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3" r:id="rId4"/>
    <p:sldMasterId id="2147483774" r:id="rId5"/>
    <p:sldMasterId id="2147483776" r:id="rId6"/>
    <p:sldMasterId id="2147483746" r:id="rId7"/>
    <p:sldMasterId id="2147483762" r:id="rId8"/>
    <p:sldMasterId id="2147483783" r:id="rId9"/>
    <p:sldMasterId id="2147483844" r:id="rId10"/>
    <p:sldMasterId id="2147483842" r:id="rId11"/>
  </p:sldMasterIdLst>
  <p:notesMasterIdLst>
    <p:notesMasterId r:id="rId64"/>
  </p:notesMasterIdLst>
  <p:handoutMasterIdLst>
    <p:handoutMasterId r:id="rId65"/>
  </p:handoutMasterIdLst>
  <p:sldIdLst>
    <p:sldId id="256" r:id="rId12"/>
    <p:sldId id="407" r:id="rId13"/>
    <p:sldId id="360" r:id="rId14"/>
    <p:sldId id="371" r:id="rId15"/>
    <p:sldId id="416" r:id="rId16"/>
    <p:sldId id="420" r:id="rId17"/>
    <p:sldId id="463" r:id="rId18"/>
    <p:sldId id="421" r:id="rId19"/>
    <p:sldId id="422" r:id="rId20"/>
    <p:sldId id="410" r:id="rId21"/>
    <p:sldId id="413" r:id="rId22"/>
    <p:sldId id="423" r:id="rId23"/>
    <p:sldId id="424" r:id="rId24"/>
    <p:sldId id="425" r:id="rId25"/>
    <p:sldId id="426" r:id="rId26"/>
    <p:sldId id="429" r:id="rId27"/>
    <p:sldId id="447" r:id="rId28"/>
    <p:sldId id="448" r:id="rId29"/>
    <p:sldId id="428" r:id="rId30"/>
    <p:sldId id="445" r:id="rId31"/>
    <p:sldId id="446" r:id="rId32"/>
    <p:sldId id="449" r:id="rId33"/>
    <p:sldId id="450" r:id="rId34"/>
    <p:sldId id="453" r:id="rId35"/>
    <p:sldId id="451" r:id="rId36"/>
    <p:sldId id="454" r:id="rId37"/>
    <p:sldId id="452" r:id="rId38"/>
    <p:sldId id="455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31" r:id="rId47"/>
    <p:sldId id="411" r:id="rId48"/>
    <p:sldId id="414" r:id="rId49"/>
    <p:sldId id="435" r:id="rId50"/>
    <p:sldId id="438" r:id="rId51"/>
    <p:sldId id="434" r:id="rId52"/>
    <p:sldId id="436" r:id="rId53"/>
    <p:sldId id="437" r:id="rId54"/>
    <p:sldId id="433" r:id="rId55"/>
    <p:sldId id="442" r:id="rId56"/>
    <p:sldId id="432" r:id="rId57"/>
    <p:sldId id="439" r:id="rId58"/>
    <p:sldId id="443" r:id="rId59"/>
    <p:sldId id="441" r:id="rId60"/>
    <p:sldId id="412" r:id="rId61"/>
    <p:sldId id="415" r:id="rId62"/>
    <p:sldId id="342" r:id="rId63"/>
  </p:sldIdLst>
  <p:sldSz cx="12192000" cy="6858000"/>
  <p:notesSz cx="6858000" cy="9144000"/>
  <p:embeddedFontLst>
    <p:embeddedFont>
      <p:font typeface="Bai Jamjuree" pitchFamily="2" charset="-34"/>
      <p:regular r:id="rId66"/>
      <p:bold r:id="rId67"/>
      <p:italic r:id="rId68"/>
      <p:boldItalic r:id="rId69"/>
    </p:embeddedFont>
    <p:embeddedFont>
      <p:font typeface="Bai Jamjuree SemiBold" pitchFamily="2" charset="-34"/>
      <p:regular r:id="rId70"/>
      <p:bold r:id="rId71"/>
      <p:italic r:id="rId72"/>
      <p:boldItalic r:id="rId73"/>
    </p:embeddedFont>
    <p:embeddedFont>
      <p:font typeface="FoundryMonoline-Bold" panose="02000503000000020004" pitchFamily="2" charset="0"/>
      <p:regular r:id="rId74"/>
    </p:embeddedFont>
    <p:embeddedFont>
      <p:font typeface="Lato" panose="020F0502020204030203" pitchFamily="34" charset="0"/>
      <p:regular r:id="rId75"/>
      <p:bold r:id="rId76"/>
      <p:italic r:id="rId77"/>
      <p:boldItalic r:id="rId78"/>
    </p:embeddedFont>
    <p:embeddedFont>
      <p:font typeface="Manus" pitchFamily="2" charset="77"/>
      <p:regular r:id="rId79"/>
    </p:embeddedFont>
    <p:embeddedFont>
      <p:font typeface="Montserrat" pitchFamily="2" charset="77"/>
      <p:regular r:id="rId80"/>
      <p:bold r:id="rId81"/>
      <p:italic r:id="rId82"/>
      <p:boldItalic r:id="rId8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FERNANDEZ LUQUE" initials="IFL" lastIdx="21" clrIdx="0">
    <p:extLst>
      <p:ext uri="{19B8F6BF-5375-455C-9EA6-DF929625EA0E}">
        <p15:presenceInfo xmlns:p15="http://schemas.microsoft.com/office/powerpoint/2012/main" userId="S-1-5-21-747981251-4070544078-1740940433-174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9" autoAdjust="0"/>
    <p:restoredTop sz="96301" autoAdjust="0"/>
  </p:normalViewPr>
  <p:slideViewPr>
    <p:cSldViewPr snapToGrid="0" showGuides="1">
      <p:cViewPr varScale="1">
        <p:scale>
          <a:sx n="88" d="100"/>
          <a:sy n="88" d="100"/>
        </p:scale>
        <p:origin x="176" y="1032"/>
      </p:cViewPr>
      <p:guideLst>
        <p:guide orient="horz" pos="2591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1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font" Target="fonts/font3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2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1.fntdata"/><Relationship Id="rId87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09F867F-BFE4-4436-A0DF-5544BF5EFA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F2C7CC-F9FD-43B2-8851-DBEF849CD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F2999-EA72-45A2-A558-2236AAC3E536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DEE568-CFF1-456D-8CA9-F2008E3E02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1FC18C-E864-47C2-A929-8A95E91BB4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2FE01-EA98-4A35-96FE-37276F72E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67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B1EDE-C475-48DD-9511-4FCBFEEB7CCE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38F4E-FA84-4214-9220-DF608C4BC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38F4E-FA84-4214-9220-DF608C4BC4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6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jpe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Layouts/_rels/slideLayout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jpeg"/><Relationship Id="rId38" Type="http://schemas.openxmlformats.org/officeDocument/2006/relationships/image" Target="../media/image74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5.gif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jpeg"/><Relationship Id="rId35" Type="http://schemas.openxmlformats.org/officeDocument/2006/relationships/image" Target="../media/image71.png"/><Relationship Id="rId8" Type="http://schemas.openxmlformats.org/officeDocument/2006/relationships/image" Target="../media/image44.png"/><Relationship Id="rId3" Type="http://schemas.openxmlformats.org/officeDocument/2006/relationships/image" Target="../media/image3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9.svg"/><Relationship Id="rId7" Type="http://schemas.openxmlformats.org/officeDocument/2006/relationships/image" Target="../media/image7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85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svg"/><Relationship Id="rId7" Type="http://schemas.openxmlformats.org/officeDocument/2006/relationships/image" Target="../media/image8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76D8C03-D570-0D4B-8A69-34CA4086A095}"/>
              </a:ext>
            </a:extLst>
          </p:cNvPr>
          <p:cNvSpPr/>
          <p:nvPr userDrawn="1"/>
        </p:nvSpPr>
        <p:spPr>
          <a:xfrm>
            <a:off x="12082528" y="-1"/>
            <a:ext cx="10947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Marcador de posición de imagen 13">
            <a:extLst>
              <a:ext uri="{FF2B5EF4-FFF2-40B4-BE49-F238E27FC236}">
                <a16:creationId xmlns:a16="http://schemas.microsoft.com/office/drawing/2014/main" id="{B76FEACA-2236-7E48-9E05-25E0F8904A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"/>
            <a:ext cx="5986529" cy="68466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r>
              <a:rPr lang="es-ES" dirty="0"/>
              <a:t>INSERT BACKGROUND IMAGE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E1D87E1-F0E0-D443-9D15-F8BBA62CC4CD}"/>
              </a:ext>
            </a:extLst>
          </p:cNvPr>
          <p:cNvCxnSpPr/>
          <p:nvPr userDrawn="1"/>
        </p:nvCxnSpPr>
        <p:spPr>
          <a:xfrm>
            <a:off x="728702" y="3765614"/>
            <a:ext cx="448474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AEAB634-71BE-6A45-95D3-17A40BF38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02" y="447222"/>
            <a:ext cx="1890517" cy="627193"/>
          </a:xfrm>
          <a:prstGeom prst="rect">
            <a:avLst/>
          </a:prstGeom>
        </p:spPr>
      </p:pic>
      <p:sp>
        <p:nvSpPr>
          <p:cNvPr id="21" name="Marcador de texto 15">
            <a:extLst>
              <a:ext uri="{FF2B5EF4-FFF2-40B4-BE49-F238E27FC236}">
                <a16:creationId xmlns:a16="http://schemas.microsoft.com/office/drawing/2014/main" id="{BC905B37-CE83-C54D-8C86-7A85477F5E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818" y="2632982"/>
            <a:ext cx="5023278" cy="983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</a:p>
        </p:txBody>
      </p:sp>
      <p:sp>
        <p:nvSpPr>
          <p:cNvPr id="22" name="Marcador de texto 15">
            <a:extLst>
              <a:ext uri="{FF2B5EF4-FFF2-40B4-BE49-F238E27FC236}">
                <a16:creationId xmlns:a16="http://schemas.microsoft.com/office/drawing/2014/main" id="{63B3FB7F-A521-9341-88CD-59A5B08574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818" y="3912925"/>
            <a:ext cx="5023278" cy="334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</a:p>
        </p:txBody>
      </p:sp>
      <p:sp>
        <p:nvSpPr>
          <p:cNvPr id="23" name="Marcador de texto 15">
            <a:extLst>
              <a:ext uri="{FF2B5EF4-FFF2-40B4-BE49-F238E27FC236}">
                <a16:creationId xmlns:a16="http://schemas.microsoft.com/office/drawing/2014/main" id="{02D952D0-41CA-974C-9C18-510F84E23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819" y="4933348"/>
            <a:ext cx="4835883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0" baseline="0"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date</a:t>
            </a:r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0CBF17F8-A0AD-E649-A3CD-49E7A6174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818" y="5266222"/>
            <a:ext cx="4835884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1" baseline="0"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E85ACB89-6F66-404B-BDC0-C59C81B92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818" y="5599096"/>
            <a:ext cx="4835884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1" baseline="0"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Public</a:t>
            </a:r>
            <a:r>
              <a:rPr lang="es-ES" dirty="0"/>
              <a:t> | </a:t>
            </a:r>
            <a:r>
              <a:rPr lang="es-ES" dirty="0" err="1"/>
              <a:t>Internal</a:t>
            </a:r>
            <a:r>
              <a:rPr lang="es-ES" dirty="0"/>
              <a:t> | </a:t>
            </a:r>
            <a:r>
              <a:rPr lang="es-ES" dirty="0" err="1"/>
              <a:t>Restricted</a:t>
            </a:r>
            <a:r>
              <a:rPr lang="es-ES" dirty="0"/>
              <a:t> | </a:t>
            </a:r>
            <a:r>
              <a:rPr lang="es-ES" dirty="0" err="1"/>
              <a:t>Confidential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3813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4FA5738-2D8D-45C0-8A99-16430E738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07" y="4948518"/>
            <a:ext cx="12873464" cy="3284845"/>
          </a:xfrm>
          <a:prstGeom prst="rect">
            <a:avLst/>
          </a:prstGeom>
        </p:spPr>
      </p:pic>
      <p:sp>
        <p:nvSpPr>
          <p:cNvPr id="3" name="Marcador de posición de imagen 2"/>
          <p:cNvSpPr>
            <a:spLocks noGrp="1"/>
          </p:cNvSpPr>
          <p:nvPr>
            <p:ph type="pic" sz="quarter" idx="24" hasCustomPrompt="1"/>
          </p:nvPr>
        </p:nvSpPr>
        <p:spPr>
          <a:xfrm>
            <a:off x="-958524" y="1950548"/>
            <a:ext cx="4140000" cy="4140000"/>
          </a:xfrm>
          <a:prstGeom prst="ellipse">
            <a:avLst/>
          </a:prstGeom>
          <a:solidFill>
            <a:schemeClr val="bg2">
              <a:alpha val="48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89D6323-EB48-185E-46D7-84FCD037871E}"/>
              </a:ext>
            </a:extLst>
          </p:cNvPr>
          <p:cNvSpPr/>
          <p:nvPr userDrawn="1"/>
        </p:nvSpPr>
        <p:spPr>
          <a:xfrm>
            <a:off x="-1110109" y="1798962"/>
            <a:ext cx="4443171" cy="444317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14" hasCustomPrompt="1"/>
          </p:nvPr>
        </p:nvSpPr>
        <p:spPr>
          <a:xfrm>
            <a:off x="7791753" y="2494125"/>
            <a:ext cx="3792710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2" name="Marcador de texto 40"/>
          <p:cNvSpPr>
            <a:spLocks noGrp="1"/>
          </p:cNvSpPr>
          <p:nvPr>
            <p:ph type="body" sz="quarter" idx="17" hasCustomPrompt="1"/>
          </p:nvPr>
        </p:nvSpPr>
        <p:spPr>
          <a:xfrm>
            <a:off x="7791753" y="3116606"/>
            <a:ext cx="3792710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18" hasCustomPrompt="1"/>
          </p:nvPr>
        </p:nvSpPr>
        <p:spPr>
          <a:xfrm>
            <a:off x="7791753" y="3739087"/>
            <a:ext cx="3792710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4" name="Marcador de texto 40"/>
          <p:cNvSpPr>
            <a:spLocks noGrp="1"/>
          </p:cNvSpPr>
          <p:nvPr>
            <p:ph type="body" sz="quarter" idx="19" hasCustomPrompt="1"/>
          </p:nvPr>
        </p:nvSpPr>
        <p:spPr>
          <a:xfrm>
            <a:off x="7791753" y="4361568"/>
            <a:ext cx="3792710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5" name="Marcador de texto 40"/>
          <p:cNvSpPr>
            <a:spLocks noGrp="1"/>
          </p:cNvSpPr>
          <p:nvPr>
            <p:ph type="body" sz="quarter" idx="20" hasCustomPrompt="1"/>
          </p:nvPr>
        </p:nvSpPr>
        <p:spPr>
          <a:xfrm>
            <a:off x="7806330" y="4984049"/>
            <a:ext cx="3792710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7" name="Título 23"/>
          <p:cNvSpPr>
            <a:spLocks noGrp="1"/>
          </p:cNvSpPr>
          <p:nvPr>
            <p:ph type="title" hasCustomPrompt="1"/>
          </p:nvPr>
        </p:nvSpPr>
        <p:spPr>
          <a:xfrm>
            <a:off x="3899764" y="2494125"/>
            <a:ext cx="3339863" cy="1015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/>
            </a:lvl1pPr>
          </a:lstStyle>
          <a:p>
            <a:r>
              <a:rPr lang="es-ES" dirty="0"/>
              <a:t>EDIT</a:t>
            </a:r>
            <a:br>
              <a:rPr lang="es-ES" dirty="0"/>
            </a:br>
            <a:r>
              <a:rPr lang="es-ES" dirty="0"/>
              <a:t>TITLE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3901114" y="3541047"/>
            <a:ext cx="3338513" cy="16316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A1865001-445D-444D-983D-9C39BFB22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4CFB3680-D438-8640-B62A-D34195EE613F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texto 26">
            <a:extLst>
              <a:ext uri="{FF2B5EF4-FFF2-40B4-BE49-F238E27FC236}">
                <a16:creationId xmlns:a16="http://schemas.microsoft.com/office/drawing/2014/main" id="{8B558C59-055B-D041-9ED5-4BA5D53A1E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260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1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26">
            <a:extLst>
              <a:ext uri="{FF2B5EF4-FFF2-40B4-BE49-F238E27FC236}">
                <a16:creationId xmlns:a16="http://schemas.microsoft.com/office/drawing/2014/main" id="{507E970C-2D7B-C447-88BD-3F64E9142A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77074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6" name="Marcador de texto 26">
            <a:extLst>
              <a:ext uri="{FF2B5EF4-FFF2-40B4-BE49-F238E27FC236}">
                <a16:creationId xmlns:a16="http://schemas.microsoft.com/office/drawing/2014/main" id="{C005A3CC-8DBD-3C45-B1D8-CEF30A6A02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4888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0" name="Marcador de texto 26">
            <a:extLst>
              <a:ext uri="{FF2B5EF4-FFF2-40B4-BE49-F238E27FC236}">
                <a16:creationId xmlns:a16="http://schemas.microsoft.com/office/drawing/2014/main" id="{4B6DBFDE-BB91-1F4A-8B06-BB4571BFA8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92702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DCF10602-5B07-F248-9AD3-65FACDFE3C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50516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0" name="Marcador de texto 26">
            <a:extLst>
              <a:ext uri="{FF2B5EF4-FFF2-40B4-BE49-F238E27FC236}">
                <a16:creationId xmlns:a16="http://schemas.microsoft.com/office/drawing/2014/main" id="{EF715F1A-C6E7-AC43-AAF0-84AA9110EE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327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388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477B3A1-158B-934E-AC6F-6BD6F10D3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BFD69C7-AD18-5540-B7E7-95363A853DA7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26">
            <a:extLst>
              <a:ext uri="{FF2B5EF4-FFF2-40B4-BE49-F238E27FC236}">
                <a16:creationId xmlns:a16="http://schemas.microsoft.com/office/drawing/2014/main" id="{9E2C95AB-87F0-8548-BE6D-E2A53449D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464A218B-048C-7B42-98DC-23899339591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33DF2BE-5D43-9840-9213-8B84F8913A1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749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468A8C68-C011-40A5-AEEF-39926C8A2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7330" y="2467466"/>
            <a:ext cx="2817340" cy="934672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68012530-095A-4FD1-8480-5CC85A9CF3C3}"/>
              </a:ext>
            </a:extLst>
          </p:cNvPr>
          <p:cNvCxnSpPr>
            <a:cxnSpLocks/>
          </p:cNvCxnSpPr>
          <p:nvPr userDrawn="1"/>
        </p:nvCxnSpPr>
        <p:spPr>
          <a:xfrm>
            <a:off x="4510216" y="5064680"/>
            <a:ext cx="31715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ACF72EB-49A2-487C-A707-40D774F352B9}"/>
              </a:ext>
            </a:extLst>
          </p:cNvPr>
          <p:cNvSpPr txBox="1"/>
          <p:nvPr userDrawn="1"/>
        </p:nvSpPr>
        <p:spPr>
          <a:xfrm>
            <a:off x="2370962" y="5689601"/>
            <a:ext cx="745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www.appluslaboratories.com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0702151-6032-496E-BAAD-DBECF903B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540" y="4090683"/>
            <a:ext cx="747778" cy="74179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640499D-4D3E-48C1-B3C4-72F4359BC8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541" y="4118681"/>
            <a:ext cx="685800" cy="6858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A126AB68-E96A-4A33-9E2B-CDFA782BCF46}"/>
              </a:ext>
            </a:extLst>
          </p:cNvPr>
          <p:cNvSpPr txBox="1"/>
          <p:nvPr userDrawn="1"/>
        </p:nvSpPr>
        <p:spPr>
          <a:xfrm>
            <a:off x="2370962" y="3690573"/>
            <a:ext cx="745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>
                <a:solidFill>
                  <a:schemeClr val="tx1"/>
                </a:solidFill>
              </a:rPr>
              <a:t>Join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us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on</a:t>
            </a:r>
            <a:endParaRPr lang="es-ES" sz="1600" b="0" dirty="0">
              <a:solidFill>
                <a:schemeClr val="tx1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AAA29DD-5AF3-4FED-8B36-607F53C42539}"/>
              </a:ext>
            </a:extLst>
          </p:cNvPr>
          <p:cNvSpPr txBox="1"/>
          <p:nvPr userDrawn="1"/>
        </p:nvSpPr>
        <p:spPr>
          <a:xfrm>
            <a:off x="2370962" y="5324880"/>
            <a:ext cx="745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>
                <a:solidFill>
                  <a:schemeClr val="tx1"/>
                </a:solidFill>
              </a:rPr>
              <a:t>TESTING AND CERTIFICATION CENTER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D6D7CBB-8A39-4172-BEAD-D6D5F8535B7E}"/>
              </a:ext>
            </a:extLst>
          </p:cNvPr>
          <p:cNvSpPr txBox="1"/>
          <p:nvPr userDrawn="1"/>
        </p:nvSpPr>
        <p:spPr>
          <a:xfrm>
            <a:off x="2370962" y="1409590"/>
            <a:ext cx="745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0" dirty="0" err="1">
                <a:solidFill>
                  <a:schemeClr val="accent1"/>
                </a:solidFill>
                <a:latin typeface="Manus" pitchFamily="2" charset="0"/>
              </a:rPr>
              <a:t>Thanks</a:t>
            </a:r>
            <a:r>
              <a:rPr lang="es-ES" sz="4400" b="0" dirty="0">
                <a:solidFill>
                  <a:schemeClr val="accent1"/>
                </a:solidFill>
                <a:latin typeface="Manus" pitchFamily="2" charset="0"/>
              </a:rPr>
              <a:t>!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E57AD55-9A12-4092-BEED-66B372D3AAF3}"/>
              </a:ext>
            </a:extLst>
          </p:cNvPr>
          <p:cNvSpPr/>
          <p:nvPr userDrawn="1"/>
        </p:nvSpPr>
        <p:spPr>
          <a:xfrm>
            <a:off x="0" y="-1"/>
            <a:ext cx="10947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65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Marcador de texto 40">
            <a:extLst>
              <a:ext uri="{FF2B5EF4-FFF2-40B4-BE49-F238E27FC236}">
                <a16:creationId xmlns:a16="http://schemas.microsoft.com/office/drawing/2014/main" id="{963A552C-68FC-47EA-9375-1F202CE880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3797" y="4961839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endParaRPr lang="es-ES" dirty="0"/>
          </a:p>
        </p:txBody>
      </p:sp>
      <p:sp>
        <p:nvSpPr>
          <p:cNvPr id="113" name="Marcador de texto 40">
            <a:extLst>
              <a:ext uri="{FF2B5EF4-FFF2-40B4-BE49-F238E27FC236}">
                <a16:creationId xmlns:a16="http://schemas.microsoft.com/office/drawing/2014/main" id="{A4837903-C977-4EE8-9901-4ABA8A392E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3796" y="5488252"/>
            <a:ext cx="2700831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Data</a:t>
            </a:r>
          </a:p>
        </p:txBody>
      </p:sp>
      <p:sp>
        <p:nvSpPr>
          <p:cNvPr id="114" name="Marcador de texto 40">
            <a:extLst>
              <a:ext uri="{FF2B5EF4-FFF2-40B4-BE49-F238E27FC236}">
                <a16:creationId xmlns:a16="http://schemas.microsoft.com/office/drawing/2014/main" id="{E20DCF10-0A5E-4515-B773-18433D34A3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3797" y="5202395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Location</a:t>
            </a:r>
            <a:endParaRPr lang="es-ES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13A3BF9-F37B-41CC-8AF7-19D20562B0CF}"/>
              </a:ext>
            </a:extLst>
          </p:cNvPr>
          <p:cNvSpPr/>
          <p:nvPr userDrawn="1"/>
        </p:nvSpPr>
        <p:spPr>
          <a:xfrm>
            <a:off x="0" y="1482452"/>
            <a:ext cx="65607" cy="28863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Marcador de posición de imagen 2">
            <a:extLst>
              <a:ext uri="{FF2B5EF4-FFF2-40B4-BE49-F238E27FC236}">
                <a16:creationId xmlns:a16="http://schemas.microsoft.com/office/drawing/2014/main" id="{5ECDCD6F-D120-4481-92C8-CE69DBFB5CC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495" y="1488294"/>
            <a:ext cx="12129505" cy="2874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00FBAF92-88E5-44F1-A504-0CA849F9E53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745587" y="4961839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endParaRPr lang="es-ES" dirty="0"/>
          </a:p>
        </p:txBody>
      </p:sp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55D80793-6B07-4786-BD54-45079D98E4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745586" y="5488252"/>
            <a:ext cx="2700831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Data</a:t>
            </a:r>
          </a:p>
        </p:txBody>
      </p:sp>
      <p:sp>
        <p:nvSpPr>
          <p:cNvPr id="43" name="Marcador de texto 40">
            <a:extLst>
              <a:ext uri="{FF2B5EF4-FFF2-40B4-BE49-F238E27FC236}">
                <a16:creationId xmlns:a16="http://schemas.microsoft.com/office/drawing/2014/main" id="{5C792D4A-6720-4B69-8A4D-44F5736D7B1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745587" y="5202395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Location</a:t>
            </a:r>
            <a:endParaRPr lang="es-ES" dirty="0"/>
          </a:p>
        </p:txBody>
      </p:sp>
      <p:sp>
        <p:nvSpPr>
          <p:cNvPr id="44" name="Marcador de texto 40">
            <a:extLst>
              <a:ext uri="{FF2B5EF4-FFF2-40B4-BE49-F238E27FC236}">
                <a16:creationId xmlns:a16="http://schemas.microsoft.com/office/drawing/2014/main" id="{E613CC7A-62FB-4F93-BBDD-4ACBA13B171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37378" y="4961839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endParaRPr lang="es-ES" dirty="0"/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9A09373F-A328-4155-8B91-E98887BA803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37377" y="5488252"/>
            <a:ext cx="2700831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Data</a:t>
            </a:r>
          </a:p>
        </p:txBody>
      </p:sp>
      <p:sp>
        <p:nvSpPr>
          <p:cNvPr id="46" name="Marcador de texto 40">
            <a:extLst>
              <a:ext uri="{FF2B5EF4-FFF2-40B4-BE49-F238E27FC236}">
                <a16:creationId xmlns:a16="http://schemas.microsoft.com/office/drawing/2014/main" id="{B388EDC9-F5AA-4A43-9220-4F590E16A3C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037378" y="5202395"/>
            <a:ext cx="2700831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Location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31F35F3-344F-EE40-A682-D68C04EB6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5C5ADF7-7AD3-ED46-BC24-C002597E87CC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arcador de texto 26">
            <a:extLst>
              <a:ext uri="{FF2B5EF4-FFF2-40B4-BE49-F238E27FC236}">
                <a16:creationId xmlns:a16="http://schemas.microsoft.com/office/drawing/2014/main" id="{98537A9D-4508-C842-94A5-00C47B2816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9" name="Marcador de texto 26">
            <a:extLst>
              <a:ext uri="{FF2B5EF4-FFF2-40B4-BE49-F238E27FC236}">
                <a16:creationId xmlns:a16="http://schemas.microsoft.com/office/drawing/2014/main" id="{22C39A0B-FA43-4845-9A2B-15DB0552C60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F1B883F-85FC-B34C-ADEB-7754B5E512D0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13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Marcador de texto 40">
            <a:extLst>
              <a:ext uri="{FF2B5EF4-FFF2-40B4-BE49-F238E27FC236}">
                <a16:creationId xmlns:a16="http://schemas.microsoft.com/office/drawing/2014/main" id="{F3CAE3FF-C016-446F-8D62-8319DB430B6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29782" y="5069690"/>
            <a:ext cx="11203487" cy="200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92" name="Marcador de posición de imagen 2">
            <a:extLst>
              <a:ext uri="{FF2B5EF4-FFF2-40B4-BE49-F238E27FC236}">
                <a16:creationId xmlns:a16="http://schemas.microsoft.com/office/drawing/2014/main" id="{A0B2DD92-FF25-4423-88DB-AAD6E4398DC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2730" y="2076563"/>
            <a:ext cx="1275158" cy="1275158"/>
          </a:xfrm>
          <a:prstGeom prst="ellipse">
            <a:avLst/>
          </a:prstGeom>
          <a:solidFill>
            <a:schemeClr val="tx1">
              <a:alpha val="16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DED0A0B3-A821-4956-9757-99936D1E0A8C}"/>
              </a:ext>
            </a:extLst>
          </p:cNvPr>
          <p:cNvSpPr/>
          <p:nvPr userDrawn="1"/>
        </p:nvSpPr>
        <p:spPr>
          <a:xfrm>
            <a:off x="676041" y="2029873"/>
            <a:ext cx="1368538" cy="13685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Marcador de texto 40">
            <a:extLst>
              <a:ext uri="{FF2B5EF4-FFF2-40B4-BE49-F238E27FC236}">
                <a16:creationId xmlns:a16="http://schemas.microsoft.com/office/drawing/2014/main" id="{963A552C-68FC-47EA-9375-1F202CE880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07946" y="2029873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r>
              <a:rPr lang="es-ES" dirty="0"/>
              <a:t> and </a:t>
            </a:r>
            <a:r>
              <a:rPr lang="es-ES" dirty="0" err="1"/>
              <a:t>surname</a:t>
            </a:r>
            <a:endParaRPr lang="es-ES" dirty="0"/>
          </a:p>
        </p:txBody>
      </p:sp>
      <p:sp>
        <p:nvSpPr>
          <p:cNvPr id="113" name="Marcador de texto 40">
            <a:extLst>
              <a:ext uri="{FF2B5EF4-FFF2-40B4-BE49-F238E27FC236}">
                <a16:creationId xmlns:a16="http://schemas.microsoft.com/office/drawing/2014/main" id="{A4837903-C977-4EE8-9901-4ABA8A392E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207945" y="2556286"/>
            <a:ext cx="1844074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114" name="Marcador de texto 40">
            <a:extLst>
              <a:ext uri="{FF2B5EF4-FFF2-40B4-BE49-F238E27FC236}">
                <a16:creationId xmlns:a16="http://schemas.microsoft.com/office/drawing/2014/main" id="{E20DCF10-0A5E-4515-B773-18433D34A3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207946" y="2270429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Job Position</a:t>
            </a:r>
          </a:p>
        </p:txBody>
      </p:sp>
      <p:sp>
        <p:nvSpPr>
          <p:cNvPr id="126" name="Marcador de posición de imagen 2">
            <a:extLst>
              <a:ext uri="{FF2B5EF4-FFF2-40B4-BE49-F238E27FC236}">
                <a16:creationId xmlns:a16="http://schemas.microsoft.com/office/drawing/2014/main" id="{2A67F488-1521-40D7-AC88-8BAABD05679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514542" y="2076563"/>
            <a:ext cx="1275158" cy="1275158"/>
          </a:xfrm>
          <a:prstGeom prst="ellipse">
            <a:avLst/>
          </a:prstGeom>
          <a:solidFill>
            <a:schemeClr val="tx1">
              <a:alpha val="16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27" name="Elipse 126">
            <a:extLst>
              <a:ext uri="{FF2B5EF4-FFF2-40B4-BE49-F238E27FC236}">
                <a16:creationId xmlns:a16="http://schemas.microsoft.com/office/drawing/2014/main" id="{57B22A8C-44F1-47CA-AAAE-518850B779D8}"/>
              </a:ext>
            </a:extLst>
          </p:cNvPr>
          <p:cNvSpPr/>
          <p:nvPr userDrawn="1"/>
        </p:nvSpPr>
        <p:spPr>
          <a:xfrm>
            <a:off x="4467853" y="2029873"/>
            <a:ext cx="1368538" cy="13685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8" name="Marcador de texto 40">
            <a:extLst>
              <a:ext uri="{FF2B5EF4-FFF2-40B4-BE49-F238E27FC236}">
                <a16:creationId xmlns:a16="http://schemas.microsoft.com/office/drawing/2014/main" id="{0600C750-43B5-48A8-B8E9-FFACFE5B044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999758" y="2029873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r>
              <a:rPr lang="es-ES" dirty="0"/>
              <a:t> and </a:t>
            </a:r>
            <a:r>
              <a:rPr lang="es-ES" dirty="0" err="1"/>
              <a:t>surname</a:t>
            </a:r>
            <a:endParaRPr lang="es-ES" dirty="0"/>
          </a:p>
        </p:txBody>
      </p:sp>
      <p:sp>
        <p:nvSpPr>
          <p:cNvPr id="129" name="Marcador de texto 40">
            <a:extLst>
              <a:ext uri="{FF2B5EF4-FFF2-40B4-BE49-F238E27FC236}">
                <a16:creationId xmlns:a16="http://schemas.microsoft.com/office/drawing/2014/main" id="{95EC2BAF-DC3D-410E-869C-127D01C590B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999757" y="2556286"/>
            <a:ext cx="1844074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130" name="Marcador de texto 40">
            <a:extLst>
              <a:ext uri="{FF2B5EF4-FFF2-40B4-BE49-F238E27FC236}">
                <a16:creationId xmlns:a16="http://schemas.microsoft.com/office/drawing/2014/main" id="{90FAD273-939C-4C54-9119-87822C8F8E2B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99758" y="2270429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Job Position</a:t>
            </a:r>
          </a:p>
        </p:txBody>
      </p:sp>
      <p:sp>
        <p:nvSpPr>
          <p:cNvPr id="131" name="Marcador de posición de imagen 2">
            <a:extLst>
              <a:ext uri="{FF2B5EF4-FFF2-40B4-BE49-F238E27FC236}">
                <a16:creationId xmlns:a16="http://schemas.microsoft.com/office/drawing/2014/main" id="{55CB8D7D-FC06-4C9C-857B-3C5558AB28ED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8253181" y="2076563"/>
            <a:ext cx="1275158" cy="1275158"/>
          </a:xfrm>
          <a:prstGeom prst="ellipse">
            <a:avLst/>
          </a:prstGeom>
          <a:solidFill>
            <a:schemeClr val="tx1">
              <a:alpha val="16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32" name="Elipse 131">
            <a:extLst>
              <a:ext uri="{FF2B5EF4-FFF2-40B4-BE49-F238E27FC236}">
                <a16:creationId xmlns:a16="http://schemas.microsoft.com/office/drawing/2014/main" id="{6AE3BA5F-655F-4A4D-BAAC-4955B0E12842}"/>
              </a:ext>
            </a:extLst>
          </p:cNvPr>
          <p:cNvSpPr/>
          <p:nvPr userDrawn="1"/>
        </p:nvSpPr>
        <p:spPr>
          <a:xfrm>
            <a:off x="8206492" y="2029873"/>
            <a:ext cx="1368538" cy="136853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3" name="Marcador de texto 40">
            <a:extLst>
              <a:ext uri="{FF2B5EF4-FFF2-40B4-BE49-F238E27FC236}">
                <a16:creationId xmlns:a16="http://schemas.microsoft.com/office/drawing/2014/main" id="{EFC13E42-636E-4756-B3A5-F62D997D74AA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738397" y="2029873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Name</a:t>
            </a:r>
            <a:r>
              <a:rPr lang="es-ES" dirty="0"/>
              <a:t> and </a:t>
            </a:r>
            <a:r>
              <a:rPr lang="es-ES" dirty="0" err="1"/>
              <a:t>surname</a:t>
            </a:r>
            <a:endParaRPr lang="es-ES" dirty="0"/>
          </a:p>
        </p:txBody>
      </p:sp>
      <p:sp>
        <p:nvSpPr>
          <p:cNvPr id="134" name="Marcador de texto 40">
            <a:extLst>
              <a:ext uri="{FF2B5EF4-FFF2-40B4-BE49-F238E27FC236}">
                <a16:creationId xmlns:a16="http://schemas.microsoft.com/office/drawing/2014/main" id="{DAAFE6A3-9BA0-410D-9F9D-434A952B8AB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738396" y="2556286"/>
            <a:ext cx="1844074" cy="842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136" name="Marcador de texto 40">
            <a:extLst>
              <a:ext uri="{FF2B5EF4-FFF2-40B4-BE49-F238E27FC236}">
                <a16:creationId xmlns:a16="http://schemas.microsoft.com/office/drawing/2014/main" id="{365A2BA0-D0EE-4C0D-9F99-5703A4605195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29783" y="6316302"/>
            <a:ext cx="7834656" cy="200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www.appluslaboratories.com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C8EBF7E6-489E-491D-9857-31ECA03F6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83" y="5419313"/>
            <a:ext cx="747778" cy="74179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3B8AAAA-4EED-4469-B046-2402EC8D6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070" y="5447401"/>
            <a:ext cx="685800" cy="685800"/>
          </a:xfrm>
          <a:prstGeom prst="rect">
            <a:avLst/>
          </a:prstGeom>
        </p:spPr>
      </p:pic>
      <p:sp>
        <p:nvSpPr>
          <p:cNvPr id="35" name="Marcador de texto 40">
            <a:extLst>
              <a:ext uri="{FF2B5EF4-FFF2-40B4-BE49-F238E27FC236}">
                <a16:creationId xmlns:a16="http://schemas.microsoft.com/office/drawing/2014/main" id="{5A5353A2-D268-4BE4-AE50-24600D039B04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9738396" y="2270429"/>
            <a:ext cx="1844074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Job Position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F6846BD-09E4-304D-93F8-48AFE6E1C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4193BA3-2334-194E-87A9-A6A3D11A743D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66FAF5CE-1E5B-E147-9AD0-40EEDEBED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B11069D9-1DA7-A147-9998-4B9C1C961F4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50D0F6C-F10F-334D-B907-7BA172BAF552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texto 40">
            <a:extLst>
              <a:ext uri="{FF2B5EF4-FFF2-40B4-BE49-F238E27FC236}">
                <a16:creationId xmlns:a16="http://schemas.microsoft.com/office/drawing/2014/main" id="{EEC60AF4-599D-45F2-9585-EC41839D9CA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427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477B3A1-158B-934E-AC6F-6BD6F10D3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BFD69C7-AD18-5540-B7E7-95363A853DA7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26">
            <a:extLst>
              <a:ext uri="{FF2B5EF4-FFF2-40B4-BE49-F238E27FC236}">
                <a16:creationId xmlns:a16="http://schemas.microsoft.com/office/drawing/2014/main" id="{9E2C95AB-87F0-8548-BE6D-E2A53449D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464A218B-048C-7B42-98DC-23899339591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33DF2BE-5D43-9840-9213-8B84F8913A1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70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_Sectio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C229760-0AE2-1E42-B242-478DFB797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07" y="4948518"/>
            <a:ext cx="12873464" cy="3284845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89D6323-EB48-185E-46D7-84FCD037871E}"/>
              </a:ext>
            </a:extLst>
          </p:cNvPr>
          <p:cNvSpPr/>
          <p:nvPr userDrawn="1"/>
        </p:nvSpPr>
        <p:spPr>
          <a:xfrm>
            <a:off x="-572602" y="1277146"/>
            <a:ext cx="5197669" cy="51976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D425637-37F5-5A44-8FD6-813C368B4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5D4C16C-4AF7-EA44-B01F-28551CD7D699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5A72CFB7-EBDB-4279-81EC-B736639A1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0"/>
          <a:stretch/>
        </p:blipFill>
        <p:spPr>
          <a:xfrm>
            <a:off x="-358508" y="1488430"/>
            <a:ext cx="4778477" cy="4800039"/>
          </a:xfrm>
          <a:prstGeom prst="ellipse">
            <a:avLst/>
          </a:prstGeom>
        </p:spPr>
      </p:pic>
      <p:sp>
        <p:nvSpPr>
          <p:cNvPr id="23" name="Título 23">
            <a:extLst>
              <a:ext uri="{FF2B5EF4-FFF2-40B4-BE49-F238E27FC236}">
                <a16:creationId xmlns:a16="http://schemas.microsoft.com/office/drawing/2014/main" id="{D7D2ADB5-5913-423B-AFB3-5F263A50EA6C}"/>
              </a:ext>
            </a:extLst>
          </p:cNvPr>
          <p:cNvSpPr txBox="1">
            <a:spLocks/>
          </p:cNvSpPr>
          <p:nvPr userDrawn="1"/>
        </p:nvSpPr>
        <p:spPr>
          <a:xfrm>
            <a:off x="6820738" y="2734413"/>
            <a:ext cx="3339863" cy="10155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BUSINESS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OVERVIEW</a:t>
            </a:r>
            <a:endParaRPr lang="es-ES" dirty="0"/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F5B45C9C-60BB-48C8-95EF-BA350F704A6F}"/>
              </a:ext>
            </a:extLst>
          </p:cNvPr>
          <p:cNvSpPr txBox="1">
            <a:spLocks/>
          </p:cNvSpPr>
          <p:nvPr userDrawn="1"/>
        </p:nvSpPr>
        <p:spPr>
          <a:xfrm>
            <a:off x="6820738" y="3791297"/>
            <a:ext cx="3339863" cy="163169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strengthen our client’s product competitiveness and innovative processes through testing and certification.</a:t>
            </a:r>
          </a:p>
          <a:p>
            <a:endParaRPr lang="es-ES" dirty="0"/>
          </a:p>
        </p:txBody>
      </p:sp>
      <p:sp>
        <p:nvSpPr>
          <p:cNvPr id="25" name="Marcador de texto 26">
            <a:extLst>
              <a:ext uri="{FF2B5EF4-FFF2-40B4-BE49-F238E27FC236}">
                <a16:creationId xmlns:a16="http://schemas.microsoft.com/office/drawing/2014/main" id="{506903AB-0041-43B0-92CB-4D5C2EE681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260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1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6" name="Marcador de texto 26">
            <a:extLst>
              <a:ext uri="{FF2B5EF4-FFF2-40B4-BE49-F238E27FC236}">
                <a16:creationId xmlns:a16="http://schemas.microsoft.com/office/drawing/2014/main" id="{E70E7BD0-E3DE-4EC9-8499-5D9A06AD95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77074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919FA368-9636-4C4B-B068-E42C3C2723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4888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4B91BE79-64D9-4B79-AFEA-399900C272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92702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9" name="Marcador de texto 26">
            <a:extLst>
              <a:ext uri="{FF2B5EF4-FFF2-40B4-BE49-F238E27FC236}">
                <a16:creationId xmlns:a16="http://schemas.microsoft.com/office/drawing/2014/main" id="{FE879338-781D-4880-A71B-BFC50F8D0B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50516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0" name="Marcador de texto 26">
            <a:extLst>
              <a:ext uri="{FF2B5EF4-FFF2-40B4-BE49-F238E27FC236}">
                <a16:creationId xmlns:a16="http://schemas.microsoft.com/office/drawing/2014/main" id="{7F0ED154-8A29-40C2-B41C-3D6FBCFEA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327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033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_Sectio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7FEBA12D-842D-644D-B366-693756AE7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07" y="4948518"/>
            <a:ext cx="12873464" cy="328484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82A2D3A-58D2-694D-B0EF-E19262EFB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C0661B59-983E-E744-855C-D50DA7FFFD84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ipse 57">
            <a:extLst>
              <a:ext uri="{FF2B5EF4-FFF2-40B4-BE49-F238E27FC236}">
                <a16:creationId xmlns:a16="http://schemas.microsoft.com/office/drawing/2014/main" id="{FDAA33CD-8100-DD41-AFC8-E2CAD8FD9DFE}"/>
              </a:ext>
            </a:extLst>
          </p:cNvPr>
          <p:cNvSpPr/>
          <p:nvPr userDrawn="1"/>
        </p:nvSpPr>
        <p:spPr>
          <a:xfrm>
            <a:off x="-1110109" y="1798962"/>
            <a:ext cx="4443171" cy="444317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Título 23">
            <a:extLst>
              <a:ext uri="{FF2B5EF4-FFF2-40B4-BE49-F238E27FC236}">
                <a16:creationId xmlns:a16="http://schemas.microsoft.com/office/drawing/2014/main" id="{B197DAF7-FF1C-594E-AAD2-738C1CFAF79C}"/>
              </a:ext>
            </a:extLst>
          </p:cNvPr>
          <p:cNvSpPr txBox="1">
            <a:spLocks/>
          </p:cNvSpPr>
          <p:nvPr userDrawn="1"/>
        </p:nvSpPr>
        <p:spPr>
          <a:xfrm>
            <a:off x="3899764" y="2494125"/>
            <a:ext cx="3339863" cy="10155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BUSINESS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OVERVIEW</a:t>
            </a:r>
            <a:endParaRPr lang="es-ES" dirty="0"/>
          </a:p>
        </p:txBody>
      </p:sp>
      <p:sp>
        <p:nvSpPr>
          <p:cNvPr id="23" name="Título 23">
            <a:extLst>
              <a:ext uri="{FF2B5EF4-FFF2-40B4-BE49-F238E27FC236}">
                <a16:creationId xmlns:a16="http://schemas.microsoft.com/office/drawing/2014/main" id="{B82AE65E-B939-4536-818D-CFF0D3202006}"/>
              </a:ext>
            </a:extLst>
          </p:cNvPr>
          <p:cNvSpPr txBox="1">
            <a:spLocks/>
          </p:cNvSpPr>
          <p:nvPr userDrawn="1"/>
        </p:nvSpPr>
        <p:spPr>
          <a:xfrm>
            <a:off x="3899764" y="3551009"/>
            <a:ext cx="3339863" cy="163169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strengthen our client’s product competitiveness and innovative processes through testing and certification.</a:t>
            </a:r>
          </a:p>
          <a:p>
            <a:endParaRPr lang="es-ES" dirty="0"/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C15BB2E8-6071-46C8-83DC-E1003445FB5F}"/>
              </a:ext>
            </a:extLst>
          </p:cNvPr>
          <p:cNvSpPr txBox="1">
            <a:spLocks/>
          </p:cNvSpPr>
          <p:nvPr userDrawn="1"/>
        </p:nvSpPr>
        <p:spPr>
          <a:xfrm>
            <a:off x="7785402" y="2303754"/>
            <a:ext cx="3339863" cy="541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</a:rPr>
              <a:t>About Applus+ Group</a:t>
            </a:r>
            <a:endParaRPr lang="en-US" sz="1600" b="0" kern="1200" baseline="0" noProof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ítulo 23">
            <a:extLst>
              <a:ext uri="{FF2B5EF4-FFF2-40B4-BE49-F238E27FC236}">
                <a16:creationId xmlns:a16="http://schemas.microsoft.com/office/drawing/2014/main" id="{A4243CC6-2D6D-45C7-B891-C1E407FCFB85}"/>
              </a:ext>
            </a:extLst>
          </p:cNvPr>
          <p:cNvSpPr txBox="1">
            <a:spLocks/>
          </p:cNvSpPr>
          <p:nvPr userDrawn="1"/>
        </p:nvSpPr>
        <p:spPr>
          <a:xfrm>
            <a:off x="7785401" y="2928430"/>
            <a:ext cx="3339863" cy="541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</a:rPr>
              <a:t>Who we are and what we do</a:t>
            </a:r>
            <a:endParaRPr lang="en-US" sz="1600" b="0" kern="1200" baseline="0" noProof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Título 23">
            <a:extLst>
              <a:ext uri="{FF2B5EF4-FFF2-40B4-BE49-F238E27FC236}">
                <a16:creationId xmlns:a16="http://schemas.microsoft.com/office/drawing/2014/main" id="{1D9684EE-E347-4ADA-AA0F-9C089F7C8C38}"/>
              </a:ext>
            </a:extLst>
          </p:cNvPr>
          <p:cNvSpPr txBox="1">
            <a:spLocks/>
          </p:cNvSpPr>
          <p:nvPr userDrawn="1"/>
        </p:nvSpPr>
        <p:spPr>
          <a:xfrm>
            <a:off x="7785401" y="3547774"/>
            <a:ext cx="3339863" cy="541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</a:rPr>
              <a:t>From where we operate</a:t>
            </a:r>
            <a:endParaRPr lang="en-US" sz="1600" b="0" kern="1200" baseline="0" noProof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Título 23">
            <a:extLst>
              <a:ext uri="{FF2B5EF4-FFF2-40B4-BE49-F238E27FC236}">
                <a16:creationId xmlns:a16="http://schemas.microsoft.com/office/drawing/2014/main" id="{4CCC4732-23D5-4E4B-A04E-F3C9399329FC}"/>
              </a:ext>
            </a:extLst>
          </p:cNvPr>
          <p:cNvSpPr txBox="1">
            <a:spLocks/>
          </p:cNvSpPr>
          <p:nvPr userDrawn="1"/>
        </p:nvSpPr>
        <p:spPr>
          <a:xfrm>
            <a:off x="7785401" y="4173468"/>
            <a:ext cx="3339863" cy="5413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</a:rPr>
              <a:t>Core business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187236-7138-4546-A95B-21BE37C76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0"/>
          <a:stretch/>
        </p:blipFill>
        <p:spPr>
          <a:xfrm>
            <a:off x="-958524" y="1941206"/>
            <a:ext cx="4140000" cy="4158681"/>
          </a:xfrm>
          <a:prstGeom prst="ellipse">
            <a:avLst/>
          </a:prstGeom>
        </p:spPr>
      </p:pic>
      <p:sp>
        <p:nvSpPr>
          <p:cNvPr id="35" name="Marcador de texto 26">
            <a:extLst>
              <a:ext uri="{FF2B5EF4-FFF2-40B4-BE49-F238E27FC236}">
                <a16:creationId xmlns:a16="http://schemas.microsoft.com/office/drawing/2014/main" id="{046E1FAC-83F0-439A-A551-135E9C8051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260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1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0" name="Marcador de texto 26">
            <a:extLst>
              <a:ext uri="{FF2B5EF4-FFF2-40B4-BE49-F238E27FC236}">
                <a16:creationId xmlns:a16="http://schemas.microsoft.com/office/drawing/2014/main" id="{3E74CFAD-90B7-4B0B-9BDD-17E079CF67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77074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4" name="Marcador de texto 26">
            <a:extLst>
              <a:ext uri="{FF2B5EF4-FFF2-40B4-BE49-F238E27FC236}">
                <a16:creationId xmlns:a16="http://schemas.microsoft.com/office/drawing/2014/main" id="{EB27ABF1-3034-4858-A11B-8FAA682CAF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4888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5" name="Marcador de texto 26">
            <a:extLst>
              <a:ext uri="{FF2B5EF4-FFF2-40B4-BE49-F238E27FC236}">
                <a16:creationId xmlns:a16="http://schemas.microsoft.com/office/drawing/2014/main" id="{A6B97DCB-48B7-485A-AD2D-BB10A2D085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92702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6" name="Marcador de texto 26">
            <a:extLst>
              <a:ext uri="{FF2B5EF4-FFF2-40B4-BE49-F238E27FC236}">
                <a16:creationId xmlns:a16="http://schemas.microsoft.com/office/drawing/2014/main" id="{C4D3E3A0-D8C5-4F93-837F-DB97EDB0FF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50516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82E1670F-2C78-4E4A-9CDD-B1C751C4C6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327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5839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us+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ítulo 11">
            <a:extLst>
              <a:ext uri="{FF2B5EF4-FFF2-40B4-BE49-F238E27FC236}">
                <a16:creationId xmlns:a16="http://schemas.microsoft.com/office/drawing/2014/main" id="{69BBE500-BC46-4CC9-A015-0AA7534F3A71}"/>
              </a:ext>
            </a:extLst>
          </p:cNvPr>
          <p:cNvSpPr txBox="1">
            <a:spLocks/>
          </p:cNvSpPr>
          <p:nvPr userDrawn="1"/>
        </p:nvSpPr>
        <p:spPr>
          <a:xfrm>
            <a:off x="8160516" y="1423682"/>
            <a:ext cx="2250869" cy="3134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accent1"/>
                </a:solidFill>
                <a:latin typeface="+mn-lt"/>
              </a:rPr>
              <a:t>Energy &amp; Industry Division</a:t>
            </a:r>
          </a:p>
        </p:txBody>
      </p:sp>
      <p:sp>
        <p:nvSpPr>
          <p:cNvPr id="69" name="Título 11">
            <a:extLst>
              <a:ext uri="{FF2B5EF4-FFF2-40B4-BE49-F238E27FC236}">
                <a16:creationId xmlns:a16="http://schemas.microsoft.com/office/drawing/2014/main" id="{B64568D7-783D-4633-B8DB-8A2424F1F571}"/>
              </a:ext>
            </a:extLst>
          </p:cNvPr>
          <p:cNvSpPr txBox="1">
            <a:spLocks/>
          </p:cNvSpPr>
          <p:nvPr userDrawn="1"/>
        </p:nvSpPr>
        <p:spPr>
          <a:xfrm>
            <a:off x="434063" y="1027895"/>
            <a:ext cx="3771775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noProof="0">
                <a:solidFill>
                  <a:schemeClr val="tx1"/>
                </a:solidFill>
              </a:rPr>
              <a:t>Applus+ Group</a:t>
            </a:r>
          </a:p>
        </p:txBody>
      </p:sp>
      <p:sp>
        <p:nvSpPr>
          <p:cNvPr id="70" name="Título 11">
            <a:extLst>
              <a:ext uri="{FF2B5EF4-FFF2-40B4-BE49-F238E27FC236}">
                <a16:creationId xmlns:a16="http://schemas.microsoft.com/office/drawing/2014/main" id="{2B328AD2-4633-4FDF-B620-186531FD37F8}"/>
              </a:ext>
            </a:extLst>
          </p:cNvPr>
          <p:cNvSpPr txBox="1">
            <a:spLocks/>
          </p:cNvSpPr>
          <p:nvPr userDrawn="1"/>
        </p:nvSpPr>
        <p:spPr>
          <a:xfrm>
            <a:off x="389280" y="1907528"/>
            <a:ext cx="5351381" cy="11739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Applus+ is a global leader in inspection, testing and certification. Driven by our passion for progress and technological development, we'll keep moving towards a more sustainable future alongside our customers; re-enforcing our mission and company motto: </a:t>
            </a:r>
            <a:r>
              <a:rPr lang="en-US" sz="1200">
                <a:solidFill>
                  <a:schemeClr val="accent1"/>
                </a:solidFill>
                <a:latin typeface="+mn-lt"/>
              </a:rPr>
              <a:t>Together beyond standards.</a:t>
            </a: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2F64172E-178D-46FA-90FE-4A886C607FB6}"/>
              </a:ext>
            </a:extLst>
          </p:cNvPr>
          <p:cNvGrpSpPr/>
          <p:nvPr userDrawn="1"/>
        </p:nvGrpSpPr>
        <p:grpSpPr>
          <a:xfrm>
            <a:off x="389280" y="3646220"/>
            <a:ext cx="495300" cy="485775"/>
            <a:chOff x="6645792" y="1667934"/>
            <a:chExt cx="495300" cy="485775"/>
          </a:xfrm>
        </p:grpSpPr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25F39810-6B82-4645-AEC9-1552AD1B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45792" y="1667934"/>
              <a:ext cx="495300" cy="485775"/>
            </a:xfrm>
            <a:prstGeom prst="rect">
              <a:avLst/>
            </a:prstGeom>
          </p:spPr>
        </p:pic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1D12356D-8BF8-4F63-B787-D347FB3A1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42031" y="1729846"/>
              <a:ext cx="314325" cy="361950"/>
            </a:xfrm>
            <a:prstGeom prst="rect">
              <a:avLst/>
            </a:prstGeom>
          </p:spPr>
        </p:pic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370F839F-B033-4DD9-80BF-C33A7AD39447}"/>
              </a:ext>
            </a:extLst>
          </p:cNvPr>
          <p:cNvGrpSpPr/>
          <p:nvPr userDrawn="1"/>
        </p:nvGrpSpPr>
        <p:grpSpPr>
          <a:xfrm>
            <a:off x="389280" y="4750491"/>
            <a:ext cx="495300" cy="485775"/>
            <a:chOff x="8157193" y="1667934"/>
            <a:chExt cx="495300" cy="485775"/>
          </a:xfrm>
        </p:grpSpPr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A5CDF6B1-3825-4B9E-B1D9-611149F2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57193" y="1667934"/>
              <a:ext cx="495300" cy="485775"/>
            </a:xfrm>
            <a:prstGeom prst="rect">
              <a:avLst/>
            </a:prstGeom>
          </p:spPr>
        </p:pic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A8205ADD-C310-44F9-8131-0724BBAB9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52443" y="1756002"/>
              <a:ext cx="304800" cy="323850"/>
            </a:xfrm>
            <a:prstGeom prst="rect">
              <a:avLst/>
            </a:prstGeom>
          </p:spPr>
        </p:pic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8BB20A76-29C4-4750-AE42-1F3311247B24}"/>
              </a:ext>
            </a:extLst>
          </p:cNvPr>
          <p:cNvGrpSpPr/>
          <p:nvPr userDrawn="1"/>
        </p:nvGrpSpPr>
        <p:grpSpPr>
          <a:xfrm>
            <a:off x="3226495" y="3638502"/>
            <a:ext cx="495300" cy="485775"/>
            <a:chOff x="9668594" y="1667934"/>
            <a:chExt cx="495300" cy="485775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853568AD-0A82-4A0C-92BC-13BA2A48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68594" y="1667934"/>
              <a:ext cx="495300" cy="485775"/>
            </a:xfrm>
            <a:prstGeom prst="rect">
              <a:avLst/>
            </a:prstGeom>
          </p:spPr>
        </p:pic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D1793D13-2F47-4007-B96E-378D4559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44794" y="1786996"/>
              <a:ext cx="342900" cy="247650"/>
            </a:xfrm>
            <a:prstGeom prst="rect">
              <a:avLst/>
            </a:prstGeom>
          </p:spPr>
        </p:pic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B705F2B-0085-4C1F-BA11-6FD5F36459C1}"/>
              </a:ext>
            </a:extLst>
          </p:cNvPr>
          <p:cNvGrpSpPr/>
          <p:nvPr userDrawn="1"/>
        </p:nvGrpSpPr>
        <p:grpSpPr>
          <a:xfrm>
            <a:off x="3226495" y="4750490"/>
            <a:ext cx="495300" cy="485775"/>
            <a:chOff x="11179996" y="1667934"/>
            <a:chExt cx="495300" cy="485775"/>
          </a:xfrm>
        </p:grpSpPr>
        <p:pic>
          <p:nvPicPr>
            <p:cNvPr id="81" name="Gráfico 80">
              <a:extLst>
                <a:ext uri="{FF2B5EF4-FFF2-40B4-BE49-F238E27FC236}">
                  <a16:creationId xmlns:a16="http://schemas.microsoft.com/office/drawing/2014/main" id="{C446DEFC-A6DE-403D-99FE-14C497DC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79996" y="1667934"/>
              <a:ext cx="495300" cy="485775"/>
            </a:xfrm>
            <a:prstGeom prst="rect">
              <a:avLst/>
            </a:prstGeom>
          </p:spPr>
        </p:pic>
        <p:pic>
          <p:nvPicPr>
            <p:cNvPr id="83" name="Gráfico 82">
              <a:extLst>
                <a:ext uri="{FF2B5EF4-FFF2-40B4-BE49-F238E27FC236}">
                  <a16:creationId xmlns:a16="http://schemas.microsoft.com/office/drawing/2014/main" id="{C77D9B0B-EF2B-48D7-947E-0E4B1C315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299058" y="1786996"/>
              <a:ext cx="257175" cy="276225"/>
            </a:xfrm>
            <a:prstGeom prst="rect">
              <a:avLst/>
            </a:prstGeom>
          </p:spPr>
        </p:pic>
      </p:grpSp>
      <p:sp>
        <p:nvSpPr>
          <p:cNvPr id="84" name="Título 11">
            <a:extLst>
              <a:ext uri="{FF2B5EF4-FFF2-40B4-BE49-F238E27FC236}">
                <a16:creationId xmlns:a16="http://schemas.microsoft.com/office/drawing/2014/main" id="{7B784028-6E1F-449B-8D4D-C334789D6F48}"/>
              </a:ext>
            </a:extLst>
          </p:cNvPr>
          <p:cNvSpPr txBox="1">
            <a:spLocks/>
          </p:cNvSpPr>
          <p:nvPr userDrawn="1"/>
        </p:nvSpPr>
        <p:spPr>
          <a:xfrm>
            <a:off x="936923" y="3587408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>
                <a:solidFill>
                  <a:schemeClr val="accent1"/>
                </a:solidFill>
              </a:rPr>
              <a:t>26,000+</a:t>
            </a:r>
          </a:p>
        </p:txBody>
      </p:sp>
      <p:sp>
        <p:nvSpPr>
          <p:cNvPr id="85" name="Título 11">
            <a:extLst>
              <a:ext uri="{FF2B5EF4-FFF2-40B4-BE49-F238E27FC236}">
                <a16:creationId xmlns:a16="http://schemas.microsoft.com/office/drawing/2014/main" id="{321C59FB-3D48-4133-8230-8B74BD913625}"/>
              </a:ext>
            </a:extLst>
          </p:cNvPr>
          <p:cNvSpPr txBox="1">
            <a:spLocks/>
          </p:cNvSpPr>
          <p:nvPr userDrawn="1"/>
        </p:nvSpPr>
        <p:spPr>
          <a:xfrm>
            <a:off x="936923" y="3965721"/>
            <a:ext cx="1630326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People in 2023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6" name="Título 11">
            <a:extLst>
              <a:ext uri="{FF2B5EF4-FFF2-40B4-BE49-F238E27FC236}">
                <a16:creationId xmlns:a16="http://schemas.microsoft.com/office/drawing/2014/main" id="{0EB33C69-8434-43F9-9FB7-890814FF14F4}"/>
              </a:ext>
            </a:extLst>
          </p:cNvPr>
          <p:cNvSpPr txBox="1">
            <a:spLocks/>
          </p:cNvSpPr>
          <p:nvPr userDrawn="1"/>
        </p:nvSpPr>
        <p:spPr>
          <a:xfrm>
            <a:off x="936923" y="4651362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>
                <a:solidFill>
                  <a:schemeClr val="accent1"/>
                </a:solidFill>
              </a:rPr>
              <a:t>66</a:t>
            </a:r>
          </a:p>
        </p:txBody>
      </p:sp>
      <p:sp>
        <p:nvSpPr>
          <p:cNvPr id="87" name="Título 11">
            <a:extLst>
              <a:ext uri="{FF2B5EF4-FFF2-40B4-BE49-F238E27FC236}">
                <a16:creationId xmlns:a16="http://schemas.microsoft.com/office/drawing/2014/main" id="{0A060D6D-2341-42EF-A24E-4AF051D732DA}"/>
              </a:ext>
            </a:extLst>
          </p:cNvPr>
          <p:cNvSpPr txBox="1">
            <a:spLocks/>
          </p:cNvSpPr>
          <p:nvPr userDrawn="1"/>
        </p:nvSpPr>
        <p:spPr>
          <a:xfrm>
            <a:off x="936922" y="5029675"/>
            <a:ext cx="2233581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Countries in all continents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8" name="Título 11">
            <a:extLst>
              <a:ext uri="{FF2B5EF4-FFF2-40B4-BE49-F238E27FC236}">
                <a16:creationId xmlns:a16="http://schemas.microsoft.com/office/drawing/2014/main" id="{3A478327-0570-4F22-A167-671646D45223}"/>
              </a:ext>
            </a:extLst>
          </p:cNvPr>
          <p:cNvSpPr txBox="1">
            <a:spLocks/>
          </p:cNvSpPr>
          <p:nvPr userDrawn="1"/>
        </p:nvSpPr>
        <p:spPr>
          <a:xfrm>
            <a:off x="3810988" y="3587408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>
                <a:solidFill>
                  <a:schemeClr val="accent1"/>
                </a:solidFill>
              </a:rPr>
              <a:t>€2,058M</a:t>
            </a:r>
          </a:p>
        </p:txBody>
      </p:sp>
      <p:sp>
        <p:nvSpPr>
          <p:cNvPr id="89" name="Título 11">
            <a:extLst>
              <a:ext uri="{FF2B5EF4-FFF2-40B4-BE49-F238E27FC236}">
                <a16:creationId xmlns:a16="http://schemas.microsoft.com/office/drawing/2014/main" id="{EA713F8C-1A8E-4D63-AC6C-32A8FB93DB4C}"/>
              </a:ext>
            </a:extLst>
          </p:cNvPr>
          <p:cNvSpPr txBox="1">
            <a:spLocks/>
          </p:cNvSpPr>
          <p:nvPr userDrawn="1"/>
        </p:nvSpPr>
        <p:spPr>
          <a:xfrm>
            <a:off x="3810988" y="3967428"/>
            <a:ext cx="1630326" cy="2139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Revenue in 2023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Título 11">
            <a:extLst>
              <a:ext uri="{FF2B5EF4-FFF2-40B4-BE49-F238E27FC236}">
                <a16:creationId xmlns:a16="http://schemas.microsoft.com/office/drawing/2014/main" id="{6F8DF34B-B64D-4FF5-AA0C-FC6B8E810A97}"/>
              </a:ext>
            </a:extLst>
          </p:cNvPr>
          <p:cNvSpPr txBox="1">
            <a:spLocks/>
          </p:cNvSpPr>
          <p:nvPr userDrawn="1"/>
        </p:nvSpPr>
        <p:spPr>
          <a:xfrm>
            <a:off x="3810988" y="4651362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noProof="0">
                <a:solidFill>
                  <a:schemeClr val="accent1"/>
                </a:solidFill>
              </a:rPr>
              <a:t>Accredited</a:t>
            </a:r>
          </a:p>
        </p:txBody>
      </p:sp>
      <p:sp>
        <p:nvSpPr>
          <p:cNvPr id="91" name="Título 11">
            <a:extLst>
              <a:ext uri="{FF2B5EF4-FFF2-40B4-BE49-F238E27FC236}">
                <a16:creationId xmlns:a16="http://schemas.microsoft.com/office/drawing/2014/main" id="{916BE64D-37BE-4E14-8135-1DB87403D419}"/>
              </a:ext>
            </a:extLst>
          </p:cNvPr>
          <p:cNvSpPr txBox="1">
            <a:spLocks/>
          </p:cNvSpPr>
          <p:nvPr userDrawn="1"/>
        </p:nvSpPr>
        <p:spPr>
          <a:xfrm>
            <a:off x="3810987" y="4983156"/>
            <a:ext cx="2476875" cy="3585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By main international entities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2" name="Gráfico 91">
            <a:extLst>
              <a:ext uri="{FF2B5EF4-FFF2-40B4-BE49-F238E27FC236}">
                <a16:creationId xmlns:a16="http://schemas.microsoft.com/office/drawing/2014/main" id="{8C7E0436-D8ED-4E93-8D24-ADCF911167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545" y="1963417"/>
            <a:ext cx="342900" cy="247650"/>
          </a:xfrm>
          <a:prstGeom prst="rect">
            <a:avLst/>
          </a:prstGeom>
        </p:spPr>
      </p:pic>
      <p:pic>
        <p:nvPicPr>
          <p:cNvPr id="93" name="Gráfico 92">
            <a:extLst>
              <a:ext uri="{FF2B5EF4-FFF2-40B4-BE49-F238E27FC236}">
                <a16:creationId xmlns:a16="http://schemas.microsoft.com/office/drawing/2014/main" id="{683CC6A9-1698-404C-8705-ABF2259EC0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5779" y="1968474"/>
            <a:ext cx="352425" cy="247650"/>
          </a:xfrm>
          <a:prstGeom prst="rect">
            <a:avLst/>
          </a:prstGeom>
        </p:spPr>
      </p:pic>
      <p:sp>
        <p:nvSpPr>
          <p:cNvPr id="94" name="Título 11">
            <a:extLst>
              <a:ext uri="{FF2B5EF4-FFF2-40B4-BE49-F238E27FC236}">
                <a16:creationId xmlns:a16="http://schemas.microsoft.com/office/drawing/2014/main" id="{3E3F832E-62FF-4D32-A3E1-83584E370B02}"/>
              </a:ext>
            </a:extLst>
          </p:cNvPr>
          <p:cNvSpPr txBox="1">
            <a:spLocks/>
          </p:cNvSpPr>
          <p:nvPr userDrawn="1"/>
        </p:nvSpPr>
        <p:spPr>
          <a:xfrm>
            <a:off x="8835114" y="1791031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€ 1,084.4M</a:t>
            </a:r>
          </a:p>
        </p:txBody>
      </p:sp>
      <p:sp>
        <p:nvSpPr>
          <p:cNvPr id="95" name="Título 11">
            <a:extLst>
              <a:ext uri="{FF2B5EF4-FFF2-40B4-BE49-F238E27FC236}">
                <a16:creationId xmlns:a16="http://schemas.microsoft.com/office/drawing/2014/main" id="{F628C821-F787-4215-AA74-0CC458F97769}"/>
              </a:ext>
            </a:extLst>
          </p:cNvPr>
          <p:cNvSpPr txBox="1">
            <a:spLocks/>
          </p:cNvSpPr>
          <p:nvPr userDrawn="1"/>
        </p:nvSpPr>
        <p:spPr>
          <a:xfrm>
            <a:off x="8835114" y="2091781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revenue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6" name="Título 11">
            <a:extLst>
              <a:ext uri="{FF2B5EF4-FFF2-40B4-BE49-F238E27FC236}">
                <a16:creationId xmlns:a16="http://schemas.microsoft.com/office/drawing/2014/main" id="{DBD68989-DE3F-4965-A7F4-2FCA59CE007B}"/>
              </a:ext>
            </a:extLst>
          </p:cNvPr>
          <p:cNvSpPr txBox="1">
            <a:spLocks/>
          </p:cNvSpPr>
          <p:nvPr userDrawn="1"/>
        </p:nvSpPr>
        <p:spPr>
          <a:xfrm>
            <a:off x="10692814" y="1791031"/>
            <a:ext cx="911949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16,000+</a:t>
            </a:r>
          </a:p>
        </p:txBody>
      </p:sp>
      <p:sp>
        <p:nvSpPr>
          <p:cNvPr id="97" name="Título 11">
            <a:extLst>
              <a:ext uri="{FF2B5EF4-FFF2-40B4-BE49-F238E27FC236}">
                <a16:creationId xmlns:a16="http://schemas.microsoft.com/office/drawing/2014/main" id="{B3087B8F-9DE3-473C-A88C-073986885D28}"/>
              </a:ext>
            </a:extLst>
          </p:cNvPr>
          <p:cNvSpPr txBox="1">
            <a:spLocks/>
          </p:cNvSpPr>
          <p:nvPr userDrawn="1"/>
        </p:nvSpPr>
        <p:spPr>
          <a:xfrm>
            <a:off x="10692814" y="2091781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personnel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8" name="Picture 59">
            <a:extLst>
              <a:ext uri="{FF2B5EF4-FFF2-40B4-BE49-F238E27FC236}">
                <a16:creationId xmlns:a16="http://schemas.microsoft.com/office/drawing/2014/main" id="{EA8CA7AA-71B9-4AEA-A79D-2D4D75602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002" y="1501595"/>
            <a:ext cx="1510004" cy="1027551"/>
          </a:xfrm>
          <a:prstGeom prst="rect">
            <a:avLst/>
          </a:prstGeom>
        </p:spPr>
      </p:pic>
      <p:sp>
        <p:nvSpPr>
          <p:cNvPr id="99" name="Título 11">
            <a:extLst>
              <a:ext uri="{FF2B5EF4-FFF2-40B4-BE49-F238E27FC236}">
                <a16:creationId xmlns:a16="http://schemas.microsoft.com/office/drawing/2014/main" id="{65BD1585-20BB-4A5B-833E-9A94B9B3ADED}"/>
              </a:ext>
            </a:extLst>
          </p:cNvPr>
          <p:cNvSpPr txBox="1">
            <a:spLocks/>
          </p:cNvSpPr>
          <p:nvPr userDrawn="1"/>
        </p:nvSpPr>
        <p:spPr>
          <a:xfrm>
            <a:off x="8276898" y="2722309"/>
            <a:ext cx="2250869" cy="3134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accent1"/>
                </a:solidFill>
                <a:latin typeface="+mn-lt"/>
              </a:rPr>
              <a:t>Laboratories Division</a:t>
            </a:r>
          </a:p>
        </p:txBody>
      </p:sp>
      <p:pic>
        <p:nvPicPr>
          <p:cNvPr id="100" name="Gráfico 99">
            <a:extLst>
              <a:ext uri="{FF2B5EF4-FFF2-40B4-BE49-F238E27FC236}">
                <a16:creationId xmlns:a16="http://schemas.microsoft.com/office/drawing/2014/main" id="{325496B8-E517-49C1-A16E-4B29D11BDAC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545" y="3262044"/>
            <a:ext cx="342900" cy="247650"/>
          </a:xfrm>
          <a:prstGeom prst="rect">
            <a:avLst/>
          </a:prstGeom>
        </p:spPr>
      </p:pic>
      <p:pic>
        <p:nvPicPr>
          <p:cNvPr id="101" name="Gráfico 100">
            <a:extLst>
              <a:ext uri="{FF2B5EF4-FFF2-40B4-BE49-F238E27FC236}">
                <a16:creationId xmlns:a16="http://schemas.microsoft.com/office/drawing/2014/main" id="{2E696000-CA4C-468E-A771-8E81EF668A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5779" y="3267101"/>
            <a:ext cx="352425" cy="247650"/>
          </a:xfrm>
          <a:prstGeom prst="rect">
            <a:avLst/>
          </a:prstGeom>
        </p:spPr>
      </p:pic>
      <p:sp>
        <p:nvSpPr>
          <p:cNvPr id="102" name="Título 11">
            <a:extLst>
              <a:ext uri="{FF2B5EF4-FFF2-40B4-BE49-F238E27FC236}">
                <a16:creationId xmlns:a16="http://schemas.microsoft.com/office/drawing/2014/main" id="{FE667E4E-75C9-4978-9EA6-17154AAE3467}"/>
              </a:ext>
            </a:extLst>
          </p:cNvPr>
          <p:cNvSpPr txBox="1">
            <a:spLocks/>
          </p:cNvSpPr>
          <p:nvPr userDrawn="1"/>
        </p:nvSpPr>
        <p:spPr>
          <a:xfrm>
            <a:off x="8835114" y="3089658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€ 264.4M</a:t>
            </a:r>
          </a:p>
        </p:txBody>
      </p:sp>
      <p:sp>
        <p:nvSpPr>
          <p:cNvPr id="103" name="Título 11">
            <a:extLst>
              <a:ext uri="{FF2B5EF4-FFF2-40B4-BE49-F238E27FC236}">
                <a16:creationId xmlns:a16="http://schemas.microsoft.com/office/drawing/2014/main" id="{31355C0D-FB11-4200-9F2B-1853111ED1CE}"/>
              </a:ext>
            </a:extLst>
          </p:cNvPr>
          <p:cNvSpPr txBox="1">
            <a:spLocks/>
          </p:cNvSpPr>
          <p:nvPr userDrawn="1"/>
        </p:nvSpPr>
        <p:spPr>
          <a:xfrm>
            <a:off x="8835114" y="3390408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revenue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4" name="Título 11">
            <a:extLst>
              <a:ext uri="{FF2B5EF4-FFF2-40B4-BE49-F238E27FC236}">
                <a16:creationId xmlns:a16="http://schemas.microsoft.com/office/drawing/2014/main" id="{2BC9DFDB-6E28-48C8-8827-3769ECC78455}"/>
              </a:ext>
            </a:extLst>
          </p:cNvPr>
          <p:cNvSpPr txBox="1">
            <a:spLocks/>
          </p:cNvSpPr>
          <p:nvPr userDrawn="1"/>
        </p:nvSpPr>
        <p:spPr>
          <a:xfrm>
            <a:off x="10692814" y="3089658"/>
            <a:ext cx="911949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2,648</a:t>
            </a:r>
          </a:p>
        </p:txBody>
      </p:sp>
      <p:sp>
        <p:nvSpPr>
          <p:cNvPr id="105" name="Título 11">
            <a:extLst>
              <a:ext uri="{FF2B5EF4-FFF2-40B4-BE49-F238E27FC236}">
                <a16:creationId xmlns:a16="http://schemas.microsoft.com/office/drawing/2014/main" id="{D10D69F9-1393-40E3-953B-FEA5958E9621}"/>
              </a:ext>
            </a:extLst>
          </p:cNvPr>
          <p:cNvSpPr txBox="1">
            <a:spLocks/>
          </p:cNvSpPr>
          <p:nvPr userDrawn="1"/>
        </p:nvSpPr>
        <p:spPr>
          <a:xfrm>
            <a:off x="10692814" y="3390408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personnel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6" name="Título 11">
            <a:extLst>
              <a:ext uri="{FF2B5EF4-FFF2-40B4-BE49-F238E27FC236}">
                <a16:creationId xmlns:a16="http://schemas.microsoft.com/office/drawing/2014/main" id="{C0AA4355-D626-48B8-B07C-E40739AE99A9}"/>
              </a:ext>
            </a:extLst>
          </p:cNvPr>
          <p:cNvSpPr txBox="1">
            <a:spLocks/>
          </p:cNvSpPr>
          <p:nvPr userDrawn="1"/>
        </p:nvSpPr>
        <p:spPr>
          <a:xfrm>
            <a:off x="8276898" y="4029491"/>
            <a:ext cx="2250869" cy="3134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accent1"/>
                </a:solidFill>
                <a:latin typeface="+mn-lt"/>
              </a:rPr>
              <a:t>Automotive Division</a:t>
            </a:r>
          </a:p>
        </p:txBody>
      </p:sp>
      <p:pic>
        <p:nvPicPr>
          <p:cNvPr id="107" name="Gráfico 106">
            <a:extLst>
              <a:ext uri="{FF2B5EF4-FFF2-40B4-BE49-F238E27FC236}">
                <a16:creationId xmlns:a16="http://schemas.microsoft.com/office/drawing/2014/main" id="{1283CF90-14FE-4972-BF48-79474D9D871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545" y="4569226"/>
            <a:ext cx="342900" cy="247650"/>
          </a:xfrm>
          <a:prstGeom prst="rect">
            <a:avLst/>
          </a:prstGeom>
        </p:spPr>
      </p:pic>
      <p:pic>
        <p:nvPicPr>
          <p:cNvPr id="161" name="Gráfico 160">
            <a:extLst>
              <a:ext uri="{FF2B5EF4-FFF2-40B4-BE49-F238E27FC236}">
                <a16:creationId xmlns:a16="http://schemas.microsoft.com/office/drawing/2014/main" id="{7D7B2937-2B3A-4425-823F-3CF91666EA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5779" y="4574283"/>
            <a:ext cx="352425" cy="247650"/>
          </a:xfrm>
          <a:prstGeom prst="rect">
            <a:avLst/>
          </a:prstGeom>
        </p:spPr>
      </p:pic>
      <p:sp>
        <p:nvSpPr>
          <p:cNvPr id="162" name="Título 11">
            <a:extLst>
              <a:ext uri="{FF2B5EF4-FFF2-40B4-BE49-F238E27FC236}">
                <a16:creationId xmlns:a16="http://schemas.microsoft.com/office/drawing/2014/main" id="{5B288900-BA1A-4ADD-BE1C-E7AB8797F23D}"/>
              </a:ext>
            </a:extLst>
          </p:cNvPr>
          <p:cNvSpPr txBox="1">
            <a:spLocks/>
          </p:cNvSpPr>
          <p:nvPr userDrawn="1"/>
        </p:nvSpPr>
        <p:spPr>
          <a:xfrm>
            <a:off x="8835114" y="4396840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€ 391.8M</a:t>
            </a:r>
          </a:p>
        </p:txBody>
      </p:sp>
      <p:sp>
        <p:nvSpPr>
          <p:cNvPr id="163" name="Título 11">
            <a:extLst>
              <a:ext uri="{FF2B5EF4-FFF2-40B4-BE49-F238E27FC236}">
                <a16:creationId xmlns:a16="http://schemas.microsoft.com/office/drawing/2014/main" id="{15BE2F96-8D9D-4BF5-B06B-96B029E950FD}"/>
              </a:ext>
            </a:extLst>
          </p:cNvPr>
          <p:cNvSpPr txBox="1">
            <a:spLocks/>
          </p:cNvSpPr>
          <p:nvPr userDrawn="1"/>
        </p:nvSpPr>
        <p:spPr>
          <a:xfrm>
            <a:off x="8835114" y="4697590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revenue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64" name="Título 11">
            <a:extLst>
              <a:ext uri="{FF2B5EF4-FFF2-40B4-BE49-F238E27FC236}">
                <a16:creationId xmlns:a16="http://schemas.microsoft.com/office/drawing/2014/main" id="{5854790D-1B7E-4A63-8832-88EC8B57E012}"/>
              </a:ext>
            </a:extLst>
          </p:cNvPr>
          <p:cNvSpPr txBox="1">
            <a:spLocks/>
          </p:cNvSpPr>
          <p:nvPr userDrawn="1"/>
        </p:nvSpPr>
        <p:spPr>
          <a:xfrm>
            <a:off x="10692814" y="4396840"/>
            <a:ext cx="911949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4,300</a:t>
            </a:r>
          </a:p>
        </p:txBody>
      </p:sp>
      <p:sp>
        <p:nvSpPr>
          <p:cNvPr id="165" name="Título 11">
            <a:extLst>
              <a:ext uri="{FF2B5EF4-FFF2-40B4-BE49-F238E27FC236}">
                <a16:creationId xmlns:a16="http://schemas.microsoft.com/office/drawing/2014/main" id="{98C3286B-930B-4F1A-A4CB-232AFD79B7F0}"/>
              </a:ext>
            </a:extLst>
          </p:cNvPr>
          <p:cNvSpPr txBox="1">
            <a:spLocks/>
          </p:cNvSpPr>
          <p:nvPr userDrawn="1"/>
        </p:nvSpPr>
        <p:spPr>
          <a:xfrm>
            <a:off x="10692814" y="4697590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personnel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66" name="Título 11">
            <a:extLst>
              <a:ext uri="{FF2B5EF4-FFF2-40B4-BE49-F238E27FC236}">
                <a16:creationId xmlns:a16="http://schemas.microsoft.com/office/drawing/2014/main" id="{6BBAF615-6B49-47B5-A408-3129DEBB6DCB}"/>
              </a:ext>
            </a:extLst>
          </p:cNvPr>
          <p:cNvSpPr txBox="1">
            <a:spLocks/>
          </p:cNvSpPr>
          <p:nvPr userDrawn="1"/>
        </p:nvSpPr>
        <p:spPr>
          <a:xfrm>
            <a:off x="8276898" y="5345011"/>
            <a:ext cx="2250869" cy="3134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accent1"/>
                </a:solidFill>
                <a:latin typeface="+mn-lt"/>
              </a:rPr>
              <a:t>IDIADA Division</a:t>
            </a:r>
          </a:p>
        </p:txBody>
      </p:sp>
      <p:pic>
        <p:nvPicPr>
          <p:cNvPr id="167" name="Gráfico 166">
            <a:extLst>
              <a:ext uri="{FF2B5EF4-FFF2-40B4-BE49-F238E27FC236}">
                <a16:creationId xmlns:a16="http://schemas.microsoft.com/office/drawing/2014/main" id="{8269FEDF-4DA4-40C9-A53C-379CF70E028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545" y="5884746"/>
            <a:ext cx="342900" cy="247650"/>
          </a:xfrm>
          <a:prstGeom prst="rect">
            <a:avLst/>
          </a:prstGeom>
        </p:spPr>
      </p:pic>
      <p:pic>
        <p:nvPicPr>
          <p:cNvPr id="168" name="Gráfico 167">
            <a:extLst>
              <a:ext uri="{FF2B5EF4-FFF2-40B4-BE49-F238E27FC236}">
                <a16:creationId xmlns:a16="http://schemas.microsoft.com/office/drawing/2014/main" id="{47588826-A3E0-44AF-9A48-B20D48BB28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5779" y="5889803"/>
            <a:ext cx="352425" cy="247650"/>
          </a:xfrm>
          <a:prstGeom prst="rect">
            <a:avLst/>
          </a:prstGeom>
        </p:spPr>
      </p:pic>
      <p:sp>
        <p:nvSpPr>
          <p:cNvPr id="169" name="Título 11">
            <a:extLst>
              <a:ext uri="{FF2B5EF4-FFF2-40B4-BE49-F238E27FC236}">
                <a16:creationId xmlns:a16="http://schemas.microsoft.com/office/drawing/2014/main" id="{2CA56576-D7D0-4D19-B6C1-0995688442B5}"/>
              </a:ext>
            </a:extLst>
          </p:cNvPr>
          <p:cNvSpPr txBox="1">
            <a:spLocks/>
          </p:cNvSpPr>
          <p:nvPr userDrawn="1"/>
        </p:nvSpPr>
        <p:spPr>
          <a:xfrm>
            <a:off x="8835114" y="5712360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€ 331.5M</a:t>
            </a:r>
          </a:p>
        </p:txBody>
      </p:sp>
      <p:sp>
        <p:nvSpPr>
          <p:cNvPr id="170" name="Título 11">
            <a:extLst>
              <a:ext uri="{FF2B5EF4-FFF2-40B4-BE49-F238E27FC236}">
                <a16:creationId xmlns:a16="http://schemas.microsoft.com/office/drawing/2014/main" id="{E80AA176-2432-4663-B252-78201338CA1B}"/>
              </a:ext>
            </a:extLst>
          </p:cNvPr>
          <p:cNvSpPr txBox="1">
            <a:spLocks/>
          </p:cNvSpPr>
          <p:nvPr userDrawn="1"/>
        </p:nvSpPr>
        <p:spPr>
          <a:xfrm>
            <a:off x="8835114" y="6013110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revenue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1" name="Título 11">
            <a:extLst>
              <a:ext uri="{FF2B5EF4-FFF2-40B4-BE49-F238E27FC236}">
                <a16:creationId xmlns:a16="http://schemas.microsoft.com/office/drawing/2014/main" id="{114A6521-CF6E-400D-86D1-DFD969C72838}"/>
              </a:ext>
            </a:extLst>
          </p:cNvPr>
          <p:cNvSpPr txBox="1">
            <a:spLocks/>
          </p:cNvSpPr>
          <p:nvPr userDrawn="1"/>
        </p:nvSpPr>
        <p:spPr>
          <a:xfrm>
            <a:off x="10692814" y="5712360"/>
            <a:ext cx="911949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>
                <a:solidFill>
                  <a:schemeClr val="accent1"/>
                </a:solidFill>
              </a:rPr>
              <a:t>3,158</a:t>
            </a:r>
          </a:p>
        </p:txBody>
      </p:sp>
      <p:sp>
        <p:nvSpPr>
          <p:cNvPr id="172" name="Título 11">
            <a:extLst>
              <a:ext uri="{FF2B5EF4-FFF2-40B4-BE49-F238E27FC236}">
                <a16:creationId xmlns:a16="http://schemas.microsoft.com/office/drawing/2014/main" id="{F6CE46D5-832B-4400-9CB1-A046C01391BA}"/>
              </a:ext>
            </a:extLst>
          </p:cNvPr>
          <p:cNvSpPr txBox="1">
            <a:spLocks/>
          </p:cNvSpPr>
          <p:nvPr userDrawn="1"/>
        </p:nvSpPr>
        <p:spPr>
          <a:xfrm>
            <a:off x="10692814" y="6013110"/>
            <a:ext cx="1176013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050">
                <a:solidFill>
                  <a:schemeClr val="tx1"/>
                </a:solidFill>
                <a:latin typeface="+mn-lt"/>
              </a:rPr>
              <a:t>personnel</a:t>
            </a:r>
            <a:endParaRPr lang="en-US" sz="105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73" name="Picture 62">
            <a:extLst>
              <a:ext uri="{FF2B5EF4-FFF2-40B4-BE49-F238E27FC236}">
                <a16:creationId xmlns:a16="http://schemas.microsoft.com/office/drawing/2014/main" id="{FC2F8828-65BF-48EF-89B8-3B59BCB8F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002" y="2780228"/>
            <a:ext cx="1510004" cy="1034155"/>
          </a:xfrm>
          <a:prstGeom prst="rect">
            <a:avLst/>
          </a:prstGeom>
        </p:spPr>
      </p:pic>
      <p:pic>
        <p:nvPicPr>
          <p:cNvPr id="174" name="Picture 60">
            <a:extLst>
              <a:ext uri="{FF2B5EF4-FFF2-40B4-BE49-F238E27FC236}">
                <a16:creationId xmlns:a16="http://schemas.microsoft.com/office/drawing/2014/main" id="{DDE3933E-11C4-492E-AFA4-92219E396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002" y="4065465"/>
            <a:ext cx="1510004" cy="1027543"/>
          </a:xfrm>
          <a:prstGeom prst="rect">
            <a:avLst/>
          </a:prstGeom>
        </p:spPr>
      </p:pic>
      <p:pic>
        <p:nvPicPr>
          <p:cNvPr id="175" name="Picture 61">
            <a:extLst>
              <a:ext uri="{FF2B5EF4-FFF2-40B4-BE49-F238E27FC236}">
                <a16:creationId xmlns:a16="http://schemas.microsoft.com/office/drawing/2014/main" id="{DB8A3855-BDEF-4701-9B35-C9935A859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603" y="5344090"/>
            <a:ext cx="1515586" cy="1027542"/>
          </a:xfrm>
          <a:prstGeom prst="rect">
            <a:avLst/>
          </a:prstGeom>
        </p:spPr>
      </p:pic>
      <p:cxnSp>
        <p:nvCxnSpPr>
          <p:cNvPr id="176" name="Conector recto 175">
            <a:extLst>
              <a:ext uri="{FF2B5EF4-FFF2-40B4-BE49-F238E27FC236}">
                <a16:creationId xmlns:a16="http://schemas.microsoft.com/office/drawing/2014/main" id="{253E8523-1AA4-43D7-9CA5-7C783F5D55D6}"/>
              </a:ext>
            </a:extLst>
          </p:cNvPr>
          <p:cNvCxnSpPr/>
          <p:nvPr userDrawn="1"/>
        </p:nvCxnSpPr>
        <p:spPr>
          <a:xfrm>
            <a:off x="6597111" y="2640563"/>
            <a:ext cx="49013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Conector recto 176">
            <a:extLst>
              <a:ext uri="{FF2B5EF4-FFF2-40B4-BE49-F238E27FC236}">
                <a16:creationId xmlns:a16="http://schemas.microsoft.com/office/drawing/2014/main" id="{5DDD307D-7184-4773-B3AA-409680998ED7}"/>
              </a:ext>
            </a:extLst>
          </p:cNvPr>
          <p:cNvCxnSpPr/>
          <p:nvPr userDrawn="1"/>
        </p:nvCxnSpPr>
        <p:spPr>
          <a:xfrm>
            <a:off x="6597111" y="3928189"/>
            <a:ext cx="49013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Conector recto 177">
            <a:extLst>
              <a:ext uri="{FF2B5EF4-FFF2-40B4-BE49-F238E27FC236}">
                <a16:creationId xmlns:a16="http://schemas.microsoft.com/office/drawing/2014/main" id="{74D938E0-4EA7-450B-8E22-C8A628D69BCA}"/>
              </a:ext>
            </a:extLst>
          </p:cNvPr>
          <p:cNvCxnSpPr/>
          <p:nvPr userDrawn="1"/>
        </p:nvCxnSpPr>
        <p:spPr>
          <a:xfrm>
            <a:off x="6597111" y="5206483"/>
            <a:ext cx="49013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Rectángulo 178">
            <a:extLst>
              <a:ext uri="{FF2B5EF4-FFF2-40B4-BE49-F238E27FC236}">
                <a16:creationId xmlns:a16="http://schemas.microsoft.com/office/drawing/2014/main" id="{1B5FB8F6-8852-423A-AAF2-2DAA308C3465}"/>
              </a:ext>
            </a:extLst>
          </p:cNvPr>
          <p:cNvSpPr/>
          <p:nvPr userDrawn="1"/>
        </p:nvSpPr>
        <p:spPr>
          <a:xfrm>
            <a:off x="6601149" y="1501652"/>
            <a:ext cx="46495" cy="1025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0" name="Rectángulo 179">
            <a:extLst>
              <a:ext uri="{FF2B5EF4-FFF2-40B4-BE49-F238E27FC236}">
                <a16:creationId xmlns:a16="http://schemas.microsoft.com/office/drawing/2014/main" id="{65B3A2DB-0C25-4B31-8ECC-82A7286C10B2}"/>
              </a:ext>
            </a:extLst>
          </p:cNvPr>
          <p:cNvSpPr/>
          <p:nvPr userDrawn="1"/>
        </p:nvSpPr>
        <p:spPr>
          <a:xfrm>
            <a:off x="6603894" y="2780261"/>
            <a:ext cx="45719" cy="1034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1" name="Rectángulo 180">
            <a:extLst>
              <a:ext uri="{FF2B5EF4-FFF2-40B4-BE49-F238E27FC236}">
                <a16:creationId xmlns:a16="http://schemas.microsoft.com/office/drawing/2014/main" id="{3A96517B-CA68-43C7-8300-8BCE9642C6A5}"/>
              </a:ext>
            </a:extLst>
          </p:cNvPr>
          <p:cNvSpPr/>
          <p:nvPr userDrawn="1"/>
        </p:nvSpPr>
        <p:spPr>
          <a:xfrm>
            <a:off x="6603894" y="4063368"/>
            <a:ext cx="45719" cy="10296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2" name="Rectángulo 181">
            <a:extLst>
              <a:ext uri="{FF2B5EF4-FFF2-40B4-BE49-F238E27FC236}">
                <a16:creationId xmlns:a16="http://schemas.microsoft.com/office/drawing/2014/main" id="{65D58109-49AC-44A3-9C88-C7E38C0A0CFC}"/>
              </a:ext>
            </a:extLst>
          </p:cNvPr>
          <p:cNvSpPr/>
          <p:nvPr userDrawn="1"/>
        </p:nvSpPr>
        <p:spPr>
          <a:xfrm>
            <a:off x="6603894" y="5341662"/>
            <a:ext cx="45719" cy="10299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71A170-9306-E23D-514C-6B78AB89D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B204F91-9C22-2BB8-FE1E-860AE5D39A3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Marcador de texto 26">
            <a:extLst>
              <a:ext uri="{FF2B5EF4-FFF2-40B4-BE49-F238E27FC236}">
                <a16:creationId xmlns:a16="http://schemas.microsoft.com/office/drawing/2014/main" id="{8FD8B369-C4A5-534C-BDF0-F6A5DEFF7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Title</a:t>
            </a:r>
            <a:endParaRPr lang="es-ES"/>
          </a:p>
        </p:txBody>
      </p:sp>
      <p:sp>
        <p:nvSpPr>
          <p:cNvPr id="121" name="Marcador de texto 26">
            <a:extLst>
              <a:ext uri="{FF2B5EF4-FFF2-40B4-BE49-F238E27FC236}">
                <a16:creationId xmlns:a16="http://schemas.microsoft.com/office/drawing/2014/main" id="{9238900C-2BB4-A846-AEF0-50F31953177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Section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F767080B-608B-194F-B5ED-FE16C1DB7575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84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526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boratories 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: esquinas redondeadas 33">
            <a:extLst>
              <a:ext uri="{FF2B5EF4-FFF2-40B4-BE49-F238E27FC236}">
                <a16:creationId xmlns:a16="http://schemas.microsoft.com/office/drawing/2014/main" id="{2E313A2A-5232-4044-BF3D-009E32309216}"/>
              </a:ext>
            </a:extLst>
          </p:cNvPr>
          <p:cNvSpPr/>
          <p:nvPr userDrawn="1"/>
        </p:nvSpPr>
        <p:spPr>
          <a:xfrm>
            <a:off x="4649813" y="2249067"/>
            <a:ext cx="2172407" cy="3408910"/>
          </a:xfrm>
          <a:prstGeom prst="roundRect">
            <a:avLst>
              <a:gd name="adj" fmla="val 67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Título 11">
            <a:extLst>
              <a:ext uri="{FF2B5EF4-FFF2-40B4-BE49-F238E27FC236}">
                <a16:creationId xmlns:a16="http://schemas.microsoft.com/office/drawing/2014/main" id="{14D7A700-8960-41E3-A787-2DD95061D3ED}"/>
              </a:ext>
            </a:extLst>
          </p:cNvPr>
          <p:cNvSpPr txBox="1">
            <a:spLocks/>
          </p:cNvSpPr>
          <p:nvPr userDrawn="1"/>
        </p:nvSpPr>
        <p:spPr>
          <a:xfrm>
            <a:off x="431960" y="933298"/>
            <a:ext cx="7322051" cy="558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>
                <a:solidFill>
                  <a:schemeClr val="tx1"/>
                </a:solidFill>
              </a:rPr>
              <a:t>Laboratories </a:t>
            </a:r>
            <a:r>
              <a:rPr lang="en-US" sz="2000" noProof="0">
                <a:solidFill>
                  <a:schemeClr val="tx1"/>
                </a:solidFill>
              </a:rPr>
              <a:t>Division - Who we are and what we d</a:t>
            </a:r>
            <a:r>
              <a:rPr lang="es-ES" sz="20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5" name="Título 11">
            <a:extLst>
              <a:ext uri="{FF2B5EF4-FFF2-40B4-BE49-F238E27FC236}">
                <a16:creationId xmlns:a16="http://schemas.microsoft.com/office/drawing/2014/main" id="{97C4054F-75F8-49F4-92F7-4DCD903217FA}"/>
              </a:ext>
            </a:extLst>
          </p:cNvPr>
          <p:cNvSpPr txBox="1">
            <a:spLocks/>
          </p:cNvSpPr>
          <p:nvPr userDrawn="1"/>
        </p:nvSpPr>
        <p:spPr>
          <a:xfrm>
            <a:off x="432301" y="2760515"/>
            <a:ext cx="5155314" cy="10490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+mn-lt"/>
              </a:rPr>
              <a:t>From lightweight materials to zero-emission aircraft ​</a:t>
            </a:r>
          </a:p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+mn-lt"/>
              </a:rPr>
              <a:t>From hydrogen pipes to wind turbine blades​​</a:t>
            </a:r>
          </a:p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+mn-lt"/>
              </a:rPr>
              <a:t>From IoT chips to electromobility</a:t>
            </a:r>
          </a:p>
        </p:txBody>
      </p:sp>
      <p:sp>
        <p:nvSpPr>
          <p:cNvPr id="36" name="Título 11">
            <a:extLst>
              <a:ext uri="{FF2B5EF4-FFF2-40B4-BE49-F238E27FC236}">
                <a16:creationId xmlns:a16="http://schemas.microsoft.com/office/drawing/2014/main" id="{579F75D0-88D3-42B6-B4F8-2B3A3D412B77}"/>
              </a:ext>
            </a:extLst>
          </p:cNvPr>
          <p:cNvSpPr txBox="1">
            <a:spLocks/>
          </p:cNvSpPr>
          <p:nvPr userDrawn="1"/>
        </p:nvSpPr>
        <p:spPr>
          <a:xfrm>
            <a:off x="432301" y="2083805"/>
            <a:ext cx="4165170" cy="744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Testing Solutions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+mn-lt"/>
              </a:rPr>
              <a:t>​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For an electrified, connected and greener world​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FE30D71A-40CA-49A3-8D6C-5E233BC41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506" y="2252908"/>
            <a:ext cx="4983392" cy="3132000"/>
          </a:xfrm>
          <a:prstGeom prst="rect">
            <a:avLst/>
          </a:prstGeom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CDEB44C4-9810-49AB-869B-0DE35967A784}"/>
              </a:ext>
            </a:extLst>
          </p:cNvPr>
          <p:cNvGrpSpPr/>
          <p:nvPr userDrawn="1"/>
        </p:nvGrpSpPr>
        <p:grpSpPr>
          <a:xfrm>
            <a:off x="4917334" y="3163001"/>
            <a:ext cx="495300" cy="485775"/>
            <a:chOff x="6645792" y="1667934"/>
            <a:chExt cx="495300" cy="485775"/>
          </a:xfrm>
        </p:grpSpPr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E992FBF5-7B26-402B-8E8E-D77EB457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5792" y="1667934"/>
              <a:ext cx="495300" cy="485775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24E3D909-CA64-4DBC-B5BA-A4C4DC5E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2031" y="1729846"/>
              <a:ext cx="314325" cy="361950"/>
            </a:xfrm>
            <a:prstGeom prst="rect">
              <a:avLst/>
            </a:prstGeom>
          </p:spPr>
        </p:pic>
      </p:grpSp>
      <p:sp>
        <p:nvSpPr>
          <p:cNvPr id="41" name="Título 11">
            <a:extLst>
              <a:ext uri="{FF2B5EF4-FFF2-40B4-BE49-F238E27FC236}">
                <a16:creationId xmlns:a16="http://schemas.microsoft.com/office/drawing/2014/main" id="{E46C1011-EB93-4F98-ABCF-13088608A9F3}"/>
              </a:ext>
            </a:extLst>
          </p:cNvPr>
          <p:cNvSpPr txBox="1">
            <a:spLocks/>
          </p:cNvSpPr>
          <p:nvPr userDrawn="1"/>
        </p:nvSpPr>
        <p:spPr>
          <a:xfrm>
            <a:off x="5464977" y="3104189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chemeClr val="accent1"/>
                </a:solidFill>
              </a:rPr>
              <a:t>2,648</a:t>
            </a:r>
          </a:p>
        </p:txBody>
      </p:sp>
      <p:sp>
        <p:nvSpPr>
          <p:cNvPr id="42" name="Título 11">
            <a:extLst>
              <a:ext uri="{FF2B5EF4-FFF2-40B4-BE49-F238E27FC236}">
                <a16:creationId xmlns:a16="http://schemas.microsoft.com/office/drawing/2014/main" id="{EAFB2284-9C4D-43F2-A29A-37DA03FEC128}"/>
              </a:ext>
            </a:extLst>
          </p:cNvPr>
          <p:cNvSpPr txBox="1">
            <a:spLocks/>
          </p:cNvSpPr>
          <p:nvPr userDrawn="1"/>
        </p:nvSpPr>
        <p:spPr>
          <a:xfrm>
            <a:off x="5464977" y="3482502"/>
            <a:ext cx="1630326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Employees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8F623083-BC50-417F-BEA0-EFEF29143986}"/>
              </a:ext>
            </a:extLst>
          </p:cNvPr>
          <p:cNvGrpSpPr/>
          <p:nvPr userDrawn="1"/>
        </p:nvGrpSpPr>
        <p:grpSpPr>
          <a:xfrm>
            <a:off x="4917334" y="3985484"/>
            <a:ext cx="495300" cy="485775"/>
            <a:chOff x="8157193" y="1667934"/>
            <a:chExt cx="495300" cy="485775"/>
          </a:xfrm>
        </p:grpSpPr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F4DCC3F8-4BA8-4FBE-9A6E-2E38D7BB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7193" y="1667934"/>
              <a:ext cx="495300" cy="485775"/>
            </a:xfrm>
            <a:prstGeom prst="rect">
              <a:avLst/>
            </a:prstGeom>
          </p:spPr>
        </p:pic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4BCA00A5-5A36-4EA0-836D-F55190EA5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2443" y="1756002"/>
              <a:ext cx="304800" cy="323850"/>
            </a:xfrm>
            <a:prstGeom prst="rect">
              <a:avLst/>
            </a:prstGeom>
          </p:spPr>
        </p:pic>
      </p:grpSp>
      <p:sp>
        <p:nvSpPr>
          <p:cNvPr id="46" name="Título 11">
            <a:extLst>
              <a:ext uri="{FF2B5EF4-FFF2-40B4-BE49-F238E27FC236}">
                <a16:creationId xmlns:a16="http://schemas.microsoft.com/office/drawing/2014/main" id="{FF0E4501-C2DC-4F87-8B4D-5DAA4DF5FF6A}"/>
              </a:ext>
            </a:extLst>
          </p:cNvPr>
          <p:cNvSpPr txBox="1">
            <a:spLocks/>
          </p:cNvSpPr>
          <p:nvPr userDrawn="1"/>
        </p:nvSpPr>
        <p:spPr>
          <a:xfrm>
            <a:off x="5464977" y="3886355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>
                <a:solidFill>
                  <a:schemeClr val="accent1"/>
                </a:solidFill>
              </a:rPr>
              <a:t>12</a:t>
            </a:r>
          </a:p>
        </p:txBody>
      </p:sp>
      <p:sp>
        <p:nvSpPr>
          <p:cNvPr id="47" name="Título 11">
            <a:extLst>
              <a:ext uri="{FF2B5EF4-FFF2-40B4-BE49-F238E27FC236}">
                <a16:creationId xmlns:a16="http://schemas.microsoft.com/office/drawing/2014/main" id="{C3642D98-85B7-4F87-AA3F-A3DDDB3BF38A}"/>
              </a:ext>
            </a:extLst>
          </p:cNvPr>
          <p:cNvSpPr txBox="1">
            <a:spLocks/>
          </p:cNvSpPr>
          <p:nvPr userDrawn="1"/>
        </p:nvSpPr>
        <p:spPr>
          <a:xfrm>
            <a:off x="5464976" y="4264668"/>
            <a:ext cx="2233581" cy="2156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Countries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23D00F6-01B4-4915-846C-3DE97ABD7C98}"/>
              </a:ext>
            </a:extLst>
          </p:cNvPr>
          <p:cNvGrpSpPr/>
          <p:nvPr userDrawn="1"/>
        </p:nvGrpSpPr>
        <p:grpSpPr>
          <a:xfrm>
            <a:off x="4917334" y="4807967"/>
            <a:ext cx="495300" cy="485775"/>
            <a:chOff x="9668594" y="1667934"/>
            <a:chExt cx="495300" cy="485775"/>
          </a:xfrm>
        </p:grpSpPr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BE95E2A0-11AC-422C-8A3E-0342E9322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68594" y="1667934"/>
              <a:ext cx="495300" cy="485775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C1301561-14C0-454C-8320-AAB4C3A22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44794" y="1786996"/>
              <a:ext cx="342900" cy="247650"/>
            </a:xfrm>
            <a:prstGeom prst="rect">
              <a:avLst/>
            </a:prstGeom>
          </p:spPr>
        </p:pic>
      </p:grpSp>
      <p:sp>
        <p:nvSpPr>
          <p:cNvPr id="51" name="Título 11">
            <a:extLst>
              <a:ext uri="{FF2B5EF4-FFF2-40B4-BE49-F238E27FC236}">
                <a16:creationId xmlns:a16="http://schemas.microsoft.com/office/drawing/2014/main" id="{1E31F7AD-388A-4588-89BB-405D93D2AABC}"/>
              </a:ext>
            </a:extLst>
          </p:cNvPr>
          <p:cNvSpPr txBox="1">
            <a:spLocks/>
          </p:cNvSpPr>
          <p:nvPr userDrawn="1"/>
        </p:nvSpPr>
        <p:spPr>
          <a:xfrm>
            <a:off x="5508706" y="4756873"/>
            <a:ext cx="1630326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chemeClr val="accent1"/>
                </a:solidFill>
              </a:rPr>
              <a:t>€264.4M</a:t>
            </a:r>
          </a:p>
        </p:txBody>
      </p:sp>
      <p:sp>
        <p:nvSpPr>
          <p:cNvPr id="52" name="Título 11">
            <a:extLst>
              <a:ext uri="{FF2B5EF4-FFF2-40B4-BE49-F238E27FC236}">
                <a16:creationId xmlns:a16="http://schemas.microsoft.com/office/drawing/2014/main" id="{24267F82-25C0-4E50-B0F6-15E77747BE48}"/>
              </a:ext>
            </a:extLst>
          </p:cNvPr>
          <p:cNvSpPr txBox="1">
            <a:spLocks/>
          </p:cNvSpPr>
          <p:nvPr userDrawn="1"/>
        </p:nvSpPr>
        <p:spPr>
          <a:xfrm>
            <a:off x="5508706" y="5136893"/>
            <a:ext cx="1630326" cy="2139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latin typeface="+mn-lt"/>
              </a:rPr>
              <a:t>Revenue</a:t>
            </a:r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A636D82-76A0-429E-A0EF-C313A8F2FF5F}"/>
              </a:ext>
            </a:extLst>
          </p:cNvPr>
          <p:cNvSpPr txBox="1"/>
          <p:nvPr userDrawn="1"/>
        </p:nvSpPr>
        <p:spPr>
          <a:xfrm>
            <a:off x="4868498" y="2339052"/>
            <a:ext cx="1483118" cy="37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1">
                <a:solidFill>
                  <a:schemeClr val="accent1"/>
                </a:solidFill>
                <a:latin typeface="+mn-lt"/>
              </a:rPr>
              <a:t>Our 2023</a:t>
            </a:r>
          </a:p>
        </p:txBody>
      </p:sp>
      <p:sp>
        <p:nvSpPr>
          <p:cNvPr id="54" name="Título 11">
            <a:extLst>
              <a:ext uri="{FF2B5EF4-FFF2-40B4-BE49-F238E27FC236}">
                <a16:creationId xmlns:a16="http://schemas.microsoft.com/office/drawing/2014/main" id="{D6548A48-0745-462D-86C1-4DE003A040A4}"/>
              </a:ext>
            </a:extLst>
          </p:cNvPr>
          <p:cNvSpPr txBox="1">
            <a:spLocks/>
          </p:cNvSpPr>
          <p:nvPr userDrawn="1"/>
        </p:nvSpPr>
        <p:spPr>
          <a:xfrm>
            <a:off x="432301" y="4608933"/>
            <a:ext cx="5155314" cy="10490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Meet regulatory &amp; industry requirements​</a:t>
            </a:r>
          </a:p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Get your product passport for global market access​</a:t>
            </a:r>
          </a:p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Show business commitment to Quality &amp; CSR</a:t>
            </a:r>
          </a:p>
        </p:txBody>
      </p:sp>
      <p:sp>
        <p:nvSpPr>
          <p:cNvPr id="55" name="Título 11">
            <a:extLst>
              <a:ext uri="{FF2B5EF4-FFF2-40B4-BE49-F238E27FC236}">
                <a16:creationId xmlns:a16="http://schemas.microsoft.com/office/drawing/2014/main" id="{03B0AF15-F4D0-44FB-BF17-8424BBC1F121}"/>
              </a:ext>
            </a:extLst>
          </p:cNvPr>
          <p:cNvSpPr txBox="1">
            <a:spLocks/>
          </p:cNvSpPr>
          <p:nvPr userDrawn="1"/>
        </p:nvSpPr>
        <p:spPr>
          <a:xfrm>
            <a:off x="432301" y="3932223"/>
            <a:ext cx="4165170" cy="744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accent1"/>
                </a:solidFill>
                <a:latin typeface="+mn-lt"/>
              </a:rPr>
              <a:t>Certification Solutions</a:t>
            </a:r>
          </a:p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accent1"/>
                </a:solidFill>
                <a:latin typeface="+mn-lt"/>
              </a:rPr>
              <a:t>​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To build customer trust and open new markets​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E622FE27-B0FB-458E-B8C0-1E7712369C95}"/>
              </a:ext>
            </a:extLst>
          </p:cNvPr>
          <p:cNvSpPr/>
          <p:nvPr userDrawn="1"/>
        </p:nvSpPr>
        <p:spPr>
          <a:xfrm>
            <a:off x="7174786" y="2253417"/>
            <a:ext cx="45719" cy="3131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68FEE8A-5908-EC43-B650-B1614E498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3B70526-71E3-FB43-B0F9-2E74C673FE71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arcador de texto 26">
            <a:extLst>
              <a:ext uri="{FF2B5EF4-FFF2-40B4-BE49-F238E27FC236}">
                <a16:creationId xmlns:a16="http://schemas.microsoft.com/office/drawing/2014/main" id="{DA452A72-6E84-5843-A035-973D74141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Title</a:t>
            </a:r>
            <a:endParaRPr lang="es-ES"/>
          </a:p>
        </p:txBody>
      </p:sp>
      <p:sp>
        <p:nvSpPr>
          <p:cNvPr id="74" name="Marcador de texto 26">
            <a:extLst>
              <a:ext uri="{FF2B5EF4-FFF2-40B4-BE49-F238E27FC236}">
                <a16:creationId xmlns:a16="http://schemas.microsoft.com/office/drawing/2014/main" id="{620684E3-24CC-C64C-ABA2-5D4D1CF450F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Section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E656C842-1BC4-E14C-B4D2-EAAE8BF7C823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ángulo 56">
            <a:extLst>
              <a:ext uri="{FF2B5EF4-FFF2-40B4-BE49-F238E27FC236}">
                <a16:creationId xmlns:a16="http://schemas.microsoft.com/office/drawing/2014/main" id="{7DCE0311-0ED7-451C-9864-2F5E526B0474}"/>
              </a:ext>
            </a:extLst>
          </p:cNvPr>
          <p:cNvSpPr/>
          <p:nvPr userDrawn="1"/>
        </p:nvSpPr>
        <p:spPr>
          <a:xfrm>
            <a:off x="7197645" y="5415611"/>
            <a:ext cx="484623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100" b="0" dirty="0">
                <a:solidFill>
                  <a:schemeClr val="tx1"/>
                </a:solidFill>
                <a:latin typeface="+mn-lt"/>
              </a:rPr>
              <a:t>An electrified British double-decker bus tested in our full-vehicle EMC chamber in the UK.</a:t>
            </a:r>
          </a:p>
          <a:p>
            <a:pPr marL="0" indent="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432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30588"/>
            <a:ext cx="12191999" cy="58877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r>
              <a:rPr lang="es-ES" dirty="0"/>
              <a:t>INSERT BACKGROUND IMAGE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71DD109-C598-FE4E-8455-8EB19C625CE1}"/>
              </a:ext>
            </a:extLst>
          </p:cNvPr>
          <p:cNvSpPr/>
          <p:nvPr userDrawn="1"/>
        </p:nvSpPr>
        <p:spPr>
          <a:xfrm>
            <a:off x="0" y="5657127"/>
            <a:ext cx="12192000" cy="1200873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2833699" y="5886853"/>
            <a:ext cx="6246794" cy="408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1F2A0A7D-0231-8D96-1C5C-2451DDAC67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3699" y="6310633"/>
            <a:ext cx="6246794" cy="3176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33A8544C-5E52-1777-3E5D-884E1123BE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2794" y="5881573"/>
            <a:ext cx="2254976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date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13D69E02-EDD1-CB7C-DCD0-4185235327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82795" y="6154071"/>
            <a:ext cx="2254976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the </a:t>
            </a:r>
            <a:r>
              <a:rPr lang="es-ES" dirty="0" err="1"/>
              <a:t>author</a:t>
            </a:r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CBBD10C-F5DA-D14A-960E-16BA8696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18" y="5951816"/>
            <a:ext cx="1787980" cy="593175"/>
          </a:xfrm>
          <a:prstGeom prst="rect">
            <a:avLst/>
          </a:prstGeom>
        </p:spPr>
      </p:pic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635C127E-1FE1-4BE9-9FF1-76A89193FD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2794" y="6420262"/>
            <a:ext cx="2254976" cy="24198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  <a:defRPr sz="1050" b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s-ES" dirty="0" err="1"/>
              <a:t>Public</a:t>
            </a:r>
            <a:r>
              <a:rPr lang="es-ES" dirty="0"/>
              <a:t> | </a:t>
            </a:r>
            <a:r>
              <a:rPr lang="es-ES" dirty="0" err="1"/>
              <a:t>Internal</a:t>
            </a:r>
            <a:r>
              <a:rPr lang="es-ES" dirty="0"/>
              <a:t> | </a:t>
            </a:r>
            <a:r>
              <a:rPr lang="es-ES" dirty="0" err="1"/>
              <a:t>Restricted</a:t>
            </a:r>
            <a:r>
              <a:rPr lang="es-ES" dirty="0"/>
              <a:t> | </a:t>
            </a:r>
            <a:r>
              <a:rPr lang="es-ES" dirty="0" err="1"/>
              <a:t>Confidential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380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re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ángulo: esquinas redondeadas 33">
            <a:extLst>
              <a:ext uri="{FF2B5EF4-FFF2-40B4-BE49-F238E27FC236}">
                <a16:creationId xmlns:a16="http://schemas.microsoft.com/office/drawing/2014/main" id="{8BDE27BA-A94B-4790-AB4A-0BF81EDA6883}"/>
              </a:ext>
            </a:extLst>
          </p:cNvPr>
          <p:cNvSpPr/>
          <p:nvPr userDrawn="1"/>
        </p:nvSpPr>
        <p:spPr>
          <a:xfrm>
            <a:off x="416826" y="1773544"/>
            <a:ext cx="9210720" cy="2931402"/>
          </a:xfrm>
          <a:prstGeom prst="roundRect">
            <a:avLst>
              <a:gd name="adj" fmla="val 6750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: esquinas redondeadas 33">
            <a:extLst>
              <a:ext uri="{FF2B5EF4-FFF2-40B4-BE49-F238E27FC236}">
                <a16:creationId xmlns:a16="http://schemas.microsoft.com/office/drawing/2014/main" id="{AC2627D2-BA72-4B43-EB00-846BA1981872}"/>
              </a:ext>
            </a:extLst>
          </p:cNvPr>
          <p:cNvSpPr/>
          <p:nvPr userDrawn="1"/>
        </p:nvSpPr>
        <p:spPr>
          <a:xfrm>
            <a:off x="505051" y="1837375"/>
            <a:ext cx="9015035" cy="2537822"/>
          </a:xfrm>
          <a:prstGeom prst="roundRect">
            <a:avLst>
              <a:gd name="adj" fmla="val 67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Rectángulo: esquinas redondeadas 33">
            <a:extLst>
              <a:ext uri="{FF2B5EF4-FFF2-40B4-BE49-F238E27FC236}">
                <a16:creationId xmlns:a16="http://schemas.microsoft.com/office/drawing/2014/main" id="{3E3D1377-876E-4E75-B402-4D9FE802CEB2}"/>
              </a:ext>
            </a:extLst>
          </p:cNvPr>
          <p:cNvSpPr/>
          <p:nvPr userDrawn="1"/>
        </p:nvSpPr>
        <p:spPr>
          <a:xfrm>
            <a:off x="9876288" y="1774610"/>
            <a:ext cx="1557534" cy="2930336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:a16="http://schemas.microsoft.com/office/drawing/2014/main" id="{AFD863D5-51E8-4F7E-92CA-4CFDA8F0B056}"/>
              </a:ext>
            </a:extLst>
          </p:cNvPr>
          <p:cNvCxnSpPr>
            <a:cxnSpLocks/>
          </p:cNvCxnSpPr>
          <p:nvPr userDrawn="1"/>
        </p:nvCxnSpPr>
        <p:spPr>
          <a:xfrm flipH="1">
            <a:off x="825898" y="4574439"/>
            <a:ext cx="2296988" cy="159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cto de flecha 113">
            <a:extLst>
              <a:ext uri="{FF2B5EF4-FFF2-40B4-BE49-F238E27FC236}">
                <a16:creationId xmlns:a16="http://schemas.microsoft.com/office/drawing/2014/main" id="{CC99434D-1EF7-41A4-B032-DB5D2FC17BC0}"/>
              </a:ext>
            </a:extLst>
          </p:cNvPr>
          <p:cNvCxnSpPr>
            <a:cxnSpLocks/>
          </p:cNvCxnSpPr>
          <p:nvPr userDrawn="1"/>
        </p:nvCxnSpPr>
        <p:spPr>
          <a:xfrm>
            <a:off x="6161477" y="4576031"/>
            <a:ext cx="2765455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ángulo: esquinas redondeadas 33">
            <a:extLst>
              <a:ext uri="{FF2B5EF4-FFF2-40B4-BE49-F238E27FC236}">
                <a16:creationId xmlns:a16="http://schemas.microsoft.com/office/drawing/2014/main" id="{479130A2-FF16-40AB-8636-E6B5EC6A52D5}"/>
              </a:ext>
            </a:extLst>
          </p:cNvPr>
          <p:cNvSpPr/>
          <p:nvPr userDrawn="1"/>
        </p:nvSpPr>
        <p:spPr>
          <a:xfrm>
            <a:off x="449796" y="5159164"/>
            <a:ext cx="9175217" cy="1534934"/>
          </a:xfrm>
          <a:prstGeom prst="roundRect">
            <a:avLst>
              <a:gd name="adj" fmla="val 6750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0" name="Rectángulo: esquinas redondeadas 33">
            <a:extLst>
              <a:ext uri="{FF2B5EF4-FFF2-40B4-BE49-F238E27FC236}">
                <a16:creationId xmlns:a16="http://schemas.microsoft.com/office/drawing/2014/main" id="{F0784A31-8D84-48E8-B9AD-7C4BA9DF8BC5}"/>
              </a:ext>
            </a:extLst>
          </p:cNvPr>
          <p:cNvSpPr/>
          <p:nvPr userDrawn="1"/>
        </p:nvSpPr>
        <p:spPr>
          <a:xfrm>
            <a:off x="9841110" y="5196498"/>
            <a:ext cx="1557534" cy="1497597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920F56CC-D065-4EF3-8387-B20B3E31EAD4}"/>
              </a:ext>
            </a:extLst>
          </p:cNvPr>
          <p:cNvSpPr txBox="1"/>
          <p:nvPr userDrawn="1"/>
        </p:nvSpPr>
        <p:spPr>
          <a:xfrm>
            <a:off x="436621" y="1002700"/>
            <a:ext cx="745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tx1"/>
                </a:solidFill>
              </a:rPr>
              <a:t>State-of-the-art &amp; multi-technological capabilities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05E25002-0323-47B0-86C2-721A0F93B671}"/>
              </a:ext>
            </a:extLst>
          </p:cNvPr>
          <p:cNvSpPr txBox="1"/>
          <p:nvPr userDrawn="1"/>
        </p:nvSpPr>
        <p:spPr>
          <a:xfrm>
            <a:off x="449796" y="1411045"/>
            <a:ext cx="170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chemeClr val="accent1"/>
                </a:solidFill>
              </a:rPr>
              <a:t>Testing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788C2007-AD1E-48C1-930C-4D25D21B884C}"/>
              </a:ext>
            </a:extLst>
          </p:cNvPr>
          <p:cNvSpPr txBox="1"/>
          <p:nvPr userDrawn="1"/>
        </p:nvSpPr>
        <p:spPr>
          <a:xfrm>
            <a:off x="436621" y="4759054"/>
            <a:ext cx="3769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accent1"/>
                </a:solidFill>
              </a:rPr>
              <a:t>Certification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EEE08005-03C0-4EEF-AD71-5ED3785AFCFC}"/>
              </a:ext>
            </a:extLst>
          </p:cNvPr>
          <p:cNvGrpSpPr/>
          <p:nvPr userDrawn="1"/>
        </p:nvGrpSpPr>
        <p:grpSpPr>
          <a:xfrm>
            <a:off x="7819692" y="1948448"/>
            <a:ext cx="1586038" cy="1003847"/>
            <a:chOff x="7958753" y="1947022"/>
            <a:chExt cx="1586038" cy="1003847"/>
          </a:xfrm>
        </p:grpSpPr>
        <p:sp>
          <p:nvSpPr>
            <p:cNvPr id="96" name="CuadroTexto 95">
              <a:extLst>
                <a:ext uri="{FF2B5EF4-FFF2-40B4-BE49-F238E27FC236}">
                  <a16:creationId xmlns:a16="http://schemas.microsoft.com/office/drawing/2014/main" id="{EA5AF1E9-9403-4E00-BEC9-1A4B7C0AB7A5}"/>
                </a:ext>
              </a:extLst>
            </p:cNvPr>
            <p:cNvSpPr txBox="1"/>
            <p:nvPr userDrawn="1"/>
          </p:nvSpPr>
          <p:spPr>
            <a:xfrm>
              <a:off x="7958753" y="1947022"/>
              <a:ext cx="15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chemeClr val="tx1"/>
                  </a:solidFill>
                </a:rPr>
                <a:t>Fire &amp; Building Products</a:t>
              </a: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D1F56FAC-46F9-498D-B8A1-66116685169B}"/>
                </a:ext>
              </a:extLst>
            </p:cNvPr>
            <p:cNvSpPr txBox="1"/>
            <p:nvPr userDrawn="1"/>
          </p:nvSpPr>
          <p:spPr>
            <a:xfrm>
              <a:off x="7960791" y="2443038"/>
              <a:ext cx="15840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</a:rPr>
                <a:t>Ensuring fire safety on buildings, infrastructures and transports.</a:t>
              </a:r>
            </a:p>
          </p:txBody>
        </p:sp>
      </p:grp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AE9295AD-9317-4A46-B4F6-778898678E4D}"/>
              </a:ext>
            </a:extLst>
          </p:cNvPr>
          <p:cNvSpPr txBox="1"/>
          <p:nvPr userDrawn="1"/>
        </p:nvSpPr>
        <p:spPr>
          <a:xfrm>
            <a:off x="9903361" y="2117741"/>
            <a:ext cx="154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</a:rPr>
              <a:t>Digital tools to enhance our testing solutions and customer services.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B3C9CED5-FA6C-485A-A542-6F32765C8AC1}"/>
              </a:ext>
            </a:extLst>
          </p:cNvPr>
          <p:cNvGrpSpPr/>
          <p:nvPr userDrawn="1"/>
        </p:nvGrpSpPr>
        <p:grpSpPr>
          <a:xfrm>
            <a:off x="650386" y="1949655"/>
            <a:ext cx="1584000" cy="1150223"/>
            <a:chOff x="650386" y="1949655"/>
            <a:chExt cx="1584000" cy="1150223"/>
          </a:xfrm>
        </p:grpSpPr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67D5C33D-B301-4D1B-8A98-9C1D1E66B8A8}"/>
                </a:ext>
              </a:extLst>
            </p:cNvPr>
            <p:cNvSpPr txBox="1"/>
            <p:nvPr userDrawn="1"/>
          </p:nvSpPr>
          <p:spPr>
            <a:xfrm>
              <a:off x="662885" y="1949655"/>
              <a:ext cx="15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chemeClr val="tx1"/>
                  </a:solidFill>
                </a:rPr>
                <a:t>Materials &amp; Structures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20023C1D-9C5D-45B0-88BB-37D75A773A29}"/>
                </a:ext>
              </a:extLst>
            </p:cNvPr>
            <p:cNvSpPr txBox="1"/>
            <p:nvPr userDrawn="1"/>
          </p:nvSpPr>
          <p:spPr>
            <a:xfrm>
              <a:off x="650386" y="2453547"/>
              <a:ext cx="158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</a:rPr>
                <a:t>From medical implants to wind blades, rail bodies or full-scale aircrafts. 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4D12D4A-C4F7-4B89-869E-592AE0B81432}"/>
              </a:ext>
            </a:extLst>
          </p:cNvPr>
          <p:cNvGrpSpPr/>
          <p:nvPr userDrawn="1"/>
        </p:nvGrpSpPr>
        <p:grpSpPr>
          <a:xfrm>
            <a:off x="6075255" y="1938224"/>
            <a:ext cx="1584000" cy="1001378"/>
            <a:chOff x="6324583" y="1947314"/>
            <a:chExt cx="1584000" cy="1001378"/>
          </a:xfrm>
        </p:grpSpPr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ED0DFB6F-4A81-4596-96ED-FC149680C7CA}"/>
                </a:ext>
              </a:extLst>
            </p:cNvPr>
            <p:cNvSpPr txBox="1"/>
            <p:nvPr userDrawn="1"/>
          </p:nvSpPr>
          <p:spPr>
            <a:xfrm>
              <a:off x="6324583" y="1947314"/>
              <a:ext cx="15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chemeClr val="tx1"/>
                  </a:solidFill>
                </a:rPr>
                <a:t>Cybersecurity</a:t>
              </a:r>
            </a:p>
            <a:p>
              <a:endParaRPr lang="en-US" sz="14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EA551DDE-F5F3-4DD0-8A85-D14E9FE5CCAB}"/>
                </a:ext>
              </a:extLst>
            </p:cNvPr>
            <p:cNvSpPr txBox="1"/>
            <p:nvPr userDrawn="1"/>
          </p:nvSpPr>
          <p:spPr>
            <a:xfrm>
              <a:off x="6324583" y="2440861"/>
              <a:ext cx="15840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Ensuring the security of chips, devices, systems, and networks. 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9F89C57-76D4-4E87-B407-F3A848A79F23}"/>
              </a:ext>
            </a:extLst>
          </p:cNvPr>
          <p:cNvGrpSpPr/>
          <p:nvPr userDrawn="1"/>
        </p:nvGrpSpPr>
        <p:grpSpPr>
          <a:xfrm>
            <a:off x="2388493" y="1947314"/>
            <a:ext cx="1594488" cy="1021674"/>
            <a:chOff x="2388493" y="1947314"/>
            <a:chExt cx="1594488" cy="1021674"/>
          </a:xfrm>
        </p:grpSpPr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784737CC-4922-479D-A170-B623A0D51B6E}"/>
                </a:ext>
              </a:extLst>
            </p:cNvPr>
            <p:cNvSpPr txBox="1"/>
            <p:nvPr userDrawn="1"/>
          </p:nvSpPr>
          <p:spPr>
            <a:xfrm>
              <a:off x="2388493" y="1947314"/>
              <a:ext cx="158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/>
                  </a:solidFill>
                </a:rPr>
                <a:t>Non-destructive Testing (NDT)</a:t>
              </a:r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06D19757-BF4A-4E45-825C-90A3D94BFCF8}"/>
                </a:ext>
              </a:extLst>
            </p:cNvPr>
            <p:cNvSpPr txBox="1"/>
            <p:nvPr userDrawn="1"/>
          </p:nvSpPr>
          <p:spPr>
            <a:xfrm>
              <a:off x="2398981" y="2461157"/>
              <a:ext cx="15840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For Aerospace, from its initial design on to its final inspection. </a:t>
              </a:r>
            </a:p>
          </p:txBody>
        </p:sp>
      </p:grpSp>
      <p:sp>
        <p:nvSpPr>
          <p:cNvPr id="172" name="Elipse 171">
            <a:extLst>
              <a:ext uri="{FF2B5EF4-FFF2-40B4-BE49-F238E27FC236}">
                <a16:creationId xmlns:a16="http://schemas.microsoft.com/office/drawing/2014/main" id="{F0D8B2CB-9546-4207-BB21-461E12A2618F}"/>
              </a:ext>
            </a:extLst>
          </p:cNvPr>
          <p:cNvSpPr/>
          <p:nvPr userDrawn="1"/>
        </p:nvSpPr>
        <p:spPr>
          <a:xfrm>
            <a:off x="10111544" y="3167684"/>
            <a:ext cx="1080000" cy="108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1C3E3AE-4E9A-7C42-3BEE-51F9A69E7336}"/>
              </a:ext>
            </a:extLst>
          </p:cNvPr>
          <p:cNvGrpSpPr/>
          <p:nvPr userDrawn="1"/>
        </p:nvGrpSpPr>
        <p:grpSpPr>
          <a:xfrm>
            <a:off x="654343" y="5545974"/>
            <a:ext cx="2109692" cy="910072"/>
            <a:chOff x="648274" y="5691163"/>
            <a:chExt cx="2109692" cy="910072"/>
          </a:xfrm>
        </p:grpSpPr>
        <p:sp>
          <p:nvSpPr>
            <p:cNvPr id="181" name="CuadroTexto 180">
              <a:extLst>
                <a:ext uri="{FF2B5EF4-FFF2-40B4-BE49-F238E27FC236}">
                  <a16:creationId xmlns:a16="http://schemas.microsoft.com/office/drawing/2014/main" id="{F08797BB-C76E-4E00-9D90-3C0A0F77E8B4}"/>
                </a:ext>
              </a:extLst>
            </p:cNvPr>
            <p:cNvSpPr txBox="1"/>
            <p:nvPr userDrawn="1"/>
          </p:nvSpPr>
          <p:spPr>
            <a:xfrm>
              <a:off x="648276" y="5691163"/>
              <a:ext cx="2109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chemeClr val="tx1"/>
                  </a:solidFill>
                </a:rPr>
                <a:t>Product Certification</a:t>
              </a:r>
            </a:p>
          </p:txBody>
        </p:sp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id="{F784931C-348C-4782-A32E-1B423388A7A3}"/>
                </a:ext>
              </a:extLst>
            </p:cNvPr>
            <p:cNvSpPr txBox="1"/>
            <p:nvPr userDrawn="1"/>
          </p:nvSpPr>
          <p:spPr>
            <a:xfrm>
              <a:off x="648274" y="5954904"/>
              <a:ext cx="201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</a:rPr>
                <a:t>Certifying your products following market access, industry-led and voluntary certification schemes. </a:t>
              </a:r>
            </a:p>
          </p:txBody>
        </p:sp>
      </p:grpSp>
      <p:sp>
        <p:nvSpPr>
          <p:cNvPr id="183" name="CuadroTexto 182">
            <a:extLst>
              <a:ext uri="{FF2B5EF4-FFF2-40B4-BE49-F238E27FC236}">
                <a16:creationId xmlns:a16="http://schemas.microsoft.com/office/drawing/2014/main" id="{917F3C80-DEF4-43CA-9462-195F2CB0097C}"/>
              </a:ext>
            </a:extLst>
          </p:cNvPr>
          <p:cNvSpPr txBox="1"/>
          <p:nvPr userDrawn="1"/>
        </p:nvSpPr>
        <p:spPr>
          <a:xfrm>
            <a:off x="4162730" y="5545974"/>
            <a:ext cx="2152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tx1"/>
                </a:solidFill>
              </a:rPr>
              <a:t>Global Market Access</a:t>
            </a:r>
          </a:p>
        </p:txBody>
      </p: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7DBFA38B-C9A7-4AC7-AF0A-C4BE37B8B578}"/>
              </a:ext>
            </a:extLst>
          </p:cNvPr>
          <p:cNvSpPr txBox="1"/>
          <p:nvPr userDrawn="1"/>
        </p:nvSpPr>
        <p:spPr>
          <a:xfrm>
            <a:off x="4162730" y="5809715"/>
            <a:ext cx="201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</a:rPr>
              <a:t>Facilitating market access worldwide and across different industries.</a:t>
            </a: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DDC3933B-4A8B-4C19-8DE2-16B497A204E3}"/>
              </a:ext>
            </a:extLst>
          </p:cNvPr>
          <p:cNvSpPr txBox="1"/>
          <p:nvPr userDrawn="1"/>
        </p:nvSpPr>
        <p:spPr>
          <a:xfrm>
            <a:off x="7227858" y="5545974"/>
            <a:ext cx="219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tx1"/>
                </a:solidFill>
              </a:rPr>
              <a:t>Systems Certification</a:t>
            </a:r>
          </a:p>
        </p:txBody>
      </p:sp>
      <p:sp>
        <p:nvSpPr>
          <p:cNvPr id="186" name="CuadroTexto 185">
            <a:extLst>
              <a:ext uri="{FF2B5EF4-FFF2-40B4-BE49-F238E27FC236}">
                <a16:creationId xmlns:a16="http://schemas.microsoft.com/office/drawing/2014/main" id="{8918AF15-8F1F-416C-B150-57930916F37A}"/>
              </a:ext>
            </a:extLst>
          </p:cNvPr>
          <p:cNvSpPr txBox="1"/>
          <p:nvPr userDrawn="1"/>
        </p:nvSpPr>
        <p:spPr>
          <a:xfrm>
            <a:off x="7227858" y="5809715"/>
            <a:ext cx="201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</a:rPr>
              <a:t>Helping companies to demonstrate their commitment to HSQE and CSR standards.</a:t>
            </a:r>
          </a:p>
        </p:txBody>
      </p:sp>
      <p:sp>
        <p:nvSpPr>
          <p:cNvPr id="188" name="CuadroTexto 187">
            <a:extLst>
              <a:ext uri="{FF2B5EF4-FFF2-40B4-BE49-F238E27FC236}">
                <a16:creationId xmlns:a16="http://schemas.microsoft.com/office/drawing/2014/main" id="{39181CBA-2DA7-484E-8E77-108948E290BB}"/>
              </a:ext>
            </a:extLst>
          </p:cNvPr>
          <p:cNvSpPr txBox="1"/>
          <p:nvPr userDrawn="1"/>
        </p:nvSpPr>
        <p:spPr>
          <a:xfrm>
            <a:off x="9865827" y="5624467"/>
            <a:ext cx="139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</a:rPr>
              <a:t>Industrial calibration &amp; Legal metrology.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E010343-A770-4B1C-B802-38E35D8AC600}"/>
              </a:ext>
            </a:extLst>
          </p:cNvPr>
          <p:cNvGrpSpPr/>
          <p:nvPr userDrawn="1"/>
        </p:nvGrpSpPr>
        <p:grpSpPr>
          <a:xfrm>
            <a:off x="4328558" y="1942980"/>
            <a:ext cx="1584000" cy="1156898"/>
            <a:chOff x="4328558" y="1942980"/>
            <a:chExt cx="1584000" cy="1156898"/>
          </a:xfrm>
        </p:grpSpPr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80436741-463D-4CF1-9594-403508E8EF68}"/>
                </a:ext>
              </a:extLst>
            </p:cNvPr>
            <p:cNvSpPr txBox="1"/>
            <p:nvPr userDrawn="1"/>
          </p:nvSpPr>
          <p:spPr>
            <a:xfrm>
              <a:off x="4328558" y="1942980"/>
              <a:ext cx="15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chemeClr val="tx1"/>
                  </a:solidFill>
                </a:rPr>
                <a:t>Electrical &amp; Electronics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7F8FC7B5-9F69-4936-8602-BC3C63A892EC}"/>
                </a:ext>
              </a:extLst>
            </p:cNvPr>
            <p:cNvSpPr txBox="1"/>
            <p:nvPr userDrawn="1"/>
          </p:nvSpPr>
          <p:spPr>
            <a:xfrm>
              <a:off x="4328558" y="2453547"/>
              <a:ext cx="158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Ensuring safety, reliability and connectivity for e-mobility, consumer and industrial appliances.</a:t>
              </a:r>
            </a:p>
          </p:txBody>
        </p:sp>
      </p:grpSp>
      <p:pic>
        <p:nvPicPr>
          <p:cNvPr id="60" name="Imagen 59">
            <a:extLst>
              <a:ext uri="{FF2B5EF4-FFF2-40B4-BE49-F238E27FC236}">
                <a16:creationId xmlns:a16="http://schemas.microsoft.com/office/drawing/2014/main" id="{EE56F99E-7386-4840-981A-0E3348EA2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9403EB1F-7FA4-C649-B0AB-19D557F1F1A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08811DA9-22E7-BC4B-A827-B1E4C0504AB9}"/>
              </a:ext>
            </a:extLst>
          </p:cNvPr>
          <p:cNvSpPr txBox="1"/>
          <p:nvPr userDrawn="1"/>
        </p:nvSpPr>
        <p:spPr>
          <a:xfrm>
            <a:off x="9865827" y="1048867"/>
            <a:ext cx="1546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Digital </a:t>
            </a:r>
            <a:r>
              <a:rPr lang="en-US" sz="2000" b="1" noProof="0" dirty="0">
                <a:solidFill>
                  <a:schemeClr val="accent1"/>
                </a:solidFill>
              </a:rPr>
              <a:t>Solutions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A37EAA4-C82F-1C4D-99C1-1A627AC2A0A0}"/>
              </a:ext>
            </a:extLst>
          </p:cNvPr>
          <p:cNvSpPr txBox="1"/>
          <p:nvPr userDrawn="1"/>
        </p:nvSpPr>
        <p:spPr>
          <a:xfrm>
            <a:off x="9849382" y="4807186"/>
            <a:ext cx="155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accent1"/>
                </a:solidFill>
              </a:rPr>
              <a:t>Metrology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C19D01F-D1FA-744F-A68E-F0DB5914A7E1}"/>
              </a:ext>
            </a:extLst>
          </p:cNvPr>
          <p:cNvSpPr/>
          <p:nvPr userDrawn="1"/>
        </p:nvSpPr>
        <p:spPr>
          <a:xfrm>
            <a:off x="3017962" y="4427949"/>
            <a:ext cx="3259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noProof="0" dirty="0"/>
              <a:t>Test Benches and Engineering Solutions</a:t>
            </a:r>
          </a:p>
        </p:txBody>
      </p:sp>
      <p:sp>
        <p:nvSpPr>
          <p:cNvPr id="93" name="Marcador de texto 26">
            <a:extLst>
              <a:ext uri="{FF2B5EF4-FFF2-40B4-BE49-F238E27FC236}">
                <a16:creationId xmlns:a16="http://schemas.microsoft.com/office/drawing/2014/main" id="{C58017FC-1510-9F44-B0D7-5C0C790F257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Title</a:t>
            </a:r>
            <a:endParaRPr lang="es-ES"/>
          </a:p>
        </p:txBody>
      </p:sp>
      <p:sp>
        <p:nvSpPr>
          <p:cNvPr id="99" name="Marcador de texto 26">
            <a:extLst>
              <a:ext uri="{FF2B5EF4-FFF2-40B4-BE49-F238E27FC236}">
                <a16:creationId xmlns:a16="http://schemas.microsoft.com/office/drawing/2014/main" id="{18892CB2-BDD6-1342-9840-F70CF33A7FE2}"/>
              </a:ext>
            </a:extLst>
          </p:cNvPr>
          <p:cNvSpPr>
            <a:spLocks noGrp="1"/>
          </p:cNvSpPr>
          <p:nvPr userDrawn="1"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Section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AECA76C8-4BEE-7A45-A266-DF726856DCDC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1DCA154-97A1-4A37-BEFB-9285FBE380C9}"/>
              </a:ext>
            </a:extLst>
          </p:cNvPr>
          <p:cNvGrpSpPr/>
          <p:nvPr userDrawn="1"/>
        </p:nvGrpSpPr>
        <p:grpSpPr>
          <a:xfrm>
            <a:off x="650386" y="3187654"/>
            <a:ext cx="1080000" cy="1080000"/>
            <a:chOff x="881980" y="3167684"/>
            <a:chExt cx="1080000" cy="1080000"/>
          </a:xfrm>
        </p:grpSpPr>
        <p:sp>
          <p:nvSpPr>
            <p:cNvPr id="158" name="Elipse 157">
              <a:extLst>
                <a:ext uri="{FF2B5EF4-FFF2-40B4-BE49-F238E27FC236}">
                  <a16:creationId xmlns:a16="http://schemas.microsoft.com/office/drawing/2014/main" id="{399D8E05-8594-40C7-A6E7-174896E13E4D}"/>
                </a:ext>
              </a:extLst>
            </p:cNvPr>
            <p:cNvSpPr/>
            <p:nvPr/>
          </p:nvSpPr>
          <p:spPr>
            <a:xfrm>
              <a:off x="881980" y="3167684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6537A4C-7AFD-42F9-BEA1-301C7DFB6F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3980" y="3243915"/>
              <a:ext cx="936000" cy="936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53C9CD8-4316-46F6-A661-8B5020D913DE}"/>
              </a:ext>
            </a:extLst>
          </p:cNvPr>
          <p:cNvGrpSpPr/>
          <p:nvPr userDrawn="1"/>
        </p:nvGrpSpPr>
        <p:grpSpPr>
          <a:xfrm>
            <a:off x="2492441" y="3184567"/>
            <a:ext cx="1080000" cy="1080000"/>
            <a:chOff x="2655076" y="3175371"/>
            <a:chExt cx="1080000" cy="1080000"/>
          </a:xfrm>
        </p:grpSpPr>
        <p:sp>
          <p:nvSpPr>
            <p:cNvPr id="170" name="Elipse 169">
              <a:extLst>
                <a:ext uri="{FF2B5EF4-FFF2-40B4-BE49-F238E27FC236}">
                  <a16:creationId xmlns:a16="http://schemas.microsoft.com/office/drawing/2014/main" id="{B053B031-144A-46F2-88B8-F70F13B75E90}"/>
                </a:ext>
              </a:extLst>
            </p:cNvPr>
            <p:cNvSpPr/>
            <p:nvPr userDrawn="1"/>
          </p:nvSpPr>
          <p:spPr>
            <a:xfrm>
              <a:off x="2655076" y="3175371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CA96EAC-894A-4F20-AC43-D475481C6C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2627" y="3249957"/>
              <a:ext cx="936000" cy="936000"/>
            </a:xfrm>
            <a:prstGeom prst="ellipse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EE59DD41-D228-4FDB-97C9-225169F67E1D}"/>
              </a:ext>
            </a:extLst>
          </p:cNvPr>
          <p:cNvGrpSpPr/>
          <p:nvPr userDrawn="1"/>
        </p:nvGrpSpPr>
        <p:grpSpPr>
          <a:xfrm>
            <a:off x="4328558" y="3184567"/>
            <a:ext cx="1080000" cy="1080000"/>
            <a:chOff x="4714197" y="3165868"/>
            <a:chExt cx="1080000" cy="1080000"/>
          </a:xfrm>
        </p:grpSpPr>
        <p:sp>
          <p:nvSpPr>
            <p:cNvPr id="159" name="Elipse 158">
              <a:extLst>
                <a:ext uri="{FF2B5EF4-FFF2-40B4-BE49-F238E27FC236}">
                  <a16:creationId xmlns:a16="http://schemas.microsoft.com/office/drawing/2014/main" id="{52807AF3-9D60-48E7-B2C2-49AC194F5986}"/>
                </a:ext>
              </a:extLst>
            </p:cNvPr>
            <p:cNvSpPr/>
            <p:nvPr userDrawn="1"/>
          </p:nvSpPr>
          <p:spPr>
            <a:xfrm>
              <a:off x="4714197" y="3165868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E3C0F1F-DE60-4775-91DB-1EC55006E9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3" r="24617"/>
            <a:stretch/>
          </p:blipFill>
          <p:spPr>
            <a:xfrm>
              <a:off x="4794114" y="3237806"/>
              <a:ext cx="936000" cy="936000"/>
            </a:xfrm>
            <a:prstGeom prst="ellipse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DF34FDE3-7445-4E8F-94B6-70778793CEE5}"/>
              </a:ext>
            </a:extLst>
          </p:cNvPr>
          <p:cNvGrpSpPr/>
          <p:nvPr userDrawn="1"/>
        </p:nvGrpSpPr>
        <p:grpSpPr>
          <a:xfrm>
            <a:off x="7814755" y="3184567"/>
            <a:ext cx="1080000" cy="1080000"/>
            <a:chOff x="8162807" y="3171915"/>
            <a:chExt cx="1080000" cy="1080000"/>
          </a:xfrm>
        </p:grpSpPr>
        <p:sp>
          <p:nvSpPr>
            <p:cNvPr id="171" name="Elipse 170">
              <a:extLst>
                <a:ext uri="{FF2B5EF4-FFF2-40B4-BE49-F238E27FC236}">
                  <a16:creationId xmlns:a16="http://schemas.microsoft.com/office/drawing/2014/main" id="{999AA30B-0727-4FDC-ADF0-E4AEB2677EA4}"/>
                </a:ext>
              </a:extLst>
            </p:cNvPr>
            <p:cNvSpPr/>
            <p:nvPr userDrawn="1"/>
          </p:nvSpPr>
          <p:spPr>
            <a:xfrm>
              <a:off x="8162807" y="3171915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A3EE20C-752A-424C-8BA4-C3E35E8BE9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8" b="38"/>
            <a:stretch/>
          </p:blipFill>
          <p:spPr>
            <a:xfrm>
              <a:off x="8237225" y="3240947"/>
              <a:ext cx="936000" cy="936000"/>
            </a:xfrm>
            <a:prstGeom prst="ellipse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2084128-0599-4B28-A01D-AC7C9591D11A}"/>
              </a:ext>
            </a:extLst>
          </p:cNvPr>
          <p:cNvGrpSpPr/>
          <p:nvPr userDrawn="1"/>
        </p:nvGrpSpPr>
        <p:grpSpPr>
          <a:xfrm>
            <a:off x="6075255" y="3175477"/>
            <a:ext cx="1080000" cy="1080000"/>
            <a:chOff x="6564844" y="3165868"/>
            <a:chExt cx="1080000" cy="1080000"/>
          </a:xfrm>
        </p:grpSpPr>
        <p:sp>
          <p:nvSpPr>
            <p:cNvPr id="167" name="Elipse 166">
              <a:extLst>
                <a:ext uri="{FF2B5EF4-FFF2-40B4-BE49-F238E27FC236}">
                  <a16:creationId xmlns:a16="http://schemas.microsoft.com/office/drawing/2014/main" id="{A48D1CBB-5E9C-4E81-ACFC-016D551E9AA7}"/>
                </a:ext>
              </a:extLst>
            </p:cNvPr>
            <p:cNvSpPr/>
            <p:nvPr userDrawn="1"/>
          </p:nvSpPr>
          <p:spPr>
            <a:xfrm>
              <a:off x="6564844" y="3165868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2E034F1-F041-4FB4-BFFC-93A5DEAFF0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8" r="20968"/>
            <a:stretch/>
          </p:blipFill>
          <p:spPr>
            <a:xfrm>
              <a:off x="6641179" y="3237806"/>
              <a:ext cx="936000" cy="936000"/>
            </a:xfrm>
            <a:prstGeom prst="ellipse">
              <a:avLst/>
            </a:prstGeom>
          </p:spPr>
        </p:pic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51489FD9-8C88-4C8E-A2F9-CA357B650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544" y="3237806"/>
            <a:ext cx="936000" cy="936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913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  <p15:guide id="2" pos="606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 Acces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1A50C0F0-D405-452F-9B28-21F5EA06C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5633" y="2541568"/>
            <a:ext cx="7280734" cy="3601223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3E7844B-F5A1-4D96-9642-CB4F4516BF27}"/>
              </a:ext>
            </a:extLst>
          </p:cNvPr>
          <p:cNvSpPr txBox="1"/>
          <p:nvPr userDrawn="1"/>
        </p:nvSpPr>
        <p:spPr>
          <a:xfrm>
            <a:off x="832718" y="5648962"/>
            <a:ext cx="253655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PRIVATE &amp; INDUSTRY MARKS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68473881-8C5B-46C8-A217-B52C3BF1C4FA}"/>
              </a:ext>
            </a:extLst>
          </p:cNvPr>
          <p:cNvCxnSpPr>
            <a:cxnSpLocks/>
            <a:endCxn id="46" idx="0"/>
          </p:cNvCxnSpPr>
          <p:nvPr userDrawn="1"/>
        </p:nvCxnSpPr>
        <p:spPr>
          <a:xfrm>
            <a:off x="927189" y="4400237"/>
            <a:ext cx="1173808" cy="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2F8BB4C-F677-49CC-969E-7B838C468C3D}"/>
              </a:ext>
            </a:extLst>
          </p:cNvPr>
          <p:cNvSpPr txBox="1"/>
          <p:nvPr userDrawn="1"/>
        </p:nvSpPr>
        <p:spPr>
          <a:xfrm>
            <a:off x="832718" y="4400617"/>
            <a:ext cx="253655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GLOBAL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DEB9030-D034-4014-8DE7-108A2FE884A0}"/>
              </a:ext>
            </a:extLst>
          </p:cNvPr>
          <p:cNvSpPr txBox="1"/>
          <p:nvPr userDrawn="1"/>
        </p:nvSpPr>
        <p:spPr>
          <a:xfrm>
            <a:off x="832718" y="3410198"/>
            <a:ext cx="253655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USA &amp; CANADA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CC106510-C455-49A7-B245-4AF042C8B258}"/>
              </a:ext>
            </a:extLst>
          </p:cNvPr>
          <p:cNvCxnSpPr>
            <a:cxnSpLocks/>
          </p:cNvCxnSpPr>
          <p:nvPr userDrawn="1"/>
        </p:nvCxnSpPr>
        <p:spPr>
          <a:xfrm>
            <a:off x="927189" y="3410198"/>
            <a:ext cx="233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9DAD40DC-F5A8-40F7-83F2-07C9AD82247E}"/>
              </a:ext>
            </a:extLst>
          </p:cNvPr>
          <p:cNvCxnSpPr>
            <a:cxnSpLocks/>
          </p:cNvCxnSpPr>
          <p:nvPr userDrawn="1"/>
        </p:nvCxnSpPr>
        <p:spPr>
          <a:xfrm>
            <a:off x="5066270" y="4006827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882E09F-CAF8-44CA-8521-5FE1F97A40F3}"/>
              </a:ext>
            </a:extLst>
          </p:cNvPr>
          <p:cNvSpPr txBox="1"/>
          <p:nvPr userDrawn="1"/>
        </p:nvSpPr>
        <p:spPr>
          <a:xfrm>
            <a:off x="4992191" y="4005164"/>
            <a:ext cx="708393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F8F69E75-784D-4E2E-BFD7-9A44087352EB}"/>
              </a:ext>
            </a:extLst>
          </p:cNvPr>
          <p:cNvCxnSpPr>
            <a:cxnSpLocks/>
          </p:cNvCxnSpPr>
          <p:nvPr userDrawn="1"/>
        </p:nvCxnSpPr>
        <p:spPr>
          <a:xfrm>
            <a:off x="4806044" y="4770562"/>
            <a:ext cx="878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872380A-755B-4AE5-9F72-2D69AE45E29E}"/>
              </a:ext>
            </a:extLst>
          </p:cNvPr>
          <p:cNvSpPr txBox="1"/>
          <p:nvPr userDrawn="1"/>
        </p:nvSpPr>
        <p:spPr>
          <a:xfrm>
            <a:off x="4774486" y="4775517"/>
            <a:ext cx="96862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MOROCCO</a:t>
            </a: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A509648D-4ED5-43D0-999F-118C9FDCA77F}"/>
              </a:ext>
            </a:extLst>
          </p:cNvPr>
          <p:cNvCxnSpPr>
            <a:cxnSpLocks/>
          </p:cNvCxnSpPr>
          <p:nvPr userDrawn="1"/>
        </p:nvCxnSpPr>
        <p:spPr>
          <a:xfrm>
            <a:off x="5972248" y="4770562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153657A8-8378-440E-A39A-F46FD1340743}"/>
              </a:ext>
            </a:extLst>
          </p:cNvPr>
          <p:cNvSpPr txBox="1"/>
          <p:nvPr userDrawn="1"/>
        </p:nvSpPr>
        <p:spPr>
          <a:xfrm>
            <a:off x="5848742" y="4772787"/>
            <a:ext cx="832083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ALGERIA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F7FA7620-3151-42C2-8542-2B45B929BEBC}"/>
              </a:ext>
            </a:extLst>
          </p:cNvPr>
          <p:cNvCxnSpPr>
            <a:cxnSpLocks/>
          </p:cNvCxnSpPr>
          <p:nvPr userDrawn="1"/>
        </p:nvCxnSpPr>
        <p:spPr>
          <a:xfrm>
            <a:off x="6762958" y="4770562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B0B1ED89-54C0-40AD-A8DF-8F689F7B2BA8}"/>
              </a:ext>
            </a:extLst>
          </p:cNvPr>
          <p:cNvSpPr txBox="1"/>
          <p:nvPr userDrawn="1"/>
        </p:nvSpPr>
        <p:spPr>
          <a:xfrm>
            <a:off x="6639452" y="4772787"/>
            <a:ext cx="832083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M. EAST</a:t>
            </a:r>
          </a:p>
        </p:txBody>
      </p: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0C7C05BB-5B77-4AAB-BCC1-9F3B1645DC9E}"/>
              </a:ext>
            </a:extLst>
          </p:cNvPr>
          <p:cNvCxnSpPr>
            <a:cxnSpLocks/>
          </p:cNvCxnSpPr>
          <p:nvPr userDrawn="1"/>
        </p:nvCxnSpPr>
        <p:spPr>
          <a:xfrm>
            <a:off x="7805657" y="4770562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504A56E-9B13-40E0-A5FE-775B532D645A}"/>
              </a:ext>
            </a:extLst>
          </p:cNvPr>
          <p:cNvSpPr txBox="1"/>
          <p:nvPr userDrawn="1"/>
        </p:nvSpPr>
        <p:spPr>
          <a:xfrm>
            <a:off x="7682151" y="4772787"/>
            <a:ext cx="92639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S.KOREA</a:t>
            </a: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3C481771-CA7C-44B9-8333-1502405CD5B9}"/>
              </a:ext>
            </a:extLst>
          </p:cNvPr>
          <p:cNvCxnSpPr>
            <a:cxnSpLocks/>
          </p:cNvCxnSpPr>
          <p:nvPr userDrawn="1"/>
        </p:nvCxnSpPr>
        <p:spPr>
          <a:xfrm>
            <a:off x="8589882" y="4770562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17488FD-F8D9-4C2E-8D05-1BBC07839798}"/>
              </a:ext>
            </a:extLst>
          </p:cNvPr>
          <p:cNvSpPr txBox="1"/>
          <p:nvPr userDrawn="1"/>
        </p:nvSpPr>
        <p:spPr>
          <a:xfrm>
            <a:off x="8507566" y="4772787"/>
            <a:ext cx="701396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JAPAN</a:t>
            </a:r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B313D8E9-0EF6-47DA-A05E-BE4F7285978D}"/>
              </a:ext>
            </a:extLst>
          </p:cNvPr>
          <p:cNvCxnSpPr>
            <a:cxnSpLocks/>
          </p:cNvCxnSpPr>
          <p:nvPr userDrawn="1"/>
        </p:nvCxnSpPr>
        <p:spPr>
          <a:xfrm>
            <a:off x="5680068" y="3214162"/>
            <a:ext cx="5436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1BD031EC-B762-42C9-A489-6D79B12C98A3}"/>
              </a:ext>
            </a:extLst>
          </p:cNvPr>
          <p:cNvSpPr txBox="1"/>
          <p:nvPr userDrawn="1"/>
        </p:nvSpPr>
        <p:spPr>
          <a:xfrm>
            <a:off x="5597752" y="3216387"/>
            <a:ext cx="701396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UK</a:t>
            </a:r>
          </a:p>
        </p:txBody>
      </p: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0CB4B1EE-20F3-48C3-976E-72A6DF5FE1DF}"/>
              </a:ext>
            </a:extLst>
          </p:cNvPr>
          <p:cNvCxnSpPr>
            <a:cxnSpLocks/>
          </p:cNvCxnSpPr>
          <p:nvPr userDrawn="1"/>
        </p:nvCxnSpPr>
        <p:spPr>
          <a:xfrm>
            <a:off x="6593711" y="3214162"/>
            <a:ext cx="15617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74">
            <a:extLst>
              <a:ext uri="{FF2B5EF4-FFF2-40B4-BE49-F238E27FC236}">
                <a16:creationId xmlns:a16="http://schemas.microsoft.com/office/drawing/2014/main" id="{71D4961C-6802-4C7A-A07B-35F18D6F9232}"/>
              </a:ext>
            </a:extLst>
          </p:cNvPr>
          <p:cNvSpPr txBox="1"/>
          <p:nvPr userDrawn="1"/>
        </p:nvSpPr>
        <p:spPr>
          <a:xfrm>
            <a:off x="6511394" y="3216387"/>
            <a:ext cx="172574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EUROPEAN UNION</a:t>
            </a: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B029131A-C255-4B35-9F3E-CE28B042146D}"/>
              </a:ext>
            </a:extLst>
          </p:cNvPr>
          <p:cNvCxnSpPr>
            <a:cxnSpLocks/>
          </p:cNvCxnSpPr>
          <p:nvPr userDrawn="1"/>
        </p:nvCxnSpPr>
        <p:spPr>
          <a:xfrm>
            <a:off x="5443941" y="6300661"/>
            <a:ext cx="2138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id="{A772A547-9EAB-4968-9313-83D08870006D}"/>
              </a:ext>
            </a:extLst>
          </p:cNvPr>
          <p:cNvSpPr txBox="1"/>
          <p:nvPr userDrawn="1"/>
        </p:nvSpPr>
        <p:spPr>
          <a:xfrm>
            <a:off x="5242377" y="6301041"/>
            <a:ext cx="2447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SOFTWARE PLATFORM FOR GLOBAL MARKET ACCESS 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7703F32-1FA0-4AD7-A268-C84058F606BE}"/>
              </a:ext>
            </a:extLst>
          </p:cNvPr>
          <p:cNvGrpSpPr/>
          <p:nvPr userDrawn="1"/>
        </p:nvGrpSpPr>
        <p:grpSpPr>
          <a:xfrm>
            <a:off x="5685689" y="5643023"/>
            <a:ext cx="1434339" cy="602027"/>
            <a:chOff x="10079548" y="2836366"/>
            <a:chExt cx="2561001" cy="1074914"/>
          </a:xfrm>
        </p:grpSpPr>
        <p:sp>
          <p:nvSpPr>
            <p:cNvPr id="79" name="Freeform 59">
              <a:extLst>
                <a:ext uri="{FF2B5EF4-FFF2-40B4-BE49-F238E27FC236}">
                  <a16:creationId xmlns:a16="http://schemas.microsoft.com/office/drawing/2014/main" id="{763E94CB-2C01-41EE-AEB3-26E8772A40EE}"/>
                </a:ext>
              </a:extLst>
            </p:cNvPr>
            <p:cNvSpPr/>
            <p:nvPr userDrawn="1"/>
          </p:nvSpPr>
          <p:spPr>
            <a:xfrm>
              <a:off x="11611188" y="3053614"/>
              <a:ext cx="1029361" cy="447773"/>
            </a:xfrm>
            <a:custGeom>
              <a:avLst/>
              <a:gdLst/>
              <a:ahLst/>
              <a:cxnLst/>
              <a:rect l="l" t="t" r="r" b="b"/>
              <a:pathLst>
                <a:path w="1029361" h="447772">
                  <a:moveTo>
                    <a:pt x="0" y="0"/>
                  </a:moveTo>
                  <a:lnTo>
                    <a:pt x="1029360" y="0"/>
                  </a:lnTo>
                  <a:lnTo>
                    <a:pt x="1029360" y="447772"/>
                  </a:lnTo>
                  <a:lnTo>
                    <a:pt x="0" y="44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60">
              <a:extLst>
                <a:ext uri="{FF2B5EF4-FFF2-40B4-BE49-F238E27FC236}">
                  <a16:creationId xmlns:a16="http://schemas.microsoft.com/office/drawing/2014/main" id="{B2741C1E-02A4-4F5F-9909-9CBCF3982CDD}"/>
                </a:ext>
              </a:extLst>
            </p:cNvPr>
            <p:cNvSpPr/>
            <p:nvPr userDrawn="1"/>
          </p:nvSpPr>
          <p:spPr>
            <a:xfrm>
              <a:off x="10079548" y="2836366"/>
              <a:ext cx="1433220" cy="1074914"/>
            </a:xfrm>
            <a:custGeom>
              <a:avLst/>
              <a:gdLst/>
              <a:ahLst/>
              <a:cxnLst/>
              <a:rect l="l" t="t" r="r" b="b"/>
              <a:pathLst>
                <a:path w="1433219" h="1074915">
                  <a:moveTo>
                    <a:pt x="0" y="0"/>
                  </a:moveTo>
                  <a:lnTo>
                    <a:pt x="1433220" y="0"/>
                  </a:lnTo>
                  <a:lnTo>
                    <a:pt x="1433220" y="1074914"/>
                  </a:lnTo>
                  <a:lnTo>
                    <a:pt x="0" y="107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1" name="Freeform 6">
            <a:extLst>
              <a:ext uri="{FF2B5EF4-FFF2-40B4-BE49-F238E27FC236}">
                <a16:creationId xmlns:a16="http://schemas.microsoft.com/office/drawing/2014/main" id="{6BC99045-13CE-4525-AFD4-74FED3F031C7}"/>
              </a:ext>
            </a:extLst>
          </p:cNvPr>
          <p:cNvSpPr/>
          <p:nvPr userDrawn="1"/>
        </p:nvSpPr>
        <p:spPr>
          <a:xfrm>
            <a:off x="5796284" y="2861598"/>
            <a:ext cx="351928" cy="295677"/>
          </a:xfrm>
          <a:custGeom>
            <a:avLst/>
            <a:gdLst/>
            <a:ahLst/>
            <a:cxnLst/>
            <a:rect l="l" t="t" r="r" b="b"/>
            <a:pathLst>
              <a:path w="858416" h="721211">
                <a:moveTo>
                  <a:pt x="0" y="0"/>
                </a:moveTo>
                <a:lnTo>
                  <a:pt x="858416" y="0"/>
                </a:lnTo>
                <a:lnTo>
                  <a:pt x="858416" y="721211"/>
                </a:lnTo>
                <a:lnTo>
                  <a:pt x="0" y="72121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71747A7-6051-4158-902F-791B1A669F82}"/>
              </a:ext>
            </a:extLst>
          </p:cNvPr>
          <p:cNvGrpSpPr/>
          <p:nvPr userDrawn="1"/>
        </p:nvGrpSpPr>
        <p:grpSpPr>
          <a:xfrm>
            <a:off x="6680824" y="2846517"/>
            <a:ext cx="1605225" cy="326535"/>
            <a:chOff x="9354765" y="2897867"/>
            <a:chExt cx="2960823" cy="602291"/>
          </a:xfrm>
        </p:grpSpPr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2CDBEE3C-5A35-4793-8FE8-73B93C83017F}"/>
                </a:ext>
              </a:extLst>
            </p:cNvPr>
            <p:cNvSpPr/>
            <p:nvPr userDrawn="1"/>
          </p:nvSpPr>
          <p:spPr>
            <a:xfrm>
              <a:off x="9354765" y="2965003"/>
              <a:ext cx="613843" cy="438459"/>
            </a:xfrm>
            <a:custGeom>
              <a:avLst/>
              <a:gdLst/>
              <a:ahLst/>
              <a:cxnLst/>
              <a:rect l="l" t="t" r="r" b="b"/>
              <a:pathLst>
                <a:path w="613843" h="438459">
                  <a:moveTo>
                    <a:pt x="0" y="0"/>
                  </a:moveTo>
                  <a:lnTo>
                    <a:pt x="613842" y="0"/>
                  </a:lnTo>
                  <a:lnTo>
                    <a:pt x="613842" y="438459"/>
                  </a:lnTo>
                  <a:lnTo>
                    <a:pt x="0" y="438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A87957B-09AA-4698-86C5-184ED72BDD42}"/>
                </a:ext>
              </a:extLst>
            </p:cNvPr>
            <p:cNvSpPr/>
            <p:nvPr userDrawn="1"/>
          </p:nvSpPr>
          <p:spPr>
            <a:xfrm>
              <a:off x="10613394" y="2897867"/>
              <a:ext cx="518320" cy="572729"/>
            </a:xfrm>
            <a:custGeom>
              <a:avLst/>
              <a:gdLst/>
              <a:ahLst/>
              <a:cxnLst/>
              <a:rect l="l" t="t" r="r" b="b"/>
              <a:pathLst>
                <a:path w="518320" h="572730">
                  <a:moveTo>
                    <a:pt x="0" y="0"/>
                  </a:moveTo>
                  <a:lnTo>
                    <a:pt x="518321" y="0"/>
                  </a:lnTo>
                  <a:lnTo>
                    <a:pt x="518321" y="572730"/>
                  </a:lnTo>
                  <a:lnTo>
                    <a:pt x="0" y="572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012B7386-2982-4461-833E-897697B234C6}"/>
                </a:ext>
              </a:extLst>
            </p:cNvPr>
            <p:cNvSpPr/>
            <p:nvPr userDrawn="1"/>
          </p:nvSpPr>
          <p:spPr>
            <a:xfrm>
              <a:off x="11264614" y="2908744"/>
              <a:ext cx="584219" cy="550975"/>
            </a:xfrm>
            <a:custGeom>
              <a:avLst/>
              <a:gdLst/>
              <a:ahLst/>
              <a:cxnLst/>
              <a:rect l="l" t="t" r="r" b="b"/>
              <a:pathLst>
                <a:path w="584219" h="550976">
                  <a:moveTo>
                    <a:pt x="0" y="0"/>
                  </a:moveTo>
                  <a:lnTo>
                    <a:pt x="584219" y="0"/>
                  </a:lnTo>
                  <a:lnTo>
                    <a:pt x="584219" y="550976"/>
                  </a:lnTo>
                  <a:lnTo>
                    <a:pt x="0" y="550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AD765190-A10F-453D-9DAC-568738918443}"/>
                </a:ext>
              </a:extLst>
            </p:cNvPr>
            <p:cNvSpPr/>
            <p:nvPr userDrawn="1"/>
          </p:nvSpPr>
          <p:spPr>
            <a:xfrm>
              <a:off x="11977168" y="2908744"/>
              <a:ext cx="338420" cy="591414"/>
            </a:xfrm>
            <a:custGeom>
              <a:avLst/>
              <a:gdLst/>
              <a:ahLst/>
              <a:cxnLst/>
              <a:rect l="l" t="t" r="r" b="b"/>
              <a:pathLst>
                <a:path w="338420" h="591414">
                  <a:moveTo>
                    <a:pt x="0" y="0"/>
                  </a:moveTo>
                  <a:lnTo>
                    <a:pt x="338420" y="0"/>
                  </a:lnTo>
                  <a:lnTo>
                    <a:pt x="338420" y="591414"/>
                  </a:lnTo>
                  <a:lnTo>
                    <a:pt x="0" y="59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6" name="Freeform 4">
            <a:extLst>
              <a:ext uri="{FF2B5EF4-FFF2-40B4-BE49-F238E27FC236}">
                <a16:creationId xmlns:a16="http://schemas.microsoft.com/office/drawing/2014/main" id="{DA469315-CE58-47AD-B80D-AA6C35FE048A}"/>
              </a:ext>
            </a:extLst>
          </p:cNvPr>
          <p:cNvSpPr/>
          <p:nvPr userDrawn="1"/>
        </p:nvSpPr>
        <p:spPr>
          <a:xfrm>
            <a:off x="5305168" y="3622066"/>
            <a:ext cx="311454" cy="311454"/>
          </a:xfrm>
          <a:custGeom>
            <a:avLst/>
            <a:gdLst/>
            <a:ahLst/>
            <a:cxnLst/>
            <a:rect l="l" t="t" r="r" b="b"/>
            <a:pathLst>
              <a:path w="498435" h="498435">
                <a:moveTo>
                  <a:pt x="0" y="0"/>
                </a:moveTo>
                <a:lnTo>
                  <a:pt x="498435" y="0"/>
                </a:lnTo>
                <a:lnTo>
                  <a:pt x="498435" y="498435"/>
                </a:lnTo>
                <a:lnTo>
                  <a:pt x="0" y="49843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87" name="Freeform 10">
            <a:extLst>
              <a:ext uri="{FF2B5EF4-FFF2-40B4-BE49-F238E27FC236}">
                <a16:creationId xmlns:a16="http://schemas.microsoft.com/office/drawing/2014/main" id="{2BC11BC9-9DFE-455D-B82F-F8FEA35E2B0A}"/>
              </a:ext>
            </a:extLst>
          </p:cNvPr>
          <p:cNvSpPr/>
          <p:nvPr userDrawn="1"/>
        </p:nvSpPr>
        <p:spPr>
          <a:xfrm>
            <a:off x="5073025" y="3619087"/>
            <a:ext cx="175381" cy="306492"/>
          </a:xfrm>
          <a:custGeom>
            <a:avLst/>
            <a:gdLst/>
            <a:ahLst/>
            <a:cxnLst/>
            <a:rect l="l" t="t" r="r" b="b"/>
            <a:pathLst>
              <a:path w="280671" h="490494">
                <a:moveTo>
                  <a:pt x="0" y="0"/>
                </a:moveTo>
                <a:lnTo>
                  <a:pt x="280671" y="0"/>
                </a:lnTo>
                <a:lnTo>
                  <a:pt x="280671" y="490494"/>
                </a:lnTo>
                <a:lnTo>
                  <a:pt x="0" y="490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88" name="Group 32">
            <a:extLst>
              <a:ext uri="{FF2B5EF4-FFF2-40B4-BE49-F238E27FC236}">
                <a16:creationId xmlns:a16="http://schemas.microsoft.com/office/drawing/2014/main" id="{274D0680-3557-48E9-91FB-C3AAFD3D9125}"/>
              </a:ext>
            </a:extLst>
          </p:cNvPr>
          <p:cNvGrpSpPr/>
          <p:nvPr userDrawn="1"/>
        </p:nvGrpSpPr>
        <p:grpSpPr>
          <a:xfrm>
            <a:off x="4961107" y="4373481"/>
            <a:ext cx="591439" cy="294822"/>
            <a:chOff x="0" y="0"/>
            <a:chExt cx="893994" cy="445640"/>
          </a:xfrm>
        </p:grpSpPr>
        <p:grpSp>
          <p:nvGrpSpPr>
            <p:cNvPr id="89" name="Group 33">
              <a:extLst>
                <a:ext uri="{FF2B5EF4-FFF2-40B4-BE49-F238E27FC236}">
                  <a16:creationId xmlns:a16="http://schemas.microsoft.com/office/drawing/2014/main" id="{9B2B01CF-AE69-4FB6-983C-D294EC018643}"/>
                </a:ext>
              </a:extLst>
            </p:cNvPr>
            <p:cNvGrpSpPr/>
            <p:nvPr/>
          </p:nvGrpSpPr>
          <p:grpSpPr>
            <a:xfrm>
              <a:off x="0" y="0"/>
              <a:ext cx="893994" cy="445640"/>
              <a:chOff x="0" y="0"/>
              <a:chExt cx="183491" cy="91467"/>
            </a:xfrm>
          </p:grpSpPr>
          <p:sp>
            <p:nvSpPr>
              <p:cNvPr id="91" name="Freeform 34">
                <a:extLst>
                  <a:ext uri="{FF2B5EF4-FFF2-40B4-BE49-F238E27FC236}">
                    <a16:creationId xmlns:a16="http://schemas.microsoft.com/office/drawing/2014/main" id="{43C147FC-DF1D-4CA2-9AE5-7A8D715D10A4}"/>
                  </a:ext>
                </a:extLst>
              </p:cNvPr>
              <p:cNvSpPr/>
              <p:nvPr/>
            </p:nvSpPr>
            <p:spPr>
              <a:xfrm>
                <a:off x="0" y="0"/>
                <a:ext cx="183491" cy="91467"/>
              </a:xfrm>
              <a:custGeom>
                <a:avLst/>
                <a:gdLst/>
                <a:ahLst/>
                <a:cxnLst/>
                <a:rect l="l" t="t" r="r" b="b"/>
                <a:pathLst>
                  <a:path w="183491" h="91467">
                    <a:moveTo>
                      <a:pt x="0" y="0"/>
                    </a:moveTo>
                    <a:lnTo>
                      <a:pt x="183491" y="0"/>
                    </a:lnTo>
                    <a:lnTo>
                      <a:pt x="183491" y="91467"/>
                    </a:lnTo>
                    <a:lnTo>
                      <a:pt x="0" y="9146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46660"/>
                </a:solidFill>
                <a:prstDash val="solid"/>
                <a:miter/>
              </a:ln>
            </p:spPr>
          </p:sp>
          <p:sp>
            <p:nvSpPr>
              <p:cNvPr id="92" name="TextBox 35">
                <a:extLst>
                  <a:ext uri="{FF2B5EF4-FFF2-40B4-BE49-F238E27FC236}">
                    <a16:creationId xmlns:a16="http://schemas.microsoft.com/office/drawing/2014/main" id="{567C2CEA-4940-42B4-83E8-582E43E7323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83491" cy="1486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44"/>
                  </a:lnSpc>
                </a:pPr>
                <a:endParaRPr/>
              </a:p>
            </p:txBody>
          </p:sp>
        </p:grpSp>
        <p:sp>
          <p:nvSpPr>
            <p:cNvPr id="90" name="TextBox 36">
              <a:extLst>
                <a:ext uri="{FF2B5EF4-FFF2-40B4-BE49-F238E27FC236}">
                  <a16:creationId xmlns:a16="http://schemas.microsoft.com/office/drawing/2014/main" id="{19346619-746C-4BF7-BF33-6CB44597B4FB}"/>
                </a:ext>
              </a:extLst>
            </p:cNvPr>
            <p:cNvSpPr txBox="1"/>
            <p:nvPr/>
          </p:nvSpPr>
          <p:spPr>
            <a:xfrm>
              <a:off x="115463" y="70596"/>
              <a:ext cx="663067" cy="31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00" dirty="0">
                  <a:solidFill>
                    <a:srgbClr val="746660"/>
                  </a:solidFill>
                  <a:latin typeface="+mj-lt"/>
                </a:rPr>
                <a:t>CoC</a:t>
              </a:r>
              <a:endParaRPr lang="en-US" sz="1732" dirty="0">
                <a:solidFill>
                  <a:srgbClr val="746660"/>
                </a:solidFill>
                <a:latin typeface="+mj-lt"/>
              </a:endParaRPr>
            </a:p>
          </p:txBody>
        </p:sp>
      </p:grpSp>
      <p:grpSp>
        <p:nvGrpSpPr>
          <p:cNvPr id="99" name="Group 32">
            <a:extLst>
              <a:ext uri="{FF2B5EF4-FFF2-40B4-BE49-F238E27FC236}">
                <a16:creationId xmlns:a16="http://schemas.microsoft.com/office/drawing/2014/main" id="{A41D00B5-C273-4EFE-9F52-2619EFAE23C2}"/>
              </a:ext>
            </a:extLst>
          </p:cNvPr>
          <p:cNvGrpSpPr/>
          <p:nvPr userDrawn="1"/>
        </p:nvGrpSpPr>
        <p:grpSpPr>
          <a:xfrm>
            <a:off x="5947986" y="4373481"/>
            <a:ext cx="591439" cy="294822"/>
            <a:chOff x="0" y="0"/>
            <a:chExt cx="893994" cy="445640"/>
          </a:xfrm>
        </p:grpSpPr>
        <p:grpSp>
          <p:nvGrpSpPr>
            <p:cNvPr id="100" name="Group 33">
              <a:extLst>
                <a:ext uri="{FF2B5EF4-FFF2-40B4-BE49-F238E27FC236}">
                  <a16:creationId xmlns:a16="http://schemas.microsoft.com/office/drawing/2014/main" id="{F1BC1515-AAB0-4B3F-AD18-E6895F11D9F8}"/>
                </a:ext>
              </a:extLst>
            </p:cNvPr>
            <p:cNvGrpSpPr/>
            <p:nvPr/>
          </p:nvGrpSpPr>
          <p:grpSpPr>
            <a:xfrm>
              <a:off x="0" y="0"/>
              <a:ext cx="893994" cy="445640"/>
              <a:chOff x="0" y="0"/>
              <a:chExt cx="183491" cy="91467"/>
            </a:xfrm>
          </p:grpSpPr>
          <p:sp>
            <p:nvSpPr>
              <p:cNvPr id="102" name="Freeform 34">
                <a:extLst>
                  <a:ext uri="{FF2B5EF4-FFF2-40B4-BE49-F238E27FC236}">
                    <a16:creationId xmlns:a16="http://schemas.microsoft.com/office/drawing/2014/main" id="{78986D18-396B-4251-B0F9-FEC2CE6ED1BF}"/>
                  </a:ext>
                </a:extLst>
              </p:cNvPr>
              <p:cNvSpPr/>
              <p:nvPr/>
            </p:nvSpPr>
            <p:spPr>
              <a:xfrm>
                <a:off x="0" y="0"/>
                <a:ext cx="183491" cy="91467"/>
              </a:xfrm>
              <a:custGeom>
                <a:avLst/>
                <a:gdLst/>
                <a:ahLst/>
                <a:cxnLst/>
                <a:rect l="l" t="t" r="r" b="b"/>
                <a:pathLst>
                  <a:path w="183491" h="91467">
                    <a:moveTo>
                      <a:pt x="0" y="0"/>
                    </a:moveTo>
                    <a:lnTo>
                      <a:pt x="183491" y="0"/>
                    </a:lnTo>
                    <a:lnTo>
                      <a:pt x="183491" y="91467"/>
                    </a:lnTo>
                    <a:lnTo>
                      <a:pt x="0" y="9146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46660"/>
                </a:solidFill>
                <a:prstDash val="solid"/>
                <a:miter/>
              </a:ln>
            </p:spPr>
          </p:sp>
          <p:sp>
            <p:nvSpPr>
              <p:cNvPr id="103" name="TextBox 35">
                <a:extLst>
                  <a:ext uri="{FF2B5EF4-FFF2-40B4-BE49-F238E27FC236}">
                    <a16:creationId xmlns:a16="http://schemas.microsoft.com/office/drawing/2014/main" id="{0F5F3C5B-AE58-41AA-B239-C287C15EDCE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83491" cy="1486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44"/>
                  </a:lnSpc>
                </a:pPr>
                <a:endParaRPr/>
              </a:p>
            </p:txBody>
          </p:sp>
        </p:grpSp>
        <p:sp>
          <p:nvSpPr>
            <p:cNvPr id="101" name="TextBox 36">
              <a:extLst>
                <a:ext uri="{FF2B5EF4-FFF2-40B4-BE49-F238E27FC236}">
                  <a16:creationId xmlns:a16="http://schemas.microsoft.com/office/drawing/2014/main" id="{83D3C8B0-C5D4-4161-999A-BC84020BC60D}"/>
                </a:ext>
              </a:extLst>
            </p:cNvPr>
            <p:cNvSpPr txBox="1"/>
            <p:nvPr/>
          </p:nvSpPr>
          <p:spPr>
            <a:xfrm>
              <a:off x="115463" y="70596"/>
              <a:ext cx="663067" cy="31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00" dirty="0">
                  <a:solidFill>
                    <a:srgbClr val="746660"/>
                  </a:solidFill>
                  <a:latin typeface="+mj-lt"/>
                </a:rPr>
                <a:t>CoC</a:t>
              </a:r>
              <a:endParaRPr lang="en-US" sz="1732" dirty="0">
                <a:solidFill>
                  <a:srgbClr val="746660"/>
                </a:solidFill>
                <a:latin typeface="+mj-lt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2F14F57-B906-433F-AA50-D995331B2545}"/>
              </a:ext>
            </a:extLst>
          </p:cNvPr>
          <p:cNvGrpSpPr/>
          <p:nvPr userDrawn="1"/>
        </p:nvGrpSpPr>
        <p:grpSpPr>
          <a:xfrm>
            <a:off x="6692956" y="4359866"/>
            <a:ext cx="725073" cy="308437"/>
            <a:chOff x="9938462" y="4795578"/>
            <a:chExt cx="1109499" cy="471967"/>
          </a:xfrm>
        </p:grpSpPr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A6E23779-0F08-4FD3-BF70-5C8A8603BD3F}"/>
                </a:ext>
              </a:extLst>
            </p:cNvPr>
            <p:cNvSpPr/>
            <p:nvPr userDrawn="1"/>
          </p:nvSpPr>
          <p:spPr>
            <a:xfrm>
              <a:off x="9938462" y="4795578"/>
              <a:ext cx="270070" cy="471967"/>
            </a:xfrm>
            <a:custGeom>
              <a:avLst/>
              <a:gdLst/>
              <a:ahLst/>
              <a:cxnLst/>
              <a:rect l="l" t="t" r="r" b="b"/>
              <a:pathLst>
                <a:path w="270070" h="471967">
                  <a:moveTo>
                    <a:pt x="0" y="0"/>
                  </a:moveTo>
                  <a:lnTo>
                    <a:pt x="270070" y="0"/>
                  </a:lnTo>
                  <a:lnTo>
                    <a:pt x="270070" y="471968"/>
                  </a:lnTo>
                  <a:lnTo>
                    <a:pt x="0" y="471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C461EAAE-26AF-4BCD-B4FD-165BF4A7C12C}"/>
                </a:ext>
              </a:extLst>
            </p:cNvPr>
            <p:cNvSpPr/>
            <p:nvPr userDrawn="1"/>
          </p:nvSpPr>
          <p:spPr>
            <a:xfrm>
              <a:off x="10247835" y="4795578"/>
              <a:ext cx="270070" cy="471967"/>
            </a:xfrm>
            <a:custGeom>
              <a:avLst/>
              <a:gdLst/>
              <a:ahLst/>
              <a:cxnLst/>
              <a:rect l="l" t="t" r="r" b="b"/>
              <a:pathLst>
                <a:path w="270070" h="471967">
                  <a:moveTo>
                    <a:pt x="0" y="0"/>
                  </a:moveTo>
                  <a:lnTo>
                    <a:pt x="270070" y="0"/>
                  </a:lnTo>
                  <a:lnTo>
                    <a:pt x="270070" y="471968"/>
                  </a:lnTo>
                  <a:lnTo>
                    <a:pt x="0" y="471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76">
              <a:extLst>
                <a:ext uri="{FF2B5EF4-FFF2-40B4-BE49-F238E27FC236}">
                  <a16:creationId xmlns:a16="http://schemas.microsoft.com/office/drawing/2014/main" id="{2718A01D-B888-46CE-8A67-FB618B8804E8}"/>
                </a:ext>
              </a:extLst>
            </p:cNvPr>
            <p:cNvSpPr/>
            <p:nvPr userDrawn="1"/>
          </p:nvSpPr>
          <p:spPr>
            <a:xfrm>
              <a:off x="10591963" y="4818778"/>
              <a:ext cx="455998" cy="418650"/>
            </a:xfrm>
            <a:custGeom>
              <a:avLst/>
              <a:gdLst/>
              <a:ahLst/>
              <a:cxnLst/>
              <a:rect l="l" t="t" r="r" b="b"/>
              <a:pathLst>
                <a:path w="455998" h="418650">
                  <a:moveTo>
                    <a:pt x="0" y="0"/>
                  </a:moveTo>
                  <a:lnTo>
                    <a:pt x="455998" y="0"/>
                  </a:lnTo>
                  <a:lnTo>
                    <a:pt x="455998" y="418651"/>
                  </a:lnTo>
                  <a:lnTo>
                    <a:pt x="0" y="41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9" name="Freeform 75">
            <a:extLst>
              <a:ext uri="{FF2B5EF4-FFF2-40B4-BE49-F238E27FC236}">
                <a16:creationId xmlns:a16="http://schemas.microsoft.com/office/drawing/2014/main" id="{1F132C66-9726-46B1-A584-9C09CB94F933}"/>
              </a:ext>
            </a:extLst>
          </p:cNvPr>
          <p:cNvSpPr/>
          <p:nvPr userDrawn="1"/>
        </p:nvSpPr>
        <p:spPr>
          <a:xfrm>
            <a:off x="7984516" y="4359866"/>
            <a:ext cx="209432" cy="308437"/>
          </a:xfrm>
          <a:custGeom>
            <a:avLst/>
            <a:gdLst/>
            <a:ahLst/>
            <a:cxnLst/>
            <a:rect l="l" t="t" r="r" b="b"/>
            <a:pathLst>
              <a:path w="341363" h="502735">
                <a:moveTo>
                  <a:pt x="0" y="0"/>
                </a:moveTo>
                <a:lnTo>
                  <a:pt x="341364" y="0"/>
                </a:lnTo>
                <a:lnTo>
                  <a:pt x="341364" y="502735"/>
                </a:lnTo>
                <a:lnTo>
                  <a:pt x="0" y="50273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0" name="Freeform 3">
            <a:extLst>
              <a:ext uri="{FF2B5EF4-FFF2-40B4-BE49-F238E27FC236}">
                <a16:creationId xmlns:a16="http://schemas.microsoft.com/office/drawing/2014/main" id="{709471B9-B18E-4ADC-8F0D-659FC9923941}"/>
              </a:ext>
            </a:extLst>
          </p:cNvPr>
          <p:cNvSpPr/>
          <p:nvPr userDrawn="1"/>
        </p:nvSpPr>
        <p:spPr>
          <a:xfrm>
            <a:off x="8700796" y="4366381"/>
            <a:ext cx="297913" cy="301921"/>
          </a:xfrm>
          <a:custGeom>
            <a:avLst/>
            <a:gdLst/>
            <a:ahLst/>
            <a:cxnLst/>
            <a:rect l="l" t="t" r="r" b="b"/>
            <a:pathLst>
              <a:path w="472448" h="478804">
                <a:moveTo>
                  <a:pt x="0" y="0"/>
                </a:moveTo>
                <a:lnTo>
                  <a:pt x="472448" y="0"/>
                </a:lnTo>
                <a:lnTo>
                  <a:pt x="472448" y="478804"/>
                </a:lnTo>
                <a:lnTo>
                  <a:pt x="0" y="478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8C4F4194-CA13-4513-882E-6A882AFDF2B2}"/>
              </a:ext>
            </a:extLst>
          </p:cNvPr>
          <p:cNvGrpSpPr/>
          <p:nvPr userDrawn="1"/>
        </p:nvGrpSpPr>
        <p:grpSpPr>
          <a:xfrm>
            <a:off x="917428" y="4900922"/>
            <a:ext cx="2641500" cy="744754"/>
            <a:chOff x="953155" y="6107006"/>
            <a:chExt cx="4288168" cy="1209022"/>
          </a:xfrm>
        </p:grpSpPr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1B07115C-462E-4F01-B046-49BCCAD68B67}"/>
                </a:ext>
              </a:extLst>
            </p:cNvPr>
            <p:cNvSpPr/>
            <p:nvPr/>
          </p:nvSpPr>
          <p:spPr>
            <a:xfrm>
              <a:off x="1404609" y="6514577"/>
              <a:ext cx="801451" cy="801451"/>
            </a:xfrm>
            <a:custGeom>
              <a:avLst/>
              <a:gdLst/>
              <a:ahLst/>
              <a:cxnLst/>
              <a:rect l="l" t="t" r="r" b="b"/>
              <a:pathLst>
                <a:path w="801451" h="801451">
                  <a:moveTo>
                    <a:pt x="0" y="0"/>
                  </a:moveTo>
                  <a:lnTo>
                    <a:pt x="801451" y="0"/>
                  </a:lnTo>
                  <a:lnTo>
                    <a:pt x="801451" y="801451"/>
                  </a:lnTo>
                  <a:lnTo>
                    <a:pt x="0" y="80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BCF8C3FE-FFAC-47F1-93FF-46D4B9023894}"/>
                </a:ext>
              </a:extLst>
            </p:cNvPr>
            <p:cNvSpPr/>
            <p:nvPr/>
          </p:nvSpPr>
          <p:spPr>
            <a:xfrm>
              <a:off x="953155" y="6130551"/>
              <a:ext cx="469516" cy="442687"/>
            </a:xfrm>
            <a:custGeom>
              <a:avLst/>
              <a:gdLst/>
              <a:ahLst/>
              <a:cxnLst/>
              <a:rect l="l" t="t" r="r" b="b"/>
              <a:pathLst>
                <a:path w="469516" h="442687">
                  <a:moveTo>
                    <a:pt x="0" y="0"/>
                  </a:moveTo>
                  <a:lnTo>
                    <a:pt x="469517" y="0"/>
                  </a:lnTo>
                  <a:lnTo>
                    <a:pt x="469517" y="442687"/>
                  </a:lnTo>
                  <a:lnTo>
                    <a:pt x="0" y="442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D8DBA210-C641-4724-92E1-2B002225B3D1}"/>
                </a:ext>
              </a:extLst>
            </p:cNvPr>
            <p:cNvSpPr/>
            <p:nvPr/>
          </p:nvSpPr>
          <p:spPr>
            <a:xfrm>
              <a:off x="1496792" y="6228152"/>
              <a:ext cx="870494" cy="186106"/>
            </a:xfrm>
            <a:custGeom>
              <a:avLst/>
              <a:gdLst/>
              <a:ahLst/>
              <a:cxnLst/>
              <a:rect l="l" t="t" r="r" b="b"/>
              <a:pathLst>
                <a:path w="870494" h="186106">
                  <a:moveTo>
                    <a:pt x="0" y="0"/>
                  </a:moveTo>
                  <a:lnTo>
                    <a:pt x="870494" y="0"/>
                  </a:lnTo>
                  <a:lnTo>
                    <a:pt x="870494" y="186106"/>
                  </a:lnTo>
                  <a:lnTo>
                    <a:pt x="0" y="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BB2C2796-0631-4646-9E07-CD69916EE660}"/>
                </a:ext>
              </a:extLst>
            </p:cNvPr>
            <p:cNvSpPr/>
            <p:nvPr/>
          </p:nvSpPr>
          <p:spPr>
            <a:xfrm>
              <a:off x="2513930" y="6249416"/>
              <a:ext cx="583214" cy="179006"/>
            </a:xfrm>
            <a:custGeom>
              <a:avLst/>
              <a:gdLst/>
              <a:ahLst/>
              <a:cxnLst/>
              <a:rect l="l" t="t" r="r" b="b"/>
              <a:pathLst>
                <a:path w="583214" h="179006">
                  <a:moveTo>
                    <a:pt x="0" y="0"/>
                  </a:moveTo>
                  <a:lnTo>
                    <a:pt x="583214" y="0"/>
                  </a:lnTo>
                  <a:lnTo>
                    <a:pt x="583214" y="179006"/>
                  </a:lnTo>
                  <a:lnTo>
                    <a:pt x="0" y="17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2EB75E1A-DE98-422E-8DC2-07004E0A206F}"/>
                </a:ext>
              </a:extLst>
            </p:cNvPr>
            <p:cNvSpPr/>
            <p:nvPr/>
          </p:nvSpPr>
          <p:spPr>
            <a:xfrm>
              <a:off x="3267979" y="6122195"/>
              <a:ext cx="515477" cy="451042"/>
            </a:xfrm>
            <a:custGeom>
              <a:avLst/>
              <a:gdLst/>
              <a:ahLst/>
              <a:cxnLst/>
              <a:rect l="l" t="t" r="r" b="b"/>
              <a:pathLst>
                <a:path w="515477" h="451042">
                  <a:moveTo>
                    <a:pt x="0" y="0"/>
                  </a:moveTo>
                  <a:lnTo>
                    <a:pt x="515477" y="0"/>
                  </a:lnTo>
                  <a:lnTo>
                    <a:pt x="515477" y="451043"/>
                  </a:lnTo>
                  <a:lnTo>
                    <a:pt x="0" y="451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B2E77B1F-F9E8-4BE6-94F7-02540D910BBB}"/>
                </a:ext>
              </a:extLst>
            </p:cNvPr>
            <p:cNvSpPr/>
            <p:nvPr/>
          </p:nvSpPr>
          <p:spPr>
            <a:xfrm>
              <a:off x="3930125" y="6107006"/>
              <a:ext cx="617757" cy="466232"/>
            </a:xfrm>
            <a:custGeom>
              <a:avLst/>
              <a:gdLst/>
              <a:ahLst/>
              <a:cxnLst/>
              <a:rect l="l" t="t" r="r" b="b"/>
              <a:pathLst>
                <a:path w="617757" h="466232">
                  <a:moveTo>
                    <a:pt x="0" y="0"/>
                  </a:moveTo>
                  <a:lnTo>
                    <a:pt x="617757" y="0"/>
                  </a:lnTo>
                  <a:lnTo>
                    <a:pt x="617757" y="466232"/>
                  </a:lnTo>
                  <a:lnTo>
                    <a:pt x="0" y="466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B39CC4A6-20B9-4D1B-9506-C682CAF66CE3}"/>
                </a:ext>
              </a:extLst>
            </p:cNvPr>
            <p:cNvSpPr/>
            <p:nvPr/>
          </p:nvSpPr>
          <p:spPr>
            <a:xfrm>
              <a:off x="4783118" y="6107006"/>
              <a:ext cx="323011" cy="453257"/>
            </a:xfrm>
            <a:custGeom>
              <a:avLst/>
              <a:gdLst/>
              <a:ahLst/>
              <a:cxnLst/>
              <a:rect l="l" t="t" r="r" b="b"/>
              <a:pathLst>
                <a:path w="323011" h="453257">
                  <a:moveTo>
                    <a:pt x="0" y="0"/>
                  </a:moveTo>
                  <a:lnTo>
                    <a:pt x="323011" y="0"/>
                  </a:lnTo>
                  <a:lnTo>
                    <a:pt x="323011" y="453257"/>
                  </a:lnTo>
                  <a:lnTo>
                    <a:pt x="0" y="45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88061D3D-62CF-477C-B1B8-1A2D0591F93E}"/>
                </a:ext>
              </a:extLst>
            </p:cNvPr>
            <p:cNvSpPr/>
            <p:nvPr/>
          </p:nvSpPr>
          <p:spPr>
            <a:xfrm>
              <a:off x="953155" y="6635428"/>
              <a:ext cx="522477" cy="500707"/>
            </a:xfrm>
            <a:custGeom>
              <a:avLst/>
              <a:gdLst/>
              <a:ahLst/>
              <a:cxnLst/>
              <a:rect l="l" t="t" r="r" b="b"/>
              <a:pathLst>
                <a:path w="522477" h="500707">
                  <a:moveTo>
                    <a:pt x="0" y="0"/>
                  </a:moveTo>
                  <a:lnTo>
                    <a:pt x="522477" y="0"/>
                  </a:lnTo>
                  <a:lnTo>
                    <a:pt x="522477" y="500707"/>
                  </a:lnTo>
                  <a:lnTo>
                    <a:pt x="0" y="50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BD3FAE53-E988-471F-8660-7E02678585BE}"/>
                </a:ext>
              </a:extLst>
            </p:cNvPr>
            <p:cNvSpPr/>
            <p:nvPr/>
          </p:nvSpPr>
          <p:spPr>
            <a:xfrm>
              <a:off x="2086684" y="6600915"/>
              <a:ext cx="919507" cy="529729"/>
            </a:xfrm>
            <a:custGeom>
              <a:avLst/>
              <a:gdLst/>
              <a:ahLst/>
              <a:cxnLst/>
              <a:rect l="l" t="t" r="r" b="b"/>
              <a:pathLst>
                <a:path w="919507" h="529729">
                  <a:moveTo>
                    <a:pt x="0" y="0"/>
                  </a:moveTo>
                  <a:lnTo>
                    <a:pt x="919507" y="0"/>
                  </a:lnTo>
                  <a:lnTo>
                    <a:pt x="919507" y="529729"/>
                  </a:lnTo>
                  <a:lnTo>
                    <a:pt x="0" y="529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1" name="Freeform 62">
              <a:extLst>
                <a:ext uri="{FF2B5EF4-FFF2-40B4-BE49-F238E27FC236}">
                  <a16:creationId xmlns:a16="http://schemas.microsoft.com/office/drawing/2014/main" id="{22D980E7-4649-46BE-AA67-6BCF10705FC4}"/>
                </a:ext>
              </a:extLst>
            </p:cNvPr>
            <p:cNvSpPr/>
            <p:nvPr/>
          </p:nvSpPr>
          <p:spPr>
            <a:xfrm>
              <a:off x="3668410" y="6526384"/>
              <a:ext cx="317086" cy="609751"/>
            </a:xfrm>
            <a:custGeom>
              <a:avLst/>
              <a:gdLst/>
              <a:ahLst/>
              <a:cxnLst/>
              <a:rect l="l" t="t" r="r" b="b"/>
              <a:pathLst>
                <a:path w="317086" h="609751">
                  <a:moveTo>
                    <a:pt x="0" y="0"/>
                  </a:moveTo>
                  <a:lnTo>
                    <a:pt x="317086" y="0"/>
                  </a:lnTo>
                  <a:lnTo>
                    <a:pt x="317086" y="609751"/>
                  </a:lnTo>
                  <a:lnTo>
                    <a:pt x="0" y="60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63">
              <a:extLst>
                <a:ext uri="{FF2B5EF4-FFF2-40B4-BE49-F238E27FC236}">
                  <a16:creationId xmlns:a16="http://schemas.microsoft.com/office/drawing/2014/main" id="{0008C19C-D22C-45C6-A301-4E716AA25057}"/>
                </a:ext>
              </a:extLst>
            </p:cNvPr>
            <p:cNvSpPr/>
            <p:nvPr/>
          </p:nvSpPr>
          <p:spPr>
            <a:xfrm>
              <a:off x="4072738" y="6617327"/>
              <a:ext cx="631181" cy="550671"/>
            </a:xfrm>
            <a:custGeom>
              <a:avLst/>
              <a:gdLst/>
              <a:ahLst/>
              <a:cxnLst/>
              <a:rect l="l" t="t" r="r" b="b"/>
              <a:pathLst>
                <a:path w="631181" h="550671">
                  <a:moveTo>
                    <a:pt x="0" y="0"/>
                  </a:moveTo>
                  <a:lnTo>
                    <a:pt x="631181" y="0"/>
                  </a:lnTo>
                  <a:lnTo>
                    <a:pt x="631181" y="550671"/>
                  </a:lnTo>
                  <a:lnTo>
                    <a:pt x="0" y="550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3" name="Freeform 64">
              <a:extLst>
                <a:ext uri="{FF2B5EF4-FFF2-40B4-BE49-F238E27FC236}">
                  <a16:creationId xmlns:a16="http://schemas.microsoft.com/office/drawing/2014/main" id="{AE5F9E2F-A7E5-44A6-AC66-C723848C604C}"/>
                </a:ext>
              </a:extLst>
            </p:cNvPr>
            <p:cNvSpPr/>
            <p:nvPr/>
          </p:nvSpPr>
          <p:spPr>
            <a:xfrm>
              <a:off x="4647923" y="6720593"/>
              <a:ext cx="593400" cy="389419"/>
            </a:xfrm>
            <a:custGeom>
              <a:avLst/>
              <a:gdLst/>
              <a:ahLst/>
              <a:cxnLst/>
              <a:rect l="l" t="t" r="r" b="b"/>
              <a:pathLst>
                <a:path w="593400" h="389419">
                  <a:moveTo>
                    <a:pt x="0" y="0"/>
                  </a:moveTo>
                  <a:lnTo>
                    <a:pt x="593401" y="0"/>
                  </a:lnTo>
                  <a:lnTo>
                    <a:pt x="593401" y="389419"/>
                  </a:lnTo>
                  <a:lnTo>
                    <a:pt x="0" y="389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4" name="Freeform 73">
              <a:extLst>
                <a:ext uri="{FF2B5EF4-FFF2-40B4-BE49-F238E27FC236}">
                  <a16:creationId xmlns:a16="http://schemas.microsoft.com/office/drawing/2014/main" id="{5B24FB35-8A7F-4A78-A5ED-B726B71C9BBB}"/>
                </a:ext>
              </a:extLst>
            </p:cNvPr>
            <p:cNvSpPr/>
            <p:nvPr/>
          </p:nvSpPr>
          <p:spPr>
            <a:xfrm>
              <a:off x="2978207" y="6755080"/>
              <a:ext cx="579544" cy="221399"/>
            </a:xfrm>
            <a:custGeom>
              <a:avLst/>
              <a:gdLst/>
              <a:ahLst/>
              <a:cxnLst/>
              <a:rect l="l" t="t" r="r" b="b"/>
              <a:pathLst>
                <a:path w="579544" h="221399">
                  <a:moveTo>
                    <a:pt x="0" y="0"/>
                  </a:moveTo>
                  <a:lnTo>
                    <a:pt x="579544" y="0"/>
                  </a:lnTo>
                  <a:lnTo>
                    <a:pt x="579544" y="221399"/>
                  </a:lnTo>
                  <a:lnTo>
                    <a:pt x="0" y="221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8F5C9F1-A3CC-441D-A3E1-6C74F7112114}"/>
              </a:ext>
            </a:extLst>
          </p:cNvPr>
          <p:cNvGrpSpPr/>
          <p:nvPr userDrawn="1"/>
        </p:nvGrpSpPr>
        <p:grpSpPr>
          <a:xfrm>
            <a:off x="925324" y="3983734"/>
            <a:ext cx="1101997" cy="311394"/>
            <a:chOff x="953155" y="4674521"/>
            <a:chExt cx="2127244" cy="601101"/>
          </a:xfrm>
        </p:grpSpPr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8A5F1FF1-D644-4EBC-AB90-4AB8B3A2AF8F}"/>
                </a:ext>
              </a:extLst>
            </p:cNvPr>
            <p:cNvSpPr/>
            <p:nvPr userDrawn="1"/>
          </p:nvSpPr>
          <p:spPr>
            <a:xfrm>
              <a:off x="953155" y="4674521"/>
              <a:ext cx="714843" cy="601101"/>
            </a:xfrm>
            <a:custGeom>
              <a:avLst/>
              <a:gdLst/>
              <a:ahLst/>
              <a:cxnLst/>
              <a:rect l="l" t="t" r="r" b="b"/>
              <a:pathLst>
                <a:path w="714843" h="601101">
                  <a:moveTo>
                    <a:pt x="0" y="0"/>
                  </a:moveTo>
                  <a:lnTo>
                    <a:pt x="714844" y="0"/>
                  </a:lnTo>
                  <a:lnTo>
                    <a:pt x="714844" y="601102"/>
                  </a:lnTo>
                  <a:lnTo>
                    <a:pt x="0" y="601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81D1148A-AB99-4B10-B707-9D88BB6294FB}"/>
                </a:ext>
              </a:extLst>
            </p:cNvPr>
            <p:cNvSpPr/>
            <p:nvPr userDrawn="1"/>
          </p:nvSpPr>
          <p:spPr>
            <a:xfrm>
              <a:off x="1744299" y="4683490"/>
              <a:ext cx="689444" cy="590638"/>
            </a:xfrm>
            <a:custGeom>
              <a:avLst/>
              <a:gdLst/>
              <a:ahLst/>
              <a:cxnLst/>
              <a:rect l="l" t="t" r="r" b="b"/>
              <a:pathLst>
                <a:path w="689444" h="590638">
                  <a:moveTo>
                    <a:pt x="0" y="0"/>
                  </a:moveTo>
                  <a:lnTo>
                    <a:pt x="689444" y="0"/>
                  </a:lnTo>
                  <a:lnTo>
                    <a:pt x="689444" y="590639"/>
                  </a:lnTo>
                  <a:lnTo>
                    <a:pt x="0" y="590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12FB41BE-3B8D-482B-9742-FF9AEF78662D}"/>
                </a:ext>
              </a:extLst>
            </p:cNvPr>
            <p:cNvSpPr/>
            <p:nvPr userDrawn="1"/>
          </p:nvSpPr>
          <p:spPr>
            <a:xfrm>
              <a:off x="2562079" y="4696284"/>
              <a:ext cx="518320" cy="572730"/>
            </a:xfrm>
            <a:custGeom>
              <a:avLst/>
              <a:gdLst/>
              <a:ahLst/>
              <a:cxnLst/>
              <a:rect l="l" t="t" r="r" b="b"/>
              <a:pathLst>
                <a:path w="518320" h="572730">
                  <a:moveTo>
                    <a:pt x="0" y="0"/>
                  </a:moveTo>
                  <a:lnTo>
                    <a:pt x="518320" y="0"/>
                  </a:lnTo>
                  <a:lnTo>
                    <a:pt x="518320" y="572730"/>
                  </a:lnTo>
                  <a:lnTo>
                    <a:pt x="0" y="572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4453F362-90E2-4765-B7DB-B43258FF44B9}"/>
              </a:ext>
            </a:extLst>
          </p:cNvPr>
          <p:cNvGrpSpPr/>
          <p:nvPr userDrawn="1"/>
        </p:nvGrpSpPr>
        <p:grpSpPr>
          <a:xfrm>
            <a:off x="889064" y="2986676"/>
            <a:ext cx="2163184" cy="307454"/>
            <a:chOff x="909530" y="2845346"/>
            <a:chExt cx="4542790" cy="645669"/>
          </a:xfrm>
        </p:grpSpPr>
        <p:sp>
          <p:nvSpPr>
            <p:cNvPr id="129" name="Freeform 20">
              <a:extLst>
                <a:ext uri="{FF2B5EF4-FFF2-40B4-BE49-F238E27FC236}">
                  <a16:creationId xmlns:a16="http://schemas.microsoft.com/office/drawing/2014/main" id="{AE9AFB87-A924-49A1-96CC-FAAE3F571B67}"/>
                </a:ext>
              </a:extLst>
            </p:cNvPr>
            <p:cNvSpPr/>
            <p:nvPr/>
          </p:nvSpPr>
          <p:spPr>
            <a:xfrm>
              <a:off x="909530" y="2845346"/>
              <a:ext cx="938284" cy="598925"/>
            </a:xfrm>
            <a:custGeom>
              <a:avLst/>
              <a:gdLst/>
              <a:ahLst/>
              <a:cxnLst/>
              <a:rect l="l" t="t" r="r" b="b"/>
              <a:pathLst>
                <a:path w="938284" h="598925">
                  <a:moveTo>
                    <a:pt x="0" y="0"/>
                  </a:moveTo>
                  <a:lnTo>
                    <a:pt x="938284" y="0"/>
                  </a:lnTo>
                  <a:lnTo>
                    <a:pt x="938284" y="598925"/>
                  </a:lnTo>
                  <a:lnTo>
                    <a:pt x="0" y="598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0" name="Freeform 21">
              <a:extLst>
                <a:ext uri="{FF2B5EF4-FFF2-40B4-BE49-F238E27FC236}">
                  <a16:creationId xmlns:a16="http://schemas.microsoft.com/office/drawing/2014/main" id="{2FD7556D-8535-4D4C-9225-DC406001ACDA}"/>
                </a:ext>
              </a:extLst>
            </p:cNvPr>
            <p:cNvSpPr/>
            <p:nvPr/>
          </p:nvSpPr>
          <p:spPr>
            <a:xfrm>
              <a:off x="3905567" y="2899176"/>
              <a:ext cx="673430" cy="535580"/>
            </a:xfrm>
            <a:custGeom>
              <a:avLst/>
              <a:gdLst/>
              <a:ahLst/>
              <a:cxnLst/>
              <a:rect l="l" t="t" r="r" b="b"/>
              <a:pathLst>
                <a:path w="673430" h="535580">
                  <a:moveTo>
                    <a:pt x="0" y="0"/>
                  </a:moveTo>
                  <a:lnTo>
                    <a:pt x="673429" y="0"/>
                  </a:lnTo>
                  <a:lnTo>
                    <a:pt x="673429" y="535580"/>
                  </a:lnTo>
                  <a:lnTo>
                    <a:pt x="0" y="53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2" name="Freeform 23">
              <a:extLst>
                <a:ext uri="{FF2B5EF4-FFF2-40B4-BE49-F238E27FC236}">
                  <a16:creationId xmlns:a16="http://schemas.microsoft.com/office/drawing/2014/main" id="{F2B4A145-131A-4215-9992-030DF480BA30}"/>
                </a:ext>
              </a:extLst>
            </p:cNvPr>
            <p:cNvSpPr/>
            <p:nvPr/>
          </p:nvSpPr>
          <p:spPr>
            <a:xfrm>
              <a:off x="3295578" y="2918285"/>
              <a:ext cx="518320" cy="572730"/>
            </a:xfrm>
            <a:custGeom>
              <a:avLst/>
              <a:gdLst/>
              <a:ahLst/>
              <a:cxnLst/>
              <a:rect l="l" t="t" r="r" b="b"/>
              <a:pathLst>
                <a:path w="518320" h="572730">
                  <a:moveTo>
                    <a:pt x="0" y="0"/>
                  </a:moveTo>
                  <a:lnTo>
                    <a:pt x="518321" y="0"/>
                  </a:lnTo>
                  <a:lnTo>
                    <a:pt x="518321" y="572729"/>
                  </a:lnTo>
                  <a:lnTo>
                    <a:pt x="0" y="572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3" name="Freeform 24">
              <a:extLst>
                <a:ext uri="{FF2B5EF4-FFF2-40B4-BE49-F238E27FC236}">
                  <a16:creationId xmlns:a16="http://schemas.microsoft.com/office/drawing/2014/main" id="{FD544181-8417-4ECC-B4F8-AD097BBEAD9F}"/>
                </a:ext>
              </a:extLst>
            </p:cNvPr>
            <p:cNvSpPr/>
            <p:nvPr/>
          </p:nvSpPr>
          <p:spPr>
            <a:xfrm>
              <a:off x="1946316" y="2972297"/>
              <a:ext cx="528816" cy="445171"/>
            </a:xfrm>
            <a:custGeom>
              <a:avLst/>
              <a:gdLst/>
              <a:ahLst/>
              <a:cxnLst/>
              <a:rect l="l" t="t" r="r" b="b"/>
              <a:pathLst>
                <a:path w="528816" h="445171">
                  <a:moveTo>
                    <a:pt x="0" y="0"/>
                  </a:moveTo>
                  <a:lnTo>
                    <a:pt x="528816" y="0"/>
                  </a:lnTo>
                  <a:lnTo>
                    <a:pt x="528816" y="445171"/>
                  </a:lnTo>
                  <a:lnTo>
                    <a:pt x="0" y="44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25">
              <a:extLst>
                <a:ext uri="{FF2B5EF4-FFF2-40B4-BE49-F238E27FC236}">
                  <a16:creationId xmlns:a16="http://schemas.microsoft.com/office/drawing/2014/main" id="{3B7C6CC8-A2E2-425A-84CD-BF20CD3B5455}"/>
                </a:ext>
              </a:extLst>
            </p:cNvPr>
            <p:cNvSpPr/>
            <p:nvPr/>
          </p:nvSpPr>
          <p:spPr>
            <a:xfrm>
              <a:off x="2529716" y="2858747"/>
              <a:ext cx="600859" cy="572123"/>
            </a:xfrm>
            <a:custGeom>
              <a:avLst/>
              <a:gdLst/>
              <a:ahLst/>
              <a:cxnLst/>
              <a:rect l="l" t="t" r="r" b="b"/>
              <a:pathLst>
                <a:path w="600859" h="572123">
                  <a:moveTo>
                    <a:pt x="0" y="0"/>
                  </a:moveTo>
                  <a:lnTo>
                    <a:pt x="600859" y="0"/>
                  </a:lnTo>
                  <a:lnTo>
                    <a:pt x="600859" y="572123"/>
                  </a:lnTo>
                  <a:lnTo>
                    <a:pt x="0" y="57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5" name="Freeform 77">
              <a:extLst>
                <a:ext uri="{FF2B5EF4-FFF2-40B4-BE49-F238E27FC236}">
                  <a16:creationId xmlns:a16="http://schemas.microsoft.com/office/drawing/2014/main" id="{8C0497B7-F530-436A-AE31-1B4FD371D6BD}"/>
                </a:ext>
              </a:extLst>
            </p:cNvPr>
            <p:cNvSpPr/>
            <p:nvPr/>
          </p:nvSpPr>
          <p:spPr>
            <a:xfrm>
              <a:off x="4724400" y="3009900"/>
              <a:ext cx="727920" cy="449820"/>
            </a:xfrm>
            <a:custGeom>
              <a:avLst/>
              <a:gdLst/>
              <a:ahLst/>
              <a:cxnLst/>
              <a:rect l="l" t="t" r="r" b="b"/>
              <a:pathLst>
                <a:path w="727920" h="449820">
                  <a:moveTo>
                    <a:pt x="0" y="0"/>
                  </a:moveTo>
                  <a:lnTo>
                    <a:pt x="727921" y="0"/>
                  </a:lnTo>
                  <a:lnTo>
                    <a:pt x="727921" y="449820"/>
                  </a:lnTo>
                  <a:lnTo>
                    <a:pt x="0" y="449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73C6F9A2-C3C4-4F24-B4EC-E0EA6B63A6BF}"/>
              </a:ext>
            </a:extLst>
          </p:cNvPr>
          <p:cNvCxnSpPr/>
          <p:nvPr/>
        </p:nvCxnSpPr>
        <p:spPr>
          <a:xfrm>
            <a:off x="927189" y="5648582"/>
            <a:ext cx="28709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Imagen 92">
            <a:extLst>
              <a:ext uri="{FF2B5EF4-FFF2-40B4-BE49-F238E27FC236}">
                <a16:creationId xmlns:a16="http://schemas.microsoft.com/office/drawing/2014/main" id="{3E620A4C-AD97-AD43-913D-BE1B6BA3E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FD626359-3EA2-4041-8AF4-EB5B5C9504C7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Marcador de texto 26">
            <a:extLst>
              <a:ext uri="{FF2B5EF4-FFF2-40B4-BE49-F238E27FC236}">
                <a16:creationId xmlns:a16="http://schemas.microsoft.com/office/drawing/2014/main" id="{A165379B-416B-AB43-A9B9-81AA160CF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46" name="Marcador de texto 26">
            <a:extLst>
              <a:ext uri="{FF2B5EF4-FFF2-40B4-BE49-F238E27FC236}">
                <a16:creationId xmlns:a16="http://schemas.microsoft.com/office/drawing/2014/main" id="{024C80AF-5DF6-0B4C-9FD8-A68381CFE5C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D6C40D72-75BF-A14F-8814-B25CB698CB6F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Marcador de texto 40">
            <a:extLst>
              <a:ext uri="{FF2B5EF4-FFF2-40B4-BE49-F238E27FC236}">
                <a16:creationId xmlns:a16="http://schemas.microsoft.com/office/drawing/2014/main" id="{641FD132-DD86-4B74-A1AA-C9307906DD5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r>
              <a:rPr lang="es-ES" dirty="0"/>
              <a:t>We facilitate the market access worldwide and across </a:t>
            </a:r>
            <a:r>
              <a:rPr lang="es-ES" dirty="0" err="1"/>
              <a:t>different</a:t>
            </a:r>
            <a:r>
              <a:rPr lang="es-ES" dirty="0"/>
              <a:t> industries</a:t>
            </a:r>
          </a:p>
        </p:txBody>
      </p:sp>
      <p:sp>
        <p:nvSpPr>
          <p:cNvPr id="138" name="Marcador de texto 38">
            <a:extLst>
              <a:ext uri="{FF2B5EF4-FFF2-40B4-BE49-F238E27FC236}">
                <a16:creationId xmlns:a16="http://schemas.microsoft.com/office/drawing/2014/main" id="{3A0164E0-3AF2-4939-AF6A-4BEDDBF5B80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Accessing new markets involves complying with the national standards, local regulations and specific certification requirements 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466D6BD8-1096-4793-B228-2B6DF23D099B}"/>
              </a:ext>
            </a:extLst>
          </p:cNvPr>
          <p:cNvSpPr/>
          <p:nvPr userDrawn="1"/>
        </p:nvSpPr>
        <p:spPr>
          <a:xfrm>
            <a:off x="9752326" y="2235156"/>
            <a:ext cx="2491490" cy="40939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469F40B2-A2DB-4055-897C-38F8AD402133}"/>
              </a:ext>
            </a:extLst>
          </p:cNvPr>
          <p:cNvSpPr/>
          <p:nvPr userDrawn="1"/>
        </p:nvSpPr>
        <p:spPr>
          <a:xfrm>
            <a:off x="9861452" y="2476636"/>
            <a:ext cx="2340438" cy="366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s-ES" sz="1200" b="1" dirty="0">
                <a:solidFill>
                  <a:schemeClr val="accent1"/>
                </a:solidFill>
              </a:rPr>
              <a:t>Product </a:t>
            </a:r>
            <a:r>
              <a:rPr lang="es-ES" sz="1200" b="1" dirty="0" err="1">
                <a:solidFill>
                  <a:schemeClr val="accent1"/>
                </a:solidFill>
              </a:rPr>
              <a:t>Scope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Electrical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Wireless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ATEX/Hazloc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Digital &amp; IT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Construction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Agrofood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Drones 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Machinery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Gas Appliances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Measuring equipment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746D6A"/>
                </a:solidFill>
              </a:rPr>
              <a:t>Personal Protective Equipment</a:t>
            </a:r>
          </a:p>
        </p:txBody>
      </p:sp>
      <p:pic>
        <p:nvPicPr>
          <p:cNvPr id="97" name="Picture 4" descr="Atex - - Atex">
            <a:extLst>
              <a:ext uri="{FF2B5EF4-FFF2-40B4-BE49-F238E27FC236}">
                <a16:creationId xmlns:a16="http://schemas.microsoft.com/office/drawing/2014/main" id="{3AAB6CDE-9143-4662-BDA4-EFC8C75F26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9898" y="2872186"/>
            <a:ext cx="222376" cy="2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06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idiarie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2749712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E2ADDE0D-2BE4-488E-B91C-3DE3EE01DEF0}"/>
              </a:ext>
            </a:extLst>
          </p:cNvPr>
          <p:cNvGrpSpPr/>
          <p:nvPr userDrawn="1"/>
        </p:nvGrpSpPr>
        <p:grpSpPr>
          <a:xfrm>
            <a:off x="2274658" y="2194979"/>
            <a:ext cx="7280734" cy="3601223"/>
            <a:chOff x="2455633" y="2531529"/>
            <a:chExt cx="7280734" cy="3601223"/>
          </a:xfrm>
        </p:grpSpPr>
        <p:pic>
          <p:nvPicPr>
            <p:cNvPr id="110" name="Gráfico 109">
              <a:extLst>
                <a:ext uri="{FF2B5EF4-FFF2-40B4-BE49-F238E27FC236}">
                  <a16:creationId xmlns:a16="http://schemas.microsoft.com/office/drawing/2014/main" id="{C04A9B36-2B14-4FA6-9421-EEFBCD3F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55633" y="2531529"/>
              <a:ext cx="7280734" cy="3601223"/>
            </a:xfrm>
            <a:prstGeom prst="rect">
              <a:avLst/>
            </a:prstGeom>
          </p:spPr>
        </p:pic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D364D2BB-EA5D-4C27-A948-017DD9576887}"/>
                </a:ext>
              </a:extLst>
            </p:cNvPr>
            <p:cNvGrpSpPr/>
            <p:nvPr/>
          </p:nvGrpSpPr>
          <p:grpSpPr>
            <a:xfrm>
              <a:off x="3797368" y="3605777"/>
              <a:ext cx="4520547" cy="1885364"/>
              <a:chOff x="3797368" y="3605777"/>
              <a:chExt cx="4520547" cy="1885364"/>
            </a:xfrm>
          </p:grpSpPr>
          <p:grpSp>
            <p:nvGrpSpPr>
              <p:cNvPr id="112" name="Group 3">
                <a:extLst>
                  <a:ext uri="{FF2B5EF4-FFF2-40B4-BE49-F238E27FC236}">
                    <a16:creationId xmlns:a16="http://schemas.microsoft.com/office/drawing/2014/main" id="{E7E54DC1-5DD5-4672-BB38-DF7A08F2A4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54801" y="3641751"/>
                <a:ext cx="61393" cy="53166"/>
                <a:chOff x="-317641" y="-1084418"/>
                <a:chExt cx="6350000" cy="5499100"/>
              </a:xfrm>
            </p:grpSpPr>
            <p:sp>
              <p:nvSpPr>
                <p:cNvPr id="217" name="Freeform 4">
                  <a:extLst>
                    <a:ext uri="{FF2B5EF4-FFF2-40B4-BE49-F238E27FC236}">
                      <a16:creationId xmlns:a16="http://schemas.microsoft.com/office/drawing/2014/main" id="{6D9F5B53-F9B0-4FE8-8CEE-4406F15E8734}"/>
                    </a:ext>
                  </a:extLst>
                </p:cNvPr>
                <p:cNvSpPr/>
                <p:nvPr/>
              </p:nvSpPr>
              <p:spPr>
                <a:xfrm>
                  <a:off x="-317641" y="-1084418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13" name="Group 5">
                <a:extLst>
                  <a:ext uri="{FF2B5EF4-FFF2-40B4-BE49-F238E27FC236}">
                    <a16:creationId xmlns:a16="http://schemas.microsoft.com/office/drawing/2014/main" id="{244845B6-24BB-4D26-BC9C-8D1D3ADACF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21866" y="3808076"/>
                <a:ext cx="61393" cy="53166"/>
                <a:chOff x="3590880" y="-3087965"/>
                <a:chExt cx="6350000" cy="5499100"/>
              </a:xfrm>
            </p:grpSpPr>
            <p:sp>
              <p:nvSpPr>
                <p:cNvPr id="216" name="Freeform 6">
                  <a:extLst>
                    <a:ext uri="{FF2B5EF4-FFF2-40B4-BE49-F238E27FC236}">
                      <a16:creationId xmlns:a16="http://schemas.microsoft.com/office/drawing/2014/main" id="{36396551-4307-47CA-A7A6-87AD895360FD}"/>
                    </a:ext>
                  </a:extLst>
                </p:cNvPr>
                <p:cNvSpPr/>
                <p:nvPr/>
              </p:nvSpPr>
              <p:spPr>
                <a:xfrm>
                  <a:off x="3590880" y="-308796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4" name="Group 7">
                <a:extLst>
                  <a:ext uri="{FF2B5EF4-FFF2-40B4-BE49-F238E27FC236}">
                    <a16:creationId xmlns:a16="http://schemas.microsoft.com/office/drawing/2014/main" id="{83A013E1-E9EC-4185-A35B-35C50D2704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89314" y="3805501"/>
                <a:ext cx="61393" cy="53166"/>
                <a:chOff x="-600231" y="-9057235"/>
                <a:chExt cx="6350000" cy="5499100"/>
              </a:xfrm>
            </p:grpSpPr>
            <p:sp>
              <p:nvSpPr>
                <p:cNvPr id="215" name="Freeform 8">
                  <a:extLst>
                    <a:ext uri="{FF2B5EF4-FFF2-40B4-BE49-F238E27FC236}">
                      <a16:creationId xmlns:a16="http://schemas.microsoft.com/office/drawing/2014/main" id="{FAACBE70-CCEE-4665-A4B1-FFC8D96D3F8C}"/>
                    </a:ext>
                  </a:extLst>
                </p:cNvPr>
                <p:cNvSpPr/>
                <p:nvPr/>
              </p:nvSpPr>
              <p:spPr>
                <a:xfrm>
                  <a:off x="-600231" y="-905723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5" name="Group 9">
                <a:extLst>
                  <a:ext uri="{FF2B5EF4-FFF2-40B4-BE49-F238E27FC236}">
                    <a16:creationId xmlns:a16="http://schemas.microsoft.com/office/drawing/2014/main" id="{CD4DE317-E0F1-45DA-A83D-F34099F870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16379" y="3644733"/>
                <a:ext cx="61393" cy="53166"/>
                <a:chOff x="-1364354" y="2014740"/>
                <a:chExt cx="6350000" cy="5499100"/>
              </a:xfrm>
            </p:grpSpPr>
            <p:sp>
              <p:nvSpPr>
                <p:cNvPr id="214" name="Freeform 10">
                  <a:extLst>
                    <a:ext uri="{FF2B5EF4-FFF2-40B4-BE49-F238E27FC236}">
                      <a16:creationId xmlns:a16="http://schemas.microsoft.com/office/drawing/2014/main" id="{0C6AC3AA-526A-4176-ACFA-8EA6DA8C0474}"/>
                    </a:ext>
                  </a:extLst>
                </p:cNvPr>
                <p:cNvSpPr/>
                <p:nvPr/>
              </p:nvSpPr>
              <p:spPr>
                <a:xfrm>
                  <a:off x="-1364354" y="201474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6" name="Group 11">
                <a:extLst>
                  <a:ext uri="{FF2B5EF4-FFF2-40B4-BE49-F238E27FC236}">
                    <a16:creationId xmlns:a16="http://schemas.microsoft.com/office/drawing/2014/main" id="{06B91FC1-5911-4097-BD09-65A91D9EF0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120518" y="3657492"/>
                <a:ext cx="61393" cy="53166"/>
                <a:chOff x="18877151" y="-207687"/>
                <a:chExt cx="6350000" cy="5499100"/>
              </a:xfrm>
            </p:grpSpPr>
            <p:sp>
              <p:nvSpPr>
                <p:cNvPr id="213" name="Freeform 12">
                  <a:extLst>
                    <a:ext uri="{FF2B5EF4-FFF2-40B4-BE49-F238E27FC236}">
                      <a16:creationId xmlns:a16="http://schemas.microsoft.com/office/drawing/2014/main" id="{F03A65B5-3883-4BFE-9CEF-167778C6EE16}"/>
                    </a:ext>
                  </a:extLst>
                </p:cNvPr>
                <p:cNvSpPr/>
                <p:nvPr/>
              </p:nvSpPr>
              <p:spPr>
                <a:xfrm>
                  <a:off x="18877151" y="-207687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17" name="Group 13">
                <a:extLst>
                  <a:ext uri="{FF2B5EF4-FFF2-40B4-BE49-F238E27FC236}">
                    <a16:creationId xmlns:a16="http://schemas.microsoft.com/office/drawing/2014/main" id="{20EABA6D-6A3B-48C0-B759-6E610A80EB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75674" y="3933910"/>
                <a:ext cx="61393" cy="53166"/>
                <a:chOff x="0" y="0"/>
                <a:chExt cx="6350000" cy="5499100"/>
              </a:xfrm>
            </p:grpSpPr>
            <p:sp>
              <p:nvSpPr>
                <p:cNvPr id="212" name="Freeform 14">
                  <a:extLst>
                    <a:ext uri="{FF2B5EF4-FFF2-40B4-BE49-F238E27FC236}">
                      <a16:creationId xmlns:a16="http://schemas.microsoft.com/office/drawing/2014/main" id="{633A8CF7-C6C0-41A8-AAA1-BC1031FB639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8" name="Group 15">
                <a:extLst>
                  <a:ext uri="{FF2B5EF4-FFF2-40B4-BE49-F238E27FC236}">
                    <a16:creationId xmlns:a16="http://schemas.microsoft.com/office/drawing/2014/main" id="{1C7F175A-3879-4D7E-8100-4A880BD7C8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731349" y="3879566"/>
                <a:ext cx="61393" cy="53166"/>
                <a:chOff x="-1549950" y="-29952"/>
                <a:chExt cx="6350000" cy="5499100"/>
              </a:xfrm>
            </p:grpSpPr>
            <p:sp>
              <p:nvSpPr>
                <p:cNvPr id="211" name="Freeform 16">
                  <a:extLst>
                    <a:ext uri="{FF2B5EF4-FFF2-40B4-BE49-F238E27FC236}">
                      <a16:creationId xmlns:a16="http://schemas.microsoft.com/office/drawing/2014/main" id="{0122BAF2-0DA9-432E-8A7A-0379A3DEACED}"/>
                    </a:ext>
                  </a:extLst>
                </p:cNvPr>
                <p:cNvSpPr/>
                <p:nvPr/>
              </p:nvSpPr>
              <p:spPr>
                <a:xfrm>
                  <a:off x="-1549950" y="-2995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2" name="Group 17">
                <a:extLst>
                  <a:ext uri="{FF2B5EF4-FFF2-40B4-BE49-F238E27FC236}">
                    <a16:creationId xmlns:a16="http://schemas.microsoft.com/office/drawing/2014/main" id="{DEA4964A-A1EC-4439-BAD9-789DBAC69F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790441" y="4019992"/>
                <a:ext cx="61393" cy="53166"/>
                <a:chOff x="6927591" y="-1401140"/>
                <a:chExt cx="6350000" cy="5499100"/>
              </a:xfrm>
            </p:grpSpPr>
            <p:sp>
              <p:nvSpPr>
                <p:cNvPr id="210" name="Freeform 18">
                  <a:extLst>
                    <a:ext uri="{FF2B5EF4-FFF2-40B4-BE49-F238E27FC236}">
                      <a16:creationId xmlns:a16="http://schemas.microsoft.com/office/drawing/2014/main" id="{D0289AB9-4EE6-49DF-8B61-27E43172B095}"/>
                    </a:ext>
                  </a:extLst>
                </p:cNvPr>
                <p:cNvSpPr/>
                <p:nvPr/>
              </p:nvSpPr>
              <p:spPr>
                <a:xfrm>
                  <a:off x="6927591" y="-140114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3" name="Group 21">
                <a:extLst>
                  <a:ext uri="{FF2B5EF4-FFF2-40B4-BE49-F238E27FC236}">
                    <a16:creationId xmlns:a16="http://schemas.microsoft.com/office/drawing/2014/main" id="{3E3AB87F-96C0-4F72-9207-422A96B969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18626" y="3895130"/>
                <a:ext cx="61393" cy="53166"/>
                <a:chOff x="3408660" y="-2518359"/>
                <a:chExt cx="6350000" cy="5499100"/>
              </a:xfrm>
            </p:grpSpPr>
            <p:sp>
              <p:nvSpPr>
                <p:cNvPr id="209" name="Freeform 22">
                  <a:extLst>
                    <a:ext uri="{FF2B5EF4-FFF2-40B4-BE49-F238E27FC236}">
                      <a16:creationId xmlns:a16="http://schemas.microsoft.com/office/drawing/2014/main" id="{F267ED86-AD0B-4371-8740-0803023841C2}"/>
                    </a:ext>
                  </a:extLst>
                </p:cNvPr>
                <p:cNvSpPr/>
                <p:nvPr/>
              </p:nvSpPr>
              <p:spPr>
                <a:xfrm>
                  <a:off x="3408660" y="-2518359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4" name="Group 23">
                <a:extLst>
                  <a:ext uri="{FF2B5EF4-FFF2-40B4-BE49-F238E27FC236}">
                    <a16:creationId xmlns:a16="http://schemas.microsoft.com/office/drawing/2014/main" id="{92BA673B-488B-454F-9843-81E13F49C0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29767" y="406994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207" name="Freeform 24">
                  <a:extLst>
                    <a:ext uri="{FF2B5EF4-FFF2-40B4-BE49-F238E27FC236}">
                      <a16:creationId xmlns:a16="http://schemas.microsoft.com/office/drawing/2014/main" id="{FDE20375-A1AC-4604-9A3A-16722F177C0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5" name="Group 25">
                <a:extLst>
                  <a:ext uri="{FF2B5EF4-FFF2-40B4-BE49-F238E27FC236}">
                    <a16:creationId xmlns:a16="http://schemas.microsoft.com/office/drawing/2014/main" id="{BAAA58B3-6F78-4600-8A7C-6B6B8CF578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087778" y="386933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201" name="Freeform 26">
                  <a:extLst>
                    <a:ext uri="{FF2B5EF4-FFF2-40B4-BE49-F238E27FC236}">
                      <a16:creationId xmlns:a16="http://schemas.microsoft.com/office/drawing/2014/main" id="{7946C97C-F8E4-4E80-9EE5-BFEB8BEC5EEB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6" name="Group 27">
                <a:extLst>
                  <a:ext uri="{FF2B5EF4-FFF2-40B4-BE49-F238E27FC236}">
                    <a16:creationId xmlns:a16="http://schemas.microsoft.com/office/drawing/2014/main" id="{021B85A8-3A81-4920-97DA-AAB3C3CECA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69615" y="4097120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97" name="Freeform 28">
                  <a:extLst>
                    <a:ext uri="{FF2B5EF4-FFF2-40B4-BE49-F238E27FC236}">
                      <a16:creationId xmlns:a16="http://schemas.microsoft.com/office/drawing/2014/main" id="{0AD21C9B-7EAF-41AF-B10B-6D56335AA8E7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7" name="Group 29">
                <a:extLst>
                  <a:ext uri="{FF2B5EF4-FFF2-40B4-BE49-F238E27FC236}">
                    <a16:creationId xmlns:a16="http://schemas.microsoft.com/office/drawing/2014/main" id="{BE805E11-B48F-497F-BE40-67425CAC81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080595" y="3970327"/>
                <a:ext cx="61393" cy="53166"/>
                <a:chOff x="-140331238" y="63303144"/>
                <a:chExt cx="6350000" cy="5499100"/>
              </a:xfrm>
            </p:grpSpPr>
            <p:sp>
              <p:nvSpPr>
                <p:cNvPr id="182" name="Freeform 30">
                  <a:extLst>
                    <a:ext uri="{FF2B5EF4-FFF2-40B4-BE49-F238E27FC236}">
                      <a16:creationId xmlns:a16="http://schemas.microsoft.com/office/drawing/2014/main" id="{02EE0F81-E47D-4621-A7B1-48BA56E503D0}"/>
                    </a:ext>
                  </a:extLst>
                </p:cNvPr>
                <p:cNvSpPr/>
                <p:nvPr/>
              </p:nvSpPr>
              <p:spPr>
                <a:xfrm>
                  <a:off x="-140331238" y="6330314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8" name="Group 31">
                <a:extLst>
                  <a:ext uri="{FF2B5EF4-FFF2-40B4-BE49-F238E27FC236}">
                    <a16:creationId xmlns:a16="http://schemas.microsoft.com/office/drawing/2014/main" id="{FB9042CD-3CE7-41A0-A1B3-7BBB42E67A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38858" y="4164268"/>
                <a:ext cx="61393" cy="53166"/>
                <a:chOff x="-3793485" y="26568670"/>
                <a:chExt cx="6350000" cy="5499100"/>
              </a:xfrm>
            </p:grpSpPr>
            <p:sp>
              <p:nvSpPr>
                <p:cNvPr id="176" name="Freeform 32">
                  <a:extLst>
                    <a:ext uri="{FF2B5EF4-FFF2-40B4-BE49-F238E27FC236}">
                      <a16:creationId xmlns:a16="http://schemas.microsoft.com/office/drawing/2014/main" id="{700EBC41-642B-4396-8113-F97E0348CEC8}"/>
                    </a:ext>
                  </a:extLst>
                </p:cNvPr>
                <p:cNvSpPr/>
                <p:nvPr/>
              </p:nvSpPr>
              <p:spPr>
                <a:xfrm>
                  <a:off x="-3793485" y="2656867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9" name="Group 34">
                <a:extLst>
                  <a:ext uri="{FF2B5EF4-FFF2-40B4-BE49-F238E27FC236}">
                    <a16:creationId xmlns:a16="http://schemas.microsoft.com/office/drawing/2014/main" id="{2E1D857D-9C9E-4A04-AD3D-FBF19872AF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56522" y="4181074"/>
                <a:ext cx="61393" cy="53166"/>
                <a:chOff x="-5254867" y="29706575"/>
                <a:chExt cx="6350000" cy="5499100"/>
              </a:xfrm>
            </p:grpSpPr>
            <p:sp>
              <p:nvSpPr>
                <p:cNvPr id="160" name="Freeform 35">
                  <a:extLst>
                    <a:ext uri="{FF2B5EF4-FFF2-40B4-BE49-F238E27FC236}">
                      <a16:creationId xmlns:a16="http://schemas.microsoft.com/office/drawing/2014/main" id="{86D042A0-09D8-48A6-AEB7-8DDD993367D0}"/>
                    </a:ext>
                  </a:extLst>
                </p:cNvPr>
                <p:cNvSpPr/>
                <p:nvPr/>
              </p:nvSpPr>
              <p:spPr>
                <a:xfrm>
                  <a:off x="-5254867" y="2970657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0" name="Group 38">
                <a:extLst>
                  <a:ext uri="{FF2B5EF4-FFF2-40B4-BE49-F238E27FC236}">
                    <a16:creationId xmlns:a16="http://schemas.microsoft.com/office/drawing/2014/main" id="{3F53540C-23A8-47D2-AA19-CAEFB4EB36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3797368" y="4373352"/>
                <a:ext cx="61393" cy="53166"/>
                <a:chOff x="-5643005" y="-10425286"/>
                <a:chExt cx="6350000" cy="5499100"/>
              </a:xfrm>
            </p:grpSpPr>
            <p:sp>
              <p:nvSpPr>
                <p:cNvPr id="159" name="Freeform 39">
                  <a:extLst>
                    <a:ext uri="{FF2B5EF4-FFF2-40B4-BE49-F238E27FC236}">
                      <a16:creationId xmlns:a16="http://schemas.microsoft.com/office/drawing/2014/main" id="{02F5F0D9-93BD-4165-B17B-0644836AC9F8}"/>
                    </a:ext>
                  </a:extLst>
                </p:cNvPr>
                <p:cNvSpPr/>
                <p:nvPr/>
              </p:nvSpPr>
              <p:spPr>
                <a:xfrm>
                  <a:off x="-5643005" y="-10425286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1" name="Group 40">
                <a:extLst>
                  <a:ext uri="{FF2B5EF4-FFF2-40B4-BE49-F238E27FC236}">
                    <a16:creationId xmlns:a16="http://schemas.microsoft.com/office/drawing/2014/main" id="{DA6281FD-12E0-4D77-98CC-39CB4EC741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50491" y="4722906"/>
                <a:ext cx="61393" cy="53166"/>
                <a:chOff x="6809453" y="-18268780"/>
                <a:chExt cx="6350000" cy="5499100"/>
              </a:xfrm>
            </p:grpSpPr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2A4A7514-5246-49D0-947A-5A8D5460E8FE}"/>
                    </a:ext>
                  </a:extLst>
                </p:cNvPr>
                <p:cNvSpPr/>
                <p:nvPr/>
              </p:nvSpPr>
              <p:spPr>
                <a:xfrm>
                  <a:off x="6809453" y="-1826878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2" name="Group 42">
                <a:extLst>
                  <a:ext uri="{FF2B5EF4-FFF2-40B4-BE49-F238E27FC236}">
                    <a16:creationId xmlns:a16="http://schemas.microsoft.com/office/drawing/2014/main" id="{9F19EAB0-F1B8-499A-BE9B-57B841FCD9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91470" y="5437975"/>
                <a:ext cx="61393" cy="53166"/>
                <a:chOff x="-2069108" y="-23800730"/>
                <a:chExt cx="6350000" cy="5499100"/>
              </a:xfrm>
            </p:grpSpPr>
            <p:sp>
              <p:nvSpPr>
                <p:cNvPr id="157" name="Freeform 43">
                  <a:extLst>
                    <a:ext uri="{FF2B5EF4-FFF2-40B4-BE49-F238E27FC236}">
                      <a16:creationId xmlns:a16="http://schemas.microsoft.com/office/drawing/2014/main" id="{2E15F90C-4157-4925-811E-F62E0A6D89ED}"/>
                    </a:ext>
                  </a:extLst>
                </p:cNvPr>
                <p:cNvSpPr/>
                <p:nvPr/>
              </p:nvSpPr>
              <p:spPr>
                <a:xfrm>
                  <a:off x="-2069108" y="-2380073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3" name="Group 46">
                <a:extLst>
                  <a:ext uri="{FF2B5EF4-FFF2-40B4-BE49-F238E27FC236}">
                    <a16:creationId xmlns:a16="http://schemas.microsoft.com/office/drawing/2014/main" id="{9C243D62-38A0-4F71-B812-A9AEED0B2A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15488" y="3605777"/>
                <a:ext cx="61393" cy="53166"/>
                <a:chOff x="787689" y="3837992"/>
                <a:chExt cx="6350000" cy="5499100"/>
              </a:xfrm>
            </p:grpSpPr>
            <p:sp>
              <p:nvSpPr>
                <p:cNvPr id="156" name="Freeform 47">
                  <a:extLst>
                    <a:ext uri="{FF2B5EF4-FFF2-40B4-BE49-F238E27FC236}">
                      <a16:creationId xmlns:a16="http://schemas.microsoft.com/office/drawing/2014/main" id="{6057649F-FBA4-4406-A1E3-2907DC368B6D}"/>
                    </a:ext>
                  </a:extLst>
                </p:cNvPr>
                <p:cNvSpPr/>
                <p:nvPr/>
              </p:nvSpPr>
              <p:spPr>
                <a:xfrm>
                  <a:off x="787689" y="383799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4" name="Group 61">
                <a:extLst>
                  <a:ext uri="{FF2B5EF4-FFF2-40B4-BE49-F238E27FC236}">
                    <a16:creationId xmlns:a16="http://schemas.microsoft.com/office/drawing/2014/main" id="{35685193-F1CD-4CF6-AC6D-D682987837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50588" y="3905803"/>
                <a:ext cx="61393" cy="53166"/>
                <a:chOff x="-120137761" y="11068633"/>
                <a:chExt cx="6350000" cy="5499100"/>
              </a:xfrm>
            </p:grpSpPr>
            <p:sp>
              <p:nvSpPr>
                <p:cNvPr id="155" name="Freeform 62">
                  <a:extLst>
                    <a:ext uri="{FF2B5EF4-FFF2-40B4-BE49-F238E27FC236}">
                      <a16:creationId xmlns:a16="http://schemas.microsoft.com/office/drawing/2014/main" id="{014062D5-2E5D-45E8-997F-95B8DDA8FD40}"/>
                    </a:ext>
                  </a:extLst>
                </p:cNvPr>
                <p:cNvSpPr/>
                <p:nvPr/>
              </p:nvSpPr>
              <p:spPr>
                <a:xfrm>
                  <a:off x="-120137761" y="11068633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5" name="Group 63">
                <a:extLst>
                  <a:ext uri="{FF2B5EF4-FFF2-40B4-BE49-F238E27FC236}">
                    <a16:creationId xmlns:a16="http://schemas.microsoft.com/office/drawing/2014/main" id="{FFD824CD-FECF-402F-97D2-C761FEFEAC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84900" y="3922760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4" name="Freeform 64">
                  <a:extLst>
                    <a:ext uri="{FF2B5EF4-FFF2-40B4-BE49-F238E27FC236}">
                      <a16:creationId xmlns:a16="http://schemas.microsoft.com/office/drawing/2014/main" id="{DDCB5D99-5389-48E3-9EA2-98DF2ADF1570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6" name="Group 65">
                <a:extLst>
                  <a:ext uri="{FF2B5EF4-FFF2-40B4-BE49-F238E27FC236}">
                    <a16:creationId xmlns:a16="http://schemas.microsoft.com/office/drawing/2014/main" id="{90CE122C-1342-470E-B810-AC3F5A1844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412574" y="3861272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3" name="Freeform 66">
                  <a:extLst>
                    <a:ext uri="{FF2B5EF4-FFF2-40B4-BE49-F238E27FC236}">
                      <a16:creationId xmlns:a16="http://schemas.microsoft.com/office/drawing/2014/main" id="{D194C6BC-68CD-4CFF-8048-58F896A63FF2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7" name="Group 67">
                <a:extLst>
                  <a:ext uri="{FF2B5EF4-FFF2-40B4-BE49-F238E27FC236}">
                    <a16:creationId xmlns:a16="http://schemas.microsoft.com/office/drawing/2014/main" id="{35B24E33-A172-414D-9797-C448BCC220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86558" y="4019076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2" name="Freeform 68">
                  <a:extLst>
                    <a:ext uri="{FF2B5EF4-FFF2-40B4-BE49-F238E27FC236}">
                      <a16:creationId xmlns:a16="http://schemas.microsoft.com/office/drawing/2014/main" id="{9970B2B0-3189-44E3-AA93-87246C21DA00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8" name="Group 69">
                <a:extLst>
                  <a:ext uri="{FF2B5EF4-FFF2-40B4-BE49-F238E27FC236}">
                    <a16:creationId xmlns:a16="http://schemas.microsoft.com/office/drawing/2014/main" id="{F64A6622-11BE-4B3F-9D97-6AECF83E21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82552" y="3968995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1" name="Freeform 70">
                  <a:extLst>
                    <a:ext uri="{FF2B5EF4-FFF2-40B4-BE49-F238E27FC236}">
                      <a16:creationId xmlns:a16="http://schemas.microsoft.com/office/drawing/2014/main" id="{2333792F-362B-4D84-AEF6-AF78DF76645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9" name="Group 71">
                <a:extLst>
                  <a:ext uri="{FF2B5EF4-FFF2-40B4-BE49-F238E27FC236}">
                    <a16:creationId xmlns:a16="http://schemas.microsoft.com/office/drawing/2014/main" id="{8077A6E0-F8A5-42D7-9A18-214D97AA14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68399" y="4254211"/>
                <a:ext cx="61393" cy="53166"/>
                <a:chOff x="-7801542" y="19820732"/>
                <a:chExt cx="6350000" cy="5499100"/>
              </a:xfrm>
            </p:grpSpPr>
            <p:sp>
              <p:nvSpPr>
                <p:cNvPr id="150" name="Freeform 72">
                  <a:extLst>
                    <a:ext uri="{FF2B5EF4-FFF2-40B4-BE49-F238E27FC236}">
                      <a16:creationId xmlns:a16="http://schemas.microsoft.com/office/drawing/2014/main" id="{A2630977-4541-4935-8B1F-60CB6FD4CFAE}"/>
                    </a:ext>
                  </a:extLst>
                </p:cNvPr>
                <p:cNvSpPr/>
                <p:nvPr/>
              </p:nvSpPr>
              <p:spPr>
                <a:xfrm>
                  <a:off x="-7801542" y="1982073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0" name="Group 73">
                <a:extLst>
                  <a:ext uri="{FF2B5EF4-FFF2-40B4-BE49-F238E27FC236}">
                    <a16:creationId xmlns:a16="http://schemas.microsoft.com/office/drawing/2014/main" id="{47642450-30F4-4C39-991D-1A56F59CE5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02212" y="4135330"/>
                <a:ext cx="61393" cy="53166"/>
                <a:chOff x="-24351035" y="20210164"/>
                <a:chExt cx="6350000" cy="5499100"/>
              </a:xfrm>
            </p:grpSpPr>
            <p:sp>
              <p:nvSpPr>
                <p:cNvPr id="149" name="Freeform 74">
                  <a:extLst>
                    <a:ext uri="{FF2B5EF4-FFF2-40B4-BE49-F238E27FC236}">
                      <a16:creationId xmlns:a16="http://schemas.microsoft.com/office/drawing/2014/main" id="{6892B268-8D20-42D9-BD2C-D941D66ED7C1}"/>
                    </a:ext>
                  </a:extLst>
                </p:cNvPr>
                <p:cNvSpPr/>
                <p:nvPr/>
              </p:nvSpPr>
              <p:spPr>
                <a:xfrm>
                  <a:off x="-24351035" y="2021016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id="{4F51604E-8097-4705-A6A8-E98AC0F06E47}"/>
                  </a:ext>
                </a:extLst>
              </p:cNvPr>
              <p:cNvSpPr/>
              <p:nvPr/>
            </p:nvSpPr>
            <p:spPr>
              <a:xfrm rot="21533571">
                <a:off x="5827544" y="3825545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2" name="Freeform 16">
                <a:extLst>
                  <a:ext uri="{FF2B5EF4-FFF2-40B4-BE49-F238E27FC236}">
                    <a16:creationId xmlns:a16="http://schemas.microsoft.com/office/drawing/2014/main" id="{7A3C7B35-72C2-43B7-B2E6-5C8FF2397728}"/>
                  </a:ext>
                </a:extLst>
              </p:cNvPr>
              <p:cNvSpPr/>
              <p:nvPr/>
            </p:nvSpPr>
            <p:spPr>
              <a:xfrm rot="21533571">
                <a:off x="5783817" y="3967012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  <p:grpSp>
            <p:nvGrpSpPr>
              <p:cNvPr id="143" name="Group 63">
                <a:extLst>
                  <a:ext uri="{FF2B5EF4-FFF2-40B4-BE49-F238E27FC236}">
                    <a16:creationId xmlns:a16="http://schemas.microsoft.com/office/drawing/2014/main" id="{67C63F0F-7FB1-42B6-A22D-AECA4CBFC4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46799" y="3915614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8" name="Freeform 64">
                  <a:extLst>
                    <a:ext uri="{FF2B5EF4-FFF2-40B4-BE49-F238E27FC236}">
                      <a16:creationId xmlns:a16="http://schemas.microsoft.com/office/drawing/2014/main" id="{CD157E03-959D-4936-A74C-EDE268B5DE69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4" name="Group 65">
                <a:extLst>
                  <a:ext uri="{FF2B5EF4-FFF2-40B4-BE49-F238E27FC236}">
                    <a16:creationId xmlns:a16="http://schemas.microsoft.com/office/drawing/2014/main" id="{CEFEEADD-BB81-4BFB-BA7E-8E27C2D70B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67707" y="3787006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7" name="Freeform 66">
                  <a:extLst>
                    <a:ext uri="{FF2B5EF4-FFF2-40B4-BE49-F238E27FC236}">
                      <a16:creationId xmlns:a16="http://schemas.microsoft.com/office/drawing/2014/main" id="{22A51863-99BA-4FDE-92BF-7AA6A47A5DC3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5" name="Group 65">
                <a:extLst>
                  <a:ext uri="{FF2B5EF4-FFF2-40B4-BE49-F238E27FC236}">
                    <a16:creationId xmlns:a16="http://schemas.microsoft.com/office/drawing/2014/main" id="{1FC87E05-31C4-472B-B7FD-8CE74E290A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16105" y="384550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6" name="Freeform 66">
                  <a:extLst>
                    <a:ext uri="{FF2B5EF4-FFF2-40B4-BE49-F238E27FC236}">
                      <a16:creationId xmlns:a16="http://schemas.microsoft.com/office/drawing/2014/main" id="{6D7C9063-E9AD-4CE1-9F1A-C5D4F14E98E8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</p:grpSp>
      </p:grpSp>
      <p:sp>
        <p:nvSpPr>
          <p:cNvPr id="107" name="Título 11">
            <a:extLst>
              <a:ext uri="{FF2B5EF4-FFF2-40B4-BE49-F238E27FC236}">
                <a16:creationId xmlns:a16="http://schemas.microsoft.com/office/drawing/2014/main" id="{A0E01B4D-89AD-4542-B949-600CE355EEB3}"/>
              </a:ext>
            </a:extLst>
          </p:cNvPr>
          <p:cNvSpPr txBox="1">
            <a:spLocks/>
          </p:cNvSpPr>
          <p:nvPr userDrawn="1"/>
        </p:nvSpPr>
        <p:spPr>
          <a:xfrm>
            <a:off x="436624" y="1022434"/>
            <a:ext cx="4165170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noProof="0" dirty="0">
                <a:solidFill>
                  <a:schemeClr val="tx1"/>
                </a:solidFill>
              </a:rPr>
              <a:t>From where we operate</a:t>
            </a: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A126C722-7811-49E3-A896-BDD2978D3686}"/>
              </a:ext>
            </a:extLst>
          </p:cNvPr>
          <p:cNvSpPr txBox="1"/>
          <p:nvPr userDrawn="1"/>
        </p:nvSpPr>
        <p:spPr>
          <a:xfrm>
            <a:off x="439209" y="1316764"/>
            <a:ext cx="9245118" cy="37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1">
                <a:solidFill>
                  <a:schemeClr val="accent1"/>
                </a:solidFill>
                <a:latin typeface="+mn-lt"/>
              </a:rPr>
              <a:t>We have a network of multi-disciplinary laboratories and certification offices worldwide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673F3CC3-3185-8840-BD4A-F7C3AACFE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8BB1903C-A99D-2048-96B0-D1E59242532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Marcador de texto 26">
            <a:extLst>
              <a:ext uri="{FF2B5EF4-FFF2-40B4-BE49-F238E27FC236}">
                <a16:creationId xmlns:a16="http://schemas.microsoft.com/office/drawing/2014/main" id="{F96C60EF-B40C-BF45-9CD4-F0BBB0851C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72" name="Marcador de texto 26">
            <a:extLst>
              <a:ext uri="{FF2B5EF4-FFF2-40B4-BE49-F238E27FC236}">
                <a16:creationId xmlns:a16="http://schemas.microsoft.com/office/drawing/2014/main" id="{604D1AFA-D103-F04D-A669-36E698DAC12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err="1"/>
              <a:t>Section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3869A6D9-A0A5-C043-BC90-D52FDF1927DF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ítulo 11">
            <a:extLst>
              <a:ext uri="{FF2B5EF4-FFF2-40B4-BE49-F238E27FC236}">
                <a16:creationId xmlns:a16="http://schemas.microsoft.com/office/drawing/2014/main" id="{E0A9749C-67F7-41A3-AB88-4169E47BC5C9}"/>
              </a:ext>
            </a:extLst>
          </p:cNvPr>
          <p:cNvSpPr txBox="1">
            <a:spLocks/>
          </p:cNvSpPr>
          <p:nvPr userDrawn="1"/>
        </p:nvSpPr>
        <p:spPr>
          <a:xfrm>
            <a:off x="538429" y="3276856"/>
            <a:ext cx="2467021" cy="104637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Applus+ Datapoint Labs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Applus+ Reliable Analysis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Applus+ X-RAY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Arcadia Applus+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Lightship Security Applus+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QPS Applus+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AC8F603F-71F3-46D6-AE87-4E99CD4256ED}"/>
              </a:ext>
            </a:extLst>
          </p:cNvPr>
          <p:cNvSpPr txBox="1"/>
          <p:nvPr userDrawn="1"/>
        </p:nvSpPr>
        <p:spPr>
          <a:xfrm>
            <a:off x="627691" y="2779792"/>
            <a:ext cx="1542519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+mn-lt"/>
              </a:rPr>
              <a:t>USA &amp; CANADA</a:t>
            </a:r>
          </a:p>
        </p:txBody>
      </p: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E54BA33C-FF64-428C-8191-6BB0012709A4}"/>
              </a:ext>
            </a:extLst>
          </p:cNvPr>
          <p:cNvCxnSpPr>
            <a:cxnSpLocks/>
          </p:cNvCxnSpPr>
          <p:nvPr userDrawn="1"/>
        </p:nvCxnSpPr>
        <p:spPr>
          <a:xfrm>
            <a:off x="632899" y="5440211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8318F884-F842-4C63-9CC8-45AE0A9645CB}"/>
              </a:ext>
            </a:extLst>
          </p:cNvPr>
          <p:cNvSpPr txBox="1"/>
          <p:nvPr userDrawn="1"/>
        </p:nvSpPr>
        <p:spPr>
          <a:xfrm>
            <a:off x="627691" y="5108062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</a:rPr>
              <a:t>LATAM</a:t>
            </a:r>
            <a:endParaRPr lang="en-US" sz="1200" b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8" name="Título 11">
            <a:extLst>
              <a:ext uri="{FF2B5EF4-FFF2-40B4-BE49-F238E27FC236}">
                <a16:creationId xmlns:a16="http://schemas.microsoft.com/office/drawing/2014/main" id="{A43FF49C-67B7-47BF-85AE-D095EDD7CA88}"/>
              </a:ext>
            </a:extLst>
          </p:cNvPr>
          <p:cNvSpPr txBox="1">
            <a:spLocks/>
          </p:cNvSpPr>
          <p:nvPr userDrawn="1"/>
        </p:nvSpPr>
        <p:spPr>
          <a:xfrm>
            <a:off x="538429" y="5441123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Applus+ Certification</a:t>
            </a:r>
          </a:p>
        </p:txBody>
      </p: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9BE488B6-F36C-422B-A8D4-79D936CA405F}"/>
              </a:ext>
            </a:extLst>
          </p:cNvPr>
          <p:cNvCxnSpPr>
            <a:cxnSpLocks/>
          </p:cNvCxnSpPr>
          <p:nvPr userDrawn="1"/>
        </p:nvCxnSpPr>
        <p:spPr>
          <a:xfrm>
            <a:off x="635164" y="310500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FF0F1EA1-E691-4C1A-A1F3-26D065C0150C}"/>
              </a:ext>
            </a:extLst>
          </p:cNvPr>
          <p:cNvSpPr txBox="1"/>
          <p:nvPr userDrawn="1"/>
        </p:nvSpPr>
        <p:spPr>
          <a:xfrm>
            <a:off x="9850895" y="1633847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3129F451-C7D1-4B18-9E15-75035A44BC04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7798" y="197086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ítulo 11">
            <a:extLst>
              <a:ext uri="{FF2B5EF4-FFF2-40B4-BE49-F238E27FC236}">
                <a16:creationId xmlns:a16="http://schemas.microsoft.com/office/drawing/2014/main" id="{036FA0A1-2151-4C07-954D-B51160AA3807}"/>
              </a:ext>
            </a:extLst>
          </p:cNvPr>
          <p:cNvSpPr txBox="1">
            <a:spLocks/>
          </p:cNvSpPr>
          <p:nvPr userDrawn="1"/>
        </p:nvSpPr>
        <p:spPr>
          <a:xfrm>
            <a:off x="9811410" y="2118598"/>
            <a:ext cx="1812704" cy="8586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tx1"/>
                </a:solidFill>
                <a:latin typeface="+mn-lt"/>
              </a:rPr>
              <a:t>Applus+ Laboratories Headquarters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Jtsec Applus+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Applus+ Certification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Metrology</a:t>
            </a:r>
            <a:r>
              <a:rPr lang="fr-FR" sz="1050" b="0" dirty="0">
                <a:solidFill>
                  <a:schemeClr val="tx1"/>
                </a:solidFill>
                <a:latin typeface="+mn-lt"/>
              </a:rPr>
              <a:t> (AC6, ZYX, LEM, Alpe, CLM)</a:t>
            </a:r>
          </a:p>
        </p:txBody>
      </p:sp>
      <p:cxnSp>
        <p:nvCxnSpPr>
          <p:cNvPr id="163" name="Conector recto 162">
            <a:extLst>
              <a:ext uri="{FF2B5EF4-FFF2-40B4-BE49-F238E27FC236}">
                <a16:creationId xmlns:a16="http://schemas.microsoft.com/office/drawing/2014/main" id="{D387D76F-B7BB-4C58-9FEB-85DBC2D7FD39}"/>
              </a:ext>
            </a:extLst>
          </p:cNvPr>
          <p:cNvCxnSpPr>
            <a:cxnSpLocks/>
          </p:cNvCxnSpPr>
          <p:nvPr userDrawn="1"/>
        </p:nvCxnSpPr>
        <p:spPr>
          <a:xfrm flipH="1">
            <a:off x="9839316" y="5248193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ítulo 11">
            <a:extLst>
              <a:ext uri="{FF2B5EF4-FFF2-40B4-BE49-F238E27FC236}">
                <a16:creationId xmlns:a16="http://schemas.microsoft.com/office/drawing/2014/main" id="{7EBFA5E7-D99B-4D10-8D6A-BC8C55DE6DF8}"/>
              </a:ext>
            </a:extLst>
          </p:cNvPr>
          <p:cNvSpPr txBox="1">
            <a:spLocks/>
          </p:cNvSpPr>
          <p:nvPr userDrawn="1"/>
        </p:nvSpPr>
        <p:spPr>
          <a:xfrm>
            <a:off x="9839316" y="5439756"/>
            <a:ext cx="2018421" cy="403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Applus+ Laboratories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Applus+ Reliable Analysis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  <a:latin typeface="+mn-lt"/>
              </a:rPr>
              <a:t>Applus+ CFI</a:t>
            </a:r>
          </a:p>
        </p:txBody>
      </p:sp>
      <p:cxnSp>
        <p:nvCxnSpPr>
          <p:cNvPr id="165" name="Conector recto 164">
            <a:extLst>
              <a:ext uri="{FF2B5EF4-FFF2-40B4-BE49-F238E27FC236}">
                <a16:creationId xmlns:a16="http://schemas.microsoft.com/office/drawing/2014/main" id="{8462CB65-A23D-4BB2-822B-124CEB57B08B}"/>
              </a:ext>
            </a:extLst>
          </p:cNvPr>
          <p:cNvCxnSpPr>
            <a:cxnSpLocks/>
          </p:cNvCxnSpPr>
          <p:nvPr userDrawn="1"/>
        </p:nvCxnSpPr>
        <p:spPr>
          <a:xfrm flipH="1">
            <a:off x="9890379" y="3571514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EF25FBCA-F85A-4DAB-810E-737C51A75793}"/>
              </a:ext>
            </a:extLst>
          </p:cNvPr>
          <p:cNvSpPr txBox="1"/>
          <p:nvPr userDrawn="1"/>
        </p:nvSpPr>
        <p:spPr>
          <a:xfrm>
            <a:off x="9850895" y="3253637"/>
            <a:ext cx="1733734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+mn-lt"/>
              </a:rPr>
              <a:t>REST OF EUROPE</a:t>
            </a:r>
          </a:p>
        </p:txBody>
      </p:sp>
      <p:sp>
        <p:nvSpPr>
          <p:cNvPr id="167" name="Título 11">
            <a:extLst>
              <a:ext uri="{FF2B5EF4-FFF2-40B4-BE49-F238E27FC236}">
                <a16:creationId xmlns:a16="http://schemas.microsoft.com/office/drawing/2014/main" id="{F051656A-3B71-4E0D-A42A-1182F2FAC53A}"/>
              </a:ext>
            </a:extLst>
          </p:cNvPr>
          <p:cNvSpPr txBox="1">
            <a:spLocks/>
          </p:cNvSpPr>
          <p:nvPr userDrawn="1"/>
        </p:nvSpPr>
        <p:spPr>
          <a:xfrm>
            <a:off x="9829742" y="3777300"/>
            <a:ext cx="1668482" cy="10165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Applus+ 3C Test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</a:rPr>
              <a:t>Applus+ A2MI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Applus+ BKW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</a:rPr>
              <a:t>Applus+ Emilab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</a:rPr>
              <a:t>Applus+ IMA Dresden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Applus+ Rescoll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</a:rPr>
              <a:t>QPS Applus+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CB223C49-8EC4-4FC7-A831-3CE32EC3A134}"/>
              </a:ext>
            </a:extLst>
          </p:cNvPr>
          <p:cNvSpPr txBox="1"/>
          <p:nvPr userDrawn="1"/>
        </p:nvSpPr>
        <p:spPr>
          <a:xfrm>
            <a:off x="9846650" y="491117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90" name="Freeform 35">
            <a:extLst>
              <a:ext uri="{FF2B5EF4-FFF2-40B4-BE49-F238E27FC236}">
                <a16:creationId xmlns:a16="http://schemas.microsoft.com/office/drawing/2014/main" id="{62AE4657-9CC4-459C-BF8D-BADBCA00F290}"/>
              </a:ext>
            </a:extLst>
          </p:cNvPr>
          <p:cNvSpPr/>
          <p:nvPr userDrawn="1"/>
        </p:nvSpPr>
        <p:spPr>
          <a:xfrm rot="21533571">
            <a:off x="7950424" y="3645370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242" name="Freeform 35">
            <a:extLst>
              <a:ext uri="{FF2B5EF4-FFF2-40B4-BE49-F238E27FC236}">
                <a16:creationId xmlns:a16="http://schemas.microsoft.com/office/drawing/2014/main" id="{19081ABE-E1E1-4F19-B8F3-62FE65C33141}"/>
              </a:ext>
            </a:extLst>
          </p:cNvPr>
          <p:cNvSpPr/>
          <p:nvPr userDrawn="1"/>
        </p:nvSpPr>
        <p:spPr>
          <a:xfrm rot="21533571">
            <a:off x="7950424" y="4000864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243" name="Freeform 35">
            <a:extLst>
              <a:ext uri="{FF2B5EF4-FFF2-40B4-BE49-F238E27FC236}">
                <a16:creationId xmlns:a16="http://schemas.microsoft.com/office/drawing/2014/main" id="{6B2FA45E-3639-4076-9D63-C9C2980E95F5}"/>
              </a:ext>
            </a:extLst>
          </p:cNvPr>
          <p:cNvSpPr/>
          <p:nvPr userDrawn="1"/>
        </p:nvSpPr>
        <p:spPr>
          <a:xfrm rot="21533571">
            <a:off x="7837004" y="3871696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</p:spTree>
    <p:extLst>
      <p:ext uri="{BB962C8B-B14F-4D97-AF65-F5344CB8AC3E}">
        <p14:creationId xmlns:p14="http://schemas.microsoft.com/office/powerpoint/2010/main" val="1952337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Site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main sites</a:t>
            </a:r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E2ADDE0D-2BE4-488E-B91C-3DE3EE01DEF0}"/>
              </a:ext>
            </a:extLst>
          </p:cNvPr>
          <p:cNvGrpSpPr/>
          <p:nvPr userDrawn="1"/>
        </p:nvGrpSpPr>
        <p:grpSpPr>
          <a:xfrm>
            <a:off x="2016957" y="2194979"/>
            <a:ext cx="7280734" cy="3601223"/>
            <a:chOff x="2455633" y="2531529"/>
            <a:chExt cx="7280734" cy="3601223"/>
          </a:xfrm>
        </p:grpSpPr>
        <p:pic>
          <p:nvPicPr>
            <p:cNvPr id="110" name="Gráfico 109">
              <a:extLst>
                <a:ext uri="{FF2B5EF4-FFF2-40B4-BE49-F238E27FC236}">
                  <a16:creationId xmlns:a16="http://schemas.microsoft.com/office/drawing/2014/main" id="{C04A9B36-2B14-4FA6-9421-EEFBCD3F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55633" y="2531529"/>
              <a:ext cx="7280734" cy="3601223"/>
            </a:xfrm>
            <a:prstGeom prst="rect">
              <a:avLst/>
            </a:prstGeom>
          </p:spPr>
        </p:pic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D364D2BB-EA5D-4C27-A948-017DD9576887}"/>
                </a:ext>
              </a:extLst>
            </p:cNvPr>
            <p:cNvGrpSpPr/>
            <p:nvPr/>
          </p:nvGrpSpPr>
          <p:grpSpPr>
            <a:xfrm>
              <a:off x="3797368" y="3605777"/>
              <a:ext cx="4520547" cy="1885364"/>
              <a:chOff x="3797368" y="3605777"/>
              <a:chExt cx="4520547" cy="1885364"/>
            </a:xfrm>
          </p:grpSpPr>
          <p:grpSp>
            <p:nvGrpSpPr>
              <p:cNvPr id="112" name="Group 3">
                <a:extLst>
                  <a:ext uri="{FF2B5EF4-FFF2-40B4-BE49-F238E27FC236}">
                    <a16:creationId xmlns:a16="http://schemas.microsoft.com/office/drawing/2014/main" id="{E7E54DC1-5DD5-4672-BB38-DF7A08F2A4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54801" y="3641751"/>
                <a:ext cx="61393" cy="53166"/>
                <a:chOff x="-317641" y="-1084418"/>
                <a:chExt cx="6350000" cy="5499100"/>
              </a:xfrm>
            </p:grpSpPr>
            <p:sp>
              <p:nvSpPr>
                <p:cNvPr id="217" name="Freeform 4">
                  <a:extLst>
                    <a:ext uri="{FF2B5EF4-FFF2-40B4-BE49-F238E27FC236}">
                      <a16:creationId xmlns:a16="http://schemas.microsoft.com/office/drawing/2014/main" id="{6D9F5B53-F9B0-4FE8-8CEE-4406F15E8734}"/>
                    </a:ext>
                  </a:extLst>
                </p:cNvPr>
                <p:cNvSpPr/>
                <p:nvPr/>
              </p:nvSpPr>
              <p:spPr>
                <a:xfrm>
                  <a:off x="-317641" y="-1084418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13" name="Group 5">
                <a:extLst>
                  <a:ext uri="{FF2B5EF4-FFF2-40B4-BE49-F238E27FC236}">
                    <a16:creationId xmlns:a16="http://schemas.microsoft.com/office/drawing/2014/main" id="{244845B6-24BB-4D26-BC9C-8D1D3ADACF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21866" y="3808076"/>
                <a:ext cx="61393" cy="53166"/>
                <a:chOff x="3590880" y="-3087965"/>
                <a:chExt cx="6350000" cy="5499100"/>
              </a:xfrm>
            </p:grpSpPr>
            <p:sp>
              <p:nvSpPr>
                <p:cNvPr id="216" name="Freeform 6">
                  <a:extLst>
                    <a:ext uri="{FF2B5EF4-FFF2-40B4-BE49-F238E27FC236}">
                      <a16:creationId xmlns:a16="http://schemas.microsoft.com/office/drawing/2014/main" id="{36396551-4307-47CA-A7A6-87AD895360FD}"/>
                    </a:ext>
                  </a:extLst>
                </p:cNvPr>
                <p:cNvSpPr/>
                <p:nvPr/>
              </p:nvSpPr>
              <p:spPr>
                <a:xfrm>
                  <a:off x="3590880" y="-308796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4" name="Group 7">
                <a:extLst>
                  <a:ext uri="{FF2B5EF4-FFF2-40B4-BE49-F238E27FC236}">
                    <a16:creationId xmlns:a16="http://schemas.microsoft.com/office/drawing/2014/main" id="{83A013E1-E9EC-4185-A35B-35C50D2704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89314" y="3805501"/>
                <a:ext cx="61393" cy="53166"/>
                <a:chOff x="-600231" y="-9057235"/>
                <a:chExt cx="6350000" cy="5499100"/>
              </a:xfrm>
            </p:grpSpPr>
            <p:sp>
              <p:nvSpPr>
                <p:cNvPr id="215" name="Freeform 8">
                  <a:extLst>
                    <a:ext uri="{FF2B5EF4-FFF2-40B4-BE49-F238E27FC236}">
                      <a16:creationId xmlns:a16="http://schemas.microsoft.com/office/drawing/2014/main" id="{FAACBE70-CCEE-4665-A4B1-FFC8D96D3F8C}"/>
                    </a:ext>
                  </a:extLst>
                </p:cNvPr>
                <p:cNvSpPr/>
                <p:nvPr/>
              </p:nvSpPr>
              <p:spPr>
                <a:xfrm>
                  <a:off x="-600231" y="-905723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5" name="Group 9">
                <a:extLst>
                  <a:ext uri="{FF2B5EF4-FFF2-40B4-BE49-F238E27FC236}">
                    <a16:creationId xmlns:a16="http://schemas.microsoft.com/office/drawing/2014/main" id="{CD4DE317-E0F1-45DA-A83D-F34099F870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16379" y="3644733"/>
                <a:ext cx="61393" cy="53166"/>
                <a:chOff x="-1364354" y="2014740"/>
                <a:chExt cx="6350000" cy="5499100"/>
              </a:xfrm>
            </p:grpSpPr>
            <p:sp>
              <p:nvSpPr>
                <p:cNvPr id="214" name="Freeform 10">
                  <a:extLst>
                    <a:ext uri="{FF2B5EF4-FFF2-40B4-BE49-F238E27FC236}">
                      <a16:creationId xmlns:a16="http://schemas.microsoft.com/office/drawing/2014/main" id="{0C6AC3AA-526A-4176-ACFA-8EA6DA8C0474}"/>
                    </a:ext>
                  </a:extLst>
                </p:cNvPr>
                <p:cNvSpPr/>
                <p:nvPr/>
              </p:nvSpPr>
              <p:spPr>
                <a:xfrm>
                  <a:off x="-1364354" y="201474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6" name="Group 11">
                <a:extLst>
                  <a:ext uri="{FF2B5EF4-FFF2-40B4-BE49-F238E27FC236}">
                    <a16:creationId xmlns:a16="http://schemas.microsoft.com/office/drawing/2014/main" id="{06B91FC1-5911-4097-BD09-65A91D9EF0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120518" y="3657492"/>
                <a:ext cx="61393" cy="53166"/>
                <a:chOff x="18877151" y="-207687"/>
                <a:chExt cx="6350000" cy="5499100"/>
              </a:xfrm>
            </p:grpSpPr>
            <p:sp>
              <p:nvSpPr>
                <p:cNvPr id="213" name="Freeform 12">
                  <a:extLst>
                    <a:ext uri="{FF2B5EF4-FFF2-40B4-BE49-F238E27FC236}">
                      <a16:creationId xmlns:a16="http://schemas.microsoft.com/office/drawing/2014/main" id="{F03A65B5-3883-4BFE-9CEF-167778C6EE16}"/>
                    </a:ext>
                  </a:extLst>
                </p:cNvPr>
                <p:cNvSpPr/>
                <p:nvPr/>
              </p:nvSpPr>
              <p:spPr>
                <a:xfrm>
                  <a:off x="18877151" y="-207687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17" name="Group 13">
                <a:extLst>
                  <a:ext uri="{FF2B5EF4-FFF2-40B4-BE49-F238E27FC236}">
                    <a16:creationId xmlns:a16="http://schemas.microsoft.com/office/drawing/2014/main" id="{20EABA6D-6A3B-48C0-B759-6E610A80EB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75674" y="3933910"/>
                <a:ext cx="61393" cy="53166"/>
                <a:chOff x="0" y="0"/>
                <a:chExt cx="6350000" cy="5499100"/>
              </a:xfrm>
            </p:grpSpPr>
            <p:sp>
              <p:nvSpPr>
                <p:cNvPr id="212" name="Freeform 14">
                  <a:extLst>
                    <a:ext uri="{FF2B5EF4-FFF2-40B4-BE49-F238E27FC236}">
                      <a16:creationId xmlns:a16="http://schemas.microsoft.com/office/drawing/2014/main" id="{633A8CF7-C6C0-41A8-AAA1-BC1031FB639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18" name="Group 15">
                <a:extLst>
                  <a:ext uri="{FF2B5EF4-FFF2-40B4-BE49-F238E27FC236}">
                    <a16:creationId xmlns:a16="http://schemas.microsoft.com/office/drawing/2014/main" id="{1C7F175A-3879-4D7E-8100-4A880BD7C8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731349" y="3879566"/>
                <a:ext cx="61393" cy="53166"/>
                <a:chOff x="-1549950" y="-29952"/>
                <a:chExt cx="6350000" cy="5499100"/>
              </a:xfrm>
            </p:grpSpPr>
            <p:sp>
              <p:nvSpPr>
                <p:cNvPr id="211" name="Freeform 16">
                  <a:extLst>
                    <a:ext uri="{FF2B5EF4-FFF2-40B4-BE49-F238E27FC236}">
                      <a16:creationId xmlns:a16="http://schemas.microsoft.com/office/drawing/2014/main" id="{0122BAF2-0DA9-432E-8A7A-0379A3DEACED}"/>
                    </a:ext>
                  </a:extLst>
                </p:cNvPr>
                <p:cNvSpPr/>
                <p:nvPr/>
              </p:nvSpPr>
              <p:spPr>
                <a:xfrm>
                  <a:off x="-1549950" y="-2995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2" name="Group 17">
                <a:extLst>
                  <a:ext uri="{FF2B5EF4-FFF2-40B4-BE49-F238E27FC236}">
                    <a16:creationId xmlns:a16="http://schemas.microsoft.com/office/drawing/2014/main" id="{DEA4964A-A1EC-4439-BAD9-789DBAC69F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790441" y="4019992"/>
                <a:ext cx="61393" cy="53166"/>
                <a:chOff x="6927591" y="-1401140"/>
                <a:chExt cx="6350000" cy="5499100"/>
              </a:xfrm>
            </p:grpSpPr>
            <p:sp>
              <p:nvSpPr>
                <p:cNvPr id="210" name="Freeform 18">
                  <a:extLst>
                    <a:ext uri="{FF2B5EF4-FFF2-40B4-BE49-F238E27FC236}">
                      <a16:creationId xmlns:a16="http://schemas.microsoft.com/office/drawing/2014/main" id="{D0289AB9-4EE6-49DF-8B61-27E43172B095}"/>
                    </a:ext>
                  </a:extLst>
                </p:cNvPr>
                <p:cNvSpPr/>
                <p:nvPr/>
              </p:nvSpPr>
              <p:spPr>
                <a:xfrm>
                  <a:off x="6927591" y="-140114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3" name="Group 21">
                <a:extLst>
                  <a:ext uri="{FF2B5EF4-FFF2-40B4-BE49-F238E27FC236}">
                    <a16:creationId xmlns:a16="http://schemas.microsoft.com/office/drawing/2014/main" id="{3E3AB87F-96C0-4F72-9207-422A96B969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18626" y="3895130"/>
                <a:ext cx="61393" cy="53166"/>
                <a:chOff x="3408660" y="-2518359"/>
                <a:chExt cx="6350000" cy="5499100"/>
              </a:xfrm>
            </p:grpSpPr>
            <p:sp>
              <p:nvSpPr>
                <p:cNvPr id="209" name="Freeform 22">
                  <a:extLst>
                    <a:ext uri="{FF2B5EF4-FFF2-40B4-BE49-F238E27FC236}">
                      <a16:creationId xmlns:a16="http://schemas.microsoft.com/office/drawing/2014/main" id="{F267ED86-AD0B-4371-8740-0803023841C2}"/>
                    </a:ext>
                  </a:extLst>
                </p:cNvPr>
                <p:cNvSpPr/>
                <p:nvPr/>
              </p:nvSpPr>
              <p:spPr>
                <a:xfrm>
                  <a:off x="3408660" y="-2518359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4" name="Group 23">
                <a:extLst>
                  <a:ext uri="{FF2B5EF4-FFF2-40B4-BE49-F238E27FC236}">
                    <a16:creationId xmlns:a16="http://schemas.microsoft.com/office/drawing/2014/main" id="{92BA673B-488B-454F-9843-81E13F49C0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29767" y="406994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207" name="Freeform 24">
                  <a:extLst>
                    <a:ext uri="{FF2B5EF4-FFF2-40B4-BE49-F238E27FC236}">
                      <a16:creationId xmlns:a16="http://schemas.microsoft.com/office/drawing/2014/main" id="{FDE20375-A1AC-4604-9A3A-16722F177C0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5" name="Group 25">
                <a:extLst>
                  <a:ext uri="{FF2B5EF4-FFF2-40B4-BE49-F238E27FC236}">
                    <a16:creationId xmlns:a16="http://schemas.microsoft.com/office/drawing/2014/main" id="{BAAA58B3-6F78-4600-8A7C-6B6B8CF578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087778" y="386933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201" name="Freeform 26">
                  <a:extLst>
                    <a:ext uri="{FF2B5EF4-FFF2-40B4-BE49-F238E27FC236}">
                      <a16:creationId xmlns:a16="http://schemas.microsoft.com/office/drawing/2014/main" id="{7946C97C-F8E4-4E80-9EE5-BFEB8BEC5EEB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6" name="Group 27">
                <a:extLst>
                  <a:ext uri="{FF2B5EF4-FFF2-40B4-BE49-F238E27FC236}">
                    <a16:creationId xmlns:a16="http://schemas.microsoft.com/office/drawing/2014/main" id="{021B85A8-3A81-4920-97DA-AAB3C3CECA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69615" y="4097120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97" name="Freeform 28">
                  <a:extLst>
                    <a:ext uri="{FF2B5EF4-FFF2-40B4-BE49-F238E27FC236}">
                      <a16:creationId xmlns:a16="http://schemas.microsoft.com/office/drawing/2014/main" id="{0AD21C9B-7EAF-41AF-B10B-6D56335AA8E7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7" name="Group 29">
                <a:extLst>
                  <a:ext uri="{FF2B5EF4-FFF2-40B4-BE49-F238E27FC236}">
                    <a16:creationId xmlns:a16="http://schemas.microsoft.com/office/drawing/2014/main" id="{BE805E11-B48F-497F-BE40-67425CAC81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080595" y="3970327"/>
                <a:ext cx="61393" cy="53166"/>
                <a:chOff x="-140331238" y="63303144"/>
                <a:chExt cx="6350000" cy="5499100"/>
              </a:xfrm>
            </p:grpSpPr>
            <p:sp>
              <p:nvSpPr>
                <p:cNvPr id="182" name="Freeform 30">
                  <a:extLst>
                    <a:ext uri="{FF2B5EF4-FFF2-40B4-BE49-F238E27FC236}">
                      <a16:creationId xmlns:a16="http://schemas.microsoft.com/office/drawing/2014/main" id="{02EE0F81-E47D-4621-A7B1-48BA56E503D0}"/>
                    </a:ext>
                  </a:extLst>
                </p:cNvPr>
                <p:cNvSpPr/>
                <p:nvPr/>
              </p:nvSpPr>
              <p:spPr>
                <a:xfrm>
                  <a:off x="-140331238" y="6330314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8" name="Group 31">
                <a:extLst>
                  <a:ext uri="{FF2B5EF4-FFF2-40B4-BE49-F238E27FC236}">
                    <a16:creationId xmlns:a16="http://schemas.microsoft.com/office/drawing/2014/main" id="{FB9042CD-3CE7-41A0-A1B3-7BBB42E67A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38858" y="4164268"/>
                <a:ext cx="61393" cy="53166"/>
                <a:chOff x="-3793485" y="26568670"/>
                <a:chExt cx="6350000" cy="5499100"/>
              </a:xfrm>
            </p:grpSpPr>
            <p:sp>
              <p:nvSpPr>
                <p:cNvPr id="176" name="Freeform 32">
                  <a:extLst>
                    <a:ext uri="{FF2B5EF4-FFF2-40B4-BE49-F238E27FC236}">
                      <a16:creationId xmlns:a16="http://schemas.microsoft.com/office/drawing/2014/main" id="{700EBC41-642B-4396-8113-F97E0348CEC8}"/>
                    </a:ext>
                  </a:extLst>
                </p:cNvPr>
                <p:cNvSpPr/>
                <p:nvPr/>
              </p:nvSpPr>
              <p:spPr>
                <a:xfrm>
                  <a:off x="-3793485" y="2656867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29" name="Group 34">
                <a:extLst>
                  <a:ext uri="{FF2B5EF4-FFF2-40B4-BE49-F238E27FC236}">
                    <a16:creationId xmlns:a16="http://schemas.microsoft.com/office/drawing/2014/main" id="{2E1D857D-9C9E-4A04-AD3D-FBF19872AF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56522" y="4181074"/>
                <a:ext cx="61393" cy="53166"/>
                <a:chOff x="-5254867" y="29706575"/>
                <a:chExt cx="6350000" cy="5499100"/>
              </a:xfrm>
            </p:grpSpPr>
            <p:sp>
              <p:nvSpPr>
                <p:cNvPr id="160" name="Freeform 35">
                  <a:extLst>
                    <a:ext uri="{FF2B5EF4-FFF2-40B4-BE49-F238E27FC236}">
                      <a16:creationId xmlns:a16="http://schemas.microsoft.com/office/drawing/2014/main" id="{86D042A0-09D8-48A6-AEB7-8DDD993367D0}"/>
                    </a:ext>
                  </a:extLst>
                </p:cNvPr>
                <p:cNvSpPr/>
                <p:nvPr/>
              </p:nvSpPr>
              <p:spPr>
                <a:xfrm>
                  <a:off x="-5254867" y="2970657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0" name="Group 38">
                <a:extLst>
                  <a:ext uri="{FF2B5EF4-FFF2-40B4-BE49-F238E27FC236}">
                    <a16:creationId xmlns:a16="http://schemas.microsoft.com/office/drawing/2014/main" id="{3F53540C-23A8-47D2-AA19-CAEFB4EB36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3797368" y="4373352"/>
                <a:ext cx="61393" cy="53166"/>
                <a:chOff x="-5643005" y="-10425286"/>
                <a:chExt cx="6350000" cy="5499100"/>
              </a:xfrm>
            </p:grpSpPr>
            <p:sp>
              <p:nvSpPr>
                <p:cNvPr id="159" name="Freeform 39">
                  <a:extLst>
                    <a:ext uri="{FF2B5EF4-FFF2-40B4-BE49-F238E27FC236}">
                      <a16:creationId xmlns:a16="http://schemas.microsoft.com/office/drawing/2014/main" id="{02F5F0D9-93BD-4165-B17B-0644836AC9F8}"/>
                    </a:ext>
                  </a:extLst>
                </p:cNvPr>
                <p:cNvSpPr/>
                <p:nvPr/>
              </p:nvSpPr>
              <p:spPr>
                <a:xfrm>
                  <a:off x="-5643005" y="-10425286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1" name="Group 40">
                <a:extLst>
                  <a:ext uri="{FF2B5EF4-FFF2-40B4-BE49-F238E27FC236}">
                    <a16:creationId xmlns:a16="http://schemas.microsoft.com/office/drawing/2014/main" id="{DA6281FD-12E0-4D77-98CC-39CB4EC741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50491" y="4722906"/>
                <a:ext cx="61393" cy="53166"/>
                <a:chOff x="6809453" y="-18268780"/>
                <a:chExt cx="6350000" cy="5499100"/>
              </a:xfrm>
            </p:grpSpPr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2A4A7514-5246-49D0-947A-5A8D5460E8FE}"/>
                    </a:ext>
                  </a:extLst>
                </p:cNvPr>
                <p:cNvSpPr/>
                <p:nvPr/>
              </p:nvSpPr>
              <p:spPr>
                <a:xfrm>
                  <a:off x="6809453" y="-1826878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2" name="Group 42">
                <a:extLst>
                  <a:ext uri="{FF2B5EF4-FFF2-40B4-BE49-F238E27FC236}">
                    <a16:creationId xmlns:a16="http://schemas.microsoft.com/office/drawing/2014/main" id="{9F19EAB0-F1B8-499A-BE9B-57B841FCD9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91470" y="5437975"/>
                <a:ext cx="61393" cy="53166"/>
                <a:chOff x="-2069108" y="-23800730"/>
                <a:chExt cx="6350000" cy="5499100"/>
              </a:xfrm>
            </p:grpSpPr>
            <p:sp>
              <p:nvSpPr>
                <p:cNvPr id="157" name="Freeform 43">
                  <a:extLst>
                    <a:ext uri="{FF2B5EF4-FFF2-40B4-BE49-F238E27FC236}">
                      <a16:creationId xmlns:a16="http://schemas.microsoft.com/office/drawing/2014/main" id="{2E15F90C-4157-4925-811E-F62E0A6D89ED}"/>
                    </a:ext>
                  </a:extLst>
                </p:cNvPr>
                <p:cNvSpPr/>
                <p:nvPr/>
              </p:nvSpPr>
              <p:spPr>
                <a:xfrm>
                  <a:off x="-2069108" y="-2380073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3" name="Group 46">
                <a:extLst>
                  <a:ext uri="{FF2B5EF4-FFF2-40B4-BE49-F238E27FC236}">
                    <a16:creationId xmlns:a16="http://schemas.microsoft.com/office/drawing/2014/main" id="{9C243D62-38A0-4F71-B812-A9AEED0B2A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15488" y="3605777"/>
                <a:ext cx="61393" cy="53166"/>
                <a:chOff x="787689" y="3837992"/>
                <a:chExt cx="6350000" cy="5499100"/>
              </a:xfrm>
            </p:grpSpPr>
            <p:sp>
              <p:nvSpPr>
                <p:cNvPr id="156" name="Freeform 47">
                  <a:extLst>
                    <a:ext uri="{FF2B5EF4-FFF2-40B4-BE49-F238E27FC236}">
                      <a16:creationId xmlns:a16="http://schemas.microsoft.com/office/drawing/2014/main" id="{6057649F-FBA4-4406-A1E3-2907DC368B6D}"/>
                    </a:ext>
                  </a:extLst>
                </p:cNvPr>
                <p:cNvSpPr/>
                <p:nvPr/>
              </p:nvSpPr>
              <p:spPr>
                <a:xfrm>
                  <a:off x="787689" y="383799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34" name="Group 61">
                <a:extLst>
                  <a:ext uri="{FF2B5EF4-FFF2-40B4-BE49-F238E27FC236}">
                    <a16:creationId xmlns:a16="http://schemas.microsoft.com/office/drawing/2014/main" id="{35685193-F1CD-4CF6-AC6D-D682987837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50588" y="3905803"/>
                <a:ext cx="61393" cy="53166"/>
                <a:chOff x="-120137761" y="11068633"/>
                <a:chExt cx="6350000" cy="5499100"/>
              </a:xfrm>
            </p:grpSpPr>
            <p:sp>
              <p:nvSpPr>
                <p:cNvPr id="155" name="Freeform 62">
                  <a:extLst>
                    <a:ext uri="{FF2B5EF4-FFF2-40B4-BE49-F238E27FC236}">
                      <a16:creationId xmlns:a16="http://schemas.microsoft.com/office/drawing/2014/main" id="{014062D5-2E5D-45E8-997F-95B8DDA8FD40}"/>
                    </a:ext>
                  </a:extLst>
                </p:cNvPr>
                <p:cNvSpPr/>
                <p:nvPr/>
              </p:nvSpPr>
              <p:spPr>
                <a:xfrm>
                  <a:off x="-120137761" y="11068633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5" name="Group 63">
                <a:extLst>
                  <a:ext uri="{FF2B5EF4-FFF2-40B4-BE49-F238E27FC236}">
                    <a16:creationId xmlns:a16="http://schemas.microsoft.com/office/drawing/2014/main" id="{FFD824CD-FECF-402F-97D2-C761FEFEAC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84900" y="3922760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4" name="Freeform 64">
                  <a:extLst>
                    <a:ext uri="{FF2B5EF4-FFF2-40B4-BE49-F238E27FC236}">
                      <a16:creationId xmlns:a16="http://schemas.microsoft.com/office/drawing/2014/main" id="{DDCB5D99-5389-48E3-9EA2-98DF2ADF1570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6" name="Group 65">
                <a:extLst>
                  <a:ext uri="{FF2B5EF4-FFF2-40B4-BE49-F238E27FC236}">
                    <a16:creationId xmlns:a16="http://schemas.microsoft.com/office/drawing/2014/main" id="{90CE122C-1342-470E-B810-AC3F5A1844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412574" y="3861272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3" name="Freeform 66">
                  <a:extLst>
                    <a:ext uri="{FF2B5EF4-FFF2-40B4-BE49-F238E27FC236}">
                      <a16:creationId xmlns:a16="http://schemas.microsoft.com/office/drawing/2014/main" id="{D194C6BC-68CD-4CFF-8048-58F896A63FF2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7" name="Group 67">
                <a:extLst>
                  <a:ext uri="{FF2B5EF4-FFF2-40B4-BE49-F238E27FC236}">
                    <a16:creationId xmlns:a16="http://schemas.microsoft.com/office/drawing/2014/main" id="{35B24E33-A172-414D-9797-C448BCC220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86558" y="4019076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2" name="Freeform 68">
                  <a:extLst>
                    <a:ext uri="{FF2B5EF4-FFF2-40B4-BE49-F238E27FC236}">
                      <a16:creationId xmlns:a16="http://schemas.microsoft.com/office/drawing/2014/main" id="{9970B2B0-3189-44E3-AA93-87246C21DA00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8" name="Group 69">
                <a:extLst>
                  <a:ext uri="{FF2B5EF4-FFF2-40B4-BE49-F238E27FC236}">
                    <a16:creationId xmlns:a16="http://schemas.microsoft.com/office/drawing/2014/main" id="{F64A6622-11BE-4B3F-9D97-6AECF83E21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82552" y="3968995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51" name="Freeform 70">
                  <a:extLst>
                    <a:ext uri="{FF2B5EF4-FFF2-40B4-BE49-F238E27FC236}">
                      <a16:creationId xmlns:a16="http://schemas.microsoft.com/office/drawing/2014/main" id="{2333792F-362B-4D84-AEF6-AF78DF76645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39" name="Group 71">
                <a:extLst>
                  <a:ext uri="{FF2B5EF4-FFF2-40B4-BE49-F238E27FC236}">
                    <a16:creationId xmlns:a16="http://schemas.microsoft.com/office/drawing/2014/main" id="{8077A6E0-F8A5-42D7-9A18-214D97AA14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68399" y="4254211"/>
                <a:ext cx="61393" cy="53166"/>
                <a:chOff x="-7801542" y="19820732"/>
                <a:chExt cx="6350000" cy="5499100"/>
              </a:xfrm>
            </p:grpSpPr>
            <p:sp>
              <p:nvSpPr>
                <p:cNvPr id="150" name="Freeform 72">
                  <a:extLst>
                    <a:ext uri="{FF2B5EF4-FFF2-40B4-BE49-F238E27FC236}">
                      <a16:creationId xmlns:a16="http://schemas.microsoft.com/office/drawing/2014/main" id="{A2630977-4541-4935-8B1F-60CB6FD4CFAE}"/>
                    </a:ext>
                  </a:extLst>
                </p:cNvPr>
                <p:cNvSpPr/>
                <p:nvPr/>
              </p:nvSpPr>
              <p:spPr>
                <a:xfrm>
                  <a:off x="-7801542" y="1982073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0" name="Group 73">
                <a:extLst>
                  <a:ext uri="{FF2B5EF4-FFF2-40B4-BE49-F238E27FC236}">
                    <a16:creationId xmlns:a16="http://schemas.microsoft.com/office/drawing/2014/main" id="{47642450-30F4-4C39-991D-1A56F59CE5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02212" y="4135330"/>
                <a:ext cx="61393" cy="53166"/>
                <a:chOff x="-24351035" y="20210164"/>
                <a:chExt cx="6350000" cy="5499100"/>
              </a:xfrm>
            </p:grpSpPr>
            <p:sp>
              <p:nvSpPr>
                <p:cNvPr id="149" name="Freeform 74">
                  <a:extLst>
                    <a:ext uri="{FF2B5EF4-FFF2-40B4-BE49-F238E27FC236}">
                      <a16:creationId xmlns:a16="http://schemas.microsoft.com/office/drawing/2014/main" id="{6892B268-8D20-42D9-BD2C-D941D66ED7C1}"/>
                    </a:ext>
                  </a:extLst>
                </p:cNvPr>
                <p:cNvSpPr/>
                <p:nvPr/>
              </p:nvSpPr>
              <p:spPr>
                <a:xfrm>
                  <a:off x="-24351035" y="2021016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id="{4F51604E-8097-4705-A6A8-E98AC0F06E47}"/>
                  </a:ext>
                </a:extLst>
              </p:cNvPr>
              <p:cNvSpPr/>
              <p:nvPr/>
            </p:nvSpPr>
            <p:spPr>
              <a:xfrm rot="21533571">
                <a:off x="5827544" y="3825545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42" name="Freeform 16">
                <a:extLst>
                  <a:ext uri="{FF2B5EF4-FFF2-40B4-BE49-F238E27FC236}">
                    <a16:creationId xmlns:a16="http://schemas.microsoft.com/office/drawing/2014/main" id="{7A3C7B35-72C2-43B7-B2E6-5C8FF2397728}"/>
                  </a:ext>
                </a:extLst>
              </p:cNvPr>
              <p:cNvSpPr/>
              <p:nvPr/>
            </p:nvSpPr>
            <p:spPr>
              <a:xfrm rot="21533571">
                <a:off x="5783817" y="3967012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  <p:grpSp>
            <p:nvGrpSpPr>
              <p:cNvPr id="143" name="Group 63">
                <a:extLst>
                  <a:ext uri="{FF2B5EF4-FFF2-40B4-BE49-F238E27FC236}">
                    <a16:creationId xmlns:a16="http://schemas.microsoft.com/office/drawing/2014/main" id="{67C63F0F-7FB1-42B6-A22D-AECA4CBFC4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46799" y="3915614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8" name="Freeform 64">
                  <a:extLst>
                    <a:ext uri="{FF2B5EF4-FFF2-40B4-BE49-F238E27FC236}">
                      <a16:creationId xmlns:a16="http://schemas.microsoft.com/office/drawing/2014/main" id="{CD157E03-959D-4936-A74C-EDE268B5DE69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4" name="Group 65">
                <a:extLst>
                  <a:ext uri="{FF2B5EF4-FFF2-40B4-BE49-F238E27FC236}">
                    <a16:creationId xmlns:a16="http://schemas.microsoft.com/office/drawing/2014/main" id="{CEFEEADD-BB81-4BFB-BA7E-8E27C2D70B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367707" y="3787006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7" name="Freeform 66">
                  <a:extLst>
                    <a:ext uri="{FF2B5EF4-FFF2-40B4-BE49-F238E27FC236}">
                      <a16:creationId xmlns:a16="http://schemas.microsoft.com/office/drawing/2014/main" id="{22A51863-99BA-4FDE-92BF-7AA6A47A5DC3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45" name="Group 65">
                <a:extLst>
                  <a:ext uri="{FF2B5EF4-FFF2-40B4-BE49-F238E27FC236}">
                    <a16:creationId xmlns:a16="http://schemas.microsoft.com/office/drawing/2014/main" id="{1FC87E05-31C4-472B-B7FD-8CE74E290A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16105" y="3845507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46" name="Freeform 66">
                  <a:extLst>
                    <a:ext uri="{FF2B5EF4-FFF2-40B4-BE49-F238E27FC236}">
                      <a16:creationId xmlns:a16="http://schemas.microsoft.com/office/drawing/2014/main" id="{6D7C9063-E9AD-4CE1-9F1A-C5D4F14E98E8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</p:grpSp>
      </p:grpSp>
      <p:sp>
        <p:nvSpPr>
          <p:cNvPr id="107" name="Título 11">
            <a:extLst>
              <a:ext uri="{FF2B5EF4-FFF2-40B4-BE49-F238E27FC236}">
                <a16:creationId xmlns:a16="http://schemas.microsoft.com/office/drawing/2014/main" id="{A0E01B4D-89AD-4542-B949-600CE355EEB3}"/>
              </a:ext>
            </a:extLst>
          </p:cNvPr>
          <p:cNvSpPr txBox="1">
            <a:spLocks/>
          </p:cNvSpPr>
          <p:nvPr userDrawn="1"/>
        </p:nvSpPr>
        <p:spPr>
          <a:xfrm>
            <a:off x="436624" y="1022434"/>
            <a:ext cx="4165170" cy="3783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noProof="0" dirty="0">
                <a:solidFill>
                  <a:schemeClr val="tx1"/>
                </a:solidFill>
              </a:rPr>
              <a:t>From where we operate</a:t>
            </a: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A126C722-7811-49E3-A896-BDD2978D3686}"/>
              </a:ext>
            </a:extLst>
          </p:cNvPr>
          <p:cNvSpPr txBox="1"/>
          <p:nvPr userDrawn="1"/>
        </p:nvSpPr>
        <p:spPr>
          <a:xfrm>
            <a:off x="439209" y="1316764"/>
            <a:ext cx="9601874" cy="37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We have a network of multi-disciplinary laboratories and certification offices worldwide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673F3CC3-3185-8840-BD4A-F7C3AACFE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8BB1903C-A99D-2048-96B0-D1E59242532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Marcador de texto 26">
            <a:extLst>
              <a:ext uri="{FF2B5EF4-FFF2-40B4-BE49-F238E27FC236}">
                <a16:creationId xmlns:a16="http://schemas.microsoft.com/office/drawing/2014/main" id="{F96C60EF-B40C-BF45-9CD4-F0BBB0851C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72" name="Marcador de texto 26">
            <a:extLst>
              <a:ext uri="{FF2B5EF4-FFF2-40B4-BE49-F238E27FC236}">
                <a16:creationId xmlns:a16="http://schemas.microsoft.com/office/drawing/2014/main" id="{604D1AFA-D103-F04D-A669-36E698DAC12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3869A6D9-A0A5-C043-BC90-D52FDF1927DF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E0E03019-CAEC-47BC-BA91-E309671850FF}"/>
              </a:ext>
            </a:extLst>
          </p:cNvPr>
          <p:cNvSpPr txBox="1"/>
          <p:nvPr userDrawn="1"/>
        </p:nvSpPr>
        <p:spPr>
          <a:xfrm>
            <a:off x="928865" y="1773906"/>
            <a:ext cx="162000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CANADA</a:t>
            </a:r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1E6FB70F-A7D7-4E75-8E59-BD98E9C68BDA}"/>
              </a:ext>
            </a:extLst>
          </p:cNvPr>
          <p:cNvCxnSpPr>
            <a:cxnSpLocks/>
          </p:cNvCxnSpPr>
          <p:nvPr userDrawn="1"/>
        </p:nvCxnSpPr>
        <p:spPr>
          <a:xfrm>
            <a:off x="910562" y="567468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4C200C5D-8892-46D0-A204-64B394BEB9A3}"/>
              </a:ext>
            </a:extLst>
          </p:cNvPr>
          <p:cNvSpPr txBox="1"/>
          <p:nvPr userDrawn="1"/>
        </p:nvSpPr>
        <p:spPr>
          <a:xfrm>
            <a:off x="927188" y="5342995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LATAM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D0E8DD61-E8F6-423E-B27E-1EF482017CDD}"/>
              </a:ext>
            </a:extLst>
          </p:cNvPr>
          <p:cNvCxnSpPr>
            <a:cxnSpLocks/>
          </p:cNvCxnSpPr>
          <p:nvPr userDrawn="1"/>
        </p:nvCxnSpPr>
        <p:spPr>
          <a:xfrm>
            <a:off x="929453" y="2124974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ítulo 11">
            <a:extLst>
              <a:ext uri="{FF2B5EF4-FFF2-40B4-BE49-F238E27FC236}">
                <a16:creationId xmlns:a16="http://schemas.microsoft.com/office/drawing/2014/main" id="{768BB230-55D0-4B3C-96EE-79E79C854592}"/>
              </a:ext>
            </a:extLst>
          </p:cNvPr>
          <p:cNvSpPr txBox="1">
            <a:spLocks/>
          </p:cNvSpPr>
          <p:nvPr userDrawn="1"/>
        </p:nvSpPr>
        <p:spPr>
          <a:xfrm>
            <a:off x="849783" y="2124973"/>
            <a:ext cx="2467021" cy="6335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dirty="0">
                <a:solidFill>
                  <a:schemeClr val="tx1"/>
                </a:solidFill>
              </a:rPr>
              <a:t>Toronto (ON)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dirty="0">
                <a:solidFill>
                  <a:schemeClr val="tx1"/>
                </a:solidFill>
              </a:rPr>
              <a:t>Ottawa (ON)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dirty="0">
                <a:solidFill>
                  <a:schemeClr val="tx1"/>
                </a:solidFill>
              </a:rPr>
              <a:t>Dundas (ON)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05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9" name="Título 11">
            <a:extLst>
              <a:ext uri="{FF2B5EF4-FFF2-40B4-BE49-F238E27FC236}">
                <a16:creationId xmlns:a16="http://schemas.microsoft.com/office/drawing/2014/main" id="{EC963035-BF9C-42C8-8ECF-2FE4F29C9D0D}"/>
              </a:ext>
            </a:extLst>
          </p:cNvPr>
          <p:cNvSpPr txBox="1">
            <a:spLocks/>
          </p:cNvSpPr>
          <p:nvPr userDrawn="1"/>
        </p:nvSpPr>
        <p:spPr>
          <a:xfrm>
            <a:off x="849783" y="5674689"/>
            <a:ext cx="1929777" cy="6335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Mexico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Chile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latin typeface="+mn-lt"/>
              </a:rPr>
              <a:t>Colombia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0535DD2D-1410-4F2F-B946-B4F0B15C8E86}"/>
              </a:ext>
            </a:extLst>
          </p:cNvPr>
          <p:cNvSpPr txBox="1"/>
          <p:nvPr userDrawn="1"/>
        </p:nvSpPr>
        <p:spPr>
          <a:xfrm>
            <a:off x="9917549" y="1437739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73D37F59-33E2-463C-87CA-B207005DB6B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0674" y="1795176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cto 161">
            <a:extLst>
              <a:ext uri="{FF2B5EF4-FFF2-40B4-BE49-F238E27FC236}">
                <a16:creationId xmlns:a16="http://schemas.microsoft.com/office/drawing/2014/main" id="{E5270D2E-C3B7-4EBB-936C-2F30BDF91E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75642" y="5860396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AF9D8D7C-ECF0-4C4E-98A4-66B9AEF09FDB}"/>
              </a:ext>
            </a:extLst>
          </p:cNvPr>
          <p:cNvSpPr txBox="1"/>
          <p:nvPr userDrawn="1"/>
        </p:nvSpPr>
        <p:spPr>
          <a:xfrm>
            <a:off x="9839953" y="552338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164" name="Título 11">
            <a:extLst>
              <a:ext uri="{FF2B5EF4-FFF2-40B4-BE49-F238E27FC236}">
                <a16:creationId xmlns:a16="http://schemas.microsoft.com/office/drawing/2014/main" id="{B5C961CF-28A5-4113-8576-B1344FC4D2B4}"/>
              </a:ext>
            </a:extLst>
          </p:cNvPr>
          <p:cNvSpPr txBox="1">
            <a:spLocks/>
          </p:cNvSpPr>
          <p:nvPr userDrawn="1"/>
        </p:nvSpPr>
        <p:spPr>
          <a:xfrm>
            <a:off x="9875642" y="5869612"/>
            <a:ext cx="1668482" cy="8948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Shanghai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Taicang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Beijing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Shenzhen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Chongqing</a:t>
            </a:r>
          </a:p>
        </p:txBody>
      </p:sp>
      <p:cxnSp>
        <p:nvCxnSpPr>
          <p:cNvPr id="165" name="Conector recto 164">
            <a:extLst>
              <a:ext uri="{FF2B5EF4-FFF2-40B4-BE49-F238E27FC236}">
                <a16:creationId xmlns:a16="http://schemas.microsoft.com/office/drawing/2014/main" id="{1B9B1FB3-B7FB-42E9-8D3E-28CF449F5B32}"/>
              </a:ext>
            </a:extLst>
          </p:cNvPr>
          <p:cNvCxnSpPr>
            <a:cxnSpLocks/>
          </p:cNvCxnSpPr>
          <p:nvPr userDrawn="1"/>
        </p:nvCxnSpPr>
        <p:spPr>
          <a:xfrm flipH="1">
            <a:off x="9917549" y="3928753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76385034-BC69-4617-A066-A46C462A3E2F}"/>
              </a:ext>
            </a:extLst>
          </p:cNvPr>
          <p:cNvSpPr txBox="1"/>
          <p:nvPr userDrawn="1"/>
        </p:nvSpPr>
        <p:spPr>
          <a:xfrm>
            <a:off x="9875642" y="3579794"/>
            <a:ext cx="1733734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REST OF EUROPE</a:t>
            </a:r>
          </a:p>
        </p:txBody>
      </p:sp>
      <p:sp>
        <p:nvSpPr>
          <p:cNvPr id="167" name="Título 11">
            <a:extLst>
              <a:ext uri="{FF2B5EF4-FFF2-40B4-BE49-F238E27FC236}">
                <a16:creationId xmlns:a16="http://schemas.microsoft.com/office/drawing/2014/main" id="{C072334F-A4C0-4352-B0B5-46C44CB13230}"/>
              </a:ext>
            </a:extLst>
          </p:cNvPr>
          <p:cNvSpPr txBox="1">
            <a:spLocks/>
          </p:cNvSpPr>
          <p:nvPr userDrawn="1"/>
        </p:nvSpPr>
        <p:spPr>
          <a:xfrm>
            <a:off x="9839953" y="3958542"/>
            <a:ext cx="2237070" cy="9093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Bordeaux (FR)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Rochefort (FR)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Fraisses (FR)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Gradignan (FR)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Dresden (DE)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Bremen (DE)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Amaro (IT)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Barneveld (NL)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Silverstone (UK)</a:t>
            </a:r>
          </a:p>
        </p:txBody>
      </p:sp>
      <p:sp>
        <p:nvSpPr>
          <p:cNvPr id="168" name="Título 11">
            <a:extLst>
              <a:ext uri="{FF2B5EF4-FFF2-40B4-BE49-F238E27FC236}">
                <a16:creationId xmlns:a16="http://schemas.microsoft.com/office/drawing/2014/main" id="{F9AAF25A-6AF8-4EED-89F4-E2316752F860}"/>
              </a:ext>
            </a:extLst>
          </p:cNvPr>
          <p:cNvSpPr txBox="1">
            <a:spLocks/>
          </p:cNvSpPr>
          <p:nvPr userDrawn="1"/>
        </p:nvSpPr>
        <p:spPr>
          <a:xfrm>
            <a:off x="9839953" y="1801068"/>
            <a:ext cx="2279350" cy="101656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 (HQ) 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Madrid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Toledo 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Granada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Vizcaya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Navarra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Asturias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Guadalajara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Sevilla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Coruña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09F990B6-AE3C-4A84-B802-32907673331E}"/>
              </a:ext>
            </a:extLst>
          </p:cNvPr>
          <p:cNvSpPr txBox="1"/>
          <p:nvPr userDrawn="1"/>
        </p:nvSpPr>
        <p:spPr>
          <a:xfrm>
            <a:off x="896239" y="2748241"/>
            <a:ext cx="162000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</a:t>
            </a:r>
          </a:p>
        </p:txBody>
      </p: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7263B4E5-D5BF-47CD-A5E4-6A610064630B}"/>
              </a:ext>
            </a:extLst>
          </p:cNvPr>
          <p:cNvCxnSpPr>
            <a:cxnSpLocks/>
          </p:cNvCxnSpPr>
          <p:nvPr userDrawn="1"/>
        </p:nvCxnSpPr>
        <p:spPr>
          <a:xfrm>
            <a:off x="896827" y="309930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ítulo 11">
            <a:extLst>
              <a:ext uri="{FF2B5EF4-FFF2-40B4-BE49-F238E27FC236}">
                <a16:creationId xmlns:a16="http://schemas.microsoft.com/office/drawing/2014/main" id="{72A2C3BD-CEE9-41C4-B46D-2497F94DB9E2}"/>
              </a:ext>
            </a:extLst>
          </p:cNvPr>
          <p:cNvSpPr txBox="1">
            <a:spLocks/>
          </p:cNvSpPr>
          <p:nvPr userDrawn="1"/>
        </p:nvSpPr>
        <p:spPr>
          <a:xfrm>
            <a:off x="817157" y="3099308"/>
            <a:ext cx="2467021" cy="6335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Detroit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Independence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Cleveland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Troy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Zeeland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Manchester (CT)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Hampton (VA)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Indianapolis (IN)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Greenville (SC)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Raleigh (NC)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Ithaca (NY)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Baltimore (MD)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Houston (TX)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05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4" name="Freeform 35">
            <a:extLst>
              <a:ext uri="{FF2B5EF4-FFF2-40B4-BE49-F238E27FC236}">
                <a16:creationId xmlns:a16="http://schemas.microsoft.com/office/drawing/2014/main" id="{F15393AF-18B0-4109-8125-8F1927F4C804}"/>
              </a:ext>
            </a:extLst>
          </p:cNvPr>
          <p:cNvSpPr/>
          <p:nvPr userDrawn="1"/>
        </p:nvSpPr>
        <p:spPr>
          <a:xfrm rot="21533571">
            <a:off x="7687695" y="3654136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95" name="Freeform 35">
            <a:extLst>
              <a:ext uri="{FF2B5EF4-FFF2-40B4-BE49-F238E27FC236}">
                <a16:creationId xmlns:a16="http://schemas.microsoft.com/office/drawing/2014/main" id="{7DA9E57F-F587-4995-BEC0-C64F3494DD5E}"/>
              </a:ext>
            </a:extLst>
          </p:cNvPr>
          <p:cNvSpPr/>
          <p:nvPr userDrawn="1"/>
        </p:nvSpPr>
        <p:spPr>
          <a:xfrm rot="21533571">
            <a:off x="7687695" y="4009630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96" name="Freeform 35">
            <a:extLst>
              <a:ext uri="{FF2B5EF4-FFF2-40B4-BE49-F238E27FC236}">
                <a16:creationId xmlns:a16="http://schemas.microsoft.com/office/drawing/2014/main" id="{12285AAA-4650-492B-B59C-5D163B85F7B6}"/>
              </a:ext>
            </a:extLst>
          </p:cNvPr>
          <p:cNvSpPr/>
          <p:nvPr userDrawn="1"/>
        </p:nvSpPr>
        <p:spPr>
          <a:xfrm rot="21533571">
            <a:off x="7574275" y="3880462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</p:spTree>
    <p:extLst>
      <p:ext uri="{BB962C8B-B14F-4D97-AF65-F5344CB8AC3E}">
        <p14:creationId xmlns:p14="http://schemas.microsoft.com/office/powerpoint/2010/main" val="381304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erials &amp; Structure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1"/>
            <a:ext cx="1856321" cy="2524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Materials &amp; Structures</a:t>
            </a:r>
          </a:p>
        </p:txBody>
      </p:sp>
      <p:pic>
        <p:nvPicPr>
          <p:cNvPr id="98" name="Picture 32">
            <a:extLst>
              <a:ext uri="{FF2B5EF4-FFF2-40B4-BE49-F238E27FC236}">
                <a16:creationId xmlns:a16="http://schemas.microsoft.com/office/drawing/2014/main" id="{2957520E-7655-4714-A520-383F56A18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779" y="2375250"/>
            <a:ext cx="356255" cy="381343"/>
          </a:xfrm>
          <a:prstGeom prst="rect">
            <a:avLst/>
          </a:prstGeom>
        </p:spPr>
      </p:pic>
      <p:grpSp>
        <p:nvGrpSpPr>
          <p:cNvPr id="99" name="Grupo 98">
            <a:extLst>
              <a:ext uri="{FF2B5EF4-FFF2-40B4-BE49-F238E27FC236}">
                <a16:creationId xmlns:a16="http://schemas.microsoft.com/office/drawing/2014/main" id="{D4A7A29E-384E-4394-9DD1-8F5BE24201A2}"/>
              </a:ext>
            </a:extLst>
          </p:cNvPr>
          <p:cNvGrpSpPr/>
          <p:nvPr userDrawn="1"/>
        </p:nvGrpSpPr>
        <p:grpSpPr>
          <a:xfrm>
            <a:off x="2455633" y="2531529"/>
            <a:ext cx="7280734" cy="3601223"/>
            <a:chOff x="2455633" y="2531529"/>
            <a:chExt cx="7280734" cy="3601223"/>
          </a:xfrm>
        </p:grpSpPr>
        <p:pic>
          <p:nvPicPr>
            <p:cNvPr id="100" name="Gráfico 99">
              <a:extLst>
                <a:ext uri="{FF2B5EF4-FFF2-40B4-BE49-F238E27FC236}">
                  <a16:creationId xmlns:a16="http://schemas.microsoft.com/office/drawing/2014/main" id="{E8325480-FBA4-44F5-BA3B-8790E46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55633" y="2531529"/>
              <a:ext cx="7280734" cy="3601223"/>
            </a:xfrm>
            <a:prstGeom prst="rect">
              <a:avLst/>
            </a:prstGeom>
          </p:spPr>
        </p:pic>
        <p:grpSp>
          <p:nvGrpSpPr>
            <p:cNvPr id="101" name="Grupo 100">
              <a:extLst>
                <a:ext uri="{FF2B5EF4-FFF2-40B4-BE49-F238E27FC236}">
                  <a16:creationId xmlns:a16="http://schemas.microsoft.com/office/drawing/2014/main" id="{4148434C-6EEA-4B1F-AAAE-3455019EC2E5}"/>
                </a:ext>
              </a:extLst>
            </p:cNvPr>
            <p:cNvGrpSpPr/>
            <p:nvPr/>
          </p:nvGrpSpPr>
          <p:grpSpPr>
            <a:xfrm>
              <a:off x="4146799" y="3605777"/>
              <a:ext cx="4171116" cy="628463"/>
              <a:chOff x="4146799" y="3605777"/>
              <a:chExt cx="4171116" cy="628463"/>
            </a:xfrm>
          </p:grpSpPr>
          <p:grpSp>
            <p:nvGrpSpPr>
              <p:cNvPr id="102" name="Group 5">
                <a:extLst>
                  <a:ext uri="{FF2B5EF4-FFF2-40B4-BE49-F238E27FC236}">
                    <a16:creationId xmlns:a16="http://schemas.microsoft.com/office/drawing/2014/main" id="{9AA30FF1-1A96-4A57-BB19-59A12F6956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21866" y="3808076"/>
                <a:ext cx="61393" cy="53166"/>
                <a:chOff x="3590880" y="-3087965"/>
                <a:chExt cx="6350000" cy="5499100"/>
              </a:xfrm>
            </p:grpSpPr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B364E2E3-D0DA-4CF3-B412-72962C3DC840}"/>
                    </a:ext>
                  </a:extLst>
                </p:cNvPr>
                <p:cNvSpPr/>
                <p:nvPr/>
              </p:nvSpPr>
              <p:spPr>
                <a:xfrm>
                  <a:off x="3590880" y="-308796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3" name="Group 11">
                <a:extLst>
                  <a:ext uri="{FF2B5EF4-FFF2-40B4-BE49-F238E27FC236}">
                    <a16:creationId xmlns:a16="http://schemas.microsoft.com/office/drawing/2014/main" id="{B14E68CC-8251-4EF2-B184-8FCFDA6FE7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120518" y="3657492"/>
                <a:ext cx="61393" cy="53166"/>
                <a:chOff x="18877151" y="-207687"/>
                <a:chExt cx="6350000" cy="5499100"/>
              </a:xfrm>
            </p:grpSpPr>
            <p:sp>
              <p:nvSpPr>
                <p:cNvPr id="166" name="Freeform 12">
                  <a:extLst>
                    <a:ext uri="{FF2B5EF4-FFF2-40B4-BE49-F238E27FC236}">
                      <a16:creationId xmlns:a16="http://schemas.microsoft.com/office/drawing/2014/main" id="{B7C8530B-691C-4C2D-81FA-C6090AFBDAE8}"/>
                    </a:ext>
                  </a:extLst>
                </p:cNvPr>
                <p:cNvSpPr/>
                <p:nvPr/>
              </p:nvSpPr>
              <p:spPr>
                <a:xfrm>
                  <a:off x="18877151" y="-207687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04" name="Group 13">
                <a:extLst>
                  <a:ext uri="{FF2B5EF4-FFF2-40B4-BE49-F238E27FC236}">
                    <a16:creationId xmlns:a16="http://schemas.microsoft.com/office/drawing/2014/main" id="{B9474650-C2E5-4412-A4D8-B849D6BAD9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75674" y="3933910"/>
                <a:ext cx="61393" cy="53166"/>
                <a:chOff x="0" y="0"/>
                <a:chExt cx="6350000" cy="5499100"/>
              </a:xfrm>
            </p:grpSpPr>
            <p:sp>
              <p:nvSpPr>
                <p:cNvPr id="165" name="Freeform 14">
                  <a:extLst>
                    <a:ext uri="{FF2B5EF4-FFF2-40B4-BE49-F238E27FC236}">
                      <a16:creationId xmlns:a16="http://schemas.microsoft.com/office/drawing/2014/main" id="{72CAE73A-4894-495E-8644-35CCD1ADC0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5" name="Group 34">
                <a:extLst>
                  <a:ext uri="{FF2B5EF4-FFF2-40B4-BE49-F238E27FC236}">
                    <a16:creationId xmlns:a16="http://schemas.microsoft.com/office/drawing/2014/main" id="{07F6A766-036C-4DB1-9435-D667174D3F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56522" y="4181074"/>
                <a:ext cx="61393" cy="53166"/>
                <a:chOff x="-5254867" y="29706575"/>
                <a:chExt cx="6350000" cy="5499100"/>
              </a:xfrm>
            </p:grpSpPr>
            <p:sp>
              <p:nvSpPr>
                <p:cNvPr id="164" name="Freeform 35">
                  <a:extLst>
                    <a:ext uri="{FF2B5EF4-FFF2-40B4-BE49-F238E27FC236}">
                      <a16:creationId xmlns:a16="http://schemas.microsoft.com/office/drawing/2014/main" id="{F7F14F97-F305-46F2-AA07-F89F3FECAA7A}"/>
                    </a:ext>
                  </a:extLst>
                </p:cNvPr>
                <p:cNvSpPr/>
                <p:nvPr/>
              </p:nvSpPr>
              <p:spPr>
                <a:xfrm>
                  <a:off x="-5254867" y="2970657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6" name="Group 46">
                <a:extLst>
                  <a:ext uri="{FF2B5EF4-FFF2-40B4-BE49-F238E27FC236}">
                    <a16:creationId xmlns:a16="http://schemas.microsoft.com/office/drawing/2014/main" id="{B332BCE3-0649-4275-9394-5D0AB55778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15488" y="3605777"/>
                <a:ext cx="61393" cy="53166"/>
                <a:chOff x="787689" y="3837992"/>
                <a:chExt cx="6350000" cy="5499100"/>
              </a:xfrm>
            </p:grpSpPr>
            <p:sp>
              <p:nvSpPr>
                <p:cNvPr id="163" name="Freeform 47">
                  <a:extLst>
                    <a:ext uri="{FF2B5EF4-FFF2-40B4-BE49-F238E27FC236}">
                      <a16:creationId xmlns:a16="http://schemas.microsoft.com/office/drawing/2014/main" id="{7CBDB575-3812-43F0-94CD-FB8BCD8BEC38}"/>
                    </a:ext>
                  </a:extLst>
                </p:cNvPr>
                <p:cNvSpPr/>
                <p:nvPr/>
              </p:nvSpPr>
              <p:spPr>
                <a:xfrm>
                  <a:off x="787689" y="383799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07" name="Group 61">
                <a:extLst>
                  <a:ext uri="{FF2B5EF4-FFF2-40B4-BE49-F238E27FC236}">
                    <a16:creationId xmlns:a16="http://schemas.microsoft.com/office/drawing/2014/main" id="{F0F8FA77-B8A3-4C00-8C08-C72D8D11CB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50588" y="3905803"/>
                <a:ext cx="61393" cy="53166"/>
                <a:chOff x="-120137761" y="11068633"/>
                <a:chExt cx="6350000" cy="5499100"/>
              </a:xfrm>
            </p:grpSpPr>
            <p:sp>
              <p:nvSpPr>
                <p:cNvPr id="162" name="Freeform 62">
                  <a:extLst>
                    <a:ext uri="{FF2B5EF4-FFF2-40B4-BE49-F238E27FC236}">
                      <a16:creationId xmlns:a16="http://schemas.microsoft.com/office/drawing/2014/main" id="{38EFA20C-93B0-4595-ACD8-0AEB5660F3CD}"/>
                    </a:ext>
                  </a:extLst>
                </p:cNvPr>
                <p:cNvSpPr/>
                <p:nvPr/>
              </p:nvSpPr>
              <p:spPr>
                <a:xfrm>
                  <a:off x="-120137761" y="11068633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218E1877-DC9F-4738-932A-52AD79FC3246}"/>
                  </a:ext>
                </a:extLst>
              </p:cNvPr>
              <p:cNvSpPr/>
              <p:nvPr/>
            </p:nvSpPr>
            <p:spPr>
              <a:xfrm rot="21533571">
                <a:off x="5827544" y="3825545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E8896030-6A59-48BF-8035-0AEFA4D61570}"/>
                  </a:ext>
                </a:extLst>
              </p:cNvPr>
              <p:cNvSpPr/>
              <p:nvPr/>
            </p:nvSpPr>
            <p:spPr>
              <a:xfrm rot="21533571">
                <a:off x="5783817" y="3967012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  <p:grpSp>
            <p:nvGrpSpPr>
              <p:cNvPr id="128" name="Group 63">
                <a:extLst>
                  <a:ext uri="{FF2B5EF4-FFF2-40B4-BE49-F238E27FC236}">
                    <a16:creationId xmlns:a16="http://schemas.microsoft.com/office/drawing/2014/main" id="{E94DEBF1-156D-4C14-B488-BBF1DD93EF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46799" y="3915614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CCDC1981-2CEF-47CA-8906-2F0699EA373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</p:grpSp>
      </p:grp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50FA45B4-50CF-4936-9CE1-E405C40FABB8}"/>
              </a:ext>
            </a:extLst>
          </p:cNvPr>
          <p:cNvSpPr txBox="1"/>
          <p:nvPr userDrawn="1"/>
        </p:nvSpPr>
        <p:spPr>
          <a:xfrm>
            <a:off x="9821487" y="3915175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4D154DEA-1A06-43BA-8159-4742FAE4AEF5}"/>
              </a:ext>
            </a:extLst>
          </p:cNvPr>
          <p:cNvSpPr txBox="1"/>
          <p:nvPr userDrawn="1"/>
        </p:nvSpPr>
        <p:spPr>
          <a:xfrm>
            <a:off x="9815975" y="2136953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FRANCE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37365FCB-72CF-41A1-AAC6-EF7D07CE9C41}"/>
              </a:ext>
            </a:extLst>
          </p:cNvPr>
          <p:cNvSpPr txBox="1"/>
          <p:nvPr userDrawn="1"/>
        </p:nvSpPr>
        <p:spPr>
          <a:xfrm>
            <a:off x="834444" y="3561216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</a:t>
            </a:r>
          </a:p>
        </p:txBody>
      </p:sp>
      <p:cxnSp>
        <p:nvCxnSpPr>
          <p:cNvPr id="185" name="Conector recto 184">
            <a:extLst>
              <a:ext uri="{FF2B5EF4-FFF2-40B4-BE49-F238E27FC236}">
                <a16:creationId xmlns:a16="http://schemas.microsoft.com/office/drawing/2014/main" id="{67E2B82A-2B40-4655-BCFF-104C212ACC3C}"/>
              </a:ext>
            </a:extLst>
          </p:cNvPr>
          <p:cNvCxnSpPr/>
          <p:nvPr/>
        </p:nvCxnSpPr>
        <p:spPr>
          <a:xfrm flipV="1">
            <a:off x="835633" y="390615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6B8B6CEC-3803-4CBC-B511-00D9C3C5A131}"/>
              </a:ext>
            </a:extLst>
          </p:cNvPr>
          <p:cNvSpPr txBox="1"/>
          <p:nvPr userDrawn="1"/>
        </p:nvSpPr>
        <p:spPr>
          <a:xfrm>
            <a:off x="9814786" y="3048275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GERMANY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93" name="Título 11">
            <a:extLst>
              <a:ext uri="{FF2B5EF4-FFF2-40B4-BE49-F238E27FC236}">
                <a16:creationId xmlns:a16="http://schemas.microsoft.com/office/drawing/2014/main" id="{2CB514CC-0C22-4230-B6E1-F9D07B936BB9}"/>
              </a:ext>
            </a:extLst>
          </p:cNvPr>
          <p:cNvSpPr txBox="1">
            <a:spLocks/>
          </p:cNvSpPr>
          <p:nvPr userDrawn="1"/>
        </p:nvSpPr>
        <p:spPr>
          <a:xfrm>
            <a:off x="9816231" y="2601682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Bordeaux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St. Etienne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Rochefort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4" name="Título 11">
            <a:extLst>
              <a:ext uri="{FF2B5EF4-FFF2-40B4-BE49-F238E27FC236}">
                <a16:creationId xmlns:a16="http://schemas.microsoft.com/office/drawing/2014/main" id="{06333C2B-12DE-4EDF-9C6E-84996AD4F4BD}"/>
              </a:ext>
            </a:extLst>
          </p:cNvPr>
          <p:cNvSpPr txBox="1">
            <a:spLocks/>
          </p:cNvSpPr>
          <p:nvPr userDrawn="1"/>
        </p:nvSpPr>
        <p:spPr>
          <a:xfrm>
            <a:off x="9816231" y="3489851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Dresden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Bremen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6" name="Título 11">
            <a:extLst>
              <a:ext uri="{FF2B5EF4-FFF2-40B4-BE49-F238E27FC236}">
                <a16:creationId xmlns:a16="http://schemas.microsoft.com/office/drawing/2014/main" id="{E65EE059-AE9A-4F8D-A480-8BA8A4AC1332}"/>
              </a:ext>
            </a:extLst>
          </p:cNvPr>
          <p:cNvSpPr txBox="1">
            <a:spLocks/>
          </p:cNvSpPr>
          <p:nvPr userDrawn="1"/>
        </p:nvSpPr>
        <p:spPr>
          <a:xfrm>
            <a:off x="9790545" y="4264153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Illescas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8" name="Título 11">
            <a:extLst>
              <a:ext uri="{FF2B5EF4-FFF2-40B4-BE49-F238E27FC236}">
                <a16:creationId xmlns:a16="http://schemas.microsoft.com/office/drawing/2014/main" id="{9DFB517A-62F2-43B1-B504-636C2940181F}"/>
              </a:ext>
            </a:extLst>
          </p:cNvPr>
          <p:cNvSpPr txBox="1">
            <a:spLocks/>
          </p:cNvSpPr>
          <p:nvPr userDrawn="1"/>
        </p:nvSpPr>
        <p:spPr>
          <a:xfrm>
            <a:off x="834444" y="3976180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Detroit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Ithaca (NY)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65EDD9DD-0A3B-6249-B434-17DD70916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595C325B-0337-AF49-8645-97E6DA3C254D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arcador de texto 26">
            <a:extLst>
              <a:ext uri="{FF2B5EF4-FFF2-40B4-BE49-F238E27FC236}">
                <a16:creationId xmlns:a16="http://schemas.microsoft.com/office/drawing/2014/main" id="{468BC24F-5EE3-4F41-B08B-344731355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80" name="Marcador de texto 26">
            <a:extLst>
              <a:ext uri="{FF2B5EF4-FFF2-40B4-BE49-F238E27FC236}">
                <a16:creationId xmlns:a16="http://schemas.microsoft.com/office/drawing/2014/main" id="{D5C7A288-350D-C14D-A027-A6B2D77B339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9436D156-3347-D54D-BC97-4C7FA7DD5B79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arcador de texto 40">
            <a:extLst>
              <a:ext uri="{FF2B5EF4-FFF2-40B4-BE49-F238E27FC236}">
                <a16:creationId xmlns:a16="http://schemas.microsoft.com/office/drawing/2014/main" id="{9D5063E3-AF1B-4886-B9DC-2631C1FED014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3" name="Marcador de texto 38">
            <a:extLst>
              <a:ext uri="{FF2B5EF4-FFF2-40B4-BE49-F238E27FC236}">
                <a16:creationId xmlns:a16="http://schemas.microsoft.com/office/drawing/2014/main" id="{ABBEBF79-E5DA-4F9C-B491-F690A3DBCA7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742E0564-8E3B-43B4-A01F-A9A7C1EBE133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4264154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11097BA2-56D9-4AED-A43C-29240820187F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246518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374EFE9B-5CC0-48FB-AE70-4BFC1F2E682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337996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73DB115A-7407-411E-BA2B-49F5F6990361}"/>
              </a:ext>
            </a:extLst>
          </p:cNvPr>
          <p:cNvSpPr txBox="1"/>
          <p:nvPr userDrawn="1"/>
        </p:nvSpPr>
        <p:spPr>
          <a:xfrm>
            <a:off x="9821487" y="5168045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70" name="Título 11">
            <a:extLst>
              <a:ext uri="{FF2B5EF4-FFF2-40B4-BE49-F238E27FC236}">
                <a16:creationId xmlns:a16="http://schemas.microsoft.com/office/drawing/2014/main" id="{C3AC2F04-972E-48BC-8304-FA0100B62D66}"/>
              </a:ext>
            </a:extLst>
          </p:cNvPr>
          <p:cNvSpPr txBox="1">
            <a:spLocks/>
          </p:cNvSpPr>
          <p:nvPr userDrawn="1"/>
        </p:nvSpPr>
        <p:spPr>
          <a:xfrm>
            <a:off x="9790545" y="5517023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Shanghai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89EB57CD-5664-4234-9D69-72F3BDA14E9E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5517024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6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NDT</a:t>
            </a:r>
          </a:p>
        </p:txBody>
      </p:sp>
      <p:pic>
        <p:nvPicPr>
          <p:cNvPr id="95" name="Picture 33">
            <a:extLst>
              <a:ext uri="{FF2B5EF4-FFF2-40B4-BE49-F238E27FC236}">
                <a16:creationId xmlns:a16="http://schemas.microsoft.com/office/drawing/2014/main" id="{962BC7C6-532D-4260-8DC5-EDC4EF8375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211" y="2412125"/>
            <a:ext cx="461391" cy="307594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C4DE9A9B-F298-41F7-BBF2-916703A3E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633" y="2531529"/>
            <a:ext cx="7280734" cy="3601223"/>
          </a:xfrm>
          <a:prstGeom prst="rect">
            <a:avLst/>
          </a:prstGeom>
        </p:spPr>
      </p:pic>
      <p:grpSp>
        <p:nvGrpSpPr>
          <p:cNvPr id="97" name="Group 23">
            <a:extLst>
              <a:ext uri="{FF2B5EF4-FFF2-40B4-BE49-F238E27FC236}">
                <a16:creationId xmlns:a16="http://schemas.microsoft.com/office/drawing/2014/main" id="{6D7C1047-0D56-4A2E-9D4C-5139B9CAFDC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29767" y="4069947"/>
            <a:ext cx="61393" cy="53166"/>
            <a:chOff x="-127939981" y="1461304"/>
            <a:chExt cx="6350000" cy="5499100"/>
          </a:xfrm>
        </p:grpSpPr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3990F60D-B95B-4A84-A207-52859708761A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0" name="Group 25">
            <a:extLst>
              <a:ext uri="{FF2B5EF4-FFF2-40B4-BE49-F238E27FC236}">
                <a16:creationId xmlns:a16="http://schemas.microsoft.com/office/drawing/2014/main" id="{015617CA-B9A8-4196-ADBB-3E8BC8A4773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087778" y="3869337"/>
            <a:ext cx="61393" cy="53166"/>
            <a:chOff x="-127939981" y="1461304"/>
            <a:chExt cx="6350000" cy="5499100"/>
          </a:xfrm>
        </p:grpSpPr>
        <p:sp>
          <p:nvSpPr>
            <p:cNvPr id="101" name="Freeform 26">
              <a:extLst>
                <a:ext uri="{FF2B5EF4-FFF2-40B4-BE49-F238E27FC236}">
                  <a16:creationId xmlns:a16="http://schemas.microsoft.com/office/drawing/2014/main" id="{1BF6A1FF-4E4D-4317-8D4D-56FA9A9439A1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2" name="Group 27">
            <a:extLst>
              <a:ext uri="{FF2B5EF4-FFF2-40B4-BE49-F238E27FC236}">
                <a16:creationId xmlns:a16="http://schemas.microsoft.com/office/drawing/2014/main" id="{7752E4BE-9C8A-46F3-AE6D-916F152357FD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69615" y="4097120"/>
            <a:ext cx="61393" cy="53166"/>
            <a:chOff x="-127939981" y="1461304"/>
            <a:chExt cx="6350000" cy="5499100"/>
          </a:xfrm>
        </p:grpSpPr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3FDE13FF-6528-4B53-A48C-B4CE4E225FB5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4" name="Group 29">
            <a:extLst>
              <a:ext uri="{FF2B5EF4-FFF2-40B4-BE49-F238E27FC236}">
                <a16:creationId xmlns:a16="http://schemas.microsoft.com/office/drawing/2014/main" id="{B7D6A245-0484-42A1-B717-CACD4795DBBC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080595" y="3970327"/>
            <a:ext cx="61393" cy="53166"/>
            <a:chOff x="-140331238" y="63303144"/>
            <a:chExt cx="6350000" cy="5499100"/>
          </a:xfrm>
        </p:grpSpPr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4B5EDA37-17E3-432B-A04B-BBD7655EB7AC}"/>
                </a:ext>
              </a:extLst>
            </p:cNvPr>
            <p:cNvSpPr/>
            <p:nvPr/>
          </p:nvSpPr>
          <p:spPr>
            <a:xfrm>
              <a:off x="-140331238" y="6330314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6" name="Group 63">
            <a:extLst>
              <a:ext uri="{FF2B5EF4-FFF2-40B4-BE49-F238E27FC236}">
                <a16:creationId xmlns:a16="http://schemas.microsoft.com/office/drawing/2014/main" id="{AF7003F9-6BD4-4B06-8546-67BCC66F59F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84900" y="3922760"/>
            <a:ext cx="61393" cy="53166"/>
            <a:chOff x="-127939981" y="1461304"/>
            <a:chExt cx="6350000" cy="5499100"/>
          </a:xfrm>
        </p:grpSpPr>
        <p:sp>
          <p:nvSpPr>
            <p:cNvPr id="107" name="Freeform 64">
              <a:extLst>
                <a:ext uri="{FF2B5EF4-FFF2-40B4-BE49-F238E27FC236}">
                  <a16:creationId xmlns:a16="http://schemas.microsoft.com/office/drawing/2014/main" id="{B3B9BB70-8B32-4AC5-97A3-CF328CEFBA78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9" name="Group 67">
            <a:extLst>
              <a:ext uri="{FF2B5EF4-FFF2-40B4-BE49-F238E27FC236}">
                <a16:creationId xmlns:a16="http://schemas.microsoft.com/office/drawing/2014/main" id="{4A44E72E-424E-4CB2-8993-12C310D31B9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86558" y="4019076"/>
            <a:ext cx="61393" cy="53166"/>
            <a:chOff x="-127939981" y="1461304"/>
            <a:chExt cx="6350000" cy="5499100"/>
          </a:xfrm>
        </p:grpSpPr>
        <p:sp>
          <p:nvSpPr>
            <p:cNvPr id="110" name="Freeform 68">
              <a:extLst>
                <a:ext uri="{FF2B5EF4-FFF2-40B4-BE49-F238E27FC236}">
                  <a16:creationId xmlns:a16="http://schemas.microsoft.com/office/drawing/2014/main" id="{BEA4AE1F-12C5-4B04-85D6-36598A7D9D5C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17" name="Group 69">
            <a:extLst>
              <a:ext uri="{FF2B5EF4-FFF2-40B4-BE49-F238E27FC236}">
                <a16:creationId xmlns:a16="http://schemas.microsoft.com/office/drawing/2014/main" id="{DC4DBE73-01AB-4C98-A0C1-A3A9B049279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82552" y="3968995"/>
            <a:ext cx="61393" cy="53166"/>
            <a:chOff x="-127939981" y="1461304"/>
            <a:chExt cx="6350000" cy="5499100"/>
          </a:xfrm>
        </p:grpSpPr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A433C989-E6C0-4865-9E81-E1DD65519E78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28" name="Group 71">
            <a:extLst>
              <a:ext uri="{FF2B5EF4-FFF2-40B4-BE49-F238E27FC236}">
                <a16:creationId xmlns:a16="http://schemas.microsoft.com/office/drawing/2014/main" id="{EB3CF77A-C8D7-4C77-A19F-64CBEB5D77C4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68399" y="4254211"/>
            <a:ext cx="61393" cy="53166"/>
            <a:chOff x="-7801542" y="19820732"/>
            <a:chExt cx="6350000" cy="5499100"/>
          </a:xfrm>
        </p:grpSpPr>
        <p:sp>
          <p:nvSpPr>
            <p:cNvPr id="161" name="Freeform 72">
              <a:extLst>
                <a:ext uri="{FF2B5EF4-FFF2-40B4-BE49-F238E27FC236}">
                  <a16:creationId xmlns:a16="http://schemas.microsoft.com/office/drawing/2014/main" id="{DC8ADB71-DB56-4802-A5A9-9750714DB40B}"/>
                </a:ext>
              </a:extLst>
            </p:cNvPr>
            <p:cNvSpPr/>
            <p:nvPr/>
          </p:nvSpPr>
          <p:spPr>
            <a:xfrm>
              <a:off x="-7801542" y="19820732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62" name="Group 73">
            <a:extLst>
              <a:ext uri="{FF2B5EF4-FFF2-40B4-BE49-F238E27FC236}">
                <a16:creationId xmlns:a16="http://schemas.microsoft.com/office/drawing/2014/main" id="{F694AD12-7C6D-4608-AC7E-4173DDE65E2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02212" y="4135330"/>
            <a:ext cx="61393" cy="53166"/>
            <a:chOff x="-24351035" y="20210164"/>
            <a:chExt cx="6350000" cy="5499100"/>
          </a:xfrm>
        </p:grpSpPr>
        <p:sp>
          <p:nvSpPr>
            <p:cNvPr id="163" name="Freeform 74">
              <a:extLst>
                <a:ext uri="{FF2B5EF4-FFF2-40B4-BE49-F238E27FC236}">
                  <a16:creationId xmlns:a16="http://schemas.microsoft.com/office/drawing/2014/main" id="{E012A63B-DDFC-4F23-9B75-50052CBED499}"/>
                </a:ext>
              </a:extLst>
            </p:cNvPr>
            <p:cNvSpPr/>
            <p:nvPr/>
          </p:nvSpPr>
          <p:spPr>
            <a:xfrm>
              <a:off x="-24351035" y="2021016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64" name="Group 63">
            <a:extLst>
              <a:ext uri="{FF2B5EF4-FFF2-40B4-BE49-F238E27FC236}">
                <a16:creationId xmlns:a16="http://schemas.microsoft.com/office/drawing/2014/main" id="{6616F3BC-9ED7-4635-BCD9-67515C2437E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46799" y="3915614"/>
            <a:ext cx="61393" cy="53166"/>
            <a:chOff x="-127939981" y="1461304"/>
            <a:chExt cx="6350000" cy="5499100"/>
          </a:xfrm>
        </p:grpSpPr>
        <p:sp>
          <p:nvSpPr>
            <p:cNvPr id="165" name="Freeform 64">
              <a:extLst>
                <a:ext uri="{FF2B5EF4-FFF2-40B4-BE49-F238E27FC236}">
                  <a16:creationId xmlns:a16="http://schemas.microsoft.com/office/drawing/2014/main" id="{2E1EED42-E54C-41A0-A7F8-8419810D7E35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29ED9994-7C00-43FF-8063-245F3500FCA3}"/>
              </a:ext>
            </a:extLst>
          </p:cNvPr>
          <p:cNvSpPr txBox="1"/>
          <p:nvPr userDrawn="1"/>
        </p:nvSpPr>
        <p:spPr>
          <a:xfrm>
            <a:off x="875588" y="3092160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 &amp; CANADA</a:t>
            </a:r>
          </a:p>
        </p:txBody>
      </p:sp>
      <p:cxnSp>
        <p:nvCxnSpPr>
          <p:cNvPr id="169" name="Conector recto 168">
            <a:extLst>
              <a:ext uri="{FF2B5EF4-FFF2-40B4-BE49-F238E27FC236}">
                <a16:creationId xmlns:a16="http://schemas.microsoft.com/office/drawing/2014/main" id="{E6A7E8FB-AE15-494E-8733-C0F7FE887063}"/>
              </a:ext>
            </a:extLst>
          </p:cNvPr>
          <p:cNvCxnSpPr>
            <a:cxnSpLocks/>
          </p:cNvCxnSpPr>
          <p:nvPr/>
        </p:nvCxnSpPr>
        <p:spPr>
          <a:xfrm>
            <a:off x="873144" y="342687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63">
            <a:extLst>
              <a:ext uri="{FF2B5EF4-FFF2-40B4-BE49-F238E27FC236}">
                <a16:creationId xmlns:a16="http://schemas.microsoft.com/office/drawing/2014/main" id="{0FAC9638-20AC-4980-84D3-E8321C6C6F1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05821" y="3856530"/>
            <a:ext cx="61393" cy="53166"/>
            <a:chOff x="-127939981" y="1461304"/>
            <a:chExt cx="6350000" cy="5499100"/>
          </a:xfrm>
        </p:grpSpPr>
        <p:sp>
          <p:nvSpPr>
            <p:cNvPr id="171" name="Freeform 64">
              <a:extLst>
                <a:ext uri="{FF2B5EF4-FFF2-40B4-BE49-F238E27FC236}">
                  <a16:creationId xmlns:a16="http://schemas.microsoft.com/office/drawing/2014/main" id="{A5742C9E-1DCC-4553-BD07-46B330D5600A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72" name="Título 11">
            <a:extLst>
              <a:ext uri="{FF2B5EF4-FFF2-40B4-BE49-F238E27FC236}">
                <a16:creationId xmlns:a16="http://schemas.microsoft.com/office/drawing/2014/main" id="{529C8AD5-D8B5-4087-9B68-CF92A71C1F01}"/>
              </a:ext>
            </a:extLst>
          </p:cNvPr>
          <p:cNvSpPr txBox="1">
            <a:spLocks/>
          </p:cNvSpPr>
          <p:nvPr userDrawn="1"/>
        </p:nvSpPr>
        <p:spPr>
          <a:xfrm>
            <a:off x="816633" y="3423854"/>
            <a:ext cx="2349183" cy="21771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Independence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Cleveland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Troy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Zeeland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Manchester (CT)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Hampton (VA)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Indianapolis (IN)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Greenville (SC)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Raleigh (NC)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Dundas (ON)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F662C18C-6BE4-4141-A013-7707A0C2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10870D3-0DCA-C149-B6A9-D24DA36F9E1F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Marcador de texto 26">
            <a:extLst>
              <a:ext uri="{FF2B5EF4-FFF2-40B4-BE49-F238E27FC236}">
                <a16:creationId xmlns:a16="http://schemas.microsoft.com/office/drawing/2014/main" id="{0A3258ED-9634-B241-B8C9-A6C933933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4" name="Marcador de texto 26">
            <a:extLst>
              <a:ext uri="{FF2B5EF4-FFF2-40B4-BE49-F238E27FC236}">
                <a16:creationId xmlns:a16="http://schemas.microsoft.com/office/drawing/2014/main" id="{6DCCE6BD-708B-BC43-9CD2-D42AFA12F55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CF74567F-80BF-134E-9A91-5AA3CADEBA7D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E501D025-393F-433D-825D-71295260976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8" name="Marcador de texto 38">
            <a:extLst>
              <a:ext uri="{FF2B5EF4-FFF2-40B4-BE49-F238E27FC236}">
                <a16:creationId xmlns:a16="http://schemas.microsoft.com/office/drawing/2014/main" id="{4884532E-A76C-402B-910B-D7EEF117C9A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5854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erials + E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grpSp>
        <p:nvGrpSpPr>
          <p:cNvPr id="99" name="Grupo 98">
            <a:extLst>
              <a:ext uri="{FF2B5EF4-FFF2-40B4-BE49-F238E27FC236}">
                <a16:creationId xmlns:a16="http://schemas.microsoft.com/office/drawing/2014/main" id="{D4A7A29E-384E-4394-9DD1-8F5BE24201A2}"/>
              </a:ext>
            </a:extLst>
          </p:cNvPr>
          <p:cNvGrpSpPr/>
          <p:nvPr userDrawn="1"/>
        </p:nvGrpSpPr>
        <p:grpSpPr>
          <a:xfrm>
            <a:off x="2455633" y="2531529"/>
            <a:ext cx="7280734" cy="3601223"/>
            <a:chOff x="2455633" y="2531529"/>
            <a:chExt cx="7280734" cy="3601223"/>
          </a:xfrm>
        </p:grpSpPr>
        <p:pic>
          <p:nvPicPr>
            <p:cNvPr id="100" name="Gráfico 99">
              <a:extLst>
                <a:ext uri="{FF2B5EF4-FFF2-40B4-BE49-F238E27FC236}">
                  <a16:creationId xmlns:a16="http://schemas.microsoft.com/office/drawing/2014/main" id="{E8325480-FBA4-44F5-BA3B-8790E46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55633" y="2531529"/>
              <a:ext cx="7280734" cy="3601223"/>
            </a:xfrm>
            <a:prstGeom prst="rect">
              <a:avLst/>
            </a:prstGeom>
          </p:spPr>
        </p:pic>
        <p:grpSp>
          <p:nvGrpSpPr>
            <p:cNvPr id="101" name="Grupo 100">
              <a:extLst>
                <a:ext uri="{FF2B5EF4-FFF2-40B4-BE49-F238E27FC236}">
                  <a16:creationId xmlns:a16="http://schemas.microsoft.com/office/drawing/2014/main" id="{4148434C-6EEA-4B1F-AAAE-3455019EC2E5}"/>
                </a:ext>
              </a:extLst>
            </p:cNvPr>
            <p:cNvGrpSpPr/>
            <p:nvPr/>
          </p:nvGrpSpPr>
          <p:grpSpPr>
            <a:xfrm>
              <a:off x="4146799" y="3605777"/>
              <a:ext cx="4171116" cy="628463"/>
              <a:chOff x="4146799" y="3605777"/>
              <a:chExt cx="4171116" cy="628463"/>
            </a:xfrm>
          </p:grpSpPr>
          <p:grpSp>
            <p:nvGrpSpPr>
              <p:cNvPr id="102" name="Group 5">
                <a:extLst>
                  <a:ext uri="{FF2B5EF4-FFF2-40B4-BE49-F238E27FC236}">
                    <a16:creationId xmlns:a16="http://schemas.microsoft.com/office/drawing/2014/main" id="{9AA30FF1-1A96-4A57-BB19-59A12F6956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921866" y="3808076"/>
                <a:ext cx="61393" cy="53166"/>
                <a:chOff x="3590880" y="-3087965"/>
                <a:chExt cx="6350000" cy="5499100"/>
              </a:xfrm>
            </p:grpSpPr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B364E2E3-D0DA-4CF3-B412-72962C3DC840}"/>
                    </a:ext>
                  </a:extLst>
                </p:cNvPr>
                <p:cNvSpPr/>
                <p:nvPr/>
              </p:nvSpPr>
              <p:spPr>
                <a:xfrm>
                  <a:off x="3590880" y="-308796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3" name="Group 11">
                <a:extLst>
                  <a:ext uri="{FF2B5EF4-FFF2-40B4-BE49-F238E27FC236}">
                    <a16:creationId xmlns:a16="http://schemas.microsoft.com/office/drawing/2014/main" id="{B14E68CC-8251-4EF2-B184-8FCFDA6FE7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120518" y="3657492"/>
                <a:ext cx="61393" cy="53166"/>
                <a:chOff x="18877151" y="-207687"/>
                <a:chExt cx="6350000" cy="5499100"/>
              </a:xfrm>
            </p:grpSpPr>
            <p:sp>
              <p:nvSpPr>
                <p:cNvPr id="166" name="Freeform 12">
                  <a:extLst>
                    <a:ext uri="{FF2B5EF4-FFF2-40B4-BE49-F238E27FC236}">
                      <a16:creationId xmlns:a16="http://schemas.microsoft.com/office/drawing/2014/main" id="{B7C8530B-691C-4C2D-81FA-C6090AFBDAE8}"/>
                    </a:ext>
                  </a:extLst>
                </p:cNvPr>
                <p:cNvSpPr/>
                <p:nvPr/>
              </p:nvSpPr>
              <p:spPr>
                <a:xfrm>
                  <a:off x="18877151" y="-207687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04" name="Group 13">
                <a:extLst>
                  <a:ext uri="{FF2B5EF4-FFF2-40B4-BE49-F238E27FC236}">
                    <a16:creationId xmlns:a16="http://schemas.microsoft.com/office/drawing/2014/main" id="{B9474650-C2E5-4412-A4D8-B849D6BAD9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5875674" y="3933910"/>
                <a:ext cx="61393" cy="53166"/>
                <a:chOff x="0" y="0"/>
                <a:chExt cx="6350000" cy="5499100"/>
              </a:xfrm>
            </p:grpSpPr>
            <p:sp>
              <p:nvSpPr>
                <p:cNvPr id="165" name="Freeform 14">
                  <a:extLst>
                    <a:ext uri="{FF2B5EF4-FFF2-40B4-BE49-F238E27FC236}">
                      <a16:creationId xmlns:a16="http://schemas.microsoft.com/office/drawing/2014/main" id="{72CAE73A-4894-495E-8644-35CCD1ADC0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5" name="Group 34">
                <a:extLst>
                  <a:ext uri="{FF2B5EF4-FFF2-40B4-BE49-F238E27FC236}">
                    <a16:creationId xmlns:a16="http://schemas.microsoft.com/office/drawing/2014/main" id="{07F6A766-036C-4DB1-9435-D667174D3F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8256522" y="4181074"/>
                <a:ext cx="61393" cy="53166"/>
                <a:chOff x="-5254867" y="29706575"/>
                <a:chExt cx="6350000" cy="5499100"/>
              </a:xfrm>
            </p:grpSpPr>
            <p:sp>
              <p:nvSpPr>
                <p:cNvPr id="164" name="Freeform 35">
                  <a:extLst>
                    <a:ext uri="{FF2B5EF4-FFF2-40B4-BE49-F238E27FC236}">
                      <a16:creationId xmlns:a16="http://schemas.microsoft.com/office/drawing/2014/main" id="{F7F14F97-F305-46F2-AA07-F89F3FECAA7A}"/>
                    </a:ext>
                  </a:extLst>
                </p:cNvPr>
                <p:cNvSpPr/>
                <p:nvPr/>
              </p:nvSpPr>
              <p:spPr>
                <a:xfrm>
                  <a:off x="-5254867" y="29706575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grpSp>
            <p:nvGrpSpPr>
              <p:cNvPr id="106" name="Group 46">
                <a:extLst>
                  <a:ext uri="{FF2B5EF4-FFF2-40B4-BE49-F238E27FC236}">
                    <a16:creationId xmlns:a16="http://schemas.microsoft.com/office/drawing/2014/main" id="{B332BCE3-0649-4275-9394-5D0AB55778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6015488" y="3605777"/>
                <a:ext cx="61393" cy="53166"/>
                <a:chOff x="787689" y="3837992"/>
                <a:chExt cx="6350000" cy="5499100"/>
              </a:xfrm>
            </p:grpSpPr>
            <p:sp>
              <p:nvSpPr>
                <p:cNvPr id="163" name="Freeform 47">
                  <a:extLst>
                    <a:ext uri="{FF2B5EF4-FFF2-40B4-BE49-F238E27FC236}">
                      <a16:creationId xmlns:a16="http://schemas.microsoft.com/office/drawing/2014/main" id="{7CBDB575-3812-43F0-94CD-FB8BCD8BEC38}"/>
                    </a:ext>
                  </a:extLst>
                </p:cNvPr>
                <p:cNvSpPr/>
                <p:nvPr/>
              </p:nvSpPr>
              <p:spPr>
                <a:xfrm>
                  <a:off x="787689" y="3837992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  <p:grpSp>
            <p:nvGrpSpPr>
              <p:cNvPr id="107" name="Group 61">
                <a:extLst>
                  <a:ext uri="{FF2B5EF4-FFF2-40B4-BE49-F238E27FC236}">
                    <a16:creationId xmlns:a16="http://schemas.microsoft.com/office/drawing/2014/main" id="{F0F8FA77-B8A3-4C00-8C08-C72D8D11CB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250588" y="3905803"/>
                <a:ext cx="61393" cy="53166"/>
                <a:chOff x="-120137761" y="11068633"/>
                <a:chExt cx="6350000" cy="5499100"/>
              </a:xfrm>
            </p:grpSpPr>
            <p:sp>
              <p:nvSpPr>
                <p:cNvPr id="162" name="Freeform 62">
                  <a:extLst>
                    <a:ext uri="{FF2B5EF4-FFF2-40B4-BE49-F238E27FC236}">
                      <a16:creationId xmlns:a16="http://schemas.microsoft.com/office/drawing/2014/main" id="{38EFA20C-93B0-4595-ACD8-0AEB5660F3CD}"/>
                    </a:ext>
                  </a:extLst>
                </p:cNvPr>
                <p:cNvSpPr/>
                <p:nvPr/>
              </p:nvSpPr>
              <p:spPr>
                <a:xfrm>
                  <a:off x="-120137761" y="11068633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218E1877-DC9F-4738-932A-52AD79FC3246}"/>
                  </a:ext>
                </a:extLst>
              </p:cNvPr>
              <p:cNvSpPr/>
              <p:nvPr/>
            </p:nvSpPr>
            <p:spPr>
              <a:xfrm rot="21533571">
                <a:off x="5827544" y="3825545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E8896030-6A59-48BF-8035-0AEFA4D61570}"/>
                  </a:ext>
                </a:extLst>
              </p:cNvPr>
              <p:cNvSpPr/>
              <p:nvPr/>
            </p:nvSpPr>
            <p:spPr>
              <a:xfrm rot="21533571">
                <a:off x="5783817" y="3967012"/>
                <a:ext cx="61393" cy="5316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  <p:grpSp>
            <p:nvGrpSpPr>
              <p:cNvPr id="128" name="Group 63">
                <a:extLst>
                  <a:ext uri="{FF2B5EF4-FFF2-40B4-BE49-F238E27FC236}">
                    <a16:creationId xmlns:a16="http://schemas.microsoft.com/office/drawing/2014/main" id="{E94DEBF1-156D-4C14-B488-BBF1DD93EF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533571">
                <a:off x="4146799" y="3915614"/>
                <a:ext cx="61393" cy="53166"/>
                <a:chOff x="-127939981" y="1461304"/>
                <a:chExt cx="6350000" cy="5499100"/>
              </a:xfrm>
            </p:grpSpPr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CCDC1981-2CEF-47CA-8906-2F0699EA3734}"/>
                    </a:ext>
                  </a:extLst>
                </p:cNvPr>
                <p:cNvSpPr/>
                <p:nvPr/>
              </p:nvSpPr>
              <p:spPr>
                <a:xfrm>
                  <a:off x="-127939981" y="1461304"/>
                  <a:ext cx="6350000" cy="54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5499100">
                      <a:moveTo>
                        <a:pt x="0" y="5499100"/>
                      </a:moveTo>
                      <a:lnTo>
                        <a:pt x="3175000" y="0"/>
                      </a:lnTo>
                      <a:lnTo>
                        <a:pt x="6350000" y="5499100"/>
                      </a:lnTo>
                      <a:lnTo>
                        <a:pt x="0" y="5499100"/>
                      </a:lnTo>
                      <a:close/>
                    </a:path>
                  </a:pathLst>
                </a:custGeom>
                <a:solidFill>
                  <a:srgbClr val="FF6900"/>
                </a:solidFill>
              </p:spPr>
            </p:sp>
          </p:grpSp>
        </p:grpSp>
      </p:grp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50FA45B4-50CF-4936-9CE1-E405C40FABB8}"/>
              </a:ext>
            </a:extLst>
          </p:cNvPr>
          <p:cNvSpPr txBox="1"/>
          <p:nvPr userDrawn="1"/>
        </p:nvSpPr>
        <p:spPr>
          <a:xfrm>
            <a:off x="9821487" y="386484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4D154DEA-1A06-43BA-8159-4742FAE4AEF5}"/>
              </a:ext>
            </a:extLst>
          </p:cNvPr>
          <p:cNvSpPr txBox="1"/>
          <p:nvPr userDrawn="1"/>
        </p:nvSpPr>
        <p:spPr>
          <a:xfrm>
            <a:off x="9815975" y="2136953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FRANCE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37365FCB-72CF-41A1-AAC6-EF7D07CE9C41}"/>
              </a:ext>
            </a:extLst>
          </p:cNvPr>
          <p:cNvSpPr txBox="1"/>
          <p:nvPr userDrawn="1"/>
        </p:nvSpPr>
        <p:spPr>
          <a:xfrm>
            <a:off x="882641" y="5195345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</a:t>
            </a:r>
          </a:p>
        </p:txBody>
      </p:sp>
      <p:cxnSp>
        <p:nvCxnSpPr>
          <p:cNvPr id="185" name="Conector recto 184">
            <a:extLst>
              <a:ext uri="{FF2B5EF4-FFF2-40B4-BE49-F238E27FC236}">
                <a16:creationId xmlns:a16="http://schemas.microsoft.com/office/drawing/2014/main" id="{67E2B82A-2B40-4655-BCFF-104C212ACC3C}"/>
              </a:ext>
            </a:extLst>
          </p:cNvPr>
          <p:cNvCxnSpPr/>
          <p:nvPr/>
        </p:nvCxnSpPr>
        <p:spPr>
          <a:xfrm flipV="1">
            <a:off x="883830" y="5540281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6B8B6CEC-3803-4CBC-B511-00D9C3C5A131}"/>
              </a:ext>
            </a:extLst>
          </p:cNvPr>
          <p:cNvSpPr txBox="1"/>
          <p:nvPr userDrawn="1"/>
        </p:nvSpPr>
        <p:spPr>
          <a:xfrm>
            <a:off x="9814786" y="3032445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GERMANY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93" name="Título 11">
            <a:extLst>
              <a:ext uri="{FF2B5EF4-FFF2-40B4-BE49-F238E27FC236}">
                <a16:creationId xmlns:a16="http://schemas.microsoft.com/office/drawing/2014/main" id="{2CB514CC-0C22-4230-B6E1-F9D07B936BB9}"/>
              </a:ext>
            </a:extLst>
          </p:cNvPr>
          <p:cNvSpPr txBox="1">
            <a:spLocks/>
          </p:cNvSpPr>
          <p:nvPr userDrawn="1"/>
        </p:nvSpPr>
        <p:spPr>
          <a:xfrm>
            <a:off x="9816231" y="2620356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Bordeaux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St. Etienne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Rochefort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4" name="Título 11">
            <a:extLst>
              <a:ext uri="{FF2B5EF4-FFF2-40B4-BE49-F238E27FC236}">
                <a16:creationId xmlns:a16="http://schemas.microsoft.com/office/drawing/2014/main" id="{06333C2B-12DE-4EDF-9C6E-84996AD4F4BD}"/>
              </a:ext>
            </a:extLst>
          </p:cNvPr>
          <p:cNvSpPr txBox="1">
            <a:spLocks/>
          </p:cNvSpPr>
          <p:nvPr userDrawn="1"/>
        </p:nvSpPr>
        <p:spPr>
          <a:xfrm>
            <a:off x="9816231" y="3474021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Dresden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Bremen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6" name="Título 11">
            <a:extLst>
              <a:ext uri="{FF2B5EF4-FFF2-40B4-BE49-F238E27FC236}">
                <a16:creationId xmlns:a16="http://schemas.microsoft.com/office/drawing/2014/main" id="{E65EE059-AE9A-4F8D-A480-8BA8A4AC1332}"/>
              </a:ext>
            </a:extLst>
          </p:cNvPr>
          <p:cNvSpPr txBox="1">
            <a:spLocks/>
          </p:cNvSpPr>
          <p:nvPr userDrawn="1"/>
        </p:nvSpPr>
        <p:spPr>
          <a:xfrm>
            <a:off x="9790545" y="4213819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Illescas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8" name="Título 11">
            <a:extLst>
              <a:ext uri="{FF2B5EF4-FFF2-40B4-BE49-F238E27FC236}">
                <a16:creationId xmlns:a16="http://schemas.microsoft.com/office/drawing/2014/main" id="{9DFB517A-62F2-43B1-B504-636C2940181F}"/>
              </a:ext>
            </a:extLst>
          </p:cNvPr>
          <p:cNvSpPr txBox="1">
            <a:spLocks/>
          </p:cNvSpPr>
          <p:nvPr userDrawn="1"/>
        </p:nvSpPr>
        <p:spPr>
          <a:xfrm>
            <a:off x="882641" y="5610309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Detroit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Ithaca (NY)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65EDD9DD-0A3B-6249-B434-17DD70916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595C325B-0337-AF49-8645-97E6DA3C254D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arcador de texto 26">
            <a:extLst>
              <a:ext uri="{FF2B5EF4-FFF2-40B4-BE49-F238E27FC236}">
                <a16:creationId xmlns:a16="http://schemas.microsoft.com/office/drawing/2014/main" id="{468BC24F-5EE3-4F41-B08B-344731355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80" name="Marcador de texto 26">
            <a:extLst>
              <a:ext uri="{FF2B5EF4-FFF2-40B4-BE49-F238E27FC236}">
                <a16:creationId xmlns:a16="http://schemas.microsoft.com/office/drawing/2014/main" id="{D5C7A288-350D-C14D-A027-A6B2D77B339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9436D156-3347-D54D-BC97-4C7FA7DD5B79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arcador de texto 40">
            <a:extLst>
              <a:ext uri="{FF2B5EF4-FFF2-40B4-BE49-F238E27FC236}">
                <a16:creationId xmlns:a16="http://schemas.microsoft.com/office/drawing/2014/main" id="{9D5063E3-AF1B-4886-B9DC-2631C1FED014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3" name="Marcador de texto 38">
            <a:extLst>
              <a:ext uri="{FF2B5EF4-FFF2-40B4-BE49-F238E27FC236}">
                <a16:creationId xmlns:a16="http://schemas.microsoft.com/office/drawing/2014/main" id="{ABBEBF79-E5DA-4F9C-B491-F690A3DBCA7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742E0564-8E3B-43B4-A01F-A9A7C1EBE133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421382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11097BA2-56D9-4AED-A43C-29240820187F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246518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374EFE9B-5CC0-48FB-AE70-4BFC1F2E682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336413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73DB115A-7407-411E-BA2B-49F5F6990361}"/>
              </a:ext>
            </a:extLst>
          </p:cNvPr>
          <p:cNvSpPr txBox="1"/>
          <p:nvPr userDrawn="1"/>
        </p:nvSpPr>
        <p:spPr>
          <a:xfrm>
            <a:off x="9821487" y="511771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70" name="Título 11">
            <a:extLst>
              <a:ext uri="{FF2B5EF4-FFF2-40B4-BE49-F238E27FC236}">
                <a16:creationId xmlns:a16="http://schemas.microsoft.com/office/drawing/2014/main" id="{C3AC2F04-972E-48BC-8304-FA0100B62D66}"/>
              </a:ext>
            </a:extLst>
          </p:cNvPr>
          <p:cNvSpPr txBox="1">
            <a:spLocks/>
          </p:cNvSpPr>
          <p:nvPr userDrawn="1"/>
        </p:nvSpPr>
        <p:spPr>
          <a:xfrm>
            <a:off x="9790545" y="5466689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Shanghai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89EB57CD-5664-4234-9D69-72F3BDA14E9E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546669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40">
            <a:extLst>
              <a:ext uri="{FF2B5EF4-FFF2-40B4-BE49-F238E27FC236}">
                <a16:creationId xmlns:a16="http://schemas.microsoft.com/office/drawing/2014/main" id="{151BE0B9-10CC-44A6-91DB-DBF95BF58E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8610" y="2718138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NDT</a:t>
            </a:r>
          </a:p>
        </p:txBody>
      </p:sp>
      <p:pic>
        <p:nvPicPr>
          <p:cNvPr id="52" name="Picture 33">
            <a:extLst>
              <a:ext uri="{FF2B5EF4-FFF2-40B4-BE49-F238E27FC236}">
                <a16:creationId xmlns:a16="http://schemas.microsoft.com/office/drawing/2014/main" id="{453B9242-7FA8-4C5F-8843-172608B7EB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872" y="2704128"/>
            <a:ext cx="346650" cy="231100"/>
          </a:xfrm>
          <a:prstGeom prst="rect">
            <a:avLst/>
          </a:prstGeom>
        </p:spPr>
      </p:pic>
      <p:sp>
        <p:nvSpPr>
          <p:cNvPr id="53" name="Marcador de texto 40">
            <a:extLst>
              <a:ext uri="{FF2B5EF4-FFF2-40B4-BE49-F238E27FC236}">
                <a16:creationId xmlns:a16="http://schemas.microsoft.com/office/drawing/2014/main" id="{3140E739-5970-4F36-B032-57301EA974B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178610" y="2256351"/>
            <a:ext cx="1856321" cy="2524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Materials &amp; Structures</a:t>
            </a:r>
          </a:p>
        </p:txBody>
      </p:sp>
      <p:pic>
        <p:nvPicPr>
          <p:cNvPr id="54" name="Picture 32">
            <a:extLst>
              <a:ext uri="{FF2B5EF4-FFF2-40B4-BE49-F238E27FC236}">
                <a16:creationId xmlns:a16="http://schemas.microsoft.com/office/drawing/2014/main" id="{F4C8CD0C-45DB-4A35-87BA-79967D563E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368" y="2214637"/>
            <a:ext cx="267659" cy="286508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E547EA34-7B13-4A1D-9E5E-374B21A2E34F}"/>
              </a:ext>
            </a:extLst>
          </p:cNvPr>
          <p:cNvSpPr txBox="1"/>
          <p:nvPr userDrawn="1"/>
        </p:nvSpPr>
        <p:spPr>
          <a:xfrm>
            <a:off x="875588" y="3092160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 &amp; CANADA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B62EA83A-9659-4C0D-A01C-37895675DEAA}"/>
              </a:ext>
            </a:extLst>
          </p:cNvPr>
          <p:cNvCxnSpPr>
            <a:cxnSpLocks/>
          </p:cNvCxnSpPr>
          <p:nvPr userDrawn="1"/>
        </p:nvCxnSpPr>
        <p:spPr>
          <a:xfrm>
            <a:off x="873144" y="342687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ítulo 11">
            <a:extLst>
              <a:ext uri="{FF2B5EF4-FFF2-40B4-BE49-F238E27FC236}">
                <a16:creationId xmlns:a16="http://schemas.microsoft.com/office/drawing/2014/main" id="{B5A9B6B0-48D8-436C-AF70-C11D1ED50152}"/>
              </a:ext>
            </a:extLst>
          </p:cNvPr>
          <p:cNvSpPr txBox="1">
            <a:spLocks/>
          </p:cNvSpPr>
          <p:nvPr userDrawn="1"/>
        </p:nvSpPr>
        <p:spPr>
          <a:xfrm>
            <a:off x="816633" y="3423854"/>
            <a:ext cx="2349183" cy="21771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Independence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Cleveland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Troy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Zeeland (MI)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Manchester (CT)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Hampton (VA)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Indianapolis (IN)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Greenville (SC)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Raleigh (NC)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Dundas (ON)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2" name="Picture 33">
            <a:extLst>
              <a:ext uri="{FF2B5EF4-FFF2-40B4-BE49-F238E27FC236}">
                <a16:creationId xmlns:a16="http://schemas.microsoft.com/office/drawing/2014/main" id="{53935433-5D52-4B0A-85B5-D74E824F7A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7752" y="3211131"/>
            <a:ext cx="228077" cy="152051"/>
          </a:xfrm>
          <a:prstGeom prst="rect">
            <a:avLst/>
          </a:prstGeom>
        </p:spPr>
      </p:pic>
      <p:pic>
        <p:nvPicPr>
          <p:cNvPr id="64" name="Picture 32">
            <a:extLst>
              <a:ext uri="{FF2B5EF4-FFF2-40B4-BE49-F238E27FC236}">
                <a16:creationId xmlns:a16="http://schemas.microsoft.com/office/drawing/2014/main" id="{A0974153-23C6-422A-81C6-627FF10E07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4978" y="5240754"/>
            <a:ext cx="218821" cy="234230"/>
          </a:xfrm>
          <a:prstGeom prst="rect">
            <a:avLst/>
          </a:prstGeom>
        </p:spPr>
      </p:pic>
      <p:pic>
        <p:nvPicPr>
          <p:cNvPr id="65" name="Picture 32">
            <a:extLst>
              <a:ext uri="{FF2B5EF4-FFF2-40B4-BE49-F238E27FC236}">
                <a16:creationId xmlns:a16="http://schemas.microsoft.com/office/drawing/2014/main" id="{54CB71C7-EE41-4475-AD25-468CD5405E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1915" y="2176010"/>
            <a:ext cx="218821" cy="234230"/>
          </a:xfrm>
          <a:prstGeom prst="rect">
            <a:avLst/>
          </a:prstGeom>
        </p:spPr>
      </p:pic>
      <p:pic>
        <p:nvPicPr>
          <p:cNvPr id="73" name="Picture 32">
            <a:extLst>
              <a:ext uri="{FF2B5EF4-FFF2-40B4-BE49-F238E27FC236}">
                <a16:creationId xmlns:a16="http://schemas.microsoft.com/office/drawing/2014/main" id="{A44AF0EE-5F4D-4B15-BC71-0EC6510942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2605" y="3061158"/>
            <a:ext cx="218821" cy="234230"/>
          </a:xfrm>
          <a:prstGeom prst="rect">
            <a:avLst/>
          </a:prstGeom>
        </p:spPr>
      </p:pic>
      <p:pic>
        <p:nvPicPr>
          <p:cNvPr id="74" name="Picture 32">
            <a:extLst>
              <a:ext uri="{FF2B5EF4-FFF2-40B4-BE49-F238E27FC236}">
                <a16:creationId xmlns:a16="http://schemas.microsoft.com/office/drawing/2014/main" id="{26DA4DFA-104F-4D7D-8FB1-7E7CBEC871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1914" y="3921182"/>
            <a:ext cx="218821" cy="234230"/>
          </a:xfrm>
          <a:prstGeom prst="rect">
            <a:avLst/>
          </a:prstGeom>
        </p:spPr>
      </p:pic>
      <p:pic>
        <p:nvPicPr>
          <p:cNvPr id="75" name="Picture 32">
            <a:extLst>
              <a:ext uri="{FF2B5EF4-FFF2-40B4-BE49-F238E27FC236}">
                <a16:creationId xmlns:a16="http://schemas.microsoft.com/office/drawing/2014/main" id="{DC7B7C5A-CB15-4138-BD2B-2D0D010013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0533" y="5169103"/>
            <a:ext cx="218821" cy="234230"/>
          </a:xfrm>
          <a:prstGeom prst="rect">
            <a:avLst/>
          </a:prstGeom>
        </p:spPr>
      </p:pic>
      <p:grpSp>
        <p:nvGrpSpPr>
          <p:cNvPr id="72" name="Group 23">
            <a:extLst>
              <a:ext uri="{FF2B5EF4-FFF2-40B4-BE49-F238E27FC236}">
                <a16:creationId xmlns:a16="http://schemas.microsoft.com/office/drawing/2014/main" id="{CA85C941-BFC8-4408-944B-763B459EFAAF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29767" y="4069947"/>
            <a:ext cx="61393" cy="53166"/>
            <a:chOff x="-127939981" y="1461304"/>
            <a:chExt cx="6350000" cy="5499100"/>
          </a:xfrm>
        </p:grpSpPr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id="{DC5CEF11-B853-40BF-A476-16E78A6213A8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77" name="Group 25">
            <a:extLst>
              <a:ext uri="{FF2B5EF4-FFF2-40B4-BE49-F238E27FC236}">
                <a16:creationId xmlns:a16="http://schemas.microsoft.com/office/drawing/2014/main" id="{AD8FA852-E0EB-42A4-848F-0546C6D780EF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087778" y="3869337"/>
            <a:ext cx="61393" cy="53166"/>
            <a:chOff x="-127939981" y="1461304"/>
            <a:chExt cx="6350000" cy="5499100"/>
          </a:xfrm>
        </p:grpSpPr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F58310F5-475B-4112-98F4-8B0225F01CB6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1" name="Group 27">
            <a:extLst>
              <a:ext uri="{FF2B5EF4-FFF2-40B4-BE49-F238E27FC236}">
                <a16:creationId xmlns:a16="http://schemas.microsoft.com/office/drawing/2014/main" id="{2C2D8679-DD83-4654-A98C-EAD3DF9FEB17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69615" y="4097120"/>
            <a:ext cx="61393" cy="53166"/>
            <a:chOff x="-127939981" y="1461304"/>
            <a:chExt cx="6350000" cy="5499100"/>
          </a:xfrm>
        </p:grpSpPr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C51F2DEA-05EC-48B5-AC17-476B229AA495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3" name="Group 29">
            <a:extLst>
              <a:ext uri="{FF2B5EF4-FFF2-40B4-BE49-F238E27FC236}">
                <a16:creationId xmlns:a16="http://schemas.microsoft.com/office/drawing/2014/main" id="{B89DA78B-846E-4B45-9B27-C27F7F4012D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080595" y="3970327"/>
            <a:ext cx="61393" cy="53166"/>
            <a:chOff x="-140331238" y="63303144"/>
            <a:chExt cx="6350000" cy="5499100"/>
          </a:xfrm>
        </p:grpSpPr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72119AA0-E7E9-4106-BBCB-8DF121B14F69}"/>
                </a:ext>
              </a:extLst>
            </p:cNvPr>
            <p:cNvSpPr/>
            <p:nvPr/>
          </p:nvSpPr>
          <p:spPr>
            <a:xfrm>
              <a:off x="-140331238" y="6330314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5" name="Group 63">
            <a:extLst>
              <a:ext uri="{FF2B5EF4-FFF2-40B4-BE49-F238E27FC236}">
                <a16:creationId xmlns:a16="http://schemas.microsoft.com/office/drawing/2014/main" id="{605F58AE-4D2F-489A-9AEF-212058839E3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84900" y="3922760"/>
            <a:ext cx="61393" cy="53166"/>
            <a:chOff x="-127939981" y="1461304"/>
            <a:chExt cx="6350000" cy="5499100"/>
          </a:xfrm>
        </p:grpSpPr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id="{C8F9D1BA-DF7B-4147-8740-166DD92B5CD0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7" name="Group 67">
            <a:extLst>
              <a:ext uri="{FF2B5EF4-FFF2-40B4-BE49-F238E27FC236}">
                <a16:creationId xmlns:a16="http://schemas.microsoft.com/office/drawing/2014/main" id="{1C659812-D06E-48BA-9CB9-050D5A06AB6C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86558" y="4019076"/>
            <a:ext cx="61393" cy="53166"/>
            <a:chOff x="-127939981" y="1461304"/>
            <a:chExt cx="6350000" cy="5499100"/>
          </a:xfrm>
        </p:grpSpPr>
        <p:sp>
          <p:nvSpPr>
            <p:cNvPr id="88" name="Freeform 68">
              <a:extLst>
                <a:ext uri="{FF2B5EF4-FFF2-40B4-BE49-F238E27FC236}">
                  <a16:creationId xmlns:a16="http://schemas.microsoft.com/office/drawing/2014/main" id="{0A34F3A3-025C-4D29-9A2E-ED252739F7D8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9" name="Group 69">
            <a:extLst>
              <a:ext uri="{FF2B5EF4-FFF2-40B4-BE49-F238E27FC236}">
                <a16:creationId xmlns:a16="http://schemas.microsoft.com/office/drawing/2014/main" id="{7AE9AB0D-F79D-41BE-AC8C-1563DA81B04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82552" y="3968995"/>
            <a:ext cx="61393" cy="53166"/>
            <a:chOff x="-127939981" y="1461304"/>
            <a:chExt cx="6350000" cy="5499100"/>
          </a:xfrm>
        </p:grpSpPr>
        <p:sp>
          <p:nvSpPr>
            <p:cNvPr id="90" name="Freeform 70">
              <a:extLst>
                <a:ext uri="{FF2B5EF4-FFF2-40B4-BE49-F238E27FC236}">
                  <a16:creationId xmlns:a16="http://schemas.microsoft.com/office/drawing/2014/main" id="{05FA1DA4-E029-43FE-9095-B68C6AD54134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91" name="Group 71">
            <a:extLst>
              <a:ext uri="{FF2B5EF4-FFF2-40B4-BE49-F238E27FC236}">
                <a16:creationId xmlns:a16="http://schemas.microsoft.com/office/drawing/2014/main" id="{666F6866-41EB-457B-9DB7-D323B6E3BBC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68399" y="4254211"/>
            <a:ext cx="61393" cy="53166"/>
            <a:chOff x="-7801542" y="19820732"/>
            <a:chExt cx="6350000" cy="5499100"/>
          </a:xfrm>
        </p:grpSpPr>
        <p:sp>
          <p:nvSpPr>
            <p:cNvPr id="92" name="Freeform 72">
              <a:extLst>
                <a:ext uri="{FF2B5EF4-FFF2-40B4-BE49-F238E27FC236}">
                  <a16:creationId xmlns:a16="http://schemas.microsoft.com/office/drawing/2014/main" id="{0CBC1FF1-7228-4FBE-B9B8-63C073A74EEA}"/>
                </a:ext>
              </a:extLst>
            </p:cNvPr>
            <p:cNvSpPr/>
            <p:nvPr/>
          </p:nvSpPr>
          <p:spPr>
            <a:xfrm>
              <a:off x="-7801542" y="19820732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93" name="Group 73">
            <a:extLst>
              <a:ext uri="{FF2B5EF4-FFF2-40B4-BE49-F238E27FC236}">
                <a16:creationId xmlns:a16="http://schemas.microsoft.com/office/drawing/2014/main" id="{C3A3DC24-D6EB-4F9A-8F3B-8AA1E15DC7C1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02212" y="4135330"/>
            <a:ext cx="61393" cy="53166"/>
            <a:chOff x="-24351035" y="20210164"/>
            <a:chExt cx="6350000" cy="5499100"/>
          </a:xfrm>
        </p:grpSpPr>
        <p:sp>
          <p:nvSpPr>
            <p:cNvPr id="94" name="Freeform 74">
              <a:extLst>
                <a:ext uri="{FF2B5EF4-FFF2-40B4-BE49-F238E27FC236}">
                  <a16:creationId xmlns:a16="http://schemas.microsoft.com/office/drawing/2014/main" id="{8A3A3E6E-EFDE-4FE9-BBCD-328C1536FFDA}"/>
                </a:ext>
              </a:extLst>
            </p:cNvPr>
            <p:cNvSpPr/>
            <p:nvPr/>
          </p:nvSpPr>
          <p:spPr>
            <a:xfrm>
              <a:off x="-24351035" y="2021016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95" name="Group 63">
            <a:extLst>
              <a:ext uri="{FF2B5EF4-FFF2-40B4-BE49-F238E27FC236}">
                <a16:creationId xmlns:a16="http://schemas.microsoft.com/office/drawing/2014/main" id="{092E6499-9C81-4750-9CE8-724C3CAA308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46799" y="3915614"/>
            <a:ext cx="61393" cy="53166"/>
            <a:chOff x="-127939981" y="1461304"/>
            <a:chExt cx="6350000" cy="5499100"/>
          </a:xfrm>
        </p:grpSpPr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AF34E0D0-2928-49A3-83F4-8766AA29B842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97" name="Group 63">
            <a:extLst>
              <a:ext uri="{FF2B5EF4-FFF2-40B4-BE49-F238E27FC236}">
                <a16:creationId xmlns:a16="http://schemas.microsoft.com/office/drawing/2014/main" id="{19CD7996-5191-4F03-97C1-C914400CF47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05821" y="3856530"/>
            <a:ext cx="61393" cy="53166"/>
            <a:chOff x="-127939981" y="1461304"/>
            <a:chExt cx="6350000" cy="5499100"/>
          </a:xfrm>
        </p:grpSpPr>
        <p:sp>
          <p:nvSpPr>
            <p:cNvPr id="98" name="Freeform 64">
              <a:extLst>
                <a:ext uri="{FF2B5EF4-FFF2-40B4-BE49-F238E27FC236}">
                  <a16:creationId xmlns:a16="http://schemas.microsoft.com/office/drawing/2014/main" id="{6B148C24-240F-482F-819E-7F15476453FA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</p:spTree>
    <p:extLst>
      <p:ext uri="{BB962C8B-B14F-4D97-AF65-F5344CB8AC3E}">
        <p14:creationId xmlns:p14="http://schemas.microsoft.com/office/powerpoint/2010/main" val="133871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&amp;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Electrical &amp; Electronics</a:t>
            </a:r>
          </a:p>
        </p:txBody>
      </p:sp>
      <p:pic>
        <p:nvPicPr>
          <p:cNvPr id="98" name="Picture 53">
            <a:extLst>
              <a:ext uri="{FF2B5EF4-FFF2-40B4-BE49-F238E27FC236}">
                <a16:creationId xmlns:a16="http://schemas.microsoft.com/office/drawing/2014/main" id="{7B06B21D-0A4B-4774-BBD5-DDE883A45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978" y="2358789"/>
            <a:ext cx="395858" cy="390615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271CEC50-92F2-49F3-9DAC-50D5A1DAF3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633" y="2531529"/>
            <a:ext cx="7280734" cy="3601223"/>
          </a:xfrm>
          <a:prstGeom prst="rect">
            <a:avLst/>
          </a:prstGeom>
        </p:spPr>
      </p:pic>
      <p:grpSp>
        <p:nvGrpSpPr>
          <p:cNvPr id="165" name="Group 3">
            <a:extLst>
              <a:ext uri="{FF2B5EF4-FFF2-40B4-BE49-F238E27FC236}">
                <a16:creationId xmlns:a16="http://schemas.microsoft.com/office/drawing/2014/main" id="{102ADEF4-4FCC-4F32-9A49-947C2665B4E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954801" y="3641751"/>
            <a:ext cx="61393" cy="53166"/>
            <a:chOff x="-317641" y="-1084418"/>
            <a:chExt cx="6350000" cy="5499100"/>
          </a:xfrm>
        </p:grpSpPr>
        <p:sp>
          <p:nvSpPr>
            <p:cNvPr id="166" name="Freeform 4">
              <a:extLst>
                <a:ext uri="{FF2B5EF4-FFF2-40B4-BE49-F238E27FC236}">
                  <a16:creationId xmlns:a16="http://schemas.microsoft.com/office/drawing/2014/main" id="{B1A5CDA7-E313-43F4-9FCF-85B631350830}"/>
                </a:ext>
              </a:extLst>
            </p:cNvPr>
            <p:cNvSpPr/>
            <p:nvPr/>
          </p:nvSpPr>
          <p:spPr>
            <a:xfrm>
              <a:off x="-317641" y="-1084418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167" name="Group 7">
            <a:extLst>
              <a:ext uri="{FF2B5EF4-FFF2-40B4-BE49-F238E27FC236}">
                <a16:creationId xmlns:a16="http://schemas.microsoft.com/office/drawing/2014/main" id="{5F551FB5-EDD5-45AC-8929-B765B2B46B4F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089314" y="3805501"/>
            <a:ext cx="61393" cy="53166"/>
            <a:chOff x="-600231" y="-9057235"/>
            <a:chExt cx="6350000" cy="5499100"/>
          </a:xfrm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4A787AA8-6CAC-45AC-953A-76A271788901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69" name="Group 31">
            <a:extLst>
              <a:ext uri="{FF2B5EF4-FFF2-40B4-BE49-F238E27FC236}">
                <a16:creationId xmlns:a16="http://schemas.microsoft.com/office/drawing/2014/main" id="{F9BF9559-2BDD-46B2-8AC6-FF9064F42E8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238858" y="4164268"/>
            <a:ext cx="61393" cy="53166"/>
            <a:chOff x="-3793485" y="26568670"/>
            <a:chExt cx="6350000" cy="5499100"/>
          </a:xfrm>
        </p:grpSpPr>
        <p:sp>
          <p:nvSpPr>
            <p:cNvPr id="170" name="Freeform 32">
              <a:extLst>
                <a:ext uri="{FF2B5EF4-FFF2-40B4-BE49-F238E27FC236}">
                  <a16:creationId xmlns:a16="http://schemas.microsoft.com/office/drawing/2014/main" id="{555867E2-0EC9-4222-9B2D-E28756961C47}"/>
                </a:ext>
              </a:extLst>
            </p:cNvPr>
            <p:cNvSpPr/>
            <p:nvPr/>
          </p:nvSpPr>
          <p:spPr>
            <a:xfrm>
              <a:off x="-3793485" y="2656867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71" name="Group 34">
            <a:extLst>
              <a:ext uri="{FF2B5EF4-FFF2-40B4-BE49-F238E27FC236}">
                <a16:creationId xmlns:a16="http://schemas.microsoft.com/office/drawing/2014/main" id="{57B3A32B-EDDE-4A19-91B1-6DFC0B9EC175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256522" y="4181074"/>
            <a:ext cx="61393" cy="53166"/>
            <a:chOff x="-5254867" y="29706575"/>
            <a:chExt cx="6350000" cy="5499100"/>
          </a:xfrm>
        </p:grpSpPr>
        <p:sp>
          <p:nvSpPr>
            <p:cNvPr id="172" name="Freeform 35">
              <a:extLst>
                <a:ext uri="{FF2B5EF4-FFF2-40B4-BE49-F238E27FC236}">
                  <a16:creationId xmlns:a16="http://schemas.microsoft.com/office/drawing/2014/main" id="{4055FEBE-592D-4554-862F-2FC23B5A6A0C}"/>
                </a:ext>
              </a:extLst>
            </p:cNvPr>
            <p:cNvSpPr/>
            <p:nvPr/>
          </p:nvSpPr>
          <p:spPr>
            <a:xfrm>
              <a:off x="-5254867" y="2970657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73" name="Group 63">
            <a:extLst>
              <a:ext uri="{FF2B5EF4-FFF2-40B4-BE49-F238E27FC236}">
                <a16:creationId xmlns:a16="http://schemas.microsoft.com/office/drawing/2014/main" id="{FF585A69-92EB-407C-B71E-84B87D71B20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84900" y="3922760"/>
            <a:ext cx="61393" cy="53166"/>
            <a:chOff x="-127939981" y="1461304"/>
            <a:chExt cx="6350000" cy="5499100"/>
          </a:xfrm>
        </p:grpSpPr>
        <p:sp>
          <p:nvSpPr>
            <p:cNvPr id="174" name="Freeform 64">
              <a:extLst>
                <a:ext uri="{FF2B5EF4-FFF2-40B4-BE49-F238E27FC236}">
                  <a16:creationId xmlns:a16="http://schemas.microsoft.com/office/drawing/2014/main" id="{11CAF9AF-8A02-4A8F-B21C-B6D8060749CD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75" name="Group 63">
            <a:extLst>
              <a:ext uri="{FF2B5EF4-FFF2-40B4-BE49-F238E27FC236}">
                <a16:creationId xmlns:a16="http://schemas.microsoft.com/office/drawing/2014/main" id="{5202C59D-5D14-428B-B0C4-428D6463099F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46799" y="3915614"/>
            <a:ext cx="61393" cy="53166"/>
            <a:chOff x="-127939981" y="1461304"/>
            <a:chExt cx="6350000" cy="5499100"/>
          </a:xfrm>
        </p:grpSpPr>
        <p:sp>
          <p:nvSpPr>
            <p:cNvPr id="177" name="Freeform 64">
              <a:extLst>
                <a:ext uri="{FF2B5EF4-FFF2-40B4-BE49-F238E27FC236}">
                  <a16:creationId xmlns:a16="http://schemas.microsoft.com/office/drawing/2014/main" id="{BE5385FE-621A-46BF-B197-E0E3DA28004E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80" name="Group 65">
            <a:extLst>
              <a:ext uri="{FF2B5EF4-FFF2-40B4-BE49-F238E27FC236}">
                <a16:creationId xmlns:a16="http://schemas.microsoft.com/office/drawing/2014/main" id="{9DF30EAB-72B9-4841-A1E7-9D474CB4FB90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16105" y="3845507"/>
            <a:ext cx="61393" cy="53166"/>
            <a:chOff x="-127939981" y="1461304"/>
            <a:chExt cx="6350000" cy="5499100"/>
          </a:xfrm>
        </p:grpSpPr>
        <p:sp>
          <p:nvSpPr>
            <p:cNvPr id="181" name="Freeform 66">
              <a:extLst>
                <a:ext uri="{FF2B5EF4-FFF2-40B4-BE49-F238E27FC236}">
                  <a16:creationId xmlns:a16="http://schemas.microsoft.com/office/drawing/2014/main" id="{08B32FE5-B4E6-4415-93FB-F0827C23406F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65" name="Group 7">
            <a:extLst>
              <a:ext uri="{FF2B5EF4-FFF2-40B4-BE49-F238E27FC236}">
                <a16:creationId xmlns:a16="http://schemas.microsoft.com/office/drawing/2014/main" id="{B932B1F2-60B3-4862-8C22-99F9842E2143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859881" y="3949932"/>
            <a:ext cx="61393" cy="53166"/>
            <a:chOff x="-600231" y="-9057235"/>
            <a:chExt cx="6350000" cy="5499100"/>
          </a:xfrm>
        </p:grpSpPr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F15218F4-8E86-4B34-B310-7FD84EA93C72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68" name="Group 7">
            <a:extLst>
              <a:ext uri="{FF2B5EF4-FFF2-40B4-BE49-F238E27FC236}">
                <a16:creationId xmlns:a16="http://schemas.microsoft.com/office/drawing/2014/main" id="{AD6EB768-4DA0-48AC-9709-908B32E45FB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826083" y="3647060"/>
            <a:ext cx="61393" cy="53166"/>
            <a:chOff x="-600231" y="-9057235"/>
            <a:chExt cx="6350000" cy="5499100"/>
          </a:xfrm>
        </p:grpSpPr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9D147655-0344-438B-B1C1-E8125E55A7FA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695AFE86-E225-F94A-B8F3-AD8AB702EC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D97A35A2-B934-4347-B568-CDD6597F4792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Marcador de texto 26">
            <a:extLst>
              <a:ext uri="{FF2B5EF4-FFF2-40B4-BE49-F238E27FC236}">
                <a16:creationId xmlns:a16="http://schemas.microsoft.com/office/drawing/2014/main" id="{2BE8B2B3-6EE9-BC4C-AC39-C2ED15442D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90" name="Marcador de texto 26">
            <a:extLst>
              <a:ext uri="{FF2B5EF4-FFF2-40B4-BE49-F238E27FC236}">
                <a16:creationId xmlns:a16="http://schemas.microsoft.com/office/drawing/2014/main" id="{998BBB2F-519A-C044-B19F-E90A3350A52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53CD5AF2-1DA9-7642-86DD-DF194B6D081E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Marcador de texto 40">
            <a:extLst>
              <a:ext uri="{FF2B5EF4-FFF2-40B4-BE49-F238E27FC236}">
                <a16:creationId xmlns:a16="http://schemas.microsoft.com/office/drawing/2014/main" id="{E395DC73-271A-4D68-8A47-B3F8046BCD0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76" name="Marcador de texto 38">
            <a:extLst>
              <a:ext uri="{FF2B5EF4-FFF2-40B4-BE49-F238E27FC236}">
                <a16:creationId xmlns:a16="http://schemas.microsoft.com/office/drawing/2014/main" id="{F6E23AFC-7293-4ACA-AA9C-82EBC61AADC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C334DE3C-87D1-4219-9DDD-1FECEADD1788}"/>
              </a:ext>
            </a:extLst>
          </p:cNvPr>
          <p:cNvSpPr txBox="1"/>
          <p:nvPr userDrawn="1"/>
        </p:nvSpPr>
        <p:spPr>
          <a:xfrm>
            <a:off x="9821487" y="4353130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ITALY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170D5C9D-49A0-4922-A5D8-6D5371F866CC}"/>
              </a:ext>
            </a:extLst>
          </p:cNvPr>
          <p:cNvSpPr txBox="1"/>
          <p:nvPr userDrawn="1"/>
        </p:nvSpPr>
        <p:spPr>
          <a:xfrm>
            <a:off x="9815975" y="2136953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UK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1F897833-3D5B-466A-87E8-8740DA0FC6C7}"/>
              </a:ext>
            </a:extLst>
          </p:cNvPr>
          <p:cNvSpPr txBox="1"/>
          <p:nvPr userDrawn="1"/>
        </p:nvSpPr>
        <p:spPr>
          <a:xfrm>
            <a:off x="9802676" y="2913497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NETHERLANDS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2" name="Título 11">
            <a:extLst>
              <a:ext uri="{FF2B5EF4-FFF2-40B4-BE49-F238E27FC236}">
                <a16:creationId xmlns:a16="http://schemas.microsoft.com/office/drawing/2014/main" id="{81A7AC80-66A3-466A-881A-0AACC363A802}"/>
              </a:ext>
            </a:extLst>
          </p:cNvPr>
          <p:cNvSpPr txBox="1">
            <a:spLocks/>
          </p:cNvSpPr>
          <p:nvPr userDrawn="1"/>
        </p:nvSpPr>
        <p:spPr>
          <a:xfrm>
            <a:off x="9821487" y="2476458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Silverstone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3" name="Título 11">
            <a:extLst>
              <a:ext uri="{FF2B5EF4-FFF2-40B4-BE49-F238E27FC236}">
                <a16:creationId xmlns:a16="http://schemas.microsoft.com/office/drawing/2014/main" id="{090F7439-354A-46FC-A7F1-C7A4E24F7A4A}"/>
              </a:ext>
            </a:extLst>
          </p:cNvPr>
          <p:cNvSpPr txBox="1">
            <a:spLocks/>
          </p:cNvSpPr>
          <p:nvPr userDrawn="1"/>
        </p:nvSpPr>
        <p:spPr>
          <a:xfrm>
            <a:off x="9802676" y="3249075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Barneveld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4" name="Título 11">
            <a:extLst>
              <a:ext uri="{FF2B5EF4-FFF2-40B4-BE49-F238E27FC236}">
                <a16:creationId xmlns:a16="http://schemas.microsoft.com/office/drawing/2014/main" id="{42BADA57-AFFE-4E7B-B071-8E45A0B434D1}"/>
              </a:ext>
            </a:extLst>
          </p:cNvPr>
          <p:cNvSpPr txBox="1">
            <a:spLocks/>
          </p:cNvSpPr>
          <p:nvPr userDrawn="1"/>
        </p:nvSpPr>
        <p:spPr>
          <a:xfrm>
            <a:off x="9790545" y="4702108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Amaro, Udine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2E22F7FD-4801-4CB6-9A5A-13C5747EE9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470210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3FC421C9-46B8-4DEF-86E9-4EAAD1CDAC98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246518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85925A25-2AF4-4F6F-A2D7-3CA8DF666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3865" y="3245191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0DD073E-8492-462B-B224-4363C31E6BE3}"/>
              </a:ext>
            </a:extLst>
          </p:cNvPr>
          <p:cNvSpPr txBox="1"/>
          <p:nvPr userDrawn="1"/>
        </p:nvSpPr>
        <p:spPr>
          <a:xfrm>
            <a:off x="9821487" y="511771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92" name="Título 11">
            <a:extLst>
              <a:ext uri="{FF2B5EF4-FFF2-40B4-BE49-F238E27FC236}">
                <a16:creationId xmlns:a16="http://schemas.microsoft.com/office/drawing/2014/main" id="{53B3786E-BBBB-460E-9DD3-3CAC719CB5B0}"/>
              </a:ext>
            </a:extLst>
          </p:cNvPr>
          <p:cNvSpPr txBox="1">
            <a:spLocks/>
          </p:cNvSpPr>
          <p:nvPr userDrawn="1"/>
        </p:nvSpPr>
        <p:spPr>
          <a:xfrm>
            <a:off x="9790545" y="5466689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noProof="0">
                <a:solidFill>
                  <a:schemeClr val="tx1"/>
                </a:solidFill>
              </a:rPr>
              <a:t>Shanghai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noProof="0">
                <a:solidFill>
                  <a:schemeClr val="tx1"/>
                </a:solidFill>
              </a:rPr>
              <a:t>Taicang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noProof="0">
                <a:solidFill>
                  <a:schemeClr val="tx1"/>
                </a:solidFill>
              </a:rPr>
              <a:t>Beijing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noProof="0">
                <a:solidFill>
                  <a:schemeClr val="tx1"/>
                </a:solidFill>
              </a:rPr>
              <a:t>Shenzhen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noProof="0">
                <a:solidFill>
                  <a:schemeClr val="tx1"/>
                </a:solidFill>
              </a:rPr>
              <a:t>Chongqing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GB" sz="1050" b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1588225A-5E87-41A8-A0A3-431CC778928C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546669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adroTexto 93">
            <a:extLst>
              <a:ext uri="{FF2B5EF4-FFF2-40B4-BE49-F238E27FC236}">
                <a16:creationId xmlns:a16="http://schemas.microsoft.com/office/drawing/2014/main" id="{2761A1A9-EEFD-494D-ABB3-82B338590825}"/>
              </a:ext>
            </a:extLst>
          </p:cNvPr>
          <p:cNvSpPr txBox="1"/>
          <p:nvPr userDrawn="1"/>
        </p:nvSpPr>
        <p:spPr>
          <a:xfrm>
            <a:off x="875588" y="3092160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CANADA</a:t>
            </a:r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EE046F61-0140-4EFF-B45E-6C20C3752F1B}"/>
              </a:ext>
            </a:extLst>
          </p:cNvPr>
          <p:cNvCxnSpPr>
            <a:cxnSpLocks/>
          </p:cNvCxnSpPr>
          <p:nvPr userDrawn="1"/>
        </p:nvCxnSpPr>
        <p:spPr>
          <a:xfrm>
            <a:off x="873144" y="342687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ítulo 11">
            <a:extLst>
              <a:ext uri="{FF2B5EF4-FFF2-40B4-BE49-F238E27FC236}">
                <a16:creationId xmlns:a16="http://schemas.microsoft.com/office/drawing/2014/main" id="{B673411A-A0BA-4E3D-A0E2-4C60102D7366}"/>
              </a:ext>
            </a:extLst>
          </p:cNvPr>
          <p:cNvSpPr txBox="1">
            <a:spLocks/>
          </p:cNvSpPr>
          <p:nvPr userDrawn="1"/>
        </p:nvSpPr>
        <p:spPr>
          <a:xfrm>
            <a:off x="816633" y="3423854"/>
            <a:ext cx="2349183" cy="81097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Toronto (ON)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CF7DB5AC-4EF4-4257-82A3-037A1C50A7C6}"/>
              </a:ext>
            </a:extLst>
          </p:cNvPr>
          <p:cNvSpPr txBox="1"/>
          <p:nvPr userDrawn="1"/>
        </p:nvSpPr>
        <p:spPr>
          <a:xfrm>
            <a:off x="9802676" y="365693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sp>
        <p:nvSpPr>
          <p:cNvPr id="114" name="Título 11">
            <a:extLst>
              <a:ext uri="{FF2B5EF4-FFF2-40B4-BE49-F238E27FC236}">
                <a16:creationId xmlns:a16="http://schemas.microsoft.com/office/drawing/2014/main" id="{A0E0D1E4-055F-4EB1-813A-5ACC4D8AA7BF}"/>
              </a:ext>
            </a:extLst>
          </p:cNvPr>
          <p:cNvSpPr txBox="1">
            <a:spLocks/>
          </p:cNvSpPr>
          <p:nvPr userDrawn="1"/>
        </p:nvSpPr>
        <p:spPr>
          <a:xfrm>
            <a:off x="9802676" y="3992509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3B10EA84-EA83-45A0-8F16-82A3FE865D2A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3865" y="3988625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35">
            <a:extLst>
              <a:ext uri="{FF2B5EF4-FFF2-40B4-BE49-F238E27FC236}">
                <a16:creationId xmlns:a16="http://schemas.microsoft.com/office/drawing/2014/main" id="{22F13E8E-033D-4B03-A309-5CEB5A0DBCFB}"/>
              </a:ext>
            </a:extLst>
          </p:cNvPr>
          <p:cNvSpPr/>
          <p:nvPr userDrawn="1"/>
        </p:nvSpPr>
        <p:spPr>
          <a:xfrm rot="21533571">
            <a:off x="8126048" y="3998224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54" name="Freeform 35">
            <a:extLst>
              <a:ext uri="{FF2B5EF4-FFF2-40B4-BE49-F238E27FC236}">
                <a16:creationId xmlns:a16="http://schemas.microsoft.com/office/drawing/2014/main" id="{70DF2AFA-28E7-47F0-9F28-9A777D63C21D}"/>
              </a:ext>
            </a:extLst>
          </p:cNvPr>
          <p:cNvSpPr/>
          <p:nvPr userDrawn="1"/>
        </p:nvSpPr>
        <p:spPr>
          <a:xfrm rot="21533571">
            <a:off x="8126048" y="4353718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4DD8A748-75AF-43A6-970F-C7E05F2F1494}"/>
              </a:ext>
            </a:extLst>
          </p:cNvPr>
          <p:cNvSpPr/>
          <p:nvPr userDrawn="1"/>
        </p:nvSpPr>
        <p:spPr>
          <a:xfrm rot="21533571">
            <a:off x="8012628" y="4224550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15C182B-29C9-4940-B2EC-6F5A5F5633A0}"/>
              </a:ext>
            </a:extLst>
          </p:cNvPr>
          <p:cNvSpPr txBox="1"/>
          <p:nvPr userDrawn="1"/>
        </p:nvSpPr>
        <p:spPr>
          <a:xfrm>
            <a:off x="857693" y="4163679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</a:t>
            </a: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87EE6B8D-9A73-49CA-A935-DDE9D5732042}"/>
              </a:ext>
            </a:extLst>
          </p:cNvPr>
          <p:cNvCxnSpPr>
            <a:cxnSpLocks/>
          </p:cNvCxnSpPr>
          <p:nvPr userDrawn="1"/>
        </p:nvCxnSpPr>
        <p:spPr>
          <a:xfrm>
            <a:off x="855249" y="4498391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ítulo 11">
            <a:extLst>
              <a:ext uri="{FF2B5EF4-FFF2-40B4-BE49-F238E27FC236}">
                <a16:creationId xmlns:a16="http://schemas.microsoft.com/office/drawing/2014/main" id="{0E40A735-F4CF-44C5-97A1-C837455995A7}"/>
              </a:ext>
            </a:extLst>
          </p:cNvPr>
          <p:cNvSpPr txBox="1">
            <a:spLocks/>
          </p:cNvSpPr>
          <p:nvPr userDrawn="1"/>
        </p:nvSpPr>
        <p:spPr>
          <a:xfrm>
            <a:off x="816633" y="4585732"/>
            <a:ext cx="2349183" cy="81097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Detroit (MI)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dirty="0">
                <a:solidFill>
                  <a:schemeClr val="tx1"/>
                </a:solidFill>
              </a:rPr>
              <a:t>Cleveland (OH)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dirty="0">
                <a:solidFill>
                  <a:schemeClr val="tx1"/>
                </a:solidFill>
              </a:rPr>
              <a:t>Houston (TX)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50" b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9" name="Group 65">
            <a:extLst>
              <a:ext uri="{FF2B5EF4-FFF2-40B4-BE49-F238E27FC236}">
                <a16:creationId xmlns:a16="http://schemas.microsoft.com/office/drawing/2014/main" id="{00353F7D-16EE-4591-B324-EC93A2CC9411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3904966" y="4155538"/>
            <a:ext cx="61393" cy="53166"/>
            <a:chOff x="-127939981" y="1461304"/>
            <a:chExt cx="6350000" cy="5499100"/>
          </a:xfrm>
        </p:grpSpPr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E1A380F0-52DF-4801-AC89-D2F56F55D2BF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</p:spTree>
    <p:extLst>
      <p:ext uri="{BB962C8B-B14F-4D97-AF65-F5344CB8AC3E}">
        <p14:creationId xmlns:p14="http://schemas.microsoft.com/office/powerpoint/2010/main" val="23678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secu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Cybersecurity</a:t>
            </a:r>
          </a:p>
        </p:txBody>
      </p:sp>
      <p:pic>
        <p:nvPicPr>
          <p:cNvPr id="95" name="Picture 52">
            <a:extLst>
              <a:ext uri="{FF2B5EF4-FFF2-40B4-BE49-F238E27FC236}">
                <a16:creationId xmlns:a16="http://schemas.microsoft.com/office/drawing/2014/main" id="{8CB814D2-98A2-4D0E-B5BC-C174B2DA1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1716" y="2404954"/>
            <a:ext cx="376382" cy="341226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1F951C6B-696E-4917-815E-0FEE19E6B0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633" y="2533910"/>
            <a:ext cx="7280734" cy="3601223"/>
          </a:xfrm>
          <a:prstGeom prst="rect">
            <a:avLst/>
          </a:prstGeom>
        </p:spPr>
      </p:pic>
      <p:grpSp>
        <p:nvGrpSpPr>
          <p:cNvPr id="97" name="Grupo 96">
            <a:extLst>
              <a:ext uri="{FF2B5EF4-FFF2-40B4-BE49-F238E27FC236}">
                <a16:creationId xmlns:a16="http://schemas.microsoft.com/office/drawing/2014/main" id="{88271AF9-6677-4414-A63C-D252F65BE693}"/>
              </a:ext>
            </a:extLst>
          </p:cNvPr>
          <p:cNvGrpSpPr/>
          <p:nvPr userDrawn="1"/>
        </p:nvGrpSpPr>
        <p:grpSpPr>
          <a:xfrm>
            <a:off x="4304647" y="3800448"/>
            <a:ext cx="3999489" cy="410839"/>
            <a:chOff x="4311948" y="4011106"/>
            <a:chExt cx="3999489" cy="410839"/>
          </a:xfrm>
        </p:grpSpPr>
        <p:grpSp>
          <p:nvGrpSpPr>
            <p:cNvPr id="99" name="Group 13">
              <a:extLst>
                <a:ext uri="{FF2B5EF4-FFF2-40B4-BE49-F238E27FC236}">
                  <a16:creationId xmlns:a16="http://schemas.microsoft.com/office/drawing/2014/main" id="{BCAAA208-DB93-4537-BCE2-ED777769964F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5875674" y="4144568"/>
              <a:ext cx="61393" cy="53166"/>
              <a:chOff x="0" y="0"/>
              <a:chExt cx="6350000" cy="5499100"/>
            </a:xfrm>
          </p:grpSpPr>
          <p:sp>
            <p:nvSpPr>
              <p:cNvPr id="117" name="Freeform 14">
                <a:extLst>
                  <a:ext uri="{FF2B5EF4-FFF2-40B4-BE49-F238E27FC236}">
                    <a16:creationId xmlns:a16="http://schemas.microsoft.com/office/drawing/2014/main" id="{F16DAF1F-7AA5-4E6B-B979-3680157DF2D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100" name="Group 17">
              <a:extLst>
                <a:ext uri="{FF2B5EF4-FFF2-40B4-BE49-F238E27FC236}">
                  <a16:creationId xmlns:a16="http://schemas.microsoft.com/office/drawing/2014/main" id="{62B020A8-E34E-4CE9-B10D-38A7FF0B968C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5811685" y="4228701"/>
              <a:ext cx="61393" cy="53166"/>
              <a:chOff x="9128388" y="-1560232"/>
              <a:chExt cx="6350000" cy="5499100"/>
            </a:xfrm>
          </p:grpSpPr>
          <p:sp>
            <p:nvSpPr>
              <p:cNvPr id="110" name="Freeform 18">
                <a:extLst>
                  <a:ext uri="{FF2B5EF4-FFF2-40B4-BE49-F238E27FC236}">
                    <a16:creationId xmlns:a16="http://schemas.microsoft.com/office/drawing/2014/main" id="{71641A3B-19BA-4E10-903C-C09A75ACCFAA}"/>
                  </a:ext>
                </a:extLst>
              </p:cNvPr>
              <p:cNvSpPr/>
              <p:nvPr/>
            </p:nvSpPr>
            <p:spPr>
              <a:xfrm>
                <a:off x="9128388" y="-1560232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101" name="Group 31">
              <a:extLst>
                <a:ext uri="{FF2B5EF4-FFF2-40B4-BE49-F238E27FC236}">
                  <a16:creationId xmlns:a16="http://schemas.microsoft.com/office/drawing/2014/main" id="{0A71BDA0-4B17-4C66-9780-F98F0A1C6D7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8250044" y="4368779"/>
              <a:ext cx="61393" cy="53166"/>
              <a:chOff x="-2624426" y="25955344"/>
              <a:chExt cx="6350000" cy="5499100"/>
            </a:xfrm>
          </p:grpSpPr>
          <p:sp>
            <p:nvSpPr>
              <p:cNvPr id="109" name="Freeform 32">
                <a:extLst>
                  <a:ext uri="{FF2B5EF4-FFF2-40B4-BE49-F238E27FC236}">
                    <a16:creationId xmlns:a16="http://schemas.microsoft.com/office/drawing/2014/main" id="{221EABBC-45DA-424D-8A62-EF8989B48965}"/>
                  </a:ext>
                </a:extLst>
              </p:cNvPr>
              <p:cNvSpPr/>
              <p:nvPr/>
            </p:nvSpPr>
            <p:spPr>
              <a:xfrm>
                <a:off x="-2624426" y="25955344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103" name="Group 61">
              <a:extLst>
                <a:ext uri="{FF2B5EF4-FFF2-40B4-BE49-F238E27FC236}">
                  <a16:creationId xmlns:a16="http://schemas.microsoft.com/office/drawing/2014/main" id="{589CFB95-C925-4561-9FA5-F5A4A5E2DE77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4343151" y="4011106"/>
              <a:ext cx="61393" cy="53166"/>
              <a:chOff x="10712312" y="-2715699"/>
              <a:chExt cx="6350000" cy="5499100"/>
            </a:xfrm>
          </p:grpSpPr>
          <p:sp>
            <p:nvSpPr>
              <p:cNvPr id="106" name="Freeform 62">
                <a:extLst>
                  <a:ext uri="{FF2B5EF4-FFF2-40B4-BE49-F238E27FC236}">
                    <a16:creationId xmlns:a16="http://schemas.microsoft.com/office/drawing/2014/main" id="{CF4826BD-7498-45A1-A5E0-7879E8B544C0}"/>
                  </a:ext>
                </a:extLst>
              </p:cNvPr>
              <p:cNvSpPr/>
              <p:nvPr/>
            </p:nvSpPr>
            <p:spPr>
              <a:xfrm>
                <a:off x="10712312" y="-2715699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104" name="Group 73">
              <a:extLst>
                <a:ext uri="{FF2B5EF4-FFF2-40B4-BE49-F238E27FC236}">
                  <a16:creationId xmlns:a16="http://schemas.microsoft.com/office/drawing/2014/main" id="{DF781944-907D-4FD4-B285-F3FDB27F1B36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4311948" y="4144568"/>
              <a:ext cx="61393" cy="53166"/>
              <a:chOff x="-2259129" y="-200183"/>
              <a:chExt cx="6350000" cy="5499100"/>
            </a:xfrm>
          </p:grpSpPr>
          <p:sp>
            <p:nvSpPr>
              <p:cNvPr id="105" name="Freeform 74">
                <a:extLst>
                  <a:ext uri="{FF2B5EF4-FFF2-40B4-BE49-F238E27FC236}">
                    <a16:creationId xmlns:a16="http://schemas.microsoft.com/office/drawing/2014/main" id="{26AC11DD-F329-40F5-A632-53D6A7426A73}"/>
                  </a:ext>
                </a:extLst>
              </p:cNvPr>
              <p:cNvSpPr/>
              <p:nvPr/>
            </p:nvSpPr>
            <p:spPr>
              <a:xfrm>
                <a:off x="-2259129" y="-200183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</p:grpSp>
      <p:sp>
        <p:nvSpPr>
          <p:cNvPr id="171" name="Freeform 18">
            <a:extLst>
              <a:ext uri="{FF2B5EF4-FFF2-40B4-BE49-F238E27FC236}">
                <a16:creationId xmlns:a16="http://schemas.microsoft.com/office/drawing/2014/main" id="{EDB49999-4FA7-4F3E-B34B-302FA12394D9}"/>
              </a:ext>
            </a:extLst>
          </p:cNvPr>
          <p:cNvSpPr/>
          <p:nvPr userDrawn="1"/>
        </p:nvSpPr>
        <p:spPr>
          <a:xfrm rot="21533571">
            <a:off x="5784186" y="3959850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3FC9BDE-258A-A44A-98D6-67B24F8AB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E6562F4-4ACE-054B-9D37-79DB28435519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Marcador de texto 26">
            <a:extLst>
              <a:ext uri="{FF2B5EF4-FFF2-40B4-BE49-F238E27FC236}">
                <a16:creationId xmlns:a16="http://schemas.microsoft.com/office/drawing/2014/main" id="{07E4C6FD-D308-8E43-997D-78A40AD66E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6" name="Marcador de texto 26">
            <a:extLst>
              <a:ext uri="{FF2B5EF4-FFF2-40B4-BE49-F238E27FC236}">
                <a16:creationId xmlns:a16="http://schemas.microsoft.com/office/drawing/2014/main" id="{74E0C611-F567-9F4B-AE99-1797D669BDE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FE495A14-8FB0-D14C-B89E-1E7ECB54A94E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F92C7606-7FAD-489B-8A3E-69A5AEEFE1B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38">
            <a:extLst>
              <a:ext uri="{FF2B5EF4-FFF2-40B4-BE49-F238E27FC236}">
                <a16:creationId xmlns:a16="http://schemas.microsoft.com/office/drawing/2014/main" id="{BE7E2E66-2AFE-40FE-8DB3-531F6995B62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B35E177-D3F8-4800-9001-515AA6D353B3}"/>
              </a:ext>
            </a:extLst>
          </p:cNvPr>
          <p:cNvSpPr txBox="1"/>
          <p:nvPr userDrawn="1"/>
        </p:nvSpPr>
        <p:spPr>
          <a:xfrm>
            <a:off x="875588" y="3092160"/>
            <a:ext cx="1392437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 &amp; CANADA</a:t>
            </a: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7E3A7B7B-A7FA-44AE-9C52-89ACC92A410E}"/>
              </a:ext>
            </a:extLst>
          </p:cNvPr>
          <p:cNvCxnSpPr>
            <a:cxnSpLocks/>
          </p:cNvCxnSpPr>
          <p:nvPr userDrawn="1"/>
        </p:nvCxnSpPr>
        <p:spPr>
          <a:xfrm>
            <a:off x="873144" y="342687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ítulo 11">
            <a:extLst>
              <a:ext uri="{FF2B5EF4-FFF2-40B4-BE49-F238E27FC236}">
                <a16:creationId xmlns:a16="http://schemas.microsoft.com/office/drawing/2014/main" id="{84D40B36-D8C5-454C-88FC-12903660EAC6}"/>
              </a:ext>
            </a:extLst>
          </p:cNvPr>
          <p:cNvSpPr txBox="1">
            <a:spLocks/>
          </p:cNvSpPr>
          <p:nvPr userDrawn="1"/>
        </p:nvSpPr>
        <p:spPr>
          <a:xfrm>
            <a:off x="816633" y="3423854"/>
            <a:ext cx="2349183" cy="21771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Ottawa (ON)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Baltimore (MD)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CA2DEAE-E709-42D9-8496-13A369BE4615}"/>
              </a:ext>
            </a:extLst>
          </p:cNvPr>
          <p:cNvSpPr txBox="1"/>
          <p:nvPr userDrawn="1"/>
        </p:nvSpPr>
        <p:spPr>
          <a:xfrm>
            <a:off x="9802676" y="2913497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SPAIN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3" name="Título 11">
            <a:extLst>
              <a:ext uri="{FF2B5EF4-FFF2-40B4-BE49-F238E27FC236}">
                <a16:creationId xmlns:a16="http://schemas.microsoft.com/office/drawing/2014/main" id="{447CBF65-725C-44AE-B97E-B5BFB8FA52F7}"/>
              </a:ext>
            </a:extLst>
          </p:cNvPr>
          <p:cNvSpPr txBox="1">
            <a:spLocks/>
          </p:cNvSpPr>
          <p:nvPr userDrawn="1"/>
        </p:nvSpPr>
        <p:spPr>
          <a:xfrm>
            <a:off x="9802676" y="3249075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Madrid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Granada</a:t>
            </a: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43AD3E4-6760-4235-A5C6-9353EEA36DB4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3865" y="3245191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D6FE559-47E4-482B-82A2-70A7E1A1DCA3}"/>
              </a:ext>
            </a:extLst>
          </p:cNvPr>
          <p:cNvSpPr txBox="1"/>
          <p:nvPr userDrawn="1"/>
        </p:nvSpPr>
        <p:spPr>
          <a:xfrm>
            <a:off x="9802676" y="4139069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56" name="Título 11">
            <a:extLst>
              <a:ext uri="{FF2B5EF4-FFF2-40B4-BE49-F238E27FC236}">
                <a16:creationId xmlns:a16="http://schemas.microsoft.com/office/drawing/2014/main" id="{EC678E1D-949D-4C87-A63E-5FDD5328860E}"/>
              </a:ext>
            </a:extLst>
          </p:cNvPr>
          <p:cNvSpPr txBox="1">
            <a:spLocks/>
          </p:cNvSpPr>
          <p:nvPr userDrawn="1"/>
        </p:nvSpPr>
        <p:spPr>
          <a:xfrm>
            <a:off x="9802676" y="4474647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Shanghai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E66F4F02-8557-4231-AE4A-54F313B99F37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3865" y="4470763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69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852054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 dirty="0"/>
              <a:t>Fire &amp; Building Products</a:t>
            </a:r>
          </a:p>
        </p:txBody>
      </p:sp>
      <p:pic>
        <p:nvPicPr>
          <p:cNvPr id="96" name="Picture 34">
            <a:extLst>
              <a:ext uri="{FF2B5EF4-FFF2-40B4-BE49-F238E27FC236}">
                <a16:creationId xmlns:a16="http://schemas.microsoft.com/office/drawing/2014/main" id="{1D9BFE77-E031-4901-8C38-E5E649EAA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841" y="2338808"/>
            <a:ext cx="290388" cy="423729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B9E9AAFA-4DEA-49A4-A2B5-D6DE308A9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633" y="2533910"/>
            <a:ext cx="7280734" cy="3601223"/>
          </a:xfrm>
          <a:prstGeom prst="rect">
            <a:avLst/>
          </a:prstGeom>
        </p:spPr>
      </p:pic>
      <p:grpSp>
        <p:nvGrpSpPr>
          <p:cNvPr id="99" name="Group 13">
            <a:extLst>
              <a:ext uri="{FF2B5EF4-FFF2-40B4-BE49-F238E27FC236}">
                <a16:creationId xmlns:a16="http://schemas.microsoft.com/office/drawing/2014/main" id="{29CAF82C-7156-4BED-A654-2457B20D6266}"/>
              </a:ext>
            </a:extLst>
          </p:cNvPr>
          <p:cNvGrpSpPr>
            <a:grpSpLocks noChangeAspect="1"/>
          </p:cNvGrpSpPr>
          <p:nvPr/>
        </p:nvGrpSpPr>
        <p:grpSpPr>
          <a:xfrm rot="21533571">
            <a:off x="5875674" y="3933910"/>
            <a:ext cx="61393" cy="53166"/>
            <a:chOff x="0" y="0"/>
            <a:chExt cx="6350000" cy="5499100"/>
          </a:xfrm>
        </p:grpSpPr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CB58056C-1E7D-4143-92D8-ACB47BCC5004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0" name="Group 15">
            <a:extLst>
              <a:ext uri="{FF2B5EF4-FFF2-40B4-BE49-F238E27FC236}">
                <a16:creationId xmlns:a16="http://schemas.microsoft.com/office/drawing/2014/main" id="{99D6E600-9577-4E0F-8D41-5CCDFF697035}"/>
              </a:ext>
            </a:extLst>
          </p:cNvPr>
          <p:cNvGrpSpPr>
            <a:grpSpLocks noChangeAspect="1"/>
          </p:cNvGrpSpPr>
          <p:nvPr/>
        </p:nvGrpSpPr>
        <p:grpSpPr>
          <a:xfrm rot="21533571">
            <a:off x="5746337" y="3879566"/>
            <a:ext cx="61393" cy="53166"/>
            <a:chOff x="0" y="0"/>
            <a:chExt cx="6350000" cy="5499100"/>
          </a:xfrm>
        </p:grpSpPr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3D38E45B-6CE9-4446-A0C6-1D22512533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01" name="Freeform 18">
            <a:extLst>
              <a:ext uri="{FF2B5EF4-FFF2-40B4-BE49-F238E27FC236}">
                <a16:creationId xmlns:a16="http://schemas.microsoft.com/office/drawing/2014/main" id="{8A84C44C-578F-472A-9BD0-3ACE7D07583C}"/>
              </a:ext>
            </a:extLst>
          </p:cNvPr>
          <p:cNvSpPr/>
          <p:nvPr/>
        </p:nvSpPr>
        <p:spPr>
          <a:xfrm rot="21533571">
            <a:off x="5782544" y="3961081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109" name="Título 11">
            <a:extLst>
              <a:ext uri="{FF2B5EF4-FFF2-40B4-BE49-F238E27FC236}">
                <a16:creationId xmlns:a16="http://schemas.microsoft.com/office/drawing/2014/main" id="{66A4455F-27BB-4775-9139-81E9CC1E73D6}"/>
              </a:ext>
            </a:extLst>
          </p:cNvPr>
          <p:cNvSpPr txBox="1">
            <a:spLocks/>
          </p:cNvSpPr>
          <p:nvPr userDrawn="1"/>
        </p:nvSpPr>
        <p:spPr>
          <a:xfrm>
            <a:off x="9739675" y="5070545"/>
            <a:ext cx="1668482" cy="12529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ACD7C7F-D3FE-C34A-83D5-BA079D96F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75D5401-98EE-4B49-884B-15EFBADC6F9A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rcador de texto 26">
            <a:extLst>
              <a:ext uri="{FF2B5EF4-FFF2-40B4-BE49-F238E27FC236}">
                <a16:creationId xmlns:a16="http://schemas.microsoft.com/office/drawing/2014/main" id="{6C15E970-1C63-3242-A5F2-1BDB63933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876EE977-A431-3A45-917A-289C2A29D2C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EAEA984-29C0-A043-9AAB-9174D13887DA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texto 40">
            <a:extLst>
              <a:ext uri="{FF2B5EF4-FFF2-40B4-BE49-F238E27FC236}">
                <a16:creationId xmlns:a16="http://schemas.microsoft.com/office/drawing/2014/main" id="{7BF9B311-0EC9-471D-9B11-549C868CCB6E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38">
            <a:extLst>
              <a:ext uri="{FF2B5EF4-FFF2-40B4-BE49-F238E27FC236}">
                <a16:creationId xmlns:a16="http://schemas.microsoft.com/office/drawing/2014/main" id="{DCCC1910-5D3D-4D05-9E99-27E3FC5424D4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916803A-CA8D-4FCA-92B4-551A554F3873}"/>
              </a:ext>
            </a:extLst>
          </p:cNvPr>
          <p:cNvSpPr txBox="1"/>
          <p:nvPr userDrawn="1"/>
        </p:nvSpPr>
        <p:spPr>
          <a:xfrm>
            <a:off x="953472" y="3383536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SPAIN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8" name="Título 11">
            <a:extLst>
              <a:ext uri="{FF2B5EF4-FFF2-40B4-BE49-F238E27FC236}">
                <a16:creationId xmlns:a16="http://schemas.microsoft.com/office/drawing/2014/main" id="{917E4CEC-A45D-46DD-9B19-7AD07888813B}"/>
              </a:ext>
            </a:extLst>
          </p:cNvPr>
          <p:cNvSpPr txBox="1">
            <a:spLocks/>
          </p:cNvSpPr>
          <p:nvPr userDrawn="1"/>
        </p:nvSpPr>
        <p:spPr>
          <a:xfrm>
            <a:off x="953471" y="3719114"/>
            <a:ext cx="2055061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Bellaterra, 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Lliçà, 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 Padró, Barcelona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Guadalajara, Madrid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0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Siero, Asturias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50" b="0" kern="1200" baseline="0" noProof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B6158D2-15E6-430A-B34E-33EF42310516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661" y="371523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7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 2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/>
          <p:nvPr userDrawn="1"/>
        </p:nvSpPr>
        <p:spPr>
          <a:xfrm>
            <a:off x="1221159" y="2731168"/>
            <a:ext cx="3686174" cy="2472536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Gráfico 20">
            <a:extLst>
              <a:ext uri="{FF2B5EF4-FFF2-40B4-BE49-F238E27FC236}">
                <a16:creationId xmlns:a16="http://schemas.microsoft.com/office/drawing/2014/main" id="{E44E01FC-6B2B-429E-A66C-AC489315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5466" y="4675551"/>
            <a:ext cx="304800" cy="3048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2911846" y="4675551"/>
            <a:ext cx="304800" cy="304800"/>
            <a:chOff x="2911846" y="4675551"/>
            <a:chExt cx="304800" cy="3048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19" name="Rectángulo: esquinas redondeadas 27">
            <a:extLst>
              <a:ext uri="{FF2B5EF4-FFF2-40B4-BE49-F238E27FC236}">
                <a16:creationId xmlns:a16="http://schemas.microsoft.com/office/drawing/2014/main" id="{FDEB077D-B7FA-4C09-AF07-643482A6989A}"/>
              </a:ext>
            </a:extLst>
          </p:cNvPr>
          <p:cNvSpPr/>
          <p:nvPr userDrawn="1"/>
        </p:nvSpPr>
        <p:spPr>
          <a:xfrm>
            <a:off x="7584779" y="2731168"/>
            <a:ext cx="3686174" cy="2472536"/>
          </a:xfrm>
          <a:prstGeom prst="roundRect">
            <a:avLst>
              <a:gd name="adj" fmla="val 675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928390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292010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4" name="Título 23"/>
          <p:cNvSpPr>
            <a:spLocks noGrp="1"/>
          </p:cNvSpPr>
          <p:nvPr>
            <p:ph type="title" hasCustomPrompt="1"/>
          </p:nvPr>
        </p:nvSpPr>
        <p:spPr>
          <a:xfrm>
            <a:off x="1451729" y="3530936"/>
            <a:ext cx="3225034" cy="110444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baseline="0"/>
            </a:lvl1pPr>
          </a:lstStyle>
          <a:p>
            <a:r>
              <a:rPr lang="es-ES" dirty="0"/>
              <a:t>EDIT ITEM</a:t>
            </a: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13" hasCustomPrompt="1"/>
          </p:nvPr>
        </p:nvSpPr>
        <p:spPr>
          <a:xfrm>
            <a:off x="7847555" y="3508940"/>
            <a:ext cx="3225033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B406386-1645-B24A-BAB4-381A2047E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463FDCE-8506-CA4A-99D8-6CDCF22DD46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93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logy_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Metrology</a:t>
            </a:r>
          </a:p>
        </p:txBody>
      </p:sp>
      <p:pic>
        <p:nvPicPr>
          <p:cNvPr id="88" name="Picture 57">
            <a:extLst>
              <a:ext uri="{FF2B5EF4-FFF2-40B4-BE49-F238E27FC236}">
                <a16:creationId xmlns:a16="http://schemas.microsoft.com/office/drawing/2014/main" id="{71C0B1E0-71B9-4B14-8A02-B2D537CA9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225" y="2326051"/>
            <a:ext cx="335087" cy="42647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E0ABF858-AC3E-4B01-A4E1-3261770014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1609" y="2652109"/>
            <a:ext cx="5305425" cy="3600450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690B5735-26B1-4939-8601-46135B90993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150184" y="3570860"/>
            <a:ext cx="61393" cy="53166"/>
            <a:chOff x="-600231" y="-9057235"/>
            <a:chExt cx="6350000" cy="54991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0010F6C7-7FED-4D42-B343-BB3F369F63A0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22" name="Group 7">
            <a:extLst>
              <a:ext uri="{FF2B5EF4-FFF2-40B4-BE49-F238E27FC236}">
                <a16:creationId xmlns:a16="http://schemas.microsoft.com/office/drawing/2014/main" id="{D0FCAA4B-1D92-474D-8FD5-43C8146809F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141699" y="3543688"/>
            <a:ext cx="61393" cy="53166"/>
            <a:chOff x="-600231" y="-9057235"/>
            <a:chExt cx="6350000" cy="5499100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8E11D9B-36EB-48F0-83BD-697BEE1ECDAB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4FCB02E5-1F85-42D9-A172-63346E9ECB0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115703" y="2780287"/>
            <a:ext cx="61393" cy="53166"/>
            <a:chOff x="-600231" y="-9057235"/>
            <a:chExt cx="6350000" cy="54991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0A6CC3F-18C1-4827-8427-2BF7C203B881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09B5CE26-AF9C-4384-9E56-29BF9E8BC9B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731050" y="5051800"/>
            <a:ext cx="61393" cy="53166"/>
            <a:chOff x="-600231" y="-9057235"/>
            <a:chExt cx="6350000" cy="54991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00F8793C-5108-4705-86D5-014FAF02F844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30" name="Group 7">
            <a:extLst>
              <a:ext uri="{FF2B5EF4-FFF2-40B4-BE49-F238E27FC236}">
                <a16:creationId xmlns:a16="http://schemas.microsoft.com/office/drawing/2014/main" id="{C34EEDAC-925D-4484-9057-D006089EF952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137191" y="3085069"/>
            <a:ext cx="61393" cy="53166"/>
            <a:chOff x="-600231" y="-9057235"/>
            <a:chExt cx="6350000" cy="5499100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5D65CC8-797D-462F-84B6-4DFB17E23E49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32" name="Group 7">
            <a:extLst>
              <a:ext uri="{FF2B5EF4-FFF2-40B4-BE49-F238E27FC236}">
                <a16:creationId xmlns:a16="http://schemas.microsoft.com/office/drawing/2014/main" id="{DAE78508-1AA7-4237-ADB3-5243A747C701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642954" y="2807458"/>
            <a:ext cx="61393" cy="53166"/>
            <a:chOff x="-600231" y="-9057235"/>
            <a:chExt cx="6350000" cy="549910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3756A5B4-9137-44DB-B204-E1DBF602D95A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35" name="Group 7">
            <a:extLst>
              <a:ext uri="{FF2B5EF4-FFF2-40B4-BE49-F238E27FC236}">
                <a16:creationId xmlns:a16="http://schemas.microsoft.com/office/drawing/2014/main" id="{619C7158-FF49-4C4F-B6A4-044B3FD5336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428085" y="3924688"/>
            <a:ext cx="61393" cy="53166"/>
            <a:chOff x="-600231" y="-9057235"/>
            <a:chExt cx="6350000" cy="5499100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A22E4EE-23F9-4CF0-B971-E8A0857EFA53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id="{218A9028-2C9E-47CB-8344-00F824306A80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118506" y="4529080"/>
            <a:ext cx="61393" cy="53166"/>
            <a:chOff x="-600231" y="-9057235"/>
            <a:chExt cx="6350000" cy="5499100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A612144-E839-45AB-B0C9-EB9AC4267A17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B270217-805A-4496-AAC2-058FFF4230C1}"/>
              </a:ext>
            </a:extLst>
          </p:cNvPr>
          <p:cNvCxnSpPr>
            <a:cxnSpLocks/>
          </p:cNvCxnSpPr>
          <p:nvPr/>
        </p:nvCxnSpPr>
        <p:spPr>
          <a:xfrm>
            <a:off x="968225" y="342900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F42CEB7-7EDD-4526-9EC0-A24D2EEAC9D0}"/>
              </a:ext>
            </a:extLst>
          </p:cNvPr>
          <p:cNvSpPr txBox="1"/>
          <p:nvPr userDrawn="1"/>
        </p:nvSpPr>
        <p:spPr>
          <a:xfrm>
            <a:off x="929277" y="3091985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sp>
        <p:nvSpPr>
          <p:cNvPr id="43" name="Título 11">
            <a:extLst>
              <a:ext uri="{FF2B5EF4-FFF2-40B4-BE49-F238E27FC236}">
                <a16:creationId xmlns:a16="http://schemas.microsoft.com/office/drawing/2014/main" id="{69549460-8140-4B38-B4D3-F52CF0CF5677}"/>
              </a:ext>
            </a:extLst>
          </p:cNvPr>
          <p:cNvSpPr txBox="1">
            <a:spLocks/>
          </p:cNvSpPr>
          <p:nvPr userDrawn="1"/>
        </p:nvSpPr>
        <p:spPr>
          <a:xfrm>
            <a:off x="969618" y="3719951"/>
            <a:ext cx="1668482" cy="187138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Albacete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Bellaterra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Berriozar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Bilbao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Leganés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Alcalá de Henares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Orkoien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Ripollet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Rubí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Sada</a:t>
            </a:r>
          </a:p>
        </p:txBody>
      </p:sp>
      <p:grpSp>
        <p:nvGrpSpPr>
          <p:cNvPr id="44" name="Group 7">
            <a:extLst>
              <a:ext uri="{FF2B5EF4-FFF2-40B4-BE49-F238E27FC236}">
                <a16:creationId xmlns:a16="http://schemas.microsoft.com/office/drawing/2014/main" id="{3448B244-06AC-4EF0-99FF-33476254C60F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087775" y="3575511"/>
            <a:ext cx="61393" cy="53166"/>
            <a:chOff x="-600231" y="-9057235"/>
            <a:chExt cx="6350000" cy="5499100"/>
          </a:xfrm>
        </p:grpSpPr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A71AF3F6-034B-4734-B60C-CD8B6A98B1D2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48" name="Group 7">
            <a:extLst>
              <a:ext uri="{FF2B5EF4-FFF2-40B4-BE49-F238E27FC236}">
                <a16:creationId xmlns:a16="http://schemas.microsoft.com/office/drawing/2014/main" id="{1CF515D0-C3C0-4DDD-8772-EC213D9BA2C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017027" y="2976156"/>
            <a:ext cx="61393" cy="53166"/>
            <a:chOff x="-600231" y="-9057235"/>
            <a:chExt cx="6350000" cy="5499100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FE125F35-8A76-40C1-8FB3-B4EEE4623799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50" name="Group 7">
            <a:extLst>
              <a:ext uri="{FF2B5EF4-FFF2-40B4-BE49-F238E27FC236}">
                <a16:creationId xmlns:a16="http://schemas.microsoft.com/office/drawing/2014/main" id="{699936BB-CB7A-495B-BAFD-BC889BCA0796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628725" y="4307034"/>
            <a:ext cx="61393" cy="53166"/>
            <a:chOff x="-600231" y="-9057235"/>
            <a:chExt cx="6350000" cy="5499100"/>
          </a:xfrm>
        </p:grpSpPr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691C0751-3D18-4AEE-B56B-2507E26C09F2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52" name="Group 7">
            <a:extLst>
              <a:ext uri="{FF2B5EF4-FFF2-40B4-BE49-F238E27FC236}">
                <a16:creationId xmlns:a16="http://schemas.microsoft.com/office/drawing/2014/main" id="{579D0589-5210-411E-B3F7-0D69E655B25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032738" y="3543688"/>
            <a:ext cx="61393" cy="53166"/>
            <a:chOff x="-600231" y="-9057235"/>
            <a:chExt cx="6350000" cy="5499100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3E5A3C0A-8F1F-4658-A56E-35AFD3F38A3E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54" name="Group 7">
            <a:extLst>
              <a:ext uri="{FF2B5EF4-FFF2-40B4-BE49-F238E27FC236}">
                <a16:creationId xmlns:a16="http://schemas.microsoft.com/office/drawing/2014/main" id="{C05993C3-B857-4DE4-9425-D7902BAB01DC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705364" y="3053170"/>
            <a:ext cx="61393" cy="53166"/>
            <a:chOff x="-600231" y="-9057235"/>
            <a:chExt cx="6350000" cy="5499100"/>
          </a:xfrm>
        </p:grpSpPr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8A1C1E10-16B1-408C-B15E-485CD3D3FC99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F58114F5-5358-9348-A46F-682315005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D72363ED-B0B7-0F40-B7A3-4B97ADA87C8D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Marcador de texto 26">
            <a:extLst>
              <a:ext uri="{FF2B5EF4-FFF2-40B4-BE49-F238E27FC236}">
                <a16:creationId xmlns:a16="http://schemas.microsoft.com/office/drawing/2014/main" id="{D577E09B-A753-C74C-B385-7B42B11F2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76" name="Marcador de texto 26">
            <a:extLst>
              <a:ext uri="{FF2B5EF4-FFF2-40B4-BE49-F238E27FC236}">
                <a16:creationId xmlns:a16="http://schemas.microsoft.com/office/drawing/2014/main" id="{193A2969-F770-5C47-BE7F-F7372782490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F47275CF-6C1D-974D-932B-CE7848379F0E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arcador de texto 40">
            <a:extLst>
              <a:ext uri="{FF2B5EF4-FFF2-40B4-BE49-F238E27FC236}">
                <a16:creationId xmlns:a16="http://schemas.microsoft.com/office/drawing/2014/main" id="{EE20A2C2-992B-4239-8649-31DAA763F8D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0" name="Marcador de texto 38">
            <a:extLst>
              <a:ext uri="{FF2B5EF4-FFF2-40B4-BE49-F238E27FC236}">
                <a16:creationId xmlns:a16="http://schemas.microsoft.com/office/drawing/2014/main" id="{6F2B5EE0-3A56-4236-912D-56F4A176115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46" name="Título 11">
            <a:extLst>
              <a:ext uri="{FF2B5EF4-FFF2-40B4-BE49-F238E27FC236}">
                <a16:creationId xmlns:a16="http://schemas.microsoft.com/office/drawing/2014/main" id="{3BCA861E-26AB-44AD-919D-CA0BBE79A457}"/>
              </a:ext>
            </a:extLst>
          </p:cNvPr>
          <p:cNvSpPr txBox="1">
            <a:spLocks/>
          </p:cNvSpPr>
          <p:nvPr userDrawn="1"/>
        </p:nvSpPr>
        <p:spPr>
          <a:xfrm>
            <a:off x="2480153" y="3759867"/>
            <a:ext cx="1668482" cy="187138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Alcázar</a:t>
            </a:r>
            <a:r>
              <a:rPr lang="fr-FR" sz="1050" b="0" dirty="0">
                <a:solidFill>
                  <a:schemeClr val="tx1"/>
                </a:solidFill>
                <a:latin typeface="+mn-lt"/>
              </a:rPr>
              <a:t> de San Juan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La </a:t>
            </a: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Cistérniga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 err="1">
                <a:solidFill>
                  <a:schemeClr val="tx1"/>
                </a:solidFill>
                <a:latin typeface="+mn-lt"/>
              </a:rPr>
              <a:t>Salteras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Vitoria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Paterna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Zaragoza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Gijón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4255CA5-D73A-48D3-B90B-78C44349F791}"/>
              </a:ext>
            </a:extLst>
          </p:cNvPr>
          <p:cNvSpPr txBox="1"/>
          <p:nvPr userDrawn="1"/>
        </p:nvSpPr>
        <p:spPr>
          <a:xfrm>
            <a:off x="961133" y="346276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Laboratories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636644F-EC6E-4800-89CF-2C37E2BF472E}"/>
              </a:ext>
            </a:extLst>
          </p:cNvPr>
          <p:cNvSpPr txBox="1"/>
          <p:nvPr userDrawn="1"/>
        </p:nvSpPr>
        <p:spPr>
          <a:xfrm>
            <a:off x="2468554" y="346276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Offices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2" name="Group 7">
            <a:extLst>
              <a:ext uri="{FF2B5EF4-FFF2-40B4-BE49-F238E27FC236}">
                <a16:creationId xmlns:a16="http://schemas.microsoft.com/office/drawing/2014/main" id="{EE5ED72A-F060-402F-B3C6-B2F879653FFE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170777" y="3505158"/>
            <a:ext cx="61393" cy="53166"/>
            <a:chOff x="-600231" y="-9057235"/>
            <a:chExt cx="6350000" cy="5499100"/>
          </a:xfrm>
        </p:grpSpPr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6A5EA02E-8CFA-4402-9825-A62A9EE188D8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66" name="Group 7">
            <a:extLst>
              <a:ext uri="{FF2B5EF4-FFF2-40B4-BE49-F238E27FC236}">
                <a16:creationId xmlns:a16="http://schemas.microsoft.com/office/drawing/2014/main" id="{9C7A53BA-84EE-489B-9B4D-8BFEE001AD55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762254" y="2834630"/>
            <a:ext cx="61393" cy="53166"/>
            <a:chOff x="-600231" y="-9057235"/>
            <a:chExt cx="6350000" cy="5499100"/>
          </a:xfrm>
        </p:grpSpPr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EA84434E-C515-4D4D-B4E6-5D6BDD0AED13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68" name="Group 7">
            <a:extLst>
              <a:ext uri="{FF2B5EF4-FFF2-40B4-BE49-F238E27FC236}">
                <a16:creationId xmlns:a16="http://schemas.microsoft.com/office/drawing/2014/main" id="{3B07544E-9114-4494-9A82-7D0BF5A9720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345550" y="4252691"/>
            <a:ext cx="61393" cy="53166"/>
            <a:chOff x="-600231" y="-9057235"/>
            <a:chExt cx="6350000" cy="5499100"/>
          </a:xfrm>
        </p:grpSpPr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E37709D8-41C6-4999-B1EF-B1F110898078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70" name="Group 7">
            <a:extLst>
              <a:ext uri="{FF2B5EF4-FFF2-40B4-BE49-F238E27FC236}">
                <a16:creationId xmlns:a16="http://schemas.microsoft.com/office/drawing/2014/main" id="{C43BB798-DF18-4666-8A27-CBC1AABFC333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7345549" y="4697780"/>
            <a:ext cx="61393" cy="53166"/>
            <a:chOff x="-600231" y="-9057235"/>
            <a:chExt cx="6350000" cy="5499100"/>
          </a:xfrm>
        </p:grpSpPr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7F1CE5F2-BAD7-4332-8621-50D04C8EF4A4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</p:spTree>
    <p:extLst>
      <p:ext uri="{BB962C8B-B14F-4D97-AF65-F5344CB8AC3E}">
        <p14:creationId xmlns:p14="http://schemas.microsoft.com/office/powerpoint/2010/main" val="257301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s Certification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Certification sites</a:t>
            </a:r>
          </a:p>
        </p:txBody>
      </p:sp>
      <p:sp>
        <p:nvSpPr>
          <p:cNvPr id="240" name="Marcador de texto 40"/>
          <p:cNvSpPr>
            <a:spLocks noGrp="1"/>
          </p:cNvSpPr>
          <p:nvPr>
            <p:ph type="body" sz="quarter" idx="23" hasCustomPrompt="1"/>
          </p:nvPr>
        </p:nvSpPr>
        <p:spPr>
          <a:xfrm>
            <a:off x="1451319" y="246438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/>
              <a:t>Systems Certification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1A50C0F0-D405-452F-9B28-21F5EA06C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5633" y="2541568"/>
            <a:ext cx="7280734" cy="3601223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41A339FB-9453-48AE-A671-5034CF5E3320}"/>
              </a:ext>
            </a:extLst>
          </p:cNvPr>
          <p:cNvGrpSpPr/>
          <p:nvPr userDrawn="1"/>
        </p:nvGrpSpPr>
        <p:grpSpPr>
          <a:xfrm>
            <a:off x="3764030" y="3933910"/>
            <a:ext cx="2173037" cy="1516750"/>
            <a:chOff x="3764030" y="4144568"/>
            <a:chExt cx="2173037" cy="1516750"/>
          </a:xfrm>
        </p:grpSpPr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102FB2E1-2077-42A7-91C2-8E85C9B325D6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5875674" y="4144568"/>
              <a:ext cx="61393" cy="53166"/>
              <a:chOff x="0" y="0"/>
              <a:chExt cx="6350000" cy="5499100"/>
            </a:xfrm>
          </p:grpSpPr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7C525B66-82FB-47B3-BB6C-80239D23B71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AEA0C5FB-02FF-4EBC-AD7B-363AE0837DB9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5774854" y="4156969"/>
              <a:ext cx="61393" cy="53166"/>
              <a:chOff x="-1220203" y="2686963"/>
              <a:chExt cx="6350000" cy="5499100"/>
            </a:xfrm>
          </p:grpSpPr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224EC1B5-7711-40F9-A57B-2077B7390A5F}"/>
                  </a:ext>
                </a:extLst>
              </p:cNvPr>
              <p:cNvSpPr/>
              <p:nvPr/>
            </p:nvSpPr>
            <p:spPr>
              <a:xfrm>
                <a:off x="-1220203" y="2686963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24" name="Group 38">
              <a:extLst>
                <a:ext uri="{FF2B5EF4-FFF2-40B4-BE49-F238E27FC236}">
                  <a16:creationId xmlns:a16="http://schemas.microsoft.com/office/drawing/2014/main" id="{72063926-71EF-467C-A553-95EEDF90E910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3764030" y="4574486"/>
              <a:ext cx="61393" cy="53166"/>
              <a:chOff x="-5643005" y="-10425286"/>
              <a:chExt cx="6350000" cy="5499100"/>
            </a:xfrm>
          </p:grpSpPr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998511F7-4DA3-4A4C-B90B-05C35218ED5A}"/>
                  </a:ext>
                </a:extLst>
              </p:cNvPr>
              <p:cNvSpPr/>
              <p:nvPr/>
            </p:nvSpPr>
            <p:spPr>
              <a:xfrm>
                <a:off x="-5643005" y="-10425286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25" name="Group 40">
              <a:extLst>
                <a:ext uri="{FF2B5EF4-FFF2-40B4-BE49-F238E27FC236}">
                  <a16:creationId xmlns:a16="http://schemas.microsoft.com/office/drawing/2014/main" id="{CF38C0A9-25D1-477A-9598-A1E10211AFB5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4333824" y="4945469"/>
              <a:ext cx="61393" cy="53166"/>
              <a:chOff x="6809453" y="-18268780"/>
              <a:chExt cx="6350000" cy="5499100"/>
            </a:xfrm>
          </p:grpSpPr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CE2096D5-7EA6-40B4-811A-93FAFBBDB961}"/>
                  </a:ext>
                </a:extLst>
              </p:cNvPr>
              <p:cNvSpPr/>
              <p:nvPr/>
            </p:nvSpPr>
            <p:spPr>
              <a:xfrm>
                <a:off x="6809453" y="-1826878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  <p:grpSp>
          <p:nvGrpSpPr>
            <p:cNvPr id="26" name="Group 42">
              <a:extLst>
                <a:ext uri="{FF2B5EF4-FFF2-40B4-BE49-F238E27FC236}">
                  <a16:creationId xmlns:a16="http://schemas.microsoft.com/office/drawing/2014/main" id="{C861F156-D9E5-4F77-B8B6-ACD3733C5D36}"/>
                </a:ext>
              </a:extLst>
            </p:cNvPr>
            <p:cNvGrpSpPr>
              <a:grpSpLocks noChangeAspect="1"/>
            </p:cNvGrpSpPr>
            <p:nvPr/>
          </p:nvGrpSpPr>
          <p:grpSpPr>
            <a:xfrm rot="21533571">
              <a:off x="4396232" y="5608152"/>
              <a:ext cx="61393" cy="53166"/>
              <a:chOff x="-2069108" y="-23800730"/>
              <a:chExt cx="6350000" cy="5499100"/>
            </a:xfrm>
          </p:grpSpPr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11FD1848-1974-42E8-8127-97AE79E75D39}"/>
                  </a:ext>
                </a:extLst>
              </p:cNvPr>
              <p:cNvSpPr/>
              <p:nvPr/>
            </p:nvSpPr>
            <p:spPr>
              <a:xfrm>
                <a:off x="-2069108" y="-2380073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</p:grpSp>
      </p:grpSp>
      <p:grpSp>
        <p:nvGrpSpPr>
          <p:cNvPr id="48" name="Group 61">
            <a:extLst>
              <a:ext uri="{FF2B5EF4-FFF2-40B4-BE49-F238E27FC236}">
                <a16:creationId xmlns:a16="http://schemas.microsoft.com/office/drawing/2014/main" id="{70C3E352-85C7-4C2B-94F0-316E8F6C805B}"/>
              </a:ext>
            </a:extLst>
          </p:cNvPr>
          <p:cNvGrpSpPr/>
          <p:nvPr userDrawn="1"/>
        </p:nvGrpSpPr>
        <p:grpSpPr>
          <a:xfrm>
            <a:off x="980929" y="2344614"/>
            <a:ext cx="309677" cy="421328"/>
            <a:chOff x="0" y="0"/>
            <a:chExt cx="397620" cy="540979"/>
          </a:xfrm>
        </p:grpSpPr>
        <p:pic>
          <p:nvPicPr>
            <p:cNvPr id="49" name="Picture 62">
              <a:extLst>
                <a:ext uri="{FF2B5EF4-FFF2-40B4-BE49-F238E27FC236}">
                  <a16:creationId xmlns:a16="http://schemas.microsoft.com/office/drawing/2014/main" id="{27BBE912-CAAC-4B6C-B791-1B1996723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97620" cy="540979"/>
            </a:xfrm>
            <a:prstGeom prst="rect">
              <a:avLst/>
            </a:prstGeom>
          </p:spPr>
        </p:pic>
        <p:pic>
          <p:nvPicPr>
            <p:cNvPr id="50" name="Picture 63">
              <a:extLst>
                <a:ext uri="{FF2B5EF4-FFF2-40B4-BE49-F238E27FC236}">
                  <a16:creationId xmlns:a16="http://schemas.microsoft.com/office/drawing/2014/main" id="{DCDB860C-F2EF-439E-94B6-0B8775893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17" t="73859" r="9288" b="8500"/>
            <a:stretch>
              <a:fillRect/>
            </a:stretch>
          </p:blipFill>
          <p:spPr>
            <a:xfrm>
              <a:off x="239343" y="398676"/>
              <a:ext cx="120457" cy="95427"/>
            </a:xfrm>
            <a:prstGeom prst="rect">
              <a:avLst/>
            </a:prstGeom>
          </p:spPr>
        </p:pic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B93C2624-2A8E-446D-9996-FEC9D0E985EE}"/>
                </a:ext>
              </a:extLst>
            </p:cNvPr>
            <p:cNvSpPr txBox="1"/>
            <p:nvPr/>
          </p:nvSpPr>
          <p:spPr>
            <a:xfrm>
              <a:off x="116880" y="54423"/>
              <a:ext cx="194913" cy="81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2"/>
                </a:lnSpc>
              </a:pPr>
              <a:r>
                <a:rPr lang="en-US" sz="700" dirty="0">
                  <a:solidFill>
                    <a:srgbClr val="746660"/>
                  </a:solidFill>
                  <a:latin typeface="FoundryMonoline-Bold"/>
                </a:rPr>
                <a:t>ISO</a:t>
              </a:r>
            </a:p>
          </p:txBody>
        </p:sp>
      </p:grpSp>
      <p:sp>
        <p:nvSpPr>
          <p:cNvPr id="45" name="Título 11">
            <a:extLst>
              <a:ext uri="{FF2B5EF4-FFF2-40B4-BE49-F238E27FC236}">
                <a16:creationId xmlns:a16="http://schemas.microsoft.com/office/drawing/2014/main" id="{2BC31759-0AC5-4F36-8E21-F9F911308027}"/>
              </a:ext>
            </a:extLst>
          </p:cNvPr>
          <p:cNvSpPr txBox="1">
            <a:spLocks/>
          </p:cNvSpPr>
          <p:nvPr userDrawn="1"/>
        </p:nvSpPr>
        <p:spPr>
          <a:xfrm>
            <a:off x="848516" y="5000407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D8BC221F-7F0C-664A-982B-C4BD361AE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B8932515-3DFF-824F-80F9-AC3AA6C1169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Marcador de texto 26">
            <a:extLst>
              <a:ext uri="{FF2B5EF4-FFF2-40B4-BE49-F238E27FC236}">
                <a16:creationId xmlns:a16="http://schemas.microsoft.com/office/drawing/2014/main" id="{406B008B-16CE-F14F-8384-381F960AA6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70" name="Marcador de texto 26">
            <a:extLst>
              <a:ext uri="{FF2B5EF4-FFF2-40B4-BE49-F238E27FC236}">
                <a16:creationId xmlns:a16="http://schemas.microsoft.com/office/drawing/2014/main" id="{4A7203D2-209D-1641-9266-A24443894D5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6525752-E526-C549-85AB-E2B67A562AC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37B3D3F8-4A90-49AD-84CF-0BDFDDAA62B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5" name="Marcador de texto 38">
            <a:extLst>
              <a:ext uri="{FF2B5EF4-FFF2-40B4-BE49-F238E27FC236}">
                <a16:creationId xmlns:a16="http://schemas.microsoft.com/office/drawing/2014/main" id="{8E6719F7-E681-4B2A-BDD7-A2264D8C34C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89197AB-758E-4BD0-B3AC-ED86C3A4A340}"/>
              </a:ext>
            </a:extLst>
          </p:cNvPr>
          <p:cNvSpPr txBox="1"/>
          <p:nvPr userDrawn="1"/>
        </p:nvSpPr>
        <p:spPr>
          <a:xfrm>
            <a:off x="10076387" y="231809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SPAIN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2" name="Título 11">
            <a:extLst>
              <a:ext uri="{FF2B5EF4-FFF2-40B4-BE49-F238E27FC236}">
                <a16:creationId xmlns:a16="http://schemas.microsoft.com/office/drawing/2014/main" id="{51A8F42E-5BA1-4486-8A99-890A0E49847E}"/>
              </a:ext>
            </a:extLst>
          </p:cNvPr>
          <p:cNvSpPr txBox="1">
            <a:spLocks/>
          </p:cNvSpPr>
          <p:nvPr userDrawn="1"/>
        </p:nvSpPr>
        <p:spPr>
          <a:xfrm>
            <a:off x="10076387" y="2653676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Asturias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Bilbao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Sevilla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Lleida 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Madrid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Valencia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San Sebastián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Vigo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Zaragoza</a:t>
            </a:r>
          </a:p>
          <a:p>
            <a:pPr marL="171450" lvl="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Valladolid</a:t>
            </a:r>
          </a:p>
          <a:p>
            <a:pPr marL="171450" indent="-17145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Cantabria</a:t>
            </a:r>
            <a:endParaRPr lang="fr-FR" sz="105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B33D1819-FBD2-4C14-A7A0-30F6125BDA3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7576" y="264979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C6EC2597-29B5-4866-BD34-C4A332AC1239}"/>
              </a:ext>
            </a:extLst>
          </p:cNvPr>
          <p:cNvSpPr txBox="1"/>
          <p:nvPr userDrawn="1"/>
        </p:nvSpPr>
        <p:spPr>
          <a:xfrm>
            <a:off x="778497" y="4666404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LATAM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3449A69F-8F22-4A16-AB61-55CDDBC5B071}"/>
              </a:ext>
            </a:extLst>
          </p:cNvPr>
          <p:cNvCxnSpPr/>
          <p:nvPr userDrawn="1"/>
        </p:nvCxnSpPr>
        <p:spPr>
          <a:xfrm flipV="1">
            <a:off x="779686" y="501134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ítulo 11">
            <a:extLst>
              <a:ext uri="{FF2B5EF4-FFF2-40B4-BE49-F238E27FC236}">
                <a16:creationId xmlns:a16="http://schemas.microsoft.com/office/drawing/2014/main" id="{E19483D8-CD2B-46B1-A885-C50C7663CEDF}"/>
              </a:ext>
            </a:extLst>
          </p:cNvPr>
          <p:cNvSpPr txBox="1">
            <a:spLocks/>
          </p:cNvSpPr>
          <p:nvPr userDrawn="1"/>
        </p:nvSpPr>
        <p:spPr>
          <a:xfrm>
            <a:off x="778497" y="5021477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Mexico</a:t>
            </a:r>
            <a:endParaRPr lang="fr-FR" sz="105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Colombia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ítulo 11">
            <a:extLst>
              <a:ext uri="{FF2B5EF4-FFF2-40B4-BE49-F238E27FC236}">
                <a16:creationId xmlns:a16="http://schemas.microsoft.com/office/drawing/2014/main" id="{7448AD8A-F344-4461-857C-74D3E170E311}"/>
              </a:ext>
            </a:extLst>
          </p:cNvPr>
          <p:cNvSpPr txBox="1">
            <a:spLocks/>
          </p:cNvSpPr>
          <p:nvPr userDrawn="1"/>
        </p:nvSpPr>
        <p:spPr>
          <a:xfrm>
            <a:off x="10088351" y="4983710"/>
            <a:ext cx="1668482" cy="467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F77E451-1B72-4E80-A1D5-B9C4CC0DB781}"/>
              </a:ext>
            </a:extLst>
          </p:cNvPr>
          <p:cNvSpPr txBox="1"/>
          <p:nvPr userDrawn="1"/>
        </p:nvSpPr>
        <p:spPr>
          <a:xfrm>
            <a:off x="10018332" y="4649707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EDF2A2B3-AD4E-4D00-BE83-830CF9185FED}"/>
              </a:ext>
            </a:extLst>
          </p:cNvPr>
          <p:cNvCxnSpPr/>
          <p:nvPr userDrawn="1"/>
        </p:nvCxnSpPr>
        <p:spPr>
          <a:xfrm flipV="1">
            <a:off x="10019521" y="4994643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ítulo 11">
            <a:extLst>
              <a:ext uri="{FF2B5EF4-FFF2-40B4-BE49-F238E27FC236}">
                <a16:creationId xmlns:a16="http://schemas.microsoft.com/office/drawing/2014/main" id="{3AD4FE37-EE84-48D4-AD90-A74F93AA31FC}"/>
              </a:ext>
            </a:extLst>
          </p:cNvPr>
          <p:cNvSpPr txBox="1">
            <a:spLocks/>
          </p:cNvSpPr>
          <p:nvPr userDrawn="1"/>
        </p:nvSpPr>
        <p:spPr>
          <a:xfrm>
            <a:off x="10018332" y="5004780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Shanghai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Freeform 41">
            <a:extLst>
              <a:ext uri="{FF2B5EF4-FFF2-40B4-BE49-F238E27FC236}">
                <a16:creationId xmlns:a16="http://schemas.microsoft.com/office/drawing/2014/main" id="{DB711794-0807-42ED-99FA-9FE28FBD7A8D}"/>
              </a:ext>
            </a:extLst>
          </p:cNvPr>
          <p:cNvSpPr/>
          <p:nvPr userDrawn="1"/>
        </p:nvSpPr>
        <p:spPr>
          <a:xfrm rot="21533571">
            <a:off x="8190479" y="4196748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</p:spTree>
    <p:extLst>
      <p:ext uri="{BB962C8B-B14F-4D97-AF65-F5344CB8AC3E}">
        <p14:creationId xmlns:p14="http://schemas.microsoft.com/office/powerpoint/2010/main" val="257276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53">
            <a:extLst>
              <a:ext uri="{FF2B5EF4-FFF2-40B4-BE49-F238E27FC236}">
                <a16:creationId xmlns:a16="http://schemas.microsoft.com/office/drawing/2014/main" id="{241A719E-7230-403B-BE18-7D18A2894846}"/>
              </a:ext>
            </a:extLst>
          </p:cNvPr>
          <p:cNvGrpSpPr>
            <a:grpSpLocks noChangeAspect="1"/>
          </p:cNvGrpSpPr>
          <p:nvPr userDrawn="1"/>
        </p:nvGrpSpPr>
        <p:grpSpPr>
          <a:xfrm rot="-66429">
            <a:off x="313877" y="6539979"/>
            <a:ext cx="119199" cy="103227"/>
            <a:chOff x="0" y="0"/>
            <a:chExt cx="6350000" cy="5499100"/>
          </a:xfrm>
        </p:grpSpPr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6A623178-1B65-4EF6-AF10-7528BC34220D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188" name="Título 11">
            <a:extLst>
              <a:ext uri="{FF2B5EF4-FFF2-40B4-BE49-F238E27FC236}">
                <a16:creationId xmlns:a16="http://schemas.microsoft.com/office/drawing/2014/main" id="{B756A3EC-E552-4479-B43E-18441E9EFC66}"/>
              </a:ext>
            </a:extLst>
          </p:cNvPr>
          <p:cNvSpPr txBox="1">
            <a:spLocks/>
          </p:cNvSpPr>
          <p:nvPr userDrawn="1"/>
        </p:nvSpPr>
        <p:spPr>
          <a:xfrm>
            <a:off x="434063" y="6430630"/>
            <a:ext cx="1929777" cy="2604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chemeClr val="accent1"/>
              </a:buClr>
            </a:pPr>
            <a:r>
              <a:rPr lang="en-US" sz="800" b="0" dirty="0">
                <a:solidFill>
                  <a:schemeClr val="tx1"/>
                </a:solidFill>
                <a:latin typeface="+mn-lt"/>
              </a:rPr>
              <a:t>Applus+ Laboratories sites</a:t>
            </a: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695AFE86-E225-F94A-B8F3-AD8AB702EC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D97A35A2-B934-4347-B568-CDD6597F4792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Marcador de texto 26">
            <a:extLst>
              <a:ext uri="{FF2B5EF4-FFF2-40B4-BE49-F238E27FC236}">
                <a16:creationId xmlns:a16="http://schemas.microsoft.com/office/drawing/2014/main" id="{2BE8B2B3-6EE9-BC4C-AC39-C2ED15442D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90" name="Marcador de texto 26">
            <a:extLst>
              <a:ext uri="{FF2B5EF4-FFF2-40B4-BE49-F238E27FC236}">
                <a16:creationId xmlns:a16="http://schemas.microsoft.com/office/drawing/2014/main" id="{998BBB2F-519A-C044-B19F-E90A3350A52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53CD5AF2-1DA9-7642-86DD-DF194B6D081E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id="{C334DE3C-87D1-4219-9DDD-1FECEADD1788}"/>
              </a:ext>
            </a:extLst>
          </p:cNvPr>
          <p:cNvSpPr txBox="1"/>
          <p:nvPr userDrawn="1"/>
        </p:nvSpPr>
        <p:spPr>
          <a:xfrm>
            <a:off x="9852429" y="3639500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ITALY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170D5C9D-49A0-4922-A5D8-6D5371F866CC}"/>
              </a:ext>
            </a:extLst>
          </p:cNvPr>
          <p:cNvSpPr txBox="1"/>
          <p:nvPr userDrawn="1"/>
        </p:nvSpPr>
        <p:spPr>
          <a:xfrm>
            <a:off x="9815975" y="152181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UK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1F897833-3D5B-466A-87E8-8740DA0FC6C7}"/>
              </a:ext>
            </a:extLst>
          </p:cNvPr>
          <p:cNvSpPr txBox="1"/>
          <p:nvPr userDrawn="1"/>
        </p:nvSpPr>
        <p:spPr>
          <a:xfrm>
            <a:off x="9828625" y="436063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NETHERLANDS</a:t>
            </a:r>
            <a:endParaRPr lang="en-US" sz="1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2" name="Título 11">
            <a:extLst>
              <a:ext uri="{FF2B5EF4-FFF2-40B4-BE49-F238E27FC236}">
                <a16:creationId xmlns:a16="http://schemas.microsoft.com/office/drawing/2014/main" id="{81A7AC80-66A3-466A-881A-0AACC363A802}"/>
              </a:ext>
            </a:extLst>
          </p:cNvPr>
          <p:cNvSpPr txBox="1">
            <a:spLocks/>
          </p:cNvSpPr>
          <p:nvPr userDrawn="1"/>
        </p:nvSpPr>
        <p:spPr>
          <a:xfrm>
            <a:off x="9821487" y="1861316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Silverstone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3" name="Título 11">
            <a:extLst>
              <a:ext uri="{FF2B5EF4-FFF2-40B4-BE49-F238E27FC236}">
                <a16:creationId xmlns:a16="http://schemas.microsoft.com/office/drawing/2014/main" id="{090F7439-354A-46FC-A7F1-C7A4E24F7A4A}"/>
              </a:ext>
            </a:extLst>
          </p:cNvPr>
          <p:cNvSpPr txBox="1">
            <a:spLocks/>
          </p:cNvSpPr>
          <p:nvPr userDrawn="1"/>
        </p:nvSpPr>
        <p:spPr>
          <a:xfrm>
            <a:off x="9828625" y="4696216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Barneveld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4" name="Título 11">
            <a:extLst>
              <a:ext uri="{FF2B5EF4-FFF2-40B4-BE49-F238E27FC236}">
                <a16:creationId xmlns:a16="http://schemas.microsoft.com/office/drawing/2014/main" id="{42BADA57-AFFE-4E7B-B071-8E45A0B434D1}"/>
              </a:ext>
            </a:extLst>
          </p:cNvPr>
          <p:cNvSpPr txBox="1">
            <a:spLocks/>
          </p:cNvSpPr>
          <p:nvPr userDrawn="1"/>
        </p:nvSpPr>
        <p:spPr>
          <a:xfrm>
            <a:off x="9821487" y="3988478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Amaro, Udine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2E22F7FD-4801-4CB6-9A5A-13C5747EE9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845728" y="3988479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3FC421C9-46B8-4DEF-86E9-4EAAD1CDAC98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5975" y="1850038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85925A25-2AF4-4F6F-A2D7-3CA8DF666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9829814" y="469233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0DD073E-8492-462B-B224-4363C31E6BE3}"/>
              </a:ext>
            </a:extLst>
          </p:cNvPr>
          <p:cNvSpPr txBox="1"/>
          <p:nvPr userDrawn="1"/>
        </p:nvSpPr>
        <p:spPr>
          <a:xfrm>
            <a:off x="9821487" y="5117711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CHINA</a:t>
            </a:r>
          </a:p>
        </p:txBody>
      </p:sp>
      <p:sp>
        <p:nvSpPr>
          <p:cNvPr id="92" name="Título 11">
            <a:extLst>
              <a:ext uri="{FF2B5EF4-FFF2-40B4-BE49-F238E27FC236}">
                <a16:creationId xmlns:a16="http://schemas.microsoft.com/office/drawing/2014/main" id="{53B3786E-BBBB-460E-9DD3-3CAC719CB5B0}"/>
              </a:ext>
            </a:extLst>
          </p:cNvPr>
          <p:cNvSpPr txBox="1">
            <a:spLocks/>
          </p:cNvSpPr>
          <p:nvPr userDrawn="1"/>
        </p:nvSpPr>
        <p:spPr>
          <a:xfrm>
            <a:off x="9790545" y="5466689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Shanghai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Taicang 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Beijing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Shenzhen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050" b="0" noProof="0" dirty="0">
                <a:solidFill>
                  <a:schemeClr val="tx1"/>
                </a:solidFill>
              </a:rPr>
              <a:t>Chongqing</a:t>
            </a:r>
          </a:p>
          <a:p>
            <a:pPr algn="l">
              <a:lnSpc>
                <a:spcPct val="100000"/>
              </a:lnSpc>
              <a:buClr>
                <a:schemeClr val="accent1"/>
              </a:buClr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1588225A-5E87-41A8-A0A3-431CC778928C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4786" y="546669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adroTexto 93">
            <a:extLst>
              <a:ext uri="{FF2B5EF4-FFF2-40B4-BE49-F238E27FC236}">
                <a16:creationId xmlns:a16="http://schemas.microsoft.com/office/drawing/2014/main" id="{2761A1A9-EEFD-494D-ABB3-82B338590825}"/>
              </a:ext>
            </a:extLst>
          </p:cNvPr>
          <p:cNvSpPr txBox="1"/>
          <p:nvPr userDrawn="1"/>
        </p:nvSpPr>
        <p:spPr>
          <a:xfrm>
            <a:off x="875588" y="2676522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CANADA</a:t>
            </a:r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EE046F61-0140-4EFF-B45E-6C20C3752F1B}"/>
              </a:ext>
            </a:extLst>
          </p:cNvPr>
          <p:cNvCxnSpPr>
            <a:cxnSpLocks/>
          </p:cNvCxnSpPr>
          <p:nvPr userDrawn="1"/>
        </p:nvCxnSpPr>
        <p:spPr>
          <a:xfrm>
            <a:off x="873144" y="3011234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ítulo 11">
            <a:extLst>
              <a:ext uri="{FF2B5EF4-FFF2-40B4-BE49-F238E27FC236}">
                <a16:creationId xmlns:a16="http://schemas.microsoft.com/office/drawing/2014/main" id="{B673411A-A0BA-4E3D-A0E2-4C60102D7366}"/>
              </a:ext>
            </a:extLst>
          </p:cNvPr>
          <p:cNvSpPr txBox="1">
            <a:spLocks/>
          </p:cNvSpPr>
          <p:nvPr userDrawn="1"/>
        </p:nvSpPr>
        <p:spPr>
          <a:xfrm>
            <a:off x="816633" y="3008216"/>
            <a:ext cx="2349183" cy="4742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Toronto (ON)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Ottawa (ON)</a:t>
            </a:r>
            <a:endParaRPr lang="en-US" sz="105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CF7DB5AC-4EF4-4257-82A3-037A1C50A7C6}"/>
              </a:ext>
            </a:extLst>
          </p:cNvPr>
          <p:cNvSpPr txBox="1"/>
          <p:nvPr userDrawn="1"/>
        </p:nvSpPr>
        <p:spPr>
          <a:xfrm>
            <a:off x="9827436" y="2885898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SPAIN</a:t>
            </a:r>
          </a:p>
        </p:txBody>
      </p:sp>
      <p:sp>
        <p:nvSpPr>
          <p:cNvPr id="114" name="Título 11">
            <a:extLst>
              <a:ext uri="{FF2B5EF4-FFF2-40B4-BE49-F238E27FC236}">
                <a16:creationId xmlns:a16="http://schemas.microsoft.com/office/drawing/2014/main" id="{A0E0D1E4-055F-4EB1-813A-5ACC4D8AA7BF}"/>
              </a:ext>
            </a:extLst>
          </p:cNvPr>
          <p:cNvSpPr txBox="1">
            <a:spLocks/>
          </p:cNvSpPr>
          <p:nvPr userDrawn="1"/>
        </p:nvSpPr>
        <p:spPr>
          <a:xfrm>
            <a:off x="9827436" y="3221476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</a:t>
            </a: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3B10EA84-EA83-45A0-8F16-82A3FE865D2A}"/>
              </a:ext>
            </a:extLst>
          </p:cNvPr>
          <p:cNvCxnSpPr>
            <a:cxnSpLocks/>
          </p:cNvCxnSpPr>
          <p:nvPr userDrawn="1"/>
        </p:nvCxnSpPr>
        <p:spPr>
          <a:xfrm flipH="1">
            <a:off x="9828625" y="3217592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Marcador de texto 40">
            <a:extLst>
              <a:ext uri="{FF2B5EF4-FFF2-40B4-BE49-F238E27FC236}">
                <a16:creationId xmlns:a16="http://schemas.microsoft.com/office/drawing/2014/main" id="{438692F8-9772-4DA3-99D8-9473E3BBD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48926" y="2184162"/>
            <a:ext cx="1713993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noProof="0" dirty="0"/>
              <a:t>Automotive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6C5647D9-1C9A-4B62-86FF-A95CAAC51C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8" y="2145855"/>
            <a:ext cx="605662" cy="241387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008A61A0-723C-4CCC-B738-A10C9A8AC336}"/>
              </a:ext>
            </a:extLst>
          </p:cNvPr>
          <p:cNvSpPr txBox="1"/>
          <p:nvPr userDrawn="1"/>
        </p:nvSpPr>
        <p:spPr>
          <a:xfrm>
            <a:off x="879464" y="3671993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USA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F601B6E2-DA80-41A9-91A4-B11A0F50BBE0}"/>
              </a:ext>
            </a:extLst>
          </p:cNvPr>
          <p:cNvCxnSpPr>
            <a:cxnSpLocks/>
          </p:cNvCxnSpPr>
          <p:nvPr userDrawn="1"/>
        </p:nvCxnSpPr>
        <p:spPr>
          <a:xfrm>
            <a:off x="877020" y="4006705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ítulo 11">
            <a:extLst>
              <a:ext uri="{FF2B5EF4-FFF2-40B4-BE49-F238E27FC236}">
                <a16:creationId xmlns:a16="http://schemas.microsoft.com/office/drawing/2014/main" id="{E6737C03-A2AF-4C77-8BFA-5979459EDAE8}"/>
              </a:ext>
            </a:extLst>
          </p:cNvPr>
          <p:cNvSpPr txBox="1">
            <a:spLocks/>
          </p:cNvSpPr>
          <p:nvPr userDrawn="1"/>
        </p:nvSpPr>
        <p:spPr>
          <a:xfrm>
            <a:off x="820509" y="4003687"/>
            <a:ext cx="2349183" cy="4742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Cleveland (OH)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</a:rPr>
              <a:t>Detroit (MI)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Ithaca (NY)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Baltimore (MD) 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A65CCCE-FA56-4535-B832-9120D2777726}"/>
              </a:ext>
            </a:extLst>
          </p:cNvPr>
          <p:cNvSpPr txBox="1"/>
          <p:nvPr userDrawn="1"/>
        </p:nvSpPr>
        <p:spPr>
          <a:xfrm>
            <a:off x="9821487" y="2206493"/>
            <a:ext cx="1392437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GERMANY</a:t>
            </a:r>
          </a:p>
        </p:txBody>
      </p:sp>
      <p:sp>
        <p:nvSpPr>
          <p:cNvPr id="61" name="Título 11">
            <a:extLst>
              <a:ext uri="{FF2B5EF4-FFF2-40B4-BE49-F238E27FC236}">
                <a16:creationId xmlns:a16="http://schemas.microsoft.com/office/drawing/2014/main" id="{D30CDA2D-F33C-484A-A266-62B55C9BE883}"/>
              </a:ext>
            </a:extLst>
          </p:cNvPr>
          <p:cNvSpPr txBox="1">
            <a:spLocks/>
          </p:cNvSpPr>
          <p:nvPr userDrawn="1"/>
        </p:nvSpPr>
        <p:spPr>
          <a:xfrm>
            <a:off x="9826999" y="2545998"/>
            <a:ext cx="1668482" cy="46753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050" b="0" dirty="0">
                <a:solidFill>
                  <a:schemeClr val="tx1"/>
                </a:solidFill>
                <a:latin typeface="+mn-lt"/>
              </a:rPr>
              <a:t>Dresden</a:t>
            </a:r>
          </a:p>
          <a:p>
            <a:pPr marL="171450" indent="-171450" algn="l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05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DFD52083-144A-4468-8941-C393CFB87BDE}"/>
              </a:ext>
            </a:extLst>
          </p:cNvPr>
          <p:cNvCxnSpPr>
            <a:cxnSpLocks/>
          </p:cNvCxnSpPr>
          <p:nvPr userDrawn="1"/>
        </p:nvCxnSpPr>
        <p:spPr>
          <a:xfrm flipH="1">
            <a:off x="9821487" y="2534720"/>
            <a:ext cx="1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áfico 63">
            <a:extLst>
              <a:ext uri="{FF2B5EF4-FFF2-40B4-BE49-F238E27FC236}">
                <a16:creationId xmlns:a16="http://schemas.microsoft.com/office/drawing/2014/main" id="{6C445846-B15B-4B55-9094-16F0584D6F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5633" y="2531529"/>
            <a:ext cx="7280734" cy="3601223"/>
          </a:xfrm>
          <a:prstGeom prst="rect">
            <a:avLst/>
          </a:prstGeom>
        </p:spPr>
      </p:pic>
      <p:grpSp>
        <p:nvGrpSpPr>
          <p:cNvPr id="71" name="Group 63">
            <a:extLst>
              <a:ext uri="{FF2B5EF4-FFF2-40B4-BE49-F238E27FC236}">
                <a16:creationId xmlns:a16="http://schemas.microsoft.com/office/drawing/2014/main" id="{8127EC35-6AD7-4144-929C-C5544911340B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84900" y="3922760"/>
            <a:ext cx="61393" cy="53166"/>
            <a:chOff x="-127939981" y="1461304"/>
            <a:chExt cx="6350000" cy="5499100"/>
          </a:xfrm>
        </p:grpSpPr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DF5D7098-84A5-49A8-A565-4113E49E583D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75" name="Group 63">
            <a:extLst>
              <a:ext uri="{FF2B5EF4-FFF2-40B4-BE49-F238E27FC236}">
                <a16:creationId xmlns:a16="http://schemas.microsoft.com/office/drawing/2014/main" id="{F04E275C-10CF-4C6D-B24D-9A8935C84819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46799" y="3915614"/>
            <a:ext cx="61393" cy="53166"/>
            <a:chOff x="-127939981" y="1461304"/>
            <a:chExt cx="6350000" cy="5499100"/>
          </a:xfrm>
        </p:grpSpPr>
        <p:sp>
          <p:nvSpPr>
            <p:cNvPr id="79" name="Freeform 64">
              <a:extLst>
                <a:ext uri="{FF2B5EF4-FFF2-40B4-BE49-F238E27FC236}">
                  <a16:creationId xmlns:a16="http://schemas.microsoft.com/office/drawing/2014/main" id="{247D867B-1CE8-4330-BBE5-FFDF57E5B2CB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80" name="Group 65">
            <a:extLst>
              <a:ext uri="{FF2B5EF4-FFF2-40B4-BE49-F238E27FC236}">
                <a16:creationId xmlns:a16="http://schemas.microsoft.com/office/drawing/2014/main" id="{19E509F5-7000-49CF-AD75-0EE830C0CE1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342462" y="3798226"/>
            <a:ext cx="61393" cy="53166"/>
            <a:chOff x="-127939981" y="1461304"/>
            <a:chExt cx="6350000" cy="5499100"/>
          </a:xfrm>
        </p:grpSpPr>
        <p:sp>
          <p:nvSpPr>
            <p:cNvPr id="85" name="Freeform 66">
              <a:extLst>
                <a:ext uri="{FF2B5EF4-FFF2-40B4-BE49-F238E27FC236}">
                  <a16:creationId xmlns:a16="http://schemas.microsoft.com/office/drawing/2014/main" id="{15A5202A-1F2A-4FD7-A01B-62DDF4C92EFE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97" name="Group 65">
            <a:extLst>
              <a:ext uri="{FF2B5EF4-FFF2-40B4-BE49-F238E27FC236}">
                <a16:creationId xmlns:a16="http://schemas.microsoft.com/office/drawing/2014/main" id="{30D70FEE-26AB-4841-817B-0960295C1E6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16105" y="3845507"/>
            <a:ext cx="61393" cy="53166"/>
            <a:chOff x="-127939981" y="1461304"/>
            <a:chExt cx="6350000" cy="5499100"/>
          </a:xfrm>
        </p:grpSpPr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BAE417C3-8C9F-4B88-B3FE-B0BD32626FAD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1" name="Group 63">
            <a:extLst>
              <a:ext uri="{FF2B5EF4-FFF2-40B4-BE49-F238E27FC236}">
                <a16:creationId xmlns:a16="http://schemas.microsoft.com/office/drawing/2014/main" id="{D023A309-7909-48F5-B6BC-8E1E0B4F5D7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159869" y="3939858"/>
            <a:ext cx="61393" cy="53166"/>
            <a:chOff x="-127939981" y="1461304"/>
            <a:chExt cx="6350000" cy="5499100"/>
          </a:xfrm>
        </p:grpSpPr>
        <p:sp>
          <p:nvSpPr>
            <p:cNvPr id="102" name="Freeform 64">
              <a:extLst>
                <a:ext uri="{FF2B5EF4-FFF2-40B4-BE49-F238E27FC236}">
                  <a16:creationId xmlns:a16="http://schemas.microsoft.com/office/drawing/2014/main" id="{BB031A06-E968-41AD-892C-CCFB1F54F054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3" name="Group 63">
            <a:extLst>
              <a:ext uri="{FF2B5EF4-FFF2-40B4-BE49-F238E27FC236}">
                <a16:creationId xmlns:a16="http://schemas.microsoft.com/office/drawing/2014/main" id="{DAFECCD0-15B5-4A10-84AE-66A3C3F9571D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4251025" y="3994201"/>
            <a:ext cx="61393" cy="53166"/>
            <a:chOff x="-127939981" y="1461304"/>
            <a:chExt cx="6350000" cy="5499100"/>
          </a:xfrm>
        </p:grpSpPr>
        <p:sp>
          <p:nvSpPr>
            <p:cNvPr id="104" name="Freeform 64">
              <a:extLst>
                <a:ext uri="{FF2B5EF4-FFF2-40B4-BE49-F238E27FC236}">
                  <a16:creationId xmlns:a16="http://schemas.microsoft.com/office/drawing/2014/main" id="{33978DE3-AE4E-475C-A478-30A8AA6A19AE}"/>
                </a:ext>
              </a:extLst>
            </p:cNvPr>
            <p:cNvSpPr/>
            <p:nvPr/>
          </p:nvSpPr>
          <p:spPr>
            <a:xfrm>
              <a:off x="-127939981" y="1461304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5" name="Group 3">
            <a:extLst>
              <a:ext uri="{FF2B5EF4-FFF2-40B4-BE49-F238E27FC236}">
                <a16:creationId xmlns:a16="http://schemas.microsoft.com/office/drawing/2014/main" id="{E2DFC04C-1726-4876-9713-7BDD717941F4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946763" y="3618206"/>
            <a:ext cx="61393" cy="53166"/>
            <a:chOff x="-317641" y="-1084418"/>
            <a:chExt cx="6350000" cy="5499100"/>
          </a:xfrm>
        </p:grpSpPr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D978E35B-C78F-4EFB-A707-E364183F6621}"/>
                </a:ext>
              </a:extLst>
            </p:cNvPr>
            <p:cNvSpPr/>
            <p:nvPr/>
          </p:nvSpPr>
          <p:spPr>
            <a:xfrm>
              <a:off x="-317641" y="-1084418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107" name="Group 7">
            <a:extLst>
              <a:ext uri="{FF2B5EF4-FFF2-40B4-BE49-F238E27FC236}">
                <a16:creationId xmlns:a16="http://schemas.microsoft.com/office/drawing/2014/main" id="{B70DE5DC-8297-4EBC-83E0-FB95F6034765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081276" y="3781956"/>
            <a:ext cx="61393" cy="53166"/>
            <a:chOff x="-600231" y="-9057235"/>
            <a:chExt cx="6350000" cy="5499100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041F670C-0A01-4E0A-BBF5-B1A323CD5954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09" name="Group 31">
            <a:extLst>
              <a:ext uri="{FF2B5EF4-FFF2-40B4-BE49-F238E27FC236}">
                <a16:creationId xmlns:a16="http://schemas.microsoft.com/office/drawing/2014/main" id="{B245F056-DB1D-4553-AAA2-77BCAB023BAA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230820" y="4140723"/>
            <a:ext cx="61393" cy="53166"/>
            <a:chOff x="-3793485" y="26568670"/>
            <a:chExt cx="6350000" cy="5499100"/>
          </a:xfrm>
        </p:grpSpPr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F6A3CD0B-A759-4351-8022-C39F8345AD9E}"/>
                </a:ext>
              </a:extLst>
            </p:cNvPr>
            <p:cNvSpPr/>
            <p:nvPr/>
          </p:nvSpPr>
          <p:spPr>
            <a:xfrm>
              <a:off x="-3793485" y="2656867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11" name="Group 34">
            <a:extLst>
              <a:ext uri="{FF2B5EF4-FFF2-40B4-BE49-F238E27FC236}">
                <a16:creationId xmlns:a16="http://schemas.microsoft.com/office/drawing/2014/main" id="{4A4D0305-0E8F-4081-98E7-61487496CD10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8248484" y="4157529"/>
            <a:ext cx="61393" cy="53166"/>
            <a:chOff x="-5254867" y="29706575"/>
            <a:chExt cx="6350000" cy="5499100"/>
          </a:xfrm>
        </p:grpSpPr>
        <p:sp>
          <p:nvSpPr>
            <p:cNvPr id="112" name="Freeform 35">
              <a:extLst>
                <a:ext uri="{FF2B5EF4-FFF2-40B4-BE49-F238E27FC236}">
                  <a16:creationId xmlns:a16="http://schemas.microsoft.com/office/drawing/2014/main" id="{BB2695B3-4398-4E43-94CD-F9BBF9E5F780}"/>
                </a:ext>
              </a:extLst>
            </p:cNvPr>
            <p:cNvSpPr/>
            <p:nvPr/>
          </p:nvSpPr>
          <p:spPr>
            <a:xfrm>
              <a:off x="-5254867" y="2970657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16" name="Group 7">
            <a:extLst>
              <a:ext uri="{FF2B5EF4-FFF2-40B4-BE49-F238E27FC236}">
                <a16:creationId xmlns:a16="http://schemas.microsoft.com/office/drawing/2014/main" id="{071A5C46-6002-4D29-84DE-C408F1655878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851843" y="3926387"/>
            <a:ext cx="61393" cy="53166"/>
            <a:chOff x="-600231" y="-9057235"/>
            <a:chExt cx="6350000" cy="5499100"/>
          </a:xfrm>
        </p:grpSpPr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BD6BB9E0-A00D-4E26-87A5-446E8AC486B1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18" name="Group 7">
            <a:extLst>
              <a:ext uri="{FF2B5EF4-FFF2-40B4-BE49-F238E27FC236}">
                <a16:creationId xmlns:a16="http://schemas.microsoft.com/office/drawing/2014/main" id="{D9B8E566-4AB7-4898-97D2-199B24FAC8F4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818045" y="3623515"/>
            <a:ext cx="61393" cy="53166"/>
            <a:chOff x="-600231" y="-9057235"/>
            <a:chExt cx="6350000" cy="5499100"/>
          </a:xfrm>
        </p:grpSpPr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BA1B67D6-B73F-4EA1-8E00-2A0F53786074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20" name="Group 7">
            <a:extLst>
              <a:ext uri="{FF2B5EF4-FFF2-40B4-BE49-F238E27FC236}">
                <a16:creationId xmlns:a16="http://schemas.microsoft.com/office/drawing/2014/main" id="{1B8259DF-1744-4865-8AF3-0A180CAA3564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5777204" y="4005130"/>
            <a:ext cx="61393" cy="53166"/>
            <a:chOff x="-600231" y="-9057235"/>
            <a:chExt cx="6350000" cy="5499100"/>
          </a:xfrm>
        </p:grpSpPr>
        <p:sp>
          <p:nvSpPr>
            <p:cNvPr id="121" name="Freeform 8">
              <a:extLst>
                <a:ext uri="{FF2B5EF4-FFF2-40B4-BE49-F238E27FC236}">
                  <a16:creationId xmlns:a16="http://schemas.microsoft.com/office/drawing/2014/main" id="{FE02ECAA-911D-4CCF-9CBF-A8A9518FBAC4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122" name="Group 7">
            <a:extLst>
              <a:ext uri="{FF2B5EF4-FFF2-40B4-BE49-F238E27FC236}">
                <a16:creationId xmlns:a16="http://schemas.microsoft.com/office/drawing/2014/main" id="{9D39969F-538F-4228-8DC4-8EA1A8A24271}"/>
              </a:ext>
            </a:extLst>
          </p:cNvPr>
          <p:cNvGrpSpPr>
            <a:grpSpLocks noChangeAspect="1"/>
          </p:cNvGrpSpPr>
          <p:nvPr userDrawn="1"/>
        </p:nvGrpSpPr>
        <p:grpSpPr>
          <a:xfrm rot="21533571">
            <a:off x="6122293" y="3675362"/>
            <a:ext cx="61393" cy="53166"/>
            <a:chOff x="-600231" y="-9057235"/>
            <a:chExt cx="6350000" cy="5499100"/>
          </a:xfrm>
        </p:grpSpPr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893907E2-522A-4D75-A5AC-EC354C94884E}"/>
                </a:ext>
              </a:extLst>
            </p:cNvPr>
            <p:cNvSpPr/>
            <p:nvPr/>
          </p:nvSpPr>
          <p:spPr>
            <a:xfrm>
              <a:off x="-600231" y="-9057235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sp>
        <p:nvSpPr>
          <p:cNvPr id="67" name="Marcador de texto 40">
            <a:extLst>
              <a:ext uri="{FF2B5EF4-FFF2-40B4-BE49-F238E27FC236}">
                <a16:creationId xmlns:a16="http://schemas.microsoft.com/office/drawing/2014/main" id="{CF63ADCE-2F3D-4351-BF31-3074563D2A0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8" name="Marcador de texto 38">
            <a:extLst>
              <a:ext uri="{FF2B5EF4-FFF2-40B4-BE49-F238E27FC236}">
                <a16:creationId xmlns:a16="http://schemas.microsoft.com/office/drawing/2014/main" id="{6BC818D4-2EB2-4A0A-AA63-1F7A16A90C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69" name="Freeform 35">
            <a:extLst>
              <a:ext uri="{FF2B5EF4-FFF2-40B4-BE49-F238E27FC236}">
                <a16:creationId xmlns:a16="http://schemas.microsoft.com/office/drawing/2014/main" id="{58128D48-645F-48BB-8106-F24517FC99A0}"/>
              </a:ext>
            </a:extLst>
          </p:cNvPr>
          <p:cNvSpPr/>
          <p:nvPr userDrawn="1"/>
        </p:nvSpPr>
        <p:spPr>
          <a:xfrm rot="21533571">
            <a:off x="8132422" y="3994200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73" name="Freeform 35">
            <a:extLst>
              <a:ext uri="{FF2B5EF4-FFF2-40B4-BE49-F238E27FC236}">
                <a16:creationId xmlns:a16="http://schemas.microsoft.com/office/drawing/2014/main" id="{48315F86-6AE0-46E3-882D-9CE9122C1772}"/>
              </a:ext>
            </a:extLst>
          </p:cNvPr>
          <p:cNvSpPr/>
          <p:nvPr userDrawn="1"/>
        </p:nvSpPr>
        <p:spPr>
          <a:xfrm rot="21533571">
            <a:off x="8132422" y="4349694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  <p:sp>
        <p:nvSpPr>
          <p:cNvPr id="76" name="Freeform 35">
            <a:extLst>
              <a:ext uri="{FF2B5EF4-FFF2-40B4-BE49-F238E27FC236}">
                <a16:creationId xmlns:a16="http://schemas.microsoft.com/office/drawing/2014/main" id="{2652D761-D556-4663-998D-44B529A6EE91}"/>
              </a:ext>
            </a:extLst>
          </p:cNvPr>
          <p:cNvSpPr/>
          <p:nvPr userDrawn="1"/>
        </p:nvSpPr>
        <p:spPr>
          <a:xfrm rot="21533571">
            <a:off x="8019002" y="4220526"/>
            <a:ext cx="61393" cy="53166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F6900"/>
          </a:solidFill>
        </p:spPr>
      </p:sp>
    </p:spTree>
    <p:extLst>
      <p:ext uri="{BB962C8B-B14F-4D97-AF65-F5344CB8AC3E}">
        <p14:creationId xmlns:p14="http://schemas.microsoft.com/office/powerpoint/2010/main" val="123378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477B3A1-158B-934E-AC6F-6BD6F10D3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BFD69C7-AD18-5540-B7E7-95363A853DA7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26">
            <a:extLst>
              <a:ext uri="{FF2B5EF4-FFF2-40B4-BE49-F238E27FC236}">
                <a16:creationId xmlns:a16="http://schemas.microsoft.com/office/drawing/2014/main" id="{9E2C95AB-87F0-8548-BE6D-E2A53449D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id="{464A218B-048C-7B42-98DC-23899339591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33DF2BE-5D43-9840-9213-8B84F8913A1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67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40"/>
          <p:cNvSpPr>
            <a:spLocks noGrp="1"/>
          </p:cNvSpPr>
          <p:nvPr>
            <p:ph type="body" sz="quarter" idx="60" hasCustomPrompt="1"/>
          </p:nvPr>
        </p:nvSpPr>
        <p:spPr>
          <a:xfrm>
            <a:off x="434565" y="1996594"/>
            <a:ext cx="10831790" cy="4319146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ítem 01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04</a:t>
            </a:r>
          </a:p>
          <a:p>
            <a:pPr lvl="0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3B2338C-0ADE-DE47-A65F-280A05A8A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99A3C82-8A24-E344-945B-9F07826790CF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82460C65-756F-0D48-A90D-238D6650A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EFEEF5D9-8142-2F49-ADC6-271DAF79A7B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4D0291BB-E91E-2544-AAD6-80F27B53F9D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texto 40">
            <a:extLst>
              <a:ext uri="{FF2B5EF4-FFF2-40B4-BE49-F238E27FC236}">
                <a16:creationId xmlns:a16="http://schemas.microsoft.com/office/drawing/2014/main" id="{B9450A11-CB35-4BB9-B04D-9A2DE7133A1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texto 38">
            <a:extLst>
              <a:ext uri="{FF2B5EF4-FFF2-40B4-BE49-F238E27FC236}">
                <a16:creationId xmlns:a16="http://schemas.microsoft.com/office/drawing/2014/main" id="{6B739BB9-8379-4EE1-9E50-C75EBCA7760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91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31" hasCustomPrompt="1"/>
          </p:nvPr>
        </p:nvSpPr>
        <p:spPr>
          <a:xfrm>
            <a:off x="7225150" y="2855457"/>
            <a:ext cx="4041205" cy="2533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21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420683" y="2252908"/>
            <a:ext cx="6384153" cy="213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E1A28995-642D-92D0-ED6C-BE517DBC7142}"/>
              </a:ext>
            </a:extLst>
          </p:cNvPr>
          <p:cNvSpPr/>
          <p:nvPr userDrawn="1"/>
        </p:nvSpPr>
        <p:spPr>
          <a:xfrm>
            <a:off x="7179431" y="2855457"/>
            <a:ext cx="45719" cy="2533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Marcador de texto 38"/>
          <p:cNvSpPr>
            <a:spLocks noGrp="1"/>
          </p:cNvSpPr>
          <p:nvPr>
            <p:ph type="body" sz="quarter" idx="30" hasCustomPrompt="1"/>
          </p:nvPr>
        </p:nvSpPr>
        <p:spPr>
          <a:xfrm>
            <a:off x="420683" y="2788427"/>
            <a:ext cx="6384153" cy="1333578"/>
          </a:xfrm>
          <a:prstGeom prst="rect">
            <a:avLst/>
          </a:prstGeom>
        </p:spPr>
        <p:txBody>
          <a:bodyPr>
            <a:noAutofit/>
          </a:bodyPr>
          <a:lstStyle>
            <a:lvl1pPr marL="0" indent="-1714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01</a:t>
            </a:r>
          </a:p>
          <a:p>
            <a:pPr lvl="0"/>
            <a:r>
              <a:rPr lang="es-ES" dirty="0" err="1"/>
              <a:t>Item</a:t>
            </a:r>
            <a:r>
              <a:rPr lang="es-ES" dirty="0"/>
              <a:t> 02</a:t>
            </a:r>
          </a:p>
          <a:p>
            <a:pPr lvl="0"/>
            <a:r>
              <a:rPr lang="es-ES" dirty="0" err="1"/>
              <a:t>Item</a:t>
            </a:r>
            <a:r>
              <a:rPr lang="es-ES" dirty="0"/>
              <a:t> 03 </a:t>
            </a:r>
          </a:p>
        </p:txBody>
      </p:sp>
      <p:sp>
        <p:nvSpPr>
          <p:cNvPr id="92" name="Marcador de texto 38"/>
          <p:cNvSpPr>
            <a:spLocks noGrp="1"/>
          </p:cNvSpPr>
          <p:nvPr>
            <p:ph type="body" sz="quarter" idx="32" hasCustomPrompt="1"/>
          </p:nvPr>
        </p:nvSpPr>
        <p:spPr>
          <a:xfrm>
            <a:off x="420683" y="2520321"/>
            <a:ext cx="6384153" cy="213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subtitle</a:t>
            </a:r>
            <a:endParaRPr lang="es-ES" dirty="0"/>
          </a:p>
        </p:txBody>
      </p:sp>
      <p:sp>
        <p:nvSpPr>
          <p:cNvPr id="93" name="Marcador de texto 38"/>
          <p:cNvSpPr>
            <a:spLocks noGrp="1"/>
          </p:cNvSpPr>
          <p:nvPr>
            <p:ph type="body" sz="quarter" idx="33" hasCustomPrompt="1"/>
          </p:nvPr>
        </p:nvSpPr>
        <p:spPr>
          <a:xfrm>
            <a:off x="419260" y="4389418"/>
            <a:ext cx="6384153" cy="213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94" name="Marcador de texto 38"/>
          <p:cNvSpPr>
            <a:spLocks noGrp="1"/>
          </p:cNvSpPr>
          <p:nvPr>
            <p:ph type="body" sz="quarter" idx="34" hasCustomPrompt="1"/>
          </p:nvPr>
        </p:nvSpPr>
        <p:spPr>
          <a:xfrm>
            <a:off x="419260" y="4924937"/>
            <a:ext cx="6384153" cy="1449428"/>
          </a:xfrm>
          <a:prstGeom prst="rect">
            <a:avLst/>
          </a:prstGeom>
        </p:spPr>
        <p:txBody>
          <a:bodyPr>
            <a:noAutofit/>
          </a:bodyPr>
          <a:lstStyle>
            <a:lvl1pPr marL="0" indent="-1714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01</a:t>
            </a:r>
          </a:p>
          <a:p>
            <a:pPr lvl="0"/>
            <a:r>
              <a:rPr lang="es-ES" dirty="0" err="1"/>
              <a:t>Item</a:t>
            </a:r>
            <a:r>
              <a:rPr lang="es-ES" dirty="0"/>
              <a:t> 02</a:t>
            </a:r>
          </a:p>
          <a:p>
            <a:pPr lvl="0"/>
            <a:r>
              <a:rPr lang="es-ES" dirty="0" err="1"/>
              <a:t>Item</a:t>
            </a:r>
            <a:r>
              <a:rPr lang="es-ES" dirty="0"/>
              <a:t> 03 </a:t>
            </a:r>
          </a:p>
        </p:txBody>
      </p:sp>
      <p:sp>
        <p:nvSpPr>
          <p:cNvPr id="95" name="Marcador de texto 38"/>
          <p:cNvSpPr>
            <a:spLocks noGrp="1"/>
          </p:cNvSpPr>
          <p:nvPr>
            <p:ph type="body" sz="quarter" idx="35" hasCustomPrompt="1"/>
          </p:nvPr>
        </p:nvSpPr>
        <p:spPr>
          <a:xfrm>
            <a:off x="419260" y="4656831"/>
            <a:ext cx="6384153" cy="213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subtitle</a:t>
            </a:r>
            <a:endParaRPr lang="es-ES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F693407-1D40-214B-A7CF-38F0296F1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021AB0F-BFA9-1748-83F4-5056DDA4B66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rcador de texto 26">
            <a:extLst>
              <a:ext uri="{FF2B5EF4-FFF2-40B4-BE49-F238E27FC236}">
                <a16:creationId xmlns:a16="http://schemas.microsoft.com/office/drawing/2014/main" id="{26DD8CB4-3A59-E449-9453-845B496A9E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6" name="Marcador de texto 26">
            <a:extLst>
              <a:ext uri="{FF2B5EF4-FFF2-40B4-BE49-F238E27FC236}">
                <a16:creationId xmlns:a16="http://schemas.microsoft.com/office/drawing/2014/main" id="{126CACCD-404C-2E47-A0C8-C65F7C4F8B7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69B2A2D-4ECE-EA4C-9DDE-3DA8FB6225F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40">
            <a:extLst>
              <a:ext uri="{FF2B5EF4-FFF2-40B4-BE49-F238E27FC236}">
                <a16:creationId xmlns:a16="http://schemas.microsoft.com/office/drawing/2014/main" id="{B3663D9D-C560-48B8-B6BA-18BC5D18C2BE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2" name="Marcador de texto 38">
            <a:extLst>
              <a:ext uri="{FF2B5EF4-FFF2-40B4-BE49-F238E27FC236}">
                <a16:creationId xmlns:a16="http://schemas.microsoft.com/office/drawing/2014/main" id="{4CF6C000-7A41-480A-8809-6279660D75C5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323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95E4CB7-2BDD-E0CE-2021-0E336B9A1A2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13554" y="2150764"/>
            <a:ext cx="2857140" cy="18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799FA14A-DA10-D1EB-D20A-21B8CFC914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59784" y="2150764"/>
            <a:ext cx="2857139" cy="18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76DEDDDF-38D6-FDA3-EA0F-8362E5526B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06015" y="2150764"/>
            <a:ext cx="2857139" cy="18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E622FE27-B0FB-458E-B8C0-1E7712369C95}"/>
              </a:ext>
            </a:extLst>
          </p:cNvPr>
          <p:cNvSpPr/>
          <p:nvPr userDrawn="1"/>
        </p:nvSpPr>
        <p:spPr>
          <a:xfrm>
            <a:off x="1067835" y="2150764"/>
            <a:ext cx="45719" cy="1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911EF1-570F-F29A-A75B-82494910048F}"/>
              </a:ext>
            </a:extLst>
          </p:cNvPr>
          <p:cNvSpPr/>
          <p:nvPr userDrawn="1"/>
        </p:nvSpPr>
        <p:spPr>
          <a:xfrm>
            <a:off x="4614065" y="2150764"/>
            <a:ext cx="45719" cy="1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A44D05B-A6A2-DA75-737E-B7689DB41A0F}"/>
              </a:ext>
            </a:extLst>
          </p:cNvPr>
          <p:cNvSpPr/>
          <p:nvPr userDrawn="1"/>
        </p:nvSpPr>
        <p:spPr>
          <a:xfrm>
            <a:off x="8160296" y="2150764"/>
            <a:ext cx="45719" cy="1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CAFDC5F-9AA9-DF40-B58A-8DBEA8993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24A4E59-2A52-C04F-9579-05AA687EF07C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arcador de texto 26">
            <a:extLst>
              <a:ext uri="{FF2B5EF4-FFF2-40B4-BE49-F238E27FC236}">
                <a16:creationId xmlns:a16="http://schemas.microsoft.com/office/drawing/2014/main" id="{A99AD068-8EE0-DA4A-BF1C-DB353A84FC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3" name="Marcador de texto 26">
            <a:extLst>
              <a:ext uri="{FF2B5EF4-FFF2-40B4-BE49-F238E27FC236}">
                <a16:creationId xmlns:a16="http://schemas.microsoft.com/office/drawing/2014/main" id="{CDFBDB80-47D8-AB47-AF46-53EA42C9703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4AB8B05-969D-0A44-912D-88201DC6D66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40">
            <a:extLst>
              <a:ext uri="{FF2B5EF4-FFF2-40B4-BE49-F238E27FC236}">
                <a16:creationId xmlns:a16="http://schemas.microsoft.com/office/drawing/2014/main" id="{236D91BE-85B1-4337-B222-E0BC016514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5" name="Marcador de texto 38">
            <a:extLst>
              <a:ext uri="{FF2B5EF4-FFF2-40B4-BE49-F238E27FC236}">
                <a16:creationId xmlns:a16="http://schemas.microsoft.com/office/drawing/2014/main" id="{6DAA9AD9-9635-4046-8AD6-AFA5C3449A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24" name="Marcador de texto 38">
            <a:extLst>
              <a:ext uri="{FF2B5EF4-FFF2-40B4-BE49-F238E27FC236}">
                <a16:creationId xmlns:a16="http://schemas.microsoft.com/office/drawing/2014/main" id="{A4388989-0BD7-4460-8C76-3B3D60B80A12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128846" y="4041057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 section</a:t>
            </a:r>
            <a:endParaRPr lang="es-ES" dirty="0"/>
          </a:p>
        </p:txBody>
      </p:sp>
      <p:sp>
        <p:nvSpPr>
          <p:cNvPr id="26" name="Marcador de texto 38">
            <a:extLst>
              <a:ext uri="{FF2B5EF4-FFF2-40B4-BE49-F238E27FC236}">
                <a16:creationId xmlns:a16="http://schemas.microsoft.com/office/drawing/2014/main" id="{D6D65D37-E19B-4C52-97DA-80325429AF0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128846" y="4313704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1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Subtitle section</a:t>
            </a:r>
            <a:endParaRPr lang="es-ES" dirty="0"/>
          </a:p>
        </p:txBody>
      </p:sp>
      <p:sp>
        <p:nvSpPr>
          <p:cNvPr id="27" name="Marcador de texto 38">
            <a:extLst>
              <a:ext uri="{FF2B5EF4-FFF2-40B4-BE49-F238E27FC236}">
                <a16:creationId xmlns:a16="http://schemas.microsoft.com/office/drawing/2014/main" id="{89D9B94B-2721-4DB6-88FF-1A0D4E68E9F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128846" y="4586351"/>
            <a:ext cx="2841848" cy="2000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0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Content</a:t>
            </a:r>
            <a:endParaRPr lang="es-ES" dirty="0"/>
          </a:p>
        </p:txBody>
      </p:sp>
      <p:sp>
        <p:nvSpPr>
          <p:cNvPr id="28" name="Marcador de texto 38">
            <a:extLst>
              <a:ext uri="{FF2B5EF4-FFF2-40B4-BE49-F238E27FC236}">
                <a16:creationId xmlns:a16="http://schemas.microsoft.com/office/drawing/2014/main" id="{9D9584A3-96BC-4B8C-B8EB-D3A7B7BAA19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659765" y="4049350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 section</a:t>
            </a:r>
            <a:endParaRPr lang="es-ES" dirty="0"/>
          </a:p>
        </p:txBody>
      </p:sp>
      <p:sp>
        <p:nvSpPr>
          <p:cNvPr id="29" name="Marcador de texto 38">
            <a:extLst>
              <a:ext uri="{FF2B5EF4-FFF2-40B4-BE49-F238E27FC236}">
                <a16:creationId xmlns:a16="http://schemas.microsoft.com/office/drawing/2014/main" id="{9FEB020E-2B5C-4E5E-9275-0E486765B3F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659765" y="4321997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1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Subtitle section</a:t>
            </a:r>
            <a:endParaRPr lang="es-ES" dirty="0"/>
          </a:p>
        </p:txBody>
      </p:sp>
      <p:sp>
        <p:nvSpPr>
          <p:cNvPr id="30" name="Marcador de texto 38">
            <a:extLst>
              <a:ext uri="{FF2B5EF4-FFF2-40B4-BE49-F238E27FC236}">
                <a16:creationId xmlns:a16="http://schemas.microsoft.com/office/drawing/2014/main" id="{6EA1C708-A527-4FA5-AD5B-0E5DF6B9163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659765" y="4594644"/>
            <a:ext cx="2841848" cy="2000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0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Content</a:t>
            </a:r>
            <a:endParaRPr lang="es-ES" dirty="0"/>
          </a:p>
        </p:txBody>
      </p:sp>
      <p:sp>
        <p:nvSpPr>
          <p:cNvPr id="31" name="Marcador de texto 38">
            <a:extLst>
              <a:ext uri="{FF2B5EF4-FFF2-40B4-BE49-F238E27FC236}">
                <a16:creationId xmlns:a16="http://schemas.microsoft.com/office/drawing/2014/main" id="{A8DD2204-F911-4948-B88D-F49707F78A9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206015" y="4049350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 section</a:t>
            </a:r>
            <a:endParaRPr lang="es-ES" dirty="0"/>
          </a:p>
        </p:txBody>
      </p:sp>
      <p:sp>
        <p:nvSpPr>
          <p:cNvPr id="32" name="Marcador de texto 38">
            <a:extLst>
              <a:ext uri="{FF2B5EF4-FFF2-40B4-BE49-F238E27FC236}">
                <a16:creationId xmlns:a16="http://schemas.microsoft.com/office/drawing/2014/main" id="{5BE80616-9AE0-4E9C-B7DD-A26ED79BDEA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8206015" y="4321997"/>
            <a:ext cx="2841848" cy="229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1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Subtitle section</a:t>
            </a:r>
            <a:endParaRPr lang="es-ES" dirty="0"/>
          </a:p>
        </p:txBody>
      </p:sp>
      <p:sp>
        <p:nvSpPr>
          <p:cNvPr id="33" name="Marcador de texto 38">
            <a:extLst>
              <a:ext uri="{FF2B5EF4-FFF2-40B4-BE49-F238E27FC236}">
                <a16:creationId xmlns:a16="http://schemas.microsoft.com/office/drawing/2014/main" id="{75F92A32-57B5-4B5E-811B-7AFCE15C42C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206015" y="4594644"/>
            <a:ext cx="2841848" cy="2000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s-ES" sz="1200" b="0" kern="1200" baseline="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Content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04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616453" y="2095983"/>
            <a:ext cx="5793774" cy="40549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AÑADIR IMAGEN</a:t>
            </a:r>
            <a:endParaRPr lang="es-ES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9CF8E21-2220-48F1-BB90-EC4B67EDAAA4}"/>
              </a:ext>
            </a:extLst>
          </p:cNvPr>
          <p:cNvSpPr/>
          <p:nvPr userDrawn="1"/>
        </p:nvSpPr>
        <p:spPr>
          <a:xfrm>
            <a:off x="543312" y="2093908"/>
            <a:ext cx="73141" cy="4054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Marcador de texto 40"/>
          <p:cNvSpPr>
            <a:spLocks noGrp="1"/>
          </p:cNvSpPr>
          <p:nvPr>
            <p:ph type="body" sz="quarter" idx="34" hasCustomPrompt="1"/>
          </p:nvPr>
        </p:nvSpPr>
        <p:spPr>
          <a:xfrm>
            <a:off x="6859031" y="2093908"/>
            <a:ext cx="4664890" cy="23137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Título del ítem</a:t>
            </a:r>
          </a:p>
        </p:txBody>
      </p:sp>
      <p:sp>
        <p:nvSpPr>
          <p:cNvPr id="42" name="Marcador de texto 40"/>
          <p:cNvSpPr>
            <a:spLocks noGrp="1"/>
          </p:cNvSpPr>
          <p:nvPr>
            <p:ph type="body" sz="quarter" idx="62" hasCustomPrompt="1"/>
          </p:nvPr>
        </p:nvSpPr>
        <p:spPr>
          <a:xfrm>
            <a:off x="6859031" y="2468739"/>
            <a:ext cx="4664889" cy="368015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ítem 01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03</a:t>
            </a:r>
          </a:p>
          <a:p>
            <a:pPr lvl="0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3B2338C-0ADE-DE47-A65F-280A05A8A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99A3C82-8A24-E344-945B-9F07826790CF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82460C65-756F-0D48-A90D-238D6650A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EFEEF5D9-8142-2F49-ADC6-271DAF79A7B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4D0291BB-E91E-2544-AAD6-80F27B53F9D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texto 40">
            <a:extLst>
              <a:ext uri="{FF2B5EF4-FFF2-40B4-BE49-F238E27FC236}">
                <a16:creationId xmlns:a16="http://schemas.microsoft.com/office/drawing/2014/main" id="{063503B8-CA7C-4681-8904-1292BE6444B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texto 38">
            <a:extLst>
              <a:ext uri="{FF2B5EF4-FFF2-40B4-BE49-F238E27FC236}">
                <a16:creationId xmlns:a16="http://schemas.microsoft.com/office/drawing/2014/main" id="{86B30995-766B-4B07-8EBF-2673A5B9224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8992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5482620" y="2099229"/>
            <a:ext cx="5793774" cy="40549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AÑADIR IMAGEN</a:t>
            </a:r>
            <a:endParaRPr lang="es-ES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9CF8E21-2220-48F1-BB90-EC4B67EDAAA4}"/>
              </a:ext>
            </a:extLst>
          </p:cNvPr>
          <p:cNvSpPr/>
          <p:nvPr userDrawn="1"/>
        </p:nvSpPr>
        <p:spPr>
          <a:xfrm>
            <a:off x="5409479" y="2097154"/>
            <a:ext cx="73141" cy="4054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Marcador de texto 40"/>
          <p:cNvSpPr>
            <a:spLocks noGrp="1"/>
          </p:cNvSpPr>
          <p:nvPr>
            <p:ph type="body" sz="quarter" idx="34" hasCustomPrompt="1"/>
          </p:nvPr>
        </p:nvSpPr>
        <p:spPr>
          <a:xfrm>
            <a:off x="434600" y="2097154"/>
            <a:ext cx="4664890" cy="23137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Título del ítem</a:t>
            </a:r>
          </a:p>
        </p:txBody>
      </p:sp>
      <p:sp>
        <p:nvSpPr>
          <p:cNvPr id="42" name="Marcador de texto 40"/>
          <p:cNvSpPr>
            <a:spLocks noGrp="1"/>
          </p:cNvSpPr>
          <p:nvPr>
            <p:ph type="body" sz="quarter" idx="62" hasCustomPrompt="1"/>
          </p:nvPr>
        </p:nvSpPr>
        <p:spPr>
          <a:xfrm>
            <a:off x="434600" y="2471985"/>
            <a:ext cx="4664889" cy="368015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ítem 01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03</a:t>
            </a:r>
          </a:p>
          <a:p>
            <a:pPr lvl="0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3B2338C-0ADE-DE47-A65F-280A05A8A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99A3C82-8A24-E344-945B-9F07826790CF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82460C65-756F-0D48-A90D-238D6650A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EFEEF5D9-8142-2F49-ADC6-271DAF79A7B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4D0291BB-E91E-2544-AAD6-80F27B53F9D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40">
            <a:extLst>
              <a:ext uri="{FF2B5EF4-FFF2-40B4-BE49-F238E27FC236}">
                <a16:creationId xmlns:a16="http://schemas.microsoft.com/office/drawing/2014/main" id="{7A845F7A-C9B0-4212-A435-F5B7E047142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5" name="Marcador de texto 38">
            <a:extLst>
              <a:ext uri="{FF2B5EF4-FFF2-40B4-BE49-F238E27FC236}">
                <a16:creationId xmlns:a16="http://schemas.microsoft.com/office/drawing/2014/main" id="{51C3CB27-4B72-4074-8106-84BA7A7E2C1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462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618475" y="2039641"/>
            <a:ext cx="3489591" cy="40102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4C0851A-FC45-485F-A8A9-13B9400428D6}"/>
              </a:ext>
            </a:extLst>
          </p:cNvPr>
          <p:cNvSpPr/>
          <p:nvPr userDrawn="1"/>
        </p:nvSpPr>
        <p:spPr>
          <a:xfrm>
            <a:off x="523994" y="2039641"/>
            <a:ext cx="94482" cy="4010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Marcador de texto 40"/>
          <p:cNvSpPr>
            <a:spLocks noGrp="1"/>
          </p:cNvSpPr>
          <p:nvPr>
            <p:ph type="body" sz="quarter" idx="64" hasCustomPrompt="1"/>
          </p:nvPr>
        </p:nvSpPr>
        <p:spPr>
          <a:xfrm>
            <a:off x="8385156" y="2090441"/>
            <a:ext cx="3191578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65" hasCustomPrompt="1"/>
          </p:nvPr>
        </p:nvSpPr>
        <p:spPr>
          <a:xfrm>
            <a:off x="8385157" y="2465272"/>
            <a:ext cx="3191578" cy="3584640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966C8C-31AB-E04F-9B79-0A023E528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9903688-1E6B-6D40-8AD4-6EC2A51C4416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Marcador de texto 26">
            <a:extLst>
              <a:ext uri="{FF2B5EF4-FFF2-40B4-BE49-F238E27FC236}">
                <a16:creationId xmlns:a16="http://schemas.microsoft.com/office/drawing/2014/main" id="{EA514975-6DBD-5B4A-8777-4CC37E75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5" name="Marcador de texto 26">
            <a:extLst>
              <a:ext uri="{FF2B5EF4-FFF2-40B4-BE49-F238E27FC236}">
                <a16:creationId xmlns:a16="http://schemas.microsoft.com/office/drawing/2014/main" id="{C4E94C25-8D3A-EE4A-A036-A5537A50E82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15A3D20-CC92-5646-820F-D3C798656F7C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posición de imagen 2">
            <a:extLst>
              <a:ext uri="{FF2B5EF4-FFF2-40B4-BE49-F238E27FC236}">
                <a16:creationId xmlns:a16="http://schemas.microsoft.com/office/drawing/2014/main" id="{EF05B2D4-25E2-467C-86CC-6EF4DCB95333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4571197" y="2039641"/>
            <a:ext cx="3489591" cy="40102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29AC990-3B6E-4BAC-8F93-3DC0BC352528}"/>
              </a:ext>
            </a:extLst>
          </p:cNvPr>
          <p:cNvSpPr/>
          <p:nvPr userDrawn="1"/>
        </p:nvSpPr>
        <p:spPr>
          <a:xfrm>
            <a:off x="4476716" y="2039641"/>
            <a:ext cx="94482" cy="4010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Marcador de texto 40">
            <a:extLst>
              <a:ext uri="{FF2B5EF4-FFF2-40B4-BE49-F238E27FC236}">
                <a16:creationId xmlns:a16="http://schemas.microsoft.com/office/drawing/2014/main" id="{225F2322-77D6-4CD7-AB89-A414D5AEBDE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4" name="Marcador de texto 38">
            <a:extLst>
              <a:ext uri="{FF2B5EF4-FFF2-40B4-BE49-F238E27FC236}">
                <a16:creationId xmlns:a16="http://schemas.microsoft.com/office/drawing/2014/main" id="{08B9B5E9-404D-401F-A29A-676DB02301B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69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 noChangeAspect="1"/>
          </p:cNvSpPr>
          <p:nvPr userDrawn="1"/>
        </p:nvSpPr>
        <p:spPr>
          <a:xfrm>
            <a:off x="440589" y="2731168"/>
            <a:ext cx="3542254" cy="2376000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Gráfico 20">
            <a:extLst>
              <a:ext uri="{FF2B5EF4-FFF2-40B4-BE49-F238E27FC236}">
                <a16:creationId xmlns:a16="http://schemas.microsoft.com/office/drawing/2014/main" id="{E44E01FC-6B2B-429E-A66C-AC489315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3934" y="4675551"/>
            <a:ext cx="304800" cy="3048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2079793" y="4675551"/>
            <a:ext cx="304800" cy="304800"/>
            <a:chOff x="2911846" y="4675551"/>
            <a:chExt cx="304800" cy="3048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19" name="Rectángulo: esquinas redondeadas 27">
            <a:extLst>
              <a:ext uri="{FF2B5EF4-FFF2-40B4-BE49-F238E27FC236}">
                <a16:creationId xmlns:a16="http://schemas.microsoft.com/office/drawing/2014/main" id="{FDEB077D-B7FA-4C09-AF07-643482A6989A}"/>
              </a:ext>
            </a:extLst>
          </p:cNvPr>
          <p:cNvSpPr>
            <a:spLocks noChangeAspect="1"/>
          </p:cNvSpPr>
          <p:nvPr userDrawn="1"/>
        </p:nvSpPr>
        <p:spPr>
          <a:xfrm>
            <a:off x="8225208" y="2731168"/>
            <a:ext cx="3542253" cy="2376000"/>
          </a:xfrm>
          <a:prstGeom prst="roundRect">
            <a:avLst>
              <a:gd name="adj" fmla="val 675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096337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60478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0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 noChangeAspect="1"/>
          </p:cNvSpPr>
          <p:nvPr userDrawn="1"/>
        </p:nvSpPr>
        <p:spPr>
          <a:xfrm>
            <a:off x="4332899" y="2731168"/>
            <a:ext cx="3542253" cy="2376000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5951625" y="4675551"/>
            <a:ext cx="304800" cy="304800"/>
            <a:chOff x="2911846" y="4675551"/>
            <a:chExt cx="304800" cy="304800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9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968169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3" name="Marcador de texto 28"/>
          <p:cNvSpPr>
            <a:spLocks noGrp="1"/>
          </p:cNvSpPr>
          <p:nvPr>
            <p:ph type="body" sz="quarter" idx="14" hasCustomPrompt="1"/>
          </p:nvPr>
        </p:nvSpPr>
        <p:spPr>
          <a:xfrm>
            <a:off x="619677" y="3505797"/>
            <a:ext cx="3225033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EDITAR ITEM</a:t>
            </a:r>
          </a:p>
        </p:txBody>
      </p:sp>
      <p:sp>
        <p:nvSpPr>
          <p:cNvPr id="34" name="Marcador de texto 28"/>
          <p:cNvSpPr>
            <a:spLocks noGrp="1"/>
          </p:cNvSpPr>
          <p:nvPr>
            <p:ph type="body" sz="quarter" idx="15" hasCustomPrompt="1"/>
          </p:nvPr>
        </p:nvSpPr>
        <p:spPr>
          <a:xfrm>
            <a:off x="4483483" y="3519841"/>
            <a:ext cx="3225033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EDITAR ITEM</a:t>
            </a:r>
          </a:p>
        </p:txBody>
      </p:sp>
      <p:sp>
        <p:nvSpPr>
          <p:cNvPr id="35" name="Marcador de texto 28"/>
          <p:cNvSpPr>
            <a:spLocks noGrp="1"/>
          </p:cNvSpPr>
          <p:nvPr>
            <p:ph type="body" sz="quarter" idx="16" hasCustomPrompt="1"/>
          </p:nvPr>
        </p:nvSpPr>
        <p:spPr>
          <a:xfrm>
            <a:off x="8383817" y="3519840"/>
            <a:ext cx="3225033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EDITAR ITEM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E2388CD-E671-804D-BBE1-FFFA4496E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B585E7C1-2B39-6649-9DCA-B2A23BBCA6C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77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3089240" y="2315632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2" name="Marcador de posición de imagen 2">
            <a:extLst>
              <a:ext uri="{FF2B5EF4-FFF2-40B4-BE49-F238E27FC236}">
                <a16:creationId xmlns:a16="http://schemas.microsoft.com/office/drawing/2014/main" id="{7FCAC71A-3DC5-5E44-B243-A3F0847DD79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6004166" y="2315632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4" name="Marcador de posición de imagen 2">
            <a:extLst>
              <a:ext uri="{FF2B5EF4-FFF2-40B4-BE49-F238E27FC236}">
                <a16:creationId xmlns:a16="http://schemas.microsoft.com/office/drawing/2014/main" id="{0B63069C-CCCF-CB48-97BA-9A02EA48820B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8909750" y="2315632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845A9CA-D665-454F-A149-A13F6D71515D}"/>
              </a:ext>
            </a:extLst>
          </p:cNvPr>
          <p:cNvSpPr/>
          <p:nvPr userDrawn="1"/>
        </p:nvSpPr>
        <p:spPr>
          <a:xfrm>
            <a:off x="3030976" y="2315015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A342DFA-8223-074C-9635-2A6D00822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E05CB41-539C-0D4C-864E-34AEE09E161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1F949BD0-AEFE-A447-93E1-3D152C2F9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8E6B3EF7-4185-B844-BC13-A1258CC3CC6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9E38384-E654-4F4D-95DD-ABC338E45CC4}"/>
              </a:ext>
            </a:extLst>
          </p:cNvPr>
          <p:cNvSpPr/>
          <p:nvPr userDrawn="1"/>
        </p:nvSpPr>
        <p:spPr>
          <a:xfrm>
            <a:off x="5945902" y="2315015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8DA22D-5775-5549-99D7-E86730E2D4B6}"/>
              </a:ext>
            </a:extLst>
          </p:cNvPr>
          <p:cNvSpPr/>
          <p:nvPr userDrawn="1"/>
        </p:nvSpPr>
        <p:spPr>
          <a:xfrm>
            <a:off x="8851486" y="2315015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DE422AA4-2AA7-4541-B9FC-D6A03FA43E8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posición de imagen 2">
            <a:extLst>
              <a:ext uri="{FF2B5EF4-FFF2-40B4-BE49-F238E27FC236}">
                <a16:creationId xmlns:a16="http://schemas.microsoft.com/office/drawing/2014/main" id="{8AA86A9B-8EA9-3E48-AA3C-9834C229ECE8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3089240" y="4038010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2" name="Marcador de posición de imagen 2">
            <a:extLst>
              <a:ext uri="{FF2B5EF4-FFF2-40B4-BE49-F238E27FC236}">
                <a16:creationId xmlns:a16="http://schemas.microsoft.com/office/drawing/2014/main" id="{D4CC8972-384F-C544-9E06-5F3478BAEFEA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6004166" y="4038010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3" name="Marcador de posición de imagen 2">
            <a:extLst>
              <a:ext uri="{FF2B5EF4-FFF2-40B4-BE49-F238E27FC236}">
                <a16:creationId xmlns:a16="http://schemas.microsoft.com/office/drawing/2014/main" id="{97069BC6-5267-D048-A824-66144601BA4E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909750" y="4038010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5AAA80C-7684-874F-A756-0A0AB5E8B9F8}"/>
              </a:ext>
            </a:extLst>
          </p:cNvPr>
          <p:cNvSpPr/>
          <p:nvPr userDrawn="1"/>
        </p:nvSpPr>
        <p:spPr>
          <a:xfrm>
            <a:off x="3030976" y="4037393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3B812AF-1E15-4548-B14C-15F0D26A381F}"/>
              </a:ext>
            </a:extLst>
          </p:cNvPr>
          <p:cNvSpPr/>
          <p:nvPr userDrawn="1"/>
        </p:nvSpPr>
        <p:spPr>
          <a:xfrm>
            <a:off x="5945902" y="4037393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23D1EBB-8CBF-4141-ADC3-4B738AF29058}"/>
              </a:ext>
            </a:extLst>
          </p:cNvPr>
          <p:cNvSpPr/>
          <p:nvPr userDrawn="1"/>
        </p:nvSpPr>
        <p:spPr>
          <a:xfrm>
            <a:off x="8851486" y="4037393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Marcador de texto 40">
            <a:extLst>
              <a:ext uri="{FF2B5EF4-FFF2-40B4-BE49-F238E27FC236}">
                <a16:creationId xmlns:a16="http://schemas.microsoft.com/office/drawing/2014/main" id="{0380BEEB-68AC-4027-92B0-E25AEC1797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9338" y="2315015"/>
            <a:ext cx="2307547" cy="23137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Título del ítem</a:t>
            </a:r>
          </a:p>
        </p:txBody>
      </p:sp>
      <p:sp>
        <p:nvSpPr>
          <p:cNvPr id="24" name="Marcador de texto 40">
            <a:extLst>
              <a:ext uri="{FF2B5EF4-FFF2-40B4-BE49-F238E27FC236}">
                <a16:creationId xmlns:a16="http://schemas.microsoft.com/office/drawing/2014/main" id="{93F7E9E0-EBAD-4C37-945D-0A5F268852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29339" y="2666680"/>
            <a:ext cx="2307546" cy="2931792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ítem 01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03</a:t>
            </a:r>
          </a:p>
          <a:p>
            <a:pPr lvl="0"/>
            <a:endParaRPr lang="es-ES" dirty="0"/>
          </a:p>
        </p:txBody>
      </p:sp>
      <p:sp>
        <p:nvSpPr>
          <p:cNvPr id="34" name="Marcador de texto 40">
            <a:extLst>
              <a:ext uri="{FF2B5EF4-FFF2-40B4-BE49-F238E27FC236}">
                <a16:creationId xmlns:a16="http://schemas.microsoft.com/office/drawing/2014/main" id="{BA9F3CEB-189F-47C4-BBBD-BAAF91C5FCB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2" name="Marcador de texto 38">
            <a:extLst>
              <a:ext uri="{FF2B5EF4-FFF2-40B4-BE49-F238E27FC236}">
                <a16:creationId xmlns:a16="http://schemas.microsoft.com/office/drawing/2014/main" id="{678AD672-7DED-424A-9551-0742530CEB3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920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595468" y="2376908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2" name="Marcador de posición de imagen 2">
            <a:extLst>
              <a:ext uri="{FF2B5EF4-FFF2-40B4-BE49-F238E27FC236}">
                <a16:creationId xmlns:a16="http://schemas.microsoft.com/office/drawing/2014/main" id="{7FCAC71A-3DC5-5E44-B243-A3F0847DD79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510394" y="2376908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4" name="Marcador de posición de imagen 2">
            <a:extLst>
              <a:ext uri="{FF2B5EF4-FFF2-40B4-BE49-F238E27FC236}">
                <a16:creationId xmlns:a16="http://schemas.microsoft.com/office/drawing/2014/main" id="{0B63069C-CCCF-CB48-97BA-9A02EA48820B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6415978" y="2376908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845A9CA-D665-454F-A149-A13F6D71515D}"/>
              </a:ext>
            </a:extLst>
          </p:cNvPr>
          <p:cNvSpPr/>
          <p:nvPr userDrawn="1"/>
        </p:nvSpPr>
        <p:spPr>
          <a:xfrm>
            <a:off x="537204" y="2376291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A342DFA-8223-074C-9635-2A6D00822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E05CB41-539C-0D4C-864E-34AEE09E161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1F949BD0-AEFE-A447-93E1-3D152C2F9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8E6B3EF7-4185-B844-BC13-A1258CC3CC6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9E38384-E654-4F4D-95DD-ABC338E45CC4}"/>
              </a:ext>
            </a:extLst>
          </p:cNvPr>
          <p:cNvSpPr/>
          <p:nvPr userDrawn="1"/>
        </p:nvSpPr>
        <p:spPr>
          <a:xfrm>
            <a:off x="3452130" y="2376291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8DA22D-5775-5549-99D7-E86730E2D4B6}"/>
              </a:ext>
            </a:extLst>
          </p:cNvPr>
          <p:cNvSpPr/>
          <p:nvPr userDrawn="1"/>
        </p:nvSpPr>
        <p:spPr>
          <a:xfrm>
            <a:off x="6357714" y="2376291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DE422AA4-2AA7-4541-B9FC-D6A03FA43E8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posición de imagen 2">
            <a:extLst>
              <a:ext uri="{FF2B5EF4-FFF2-40B4-BE49-F238E27FC236}">
                <a16:creationId xmlns:a16="http://schemas.microsoft.com/office/drawing/2014/main" id="{8AA86A9B-8EA9-3E48-AA3C-9834C229ECE8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595468" y="4099286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2" name="Marcador de posición de imagen 2">
            <a:extLst>
              <a:ext uri="{FF2B5EF4-FFF2-40B4-BE49-F238E27FC236}">
                <a16:creationId xmlns:a16="http://schemas.microsoft.com/office/drawing/2014/main" id="{D4CC8972-384F-C544-9E06-5F3478BAEFEA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3510394" y="4099286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3" name="Marcador de posición de imagen 2">
            <a:extLst>
              <a:ext uri="{FF2B5EF4-FFF2-40B4-BE49-F238E27FC236}">
                <a16:creationId xmlns:a16="http://schemas.microsoft.com/office/drawing/2014/main" id="{97069BC6-5267-D048-A824-66144601BA4E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6415978" y="4099286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5AAA80C-7684-874F-A756-0A0AB5E8B9F8}"/>
              </a:ext>
            </a:extLst>
          </p:cNvPr>
          <p:cNvSpPr/>
          <p:nvPr userDrawn="1"/>
        </p:nvSpPr>
        <p:spPr>
          <a:xfrm>
            <a:off x="537204" y="4098669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3B812AF-1E15-4548-B14C-15F0D26A381F}"/>
              </a:ext>
            </a:extLst>
          </p:cNvPr>
          <p:cNvSpPr/>
          <p:nvPr userDrawn="1"/>
        </p:nvSpPr>
        <p:spPr>
          <a:xfrm>
            <a:off x="3452130" y="4098669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23D1EBB-8CBF-4141-ADC3-4B738AF29058}"/>
              </a:ext>
            </a:extLst>
          </p:cNvPr>
          <p:cNvSpPr/>
          <p:nvPr userDrawn="1"/>
        </p:nvSpPr>
        <p:spPr>
          <a:xfrm>
            <a:off x="6357714" y="4098669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Marcador de texto 40">
            <a:extLst>
              <a:ext uri="{FF2B5EF4-FFF2-40B4-BE49-F238E27FC236}">
                <a16:creationId xmlns:a16="http://schemas.microsoft.com/office/drawing/2014/main" id="{ED552628-0EC9-4CB6-BE7D-C878A9706E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63297" y="2353029"/>
            <a:ext cx="2307547" cy="23137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Título del ítem</a:t>
            </a:r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79F97CD4-B565-4C68-ABEF-9E425C40488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263298" y="2704694"/>
            <a:ext cx="2307546" cy="2931792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ítem 01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Descripción del ítem 03</a:t>
            </a:r>
          </a:p>
          <a:p>
            <a:pPr lvl="0"/>
            <a:endParaRPr lang="es-ES" dirty="0"/>
          </a:p>
        </p:txBody>
      </p:sp>
      <p:sp>
        <p:nvSpPr>
          <p:cNvPr id="23" name="Marcador de texto 40">
            <a:extLst>
              <a:ext uri="{FF2B5EF4-FFF2-40B4-BE49-F238E27FC236}">
                <a16:creationId xmlns:a16="http://schemas.microsoft.com/office/drawing/2014/main" id="{C577F549-B447-4847-BF19-D6E56CEDE52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4" name="Marcador de texto 38">
            <a:extLst>
              <a:ext uri="{FF2B5EF4-FFF2-40B4-BE49-F238E27FC236}">
                <a16:creationId xmlns:a16="http://schemas.microsoft.com/office/drawing/2014/main" id="{98BC16CB-068C-4D7A-9F49-FAE7444BCAF2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404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gráfico 4"/>
          <p:cNvSpPr>
            <a:spLocks noGrp="1"/>
          </p:cNvSpPr>
          <p:nvPr>
            <p:ph type="chart" sz="quarter" idx="20" hasCustomPrompt="1"/>
          </p:nvPr>
        </p:nvSpPr>
        <p:spPr>
          <a:xfrm>
            <a:off x="520700" y="2563813"/>
            <a:ext cx="6560671" cy="32726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sz="1400" dirty="0"/>
              <a:t>INSERT GRAPHIC</a:t>
            </a:r>
            <a:endParaRPr lang="es-ES" dirty="0"/>
          </a:p>
        </p:txBody>
      </p:sp>
      <p:sp>
        <p:nvSpPr>
          <p:cNvPr id="101" name="Marcador de gráfico 4"/>
          <p:cNvSpPr>
            <a:spLocks noGrp="1"/>
          </p:cNvSpPr>
          <p:nvPr>
            <p:ph type="chart" sz="quarter" idx="21" hasCustomPrompt="1"/>
          </p:nvPr>
        </p:nvSpPr>
        <p:spPr>
          <a:xfrm>
            <a:off x="7350312" y="2563813"/>
            <a:ext cx="3998353" cy="32726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s-ES" sz="1400" dirty="0"/>
              <a:t>INSERT GRAPHIC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22DAE7-47C7-6441-89BC-D79DEF49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7B05A1D-4562-A94C-A0C5-410D4743A1EB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texto 26">
            <a:extLst>
              <a:ext uri="{FF2B5EF4-FFF2-40B4-BE49-F238E27FC236}">
                <a16:creationId xmlns:a16="http://schemas.microsoft.com/office/drawing/2014/main" id="{5A52C060-1397-A343-90B4-666C719A58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2" name="Marcador de texto 26">
            <a:extLst>
              <a:ext uri="{FF2B5EF4-FFF2-40B4-BE49-F238E27FC236}">
                <a16:creationId xmlns:a16="http://schemas.microsoft.com/office/drawing/2014/main" id="{ED23CE04-E036-FE4B-BC18-7560CB02C4E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04EBB41-E074-FD4E-85CF-46ACF6E326FF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40">
            <a:extLst>
              <a:ext uri="{FF2B5EF4-FFF2-40B4-BE49-F238E27FC236}">
                <a16:creationId xmlns:a16="http://schemas.microsoft.com/office/drawing/2014/main" id="{A2207E7A-B669-4DDC-AC9D-8B2E36D6070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8" name="Marcador de texto 38">
            <a:extLst>
              <a:ext uri="{FF2B5EF4-FFF2-40B4-BE49-F238E27FC236}">
                <a16:creationId xmlns:a16="http://schemas.microsoft.com/office/drawing/2014/main" id="{840A0BDD-C0EC-4041-8F8D-2734FD857FB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135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4113E3D1-DCF0-AC43-A37C-04D0243CC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9F293F0-ECB0-7749-9C0E-132A2B6F9C9B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484008F5-737E-A84C-8131-7C5892C0A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Marcador de texto 26">
            <a:extLst>
              <a:ext uri="{FF2B5EF4-FFF2-40B4-BE49-F238E27FC236}">
                <a16:creationId xmlns:a16="http://schemas.microsoft.com/office/drawing/2014/main" id="{F54C54F7-9053-5349-9A8A-245638D2D28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D7E4593-9F7F-9B42-A5C3-35B017FDFFC3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5857DF26-BCF7-48E6-88C3-C351720FB0A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2" name="Marcador de texto 38">
            <a:extLst>
              <a:ext uri="{FF2B5EF4-FFF2-40B4-BE49-F238E27FC236}">
                <a16:creationId xmlns:a16="http://schemas.microsoft.com/office/drawing/2014/main" id="{0CD64D18-9652-41B1-8BBD-839949990AF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10" name="Marcador de tabla 3">
            <a:extLst>
              <a:ext uri="{FF2B5EF4-FFF2-40B4-BE49-F238E27FC236}">
                <a16:creationId xmlns:a16="http://schemas.microsoft.com/office/drawing/2014/main" id="{EAAA4A34-DDA0-4566-BFE7-DDB1AECF2F70}"/>
              </a:ext>
            </a:extLst>
          </p:cNvPr>
          <p:cNvSpPr>
            <a:spLocks noGrp="1"/>
          </p:cNvSpPr>
          <p:nvPr>
            <p:ph type="tbl" sz="quarter" idx="108" hasCustomPrompt="1"/>
          </p:nvPr>
        </p:nvSpPr>
        <p:spPr>
          <a:xfrm>
            <a:off x="433388" y="2106613"/>
            <a:ext cx="10833100" cy="43021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32450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/>
          <p:cNvSpPr>
            <a:spLocks noGrp="1"/>
          </p:cNvSpPr>
          <p:nvPr>
            <p:ph type="media" sz="quarter" idx="13" hasCustomPrompt="1"/>
          </p:nvPr>
        </p:nvSpPr>
        <p:spPr>
          <a:xfrm>
            <a:off x="1459402" y="1265453"/>
            <a:ext cx="9229050" cy="51121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sz="2000" dirty="0"/>
              <a:t>INSERT VIDEO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FC0D79-D8AC-AA42-9966-8CBAE7FE0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DE73CCE-F918-8441-93EC-3128BB532B71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texto 26">
            <a:extLst>
              <a:ext uri="{FF2B5EF4-FFF2-40B4-BE49-F238E27FC236}">
                <a16:creationId xmlns:a16="http://schemas.microsoft.com/office/drawing/2014/main" id="{6D5E4D39-8E15-D046-991A-F50F5949E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2793027D-8CDE-4E47-A15A-9852AC5502E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1484DF3-D189-DF40-966D-91532FE25F28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17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40">
            <a:extLst>
              <a:ext uri="{FF2B5EF4-FFF2-40B4-BE49-F238E27FC236}">
                <a16:creationId xmlns:a16="http://schemas.microsoft.com/office/drawing/2014/main" id="{CACCCFED-3722-4FDA-A135-326118C2BE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477" y="1427751"/>
            <a:ext cx="5232261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0" name="Marcador de texto 40">
            <a:extLst>
              <a:ext uri="{FF2B5EF4-FFF2-40B4-BE49-F238E27FC236}">
                <a16:creationId xmlns:a16="http://schemas.microsoft.com/office/drawing/2014/main" id="{2FF2251A-9219-43C5-983E-204E2105484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27477" y="1860787"/>
            <a:ext cx="5232261" cy="16485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Description</a:t>
            </a:r>
            <a:endParaRPr lang="es-ES" dirty="0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125E6E15-F8EE-47CA-89F2-D59978E1882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27751"/>
            <a:ext cx="0" cy="46764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texto 40">
            <a:extLst>
              <a:ext uri="{FF2B5EF4-FFF2-40B4-BE49-F238E27FC236}">
                <a16:creationId xmlns:a16="http://schemas.microsoft.com/office/drawing/2014/main" id="{59D036AE-8718-4FAF-AB9D-1D49DBE9BCC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519562" y="1427751"/>
            <a:ext cx="5232261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00EDA4DF-F2B3-42F0-B895-832E5EE8168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519562" y="1860787"/>
            <a:ext cx="5232261" cy="16485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4" name="Marcador de texto 40">
            <a:extLst>
              <a:ext uri="{FF2B5EF4-FFF2-40B4-BE49-F238E27FC236}">
                <a16:creationId xmlns:a16="http://schemas.microsoft.com/office/drawing/2014/main" id="{226ADE10-F1A8-4C2D-85EE-35DCC4581A1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27477" y="4033514"/>
            <a:ext cx="5232261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7FE7C22E-0BDB-4932-9170-292A92A143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27477" y="4466550"/>
            <a:ext cx="5232261" cy="16485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6" name="Marcador de texto 40">
            <a:extLst>
              <a:ext uri="{FF2B5EF4-FFF2-40B4-BE49-F238E27FC236}">
                <a16:creationId xmlns:a16="http://schemas.microsoft.com/office/drawing/2014/main" id="{738421A8-981E-4BD9-8EE8-14504AC476B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519562" y="4033514"/>
            <a:ext cx="5232261" cy="2030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95286392-5231-4CBC-AAFF-0285BF15CEF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519562" y="4466550"/>
            <a:ext cx="5232261" cy="16485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Description</a:t>
            </a:r>
            <a:endParaRPr lang="es-ES" dirty="0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0EF6F72A-BC64-4763-8A6D-085959C172ED}"/>
              </a:ext>
            </a:extLst>
          </p:cNvPr>
          <p:cNvCxnSpPr>
            <a:cxnSpLocks/>
          </p:cNvCxnSpPr>
          <p:nvPr userDrawn="1"/>
        </p:nvCxnSpPr>
        <p:spPr>
          <a:xfrm>
            <a:off x="262377" y="3763670"/>
            <a:ext cx="1166724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BFBC2C04-4EDF-C64F-A277-9BC563217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67DBB90-7B8D-9D43-AF2B-DC3312A0503D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arcador de texto 26">
            <a:extLst>
              <a:ext uri="{FF2B5EF4-FFF2-40B4-BE49-F238E27FC236}">
                <a16:creationId xmlns:a16="http://schemas.microsoft.com/office/drawing/2014/main" id="{37E300E2-5312-A74C-9EA7-378A59AE2E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0" name="Marcador de texto 26">
            <a:extLst>
              <a:ext uri="{FF2B5EF4-FFF2-40B4-BE49-F238E27FC236}">
                <a16:creationId xmlns:a16="http://schemas.microsoft.com/office/drawing/2014/main" id="{D4C30F1D-65A3-D14A-9EF5-825F989ACF6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C8477B6-E14F-1A47-8A93-E277EA81BC1D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02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638245" y="2532901"/>
            <a:ext cx="2708342" cy="18974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sz="quarter" idx="63" hasCustomPrompt="1"/>
          </p:nvPr>
        </p:nvSpPr>
        <p:spPr>
          <a:xfrm>
            <a:off x="6102696" y="2532902"/>
            <a:ext cx="2787221" cy="18974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4C0851A-FC45-485F-A8A9-13B9400428D6}"/>
              </a:ext>
            </a:extLst>
          </p:cNvPr>
          <p:cNvSpPr/>
          <p:nvPr userDrawn="1"/>
        </p:nvSpPr>
        <p:spPr>
          <a:xfrm>
            <a:off x="548363" y="2532903"/>
            <a:ext cx="89882" cy="1897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8442CCE-BEDC-41ED-9943-C5DCF0829705}"/>
              </a:ext>
            </a:extLst>
          </p:cNvPr>
          <p:cNvSpPr/>
          <p:nvPr userDrawn="1"/>
        </p:nvSpPr>
        <p:spPr>
          <a:xfrm>
            <a:off x="6012815" y="2532903"/>
            <a:ext cx="89880" cy="1897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Marcador de texto 40"/>
          <p:cNvSpPr>
            <a:spLocks noGrp="1"/>
          </p:cNvSpPr>
          <p:nvPr>
            <p:ph type="body" sz="quarter" idx="34" hasCustomPrompt="1"/>
          </p:nvPr>
        </p:nvSpPr>
        <p:spPr>
          <a:xfrm>
            <a:off x="3469125" y="2532902"/>
            <a:ext cx="2387449" cy="329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6" name="Marcador de texto 40"/>
          <p:cNvSpPr>
            <a:spLocks noGrp="1"/>
          </p:cNvSpPr>
          <p:nvPr>
            <p:ph type="body" sz="quarter" idx="62" hasCustomPrompt="1"/>
          </p:nvPr>
        </p:nvSpPr>
        <p:spPr>
          <a:xfrm>
            <a:off x="3469126" y="2910065"/>
            <a:ext cx="2387449" cy="1520247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30" name="Marcador de texto 40"/>
          <p:cNvSpPr>
            <a:spLocks noGrp="1"/>
          </p:cNvSpPr>
          <p:nvPr>
            <p:ph type="body" sz="quarter" idx="64" hasCustomPrompt="1"/>
          </p:nvPr>
        </p:nvSpPr>
        <p:spPr>
          <a:xfrm>
            <a:off x="8959714" y="2532902"/>
            <a:ext cx="2387449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65" hasCustomPrompt="1"/>
          </p:nvPr>
        </p:nvSpPr>
        <p:spPr>
          <a:xfrm>
            <a:off x="8959715" y="2907734"/>
            <a:ext cx="2387449" cy="152024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966C8C-31AB-E04F-9B79-0A023E528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9903688-1E6B-6D40-8AD4-6EC2A51C4416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Marcador de texto 26">
            <a:extLst>
              <a:ext uri="{FF2B5EF4-FFF2-40B4-BE49-F238E27FC236}">
                <a16:creationId xmlns:a16="http://schemas.microsoft.com/office/drawing/2014/main" id="{EA514975-6DBD-5B4A-8777-4CC37E75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5" name="Marcador de texto 26">
            <a:extLst>
              <a:ext uri="{FF2B5EF4-FFF2-40B4-BE49-F238E27FC236}">
                <a16:creationId xmlns:a16="http://schemas.microsoft.com/office/drawing/2014/main" id="{C4E94C25-8D3A-EE4A-A036-A5537A50E82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15A3D20-CC92-5646-820F-D3C798656F7C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texto 40">
            <a:extLst>
              <a:ext uri="{FF2B5EF4-FFF2-40B4-BE49-F238E27FC236}">
                <a16:creationId xmlns:a16="http://schemas.microsoft.com/office/drawing/2014/main" id="{4928F65D-D936-4E33-84DC-6D15ED2B353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2" name="Marcador de texto 38">
            <a:extLst>
              <a:ext uri="{FF2B5EF4-FFF2-40B4-BE49-F238E27FC236}">
                <a16:creationId xmlns:a16="http://schemas.microsoft.com/office/drawing/2014/main" id="{68AA8CCF-D6C7-47A4-87A0-4F51222FAF5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656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1643550" y="2344884"/>
            <a:ext cx="2300324" cy="16126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1" name="Marcador de posición de imagen 2"/>
          <p:cNvSpPr>
            <a:spLocks noGrp="1"/>
          </p:cNvSpPr>
          <p:nvPr>
            <p:ph type="pic" sz="quarter" idx="54" hasCustomPrompt="1"/>
          </p:nvPr>
        </p:nvSpPr>
        <p:spPr>
          <a:xfrm>
            <a:off x="4939625" y="2350838"/>
            <a:ext cx="2306128" cy="16030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2" name="Marcador de posición de imagen 2"/>
          <p:cNvSpPr>
            <a:spLocks noGrp="1"/>
          </p:cNvSpPr>
          <p:nvPr>
            <p:ph type="pic" sz="quarter" idx="55" hasCustomPrompt="1"/>
          </p:nvPr>
        </p:nvSpPr>
        <p:spPr>
          <a:xfrm>
            <a:off x="8240779" y="2344884"/>
            <a:ext cx="2305404" cy="1608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18B8F31-55FA-431D-B12C-57F6066E643F}"/>
              </a:ext>
            </a:extLst>
          </p:cNvPr>
          <p:cNvSpPr/>
          <p:nvPr userDrawn="1"/>
        </p:nvSpPr>
        <p:spPr>
          <a:xfrm>
            <a:off x="1568505" y="2344885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070AE57-267A-4159-A27E-8EF0E46CC730}"/>
              </a:ext>
            </a:extLst>
          </p:cNvPr>
          <p:cNvSpPr/>
          <p:nvPr userDrawn="1"/>
        </p:nvSpPr>
        <p:spPr>
          <a:xfrm>
            <a:off x="4866484" y="2350838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716BB0E-DFF2-4F55-968A-CD9A7DAE9E48}"/>
              </a:ext>
            </a:extLst>
          </p:cNvPr>
          <p:cNvSpPr/>
          <p:nvPr userDrawn="1"/>
        </p:nvSpPr>
        <p:spPr>
          <a:xfrm>
            <a:off x="8167638" y="2344885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F136CF4-54E9-684B-9261-07F689596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DC46294-59DE-8840-AF5C-B2EBC51CF52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Marcador de texto 26">
            <a:extLst>
              <a:ext uri="{FF2B5EF4-FFF2-40B4-BE49-F238E27FC236}">
                <a16:creationId xmlns:a16="http://schemas.microsoft.com/office/drawing/2014/main" id="{442B6D58-3CC8-0848-B456-6504B6AA9C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2" name="Marcador de texto 26">
            <a:extLst>
              <a:ext uri="{FF2B5EF4-FFF2-40B4-BE49-F238E27FC236}">
                <a16:creationId xmlns:a16="http://schemas.microsoft.com/office/drawing/2014/main" id="{E7D4EF29-BBF3-FA43-9131-03D9794961E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E701746-0B5A-7943-8564-0D83201AC8FB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texto 40">
            <a:extLst>
              <a:ext uri="{FF2B5EF4-FFF2-40B4-BE49-F238E27FC236}">
                <a16:creationId xmlns:a16="http://schemas.microsoft.com/office/drawing/2014/main" id="{C02FCAAC-B87C-49CA-BDF2-CD617E3175D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0" name="Marcador de texto 38">
            <a:extLst>
              <a:ext uri="{FF2B5EF4-FFF2-40B4-BE49-F238E27FC236}">
                <a16:creationId xmlns:a16="http://schemas.microsoft.com/office/drawing/2014/main" id="{CD848877-2D0E-4792-8E40-83289798BE6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28" name="Marcador de texto 40">
            <a:extLst>
              <a:ext uri="{FF2B5EF4-FFF2-40B4-BE49-F238E27FC236}">
                <a16:creationId xmlns:a16="http://schemas.microsoft.com/office/drawing/2014/main" id="{CDA6A120-AB92-4D96-89A0-6D631186C8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52815" y="4118527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9" name="Marcador de texto 40">
            <a:extLst>
              <a:ext uri="{FF2B5EF4-FFF2-40B4-BE49-F238E27FC236}">
                <a16:creationId xmlns:a16="http://schemas.microsoft.com/office/drawing/2014/main" id="{8EEAA2EB-D2E4-476A-869B-35E44827E4D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52815" y="4644940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39" name="Marcador de texto 40">
            <a:extLst>
              <a:ext uri="{FF2B5EF4-FFF2-40B4-BE49-F238E27FC236}">
                <a16:creationId xmlns:a16="http://schemas.microsoft.com/office/drawing/2014/main" id="{9272A85D-3F12-4E5C-9D6A-AFB28D812F1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52815" y="4359083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8A25FA65-7419-48ED-B204-14E0582A77A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552815" y="6137823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80DE1A93-D3A0-4646-9B0B-8F84E6F6DF3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552815" y="5851965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3" name="Marcador de texto 40">
            <a:extLst>
              <a:ext uri="{FF2B5EF4-FFF2-40B4-BE49-F238E27FC236}">
                <a16:creationId xmlns:a16="http://schemas.microsoft.com/office/drawing/2014/main" id="{81DA239E-B3E4-427E-B598-ADD8A11F815F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866484" y="4118527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4" name="Marcador de texto 40">
            <a:extLst>
              <a:ext uri="{FF2B5EF4-FFF2-40B4-BE49-F238E27FC236}">
                <a16:creationId xmlns:a16="http://schemas.microsoft.com/office/drawing/2014/main" id="{83D78AF1-D8E9-4A93-9EFD-CA85456311EE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866484" y="4644940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C794CF3A-D763-4A5E-B3D9-E5F801BD0A23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866484" y="4359083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6" name="Marcador de texto 40">
            <a:extLst>
              <a:ext uri="{FF2B5EF4-FFF2-40B4-BE49-F238E27FC236}">
                <a16:creationId xmlns:a16="http://schemas.microsoft.com/office/drawing/2014/main" id="{54CB1666-2133-4820-AB8D-5C5C282B547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866484" y="6137823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7E4C4AA5-7E36-470F-A6D4-34CC795D2AE3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866484" y="5851965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8" name="Marcador de texto 40">
            <a:extLst>
              <a:ext uri="{FF2B5EF4-FFF2-40B4-BE49-F238E27FC236}">
                <a16:creationId xmlns:a16="http://schemas.microsoft.com/office/drawing/2014/main" id="{9F7F2351-07B2-4910-A3D9-987522DDD0C3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8167638" y="4118527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D627D6AB-AAFB-40DE-879C-2C4E67578B9F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167638" y="4644940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1" name="Marcador de texto 40">
            <a:extLst>
              <a:ext uri="{FF2B5EF4-FFF2-40B4-BE49-F238E27FC236}">
                <a16:creationId xmlns:a16="http://schemas.microsoft.com/office/drawing/2014/main" id="{40BF0CA9-FB49-4CE9-AC29-72AC74AC1C4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167638" y="4359083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3" name="Marcador de texto 40">
            <a:extLst>
              <a:ext uri="{FF2B5EF4-FFF2-40B4-BE49-F238E27FC236}">
                <a16:creationId xmlns:a16="http://schemas.microsoft.com/office/drawing/2014/main" id="{7A7D76E0-B419-4BEE-94EF-BD7CDDA8D8E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8167638" y="6137823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7DB81E25-C3D8-412C-823F-A6879AE3230E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8167638" y="5851965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220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614850" y="2270068"/>
            <a:ext cx="2300324" cy="16126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1" name="Marcador de posición de imagen 2"/>
          <p:cNvSpPr>
            <a:spLocks noGrp="1"/>
          </p:cNvSpPr>
          <p:nvPr>
            <p:ph type="pic" sz="quarter" idx="54" hasCustomPrompt="1"/>
          </p:nvPr>
        </p:nvSpPr>
        <p:spPr>
          <a:xfrm>
            <a:off x="3580725" y="2276022"/>
            <a:ext cx="2306128" cy="16030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2" name="Marcador de posición de imagen 2"/>
          <p:cNvSpPr>
            <a:spLocks noGrp="1"/>
          </p:cNvSpPr>
          <p:nvPr>
            <p:ph type="pic" sz="quarter" idx="55" hasCustomPrompt="1"/>
          </p:nvPr>
        </p:nvSpPr>
        <p:spPr>
          <a:xfrm>
            <a:off x="6424679" y="2270068"/>
            <a:ext cx="2305404" cy="1608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18B8F31-55FA-431D-B12C-57F6066E643F}"/>
              </a:ext>
            </a:extLst>
          </p:cNvPr>
          <p:cNvSpPr/>
          <p:nvPr userDrawn="1"/>
        </p:nvSpPr>
        <p:spPr>
          <a:xfrm>
            <a:off x="539805" y="2270069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070AE57-267A-4159-A27E-8EF0E46CC730}"/>
              </a:ext>
            </a:extLst>
          </p:cNvPr>
          <p:cNvSpPr/>
          <p:nvPr userDrawn="1"/>
        </p:nvSpPr>
        <p:spPr>
          <a:xfrm>
            <a:off x="3507584" y="2276022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716BB0E-DFF2-4F55-968A-CD9A7DAE9E48}"/>
              </a:ext>
            </a:extLst>
          </p:cNvPr>
          <p:cNvSpPr/>
          <p:nvPr userDrawn="1"/>
        </p:nvSpPr>
        <p:spPr>
          <a:xfrm>
            <a:off x="6351538" y="2270069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F136CF4-54E9-684B-9261-07F689596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DC46294-59DE-8840-AF5C-B2EBC51CF52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Marcador de texto 26">
            <a:extLst>
              <a:ext uri="{FF2B5EF4-FFF2-40B4-BE49-F238E27FC236}">
                <a16:creationId xmlns:a16="http://schemas.microsoft.com/office/drawing/2014/main" id="{442B6D58-3CC8-0848-B456-6504B6AA9C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2" name="Marcador de texto 26">
            <a:extLst>
              <a:ext uri="{FF2B5EF4-FFF2-40B4-BE49-F238E27FC236}">
                <a16:creationId xmlns:a16="http://schemas.microsoft.com/office/drawing/2014/main" id="{E7D4EF29-BBF3-FA43-9131-03D9794961E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E701746-0B5A-7943-8564-0D83201AC8FB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id="{CD73391C-48EB-4400-8EE5-1EAF2133FE0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9308239" y="2279709"/>
            <a:ext cx="2305404" cy="1608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43CBDCD-5B8B-4C01-A322-677FA73FC121}"/>
              </a:ext>
            </a:extLst>
          </p:cNvPr>
          <p:cNvSpPr/>
          <p:nvPr userDrawn="1"/>
        </p:nvSpPr>
        <p:spPr>
          <a:xfrm>
            <a:off x="9235098" y="2279710"/>
            <a:ext cx="73141" cy="1612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D7674A25-1BC5-43EE-84F7-D5F92582C76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4" name="Marcador de texto 38">
            <a:extLst>
              <a:ext uri="{FF2B5EF4-FFF2-40B4-BE49-F238E27FC236}">
                <a16:creationId xmlns:a16="http://schemas.microsoft.com/office/drawing/2014/main" id="{4E7D89D9-D21C-4009-BB4E-F4BAFF2732C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28" name="Marcador de texto 40">
            <a:extLst>
              <a:ext uri="{FF2B5EF4-FFF2-40B4-BE49-F238E27FC236}">
                <a16:creationId xmlns:a16="http://schemas.microsoft.com/office/drawing/2014/main" id="{F6404042-2566-4363-89BC-276CFDE15DE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49560" y="4027085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9" name="Marcador de texto 40">
            <a:extLst>
              <a:ext uri="{FF2B5EF4-FFF2-40B4-BE49-F238E27FC236}">
                <a16:creationId xmlns:a16="http://schemas.microsoft.com/office/drawing/2014/main" id="{1895C046-2FC7-4E31-8992-6ECAA8E68D6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49560" y="4553498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3" name="Marcador de texto 40">
            <a:extLst>
              <a:ext uri="{FF2B5EF4-FFF2-40B4-BE49-F238E27FC236}">
                <a16:creationId xmlns:a16="http://schemas.microsoft.com/office/drawing/2014/main" id="{FCC83DAF-1F27-4B94-8278-2218061516B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49560" y="4267641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528B67E0-6FB0-454F-9F25-0E2EDB28C51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49560" y="6046381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6" name="Marcador de texto 40">
            <a:extLst>
              <a:ext uri="{FF2B5EF4-FFF2-40B4-BE49-F238E27FC236}">
                <a16:creationId xmlns:a16="http://schemas.microsoft.com/office/drawing/2014/main" id="{57EC189D-914C-4474-83B9-80C5D933997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49560" y="5760523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D5921EA2-7294-49A8-A35F-B6158B46EDD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507584" y="4047359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8" name="Marcador de texto 40">
            <a:extLst>
              <a:ext uri="{FF2B5EF4-FFF2-40B4-BE49-F238E27FC236}">
                <a16:creationId xmlns:a16="http://schemas.microsoft.com/office/drawing/2014/main" id="{BD019163-7606-44F6-BB26-AF3969B2CFB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507584" y="4573772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D17B106D-3CE9-4B6B-8F49-6A2C47FEB4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507584" y="4287915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1" name="Marcador de texto 40">
            <a:extLst>
              <a:ext uri="{FF2B5EF4-FFF2-40B4-BE49-F238E27FC236}">
                <a16:creationId xmlns:a16="http://schemas.microsoft.com/office/drawing/2014/main" id="{DF2DCCE2-188A-4056-BCD7-D19D2823E2CB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3507584" y="6066655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3" name="Marcador de texto 40">
            <a:extLst>
              <a:ext uri="{FF2B5EF4-FFF2-40B4-BE49-F238E27FC236}">
                <a16:creationId xmlns:a16="http://schemas.microsoft.com/office/drawing/2014/main" id="{B4F3130F-B196-4BA0-A38C-21CAA70B157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507584" y="5780797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A973CF1A-3C45-411C-B457-E9ECEE2E2691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351538" y="4043196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5" name="Marcador de texto 40">
            <a:extLst>
              <a:ext uri="{FF2B5EF4-FFF2-40B4-BE49-F238E27FC236}">
                <a16:creationId xmlns:a16="http://schemas.microsoft.com/office/drawing/2014/main" id="{7DAF381C-4F51-40A1-8326-E1A7732B6C36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351538" y="4569609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6" name="Marcador de texto 40">
            <a:extLst>
              <a:ext uri="{FF2B5EF4-FFF2-40B4-BE49-F238E27FC236}">
                <a16:creationId xmlns:a16="http://schemas.microsoft.com/office/drawing/2014/main" id="{3AAD357C-070C-4F23-A20A-CE1923CC9424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351538" y="4283752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7" name="Marcador de texto 40">
            <a:extLst>
              <a:ext uri="{FF2B5EF4-FFF2-40B4-BE49-F238E27FC236}">
                <a16:creationId xmlns:a16="http://schemas.microsoft.com/office/drawing/2014/main" id="{F9B4E0A0-E36A-4BCE-8499-F5FEF6F1FD6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6351538" y="6062492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58" name="Marcador de texto 40">
            <a:extLst>
              <a:ext uri="{FF2B5EF4-FFF2-40B4-BE49-F238E27FC236}">
                <a16:creationId xmlns:a16="http://schemas.microsoft.com/office/drawing/2014/main" id="{E109EC78-6C8C-4144-A21C-8337590CD3CC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351538" y="5776634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59" name="Marcador de texto 40">
            <a:extLst>
              <a:ext uri="{FF2B5EF4-FFF2-40B4-BE49-F238E27FC236}">
                <a16:creationId xmlns:a16="http://schemas.microsoft.com/office/drawing/2014/main" id="{2382C0C6-C204-4A63-8651-C0C6882F874B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226194" y="4054981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0" name="Marcador de texto 40">
            <a:extLst>
              <a:ext uri="{FF2B5EF4-FFF2-40B4-BE49-F238E27FC236}">
                <a16:creationId xmlns:a16="http://schemas.microsoft.com/office/drawing/2014/main" id="{4E891D31-EF6F-4D57-B8F9-1DB940C3EA7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9226194" y="4581394"/>
            <a:ext cx="2387449" cy="102799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61" name="Marcador de texto 40">
            <a:extLst>
              <a:ext uri="{FF2B5EF4-FFF2-40B4-BE49-F238E27FC236}">
                <a16:creationId xmlns:a16="http://schemas.microsoft.com/office/drawing/2014/main" id="{C09A0B49-4288-4B73-8CDD-EBBDF9DEE4EF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226194" y="4295537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2" name="Marcador de texto 40">
            <a:extLst>
              <a:ext uri="{FF2B5EF4-FFF2-40B4-BE49-F238E27FC236}">
                <a16:creationId xmlns:a16="http://schemas.microsoft.com/office/drawing/2014/main" id="{C7F9CB87-4C0A-4B02-9D6F-2A7C6CE886AC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9226194" y="6074277"/>
            <a:ext cx="2387449" cy="36434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63" name="Marcador de texto 40">
            <a:extLst>
              <a:ext uri="{FF2B5EF4-FFF2-40B4-BE49-F238E27FC236}">
                <a16:creationId xmlns:a16="http://schemas.microsoft.com/office/drawing/2014/main" id="{344B7155-1335-4583-9A93-2946DC41106D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226194" y="5788419"/>
            <a:ext cx="2387449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51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402601" y="2584609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2" name="Marcador de posición de imagen 2">
            <a:extLst>
              <a:ext uri="{FF2B5EF4-FFF2-40B4-BE49-F238E27FC236}">
                <a16:creationId xmlns:a16="http://schemas.microsoft.com/office/drawing/2014/main" id="{7FCAC71A-3DC5-5E44-B243-A3F0847DD79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317527" y="2584609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54" name="Marcador de posición de imagen 2">
            <a:extLst>
              <a:ext uri="{FF2B5EF4-FFF2-40B4-BE49-F238E27FC236}">
                <a16:creationId xmlns:a16="http://schemas.microsoft.com/office/drawing/2014/main" id="{0B63069C-CCCF-CB48-97BA-9A02EA48820B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6223111" y="2584609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67" name="Marcador de posición de imagen 2">
            <a:extLst>
              <a:ext uri="{FF2B5EF4-FFF2-40B4-BE49-F238E27FC236}">
                <a16:creationId xmlns:a16="http://schemas.microsoft.com/office/drawing/2014/main" id="{AD61C46A-8DAE-8345-A429-83F28A841DE2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9138037" y="2584609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845A9CA-D665-454F-A149-A13F6D71515D}"/>
              </a:ext>
            </a:extLst>
          </p:cNvPr>
          <p:cNvSpPr/>
          <p:nvPr userDrawn="1"/>
        </p:nvSpPr>
        <p:spPr>
          <a:xfrm>
            <a:off x="344337" y="2583992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A342DFA-8223-074C-9635-2A6D00822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E05CB41-539C-0D4C-864E-34AEE09E161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1F949BD0-AEFE-A447-93E1-3D152C2F9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8E6B3EF7-4185-B844-BC13-A1258CC3CC6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9E38384-E654-4F4D-95DD-ABC338E45CC4}"/>
              </a:ext>
            </a:extLst>
          </p:cNvPr>
          <p:cNvSpPr/>
          <p:nvPr userDrawn="1"/>
        </p:nvSpPr>
        <p:spPr>
          <a:xfrm>
            <a:off x="3259263" y="2583992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8DA22D-5775-5549-99D7-E86730E2D4B6}"/>
              </a:ext>
            </a:extLst>
          </p:cNvPr>
          <p:cNvSpPr/>
          <p:nvPr userDrawn="1"/>
        </p:nvSpPr>
        <p:spPr>
          <a:xfrm>
            <a:off x="6164847" y="2583992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437D4F50-148F-8B4A-A841-01B4F796D9E1}"/>
              </a:ext>
            </a:extLst>
          </p:cNvPr>
          <p:cNvSpPr/>
          <p:nvPr userDrawn="1"/>
        </p:nvSpPr>
        <p:spPr>
          <a:xfrm>
            <a:off x="9079773" y="2583992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DE422AA4-2AA7-4541-B9FC-D6A03FA43E81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posición de imagen 2">
            <a:extLst>
              <a:ext uri="{FF2B5EF4-FFF2-40B4-BE49-F238E27FC236}">
                <a16:creationId xmlns:a16="http://schemas.microsoft.com/office/drawing/2014/main" id="{8AA86A9B-8EA9-3E48-AA3C-9834C229ECE8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02601" y="4306987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2" name="Marcador de posición de imagen 2">
            <a:extLst>
              <a:ext uri="{FF2B5EF4-FFF2-40B4-BE49-F238E27FC236}">
                <a16:creationId xmlns:a16="http://schemas.microsoft.com/office/drawing/2014/main" id="{D4CC8972-384F-C544-9E06-5F3478BAEFEA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3317527" y="4306987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3" name="Marcador de posición de imagen 2">
            <a:extLst>
              <a:ext uri="{FF2B5EF4-FFF2-40B4-BE49-F238E27FC236}">
                <a16:creationId xmlns:a16="http://schemas.microsoft.com/office/drawing/2014/main" id="{97069BC6-5267-D048-A824-66144601BA4E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6223111" y="4306987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8E18F32C-A5CF-014C-9968-4CC754C3F341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138037" y="4306987"/>
            <a:ext cx="2737106" cy="153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dirty="0"/>
              <a:t>ADD IMAGE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5AAA80C-7684-874F-A756-0A0AB5E8B9F8}"/>
              </a:ext>
            </a:extLst>
          </p:cNvPr>
          <p:cNvSpPr/>
          <p:nvPr userDrawn="1"/>
        </p:nvSpPr>
        <p:spPr>
          <a:xfrm>
            <a:off x="344337" y="4306370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3B812AF-1E15-4548-B14C-15F0D26A381F}"/>
              </a:ext>
            </a:extLst>
          </p:cNvPr>
          <p:cNvSpPr/>
          <p:nvPr userDrawn="1"/>
        </p:nvSpPr>
        <p:spPr>
          <a:xfrm>
            <a:off x="3259263" y="4306370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23D1EBB-8CBF-4141-ADC3-4B738AF29058}"/>
              </a:ext>
            </a:extLst>
          </p:cNvPr>
          <p:cNvSpPr/>
          <p:nvPr userDrawn="1"/>
        </p:nvSpPr>
        <p:spPr>
          <a:xfrm>
            <a:off x="6164847" y="4306370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DEAA7FB-9435-FB40-977B-DE170513C6A8}"/>
              </a:ext>
            </a:extLst>
          </p:cNvPr>
          <p:cNvSpPr/>
          <p:nvPr userDrawn="1"/>
        </p:nvSpPr>
        <p:spPr>
          <a:xfrm>
            <a:off x="9079773" y="4306370"/>
            <a:ext cx="58264" cy="153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Marcador de texto 40">
            <a:extLst>
              <a:ext uri="{FF2B5EF4-FFF2-40B4-BE49-F238E27FC236}">
                <a16:creationId xmlns:a16="http://schemas.microsoft.com/office/drawing/2014/main" id="{81A523B4-4DBC-4ED8-88C0-C916FA512F2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2" name="Marcador de texto 38">
            <a:extLst>
              <a:ext uri="{FF2B5EF4-FFF2-40B4-BE49-F238E27FC236}">
                <a16:creationId xmlns:a16="http://schemas.microsoft.com/office/drawing/2014/main" id="{DFFC5A0C-0696-4B06-9FF4-381A500D6FA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480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/>
          </p:cNvSpPr>
          <p:nvPr userDrawn="1"/>
        </p:nvSpPr>
        <p:spPr>
          <a:xfrm>
            <a:off x="9354143" y="2731068"/>
            <a:ext cx="2448000" cy="2376099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/>
          </p:cNvSpPr>
          <p:nvPr userDrawn="1"/>
        </p:nvSpPr>
        <p:spPr>
          <a:xfrm>
            <a:off x="337128" y="2731168"/>
            <a:ext cx="2448000" cy="2376000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Gráfico 20">
            <a:extLst>
              <a:ext uri="{FF2B5EF4-FFF2-40B4-BE49-F238E27FC236}">
                <a16:creationId xmlns:a16="http://schemas.microsoft.com/office/drawing/2014/main" id="{E44E01FC-6B2B-429E-A66C-AC489315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33" y="4675551"/>
            <a:ext cx="304800" cy="3048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1427922" y="4675551"/>
            <a:ext cx="304800" cy="304800"/>
            <a:chOff x="2911846" y="4675551"/>
            <a:chExt cx="304800" cy="3048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466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451377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0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/>
          </p:cNvSpPr>
          <p:nvPr userDrawn="1"/>
        </p:nvSpPr>
        <p:spPr>
          <a:xfrm>
            <a:off x="3342800" y="2731168"/>
            <a:ext cx="2448000" cy="2376099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4410304" y="4675551"/>
            <a:ext cx="304800" cy="304800"/>
            <a:chOff x="2911846" y="4675551"/>
            <a:chExt cx="304800" cy="304800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9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26848" y="3043556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3" name="Marcador de texto 28"/>
          <p:cNvSpPr>
            <a:spLocks noGrp="1"/>
          </p:cNvSpPr>
          <p:nvPr>
            <p:ph type="body" sz="quarter" idx="14" hasCustomPrompt="1"/>
          </p:nvPr>
        </p:nvSpPr>
        <p:spPr>
          <a:xfrm>
            <a:off x="500322" y="3505797"/>
            <a:ext cx="2160000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4" name="Marcador de texto 28"/>
          <p:cNvSpPr>
            <a:spLocks noGrp="1"/>
          </p:cNvSpPr>
          <p:nvPr>
            <p:ph type="body" sz="quarter" idx="15" hasCustomPrompt="1"/>
          </p:nvPr>
        </p:nvSpPr>
        <p:spPr>
          <a:xfrm>
            <a:off x="3482704" y="3519841"/>
            <a:ext cx="2160000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5" name="Marcador de texto 28"/>
          <p:cNvSpPr>
            <a:spLocks noGrp="1"/>
          </p:cNvSpPr>
          <p:nvPr>
            <p:ph type="body" sz="quarter" idx="16" hasCustomPrompt="1"/>
          </p:nvPr>
        </p:nvSpPr>
        <p:spPr>
          <a:xfrm>
            <a:off x="9507233" y="3519840"/>
            <a:ext cx="2160000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24" name="Rectángulo: esquinas redondeadas 26">
            <a:extLst>
              <a:ext uri="{FF2B5EF4-FFF2-40B4-BE49-F238E27FC236}">
                <a16:creationId xmlns:a16="http://schemas.microsoft.com/office/drawing/2014/main" id="{FDDDD6B3-BBD4-44FB-BA4B-EA2E625A3068}"/>
              </a:ext>
            </a:extLst>
          </p:cNvPr>
          <p:cNvSpPr>
            <a:spLocks/>
          </p:cNvSpPr>
          <p:nvPr userDrawn="1"/>
        </p:nvSpPr>
        <p:spPr>
          <a:xfrm>
            <a:off x="6348472" y="2731069"/>
            <a:ext cx="2448000" cy="2376099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7420070" y="4675551"/>
            <a:ext cx="304800" cy="304800"/>
            <a:chOff x="2911846" y="4675551"/>
            <a:chExt cx="304800" cy="304800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6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7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6436614" y="3045682"/>
            <a:ext cx="2271713" cy="3969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8" name="Marcador de texto 28"/>
          <p:cNvSpPr>
            <a:spLocks noGrp="1"/>
          </p:cNvSpPr>
          <p:nvPr>
            <p:ph type="body" sz="quarter" idx="18" hasCustomPrompt="1"/>
          </p:nvPr>
        </p:nvSpPr>
        <p:spPr>
          <a:xfrm>
            <a:off x="6493048" y="3519839"/>
            <a:ext cx="2158844" cy="10981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1D0D169D-30DC-9449-95C0-F6DF9459D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9055746-B89A-0A4E-A09F-62E8C4A1C4E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926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588213" y="2148245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60" name="Marcador de posición de imagen 2">
            <a:extLst>
              <a:ext uri="{FF2B5EF4-FFF2-40B4-BE49-F238E27FC236}">
                <a16:creationId xmlns:a16="http://schemas.microsoft.com/office/drawing/2014/main" id="{B4F23066-9AF7-774D-8F4A-ED30577169B2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2874842" y="2148245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62" name="Marcador de posición de imagen 2">
            <a:extLst>
              <a:ext uri="{FF2B5EF4-FFF2-40B4-BE49-F238E27FC236}">
                <a16:creationId xmlns:a16="http://schemas.microsoft.com/office/drawing/2014/main" id="{5057EDEE-9B77-AD46-93B3-84BE25DDBB4E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5138434" y="2148245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64" name="Marcador de posición de imagen 2">
            <a:extLst>
              <a:ext uri="{FF2B5EF4-FFF2-40B4-BE49-F238E27FC236}">
                <a16:creationId xmlns:a16="http://schemas.microsoft.com/office/drawing/2014/main" id="{C4755525-0B53-4D48-A6CC-D6B31C9FED69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7420314" y="2148245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66" name="Marcador de posición de imagen 2">
            <a:extLst>
              <a:ext uri="{FF2B5EF4-FFF2-40B4-BE49-F238E27FC236}">
                <a16:creationId xmlns:a16="http://schemas.microsoft.com/office/drawing/2014/main" id="{0DD443EB-054A-8C48-9D3A-94FB202C9EE0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9685401" y="2148245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68" name="Marcador de posición de imagen 2">
            <a:extLst>
              <a:ext uri="{FF2B5EF4-FFF2-40B4-BE49-F238E27FC236}">
                <a16:creationId xmlns:a16="http://schemas.microsoft.com/office/drawing/2014/main" id="{661F2CC7-BB00-BE47-A0D2-95275428B1C4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588213" y="4485044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70" name="Marcador de posición de imagen 2">
            <a:extLst>
              <a:ext uri="{FF2B5EF4-FFF2-40B4-BE49-F238E27FC236}">
                <a16:creationId xmlns:a16="http://schemas.microsoft.com/office/drawing/2014/main" id="{E682BFF0-829A-3F44-BA74-44807518354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874842" y="4485044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72" name="Marcador de posición de imagen 2">
            <a:extLst>
              <a:ext uri="{FF2B5EF4-FFF2-40B4-BE49-F238E27FC236}">
                <a16:creationId xmlns:a16="http://schemas.microsoft.com/office/drawing/2014/main" id="{3B60084D-3CE0-2C4C-8E80-0E5CC4C710D5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5138434" y="4485044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74" name="Marcador de posición de imagen 2">
            <a:extLst>
              <a:ext uri="{FF2B5EF4-FFF2-40B4-BE49-F238E27FC236}">
                <a16:creationId xmlns:a16="http://schemas.microsoft.com/office/drawing/2014/main" id="{46416B3E-D71A-5547-908B-0DF64E9610D7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7420314" y="4485044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76" name="Marcador de posición de imagen 2">
            <a:extLst>
              <a:ext uri="{FF2B5EF4-FFF2-40B4-BE49-F238E27FC236}">
                <a16:creationId xmlns:a16="http://schemas.microsoft.com/office/drawing/2014/main" id="{A0E57AA1-0CB0-0644-93C9-104C84D25E56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9685401" y="4485044"/>
            <a:ext cx="2067215" cy="1443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9E870558-222E-4DFB-9D5E-E6D78DAB0C40}"/>
              </a:ext>
            </a:extLst>
          </p:cNvPr>
          <p:cNvSpPr/>
          <p:nvPr userDrawn="1"/>
        </p:nvSpPr>
        <p:spPr>
          <a:xfrm>
            <a:off x="522606" y="2145324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5" name="Marcador de texto 40"/>
          <p:cNvSpPr>
            <a:spLocks noGrp="1"/>
          </p:cNvSpPr>
          <p:nvPr>
            <p:ph type="body" sz="quarter" idx="34" hasCustomPrompt="1"/>
          </p:nvPr>
        </p:nvSpPr>
        <p:spPr>
          <a:xfrm>
            <a:off x="530403" y="1817534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97" name="Marcador de texto 40"/>
          <p:cNvSpPr>
            <a:spLocks noGrp="1"/>
          </p:cNvSpPr>
          <p:nvPr>
            <p:ph type="body" sz="quarter" idx="51" hasCustomPrompt="1"/>
          </p:nvPr>
        </p:nvSpPr>
        <p:spPr>
          <a:xfrm>
            <a:off x="2809235" y="1813958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99" name="Marcador de texto 40"/>
          <p:cNvSpPr>
            <a:spLocks noGrp="1"/>
          </p:cNvSpPr>
          <p:nvPr>
            <p:ph type="body" sz="quarter" idx="53" hasCustomPrompt="1"/>
          </p:nvPr>
        </p:nvSpPr>
        <p:spPr>
          <a:xfrm>
            <a:off x="5072827" y="1813958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1" name="Marcador de texto 40"/>
          <p:cNvSpPr>
            <a:spLocks noGrp="1"/>
          </p:cNvSpPr>
          <p:nvPr>
            <p:ph type="body" sz="quarter" idx="55" hasCustomPrompt="1"/>
          </p:nvPr>
        </p:nvSpPr>
        <p:spPr>
          <a:xfrm>
            <a:off x="7354707" y="1813958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3" name="Marcador de texto 40"/>
          <p:cNvSpPr>
            <a:spLocks noGrp="1"/>
          </p:cNvSpPr>
          <p:nvPr>
            <p:ph type="body" sz="quarter" idx="57" hasCustomPrompt="1"/>
          </p:nvPr>
        </p:nvSpPr>
        <p:spPr>
          <a:xfrm>
            <a:off x="9618299" y="1813958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5" name="Marcador de texto 40"/>
          <p:cNvSpPr>
            <a:spLocks noGrp="1"/>
          </p:cNvSpPr>
          <p:nvPr>
            <p:ph type="body" sz="quarter" idx="59" hasCustomPrompt="1"/>
          </p:nvPr>
        </p:nvSpPr>
        <p:spPr>
          <a:xfrm>
            <a:off x="530403" y="4151109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7" name="Marcador de texto 40"/>
          <p:cNvSpPr>
            <a:spLocks noGrp="1"/>
          </p:cNvSpPr>
          <p:nvPr>
            <p:ph type="body" sz="quarter" idx="61" hasCustomPrompt="1"/>
          </p:nvPr>
        </p:nvSpPr>
        <p:spPr>
          <a:xfrm>
            <a:off x="2809235" y="4151109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9" name="Marcador de texto 40"/>
          <p:cNvSpPr>
            <a:spLocks noGrp="1"/>
          </p:cNvSpPr>
          <p:nvPr>
            <p:ph type="body" sz="quarter" idx="63" hasCustomPrompt="1"/>
          </p:nvPr>
        </p:nvSpPr>
        <p:spPr>
          <a:xfrm>
            <a:off x="5072827" y="4151109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11" name="Marcador de texto 40"/>
          <p:cNvSpPr>
            <a:spLocks noGrp="1"/>
          </p:cNvSpPr>
          <p:nvPr>
            <p:ph type="body" sz="quarter" idx="65" hasCustomPrompt="1"/>
          </p:nvPr>
        </p:nvSpPr>
        <p:spPr>
          <a:xfrm>
            <a:off x="7354707" y="4149834"/>
            <a:ext cx="2125026" cy="187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13" name="Marcador de texto 40"/>
          <p:cNvSpPr>
            <a:spLocks noGrp="1"/>
          </p:cNvSpPr>
          <p:nvPr>
            <p:ph type="body" sz="quarter" idx="67" hasCustomPrompt="1"/>
          </p:nvPr>
        </p:nvSpPr>
        <p:spPr>
          <a:xfrm>
            <a:off x="9627590" y="4149834"/>
            <a:ext cx="2125026" cy="124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BF155D8-61B1-7341-BC95-F34A07CCF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6D2E5286-885E-1340-9617-BBDB4CA729B0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Marcador de texto 26">
            <a:extLst>
              <a:ext uri="{FF2B5EF4-FFF2-40B4-BE49-F238E27FC236}">
                <a16:creationId xmlns:a16="http://schemas.microsoft.com/office/drawing/2014/main" id="{19501840-CE41-C544-A6D1-FDFC3A9B3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9" name="Marcador de texto 26">
            <a:extLst>
              <a:ext uri="{FF2B5EF4-FFF2-40B4-BE49-F238E27FC236}">
                <a16:creationId xmlns:a16="http://schemas.microsoft.com/office/drawing/2014/main" id="{857E4155-31E9-7B4B-A8EF-51ABB14601E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463957E8-4352-854E-90EE-634F5FBB2019}"/>
              </a:ext>
            </a:extLst>
          </p:cNvPr>
          <p:cNvSpPr/>
          <p:nvPr userDrawn="1"/>
        </p:nvSpPr>
        <p:spPr>
          <a:xfrm>
            <a:off x="2809235" y="2145324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E4431762-1E2F-8A48-A399-917D098ECFB7}"/>
              </a:ext>
            </a:extLst>
          </p:cNvPr>
          <p:cNvSpPr/>
          <p:nvPr userDrawn="1"/>
        </p:nvSpPr>
        <p:spPr>
          <a:xfrm>
            <a:off x="5072827" y="2145324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78B5E88C-B5DC-514B-AA62-9BA61DEFF71E}"/>
              </a:ext>
            </a:extLst>
          </p:cNvPr>
          <p:cNvSpPr/>
          <p:nvPr userDrawn="1"/>
        </p:nvSpPr>
        <p:spPr>
          <a:xfrm>
            <a:off x="7354707" y="2145324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3A8D1426-4CDC-0547-8208-08375C9F5562}"/>
              </a:ext>
            </a:extLst>
          </p:cNvPr>
          <p:cNvSpPr/>
          <p:nvPr userDrawn="1"/>
        </p:nvSpPr>
        <p:spPr>
          <a:xfrm>
            <a:off x="9619794" y="2145324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34142DCC-C236-444A-B30A-30D8CF93419E}"/>
              </a:ext>
            </a:extLst>
          </p:cNvPr>
          <p:cNvSpPr/>
          <p:nvPr userDrawn="1"/>
        </p:nvSpPr>
        <p:spPr>
          <a:xfrm>
            <a:off x="522606" y="4482123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BECA1141-D45E-C04B-BBF3-C640BFE5DD03}"/>
              </a:ext>
            </a:extLst>
          </p:cNvPr>
          <p:cNvSpPr/>
          <p:nvPr userDrawn="1"/>
        </p:nvSpPr>
        <p:spPr>
          <a:xfrm>
            <a:off x="2809235" y="4482123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AB3BA7E-07E4-7E47-8444-01E159501CAE}"/>
              </a:ext>
            </a:extLst>
          </p:cNvPr>
          <p:cNvSpPr/>
          <p:nvPr userDrawn="1"/>
        </p:nvSpPr>
        <p:spPr>
          <a:xfrm>
            <a:off x="5072827" y="4482123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DBC0C00-B3B8-9047-BC35-1F14ABA5C575}"/>
              </a:ext>
            </a:extLst>
          </p:cNvPr>
          <p:cNvSpPr/>
          <p:nvPr userDrawn="1"/>
        </p:nvSpPr>
        <p:spPr>
          <a:xfrm>
            <a:off x="7354707" y="4482123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C8F84840-0878-FF4D-8558-1CB220BABAC5}"/>
              </a:ext>
            </a:extLst>
          </p:cNvPr>
          <p:cNvSpPr/>
          <p:nvPr userDrawn="1"/>
        </p:nvSpPr>
        <p:spPr>
          <a:xfrm>
            <a:off x="9619794" y="4482123"/>
            <a:ext cx="65607" cy="14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BD59DCD-262B-4D47-B836-500F8561BCB4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945ED9A5-B018-4A7E-B767-43A130F64FE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61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0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47FBA07-3CD6-496C-B277-E86D602C125F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579" y="2308240"/>
            <a:ext cx="0" cy="4056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23431" y="2164534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33" hasCustomPrompt="1"/>
          </p:nvPr>
        </p:nvSpPr>
        <p:spPr>
          <a:xfrm>
            <a:off x="523431" y="2734992"/>
            <a:ext cx="4860000" cy="234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2" name="Marcador de texto 38"/>
          <p:cNvSpPr>
            <a:spLocks noGrp="1"/>
          </p:cNvSpPr>
          <p:nvPr>
            <p:ph type="body" sz="quarter" idx="35" hasCustomPrompt="1"/>
          </p:nvPr>
        </p:nvSpPr>
        <p:spPr>
          <a:xfrm>
            <a:off x="523431" y="3791237"/>
            <a:ext cx="4860000" cy="1835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Requirements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endParaRPr lang="es-ES" dirty="0"/>
          </a:p>
        </p:txBody>
      </p:sp>
      <p:sp>
        <p:nvSpPr>
          <p:cNvPr id="33" name="Marcador de texto 40"/>
          <p:cNvSpPr>
            <a:spLocks noGrp="1"/>
          </p:cNvSpPr>
          <p:nvPr>
            <p:ph type="body" sz="quarter" idx="39" hasCustomPrompt="1"/>
          </p:nvPr>
        </p:nvSpPr>
        <p:spPr>
          <a:xfrm>
            <a:off x="523431" y="2988985"/>
            <a:ext cx="4860000" cy="6472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6" name="Marcador de texto 40"/>
          <p:cNvSpPr>
            <a:spLocks noGrp="1"/>
          </p:cNvSpPr>
          <p:nvPr>
            <p:ph type="body" sz="quarter" idx="40" hasCustomPrompt="1"/>
          </p:nvPr>
        </p:nvSpPr>
        <p:spPr>
          <a:xfrm>
            <a:off x="523431" y="3991736"/>
            <a:ext cx="4860000" cy="23730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Description of requirements and services</a:t>
            </a:r>
            <a:endParaRPr lang="es-ES" dirty="0"/>
          </a:p>
        </p:txBody>
      </p:sp>
      <p:sp>
        <p:nvSpPr>
          <p:cNvPr id="37" name="Marcador de posición de imagen 2"/>
          <p:cNvSpPr>
            <a:spLocks noGrp="1"/>
          </p:cNvSpPr>
          <p:nvPr>
            <p:ph type="pic" sz="quarter" idx="41" hasCustomPrompt="1"/>
          </p:nvPr>
        </p:nvSpPr>
        <p:spPr>
          <a:xfrm>
            <a:off x="6502861" y="2167101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8" name="Marcador de texto 40"/>
          <p:cNvSpPr>
            <a:spLocks noGrp="1"/>
          </p:cNvSpPr>
          <p:nvPr>
            <p:ph type="body" sz="quarter" idx="42" hasCustomPrompt="1"/>
          </p:nvPr>
        </p:nvSpPr>
        <p:spPr>
          <a:xfrm>
            <a:off x="6495728" y="2737559"/>
            <a:ext cx="4860000" cy="234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3" hasCustomPrompt="1"/>
          </p:nvPr>
        </p:nvSpPr>
        <p:spPr>
          <a:xfrm>
            <a:off x="6495729" y="3793804"/>
            <a:ext cx="4860000" cy="1835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Requirements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endParaRPr lang="es-ES" dirty="0"/>
          </a:p>
        </p:txBody>
      </p:sp>
      <p:sp>
        <p:nvSpPr>
          <p:cNvPr id="40" name="Marcador de texto 40"/>
          <p:cNvSpPr>
            <a:spLocks noGrp="1"/>
          </p:cNvSpPr>
          <p:nvPr>
            <p:ph type="body" sz="quarter" idx="44" hasCustomPrompt="1"/>
          </p:nvPr>
        </p:nvSpPr>
        <p:spPr>
          <a:xfrm>
            <a:off x="6495728" y="2991552"/>
            <a:ext cx="4860000" cy="6472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5" hasCustomPrompt="1"/>
          </p:nvPr>
        </p:nvSpPr>
        <p:spPr>
          <a:xfrm>
            <a:off x="6495728" y="3994303"/>
            <a:ext cx="4860000" cy="23704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Description of requirements and services</a:t>
            </a:r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9A87D8B-772B-D544-9521-2997984A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F7BEE7E-39E0-CE41-BECA-FA513687F655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EDDE899D-B5D1-9B4B-A02E-E7E85E2EAC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3D6DFE3E-C015-3F41-BCDE-43AAE35FFB2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0" name="Marcador de texto 40">
            <a:extLst>
              <a:ext uri="{FF2B5EF4-FFF2-40B4-BE49-F238E27FC236}">
                <a16:creationId xmlns:a16="http://schemas.microsoft.com/office/drawing/2014/main" id="{8B565B5F-576C-344F-AA50-F2283DC973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3" name="Marcador de texto 38">
            <a:extLst>
              <a:ext uri="{FF2B5EF4-FFF2-40B4-BE49-F238E27FC236}">
                <a16:creationId xmlns:a16="http://schemas.microsoft.com/office/drawing/2014/main" id="{562B413D-C27F-6349-B77A-5A630510D4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FBC7880-9A0E-4546-BE6E-0C20B0690CD0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470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47FBA07-3CD6-496C-B277-E86D602C125F}"/>
              </a:ext>
            </a:extLst>
          </p:cNvPr>
          <p:cNvCxnSpPr>
            <a:cxnSpLocks/>
          </p:cNvCxnSpPr>
          <p:nvPr userDrawn="1"/>
        </p:nvCxnSpPr>
        <p:spPr>
          <a:xfrm flipV="1">
            <a:off x="3941847" y="2283900"/>
            <a:ext cx="1" cy="3825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494BE63-D1CA-4594-BB57-3292B8DA16B6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6969" y="2283901"/>
            <a:ext cx="1" cy="3825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15624" y="2140195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33" hasCustomPrompt="1"/>
          </p:nvPr>
        </p:nvSpPr>
        <p:spPr>
          <a:xfrm>
            <a:off x="508491" y="2710653"/>
            <a:ext cx="3046604" cy="234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2" name="Marcador de texto 38"/>
          <p:cNvSpPr>
            <a:spLocks noGrp="1"/>
          </p:cNvSpPr>
          <p:nvPr>
            <p:ph type="body" sz="quarter" idx="35" hasCustomPrompt="1"/>
          </p:nvPr>
        </p:nvSpPr>
        <p:spPr>
          <a:xfrm>
            <a:off x="508492" y="3766898"/>
            <a:ext cx="3046604" cy="1835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Requirements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endParaRPr lang="es-ES" dirty="0"/>
          </a:p>
        </p:txBody>
      </p:sp>
      <p:sp>
        <p:nvSpPr>
          <p:cNvPr id="33" name="Marcador de texto 40"/>
          <p:cNvSpPr>
            <a:spLocks noGrp="1"/>
          </p:cNvSpPr>
          <p:nvPr>
            <p:ph type="body" sz="quarter" idx="39" hasCustomPrompt="1"/>
          </p:nvPr>
        </p:nvSpPr>
        <p:spPr>
          <a:xfrm>
            <a:off x="508491" y="2964646"/>
            <a:ext cx="3046604" cy="6472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6" name="Marcador de texto 40"/>
          <p:cNvSpPr>
            <a:spLocks noGrp="1"/>
          </p:cNvSpPr>
          <p:nvPr>
            <p:ph type="body" sz="quarter" idx="40" hasCustomPrompt="1"/>
          </p:nvPr>
        </p:nvSpPr>
        <p:spPr>
          <a:xfrm>
            <a:off x="508491" y="3967397"/>
            <a:ext cx="3046604" cy="21418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Description of requirements and services</a:t>
            </a:r>
            <a:endParaRPr lang="es-ES" dirty="0"/>
          </a:p>
        </p:txBody>
      </p:sp>
      <p:sp>
        <p:nvSpPr>
          <p:cNvPr id="37" name="Marcador de posición de imagen 2"/>
          <p:cNvSpPr>
            <a:spLocks noGrp="1"/>
          </p:cNvSpPr>
          <p:nvPr>
            <p:ph type="pic" sz="quarter" idx="41" hasCustomPrompt="1"/>
          </p:nvPr>
        </p:nvSpPr>
        <p:spPr>
          <a:xfrm>
            <a:off x="4448239" y="2142762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8" name="Marcador de texto 40"/>
          <p:cNvSpPr>
            <a:spLocks noGrp="1"/>
          </p:cNvSpPr>
          <p:nvPr>
            <p:ph type="body" sz="quarter" idx="42" hasCustomPrompt="1"/>
          </p:nvPr>
        </p:nvSpPr>
        <p:spPr>
          <a:xfrm>
            <a:off x="4441106" y="2713220"/>
            <a:ext cx="3046604" cy="234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3" hasCustomPrompt="1"/>
          </p:nvPr>
        </p:nvSpPr>
        <p:spPr>
          <a:xfrm>
            <a:off x="4441107" y="3769465"/>
            <a:ext cx="3046604" cy="1835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Requirements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endParaRPr lang="es-ES" dirty="0"/>
          </a:p>
        </p:txBody>
      </p:sp>
      <p:sp>
        <p:nvSpPr>
          <p:cNvPr id="40" name="Marcador de texto 40"/>
          <p:cNvSpPr>
            <a:spLocks noGrp="1"/>
          </p:cNvSpPr>
          <p:nvPr>
            <p:ph type="body" sz="quarter" idx="44" hasCustomPrompt="1"/>
          </p:nvPr>
        </p:nvSpPr>
        <p:spPr>
          <a:xfrm>
            <a:off x="4441106" y="2967213"/>
            <a:ext cx="3046604" cy="6472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5" hasCustomPrompt="1"/>
          </p:nvPr>
        </p:nvSpPr>
        <p:spPr>
          <a:xfrm>
            <a:off x="4441106" y="3969964"/>
            <a:ext cx="3046604" cy="21418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Description of requirements and services</a:t>
            </a:r>
            <a:endParaRPr lang="es-ES" dirty="0"/>
          </a:p>
        </p:txBody>
      </p:sp>
      <p:sp>
        <p:nvSpPr>
          <p:cNvPr id="42" name="Marcador de posición de imagen 2"/>
          <p:cNvSpPr>
            <a:spLocks noGrp="1"/>
          </p:cNvSpPr>
          <p:nvPr>
            <p:ph type="pic" sz="quarter" idx="46" hasCustomPrompt="1"/>
          </p:nvPr>
        </p:nvSpPr>
        <p:spPr>
          <a:xfrm>
            <a:off x="8446707" y="2140195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47" hasCustomPrompt="1"/>
          </p:nvPr>
        </p:nvSpPr>
        <p:spPr>
          <a:xfrm>
            <a:off x="8439574" y="2710653"/>
            <a:ext cx="3046604" cy="234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4" name="Marcador de texto 38"/>
          <p:cNvSpPr>
            <a:spLocks noGrp="1"/>
          </p:cNvSpPr>
          <p:nvPr>
            <p:ph type="body" sz="quarter" idx="48" hasCustomPrompt="1"/>
          </p:nvPr>
        </p:nvSpPr>
        <p:spPr>
          <a:xfrm>
            <a:off x="8439575" y="3766898"/>
            <a:ext cx="3046604" cy="1835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Requirements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endParaRPr lang="es-ES" dirty="0"/>
          </a:p>
        </p:txBody>
      </p:sp>
      <p:sp>
        <p:nvSpPr>
          <p:cNvPr id="45" name="Marcador de texto 40"/>
          <p:cNvSpPr>
            <a:spLocks noGrp="1"/>
          </p:cNvSpPr>
          <p:nvPr>
            <p:ph type="body" sz="quarter" idx="49" hasCustomPrompt="1"/>
          </p:nvPr>
        </p:nvSpPr>
        <p:spPr>
          <a:xfrm>
            <a:off x="8439574" y="2964646"/>
            <a:ext cx="3046604" cy="6472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6" name="Marcador de texto 40"/>
          <p:cNvSpPr>
            <a:spLocks noGrp="1"/>
          </p:cNvSpPr>
          <p:nvPr>
            <p:ph type="body" sz="quarter" idx="50" hasCustomPrompt="1"/>
          </p:nvPr>
        </p:nvSpPr>
        <p:spPr>
          <a:xfrm>
            <a:off x="8439574" y="3967397"/>
            <a:ext cx="3046604" cy="214183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50000"/>
              </a:lnSpc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Description of requirements and services</a:t>
            </a:r>
            <a:endParaRPr lang="es-ES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DC26F42-8923-F942-AA98-C9151F00F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FE3A55D3-3A3B-9A4F-8534-923E78044B8B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Marcador de texto 26">
            <a:extLst>
              <a:ext uri="{FF2B5EF4-FFF2-40B4-BE49-F238E27FC236}">
                <a16:creationId xmlns:a16="http://schemas.microsoft.com/office/drawing/2014/main" id="{1841D762-C192-7641-AD7C-B4098E5C6C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2" name="Marcador de texto 26">
            <a:extLst>
              <a:ext uri="{FF2B5EF4-FFF2-40B4-BE49-F238E27FC236}">
                <a16:creationId xmlns:a16="http://schemas.microsoft.com/office/drawing/2014/main" id="{65E8A2D9-1A3E-1843-83D9-52C3E601779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862781B6-6085-E94E-8782-18EEB476027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arcador de texto 40">
            <a:extLst>
              <a:ext uri="{FF2B5EF4-FFF2-40B4-BE49-F238E27FC236}">
                <a16:creationId xmlns:a16="http://schemas.microsoft.com/office/drawing/2014/main" id="{95DB4FEC-7D22-449D-AC04-A19C83EFD9C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0" name="Marcador de texto 38">
            <a:extLst>
              <a:ext uri="{FF2B5EF4-FFF2-40B4-BE49-F238E27FC236}">
                <a16:creationId xmlns:a16="http://schemas.microsoft.com/office/drawing/2014/main" id="{78987DDC-8231-4037-B9C4-80BAE14E9755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456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arcador de posición de imagen 2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647710" y="1750607"/>
            <a:ext cx="645962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50" name="Marcador de texto 40"/>
          <p:cNvSpPr>
            <a:spLocks noGrp="1"/>
          </p:cNvSpPr>
          <p:nvPr>
            <p:ph type="body" sz="quarter" idx="27" hasCustomPrompt="1"/>
          </p:nvPr>
        </p:nvSpPr>
        <p:spPr>
          <a:xfrm>
            <a:off x="8854542" y="2480273"/>
            <a:ext cx="2309936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4" name="Marcador de texto 40"/>
          <p:cNvSpPr>
            <a:spLocks noGrp="1"/>
          </p:cNvSpPr>
          <p:nvPr>
            <p:ph type="body" sz="quarter" idx="31" hasCustomPrompt="1"/>
          </p:nvPr>
        </p:nvSpPr>
        <p:spPr>
          <a:xfrm>
            <a:off x="8854542" y="2954787"/>
            <a:ext cx="2309936" cy="16898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65E3E589-170E-40F9-9323-E7C872052C2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1214" y="4794589"/>
            <a:ext cx="230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221FBB74-E509-43A1-829A-173BD6055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3638990" y="4794589"/>
            <a:ext cx="230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4CBA029E-73DB-4B6D-AE30-96E3A208F62E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6766" y="4794589"/>
            <a:ext cx="230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2894747C-8877-4C9F-8154-849C357B82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854542" y="4794589"/>
            <a:ext cx="230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Marcador de texto 40"/>
          <p:cNvSpPr>
            <a:spLocks noGrp="1"/>
          </p:cNvSpPr>
          <p:nvPr>
            <p:ph type="body" sz="quarter" idx="32" hasCustomPrompt="1"/>
          </p:nvPr>
        </p:nvSpPr>
        <p:spPr>
          <a:xfrm>
            <a:off x="8854542" y="4944533"/>
            <a:ext cx="2309936" cy="9686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85" name="Marcador de posición de imagen 2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039934" y="1750607"/>
            <a:ext cx="645962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86" name="Marcador de texto 40"/>
          <p:cNvSpPr>
            <a:spLocks noGrp="1"/>
          </p:cNvSpPr>
          <p:nvPr>
            <p:ph type="body" sz="quarter" idx="34" hasCustomPrompt="1"/>
          </p:nvPr>
        </p:nvSpPr>
        <p:spPr>
          <a:xfrm>
            <a:off x="6246766" y="2480273"/>
            <a:ext cx="2309936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87" name="Marcador de texto 40"/>
          <p:cNvSpPr>
            <a:spLocks noGrp="1"/>
          </p:cNvSpPr>
          <p:nvPr>
            <p:ph type="body" sz="quarter" idx="35" hasCustomPrompt="1"/>
          </p:nvPr>
        </p:nvSpPr>
        <p:spPr>
          <a:xfrm>
            <a:off x="6246766" y="2954787"/>
            <a:ext cx="2309936" cy="16898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88" name="Marcador de texto 40"/>
          <p:cNvSpPr>
            <a:spLocks noGrp="1"/>
          </p:cNvSpPr>
          <p:nvPr>
            <p:ph type="body" sz="quarter" idx="36" hasCustomPrompt="1"/>
          </p:nvPr>
        </p:nvSpPr>
        <p:spPr>
          <a:xfrm>
            <a:off x="6246766" y="4944533"/>
            <a:ext cx="2309936" cy="9686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89" name="Marcador de posición de imagen 2"/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4432158" y="1750607"/>
            <a:ext cx="645962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90" name="Marcador de texto 40"/>
          <p:cNvSpPr>
            <a:spLocks noGrp="1"/>
          </p:cNvSpPr>
          <p:nvPr>
            <p:ph type="body" sz="quarter" idx="38" hasCustomPrompt="1"/>
          </p:nvPr>
        </p:nvSpPr>
        <p:spPr>
          <a:xfrm>
            <a:off x="3638990" y="2480273"/>
            <a:ext cx="2309936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91" name="Marcador de texto 40"/>
          <p:cNvSpPr>
            <a:spLocks noGrp="1"/>
          </p:cNvSpPr>
          <p:nvPr>
            <p:ph type="body" sz="quarter" idx="39" hasCustomPrompt="1"/>
          </p:nvPr>
        </p:nvSpPr>
        <p:spPr>
          <a:xfrm>
            <a:off x="3638990" y="2954787"/>
            <a:ext cx="2309936" cy="16898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92" name="Marcador de texto 40"/>
          <p:cNvSpPr>
            <a:spLocks noGrp="1"/>
          </p:cNvSpPr>
          <p:nvPr>
            <p:ph type="body" sz="quarter" idx="40" hasCustomPrompt="1"/>
          </p:nvPr>
        </p:nvSpPr>
        <p:spPr>
          <a:xfrm>
            <a:off x="3638990" y="4944533"/>
            <a:ext cx="2309936" cy="9686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93" name="Marcador de posición de imagen 2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1824382" y="1756830"/>
            <a:ext cx="645962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94" name="Marcador de texto 40"/>
          <p:cNvSpPr>
            <a:spLocks noGrp="1"/>
          </p:cNvSpPr>
          <p:nvPr>
            <p:ph type="body" sz="quarter" idx="42" hasCustomPrompt="1"/>
          </p:nvPr>
        </p:nvSpPr>
        <p:spPr>
          <a:xfrm>
            <a:off x="1031214" y="2486496"/>
            <a:ext cx="2309936" cy="327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95" name="Marcador de texto 40"/>
          <p:cNvSpPr>
            <a:spLocks noGrp="1"/>
          </p:cNvSpPr>
          <p:nvPr>
            <p:ph type="body" sz="quarter" idx="43" hasCustomPrompt="1"/>
          </p:nvPr>
        </p:nvSpPr>
        <p:spPr>
          <a:xfrm>
            <a:off x="1031214" y="2961010"/>
            <a:ext cx="2309936" cy="16898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sp>
        <p:nvSpPr>
          <p:cNvPr id="96" name="Marcador de texto 40"/>
          <p:cNvSpPr>
            <a:spLocks noGrp="1"/>
          </p:cNvSpPr>
          <p:nvPr>
            <p:ph type="body" sz="quarter" idx="44" hasCustomPrompt="1"/>
          </p:nvPr>
        </p:nvSpPr>
        <p:spPr>
          <a:xfrm>
            <a:off x="1031214" y="4950756"/>
            <a:ext cx="2309936" cy="9686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9F9369DA-B104-6D40-94F2-85872AADC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86C72252-B92F-B440-AA35-BA2FF97B20CA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ACBE2DF5-1B29-1D46-BD14-0E281B8E9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A635597A-BF2A-5048-AF96-996F607357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FBC5F93-C1FD-634A-8CD4-E140E98E9DE9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texto 40">
            <a:extLst>
              <a:ext uri="{FF2B5EF4-FFF2-40B4-BE49-F238E27FC236}">
                <a16:creationId xmlns:a16="http://schemas.microsoft.com/office/drawing/2014/main" id="{3C2B1B50-F08A-4506-8B75-E32CD04F57D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2333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488381" y="2256211"/>
            <a:ext cx="2319130" cy="162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6" name="Marcador de posición de imagen 2"/>
          <p:cNvSpPr>
            <a:spLocks noGrp="1"/>
          </p:cNvSpPr>
          <p:nvPr>
            <p:ph type="pic" sz="quarter" idx="50" hasCustomPrompt="1"/>
          </p:nvPr>
        </p:nvSpPr>
        <p:spPr>
          <a:xfrm>
            <a:off x="3231779" y="2256211"/>
            <a:ext cx="2317034" cy="162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7" name="Marcador de posición de imagen 2"/>
          <p:cNvSpPr>
            <a:spLocks noGrp="1"/>
          </p:cNvSpPr>
          <p:nvPr>
            <p:ph type="pic" sz="quarter" idx="51" hasCustomPrompt="1"/>
          </p:nvPr>
        </p:nvSpPr>
        <p:spPr>
          <a:xfrm>
            <a:off x="1959932" y="4127298"/>
            <a:ext cx="2317034" cy="162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0DE0C73-DC8B-4870-AD68-7AD9E7A20F4D}"/>
              </a:ext>
            </a:extLst>
          </p:cNvPr>
          <p:cNvSpPr/>
          <p:nvPr userDrawn="1"/>
        </p:nvSpPr>
        <p:spPr>
          <a:xfrm>
            <a:off x="5902036" y="2764308"/>
            <a:ext cx="6289964" cy="246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AF41051-A9E6-41D4-8508-CB1B16E1D8EF}"/>
              </a:ext>
            </a:extLst>
          </p:cNvPr>
          <p:cNvSpPr/>
          <p:nvPr userDrawn="1"/>
        </p:nvSpPr>
        <p:spPr>
          <a:xfrm>
            <a:off x="419528" y="2256935"/>
            <a:ext cx="73141" cy="1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BC73CB6-C6D3-46C9-BF32-BFDD9E026B5F}"/>
              </a:ext>
            </a:extLst>
          </p:cNvPr>
          <p:cNvSpPr/>
          <p:nvPr userDrawn="1"/>
        </p:nvSpPr>
        <p:spPr>
          <a:xfrm>
            <a:off x="3158638" y="2256935"/>
            <a:ext cx="73141" cy="1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C920F22-085F-4106-9EA3-797E078976E7}"/>
              </a:ext>
            </a:extLst>
          </p:cNvPr>
          <p:cNvSpPr/>
          <p:nvPr userDrawn="1"/>
        </p:nvSpPr>
        <p:spPr>
          <a:xfrm>
            <a:off x="1886791" y="4127298"/>
            <a:ext cx="73141" cy="1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Marcador de texto 40"/>
          <p:cNvSpPr>
            <a:spLocks noGrp="1"/>
          </p:cNvSpPr>
          <p:nvPr>
            <p:ph type="body" sz="quarter" idx="52" hasCustomPrompt="1"/>
          </p:nvPr>
        </p:nvSpPr>
        <p:spPr>
          <a:xfrm>
            <a:off x="6272516" y="2947441"/>
            <a:ext cx="5400000" cy="2876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53" hasCustomPrompt="1"/>
          </p:nvPr>
        </p:nvSpPr>
        <p:spPr>
          <a:xfrm>
            <a:off x="6272516" y="3280219"/>
            <a:ext cx="5400000" cy="2775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32" name="Marcador de texto 40"/>
          <p:cNvSpPr>
            <a:spLocks noGrp="1"/>
          </p:cNvSpPr>
          <p:nvPr>
            <p:ph type="body" sz="quarter" idx="54" hasCustomPrompt="1"/>
          </p:nvPr>
        </p:nvSpPr>
        <p:spPr>
          <a:xfrm>
            <a:off x="6272516" y="3598630"/>
            <a:ext cx="5400000" cy="1529181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2CF758E-6ED5-E54B-BB0D-C5360A999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A6B7FAD-C412-F549-8B40-39F83F23AB64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rcador de texto 26">
            <a:extLst>
              <a:ext uri="{FF2B5EF4-FFF2-40B4-BE49-F238E27FC236}">
                <a16:creationId xmlns:a16="http://schemas.microsoft.com/office/drawing/2014/main" id="{4958A559-B3F7-4642-9506-0892A53AC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47" name="Marcador de texto 26">
            <a:extLst>
              <a:ext uri="{FF2B5EF4-FFF2-40B4-BE49-F238E27FC236}">
                <a16:creationId xmlns:a16="http://schemas.microsoft.com/office/drawing/2014/main" id="{A8A3B3C5-676F-1D4F-BF66-B2BBEA44BBD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89A8221-E214-C749-872C-EB1639F95E16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40">
            <a:extLst>
              <a:ext uri="{FF2B5EF4-FFF2-40B4-BE49-F238E27FC236}">
                <a16:creationId xmlns:a16="http://schemas.microsoft.com/office/drawing/2014/main" id="{19FC29BD-4D97-4B6A-8A90-77EED057A1A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9" name="Marcador de texto 38">
            <a:extLst>
              <a:ext uri="{FF2B5EF4-FFF2-40B4-BE49-F238E27FC236}">
                <a16:creationId xmlns:a16="http://schemas.microsoft.com/office/drawing/2014/main" id="{AD69C127-B632-4EE3-BF59-E7A05DF9A8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107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rcador de posición de imagen 2"/>
          <p:cNvSpPr>
            <a:spLocks noGrp="1"/>
          </p:cNvSpPr>
          <p:nvPr>
            <p:ph type="pic" sz="quarter" idx="55" hasCustomPrompt="1"/>
          </p:nvPr>
        </p:nvSpPr>
        <p:spPr>
          <a:xfrm>
            <a:off x="8761486" y="4238563"/>
            <a:ext cx="2676991" cy="18736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5650608" y="4238563"/>
            <a:ext cx="2676990" cy="1874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 baseline="0"/>
            </a:lvl1pPr>
          </a:lstStyle>
          <a:p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DE6EE21-6A94-4414-A04F-46D748B81096}"/>
              </a:ext>
            </a:extLst>
          </p:cNvPr>
          <p:cNvSpPr/>
          <p:nvPr userDrawn="1"/>
        </p:nvSpPr>
        <p:spPr>
          <a:xfrm>
            <a:off x="5567772" y="2012982"/>
            <a:ext cx="6624227" cy="15212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FD0CC011-A016-4066-811C-4AB0CDF761F7}"/>
              </a:ext>
            </a:extLst>
          </p:cNvPr>
          <p:cNvSpPr/>
          <p:nvPr userDrawn="1"/>
        </p:nvSpPr>
        <p:spPr>
          <a:xfrm>
            <a:off x="5565629" y="4239170"/>
            <a:ext cx="84979" cy="1873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527098C-64BC-4ED2-A89B-B4F4B78DA98D}"/>
              </a:ext>
            </a:extLst>
          </p:cNvPr>
          <p:cNvSpPr/>
          <p:nvPr userDrawn="1"/>
        </p:nvSpPr>
        <p:spPr>
          <a:xfrm>
            <a:off x="8676507" y="4239170"/>
            <a:ext cx="84979" cy="1873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Marcador de texto 40"/>
          <p:cNvSpPr>
            <a:spLocks noGrp="1"/>
          </p:cNvSpPr>
          <p:nvPr>
            <p:ph type="body" sz="quarter" idx="52" hasCustomPrompt="1"/>
          </p:nvPr>
        </p:nvSpPr>
        <p:spPr>
          <a:xfrm>
            <a:off x="5760375" y="2191982"/>
            <a:ext cx="5400000" cy="2876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texto 40"/>
          <p:cNvSpPr>
            <a:spLocks noGrp="1"/>
          </p:cNvSpPr>
          <p:nvPr>
            <p:ph type="body" sz="quarter" idx="53" hasCustomPrompt="1"/>
          </p:nvPr>
        </p:nvSpPr>
        <p:spPr>
          <a:xfrm>
            <a:off x="5760375" y="2524760"/>
            <a:ext cx="5400000" cy="2775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/>
              <a:t>Descripción del título</a:t>
            </a:r>
          </a:p>
        </p:txBody>
      </p:sp>
      <p:sp>
        <p:nvSpPr>
          <p:cNvPr id="32" name="Marcador de texto 40"/>
          <p:cNvSpPr>
            <a:spLocks noGrp="1"/>
          </p:cNvSpPr>
          <p:nvPr>
            <p:ph type="body" sz="quarter" idx="54" hasCustomPrompt="1"/>
          </p:nvPr>
        </p:nvSpPr>
        <p:spPr>
          <a:xfrm>
            <a:off x="5760375" y="2843172"/>
            <a:ext cx="5400000" cy="620712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56" hasCustomPrompt="1"/>
          </p:nvPr>
        </p:nvSpPr>
        <p:spPr>
          <a:xfrm>
            <a:off x="519844" y="3131460"/>
            <a:ext cx="4477980" cy="261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4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19844" y="2529337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7" name="Marcador de texto 40"/>
          <p:cNvSpPr>
            <a:spLocks noGrp="1"/>
          </p:cNvSpPr>
          <p:nvPr>
            <p:ph type="body" sz="quarter" idx="57" hasCustomPrompt="1"/>
          </p:nvPr>
        </p:nvSpPr>
        <p:spPr>
          <a:xfrm>
            <a:off x="519844" y="3477395"/>
            <a:ext cx="4477980" cy="2630166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0C1E088-F7EE-EE4D-9888-94CA7C2AD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D59DA49-24F9-9046-BDEF-E4B3156944AE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6">
            <a:extLst>
              <a:ext uri="{FF2B5EF4-FFF2-40B4-BE49-F238E27FC236}">
                <a16:creationId xmlns:a16="http://schemas.microsoft.com/office/drawing/2014/main" id="{CCE613F3-EAC6-3541-A0E7-B2DA19FC7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7D36657B-F08E-F64C-AD3D-ECD8B637BA5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B1AD32A-E74C-5648-A371-796F787DF8C7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40">
            <a:extLst>
              <a:ext uri="{FF2B5EF4-FFF2-40B4-BE49-F238E27FC236}">
                <a16:creationId xmlns:a16="http://schemas.microsoft.com/office/drawing/2014/main" id="{07CE3AD2-1DF1-42F1-9A66-E2BAC01A6A4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4" name="Marcador de texto 38">
            <a:extLst>
              <a:ext uri="{FF2B5EF4-FFF2-40B4-BE49-F238E27FC236}">
                <a16:creationId xmlns:a16="http://schemas.microsoft.com/office/drawing/2014/main" id="{B447220F-290F-43F7-BBC5-39A79C0293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91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Marcador de posición de imagen 2"/>
          <p:cNvSpPr>
            <a:spLocks noGrp="1"/>
          </p:cNvSpPr>
          <p:nvPr>
            <p:ph type="pic" sz="quarter" idx="58" hasCustomPrompt="1"/>
          </p:nvPr>
        </p:nvSpPr>
        <p:spPr>
          <a:xfrm>
            <a:off x="8939681" y="4268320"/>
            <a:ext cx="2837788" cy="1983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sz="quarter" idx="49" hasCustomPrompt="1"/>
          </p:nvPr>
        </p:nvSpPr>
        <p:spPr>
          <a:xfrm>
            <a:off x="6016540" y="2125552"/>
            <a:ext cx="2833204" cy="1983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100" dirty="0"/>
              <a:t>ADD IMAGE</a:t>
            </a:r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56" hasCustomPrompt="1"/>
          </p:nvPr>
        </p:nvSpPr>
        <p:spPr>
          <a:xfrm>
            <a:off x="533560" y="2670802"/>
            <a:ext cx="4477980" cy="261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44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33560" y="2068679"/>
            <a:ext cx="503237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7" name="Marcador de texto 40"/>
          <p:cNvSpPr>
            <a:spLocks noGrp="1"/>
          </p:cNvSpPr>
          <p:nvPr>
            <p:ph type="body" sz="quarter" idx="57" hasCustomPrompt="1"/>
          </p:nvPr>
        </p:nvSpPr>
        <p:spPr>
          <a:xfrm>
            <a:off x="533560" y="3016737"/>
            <a:ext cx="4477980" cy="681647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1590B51-C22F-43B7-89DF-C6AAEFB5B20F}"/>
              </a:ext>
            </a:extLst>
          </p:cNvPr>
          <p:cNvSpPr/>
          <p:nvPr userDrawn="1"/>
        </p:nvSpPr>
        <p:spPr>
          <a:xfrm>
            <a:off x="5926749" y="2125554"/>
            <a:ext cx="89792" cy="198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2AB082F-C987-41FF-8369-B83A5DFDC9FB}"/>
              </a:ext>
            </a:extLst>
          </p:cNvPr>
          <p:cNvSpPr/>
          <p:nvPr userDrawn="1"/>
        </p:nvSpPr>
        <p:spPr>
          <a:xfrm>
            <a:off x="8849744" y="4268320"/>
            <a:ext cx="89937" cy="1983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Marcador de texto 40"/>
          <p:cNvSpPr>
            <a:spLocks noGrp="1"/>
          </p:cNvSpPr>
          <p:nvPr>
            <p:ph type="body" sz="quarter" idx="59" hasCustomPrompt="1"/>
          </p:nvPr>
        </p:nvSpPr>
        <p:spPr>
          <a:xfrm>
            <a:off x="533560" y="4288541"/>
            <a:ext cx="4477980" cy="261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</p:txBody>
      </p:sp>
      <p:sp>
        <p:nvSpPr>
          <p:cNvPr id="50" name="Marcador de texto 40"/>
          <p:cNvSpPr>
            <a:spLocks noGrp="1"/>
          </p:cNvSpPr>
          <p:nvPr>
            <p:ph type="body" sz="quarter" idx="60" hasCustomPrompt="1"/>
          </p:nvPr>
        </p:nvSpPr>
        <p:spPr>
          <a:xfrm>
            <a:off x="533560" y="4634476"/>
            <a:ext cx="4477980" cy="681647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 err="1"/>
              <a:t>Item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ES" dirty="0"/>
          </a:p>
          <a:p>
            <a:pPr lvl="0"/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9A5AEE8-084C-874E-A27E-CD25CB30C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0C143CB-7687-B345-9BF0-3977A7C8C6F6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arcador de texto 26">
            <a:extLst>
              <a:ext uri="{FF2B5EF4-FFF2-40B4-BE49-F238E27FC236}">
                <a16:creationId xmlns:a16="http://schemas.microsoft.com/office/drawing/2014/main" id="{2DD008B4-5A1C-AF4C-AB95-24D1A34C72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8" name="Marcador de texto 26">
            <a:extLst>
              <a:ext uri="{FF2B5EF4-FFF2-40B4-BE49-F238E27FC236}">
                <a16:creationId xmlns:a16="http://schemas.microsoft.com/office/drawing/2014/main" id="{A868A171-5991-4043-A1C9-F59E178B2BD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B89830E-0EAE-AA44-8C81-BEE67E8B024C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40">
            <a:extLst>
              <a:ext uri="{FF2B5EF4-FFF2-40B4-BE49-F238E27FC236}">
                <a16:creationId xmlns:a16="http://schemas.microsoft.com/office/drawing/2014/main" id="{92173F91-3CCC-4878-B5A3-82604B2E5A7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2" name="Marcador de texto 38">
            <a:extLst>
              <a:ext uri="{FF2B5EF4-FFF2-40B4-BE49-F238E27FC236}">
                <a16:creationId xmlns:a16="http://schemas.microsoft.com/office/drawing/2014/main" id="{78D9E0D5-62CB-49A8-87C7-9D8A2B02D1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375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1563997" y="1851941"/>
            <a:ext cx="9702354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1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20860" y="1851941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2" name="Marcador de texto 40"/>
          <p:cNvSpPr>
            <a:spLocks noGrp="1"/>
          </p:cNvSpPr>
          <p:nvPr>
            <p:ph type="body" sz="quarter" idx="33" hasCustomPrompt="1"/>
          </p:nvPr>
        </p:nvSpPr>
        <p:spPr>
          <a:xfrm>
            <a:off x="1563997" y="2165415"/>
            <a:ext cx="9702354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33" name="Marcador de texto 38"/>
          <p:cNvSpPr>
            <a:spLocks noGrp="1"/>
          </p:cNvSpPr>
          <p:nvPr>
            <p:ph type="body" sz="quarter" idx="34" hasCustomPrompt="1"/>
          </p:nvPr>
        </p:nvSpPr>
        <p:spPr>
          <a:xfrm>
            <a:off x="1563997" y="2982860"/>
            <a:ext cx="9702354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6" name="Marcador de posición de imagen 2"/>
          <p:cNvSpPr>
            <a:spLocks noGrp="1"/>
          </p:cNvSpPr>
          <p:nvPr>
            <p:ph type="pic" sz="quarter" idx="35" hasCustomPrompt="1"/>
          </p:nvPr>
        </p:nvSpPr>
        <p:spPr>
          <a:xfrm>
            <a:off x="520860" y="2982860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7" name="Marcador de texto 40"/>
          <p:cNvSpPr>
            <a:spLocks noGrp="1"/>
          </p:cNvSpPr>
          <p:nvPr>
            <p:ph type="body" sz="quarter" idx="36" hasCustomPrompt="1"/>
          </p:nvPr>
        </p:nvSpPr>
        <p:spPr>
          <a:xfrm>
            <a:off x="1563997" y="3296334"/>
            <a:ext cx="9702354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38" name="Marcador de texto 38"/>
          <p:cNvSpPr>
            <a:spLocks noGrp="1"/>
          </p:cNvSpPr>
          <p:nvPr>
            <p:ph type="body" sz="quarter" idx="37" hasCustomPrompt="1"/>
          </p:nvPr>
        </p:nvSpPr>
        <p:spPr>
          <a:xfrm>
            <a:off x="1563997" y="4145100"/>
            <a:ext cx="9702354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9" name="Marcador de posición de imagen 2"/>
          <p:cNvSpPr>
            <a:spLocks noGrp="1"/>
          </p:cNvSpPr>
          <p:nvPr>
            <p:ph type="pic" sz="quarter" idx="38" hasCustomPrompt="1"/>
          </p:nvPr>
        </p:nvSpPr>
        <p:spPr>
          <a:xfrm>
            <a:off x="520860" y="4145100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0" name="Marcador de texto 40"/>
          <p:cNvSpPr>
            <a:spLocks noGrp="1"/>
          </p:cNvSpPr>
          <p:nvPr>
            <p:ph type="body" sz="quarter" idx="39" hasCustomPrompt="1"/>
          </p:nvPr>
        </p:nvSpPr>
        <p:spPr>
          <a:xfrm>
            <a:off x="1563997" y="4458574"/>
            <a:ext cx="9702354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41" name="Marcador de texto 38"/>
          <p:cNvSpPr>
            <a:spLocks noGrp="1"/>
          </p:cNvSpPr>
          <p:nvPr>
            <p:ph type="body" sz="quarter" idx="40" hasCustomPrompt="1"/>
          </p:nvPr>
        </p:nvSpPr>
        <p:spPr>
          <a:xfrm>
            <a:off x="1563997" y="5258233"/>
            <a:ext cx="9702354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42" name="Marcador de posición de imagen 2"/>
          <p:cNvSpPr>
            <a:spLocks noGrp="1"/>
          </p:cNvSpPr>
          <p:nvPr>
            <p:ph type="pic" sz="quarter" idx="41" hasCustomPrompt="1"/>
          </p:nvPr>
        </p:nvSpPr>
        <p:spPr>
          <a:xfrm>
            <a:off x="520860" y="5258233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42" hasCustomPrompt="1"/>
          </p:nvPr>
        </p:nvSpPr>
        <p:spPr>
          <a:xfrm>
            <a:off x="1563997" y="5571707"/>
            <a:ext cx="9702354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B5A8A12-FB50-4496-BF49-0A34001448CF}"/>
              </a:ext>
            </a:extLst>
          </p:cNvPr>
          <p:cNvCxnSpPr/>
          <p:nvPr userDrawn="1"/>
        </p:nvCxnSpPr>
        <p:spPr>
          <a:xfrm>
            <a:off x="1335507" y="1762295"/>
            <a:ext cx="0" cy="443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4113E3D1-DCF0-AC43-A37C-04D0243CC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9F293F0-ECB0-7749-9C0E-132A2B6F9C9B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484008F5-737E-A84C-8131-7C5892C0A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Marcador de texto 26">
            <a:extLst>
              <a:ext uri="{FF2B5EF4-FFF2-40B4-BE49-F238E27FC236}">
                <a16:creationId xmlns:a16="http://schemas.microsoft.com/office/drawing/2014/main" id="{F54C54F7-9053-5349-9A8A-245638D2D28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D7E4593-9F7F-9B42-A5C3-35B017FDFFC3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40">
            <a:extLst>
              <a:ext uri="{FF2B5EF4-FFF2-40B4-BE49-F238E27FC236}">
                <a16:creationId xmlns:a16="http://schemas.microsoft.com/office/drawing/2014/main" id="{28BB27DB-5231-483D-9DD7-BC04D2F197E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33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1579361" y="2042441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1" name="Marcador de posición de imagen 2"/>
          <p:cNvSpPr>
            <a:spLocks noGrp="1"/>
          </p:cNvSpPr>
          <p:nvPr>
            <p:ph type="pic" sz="quarter" idx="32" hasCustomPrompt="1"/>
          </p:nvPr>
        </p:nvSpPr>
        <p:spPr>
          <a:xfrm>
            <a:off x="536223" y="2042441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2" name="Marcador de texto 40"/>
          <p:cNvSpPr>
            <a:spLocks noGrp="1"/>
          </p:cNvSpPr>
          <p:nvPr>
            <p:ph type="body" sz="quarter" idx="33" hasCustomPrompt="1"/>
          </p:nvPr>
        </p:nvSpPr>
        <p:spPr>
          <a:xfrm>
            <a:off x="1579361" y="2355915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33" name="Marcador de texto 38"/>
          <p:cNvSpPr>
            <a:spLocks noGrp="1"/>
          </p:cNvSpPr>
          <p:nvPr>
            <p:ph type="body" sz="quarter" idx="34" hasCustomPrompt="1"/>
          </p:nvPr>
        </p:nvSpPr>
        <p:spPr>
          <a:xfrm>
            <a:off x="1579361" y="3173360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6" name="Marcador de posición de imagen 2"/>
          <p:cNvSpPr>
            <a:spLocks noGrp="1"/>
          </p:cNvSpPr>
          <p:nvPr>
            <p:ph type="pic" sz="quarter" idx="35" hasCustomPrompt="1"/>
          </p:nvPr>
        </p:nvSpPr>
        <p:spPr>
          <a:xfrm>
            <a:off x="536223" y="3173360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7" name="Marcador de texto 40"/>
          <p:cNvSpPr>
            <a:spLocks noGrp="1"/>
          </p:cNvSpPr>
          <p:nvPr>
            <p:ph type="body" sz="quarter" idx="36" hasCustomPrompt="1"/>
          </p:nvPr>
        </p:nvSpPr>
        <p:spPr>
          <a:xfrm>
            <a:off x="1579361" y="3486834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38" name="Marcador de texto 38"/>
          <p:cNvSpPr>
            <a:spLocks noGrp="1"/>
          </p:cNvSpPr>
          <p:nvPr>
            <p:ph type="body" sz="quarter" idx="37" hasCustomPrompt="1"/>
          </p:nvPr>
        </p:nvSpPr>
        <p:spPr>
          <a:xfrm>
            <a:off x="1579361" y="4335600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9" name="Marcador de posición de imagen 2"/>
          <p:cNvSpPr>
            <a:spLocks noGrp="1"/>
          </p:cNvSpPr>
          <p:nvPr>
            <p:ph type="pic" sz="quarter" idx="38" hasCustomPrompt="1"/>
          </p:nvPr>
        </p:nvSpPr>
        <p:spPr>
          <a:xfrm>
            <a:off x="536223" y="4335600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0" name="Marcador de texto 40"/>
          <p:cNvSpPr>
            <a:spLocks noGrp="1"/>
          </p:cNvSpPr>
          <p:nvPr>
            <p:ph type="body" sz="quarter" idx="39" hasCustomPrompt="1"/>
          </p:nvPr>
        </p:nvSpPr>
        <p:spPr>
          <a:xfrm>
            <a:off x="1579361" y="4649074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41" name="Marcador de texto 38"/>
          <p:cNvSpPr>
            <a:spLocks noGrp="1"/>
          </p:cNvSpPr>
          <p:nvPr>
            <p:ph type="body" sz="quarter" idx="40" hasCustomPrompt="1"/>
          </p:nvPr>
        </p:nvSpPr>
        <p:spPr>
          <a:xfrm>
            <a:off x="1579361" y="5448733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42" name="Marcador de posición de imagen 2"/>
          <p:cNvSpPr>
            <a:spLocks noGrp="1"/>
          </p:cNvSpPr>
          <p:nvPr>
            <p:ph type="pic" sz="quarter" idx="41" hasCustomPrompt="1"/>
          </p:nvPr>
        </p:nvSpPr>
        <p:spPr>
          <a:xfrm>
            <a:off x="536223" y="5448733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3" name="Marcador de texto 40"/>
          <p:cNvSpPr>
            <a:spLocks noGrp="1"/>
          </p:cNvSpPr>
          <p:nvPr>
            <p:ph type="body" sz="quarter" idx="42" hasCustomPrompt="1"/>
          </p:nvPr>
        </p:nvSpPr>
        <p:spPr>
          <a:xfrm>
            <a:off x="1579361" y="5762207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B5A8A12-FB50-4496-BF49-0A34001448CF}"/>
              </a:ext>
            </a:extLst>
          </p:cNvPr>
          <p:cNvCxnSpPr/>
          <p:nvPr userDrawn="1"/>
        </p:nvCxnSpPr>
        <p:spPr>
          <a:xfrm>
            <a:off x="1350870" y="1952795"/>
            <a:ext cx="0" cy="443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4113E3D1-DCF0-AC43-A37C-04D0243CC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9F293F0-ECB0-7749-9C0E-132A2B6F9C9B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26">
            <a:extLst>
              <a:ext uri="{FF2B5EF4-FFF2-40B4-BE49-F238E27FC236}">
                <a16:creationId xmlns:a16="http://schemas.microsoft.com/office/drawing/2014/main" id="{484008F5-737E-A84C-8131-7C5892C0A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771" y="270848"/>
            <a:ext cx="7934312" cy="357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3" name="Marcador de texto 26">
            <a:extLst>
              <a:ext uri="{FF2B5EF4-FFF2-40B4-BE49-F238E27FC236}">
                <a16:creationId xmlns:a16="http://schemas.microsoft.com/office/drawing/2014/main" id="{F54C54F7-9053-5349-9A8A-245638D2D28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19260" y="270986"/>
            <a:ext cx="1349380" cy="3567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s-ES" sz="1400" b="1" dirty="0" smtClean="0">
                <a:solidFill>
                  <a:schemeClr val="accent1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D7E4593-9F7F-9B42-A5C3-35B017FDFFC3}"/>
              </a:ext>
            </a:extLst>
          </p:cNvPr>
          <p:cNvCxnSpPr>
            <a:cxnSpLocks/>
          </p:cNvCxnSpPr>
          <p:nvPr userDrawn="1"/>
        </p:nvCxnSpPr>
        <p:spPr>
          <a:xfrm>
            <a:off x="1922857" y="87190"/>
            <a:ext cx="0" cy="56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38">
            <a:extLst>
              <a:ext uri="{FF2B5EF4-FFF2-40B4-BE49-F238E27FC236}">
                <a16:creationId xmlns:a16="http://schemas.microsoft.com/office/drawing/2014/main" id="{A97A8FF6-4C77-4F80-944D-366A3B706AD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302758" y="2029929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25" name="Marcador de posición de imagen 2">
            <a:extLst>
              <a:ext uri="{FF2B5EF4-FFF2-40B4-BE49-F238E27FC236}">
                <a16:creationId xmlns:a16="http://schemas.microsoft.com/office/drawing/2014/main" id="{41161C0A-5DD6-4864-8CDB-648C771053B7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6259620" y="2029929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26" name="Marcador de texto 40">
            <a:extLst>
              <a:ext uri="{FF2B5EF4-FFF2-40B4-BE49-F238E27FC236}">
                <a16:creationId xmlns:a16="http://schemas.microsoft.com/office/drawing/2014/main" id="{B5A8021E-A877-49C0-BCF6-BD7D47C377A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302758" y="2343403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27" name="Marcador de texto 38">
            <a:extLst>
              <a:ext uri="{FF2B5EF4-FFF2-40B4-BE49-F238E27FC236}">
                <a16:creationId xmlns:a16="http://schemas.microsoft.com/office/drawing/2014/main" id="{233000FC-D38F-41FE-93B2-524424CE056B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302758" y="3160848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28" name="Marcador de posición de imagen 2">
            <a:extLst>
              <a:ext uri="{FF2B5EF4-FFF2-40B4-BE49-F238E27FC236}">
                <a16:creationId xmlns:a16="http://schemas.microsoft.com/office/drawing/2014/main" id="{343CD543-9441-4B14-ADA6-A5E6CDFA8BCB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6259620" y="3160848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29" name="Marcador de texto 40">
            <a:extLst>
              <a:ext uri="{FF2B5EF4-FFF2-40B4-BE49-F238E27FC236}">
                <a16:creationId xmlns:a16="http://schemas.microsoft.com/office/drawing/2014/main" id="{E8B9891E-6416-4315-857C-014446689D1B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7302758" y="3474322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30" name="Marcador de texto 38">
            <a:extLst>
              <a:ext uri="{FF2B5EF4-FFF2-40B4-BE49-F238E27FC236}">
                <a16:creationId xmlns:a16="http://schemas.microsoft.com/office/drawing/2014/main" id="{DACE949C-FDDD-4B95-AF37-069512A8EB9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7302758" y="4323088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5C4E7E50-8C79-47A0-B561-C7E734FC6221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6259620" y="4323088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35" name="Marcador de texto 40">
            <a:extLst>
              <a:ext uri="{FF2B5EF4-FFF2-40B4-BE49-F238E27FC236}">
                <a16:creationId xmlns:a16="http://schemas.microsoft.com/office/drawing/2014/main" id="{9D3EA335-F93E-4D1C-9287-B2D10D90AC7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302758" y="4636562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sp>
        <p:nvSpPr>
          <p:cNvPr id="45" name="Marcador de texto 38">
            <a:extLst>
              <a:ext uri="{FF2B5EF4-FFF2-40B4-BE49-F238E27FC236}">
                <a16:creationId xmlns:a16="http://schemas.microsoft.com/office/drawing/2014/main" id="{1D234345-6370-4837-8F48-CF948E475D7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7302758" y="5436221"/>
            <a:ext cx="3973202" cy="2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title</a:t>
            </a:r>
            <a:endParaRPr lang="es-ES" dirty="0"/>
          </a:p>
        </p:txBody>
      </p:sp>
      <p:sp>
        <p:nvSpPr>
          <p:cNvPr id="46" name="Marcador de posición de imagen 2">
            <a:extLst>
              <a:ext uri="{FF2B5EF4-FFF2-40B4-BE49-F238E27FC236}">
                <a16:creationId xmlns:a16="http://schemas.microsoft.com/office/drawing/2014/main" id="{06472832-6BB1-4F00-BF10-A8B8AE36647D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6259620" y="5436221"/>
            <a:ext cx="648000" cy="64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s-ES" sz="1050" dirty="0"/>
              <a:t>ICON</a:t>
            </a:r>
            <a:endParaRPr lang="es-ES" dirty="0"/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7555DB70-C9FA-45E2-ABAD-30874AEB1139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302758" y="5749695"/>
            <a:ext cx="3973202" cy="5295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 dirty="0"/>
              <a:t>Click here to edit the description of this paragraph</a:t>
            </a:r>
            <a:endParaRPr lang="es-ES" dirty="0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FF283969-CE4D-47CF-85B6-2FF8CD5AC5E9}"/>
              </a:ext>
            </a:extLst>
          </p:cNvPr>
          <p:cNvCxnSpPr/>
          <p:nvPr userDrawn="1"/>
        </p:nvCxnSpPr>
        <p:spPr>
          <a:xfrm>
            <a:off x="7074267" y="1940283"/>
            <a:ext cx="0" cy="443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5857DF26-BCF7-48E6-88C3-C351720FB0A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34063" y="1093303"/>
            <a:ext cx="10832292" cy="245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2" name="Marcador de texto 38">
            <a:extLst>
              <a:ext uri="{FF2B5EF4-FFF2-40B4-BE49-F238E27FC236}">
                <a16:creationId xmlns:a16="http://schemas.microsoft.com/office/drawing/2014/main" id="{0CD64D18-9652-41B1-8BBD-839949990AF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34063" y="1384076"/>
            <a:ext cx="10832292" cy="561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here to edit the content of this paragraph and write your own text.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811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: esquinas redondeadas 63">
            <a:extLst>
              <a:ext uri="{FF2B5EF4-FFF2-40B4-BE49-F238E27FC236}">
                <a16:creationId xmlns:a16="http://schemas.microsoft.com/office/drawing/2014/main" id="{CE8EECBF-FB23-4E7E-8381-32B66CF8FD8F}"/>
              </a:ext>
            </a:extLst>
          </p:cNvPr>
          <p:cNvSpPr/>
          <p:nvPr userDrawn="1"/>
        </p:nvSpPr>
        <p:spPr>
          <a:xfrm>
            <a:off x="595562" y="2899955"/>
            <a:ext cx="2079944" cy="1912558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0" name="Rectángulo: esquinas redondeadas 103">
            <a:extLst>
              <a:ext uri="{FF2B5EF4-FFF2-40B4-BE49-F238E27FC236}">
                <a16:creationId xmlns:a16="http://schemas.microsoft.com/office/drawing/2014/main" id="{2D5C2DFA-9F4D-4BEC-BE8C-61DF8542379F}"/>
              </a:ext>
            </a:extLst>
          </p:cNvPr>
          <p:cNvSpPr/>
          <p:nvPr userDrawn="1"/>
        </p:nvSpPr>
        <p:spPr>
          <a:xfrm>
            <a:off x="2807539" y="2899955"/>
            <a:ext cx="2079944" cy="1912558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Rectángulo: esquinas redondeadas 113">
            <a:extLst>
              <a:ext uri="{FF2B5EF4-FFF2-40B4-BE49-F238E27FC236}">
                <a16:creationId xmlns:a16="http://schemas.microsoft.com/office/drawing/2014/main" id="{CCC37032-F7C9-4CAB-BD5A-1CBA9C117D1E}"/>
              </a:ext>
            </a:extLst>
          </p:cNvPr>
          <p:cNvSpPr/>
          <p:nvPr userDrawn="1"/>
        </p:nvSpPr>
        <p:spPr>
          <a:xfrm>
            <a:off x="5019516" y="2899955"/>
            <a:ext cx="2079944" cy="1912558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: esquinas redondeadas 123">
            <a:extLst>
              <a:ext uri="{FF2B5EF4-FFF2-40B4-BE49-F238E27FC236}">
                <a16:creationId xmlns:a16="http://schemas.microsoft.com/office/drawing/2014/main" id="{3D6D560E-B66E-46C8-A956-70ED6B099A01}"/>
              </a:ext>
            </a:extLst>
          </p:cNvPr>
          <p:cNvSpPr/>
          <p:nvPr userDrawn="1"/>
        </p:nvSpPr>
        <p:spPr>
          <a:xfrm>
            <a:off x="7231493" y="2899955"/>
            <a:ext cx="2079944" cy="1912558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ctángulo: esquinas redondeadas 133">
            <a:extLst>
              <a:ext uri="{FF2B5EF4-FFF2-40B4-BE49-F238E27FC236}">
                <a16:creationId xmlns:a16="http://schemas.microsoft.com/office/drawing/2014/main" id="{71C3D7B2-F266-48DF-B115-76BADB9E10EA}"/>
              </a:ext>
            </a:extLst>
          </p:cNvPr>
          <p:cNvSpPr/>
          <p:nvPr userDrawn="1"/>
        </p:nvSpPr>
        <p:spPr>
          <a:xfrm>
            <a:off x="9443470" y="2899955"/>
            <a:ext cx="2079944" cy="1912558"/>
          </a:xfrm>
          <a:prstGeom prst="roundRect">
            <a:avLst>
              <a:gd name="adj" fmla="val 6750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Gráfico 20">
            <a:extLst>
              <a:ext uri="{FF2B5EF4-FFF2-40B4-BE49-F238E27FC236}">
                <a16:creationId xmlns:a16="http://schemas.microsoft.com/office/drawing/2014/main" id="{E44E01FC-6B2B-429E-A66C-AC489315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3320" y="4369845"/>
            <a:ext cx="304800" cy="3048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1427922" y="4369845"/>
            <a:ext cx="304800" cy="304800"/>
            <a:chOff x="2911846" y="4675551"/>
            <a:chExt cx="304800" cy="3048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065" y="3043556"/>
            <a:ext cx="1944000" cy="36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14131" y="3043556"/>
            <a:ext cx="1944000" cy="36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3641771" y="4369845"/>
            <a:ext cx="304800" cy="304800"/>
            <a:chOff x="2911846" y="4675551"/>
            <a:chExt cx="304800" cy="304800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9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881040" y="3043556"/>
            <a:ext cx="1944000" cy="36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3" name="Marcador de texto 28"/>
          <p:cNvSpPr>
            <a:spLocks noGrp="1"/>
          </p:cNvSpPr>
          <p:nvPr>
            <p:ph type="body" sz="quarter" idx="14" hasCustomPrompt="1"/>
          </p:nvPr>
        </p:nvSpPr>
        <p:spPr>
          <a:xfrm>
            <a:off x="670646" y="3512819"/>
            <a:ext cx="1944000" cy="79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4" name="Marcador de texto 28"/>
          <p:cNvSpPr>
            <a:spLocks noGrp="1"/>
          </p:cNvSpPr>
          <p:nvPr>
            <p:ph type="body" sz="quarter" idx="15" hasCustomPrompt="1"/>
          </p:nvPr>
        </p:nvSpPr>
        <p:spPr>
          <a:xfrm>
            <a:off x="2881040" y="3512819"/>
            <a:ext cx="1944000" cy="79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5" name="Marcador de texto 28"/>
          <p:cNvSpPr>
            <a:spLocks noGrp="1"/>
          </p:cNvSpPr>
          <p:nvPr>
            <p:ph type="body" sz="quarter" idx="16" hasCustomPrompt="1"/>
          </p:nvPr>
        </p:nvSpPr>
        <p:spPr>
          <a:xfrm>
            <a:off x="9507233" y="3512819"/>
            <a:ext cx="1944000" cy="79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8069470" y="4369845"/>
            <a:ext cx="304800" cy="304800"/>
            <a:chOff x="2911846" y="4675551"/>
            <a:chExt cx="304800" cy="304800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6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37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7303023" y="3045682"/>
            <a:ext cx="1944000" cy="36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8" name="Marcador de texto 28"/>
          <p:cNvSpPr>
            <a:spLocks noGrp="1"/>
          </p:cNvSpPr>
          <p:nvPr>
            <p:ph type="body" sz="quarter" idx="18" hasCustomPrompt="1"/>
          </p:nvPr>
        </p:nvSpPr>
        <p:spPr>
          <a:xfrm>
            <a:off x="7303023" y="3512819"/>
            <a:ext cx="1944000" cy="79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C426C478-24B7-44A6-A1EA-D5B7ECA9E82F}"/>
              </a:ext>
            </a:extLst>
          </p:cNvPr>
          <p:cNvGrpSpPr/>
          <p:nvPr userDrawn="1"/>
        </p:nvGrpSpPr>
        <p:grpSpPr>
          <a:xfrm>
            <a:off x="5905245" y="4369845"/>
            <a:ext cx="304800" cy="304800"/>
            <a:chOff x="2911846" y="4675551"/>
            <a:chExt cx="304800" cy="3048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1CC24EDA-B85D-4831-9764-985130ED8805}"/>
                </a:ext>
              </a:extLst>
            </p:cNvPr>
            <p:cNvSpPr/>
            <p:nvPr/>
          </p:nvSpPr>
          <p:spPr>
            <a:xfrm>
              <a:off x="2948383" y="4712088"/>
              <a:ext cx="228094" cy="22809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6" name="Gráfico 2">
              <a:hlinkClick r:id="" action="ppaction://noaction"/>
              <a:extLst>
                <a:ext uri="{FF2B5EF4-FFF2-40B4-BE49-F238E27FC236}">
                  <a16:creationId xmlns:a16="http://schemas.microsoft.com/office/drawing/2014/main" id="{82DE7FD0-685F-42C6-87C9-97E26F78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11846" y="4675551"/>
              <a:ext cx="304800" cy="304800"/>
            </a:xfrm>
            <a:prstGeom prst="rect">
              <a:avLst/>
            </a:prstGeom>
          </p:spPr>
        </p:pic>
      </p:grpSp>
      <p:sp>
        <p:nvSpPr>
          <p:cNvPr id="47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5072684" y="3064765"/>
            <a:ext cx="1969923" cy="33879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48" name="Marcador de texto 28"/>
          <p:cNvSpPr>
            <a:spLocks noGrp="1"/>
          </p:cNvSpPr>
          <p:nvPr>
            <p:ph type="body" sz="quarter" idx="20" hasCustomPrompt="1"/>
          </p:nvPr>
        </p:nvSpPr>
        <p:spPr>
          <a:xfrm>
            <a:off x="5070842" y="3508635"/>
            <a:ext cx="1973607" cy="8003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5FE583D5-3F24-8843-B44C-CD8328DBA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DD8F3C4-80B3-8443-B9A1-54A7B5A411BC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8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List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5FE583D5-3F24-8843-B44C-CD8328DBA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DD8F3C4-80B3-8443-B9A1-54A7B5A411BC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2">
            <a:extLst>
              <a:ext uri="{FF2B5EF4-FFF2-40B4-BE49-F238E27FC236}">
                <a16:creationId xmlns:a16="http://schemas.microsoft.com/office/drawing/2014/main" id="{897BB1D4-2A8B-7941-8D54-90CD39901A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9853" y="2110126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2" name="Marcador de texto 28">
            <a:extLst>
              <a:ext uri="{FF2B5EF4-FFF2-40B4-BE49-F238E27FC236}">
                <a16:creationId xmlns:a16="http://schemas.microsoft.com/office/drawing/2014/main" id="{E2522105-721A-1142-AF66-FAB72857E6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6031" y="2102889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64" name="Marcador de texto 28">
            <a:extLst>
              <a:ext uri="{FF2B5EF4-FFF2-40B4-BE49-F238E27FC236}">
                <a16:creationId xmlns:a16="http://schemas.microsoft.com/office/drawing/2014/main" id="{75FB781C-57BA-534D-81A5-6C40253576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81199" y="1378410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9AF8EA7-CB35-7143-82C6-6F1A3589FC5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56031" y="2468649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91181DF3-D3A5-1A48-9545-0EBEEDDC253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669853" y="4129043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1" name="Marcador de texto 28">
            <a:extLst>
              <a:ext uri="{FF2B5EF4-FFF2-40B4-BE49-F238E27FC236}">
                <a16:creationId xmlns:a16="http://schemas.microsoft.com/office/drawing/2014/main" id="{58F3899F-3041-D44A-83A5-3A49470BD06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56031" y="4121806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3" name="Marcador de texto 28">
            <a:extLst>
              <a:ext uri="{FF2B5EF4-FFF2-40B4-BE49-F238E27FC236}">
                <a16:creationId xmlns:a16="http://schemas.microsoft.com/office/drawing/2014/main" id="{E500B656-BE0A-444F-9DDF-2612638B7A8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356031" y="4487566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F5DC1DEC-9C0A-064D-B9AC-C78A4E279C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406966" y="2110126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6" name="Marcador de texto 28">
            <a:extLst>
              <a:ext uri="{FF2B5EF4-FFF2-40B4-BE49-F238E27FC236}">
                <a16:creationId xmlns:a16="http://schemas.microsoft.com/office/drawing/2014/main" id="{9D02031A-F075-DF41-A66E-86C5F512112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093144" y="2102889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57" name="Marcador de texto 28">
            <a:extLst>
              <a:ext uri="{FF2B5EF4-FFF2-40B4-BE49-F238E27FC236}">
                <a16:creationId xmlns:a16="http://schemas.microsoft.com/office/drawing/2014/main" id="{286DC340-2A37-E14E-83E7-647A14C9737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093144" y="2468649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58" name="Marcador de texto 2">
            <a:extLst>
              <a:ext uri="{FF2B5EF4-FFF2-40B4-BE49-F238E27FC236}">
                <a16:creationId xmlns:a16="http://schemas.microsoft.com/office/drawing/2014/main" id="{DB9ED55C-1D2A-604E-98C5-9725254EE1A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406966" y="4129043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9" name="Marcador de texto 28">
            <a:extLst>
              <a:ext uri="{FF2B5EF4-FFF2-40B4-BE49-F238E27FC236}">
                <a16:creationId xmlns:a16="http://schemas.microsoft.com/office/drawing/2014/main" id="{393F7912-83B9-3449-8C6C-115E9B9252F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093144" y="4121806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60" name="Marcador de texto 28">
            <a:extLst>
              <a:ext uri="{FF2B5EF4-FFF2-40B4-BE49-F238E27FC236}">
                <a16:creationId xmlns:a16="http://schemas.microsoft.com/office/drawing/2014/main" id="{6C9C974E-1C74-F745-B060-B43D36A573E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093144" y="4487566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</p:spTree>
    <p:extLst>
      <p:ext uri="{BB962C8B-B14F-4D97-AF65-F5344CB8AC3E}">
        <p14:creationId xmlns:p14="http://schemas.microsoft.com/office/powerpoint/2010/main" val="210004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List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5FE583D5-3F24-8843-B44C-CD8328DBA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DD8F3C4-80B3-8443-B9A1-54A7B5A411BC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054BA06-9BA1-4514-B4F5-66EF369A1C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137" y="2220567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18" name="Marcador de texto 28">
            <a:extLst>
              <a:ext uri="{FF2B5EF4-FFF2-40B4-BE49-F238E27FC236}">
                <a16:creationId xmlns:a16="http://schemas.microsoft.com/office/drawing/2014/main" id="{44EE4B03-9ED3-4374-BBE8-B757304BB8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315" y="2213330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19" name="Marcador de texto 28">
            <a:extLst>
              <a:ext uri="{FF2B5EF4-FFF2-40B4-BE49-F238E27FC236}">
                <a16:creationId xmlns:a16="http://schemas.microsoft.com/office/drawing/2014/main" id="{C02801C2-B86A-4AEF-9852-49AF65BF98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1918" y="1441472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20" name="Marcador de texto 28">
            <a:extLst>
              <a:ext uri="{FF2B5EF4-FFF2-40B4-BE49-F238E27FC236}">
                <a16:creationId xmlns:a16="http://schemas.microsoft.com/office/drawing/2014/main" id="{B0297FDD-A7E0-4273-A21E-B08BDC92AE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85315" y="2579090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46BC8355-DC86-4431-9F2E-6D05F92F026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9137" y="4239484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2" name="Marcador de texto 28">
            <a:extLst>
              <a:ext uri="{FF2B5EF4-FFF2-40B4-BE49-F238E27FC236}">
                <a16:creationId xmlns:a16="http://schemas.microsoft.com/office/drawing/2014/main" id="{2DF80EC9-1B65-423F-B3F2-0D49C89F02C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85315" y="4232247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23" name="Marcador de texto 28">
            <a:extLst>
              <a:ext uri="{FF2B5EF4-FFF2-40B4-BE49-F238E27FC236}">
                <a16:creationId xmlns:a16="http://schemas.microsoft.com/office/drawing/2014/main" id="{CB4D03DF-37A8-4E9F-9379-4A4738CBC97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285315" y="4598007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E90CF9DC-94D8-4723-A574-F89031D21BC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447685" y="2213440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5" name="Marcador de texto 28">
            <a:extLst>
              <a:ext uri="{FF2B5EF4-FFF2-40B4-BE49-F238E27FC236}">
                <a16:creationId xmlns:a16="http://schemas.microsoft.com/office/drawing/2014/main" id="{08AC2385-8DBB-4B76-8616-0C7DF4ABDE6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133863" y="2206203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26" name="Marcador de texto 28">
            <a:extLst>
              <a:ext uri="{FF2B5EF4-FFF2-40B4-BE49-F238E27FC236}">
                <a16:creationId xmlns:a16="http://schemas.microsoft.com/office/drawing/2014/main" id="{FCB54521-E4A7-468F-9ADF-0B43BD40381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133863" y="2571963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981651F4-12E5-42B3-96C8-E793BBAD4EF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447685" y="4232357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28" name="Marcador de texto 28">
            <a:extLst>
              <a:ext uri="{FF2B5EF4-FFF2-40B4-BE49-F238E27FC236}">
                <a16:creationId xmlns:a16="http://schemas.microsoft.com/office/drawing/2014/main" id="{640FF54E-D28C-465F-A7BD-CB9B02C1C52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33863" y="4225120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2" name="Marcador de texto 28">
            <a:extLst>
              <a:ext uri="{FF2B5EF4-FFF2-40B4-BE49-F238E27FC236}">
                <a16:creationId xmlns:a16="http://schemas.microsoft.com/office/drawing/2014/main" id="{4D9EFBBE-4E43-42A4-8AB8-15ED7414555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133863" y="4590880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1A23D482-2B9D-49D9-9ED3-9331BBD66C5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296233" y="2220567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5" name="Marcador de texto 28">
            <a:extLst>
              <a:ext uri="{FF2B5EF4-FFF2-40B4-BE49-F238E27FC236}">
                <a16:creationId xmlns:a16="http://schemas.microsoft.com/office/drawing/2014/main" id="{7B878CBC-2919-44DD-8C96-542C69489C1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982411" y="2213330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6" name="Marcador de texto 28">
            <a:extLst>
              <a:ext uri="{FF2B5EF4-FFF2-40B4-BE49-F238E27FC236}">
                <a16:creationId xmlns:a16="http://schemas.microsoft.com/office/drawing/2014/main" id="{60C68ECF-1B76-4890-8333-B990C260802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82411" y="2579090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2DA5A87E-E77E-4447-A54F-088B0E1FFC0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296233" y="4239484"/>
            <a:ext cx="686178" cy="17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38" name="Marcador de texto 28">
            <a:extLst>
              <a:ext uri="{FF2B5EF4-FFF2-40B4-BE49-F238E27FC236}">
                <a16:creationId xmlns:a16="http://schemas.microsoft.com/office/drawing/2014/main" id="{A903CD77-902A-4AF3-9F2B-B1F075AAB7B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982411" y="4232247"/>
            <a:ext cx="1924274" cy="1896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</p:txBody>
      </p:sp>
      <p:sp>
        <p:nvSpPr>
          <p:cNvPr id="39" name="Marcador de texto 28">
            <a:extLst>
              <a:ext uri="{FF2B5EF4-FFF2-40B4-BE49-F238E27FC236}">
                <a16:creationId xmlns:a16="http://schemas.microsoft.com/office/drawing/2014/main" id="{40EA4DA7-0AB0-4370-AA52-A71828B101A3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982411" y="4598007"/>
            <a:ext cx="1924274" cy="14698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EDIT ITEM</a:t>
            </a:r>
          </a:p>
        </p:txBody>
      </p:sp>
    </p:spTree>
    <p:extLst>
      <p:ext uri="{BB962C8B-B14F-4D97-AF65-F5344CB8AC3E}">
        <p14:creationId xmlns:p14="http://schemas.microsoft.com/office/powerpoint/2010/main" val="284634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E0D466-5AFF-1244-8A08-21E4EA800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07" y="4948518"/>
            <a:ext cx="12873464" cy="3284845"/>
          </a:xfrm>
          <a:prstGeom prst="rect">
            <a:avLst/>
          </a:prstGeom>
        </p:spPr>
      </p:pic>
      <p:sp>
        <p:nvSpPr>
          <p:cNvPr id="3" name="Marcador de posición de imagen 2"/>
          <p:cNvSpPr>
            <a:spLocks noGrp="1"/>
          </p:cNvSpPr>
          <p:nvPr>
            <p:ph type="pic" sz="quarter" idx="24" hasCustomPrompt="1"/>
          </p:nvPr>
        </p:nvSpPr>
        <p:spPr>
          <a:xfrm>
            <a:off x="-340933" y="1480214"/>
            <a:ext cx="4762931" cy="4762931"/>
          </a:xfrm>
          <a:prstGeom prst="ellipse">
            <a:avLst/>
          </a:prstGeom>
          <a:solidFill>
            <a:schemeClr val="bg2">
              <a:alpha val="48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89D6323-EB48-185E-46D7-84FCD037871E}"/>
              </a:ext>
            </a:extLst>
          </p:cNvPr>
          <p:cNvSpPr/>
          <p:nvPr userDrawn="1"/>
        </p:nvSpPr>
        <p:spPr>
          <a:xfrm>
            <a:off x="-572602" y="1277146"/>
            <a:ext cx="5197669" cy="51976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Título 23"/>
          <p:cNvSpPr>
            <a:spLocks noGrp="1"/>
          </p:cNvSpPr>
          <p:nvPr>
            <p:ph type="title" hasCustomPrompt="1"/>
          </p:nvPr>
        </p:nvSpPr>
        <p:spPr>
          <a:xfrm>
            <a:off x="6821406" y="2752376"/>
            <a:ext cx="3339863" cy="1015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/>
            </a:lvl1pPr>
          </a:lstStyle>
          <a:p>
            <a:pPr algn="l"/>
            <a:r>
              <a:rPr lang="es-ES" dirty="0">
                <a:solidFill>
                  <a:schemeClr val="tx1"/>
                </a:solidFill>
              </a:rPr>
              <a:t>SECTION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TITLE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6822756" y="3799298"/>
            <a:ext cx="3338513" cy="16316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Section description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b="0" dirty="0">
              <a:solidFill>
                <a:schemeClr val="tx1"/>
              </a:solidFill>
              <a:latin typeface="+mn-lt"/>
            </a:endParaRPr>
          </a:p>
          <a:p>
            <a:pPr lvl="0"/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D425637-37F5-5A44-8FD6-813C368B4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606" y="202225"/>
            <a:ext cx="1085131" cy="360000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5D4C16C-4AF7-EA44-B01F-28551CD7D699}"/>
              </a:ext>
            </a:extLst>
          </p:cNvPr>
          <p:cNvCxnSpPr>
            <a:cxnSpLocks/>
          </p:cNvCxnSpPr>
          <p:nvPr userDrawn="1"/>
        </p:nvCxnSpPr>
        <p:spPr>
          <a:xfrm>
            <a:off x="0" y="74877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6">
            <a:extLst>
              <a:ext uri="{FF2B5EF4-FFF2-40B4-BE49-F238E27FC236}">
                <a16:creationId xmlns:a16="http://schemas.microsoft.com/office/drawing/2014/main" id="{46142A4B-CBDE-4B63-82C3-B26393153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260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1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id="{217E9952-8157-445D-B886-B5EF1046EF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77074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4" name="Marcador de texto 26">
            <a:extLst>
              <a:ext uri="{FF2B5EF4-FFF2-40B4-BE49-F238E27FC236}">
                <a16:creationId xmlns:a16="http://schemas.microsoft.com/office/drawing/2014/main" id="{AFE24447-E3AD-4C5E-A4C9-3257858992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4888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5" name="Marcador de texto 26">
            <a:extLst>
              <a:ext uri="{FF2B5EF4-FFF2-40B4-BE49-F238E27FC236}">
                <a16:creationId xmlns:a16="http://schemas.microsoft.com/office/drawing/2014/main" id="{0DC0855F-C1AD-4389-9F5B-6D47C56184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92702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6" name="Marcador de texto 26">
            <a:extLst>
              <a:ext uri="{FF2B5EF4-FFF2-40B4-BE49-F238E27FC236}">
                <a16:creationId xmlns:a16="http://schemas.microsoft.com/office/drawing/2014/main" id="{48107F26-9345-4136-8871-D7F4ACCE98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50516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6A41D9C5-C23A-417E-98FA-C3E630F34D9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327" y="193388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lang="es-ES" sz="1200" b="0" dirty="0" smtClean="0">
                <a:solidFill>
                  <a:schemeClr val="tx2"/>
                </a:solidFill>
              </a:defRPr>
            </a:lvl1pPr>
            <a:lvl2pPr marL="457200" indent="0">
              <a:buNone/>
              <a:defRPr lang="es-ES" sz="1400" dirty="0" smtClean="0"/>
            </a:lvl2pPr>
            <a:lvl3pPr marL="914400" indent="0">
              <a:buNone/>
              <a:defRPr lang="es-ES" sz="1400" dirty="0" smtClean="0"/>
            </a:lvl3pPr>
            <a:lvl4pPr marL="1371600" indent="0">
              <a:buNone/>
              <a:defRPr lang="es-ES" sz="1400" dirty="0" smtClean="0"/>
            </a:lvl4pPr>
            <a:lvl5pPr marL="1828800" indent="0">
              <a:buNone/>
              <a:defRPr lang="es-ES" sz="1400" dirty="0"/>
            </a:lvl5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1555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CC9807F-6492-4946-8652-2F7A49BD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D02E6-DBF0-4971-AC54-E67DD1472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A3B0AD-587F-4DC1-B01E-E544A074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2D17A-3937-4D4B-964F-C9F52EFC7EA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691AD9-E87B-41E5-B4FE-443AF7AB3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2FFD65-5640-4820-9221-D85456B3A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20BE-2CD5-4BCD-906B-938582391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2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386840-D5D2-4ADD-B53F-5438C17E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12E833-6A06-4613-B75D-4181A9E0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B09ECA-DE35-49E0-A875-B308DAA92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08312-F2F2-40EC-AA7A-7751D3E8E97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42EF22-7172-4A2A-B525-57AA84CC1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A4D2F4-B69C-4508-9CC6-7B9B10FE6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999C5-6738-4AF7-8EC0-659CC908D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14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8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7F2939-33EC-41C5-A99E-13777F36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B18678-884F-42E5-96DE-5DF80A1B8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D67DB-06EB-418F-895D-C9191C545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B0FC-0704-4056-ACD4-1BD0584BA86D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36058E-99D4-4CF8-8990-ADDC40757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DEE199-0646-492D-9355-605AE3508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8288C-E6B9-41DF-8AE9-D8C7CE443A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9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ABC2E5-B8E4-40C8-8B37-DC3F3FCD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22390F-08AD-4C8E-B63B-E113DBB5D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D15D3-A65B-40F2-A91B-3D46B90D0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C665-40CB-4AAE-86BB-1055FD37D14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2385FC-01D6-4D8D-971E-07175A946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6DA5D6-6F39-40B9-AEC8-A033BCAE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0974-E81A-40CE-A91D-72DFC09001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7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9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A266B8-B4E9-4295-B3B2-0C9F0976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7DFE1-817C-464E-BC40-04F917081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EC58B-8B2E-4E60-87A3-E78E71DEA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F3BDC-FCC2-4299-92D8-449E39EBE1A5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C2BD7-4329-41DD-9E4F-27A8F6760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926F18-6F04-4744-850A-48C1C6023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DBBB0-31A4-4106-B268-D4C6024EE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2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7" r:id="rId2"/>
    <p:sldLayoutId id="2147483779" r:id="rId3"/>
    <p:sldLayoutId id="2147483901" r:id="rId4"/>
    <p:sldLayoutId id="2147483902" r:id="rId5"/>
    <p:sldLayoutId id="214748391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898A7E-A8E2-4140-B52D-83BE3578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7C1CC7-C67D-4CB4-85EE-C85E49CC5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B49EE-F1E8-4DFB-B177-6D17D224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DBFF1-7342-4CFD-8F17-00A470768205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D132F-1721-497B-BACD-EB7EC2B16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B5B998-534B-4AC4-BC9D-AEBB78A58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2A94D-7F8D-4A32-B9C1-B566DCC6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0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882" r:id="rId2"/>
    <p:sldLayoutId id="2147483787" r:id="rId3"/>
    <p:sldLayoutId id="2147483788" r:id="rId4"/>
    <p:sldLayoutId id="2147483878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6815FA-CB83-4591-8981-84F9226D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FD4117-7EB4-4904-909A-221768580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05452F-AB63-4E37-AE0A-7137619F2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9D857-6D7C-4D71-A0FD-D660E0D5D779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A6644-B524-4EF5-951D-8FD24E593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82D83A-942D-4F35-9A91-13E9CF175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D76D-7F79-4A73-A75F-D0FF2DCA36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0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71" r:id="rId2"/>
    <p:sldLayoutId id="2147483850" r:id="rId3"/>
    <p:sldLayoutId id="2147483853" r:id="rId4"/>
    <p:sldLayoutId id="2147483847" r:id="rId5"/>
    <p:sldLayoutId id="2147483848" r:id="rId6"/>
    <p:sldLayoutId id="2147483849" r:id="rId7"/>
    <p:sldLayoutId id="2147483860" r:id="rId8"/>
    <p:sldLayoutId id="2147483861" r:id="rId9"/>
    <p:sldLayoutId id="2147483863" r:id="rId10"/>
    <p:sldLayoutId id="2147483900" r:id="rId11"/>
    <p:sldLayoutId id="21474838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FD260F-419B-4B2A-9ECD-DF0C5E4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317F62-19EC-4289-9EED-C1282CF53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552E8-F91C-4F12-B359-9C51CC30B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69EB3-53D3-4281-85FE-B8E2E0B2923A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36B2BB-B692-4B78-B96B-B8B39ECE6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4DE3C-10C2-4117-8EED-400676660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06253-DB9D-4119-BEDB-9ADC159761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49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72" r:id="rId2"/>
    <p:sldLayoutId id="2147483855" r:id="rId3"/>
    <p:sldLayoutId id="2147483856" r:id="rId4"/>
    <p:sldLayoutId id="2147483857" r:id="rId5"/>
    <p:sldLayoutId id="2147483859" r:id="rId6"/>
    <p:sldLayoutId id="2147483862" r:id="rId7"/>
    <p:sldLayoutId id="2147483858" r:id="rId8"/>
    <p:sldLayoutId id="2147483824" r:id="rId9"/>
    <p:sldLayoutId id="2147483864" r:id="rId10"/>
    <p:sldLayoutId id="2147483865" r:id="rId11"/>
    <p:sldLayoutId id="2147483866" r:id="rId12"/>
    <p:sldLayoutId id="2147483869" r:id="rId13"/>
    <p:sldLayoutId id="21474838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7.jpe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CB051B-8898-6074-9F60-761893C7A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818" y="2300108"/>
            <a:ext cx="5023278" cy="983388"/>
          </a:xfrm>
        </p:spPr>
        <p:txBody>
          <a:bodyPr/>
          <a:lstStyle/>
          <a:p>
            <a:r>
              <a:rPr lang="en-GB" b="1" i="0" u="none" strike="noStrike" noProof="1">
                <a:solidFill>
                  <a:schemeClr val="accent6"/>
                </a:solidFill>
                <a:effectLst/>
                <a:latin typeface="Montserrat" pitchFamily="2" charset="77"/>
              </a:rPr>
              <a:t>Assessing Security Levels &amp; Functional Interoperability 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9ACF97-33FE-8515-8356-7B300CCC0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818" y="4107748"/>
            <a:ext cx="5023278" cy="334222"/>
          </a:xfrm>
        </p:spPr>
        <p:txBody>
          <a:bodyPr/>
          <a:lstStyle/>
          <a:p>
            <a:pPr algn="l"/>
            <a:r>
              <a:rPr lang="en-GB" b="1" i="0" dirty="0">
                <a:solidFill>
                  <a:srgbClr val="015486"/>
                </a:solidFill>
                <a:effectLst/>
                <a:latin typeface="Lato" panose="020F0502020204030203" pitchFamily="34" charset="0"/>
              </a:rPr>
              <a:t>Cybersecurity Vehicle Forum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641269-181D-B8EE-1DDC-BCF94FFD87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May 2025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D9463A7-11FA-59AA-EBC7-4480698C34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WEI YUAN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7F7A8EE-71E8-B21C-92C4-93B16A0184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PUBLIC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C034AD-AB76-FA90-340D-6AC7A6CC95EF}"/>
              </a:ext>
            </a:extLst>
          </p:cNvPr>
          <p:cNvSpPr txBox="1"/>
          <p:nvPr/>
        </p:nvSpPr>
        <p:spPr>
          <a:xfrm>
            <a:off x="10299389" y="1247948"/>
            <a:ext cx="119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CC</a:t>
            </a:r>
            <a:endParaRPr lang="en-GB" sz="5400" b="1" dirty="0">
              <a:solidFill>
                <a:schemeClr val="bg1"/>
              </a:solidFill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8B47376-1D44-FBAD-9C12-EC5935A46E94}"/>
              </a:ext>
            </a:extLst>
          </p:cNvPr>
          <p:cNvSpPr txBox="1"/>
          <p:nvPr/>
        </p:nvSpPr>
        <p:spPr>
          <a:xfrm>
            <a:off x="6231236" y="1247948"/>
            <a:ext cx="617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CC</a:t>
            </a:r>
            <a:endParaRPr lang="en-GB" b="1" dirty="0">
              <a:solidFill>
                <a:schemeClr val="bg1"/>
              </a:solidFill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E2D6CF-3563-D8DE-C4D0-F3C736F9D0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r="25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804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6766C-F6EC-1436-77CC-9E1478088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92321-87C2-ABD2-45B2-DF78D0A6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noProof="0" dirty="0"/>
              <a:t>Attack Potential &amp; Attack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AD44C-0015-2086-AD62-D2A126BA11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900" b="0" noProof="0" dirty="0"/>
              <a:t>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A43882-0966-F95C-2F5E-8F25BF3C260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800" b="1" noProof="0" dirty="0"/>
              <a:t>Attack Potential &amp; Attack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607A3F-D6E1-9C01-E2A9-5D45620DF5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800" noProof="0" dirty="0"/>
              <a:t>SESIP Assurance Levels </a:t>
            </a:r>
            <a:r>
              <a:rPr lang="en-US" sz="800" dirty="0"/>
              <a:t>&amp; Protection </a:t>
            </a:r>
            <a:r>
              <a:rPr lang="en-US" sz="800" noProof="0" dirty="0"/>
              <a:t>Profiles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9E28191-E495-41C7-3AEA-F0C0E0F5639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>
            <a:fillRect/>
          </a:stretch>
        </p:blipFill>
        <p:spPr/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95EA165-025D-B716-83FF-DC251C856C35}"/>
              </a:ext>
            </a:extLst>
          </p:cNvPr>
          <p:cNvSpPr txBox="1">
            <a:spLocks/>
          </p:cNvSpPr>
          <p:nvPr/>
        </p:nvSpPr>
        <p:spPr>
          <a:xfrm>
            <a:off x="5392702" y="193387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2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noProof="0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322096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1F9B3-87BA-669D-8566-49E90F1D3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2">
            <a:extLst>
              <a:ext uri="{FF2B5EF4-FFF2-40B4-BE49-F238E27FC236}">
                <a16:creationId xmlns:a16="http://schemas.microsoft.com/office/drawing/2014/main" id="{7F62BE29-6CC4-BF41-DBC0-2E1CB29ED998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Applus+ experience on automotive penetration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E86BC-EAA2-10D0-3F26-DC140DC396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D1EF0-BEC8-0053-1F0A-CE5E79F3C0DD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9C70A-C163-F2E1-B4A9-D035D633EB5D}"/>
              </a:ext>
            </a:extLst>
          </p:cNvPr>
          <p:cNvSpPr txBox="1"/>
          <p:nvPr/>
        </p:nvSpPr>
        <p:spPr>
          <a:xfrm>
            <a:off x="330593" y="1898064"/>
            <a:ext cx="344627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Traditional </a:t>
            </a:r>
            <a:r>
              <a:rPr lang="en-US" sz="2000" b="1" noProof="0" dirty="0" err="1"/>
              <a:t>pentest</a:t>
            </a:r>
            <a:r>
              <a:rPr lang="en-US" sz="2000" b="1" noProof="0" dirty="0"/>
              <a:t> request: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Typically, </a:t>
            </a:r>
            <a:r>
              <a:rPr lang="en-US" b="1" noProof="0" dirty="0"/>
              <a:t>software attacks methods in scope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Sometimes, </a:t>
            </a:r>
            <a:r>
              <a:rPr lang="en-US" b="1" noProof="0" dirty="0"/>
              <a:t>hardware attacks methods considered in TARAs</a:t>
            </a:r>
            <a:r>
              <a:rPr lang="en-US" noProof="0" dirty="0"/>
              <a:t>, but removed from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>
                <a:solidFill>
                  <a:srgbClr val="FF0000"/>
                </a:solidFill>
              </a:rPr>
              <a:t>Very Limited budget </a:t>
            </a:r>
            <a:r>
              <a:rPr lang="en-US" noProof="0" dirty="0"/>
              <a:t>without </a:t>
            </a:r>
            <a:r>
              <a:rPr lang="en-US" noProof="0" dirty="0" err="1"/>
              <a:t>priorization</a:t>
            </a:r>
            <a:r>
              <a:rPr lang="en-US" noProof="0" dirty="0"/>
              <a:t> of attack vectors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1CD799-0622-6A4A-C960-B7A44CEB20D3}"/>
              </a:ext>
            </a:extLst>
          </p:cNvPr>
          <p:cNvSpPr/>
          <p:nvPr/>
        </p:nvSpPr>
        <p:spPr>
          <a:xfrm>
            <a:off x="9526117" y="2808830"/>
            <a:ext cx="1669774" cy="92765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Fuzzing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D8BC719-C666-BD62-AECC-C505CC2127A1}"/>
              </a:ext>
            </a:extLst>
          </p:cNvPr>
          <p:cNvSpPr/>
          <p:nvPr/>
        </p:nvSpPr>
        <p:spPr>
          <a:xfrm>
            <a:off x="7354958" y="2064515"/>
            <a:ext cx="1669774" cy="92765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Code Injection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596541-E0F3-A687-EEFC-1E3DB05DAD84}"/>
              </a:ext>
            </a:extLst>
          </p:cNvPr>
          <p:cNvSpPr/>
          <p:nvPr/>
        </p:nvSpPr>
        <p:spPr>
          <a:xfrm>
            <a:off x="6285961" y="3668667"/>
            <a:ext cx="2327951" cy="92765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Cryptographic Failures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408A263-5A0E-1AB6-497F-34FA1776B8B2}"/>
              </a:ext>
            </a:extLst>
          </p:cNvPr>
          <p:cNvSpPr/>
          <p:nvPr/>
        </p:nvSpPr>
        <p:spPr>
          <a:xfrm>
            <a:off x="4514583" y="2206627"/>
            <a:ext cx="1974571" cy="120440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Broken Access Control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958653D-8695-6E78-07A0-E5CC15674BD9}"/>
              </a:ext>
            </a:extLst>
          </p:cNvPr>
          <p:cNvSpPr/>
          <p:nvPr/>
        </p:nvSpPr>
        <p:spPr>
          <a:xfrm>
            <a:off x="4859157" y="5071053"/>
            <a:ext cx="2699013" cy="92765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Security Misconfiguration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AF2E87-F403-E560-D702-06530EA91008}"/>
              </a:ext>
            </a:extLst>
          </p:cNvPr>
          <p:cNvSpPr/>
          <p:nvPr/>
        </p:nvSpPr>
        <p:spPr>
          <a:xfrm>
            <a:off x="9201440" y="4132493"/>
            <a:ext cx="2319129" cy="120440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Vulnerable and Outdated Components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08B735D-9389-8486-6C6A-61BB5517380C}"/>
              </a:ext>
            </a:extLst>
          </p:cNvPr>
          <p:cNvSpPr/>
          <p:nvPr/>
        </p:nvSpPr>
        <p:spPr>
          <a:xfrm>
            <a:off x="8066511" y="5659499"/>
            <a:ext cx="1669774" cy="92765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Code Review</a:t>
            </a:r>
          </a:p>
        </p:txBody>
      </p:sp>
    </p:spTree>
    <p:extLst>
      <p:ext uri="{BB962C8B-B14F-4D97-AF65-F5344CB8AC3E}">
        <p14:creationId xmlns:p14="http://schemas.microsoft.com/office/powerpoint/2010/main" val="171586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FE7A1-C9E7-17CB-65F1-0CC973E83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2">
            <a:extLst>
              <a:ext uri="{FF2B5EF4-FFF2-40B4-BE49-F238E27FC236}">
                <a16:creationId xmlns:a16="http://schemas.microsoft.com/office/drawing/2014/main" id="{37B12134-6D58-4EA5-4752-34420A9D616F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Applus+ experience on automotive penetration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98A626-3C3C-01B1-ECA4-1E20D4CFD0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252E3-EC4E-491E-BB40-866AC73B7BAF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2615-6B91-8360-6807-CF7D8B601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0" y="1965035"/>
            <a:ext cx="6243068" cy="37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DE56-68FA-D86B-5EB1-5740F95B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2">
            <a:extLst>
              <a:ext uri="{FF2B5EF4-FFF2-40B4-BE49-F238E27FC236}">
                <a16:creationId xmlns:a16="http://schemas.microsoft.com/office/drawing/2014/main" id="{82EF9E8E-8B48-0475-B3BD-718BB4E2711F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Applus+ experience on automotive penetration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63A45-D552-26EF-624D-FDBF12225E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9E1EC-1A71-7435-CD9A-B36FFB1C3DD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8B802-62D1-204A-1FF4-B0B7C410E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0" y="1965035"/>
            <a:ext cx="6243068" cy="3764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7B329-958D-056E-364E-D248862B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35" y="2815634"/>
            <a:ext cx="5960963" cy="36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9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CAD8C-1FCB-5D28-0962-6B589B3E1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2">
            <a:extLst>
              <a:ext uri="{FF2B5EF4-FFF2-40B4-BE49-F238E27FC236}">
                <a16:creationId xmlns:a16="http://schemas.microsoft.com/office/drawing/2014/main" id="{83CCA707-CCA6-E108-A1A8-42D0793F917B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Applus+ experience on automotive penetration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61555C-6B80-0D81-BB4F-674F37A40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A5D19-4B5A-A463-8AA5-66E13E2CFA69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B0A71-B382-F1EE-83E7-B090D732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0" y="1965035"/>
            <a:ext cx="6243068" cy="3764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428E7-6A15-3F3A-C3E9-CB2747801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35" y="2815634"/>
            <a:ext cx="5960963" cy="3664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7C313-194F-04DA-728B-81F924D57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061" y="1358949"/>
            <a:ext cx="5821018" cy="47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58BC2-5A3E-8848-882D-1478CCCF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ADD536-1C21-19A8-9A75-A68E309F4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380F-06EF-B60C-B4EA-4944F4D21A15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FBC03-C1EF-F1FB-AE4B-B3C1101A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47" y="2250881"/>
            <a:ext cx="3060596" cy="4336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3D8DA4-5DF5-A3D4-46C8-E3015699EFCC}"/>
              </a:ext>
            </a:extLst>
          </p:cNvPr>
          <p:cNvSpPr txBox="1"/>
          <p:nvPr/>
        </p:nvSpPr>
        <p:spPr>
          <a:xfrm>
            <a:off x="330592" y="2250881"/>
            <a:ext cx="6587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Hardware Security Boxes and Automotive Parallels: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Hardware security boxes and ECUs </a:t>
            </a:r>
            <a:r>
              <a:rPr lang="en-US" b="1" noProof="0" dirty="0"/>
              <a:t>share attack exposure definition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ENISA attack potential model is mature and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78DC5FDA-153C-B9E8-D6AA-A53B3B710273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</p:spTree>
    <p:extLst>
      <p:ext uri="{BB962C8B-B14F-4D97-AF65-F5344CB8AC3E}">
        <p14:creationId xmlns:p14="http://schemas.microsoft.com/office/powerpoint/2010/main" val="238546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CE4CA-CC5F-631B-4C43-D58BAF2BC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807F9A-972E-6F9E-A197-E4AC232F949E}"/>
              </a:ext>
            </a:extLst>
          </p:cNvPr>
          <p:cNvSpPr txBox="1"/>
          <p:nvPr/>
        </p:nvSpPr>
        <p:spPr>
          <a:xfrm>
            <a:off x="330592" y="2250881"/>
            <a:ext cx="6587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Hardware Security Boxes and Automotive Parallels: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Hardware security boxes and ECUs </a:t>
            </a:r>
            <a:r>
              <a:rPr lang="en-US" b="1" noProof="0" dirty="0"/>
              <a:t>share attack exposure definition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ENISA attack potential model is mature and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C7D11-027D-001E-2329-BFB766AFA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B7657-E907-0D68-BC81-F6D7C3A8FF1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E5DF0-9EC4-1CAB-1412-17504BEF0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47" y="2250881"/>
            <a:ext cx="3060596" cy="4336271"/>
          </a:xfrm>
          <a:prstGeom prst="rect">
            <a:avLst/>
          </a:prstGeom>
        </p:spPr>
      </p:pic>
      <p:sp>
        <p:nvSpPr>
          <p:cNvPr id="7" name="Rectángulo 52">
            <a:extLst>
              <a:ext uri="{FF2B5EF4-FFF2-40B4-BE49-F238E27FC236}">
                <a16:creationId xmlns:a16="http://schemas.microsoft.com/office/drawing/2014/main" id="{CF1C0842-5FF2-D331-F083-773291CEF9C8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08851-32A7-ADC5-F576-F772AC3BD8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588"/>
          <a:stretch/>
        </p:blipFill>
        <p:spPr>
          <a:xfrm>
            <a:off x="2305879" y="1331726"/>
            <a:ext cx="7269332" cy="489840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3924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BFE03-4D8D-63E2-170C-B5DCCDF63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7F46FA3-2E48-CCEF-6E5A-0D9A96457730}"/>
              </a:ext>
            </a:extLst>
          </p:cNvPr>
          <p:cNvSpPr txBox="1"/>
          <p:nvPr/>
        </p:nvSpPr>
        <p:spPr>
          <a:xfrm>
            <a:off x="330592" y="2250881"/>
            <a:ext cx="6587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Hardware Security Boxes and Automotive Parallels: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Hardware security boxes and ECUs </a:t>
            </a:r>
            <a:r>
              <a:rPr lang="en-US" b="1" noProof="0" dirty="0"/>
              <a:t>share attack exposure definition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ENISA attack potential model is mature and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ángulo 52">
            <a:extLst>
              <a:ext uri="{FF2B5EF4-FFF2-40B4-BE49-F238E27FC236}">
                <a16:creationId xmlns:a16="http://schemas.microsoft.com/office/drawing/2014/main" id="{0A756AC0-8B57-6AD5-8B1F-6F09A3F73590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95F2C7-9794-2BC2-C7C9-EB45F7A959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5446-AB80-8E65-D6EB-469B0FD1D8B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0A2E-E319-D2C8-45BA-B97605A5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47" y="2250881"/>
            <a:ext cx="3060596" cy="433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7B27D-404C-227B-37BD-E324F0F8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50" y="2618241"/>
            <a:ext cx="7772400" cy="31116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F7BA9A-013C-E53F-07A6-DE57E118CCC7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 flipV="1">
            <a:off x="3056784" y="2646879"/>
            <a:ext cx="1262597" cy="18347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A202E-DA72-3CF3-C72B-C5FF92D247B0}"/>
              </a:ext>
            </a:extLst>
          </p:cNvPr>
          <p:cNvSpPr/>
          <p:nvPr/>
        </p:nvSpPr>
        <p:spPr>
          <a:xfrm>
            <a:off x="1201480" y="4342466"/>
            <a:ext cx="1855304" cy="27829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98D1DE-8097-36F0-AAFF-6531F1EA3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81" y="830779"/>
            <a:ext cx="6972300" cy="3632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6AB6-5070-D572-2555-A91588320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381" y="4717961"/>
            <a:ext cx="6134100" cy="1993900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50514A-F430-88DA-7DA0-25F798143AC1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3056784" y="4481614"/>
            <a:ext cx="1262597" cy="12332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48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1080-7AAF-6671-CCEF-752BB2B9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2">
            <a:extLst>
              <a:ext uri="{FF2B5EF4-FFF2-40B4-BE49-F238E27FC236}">
                <a16:creationId xmlns:a16="http://schemas.microsoft.com/office/drawing/2014/main" id="{84EE0463-32FB-1B97-6A5E-E8815443D2C6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8015E-3DB0-A2C2-CD69-C84F4F419EA3}"/>
              </a:ext>
            </a:extLst>
          </p:cNvPr>
          <p:cNvSpPr txBox="1"/>
          <p:nvPr/>
        </p:nvSpPr>
        <p:spPr>
          <a:xfrm>
            <a:off x="330592" y="2250881"/>
            <a:ext cx="6587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Hardware Security Boxes and Automotive Parallels: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Hardware security boxes and ECUs </a:t>
            </a:r>
            <a:r>
              <a:rPr lang="en-US" b="1" noProof="0" dirty="0"/>
              <a:t>share attack exposure definition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ENISA attack potential model is mature and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6F7CF-678C-3DB2-FF04-A4B60D30F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CBCA-EC8F-1AD5-AE72-6F5864D8877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C76C4-89FC-A137-CF7D-C96D5146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47" y="2250881"/>
            <a:ext cx="3060596" cy="433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9315B-07D9-D7FF-FBD2-F10B55E6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50" y="2618241"/>
            <a:ext cx="7772400" cy="31116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4F35C-560B-76EC-1549-656E766B3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927" y="270848"/>
            <a:ext cx="4998516" cy="6426663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84E776-7806-9379-3E50-705769F8E8EF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061252" y="3484180"/>
            <a:ext cx="2263675" cy="15039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FBFE0-412D-B96E-D1EF-C5F755A7ABC8}"/>
              </a:ext>
            </a:extLst>
          </p:cNvPr>
          <p:cNvSpPr/>
          <p:nvPr/>
        </p:nvSpPr>
        <p:spPr>
          <a:xfrm>
            <a:off x="1205948" y="4863548"/>
            <a:ext cx="1855304" cy="27829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A738D-6D8E-46C3-FDB3-76206D4FA5AD}"/>
              </a:ext>
            </a:extLst>
          </p:cNvPr>
          <p:cNvSpPr/>
          <p:nvPr/>
        </p:nvSpPr>
        <p:spPr>
          <a:xfrm>
            <a:off x="6592956" y="4988122"/>
            <a:ext cx="2736574" cy="1266904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227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EA6F-E820-E765-A650-99F7E0E6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6CCA06-491A-192A-180C-7672FAC3E26A}"/>
              </a:ext>
            </a:extLst>
          </p:cNvPr>
          <p:cNvSpPr txBox="1"/>
          <p:nvPr/>
        </p:nvSpPr>
        <p:spPr>
          <a:xfrm>
            <a:off x="330592" y="2250881"/>
            <a:ext cx="6587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Hardware Security Boxes and Automotive Parallels: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Hardware security boxes and ECUs </a:t>
            </a:r>
            <a:r>
              <a:rPr lang="en-US" b="1" noProof="0" dirty="0"/>
              <a:t>share attack exposure definition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ENISA attack potential model is mature and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ángulo 52">
            <a:extLst>
              <a:ext uri="{FF2B5EF4-FFF2-40B4-BE49-F238E27FC236}">
                <a16:creationId xmlns:a16="http://schemas.microsoft.com/office/drawing/2014/main" id="{9BFA0D71-4412-1E8C-DFD5-A5BC44BE4FF2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B951-1460-5F6D-C2B2-F836984379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C960E-9BC5-64A0-B16C-85B8CB126B15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49C6-DEA4-1A41-108D-CDE1FB89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47" y="2250881"/>
            <a:ext cx="3060596" cy="433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69066-6F6A-8FC5-99CE-0CF3A1F9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50" y="2557460"/>
            <a:ext cx="10806953" cy="317242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2541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AB0B7F-EBE5-1C4F-E4AA-2D6F2E648C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6E4E-B566-7E83-E657-26DB3B273D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4FC8C-551B-8414-6BA4-45A4E12E0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1DA0E-021D-8EE3-D265-BAC32B6E7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noProof="0" dirty="0"/>
              <a:t>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BCB894-B000-F412-77E3-AF2F9D147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noProof="0" dirty="0"/>
              <a:t>Attack Potential &amp; Attack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0697E-6D5A-E346-0BF5-114F5970FF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noProof="0" dirty="0"/>
              <a:t>Final thoughts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BF7FA0-5FC5-E850-6B75-392C7834F8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noProof="0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768EF3-A47E-78E4-5837-0D4F440198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noProof="0" dirty="0"/>
              <a:t>SESIP Assurance Levels </a:t>
            </a:r>
            <a:r>
              <a:rPr lang="en-US" sz="1800" dirty="0"/>
              <a:t>&amp; Protection </a:t>
            </a:r>
            <a:r>
              <a:rPr lang="en-US" sz="1800" noProof="0" dirty="0"/>
              <a:t>Profiles</a:t>
            </a: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4DE3BD69-3648-B394-ED71-262EC8314843}"/>
              </a:ext>
            </a:extLst>
          </p:cNvPr>
          <p:cNvSpPr txBox="1"/>
          <p:nvPr/>
        </p:nvSpPr>
        <p:spPr>
          <a:xfrm>
            <a:off x="500322" y="1382232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noProof="0" dirty="0">
                <a:solidFill>
                  <a:schemeClr val="accent5">
                    <a:lumMod val="50000"/>
                  </a:schemeClr>
                </a:solidFill>
              </a:rPr>
              <a:t>AGENDA</a:t>
            </a:r>
            <a:endParaRPr lang="en-US" b="1" noProof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0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3EAC2-FCC8-4436-7847-15427C76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7F6828-C793-5D03-5914-851649D41B7E}"/>
              </a:ext>
            </a:extLst>
          </p:cNvPr>
          <p:cNvSpPr txBox="1"/>
          <p:nvPr/>
        </p:nvSpPr>
        <p:spPr>
          <a:xfrm>
            <a:off x="330593" y="2261639"/>
            <a:ext cx="64897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noProof="0" dirty="0"/>
              <a:t>Attack potential rating example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Attack scenario:</a:t>
            </a:r>
          </a:p>
          <a:p>
            <a:pPr marL="342900" indent="-342900">
              <a:buFontTx/>
              <a:buChar char="-"/>
            </a:pPr>
            <a:r>
              <a:rPr lang="en-US" b="1" noProof="0" dirty="0"/>
              <a:t>Target: </a:t>
            </a:r>
          </a:p>
          <a:p>
            <a:pPr marL="800100" lvl="1" indent="-342900">
              <a:buFontTx/>
              <a:buChar char="-"/>
            </a:pPr>
            <a:r>
              <a:rPr lang="en-US" noProof="0" dirty="0"/>
              <a:t>Bypass FW signature verification </a:t>
            </a:r>
            <a:r>
              <a:rPr lang="en-US" dirty="0"/>
              <a:t>during FW update process with the target to load a forged FW with malicious code.</a:t>
            </a:r>
          </a:p>
          <a:p>
            <a:pPr marL="342900" indent="-342900">
              <a:buFontTx/>
              <a:buChar char="-"/>
            </a:pPr>
            <a:endParaRPr lang="en-US" b="1" noProof="0" dirty="0"/>
          </a:p>
          <a:p>
            <a:pPr marL="342900" indent="-342900">
              <a:buFontTx/>
              <a:buChar char="-"/>
            </a:pPr>
            <a:r>
              <a:rPr lang="en-US" b="1" noProof="0" dirty="0"/>
              <a:t>Identification of (potential) vulnerability:</a:t>
            </a:r>
          </a:p>
          <a:p>
            <a:pPr marL="800100" lvl="1" indent="-342900">
              <a:buFontTx/>
              <a:buChar char="-"/>
            </a:pPr>
            <a:r>
              <a:rPr lang="en-US" noProof="0" dirty="0"/>
              <a:t>When wrong FW is processed, different error messages are received</a:t>
            </a:r>
            <a:r>
              <a:rPr lang="en-US" dirty="0"/>
              <a:t>. 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The verification of the FW might not be protected against faults.</a:t>
            </a:r>
            <a:endParaRPr lang="en-US" noProof="0" dirty="0"/>
          </a:p>
          <a:p>
            <a:pPr marL="342900" indent="-342900">
              <a:buFontTx/>
              <a:buChar char="-"/>
            </a:pPr>
            <a:endParaRPr lang="en-US" noProof="0" dirty="0"/>
          </a:p>
          <a:p>
            <a:pPr marL="342900" indent="-342900">
              <a:buFontTx/>
              <a:buChar char="-"/>
            </a:pPr>
            <a:r>
              <a:rPr lang="en-US" b="1" noProof="0" dirty="0"/>
              <a:t>Attack method:</a:t>
            </a:r>
          </a:p>
          <a:p>
            <a:pPr marL="800100" lvl="1" indent="-342900">
              <a:buFontTx/>
              <a:buChar char="-"/>
            </a:pPr>
            <a:r>
              <a:rPr lang="en-US" noProof="0" dirty="0"/>
              <a:t>Perturbation attack using Voltage glitch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A9A728-86AC-3098-DA89-ED58BD0FA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67888-EA6B-8ACA-8EFE-AEA8E12C1DA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C875FC51-A7BF-DD04-9F9E-B9E7901E3CDE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236654-EE39-5633-9D12-5ED2FA97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588"/>
          <a:stretch/>
        </p:blipFill>
        <p:spPr>
          <a:xfrm>
            <a:off x="6820348" y="2601128"/>
            <a:ext cx="4840558" cy="326178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11764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663D6-64F8-9DBD-371F-F929FA18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BD6E1B-2C32-2B2C-971B-53D69A0B8628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8A457-7AAE-C958-06AE-BC515B7EF6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BE6F-B10A-7842-94BF-C3E2BCFCA2E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21B27069-E2F9-DA4C-25FC-BCFCD796289E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6F4944-F676-2D8E-453B-E89F6763E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71555"/>
              </p:ext>
            </p:extLst>
          </p:nvPr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4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4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0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0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14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14</a:t>
                      </a:r>
                      <a:endParaRPr lang="en-US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94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2B18-0BB9-81F0-0B38-BB5B5D361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317B08-A6A9-7DF4-0B87-BB2CB9D8558A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56BC2E-2DDE-9A3B-59C7-F9FF6336B5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65A34-67D7-D76B-DE6C-575B2B42715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7784C5E7-12ED-AE2F-ECB0-501A991B7F8D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58319B-6F17-A041-D9A1-378448E3E1BB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A05BF57-BEC2-C8F1-856A-D63D15CD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986396"/>
            <a:ext cx="6132286" cy="2427592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BD7C92-A143-C471-680C-810C97A3224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274564" y="3275278"/>
            <a:ext cx="2754636" cy="19249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C967B39-86FB-4067-6057-5244BF07B8E8}"/>
              </a:ext>
            </a:extLst>
          </p:cNvPr>
          <p:cNvSpPr/>
          <p:nvPr/>
        </p:nvSpPr>
        <p:spPr>
          <a:xfrm>
            <a:off x="419260" y="3150705"/>
            <a:ext cx="1855304" cy="27829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7761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141A-6CF1-C7AC-404F-F04D2AFB1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8B771A-A0B7-B53A-8B2C-AF0D497D3201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DDACCD-8563-DE3F-5DE9-1267354FF8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BE7CA-B4FE-3E12-097E-6C6C6B772A3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79DC770D-CA11-D356-18E3-CDDF0D446358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859AB2-5AC6-AEB1-D8F2-2761A401F2C7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548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E043-38E4-1137-7AC5-F9927E173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0BD509-9A7B-0511-EF19-512A43DD84E3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80072-8B8D-BD34-1D4F-D2ACF35BB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61C8C-EB86-D0AB-DB8A-E3888EB621F1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C5F67A99-6E8E-5805-7579-ED4BBFD9DA90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D4D064-3786-B91E-97BE-36AFC2FCE15C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2DAF15A-E74B-0B86-042E-84A516C0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13" y="4009037"/>
            <a:ext cx="7772400" cy="2402890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0EA993-E326-934F-FBEC-F7DA5D4371B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286975" y="3678178"/>
            <a:ext cx="1337138" cy="1532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852B09F-7526-C34C-50FF-39C25DB9691C}"/>
              </a:ext>
            </a:extLst>
          </p:cNvPr>
          <p:cNvSpPr/>
          <p:nvPr/>
        </p:nvSpPr>
        <p:spPr>
          <a:xfrm>
            <a:off x="431671" y="3553605"/>
            <a:ext cx="1855304" cy="27829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18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919E-3209-46FB-085C-E53B9077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D0A24-EE35-113E-2B2D-002532DDA61A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5878B2-0ED5-0C4F-A199-98870D308E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09620-49E7-681B-BBB4-C800D0117897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6AB4FE19-DD71-2ECC-9BA0-B4004FEABD8E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990994D-D350-C261-6BF9-AB2F8B73E131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948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F925E-20C5-1C32-681F-629209C0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9FC0FD-BC24-B9DD-0201-DFB3BEB5DA6D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F521D-90C9-4D4E-9032-72C2C1FC6A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0A104-C77B-1752-5206-E681EE7F341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28865489-B2D3-62CB-14BA-4A6C4D7F3567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36C2584-089D-2A3C-F0C7-925EFCD555D4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4BDF8F7-9947-E573-D7B1-279B6528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486" y="4374974"/>
            <a:ext cx="7772400" cy="2031583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482A6E-083D-5960-275B-A5408235FE3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641600" y="4009037"/>
            <a:ext cx="1355886" cy="13817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F2413B8-5748-28C0-A77D-32DD581308CF}"/>
              </a:ext>
            </a:extLst>
          </p:cNvPr>
          <p:cNvSpPr/>
          <p:nvPr/>
        </p:nvSpPr>
        <p:spPr>
          <a:xfrm>
            <a:off x="419260" y="3869889"/>
            <a:ext cx="2207826" cy="31022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4948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5483E-02BB-AAF7-22BC-AF1186A5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F35CF2-916A-8C54-1AA6-2C26FAA4C035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AFDCB7-2E46-A77C-0A84-DD36C32D86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AACAD-E2F7-1843-25FA-02B0A630DF01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EB1088C1-D9D8-EBDD-C755-C688A8485B75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D454BE-FAD7-CFEE-E7CD-31A2F0297EEE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315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A71E-FB79-6FD3-FDDE-32F69184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80DE6-148D-88F7-0413-B1C11904E64A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A52A2-D68B-772B-B9CF-8DFDE9473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4BD5F-1B58-AEE4-DCAD-E86EB4682B8E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BAB426CC-3C49-503A-C05A-FBF08DABF512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BD5303E-34C1-E8D6-D953-A9122EA2B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666642"/>
              </p:ext>
            </p:extLst>
          </p:nvPr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AC5C27-14AF-23EE-3DD4-FB1F16EF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03" y="2687910"/>
            <a:ext cx="6783005" cy="3899242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6CF733-C974-BD0B-9AE8-24AA778428B7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178628" y="4436659"/>
            <a:ext cx="1899775" cy="200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F21EC49-ACE3-092F-50A8-F63F78F8F183}"/>
              </a:ext>
            </a:extLst>
          </p:cNvPr>
          <p:cNvSpPr/>
          <p:nvPr/>
        </p:nvSpPr>
        <p:spPr>
          <a:xfrm>
            <a:off x="456769" y="4274290"/>
            <a:ext cx="2721859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9919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D67E-7954-54D5-1E9A-D76444EF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3527A4-0D3B-339F-2793-B898812D4452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1EB6E7-84C4-70BB-3446-527CC08331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D190F-78A1-877C-49D1-396EC7A2E299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B25C7904-44AA-1314-B3F8-B4B08DD6CCDD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DF9EE5-94C4-EFFE-C2E1-918E9F560FF9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064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5A8B4-FE02-200D-FF9F-57000AD8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noProof="0" dirty="0"/>
              <a:t>Context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A0603-5BC3-A2E1-BEB5-A90CBAFF62A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900" noProof="0" dirty="0"/>
              <a:t>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886E5-974E-E797-963E-1A44A2E134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800" noProof="0" dirty="0"/>
              <a:t>Attack Potential &amp; Attack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DD354B-5412-752F-3AC5-B1B70CBAD0A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800" noProof="0" dirty="0"/>
              <a:t>SESIP Assurance Levels </a:t>
            </a:r>
            <a:r>
              <a:rPr lang="en-US" sz="800" dirty="0"/>
              <a:t>&amp; Protection </a:t>
            </a:r>
            <a:r>
              <a:rPr lang="en-US" sz="800" noProof="0" dirty="0"/>
              <a:t>Profiles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2FF7A2F-95A3-457E-505F-7D8D21F23AB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>
            <a:fillRect/>
          </a:stretch>
        </p:blipFill>
        <p:spPr/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4EDB277-6FFA-99C3-9E42-A586B284C8ED}"/>
              </a:ext>
            </a:extLst>
          </p:cNvPr>
          <p:cNvSpPr txBox="1">
            <a:spLocks/>
          </p:cNvSpPr>
          <p:nvPr/>
        </p:nvSpPr>
        <p:spPr>
          <a:xfrm>
            <a:off x="5392702" y="193387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2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noProof="0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262769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7A6F9-DBF5-601C-8A3D-54693F6E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160681-7F8E-912C-F6C4-0D7BBD1883B4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ED0AB8-D063-A035-7A9A-A1C065F861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B4016-E9DF-F5D6-3483-65F248AD8F76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99BF257A-B55F-3862-B881-2D28FA1AE525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BA016E-A3B3-E009-50C5-00C57689EDE8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EDC3474-A14E-4EA0-12C6-7EC3A5A16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1669984"/>
            <a:ext cx="7772400" cy="2711022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C7AC96-5F1B-E926-E935-7694670D6CC9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129569" y="3025495"/>
            <a:ext cx="1010631" cy="1825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0C5BC29-7766-2E8E-F47A-49B6AB78ACCD}"/>
              </a:ext>
            </a:extLst>
          </p:cNvPr>
          <p:cNvSpPr/>
          <p:nvPr/>
        </p:nvSpPr>
        <p:spPr>
          <a:xfrm>
            <a:off x="407710" y="4637147"/>
            <a:ext cx="2721859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083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6FD4-E739-955C-3EF7-B3CB069B6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DACDA4-AAAD-17B6-AE6A-633D8D870C88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E79A72-E27C-4C8E-41F9-48FCC956F8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EDF3E-4330-8FBA-51F7-52F1EC4ED6E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CCE771FD-C309-899C-9C5C-03D8ABEE89A1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124893-CC01-4209-AABD-2F33ACDBBFFA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514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6ACC7-5AF0-0122-199D-51396B192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CD94C7-2BD6-4A07-B365-37DAF90C95B0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10C620-7C3E-0EA3-8064-264F899F43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F3490-ADB1-42B7-ED83-31114643959F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9A049B98-1B18-2065-801F-4D4F82442A51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F1562E7-AF04-F266-D959-842D63AF2024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40C8C7B-1025-453E-D9E0-D21BF117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635" y="1959114"/>
            <a:ext cx="6927773" cy="228413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15B1C-558D-4FD3-B313-CEBF2F2ABEF2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396343" y="3101182"/>
            <a:ext cx="1537292" cy="21384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CDBD2B-F08A-B17F-61C7-0764372D4495}"/>
              </a:ext>
            </a:extLst>
          </p:cNvPr>
          <p:cNvSpPr/>
          <p:nvPr/>
        </p:nvSpPr>
        <p:spPr>
          <a:xfrm>
            <a:off x="419260" y="5040652"/>
            <a:ext cx="2948054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992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FA4F-72F4-4D92-57C0-7DE475C6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2D72C6-7D6C-666F-17A5-BC3155FA1AC8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AAC4CF-DA34-61AA-2E7A-EFC9E3E12D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42170-5D30-66C7-9C6F-A3F06DF9E41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E1B6596F-D77D-19CB-55A9-51DFB64D0DBB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251A8E-D26F-B7CD-B07A-81CAEE14794E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28 (Moderate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221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F16F-EE36-1A3F-1514-80DAFEB2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B4B71B-893D-CF6A-82F8-0447870DFD9D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BC8D68-41C2-B6D1-A54E-0DFC663A84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4D6FC-5D07-0C5E-7BFE-26000EE6794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2CA08391-A088-818B-5232-B26EFE1BE6A3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6E68A5-4250-777B-8F8A-9D8E056CB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71643"/>
              </p:ext>
            </p:extLst>
          </p:nvPr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noProof="0" dirty="0">
                          <a:highlight>
                            <a:srgbClr val="FFFF00"/>
                          </a:highlight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highlight>
                            <a:srgbClr val="FFFF00"/>
                          </a:highligh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21 (Enhanced-Basic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727DF2A-A459-3609-9642-59D2DA44DD9F}"/>
              </a:ext>
            </a:extLst>
          </p:cNvPr>
          <p:cNvSpPr/>
          <p:nvPr/>
        </p:nvSpPr>
        <p:spPr>
          <a:xfrm>
            <a:off x="419260" y="3126474"/>
            <a:ext cx="2948054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243AE-F973-D201-FA3D-20A1A3B90B58}"/>
              </a:ext>
            </a:extLst>
          </p:cNvPr>
          <p:cNvSpPr/>
          <p:nvPr/>
        </p:nvSpPr>
        <p:spPr>
          <a:xfrm>
            <a:off x="419260" y="3496755"/>
            <a:ext cx="2948054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8276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4A9E-EABC-EBCF-15E6-8B0C67A85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E20EFC-FF76-307C-D0B5-D9320BCE9AF9}"/>
              </a:ext>
            </a:extLst>
          </p:cNvPr>
          <p:cNvSpPr txBox="1"/>
          <p:nvPr/>
        </p:nvSpPr>
        <p:spPr>
          <a:xfrm>
            <a:off x="330592" y="2250881"/>
            <a:ext cx="6587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Attack potential rating example 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1C460-0FA4-771E-ECC9-209C934F5D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244E3-9F84-E17D-716A-5987CA092538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66790526-EA2A-3E94-5F2F-DBF6CCA96DD3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4A8940E-9219-02FA-FFC9-FF0687C264E1}"/>
              </a:ext>
            </a:extLst>
          </p:cNvPr>
          <p:cNvGraphicFramePr>
            <a:graphicFrameLocks noGrp="1"/>
          </p:cNvGraphicFramePr>
          <p:nvPr/>
        </p:nvGraphicFramePr>
        <p:xfrm>
          <a:off x="419260" y="2763163"/>
          <a:ext cx="11261958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86">
                  <a:extLst>
                    <a:ext uri="{9D8B030D-6E8A-4147-A177-3AD203B41FA5}">
                      <a16:colId xmlns:a16="http://schemas.microsoft.com/office/drawing/2014/main" val="262976198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5095092"/>
                    </a:ext>
                  </a:extLst>
                </a:gridCol>
                <a:gridCol w="3753986">
                  <a:extLst>
                    <a:ext uri="{9D8B030D-6E8A-4147-A177-3AD203B41FA5}">
                      <a16:colId xmlns:a16="http://schemas.microsoft.com/office/drawing/2014/main" val="231587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0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Elapsed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noProof="0" dirty="0">
                          <a:highlight>
                            <a:srgbClr val="FFFF00"/>
                          </a:highlight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highlight>
                            <a:srgbClr val="FFFF00"/>
                          </a:highligh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8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Knowledge of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7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Access to TOE: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Equipment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1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Windows of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133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b="1" noProof="0" dirty="0"/>
                        <a:t>Final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76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21 (Enhanced-Basic resistance)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1941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D18906E-B1F4-2078-9C48-03BA77F45356}"/>
              </a:ext>
            </a:extLst>
          </p:cNvPr>
          <p:cNvSpPr/>
          <p:nvPr/>
        </p:nvSpPr>
        <p:spPr>
          <a:xfrm>
            <a:off x="419260" y="3126474"/>
            <a:ext cx="2948054" cy="370281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48C2D-643F-0D3B-2D8E-C67F3ECB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08" y="2989688"/>
            <a:ext cx="9808864" cy="287943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1793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BD4E7-27B5-4D48-5235-52DF26021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8C6E5-39D1-2B0D-5F9B-8478BDC6C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7D297-A18F-7BDF-4F5A-34DF84B76902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CADE6-9174-8BFD-EA25-E5E67B79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204" y="1959114"/>
            <a:ext cx="3060596" cy="43362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967AF-22E9-6F47-A68F-57267F18A855}"/>
              </a:ext>
            </a:extLst>
          </p:cNvPr>
          <p:cNvSpPr txBox="1"/>
          <p:nvPr/>
        </p:nvSpPr>
        <p:spPr>
          <a:xfrm>
            <a:off x="330592" y="2250881"/>
            <a:ext cx="616297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Harmonized criteria to rate attack difficulty: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Supports layered defense strategy </a:t>
            </a:r>
            <a:r>
              <a:rPr lang="en-US" dirty="0"/>
              <a:t>helping to prioritize testing investment</a:t>
            </a:r>
            <a:endParaRPr lang="en-US" b="1" dirty="0"/>
          </a:p>
          <a:p>
            <a:pPr lvl="1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Easier </a:t>
            </a:r>
            <a:r>
              <a:rPr lang="en-US" b="1" noProof="0" dirty="0"/>
              <a:t>quantification of cost of the attacks (in USD) 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Promotes</a:t>
            </a:r>
            <a:r>
              <a:rPr lang="en-US" b="1" dirty="0"/>
              <a:t> budget-efficiency </a:t>
            </a:r>
            <a:r>
              <a:rPr lang="en-US" dirty="0"/>
              <a:t>while clarifying criteria for laboratories.</a:t>
            </a:r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E7333088-0FF7-65B3-04C3-1410064DD5B6}"/>
              </a:ext>
            </a:extLst>
          </p:cNvPr>
          <p:cNvSpPr/>
          <p:nvPr/>
        </p:nvSpPr>
        <p:spPr>
          <a:xfrm>
            <a:off x="330592" y="1128117"/>
            <a:ext cx="11261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ENISA </a:t>
            </a:r>
            <a:r>
              <a:rPr lang="en-US" sz="2400" noProof="0" dirty="0" err="1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SoTA</a:t>
            </a: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: Application of attack potential to hardware devices with security boxes (HWSB)</a:t>
            </a:r>
          </a:p>
        </p:txBody>
      </p:sp>
    </p:spTree>
    <p:extLst>
      <p:ext uri="{BB962C8B-B14F-4D97-AF65-F5344CB8AC3E}">
        <p14:creationId xmlns:p14="http://schemas.microsoft.com/office/powerpoint/2010/main" val="48478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07970-FD51-A166-1B0D-9F166CF62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042FF6-C5E5-4C81-C26D-DD3C633C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noProof="0" dirty="0"/>
              <a:t>SESIP Assurance Levels </a:t>
            </a:r>
            <a:r>
              <a:rPr lang="en-US" sz="4400" b="1" dirty="0"/>
              <a:t>&amp; Protection </a:t>
            </a:r>
            <a:r>
              <a:rPr lang="en-US" sz="4400" b="1" noProof="0" dirty="0"/>
              <a:t>Profiles</a:t>
            </a:r>
            <a:endParaRPr lang="en-US" sz="4400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D1FBF-D3A7-4B19-DB2F-59CFEF1EAF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900" b="0" noProof="0" dirty="0"/>
              <a:t>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3288BD-DB52-E910-0749-33522B0CD2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800" noProof="0" dirty="0"/>
              <a:t>Attack Potential &amp; Attack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174AF8-C5E1-7E23-9B15-B4C3568AD8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800" b="1" noProof="0" dirty="0"/>
              <a:t>SESIP Assurance Levels </a:t>
            </a:r>
            <a:r>
              <a:rPr lang="en-US" sz="800" b="1" dirty="0"/>
              <a:t>&amp; Protection </a:t>
            </a:r>
            <a:r>
              <a:rPr lang="en-US" sz="800" b="1" noProof="0" dirty="0"/>
              <a:t>Profiles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40009F1-4B7F-B2EB-9C9D-CE863E3BD50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>
            <a:fillRect/>
          </a:stretch>
        </p:blipFill>
        <p:spPr/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B41A964-C4F2-CAB6-61B3-69B9566DD7BA}"/>
              </a:ext>
            </a:extLst>
          </p:cNvPr>
          <p:cNvSpPr txBox="1">
            <a:spLocks/>
          </p:cNvSpPr>
          <p:nvPr/>
        </p:nvSpPr>
        <p:spPr>
          <a:xfrm>
            <a:off x="5392702" y="193387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2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noProof="0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314325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D65E-D176-B58D-C1C4-72026644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FB62C-7CDF-26EF-BA94-C977B10F58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1E1A5-E438-20F7-C3E7-215AB280F375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FFFD1-3CDA-B52B-97F2-B6F71E3CE857}"/>
              </a:ext>
            </a:extLst>
          </p:cNvPr>
          <p:cNvSpPr txBox="1"/>
          <p:nvPr/>
        </p:nvSpPr>
        <p:spPr>
          <a:xfrm>
            <a:off x="344201" y="1627550"/>
            <a:ext cx="11503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 to reduce the cost, complexity, and effort associated with security evaluations.</a:t>
            </a:r>
          </a:p>
          <a:p>
            <a:pPr lvl="1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Emphasis on modularity and the reuse of certified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77A2A798-5D3A-5BC3-17F2-2C8534E18397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8B3FCD4-D96E-380C-184C-96E311FDDC10}"/>
              </a:ext>
            </a:extLst>
          </p:cNvPr>
          <p:cNvSpPr/>
          <p:nvPr/>
        </p:nvSpPr>
        <p:spPr>
          <a:xfrm>
            <a:off x="330592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Modular Evaluation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Automotive systems comprise various components like ECUs, telematics units, and infotainment systems. SESIP allows for individual evaluation of these components, facilitating targeted security assessments.</a:t>
            </a:r>
            <a:endParaRPr lang="es-ES_tradnl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461FB8-0861-84D6-FECF-939A34B40EC6}"/>
              </a:ext>
            </a:extLst>
          </p:cNvPr>
          <p:cNvSpPr/>
          <p:nvPr/>
        </p:nvSpPr>
        <p:spPr>
          <a:xfrm>
            <a:off x="4246949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Reuse of Certified Components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Manufacturers can integrate previously certified components into new systems without re-evaluating the entire system, saving time and resources.</a:t>
            </a:r>
            <a:endParaRPr lang="es-ES_tradnl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B8EDED-8384-4D5B-34DA-D8AECCBA7F6C}"/>
              </a:ext>
            </a:extLst>
          </p:cNvPr>
          <p:cNvSpPr/>
          <p:nvPr/>
        </p:nvSpPr>
        <p:spPr>
          <a:xfrm>
            <a:off x="8163307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Support for ISO/SAE 21434 Compliance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SESIP's methodology supports compliance with ISO/SAE 21434, the international standard for automotive cybersecurity risk management.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99292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D6A946-9E26-68A2-7784-1450B509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F232D5-0E18-C0CF-CD0C-E756A42A2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E31A2-E967-DE57-615B-9F8B867F70F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7FBD2028-4791-DEAF-3E06-D6C06C9F79A6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7664090-AC65-1DE7-2AB3-A09245FD87EA}"/>
              </a:ext>
            </a:extLst>
          </p:cNvPr>
          <p:cNvSpPr/>
          <p:nvPr/>
        </p:nvSpPr>
        <p:spPr>
          <a:xfrm>
            <a:off x="330592" y="2250882"/>
            <a:ext cx="3154730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Modular Evaluation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Automotive systems comprise various components like ECUs, telematics units, and infotainment systems. SESIP allows for individual evaluation of these components, facilitating targeted security assessments.</a:t>
            </a:r>
            <a:endParaRPr lang="es-ES_trad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5CCF6-7003-219E-9597-F72B4785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780" y="1128117"/>
            <a:ext cx="3734485" cy="527905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3154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1B8C-1CA6-27B5-86C3-56692A02F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C177FF-322B-6D24-D9F8-520D72FECF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D4661-CD66-6A03-0E56-50C9BDD69072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45090-CE85-04D5-5393-54B461EB3FD9}"/>
              </a:ext>
            </a:extLst>
          </p:cNvPr>
          <p:cNvSpPr txBox="1"/>
          <p:nvPr/>
        </p:nvSpPr>
        <p:spPr>
          <a:xfrm>
            <a:off x="330593" y="1898064"/>
            <a:ext cx="323657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ES" sz="1600" b="1" dirty="0"/>
              <a:t>📈 </a:t>
            </a:r>
            <a:r>
              <a:rPr lang="en-GB" sz="1600" b="1" dirty="0"/>
              <a:t>Growth of Connected Vehicles</a:t>
            </a:r>
          </a:p>
          <a:p>
            <a:endParaRPr lang="en-GB" sz="1400" dirty="0"/>
          </a:p>
          <a:p>
            <a:r>
              <a:rPr lang="en-GB" sz="1400" dirty="0"/>
              <a:t>The number of connected vehicles is rapidly increasing. </a:t>
            </a:r>
          </a:p>
          <a:p>
            <a:endParaRPr lang="en-GB" sz="1400" dirty="0"/>
          </a:p>
          <a:p>
            <a:r>
              <a:rPr lang="en-GB" sz="1400" dirty="0"/>
              <a:t>Projections indicate that over </a:t>
            </a:r>
            <a:r>
              <a:rPr lang="en-GB" sz="1400" b="1" dirty="0"/>
              <a:t>327 million connected vehicles will be in service by 2027</a:t>
            </a:r>
            <a:r>
              <a:rPr lang="en-GB" sz="1400" dirty="0"/>
              <a:t>, encompassing advanced mobility platforms such as autonomous vehicles and electric vertical take-off and landing vehicles. </a:t>
            </a:r>
          </a:p>
          <a:p>
            <a:endParaRPr lang="en-GB" sz="1400" dirty="0"/>
          </a:p>
          <a:p>
            <a:r>
              <a:rPr lang="en-GB" sz="1400" dirty="0"/>
              <a:t>This surge significantly </a:t>
            </a:r>
            <a:r>
              <a:rPr lang="en-GB" sz="1400" b="1" dirty="0"/>
              <a:t>expands the number of vehicle endpoints exposed </a:t>
            </a:r>
            <a:r>
              <a:rPr lang="en-GB" sz="1400" dirty="0"/>
              <a:t>to potential cyberattacks.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E07BE-3C2D-69C1-4D10-96D9C83A3885}"/>
              </a:ext>
            </a:extLst>
          </p:cNvPr>
          <p:cNvSpPr txBox="1"/>
          <p:nvPr/>
        </p:nvSpPr>
        <p:spPr>
          <a:xfrm>
            <a:off x="3966277" y="1898064"/>
            <a:ext cx="35983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ES" sz="1600" b="1" dirty="0"/>
              <a:t>🔓 </a:t>
            </a:r>
            <a:r>
              <a:rPr lang="en-GB" sz="1600" b="1" dirty="0"/>
              <a:t>Expanded Attack Surfaces</a:t>
            </a:r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dirty="0"/>
              <a:t>Modern vehicles integrate numerous electronic control units (ECUs) and communication interfaces, including Bluetooth, Wi-Fi, and cellular networks. This complexity introduces multiple potential entry points for cyberattacks.</a:t>
            </a:r>
          </a:p>
          <a:p>
            <a:pPr>
              <a:buNone/>
            </a:pP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Infotainment systems</a:t>
            </a:r>
            <a:r>
              <a:rPr lang="en-GB" sz="1400" dirty="0"/>
              <a:t>: Vulnerable to control override and injection attacks.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Telematics units</a:t>
            </a:r>
            <a:r>
              <a:rPr lang="en-GB" sz="1400" dirty="0"/>
              <a:t>: Susceptible to unauthorized remote access.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On-Board Diagnostics (OBD-II) ports</a:t>
            </a:r>
            <a:r>
              <a:rPr lang="en-GB" sz="1400" dirty="0"/>
              <a:t>: Can be exploited for direct access to vehicle networks.</a:t>
            </a:r>
          </a:p>
        </p:txBody>
      </p:sp>
      <p:sp>
        <p:nvSpPr>
          <p:cNvPr id="8" name="Rectángulo 52">
            <a:extLst>
              <a:ext uri="{FF2B5EF4-FFF2-40B4-BE49-F238E27FC236}">
                <a16:creationId xmlns:a16="http://schemas.microsoft.com/office/drawing/2014/main" id="{E9B5B86F-6BE3-CBB2-F70B-FE127C8DB917}"/>
              </a:ext>
            </a:extLst>
          </p:cNvPr>
          <p:cNvSpPr/>
          <p:nvPr/>
        </p:nvSpPr>
        <p:spPr>
          <a:xfrm>
            <a:off x="330593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Security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524EF-705A-1976-E175-C9C2B3035796}"/>
              </a:ext>
            </a:extLst>
          </p:cNvPr>
          <p:cNvSpPr txBox="1"/>
          <p:nvPr/>
        </p:nvSpPr>
        <p:spPr>
          <a:xfrm>
            <a:off x="7963701" y="1898064"/>
            <a:ext cx="37175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b="1" dirty="0"/>
              <a:t>⚠️ Escalating Cybersecurity Challenges</a:t>
            </a:r>
          </a:p>
          <a:p>
            <a:pPr>
              <a:buNone/>
            </a:pPr>
            <a:endParaRPr lang="en-GB" sz="1400" dirty="0"/>
          </a:p>
          <a:p>
            <a:pPr>
              <a:buNone/>
            </a:pPr>
            <a:r>
              <a:rPr lang="en-GB" sz="1400" dirty="0"/>
              <a:t>The automotive industry faces significant cybersecurity threats, including </a:t>
            </a:r>
            <a:r>
              <a:rPr lang="en-GB" sz="1400" b="1" dirty="0"/>
              <a:t>compromised safety, privacy breaches, financial losses, and reputational damage</a:t>
            </a:r>
            <a:r>
              <a:rPr lang="en-GB" sz="1400" dirty="0"/>
              <a:t>. </a:t>
            </a:r>
          </a:p>
          <a:p>
            <a:pPr>
              <a:buNone/>
            </a:pPr>
            <a:endParaRPr lang="en-GB" sz="1400" dirty="0"/>
          </a:p>
          <a:p>
            <a:pPr>
              <a:buNone/>
            </a:pPr>
            <a:r>
              <a:rPr lang="en-GB" sz="1400" dirty="0"/>
              <a:t>Automotive cybersecurity market is projected to grow from </a:t>
            </a:r>
            <a:r>
              <a:rPr lang="en-GB" sz="1400" b="1" dirty="0"/>
              <a:t>$3.9 billion in 2023 to $5.9 billion by 2025</a:t>
            </a:r>
            <a:r>
              <a:rPr lang="en-GB" sz="1400" dirty="0"/>
              <a:t>, reflecting the industry's response to these escalating threats. </a:t>
            </a:r>
          </a:p>
        </p:txBody>
      </p:sp>
    </p:spTree>
    <p:extLst>
      <p:ext uri="{BB962C8B-B14F-4D97-AF65-F5344CB8AC3E}">
        <p14:creationId xmlns:p14="http://schemas.microsoft.com/office/powerpoint/2010/main" val="9697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F32E674-DECD-2BAC-7A41-F6713C6F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43329B-B3C6-EBBC-957A-F7E614904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A1F15-02FA-A348-CEBA-94F7E08E686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9B9A8-1825-92BD-175F-C93C79DAAEC7}"/>
              </a:ext>
            </a:extLst>
          </p:cNvPr>
          <p:cNvSpPr txBox="1"/>
          <p:nvPr/>
        </p:nvSpPr>
        <p:spPr>
          <a:xfrm>
            <a:off x="344201" y="1627550"/>
            <a:ext cx="11503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 to reduce the cost, complexity, and effort associated with security evaluations.</a:t>
            </a:r>
          </a:p>
          <a:p>
            <a:pPr lvl="1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Emphasis on modularity and the reuse of certified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B1802DD4-D575-A8C0-386D-BFCADA2C54C9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40455AE-83FC-0A8A-5394-D14151540D45}"/>
              </a:ext>
            </a:extLst>
          </p:cNvPr>
          <p:cNvSpPr/>
          <p:nvPr/>
        </p:nvSpPr>
        <p:spPr>
          <a:xfrm>
            <a:off x="330592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Modular Evaluation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Automotive systems comprise various components like ECUs, telematics units, and infotainment systems. SESIP allows for individual evaluation of these components, facilitating targeted security assessments.</a:t>
            </a:r>
            <a:endParaRPr lang="es-ES_tradnl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DB0112-9FEF-DF64-2EC1-4ED80A0A09B5}"/>
              </a:ext>
            </a:extLst>
          </p:cNvPr>
          <p:cNvSpPr/>
          <p:nvPr/>
        </p:nvSpPr>
        <p:spPr>
          <a:xfrm>
            <a:off x="4246949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Reuse of Certified Components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Manufacturers can integrate previously certified components into new systems without re-evaluating the entire system, saving time and resources.</a:t>
            </a:r>
            <a:endParaRPr lang="es-ES_tradnl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9539DCA-DDEB-3C57-EA65-81A769E1E844}"/>
              </a:ext>
            </a:extLst>
          </p:cNvPr>
          <p:cNvSpPr/>
          <p:nvPr/>
        </p:nvSpPr>
        <p:spPr>
          <a:xfrm>
            <a:off x="8163307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Support for ISO/SAE 21434 Compliance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SESIP's methodology supports compliance with ISO/SAE 21434, the international standard for automotive cybersecurity risk management.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6975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87B61D-ED43-55FA-524D-DF972E70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16F94D-B3D6-88B7-B8E1-4F24BA709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369FF-D8BF-A6B3-3462-42BB63DCFB37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F8A909E3-AF8E-0722-5584-FE5826A5EB10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437BC27-44C6-A367-EF7C-717E315066EB}"/>
              </a:ext>
            </a:extLst>
          </p:cNvPr>
          <p:cNvSpPr/>
          <p:nvPr/>
        </p:nvSpPr>
        <p:spPr>
          <a:xfrm>
            <a:off x="330592" y="2250881"/>
            <a:ext cx="3154730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Reuse of Certified Components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Manufacturers can integrate previously certified components into new systems without re-evaluating the entire system, saving time and resources.</a:t>
            </a:r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7BB1D-E95E-2391-A1A7-B3F3276E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720" y="2078210"/>
            <a:ext cx="7772400" cy="37278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893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1050AC-C696-C99B-9291-84F2F2EC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7CF3A8-2D6C-857D-C029-5D357CE71C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7A541-8B38-4653-67C4-BA9B5A2BB4B1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DD783-3E97-77E1-7929-078ED12F89DD}"/>
              </a:ext>
            </a:extLst>
          </p:cNvPr>
          <p:cNvSpPr txBox="1"/>
          <p:nvPr/>
        </p:nvSpPr>
        <p:spPr>
          <a:xfrm>
            <a:off x="344201" y="1627550"/>
            <a:ext cx="11503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 to reduce the cost, complexity, and effort associated with security evaluations.</a:t>
            </a:r>
          </a:p>
          <a:p>
            <a:pPr lvl="1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Emphasis on modularity and the reuse of certified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563F5FAE-7C92-08E4-B951-CA587D625DE9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7BEE4F-0146-75C9-8896-912E73F5D7D2}"/>
              </a:ext>
            </a:extLst>
          </p:cNvPr>
          <p:cNvSpPr/>
          <p:nvPr/>
        </p:nvSpPr>
        <p:spPr>
          <a:xfrm>
            <a:off x="330592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Modular Evaluation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Automotive systems comprise various components like ECUs, telematics units, and infotainment systems. SESIP allows for individual evaluation of these components, facilitating targeted security assessments.</a:t>
            </a:r>
            <a:endParaRPr lang="es-ES_tradnl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1D55AE-502F-C8C5-9E74-25AD5D23BC68}"/>
              </a:ext>
            </a:extLst>
          </p:cNvPr>
          <p:cNvSpPr/>
          <p:nvPr/>
        </p:nvSpPr>
        <p:spPr>
          <a:xfrm>
            <a:off x="4246949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Reuse of Certified Components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Manufacturers can integrate previously certified components into new systems without re-evaluating the entire system, saving time and resources.</a:t>
            </a:r>
            <a:endParaRPr lang="es-ES_tradnl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9D3DEEE-4759-AF98-DB3A-53E15EE349FA}"/>
              </a:ext>
            </a:extLst>
          </p:cNvPr>
          <p:cNvSpPr/>
          <p:nvPr/>
        </p:nvSpPr>
        <p:spPr>
          <a:xfrm>
            <a:off x="8163307" y="3108012"/>
            <a:ext cx="3816626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Support for ISO/SAE 21434 Compliance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SESIP's methodology supports compliance with ISO/SAE 21434, the international standard for automotive cybersecurity risk management.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1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C02ED3-D32F-DD60-F9E3-AA9156D8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E28970-9F8E-70E6-B1BF-F24E8ED63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1B3B3-D1CF-8EB3-08CA-CABAB10B083E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115E163B-0A40-50AA-3F47-DBA5FE67E136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contribution for Automotive sector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ED762F0-6F0C-5AC9-56C9-632946F7B387}"/>
              </a:ext>
            </a:extLst>
          </p:cNvPr>
          <p:cNvSpPr/>
          <p:nvPr/>
        </p:nvSpPr>
        <p:spPr>
          <a:xfrm>
            <a:off x="330592" y="2258978"/>
            <a:ext cx="3154730" cy="34790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Support for ISO/SAE 21434 Compliance</a:t>
            </a:r>
            <a:r>
              <a:rPr lang="en-GB" dirty="0"/>
              <a:t>: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SESIP's methodology supports compliance with ISO/SAE 21434, the international standard for automotive cybersecurity risk management. </a:t>
            </a:r>
            <a:endParaRPr lang="es-ES_trad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DCED-E44B-F47A-20EF-EE7A7B921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94" y="2122281"/>
            <a:ext cx="7754514" cy="375239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3628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712AA-A290-7023-63D7-453CCC0F4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80B3C0-6553-8D6C-20BA-B3FA176A7B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F8015-7645-0E18-422A-3B73D972C30F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4D884DF3-8921-F7CE-53B7-8C0EDBE309E2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Assurance Levels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0201F4B-8F8B-6906-4642-D3F1A9745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78" y="1885679"/>
            <a:ext cx="6107871" cy="32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A199C-67DD-4550-6851-7451212ED24E}"/>
              </a:ext>
            </a:extLst>
          </p:cNvPr>
          <p:cNvSpPr txBox="1"/>
          <p:nvPr/>
        </p:nvSpPr>
        <p:spPr>
          <a:xfrm>
            <a:off x="330592" y="1885679"/>
            <a:ext cx="501003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Adapt SESIP to your risk assessment: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SESIP levels let you tailor assurance to risk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overengineering: not every ECU needs SESIP 5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scalable security investment based on product criticality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ED4E90-679F-1C75-E929-4EE168BA0407}"/>
              </a:ext>
            </a:extLst>
          </p:cNvPr>
          <p:cNvSpPr/>
          <p:nvPr/>
        </p:nvSpPr>
        <p:spPr>
          <a:xfrm>
            <a:off x="330592" y="5274365"/>
            <a:ext cx="11261957" cy="1396489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/>
              <a:t>Fragmented and cost-sensitive automotive supply chain, SESIP offers flexibility. </a:t>
            </a:r>
          </a:p>
          <a:p>
            <a:r>
              <a:rPr lang="en-GB" sz="1600" dirty="0"/>
              <a:t>For example, you can assign SESIP 2 for a temperature sensor, and SESIP 3 for a gateway that handles over-the-air (OTA) updates. </a:t>
            </a:r>
          </a:p>
          <a:p>
            <a:r>
              <a:rPr lang="en-GB" sz="1600" dirty="0"/>
              <a:t>This ensures resources are focused where they yield the highest security value. The SESIP model supports iterative and modular certification, reducing total cost of ownership.</a:t>
            </a:r>
          </a:p>
        </p:txBody>
      </p:sp>
    </p:spTree>
    <p:extLst>
      <p:ext uri="{BB962C8B-B14F-4D97-AF65-F5344CB8AC3E}">
        <p14:creationId xmlns:p14="http://schemas.microsoft.com/office/powerpoint/2010/main" val="45460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4364F-2E6F-9355-BF97-354F7795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E364EF-AB0D-70BB-1BD6-C9DEA6172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7E244-F089-8A37-53B3-1CED3AFC903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272FCB90-7FDC-E4CB-A9BC-154D0739F4E1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Assurance Levels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3780F34-D27D-5C1B-3D28-EC01238F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78" y="1885679"/>
            <a:ext cx="6107871" cy="32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D21126-E723-A112-2799-D953CA7AE5D5}"/>
              </a:ext>
            </a:extLst>
          </p:cNvPr>
          <p:cNvSpPr txBox="1"/>
          <p:nvPr/>
        </p:nvSpPr>
        <p:spPr>
          <a:xfrm>
            <a:off x="330592" y="1885679"/>
            <a:ext cx="501003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Adapt SESIP to your risk assessment: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SESIP levels let you tailor assurance to risk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overengineering: not every ECU needs SESIP 5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scalable security investment based on product criticality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A46EFE-6B6C-DB54-0518-6A7127B4156F}"/>
              </a:ext>
            </a:extLst>
          </p:cNvPr>
          <p:cNvSpPr/>
          <p:nvPr/>
        </p:nvSpPr>
        <p:spPr>
          <a:xfrm>
            <a:off x="330592" y="5274365"/>
            <a:ext cx="11261957" cy="1396489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/>
              <a:t>Fragmented and cost-sensitive automotive supply chain, SESIP offers flexibility. </a:t>
            </a:r>
          </a:p>
          <a:p>
            <a:r>
              <a:rPr lang="en-GB" sz="1600" dirty="0"/>
              <a:t>For example, you can assign SESIP 2 for a temperature sensor, and SESIP 3 for a gateway that handles over-the-air (OTA) updates. </a:t>
            </a:r>
          </a:p>
          <a:p>
            <a:r>
              <a:rPr lang="en-GB" sz="1600" dirty="0"/>
              <a:t>This ensures resources are focused where they yield the highest security value. The SESIP model supports iterative and modular certification, reducing total cost of ownership.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62872-D13D-502C-F139-B6BDE073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2" y="2271972"/>
            <a:ext cx="11045135" cy="324234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38097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26A90-155F-8A6F-C188-34C62BE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7D81F9-48A6-6D54-A1EC-E839C565C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28222-211D-5676-0ED0-C7169F9FC215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2D944-03F1-31FF-C01C-81ECFAC793EC}"/>
              </a:ext>
            </a:extLst>
          </p:cNvPr>
          <p:cNvSpPr txBox="1"/>
          <p:nvPr/>
        </p:nvSpPr>
        <p:spPr>
          <a:xfrm>
            <a:off x="330592" y="1885679"/>
            <a:ext cx="501003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Why Protection Profiles Matter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 security objectives and scope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harmonization across the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certification cost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F507FCB3-C34C-459B-AFD3-AF92954A9F3E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Protection Profiles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2EC-1EF3-3DC4-CCF8-2E2FCC42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89" y="1653380"/>
            <a:ext cx="6612019" cy="450844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FB056F-1269-B4CD-19D6-E77A0C5B7F67}"/>
              </a:ext>
            </a:extLst>
          </p:cNvPr>
          <p:cNvSpPr/>
          <p:nvPr/>
        </p:nvSpPr>
        <p:spPr>
          <a:xfrm>
            <a:off x="5340626" y="4457080"/>
            <a:ext cx="6520782" cy="1184387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316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42684-A838-E552-2439-9E3FA371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8BD7A5-4391-7ED2-EA5D-2968229A3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49824-6AE0-3209-3CC8-50CEF1F3C1E9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3422B-B22F-CB10-A192-13337FF4055A}"/>
              </a:ext>
            </a:extLst>
          </p:cNvPr>
          <p:cNvSpPr txBox="1"/>
          <p:nvPr/>
        </p:nvSpPr>
        <p:spPr>
          <a:xfrm>
            <a:off x="330592" y="1885679"/>
            <a:ext cx="501003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Why Protection Profiles Matter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 security objectives and scope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harmonization across the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certification cost</a:t>
            </a:r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6466B56E-68CC-9910-7F43-0CC6CED2A99A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Protection Profiles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FA7AD-9751-45FD-0BB8-215F412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89" y="1653380"/>
            <a:ext cx="6612019" cy="450844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688057-B5C4-64F1-5C91-36F74B719EDB}"/>
              </a:ext>
            </a:extLst>
          </p:cNvPr>
          <p:cNvSpPr/>
          <p:nvPr/>
        </p:nvSpPr>
        <p:spPr>
          <a:xfrm>
            <a:off x="5340626" y="4457080"/>
            <a:ext cx="6520782" cy="1184387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B37C2-38E7-7A46-AFAF-117CD676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71" y="2372648"/>
            <a:ext cx="8439507" cy="42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5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3F90-ADF6-84B4-ADA8-37EC7B8D2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35A8A-727E-7010-97CD-C5FEC415A2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SESIP Assurance Levels </a:t>
            </a:r>
            <a:r>
              <a:rPr lang="en-US" sz="1400" b="1" dirty="0"/>
              <a:t>&amp; Protection </a:t>
            </a:r>
            <a:r>
              <a:rPr lang="en-US" sz="1400" b="1" noProof="0" dirty="0"/>
              <a:t>Profiles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1919-7ACD-1730-3F4F-A37CC712D4E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A8B1E-B362-1D77-3987-83EE95A45458}"/>
              </a:ext>
            </a:extLst>
          </p:cNvPr>
          <p:cNvSpPr txBox="1"/>
          <p:nvPr/>
        </p:nvSpPr>
        <p:spPr>
          <a:xfrm>
            <a:off x="330592" y="1885679"/>
            <a:ext cx="105346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Continuous work to adapt to industry needs: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Technical working groups</a:t>
            </a:r>
            <a:r>
              <a:rPr lang="en-US" dirty="0"/>
              <a:t> to standardize criteria and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Harmonize criteria for attacks (i.e., minimum/maximum attack scoring for specific attack scenarios)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Harmonize acceptance on ad-hoc approaches (i.e., test witnessing in vendor facilities)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ITSEFs</a:t>
            </a:r>
            <a:r>
              <a:rPr lang="en-US" dirty="0"/>
              <a:t> in alignment with certification bodies to adapt requirements to discuss ad-hoc approaches for specific use cases.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Workshop to go though implementation instead of in-house code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Specific test-setups to facilities exposure of attack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Alternative functional test methods to demonstrate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ángulo 52">
            <a:extLst>
              <a:ext uri="{FF2B5EF4-FFF2-40B4-BE49-F238E27FC236}">
                <a16:creationId xmlns:a16="http://schemas.microsoft.com/office/drawing/2014/main" id="{AA225FB7-741E-B42A-1E74-949A210F5FD0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GlobalPlatform role within the </a:t>
            </a: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certification ecosystem</a:t>
            </a:r>
            <a:endParaRPr lang="en-US" sz="2400" noProof="0" dirty="0">
              <a:solidFill>
                <a:srgbClr val="FD6600"/>
              </a:solidFill>
              <a:latin typeface="Bai Jamjuree SemiBold" panose="00000700000000000000" pitchFamily="2" charset="-34"/>
              <a:ea typeface="Tahoma" panose="020B0604030504040204" pitchFamily="34" charset="0"/>
              <a:cs typeface="Bai Jamjuree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0961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7EB5-2B0D-925F-A2C6-61EDE273B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AEF6B-17C1-1ADF-B739-007BDBE12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Attack Potential &amp; Attack Methods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E40A0-2743-21C5-173C-311B5E3DC162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64024-00FD-F8E8-980F-2622840B3AC8}"/>
              </a:ext>
            </a:extLst>
          </p:cNvPr>
          <p:cNvSpPr txBox="1"/>
          <p:nvPr/>
        </p:nvSpPr>
        <p:spPr>
          <a:xfrm>
            <a:off x="330592" y="2250881"/>
            <a:ext cx="6162973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noProof="0" dirty="0"/>
              <a:t>A common and optimized approach for evaluating the security of connected products:</a:t>
            </a:r>
          </a:p>
          <a:p>
            <a:pPr>
              <a:buNone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model similar to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Profiles</a:t>
            </a:r>
          </a:p>
          <a:p>
            <a:endParaRPr lang="en-US" b="1" dirty="0"/>
          </a:p>
        </p:txBody>
      </p:sp>
      <p:sp>
        <p:nvSpPr>
          <p:cNvPr id="7" name="Rectángulo 52">
            <a:extLst>
              <a:ext uri="{FF2B5EF4-FFF2-40B4-BE49-F238E27FC236}">
                <a16:creationId xmlns:a16="http://schemas.microsoft.com/office/drawing/2014/main" id="{7B8BB202-955B-E078-3BA1-FE98C08E9ABC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noProof="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SESIP Assurance Levels and Protection Profiles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1F903-24A0-4433-D5F0-AB91735D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487" y="2304149"/>
            <a:ext cx="3962400" cy="2990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C93B0-2FD3-0D87-3D2D-E5608F31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606" y="2857209"/>
            <a:ext cx="3309537" cy="18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D46F-248F-12AA-34E8-195FC684D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UCC State-of-the-Art">
            <a:extLst>
              <a:ext uri="{FF2B5EF4-FFF2-40B4-BE49-F238E27FC236}">
                <a16:creationId xmlns:a16="http://schemas.microsoft.com/office/drawing/2014/main" id="{5C21C6AD-5E71-0A00-8F55-141C7A83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5017712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8380F4-F194-D76E-9BF1-6FC4F3FD55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D203E-83F1-0475-9751-A94281122AD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0990B-F3CF-2451-4035-5B30E4FC8A28}"/>
              </a:ext>
            </a:extLst>
          </p:cNvPr>
          <p:cNvSpPr txBox="1"/>
          <p:nvPr/>
        </p:nvSpPr>
        <p:spPr>
          <a:xfrm>
            <a:off x="6246724" y="1898064"/>
            <a:ext cx="543449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SESIP Methodology and Protection Profiles</a:t>
            </a:r>
          </a:p>
          <a:p>
            <a:pPr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Compliance demonstration (with requirements mappings) against industry proposals.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745DC7-CFF9-0729-433E-2A939D8C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5228529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page - EU Cybersecurity Certification">
            <a:extLst>
              <a:ext uri="{FF2B5EF4-FFF2-40B4-BE49-F238E27FC236}">
                <a16:creationId xmlns:a16="http://schemas.microsoft.com/office/drawing/2014/main" id="{36F2E473-D8BC-1363-0625-CC839B1F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3" y="5129549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790BE-B6FA-DA2D-FF2D-6AA40F2EE597}"/>
              </a:ext>
            </a:extLst>
          </p:cNvPr>
          <p:cNvSpPr txBox="1"/>
          <p:nvPr/>
        </p:nvSpPr>
        <p:spPr>
          <a:xfrm>
            <a:off x="330593" y="1898064"/>
            <a:ext cx="51173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ENISA's Attack Methodology</a:t>
            </a:r>
          </a:p>
          <a:p>
            <a:pPr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EUCC Scheme and CC evaluation methodology.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in Technical Domains for SCSD and HWSB.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of State of the Art (</a:t>
            </a:r>
            <a:r>
              <a:rPr lang="en-GB" dirty="0" err="1"/>
              <a:t>SoTA</a:t>
            </a:r>
            <a:r>
              <a:rPr lang="en-GB" dirty="0"/>
              <a:t>)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78F2B292-03A6-5665-2ED0-6239BDDAE49E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Cybersecurity from a different view</a:t>
            </a:r>
          </a:p>
        </p:txBody>
      </p:sp>
    </p:spTree>
    <p:extLst>
      <p:ext uri="{BB962C8B-B14F-4D97-AF65-F5344CB8AC3E}">
        <p14:creationId xmlns:p14="http://schemas.microsoft.com/office/powerpoint/2010/main" val="163486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DE2DB-9A60-62E2-7D8A-BF379933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C51E95-F238-B394-9541-4C4C3F29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noProof="0" dirty="0"/>
              <a:t>Final thoughts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CE583-72A5-D96F-C908-E8F1D64D0DA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900" b="0" noProof="0" dirty="0"/>
              <a:t>Context</a:t>
            </a:r>
            <a:endParaRPr lang="en-US" sz="800" b="0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6B1919-7F26-9E3F-7DC2-76A67EBE51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800" noProof="0" dirty="0"/>
              <a:t>Attack Potential &amp; Attack Methods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1890BF-65EE-58BE-3CBF-8CE6126184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800" noProof="0" dirty="0"/>
              <a:t>SESIP Assurance Levels </a:t>
            </a:r>
            <a:r>
              <a:rPr lang="en-US" sz="800" dirty="0"/>
              <a:t>&amp; Protection </a:t>
            </a:r>
            <a:r>
              <a:rPr lang="en-US" sz="800" noProof="0" dirty="0"/>
              <a:t>Profiles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BF17595-98AB-4E6B-7F88-8E6682ED59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>
            <a:fillRect/>
          </a:stretch>
        </p:blipFill>
        <p:spPr/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7557DB5-EFA5-4304-0A78-070575E90C5B}"/>
              </a:ext>
            </a:extLst>
          </p:cNvPr>
          <p:cNvSpPr txBox="1">
            <a:spLocks/>
          </p:cNvSpPr>
          <p:nvPr/>
        </p:nvSpPr>
        <p:spPr>
          <a:xfrm>
            <a:off x="5392702" y="193387"/>
            <a:ext cx="1349380" cy="356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2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noProof="0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3232378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D065B-4720-7128-C9FC-1F5D6EE2A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227E3-FE4F-7D65-E731-F7E9FF84EF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noProof="0" dirty="0"/>
              <a:t>Final thoughts</a:t>
            </a:r>
            <a:endParaRPr lang="en-US" sz="1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0C0C-5CAE-ED15-C17B-4AC5FA1EB130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03</a:t>
            </a:r>
          </a:p>
        </p:txBody>
      </p:sp>
      <p:sp>
        <p:nvSpPr>
          <p:cNvPr id="6" name="Rectángulo 52">
            <a:extLst>
              <a:ext uri="{FF2B5EF4-FFF2-40B4-BE49-F238E27FC236}">
                <a16:creationId xmlns:a16="http://schemas.microsoft.com/office/drawing/2014/main" id="{19043077-A691-A981-8D10-0B53208C2685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b="1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Key Takeaways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3ACC53-E169-3780-3EAC-4E4130D589DE}"/>
              </a:ext>
            </a:extLst>
          </p:cNvPr>
          <p:cNvSpPr/>
          <p:nvPr/>
        </p:nvSpPr>
        <p:spPr>
          <a:xfrm>
            <a:off x="330592" y="3618662"/>
            <a:ext cx="4943385" cy="2761396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GB" sz="2400" b="1" dirty="0"/>
              <a:t>ENISA's Attack Potential Method: </a:t>
            </a:r>
          </a:p>
          <a:p>
            <a:pPr>
              <a:buNone/>
            </a:pPr>
            <a:endParaRPr lang="en-GB" sz="2400" b="1" dirty="0"/>
          </a:p>
          <a:p>
            <a:pPr>
              <a:buNone/>
            </a:pPr>
            <a:r>
              <a:rPr lang="en-US" sz="2400" noProof="0" dirty="0"/>
              <a:t>Harmonized criteria to rate attack difficulty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1C9036-B663-86DB-CBFD-AF71F5063062}"/>
              </a:ext>
            </a:extLst>
          </p:cNvPr>
          <p:cNvSpPr/>
          <p:nvPr/>
        </p:nvSpPr>
        <p:spPr>
          <a:xfrm>
            <a:off x="6649164" y="1858641"/>
            <a:ext cx="4943385" cy="2761396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GB" sz="2400" b="1" dirty="0"/>
          </a:p>
          <a:p>
            <a:pPr>
              <a:buNone/>
            </a:pPr>
            <a:r>
              <a:rPr lang="en-GB" sz="2400" b="1" dirty="0"/>
              <a:t>SESIP Certification:</a:t>
            </a:r>
            <a:r>
              <a:rPr lang="en-GB" sz="2400" dirty="0"/>
              <a:t> </a:t>
            </a:r>
          </a:p>
          <a:p>
            <a:pPr>
              <a:buNone/>
            </a:pPr>
            <a:endParaRPr lang="en-GB" sz="2400" dirty="0"/>
          </a:p>
          <a:p>
            <a:pPr>
              <a:buNone/>
            </a:pPr>
            <a:r>
              <a:rPr lang="en-US" sz="2400" noProof="0" dirty="0"/>
              <a:t>A common and optimized approach for evaluating the security of connected products</a:t>
            </a:r>
            <a:endParaRPr lang="en-US" sz="2400" b="1" noProof="0" dirty="0"/>
          </a:p>
          <a:p>
            <a:pPr>
              <a:buNone/>
            </a:pPr>
            <a:endParaRPr lang="en-US" sz="2400" noProof="0" dirty="0"/>
          </a:p>
        </p:txBody>
      </p:sp>
      <p:pic>
        <p:nvPicPr>
          <p:cNvPr id="16" name="Picture 12" descr="Homepage - EU Cybersecurity Certification">
            <a:extLst>
              <a:ext uri="{FF2B5EF4-FFF2-40B4-BE49-F238E27FC236}">
                <a16:creationId xmlns:a16="http://schemas.microsoft.com/office/drawing/2014/main" id="{2D838343-3377-665A-2ABE-6D4940DD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8" y="2030390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0C0EEB0-3B4C-0C3A-A08E-B7B6F540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07" y="4999360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1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5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AFD67-5E48-B414-D9DB-E73F494D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1807EB-E2DE-ADAA-C7F0-8503AE355664}"/>
              </a:ext>
            </a:extLst>
          </p:cNvPr>
          <p:cNvSpPr txBox="1"/>
          <p:nvPr/>
        </p:nvSpPr>
        <p:spPr>
          <a:xfrm>
            <a:off x="6246724" y="1898064"/>
            <a:ext cx="543449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SESIP Methodology and Protection Profiles</a:t>
            </a:r>
          </a:p>
          <a:p>
            <a:pPr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Compliance demonstration (with requirements mappings) against industry proposals.</a:t>
            </a:r>
          </a:p>
        </p:txBody>
      </p:sp>
      <p:pic>
        <p:nvPicPr>
          <p:cNvPr id="1034" name="Picture 10" descr="EUCC State-of-the-Art">
            <a:extLst>
              <a:ext uri="{FF2B5EF4-FFF2-40B4-BE49-F238E27FC236}">
                <a16:creationId xmlns:a16="http://schemas.microsoft.com/office/drawing/2014/main" id="{E0A00FE5-715E-02EE-FA41-0D621B0C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5017712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67F1D-F51C-729F-4232-08E2A6AED3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9A403-4906-35CD-C69B-CDB55B005B21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064FB4-BAB6-8E5D-C21E-DCB8B798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5228529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page - EU Cybersecurity Certification">
            <a:extLst>
              <a:ext uri="{FF2B5EF4-FFF2-40B4-BE49-F238E27FC236}">
                <a16:creationId xmlns:a16="http://schemas.microsoft.com/office/drawing/2014/main" id="{611D8880-F5DF-B2E9-1872-A0C37240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3" y="5129549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0E7CD-83EF-EF7D-2C53-37B9C8245705}"/>
              </a:ext>
            </a:extLst>
          </p:cNvPr>
          <p:cNvSpPr txBox="1"/>
          <p:nvPr/>
        </p:nvSpPr>
        <p:spPr>
          <a:xfrm>
            <a:off x="330593" y="1898064"/>
            <a:ext cx="51173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ENISA's Attack Methodology</a:t>
            </a:r>
          </a:p>
          <a:p>
            <a:pPr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EUCC Scheme and CC evaluation methodology.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in Technical Domains for SCSD and HWSB.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of State of the Art (</a:t>
            </a:r>
            <a:r>
              <a:rPr lang="en-GB" dirty="0" err="1"/>
              <a:t>SoTA</a:t>
            </a:r>
            <a:r>
              <a:rPr lang="en-GB" dirty="0"/>
              <a:t>)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A1C879A6-1ED9-BDCC-3F7A-3741DB54137D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Cybersecurity from a different view</a:t>
            </a:r>
          </a:p>
        </p:txBody>
      </p:sp>
      <p:pic>
        <p:nvPicPr>
          <p:cNvPr id="4" name="Picture 10" descr="EUCC State-of-the-Art">
            <a:extLst>
              <a:ext uri="{FF2B5EF4-FFF2-40B4-BE49-F238E27FC236}">
                <a16:creationId xmlns:a16="http://schemas.microsoft.com/office/drawing/2014/main" id="{BD944D4C-9FCD-8CB7-019F-3A7698B7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4571159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68E7E-300F-32FA-B9AA-4CB8C03B6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494" y="785369"/>
            <a:ext cx="7033945" cy="52872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393D35-1170-D738-6867-7E56120218A3}"/>
              </a:ext>
            </a:extLst>
          </p:cNvPr>
          <p:cNvSpPr txBox="1"/>
          <p:nvPr/>
        </p:nvSpPr>
        <p:spPr>
          <a:xfrm>
            <a:off x="1315494" y="6103175"/>
            <a:ext cx="67030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050" dirty="0"/>
              <a:t>https://</a:t>
            </a:r>
            <a:r>
              <a:rPr lang="en-GB" sz="1050" dirty="0" err="1"/>
              <a:t>certification.enisa.europa.eu</a:t>
            </a:r>
            <a:r>
              <a:rPr lang="en-GB" sz="1050" dirty="0"/>
              <a:t>/certification-library/</a:t>
            </a:r>
            <a:r>
              <a:rPr lang="en-GB" sz="1050" dirty="0" err="1"/>
              <a:t>eucc</a:t>
            </a:r>
            <a:r>
              <a:rPr lang="en-GB" sz="1050" dirty="0"/>
              <a:t>-certification-</a:t>
            </a:r>
            <a:r>
              <a:rPr lang="en-GB" sz="1050" dirty="0" err="1"/>
              <a:t>scheme_en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04782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9EFD3-8519-817B-E04A-A5E8F225B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UCC State-of-the-Art">
            <a:extLst>
              <a:ext uri="{FF2B5EF4-FFF2-40B4-BE49-F238E27FC236}">
                <a16:creationId xmlns:a16="http://schemas.microsoft.com/office/drawing/2014/main" id="{8E15782E-16E4-855C-9A3E-264CDD17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5017712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CB1F25-BFC6-4F7F-53BB-D78F2FFB5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D87F7-FE95-43ED-445B-AE6E4380CD0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67C88-5A44-6680-9628-9C033929969A}"/>
              </a:ext>
            </a:extLst>
          </p:cNvPr>
          <p:cNvSpPr txBox="1"/>
          <p:nvPr/>
        </p:nvSpPr>
        <p:spPr>
          <a:xfrm>
            <a:off x="6246724" y="1898064"/>
            <a:ext cx="543449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SESIP Methodology and Protection Profiles</a:t>
            </a:r>
          </a:p>
          <a:p>
            <a:pPr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Compliance demonstration (with requirements mappings) against industry proposals.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47F615-9986-3E3A-55C3-CEAAB838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5228529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page - EU Cybersecurity Certification">
            <a:extLst>
              <a:ext uri="{FF2B5EF4-FFF2-40B4-BE49-F238E27FC236}">
                <a16:creationId xmlns:a16="http://schemas.microsoft.com/office/drawing/2014/main" id="{83EF812A-263D-ADC9-05A6-D31CF2D1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3" y="5129549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93703-D18A-D600-AEB9-ABF812046A08}"/>
              </a:ext>
            </a:extLst>
          </p:cNvPr>
          <p:cNvSpPr txBox="1"/>
          <p:nvPr/>
        </p:nvSpPr>
        <p:spPr>
          <a:xfrm>
            <a:off x="330593" y="1898064"/>
            <a:ext cx="51173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ENISA's Attack Methodology</a:t>
            </a:r>
          </a:p>
          <a:p>
            <a:pPr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EUCC Scheme and CC evaluation methodology.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in Technical Domains for SCSD and HWSB.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of State of the Art (</a:t>
            </a:r>
            <a:r>
              <a:rPr lang="en-GB" dirty="0" err="1"/>
              <a:t>SoTA</a:t>
            </a:r>
            <a:r>
              <a:rPr lang="en-GB" dirty="0"/>
              <a:t>)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4A396E9D-B797-CE61-875E-3E412FE84473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Cybersecurity from a different view</a:t>
            </a:r>
          </a:p>
        </p:txBody>
      </p:sp>
    </p:spTree>
    <p:extLst>
      <p:ext uri="{BB962C8B-B14F-4D97-AF65-F5344CB8AC3E}">
        <p14:creationId xmlns:p14="http://schemas.microsoft.com/office/powerpoint/2010/main" val="245944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A385-E160-FA0A-EB90-A772DBD4B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UCC State-of-the-Art">
            <a:extLst>
              <a:ext uri="{FF2B5EF4-FFF2-40B4-BE49-F238E27FC236}">
                <a16:creationId xmlns:a16="http://schemas.microsoft.com/office/drawing/2014/main" id="{FF864FCE-57AA-2EF5-E78B-D417461F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5017712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F2EF1-7672-18F9-0224-8D4B7D4C81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E4C8-72A3-4A75-795E-1FC60B9626ED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3CF53-F841-BE8F-7ECA-0B5DA5E033A9}"/>
              </a:ext>
            </a:extLst>
          </p:cNvPr>
          <p:cNvSpPr txBox="1"/>
          <p:nvPr/>
        </p:nvSpPr>
        <p:spPr>
          <a:xfrm>
            <a:off x="6246724" y="1898064"/>
            <a:ext cx="543449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SESIP Methodology and Protection Profiles</a:t>
            </a:r>
          </a:p>
          <a:p>
            <a:pPr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Compliance demonstration (with requirements mappings) against industry proposals.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EAF70C-83AB-8D93-1F6C-1E8E8F51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5228529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page - EU Cybersecurity Certification">
            <a:extLst>
              <a:ext uri="{FF2B5EF4-FFF2-40B4-BE49-F238E27FC236}">
                <a16:creationId xmlns:a16="http://schemas.microsoft.com/office/drawing/2014/main" id="{4468A346-641E-4891-EEA9-688E0984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3" y="5129549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5F13B-6E5A-B46D-67F1-8E02F9835A72}"/>
              </a:ext>
            </a:extLst>
          </p:cNvPr>
          <p:cNvSpPr txBox="1"/>
          <p:nvPr/>
        </p:nvSpPr>
        <p:spPr>
          <a:xfrm>
            <a:off x="330593" y="1898064"/>
            <a:ext cx="51173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ENISA's Attack Methodology</a:t>
            </a:r>
          </a:p>
          <a:p>
            <a:pPr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EUCC Scheme and CC evaluation methodology.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in Technical Domains for SCSD and HWSB.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of State of the Art (</a:t>
            </a:r>
            <a:r>
              <a:rPr lang="en-GB" dirty="0" err="1"/>
              <a:t>SoTA</a:t>
            </a:r>
            <a:r>
              <a:rPr lang="en-GB" dirty="0"/>
              <a:t>)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D30589C0-BFF0-24DC-5309-775E57C8CF8F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Cybersecurity from a different view</a:t>
            </a:r>
          </a:p>
        </p:txBody>
      </p:sp>
      <p:pic>
        <p:nvPicPr>
          <p:cNvPr id="4" name="Picture 10" descr="EUCC State-of-the-Art">
            <a:extLst>
              <a:ext uri="{FF2B5EF4-FFF2-40B4-BE49-F238E27FC236}">
                <a16:creationId xmlns:a16="http://schemas.microsoft.com/office/drawing/2014/main" id="{4BB7FBA5-5907-E618-4B3B-CA329693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4571159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555893F-6C53-55E2-4981-42DF1183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4781976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56D20-71CE-A891-A462-E76C8072FE91}"/>
              </a:ext>
            </a:extLst>
          </p:cNvPr>
          <p:cNvSpPr txBox="1"/>
          <p:nvPr/>
        </p:nvSpPr>
        <p:spPr>
          <a:xfrm>
            <a:off x="2325014" y="5820271"/>
            <a:ext cx="61026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050" dirty="0"/>
              <a:t>https://</a:t>
            </a:r>
            <a:r>
              <a:rPr lang="en-GB" sz="1050" dirty="0" err="1"/>
              <a:t>www.nxp.com</a:t>
            </a:r>
            <a:r>
              <a:rPr lang="en-GB" sz="1050" dirty="0"/>
              <a:t>/company/about-</a:t>
            </a:r>
            <a:r>
              <a:rPr lang="en-GB" sz="1050" dirty="0" err="1"/>
              <a:t>nxp</a:t>
            </a:r>
            <a:r>
              <a:rPr lang="en-GB" sz="1050" dirty="0"/>
              <a:t>/smarter-world-blog/BL-SESIP-SYSTEM</a:t>
            </a:r>
            <a:endParaRPr lang="en-GB" sz="1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82D5A3-A71D-8675-99C4-82C76B6E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76" y="1528440"/>
            <a:ext cx="8084881" cy="42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6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5CF21E-DCD1-9304-AD0D-9B656FCDC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UCC State-of-the-Art">
            <a:extLst>
              <a:ext uri="{FF2B5EF4-FFF2-40B4-BE49-F238E27FC236}">
                <a16:creationId xmlns:a16="http://schemas.microsoft.com/office/drawing/2014/main" id="{A670CA21-3A1A-4D9C-8E7A-50274C3C8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5017712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28494C-C3EE-AAD8-9B9D-349B8FDC11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noProof="0" dirty="0"/>
              <a:t>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4878D-7CB7-0DFA-33B8-4F0534E833C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es-ES_tradnl" dirty="0"/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B264B-6C4A-BA6D-7A7D-96D69EDF525B}"/>
              </a:ext>
            </a:extLst>
          </p:cNvPr>
          <p:cNvSpPr txBox="1"/>
          <p:nvPr/>
        </p:nvSpPr>
        <p:spPr>
          <a:xfrm>
            <a:off x="6246724" y="1898064"/>
            <a:ext cx="543449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SESIP Methodology and Protection Profiles</a:t>
            </a:r>
          </a:p>
          <a:p>
            <a:pPr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Compliance demonstration (with requirements mappings) against industry proposals.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7A5A3C-9259-4945-672A-8E43A715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5228529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page - EU Cybersecurity Certification">
            <a:extLst>
              <a:ext uri="{FF2B5EF4-FFF2-40B4-BE49-F238E27FC236}">
                <a16:creationId xmlns:a16="http://schemas.microsoft.com/office/drawing/2014/main" id="{E877877A-6E67-F026-0421-A9D0EBD2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3" y="5129549"/>
            <a:ext cx="4102499" cy="12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B0890-268F-A13D-CC86-F4804260C2E6}"/>
              </a:ext>
            </a:extLst>
          </p:cNvPr>
          <p:cNvSpPr txBox="1"/>
          <p:nvPr/>
        </p:nvSpPr>
        <p:spPr>
          <a:xfrm>
            <a:off x="330593" y="1898064"/>
            <a:ext cx="51173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/>
              <a:t>ENISA's Attack Methodology</a:t>
            </a:r>
          </a:p>
          <a:p>
            <a:pPr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EUCC Scheme and CC evaluation methodology.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in Technical Domains for SCSD and HWSB.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of State of the Art (</a:t>
            </a:r>
            <a:r>
              <a:rPr lang="en-GB" dirty="0" err="1"/>
              <a:t>SoTA</a:t>
            </a:r>
            <a:r>
              <a:rPr lang="en-GB" dirty="0"/>
              <a:t>)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ángulo 52">
            <a:extLst>
              <a:ext uri="{FF2B5EF4-FFF2-40B4-BE49-F238E27FC236}">
                <a16:creationId xmlns:a16="http://schemas.microsoft.com/office/drawing/2014/main" id="{652F53B2-1D20-92A2-E1CA-C7F3AA781ED1}"/>
              </a:ext>
            </a:extLst>
          </p:cNvPr>
          <p:cNvSpPr/>
          <p:nvPr/>
        </p:nvSpPr>
        <p:spPr>
          <a:xfrm>
            <a:off x="330592" y="1128117"/>
            <a:ext cx="11261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900"/>
              </a:buClr>
            </a:pPr>
            <a:r>
              <a:rPr lang="en-US" sz="2400" dirty="0">
                <a:solidFill>
                  <a:srgbClr val="FD6600"/>
                </a:solidFill>
                <a:latin typeface="Bai Jamjuree SemiBold" panose="00000700000000000000" pitchFamily="2" charset="-34"/>
                <a:ea typeface="Tahoma" panose="020B0604030504040204" pitchFamily="34" charset="0"/>
                <a:cs typeface="Bai Jamjuree SemiBold" panose="00000700000000000000" pitchFamily="2" charset="-34"/>
              </a:rPr>
              <a:t>Automotive Cybersecurity from a different view</a:t>
            </a:r>
          </a:p>
        </p:txBody>
      </p:sp>
      <p:pic>
        <p:nvPicPr>
          <p:cNvPr id="4" name="Picture 10" descr="EUCC State-of-the-Art">
            <a:extLst>
              <a:ext uri="{FF2B5EF4-FFF2-40B4-BE49-F238E27FC236}">
                <a16:creationId xmlns:a16="http://schemas.microsoft.com/office/drawing/2014/main" id="{468A6037-D38D-E9FB-92E5-145EAFDA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80" y="4571159"/>
            <a:ext cx="1714645" cy="1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7F888-3D54-BF94-55E4-49E699389691}"/>
              </a:ext>
            </a:extLst>
          </p:cNvPr>
          <p:cNvSpPr txBox="1"/>
          <p:nvPr/>
        </p:nvSpPr>
        <p:spPr>
          <a:xfrm>
            <a:off x="6246724" y="1898064"/>
            <a:ext cx="543449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b="1" dirty="0"/>
              <a:t>SESIP Methodology and Protection Profiles</a:t>
            </a:r>
          </a:p>
          <a:p>
            <a:pPr>
              <a:buNone/>
            </a:pP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Pragmatic (and industry friendly) view of 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Granularity to reinforce Composition and Reusability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Compliance demonstration (with requirements mappings) against industry proposals.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5CB928-D195-6D87-E2E1-2D049781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4781976"/>
            <a:ext cx="2218497" cy="10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D5C48C-2B92-34A7-EDF9-46AE82E5E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548474"/>
            <a:ext cx="9562008" cy="462703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ACEEDF-9D2F-A51E-F27E-2014E12321E6}"/>
              </a:ext>
            </a:extLst>
          </p:cNvPr>
          <p:cNvSpPr txBox="1"/>
          <p:nvPr/>
        </p:nvSpPr>
        <p:spPr>
          <a:xfrm>
            <a:off x="2209800" y="6234919"/>
            <a:ext cx="61026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050" dirty="0"/>
              <a:t>https://</a:t>
            </a:r>
            <a:r>
              <a:rPr lang="en-GB" sz="1050" dirty="0" err="1"/>
              <a:t>globalplatform.org</a:t>
            </a:r>
            <a:r>
              <a:rPr lang="en-GB" sz="1050" dirty="0"/>
              <a:t>/specs-library/?filter-committee=</a:t>
            </a:r>
            <a:r>
              <a:rPr lang="en-GB" sz="1050" dirty="0" err="1"/>
              <a:t>sesip&amp;filter-document_types</a:t>
            </a:r>
            <a:r>
              <a:rPr lang="en-GB" sz="1050" dirty="0"/>
              <a:t>=859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49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over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nal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rporate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ps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asic Content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dvanced Slides">
  <a:themeElements>
    <a:clrScheme name="Applus+ Laboratories">
      <a:dk1>
        <a:srgbClr val="746661"/>
      </a:dk1>
      <a:lt1>
        <a:sysClr val="window" lastClr="FFFFFF"/>
      </a:lt1>
      <a:dk2>
        <a:srgbClr val="746661"/>
      </a:dk2>
      <a:lt2>
        <a:srgbClr val="E7E6E6"/>
      </a:lt2>
      <a:accent1>
        <a:srgbClr val="FF6900"/>
      </a:accent1>
      <a:accent2>
        <a:srgbClr val="FFB47F"/>
      </a:accent2>
      <a:accent3>
        <a:srgbClr val="FFE0CC"/>
      </a:accent3>
      <a:accent4>
        <a:srgbClr val="B8AFAC"/>
      </a:accent4>
      <a:accent5>
        <a:srgbClr val="E4DEDC"/>
      </a:accent5>
      <a:accent6>
        <a:srgbClr val="FF6900"/>
      </a:accent6>
      <a:hlink>
        <a:srgbClr val="FF6900"/>
      </a:hlink>
      <a:folHlink>
        <a:srgbClr val="C490AA"/>
      </a:folHlink>
    </a:clrScheme>
    <a:fontScheme name="Applus+ Laboratories">
      <a:majorFont>
        <a:latin typeface="Bai Jamjuree"/>
        <a:ea typeface=""/>
        <a:cs typeface=""/>
      </a:majorFont>
      <a:minorFont>
        <a:latin typeface="Bai Jamju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D6B3C6E37A54E8C32452C1A24B578" ma:contentTypeVersion="13" ma:contentTypeDescription="Create a new document." ma:contentTypeScope="" ma:versionID="e58063f3d42c16f7ae81f7be38fa36b9">
  <xsd:schema xmlns:xsd="http://www.w3.org/2001/XMLSchema" xmlns:xs="http://www.w3.org/2001/XMLSchema" xmlns:p="http://schemas.microsoft.com/office/2006/metadata/properties" xmlns:ns2="daf42ac6-9e93-4de9-9a72-10f913041ca1" xmlns:ns3="dba31755-6864-4b8c-9e87-d0ce55a9ddc2" targetNamespace="http://schemas.microsoft.com/office/2006/metadata/properties" ma:root="true" ma:fieldsID="03704d65d3f8dd8c088dd9048ae752ff" ns2:_="" ns3:_="">
    <xsd:import namespace="daf42ac6-9e93-4de9-9a72-10f913041ca1"/>
    <xsd:import namespace="dba31755-6864-4b8c-9e87-d0ce55a9dd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42ac6-9e93-4de9-9a72-10f913041c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f781aa3-eb08-4e80-b5cd-4604a4ade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31755-6864-4b8c-9e87-d0ce55a9ddc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6f277a9-21bd-48a5-a7b2-29c823437733}" ma:internalName="TaxCatchAll" ma:showField="CatchAllData" ma:web="dba31755-6864-4b8c-9e87-d0ce55a9dd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a31755-6864-4b8c-9e87-d0ce55a9ddc2" xsi:nil="true"/>
    <lcf76f155ced4ddcb4097134ff3c332f xmlns="daf42ac6-9e93-4de9-9a72-10f913041ca1">
      <Terms xmlns="http://schemas.microsoft.com/office/infopath/2007/PartnerControls"/>
    </lcf76f155ced4ddcb4097134ff3c332f>
    <MediaLengthInSeconds xmlns="daf42ac6-9e93-4de9-9a72-10f913041ca1" xsi:nil="true"/>
  </documentManagement>
</p:properties>
</file>

<file path=customXml/itemProps1.xml><?xml version="1.0" encoding="utf-8"?>
<ds:datastoreItem xmlns:ds="http://schemas.openxmlformats.org/officeDocument/2006/customXml" ds:itemID="{CA56588C-E6E8-4A53-9AFF-BCF020E00E60}"/>
</file>

<file path=customXml/itemProps2.xml><?xml version="1.0" encoding="utf-8"?>
<ds:datastoreItem xmlns:ds="http://schemas.openxmlformats.org/officeDocument/2006/customXml" ds:itemID="{DB8152C4-D601-4A86-AF32-7B5B454E1F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6BA71B-CB1D-4846-8DFA-2609FD67AECB}">
  <ds:schemaRefs>
    <ds:schemaRef ds:uri="1e4f16d0-e28a-44f9-ae34-ba35c0a83eee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fccda522-85a9-4286-acbb-341b5d6e35f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53506</TotalTime>
  <Words>3123</Words>
  <Application>Microsoft Macintosh PowerPoint</Application>
  <PresentationFormat>Widescreen</PresentationFormat>
  <Paragraphs>817</Paragraphs>
  <Slides>52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Bai Jamjuree</vt:lpstr>
      <vt:lpstr>Lato</vt:lpstr>
      <vt:lpstr>Calibri</vt:lpstr>
      <vt:lpstr>FoundryMonoline-Bold</vt:lpstr>
      <vt:lpstr>Bai Jamjuree SemiBold</vt:lpstr>
      <vt:lpstr>Manus</vt:lpstr>
      <vt:lpstr>Montserrat</vt:lpstr>
      <vt:lpstr>Arial</vt:lpstr>
      <vt:lpstr>Cover slides</vt:lpstr>
      <vt:lpstr>Index Slides</vt:lpstr>
      <vt:lpstr>Section slides</vt:lpstr>
      <vt:lpstr>Final slides</vt:lpstr>
      <vt:lpstr>Corporate Slides</vt:lpstr>
      <vt:lpstr>Maps Slides</vt:lpstr>
      <vt:lpstr>Basic Content Slides</vt:lpstr>
      <vt:lpstr>Advanced Slides</vt:lpstr>
      <vt:lpstr>PowerPoint Presentation</vt:lpstr>
      <vt:lpstr>PowerPoint Presentation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Attack Potential &amp; Attack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SESIP Assurance Levels &amp; Protection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thoughts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Jota Eslava</dc:creator>
  <cp:lastModifiedBy>WEI YUAN MAO</cp:lastModifiedBy>
  <cp:revision>986</cp:revision>
  <dcterms:created xsi:type="dcterms:W3CDTF">2023-06-13T07:38:33Z</dcterms:created>
  <dcterms:modified xsi:type="dcterms:W3CDTF">2025-05-15T04:38:00Z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0x010100485D6B3C6E37A54E8C32452C1A24B578</vt:lpwstr>
  </property>
  <property fmtid="{D5CDD505-2E9C-101B-9397-08002B2CF9AE}" pid="3" name="MediaServiceImageTags">
    <vt:lpwstr/>
  </property>
  <property fmtid="{D5CDD505-2E9C-101B-9397-08002B2CF9AE}" pid="4" name="Order">
    <vt:lpwstr>3393700.00000000</vt:lpwstr>
  </property>
  <property fmtid="{D5CDD505-2E9C-101B-9397-08002B2CF9AE}" pid="5" name="SEO Optimized">
    <vt:lpwstr>false</vt:lpwstr>
  </property>
  <property fmtid="{D5CDD505-2E9C-101B-9397-08002B2CF9AE}" pid="6" name="RFQLink">
    <vt:lpwstr>false</vt:lpwstr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URL">
    <vt:lpwstr>, </vt:lpwstr>
  </property>
  <property fmtid="{D5CDD505-2E9C-101B-9397-08002B2CF9AE}" pid="13" name="TRANASLATION">
    <vt:lpwstr>false</vt:lpwstr>
  </property>
  <property fmtid="{D5CDD505-2E9C-101B-9397-08002B2CF9AE}" pid="14" name="xd_Signature">
    <vt:lpwstr/>
  </property>
  <property fmtid="{D5CDD505-2E9C-101B-9397-08002B2CF9AE}" pid="15" name="Sticky">
    <vt:lpwstr>false</vt:lpwstr>
  </property>
</Properties>
</file>