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8.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2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Lst>
  <p:notesMasterIdLst>
    <p:notesMasterId r:id="rId88"/>
  </p:notesMasterIdLst>
  <p:sldIdLst>
    <p:sldId id="2147472066" r:id="rId6"/>
    <p:sldId id="3853" r:id="rId7"/>
    <p:sldId id="2147472183" r:id="rId8"/>
    <p:sldId id="2147475500" r:id="rId9"/>
    <p:sldId id="2147481961" r:id="rId10"/>
    <p:sldId id="2147475501" r:id="rId11"/>
    <p:sldId id="2147472363" r:id="rId12"/>
    <p:sldId id="2147475498" r:id="rId13"/>
    <p:sldId id="2147472006" r:id="rId14"/>
    <p:sldId id="2147475509" r:id="rId15"/>
    <p:sldId id="2147472369" r:id="rId16"/>
    <p:sldId id="2147475480" r:id="rId17"/>
    <p:sldId id="2147475477" r:id="rId18"/>
    <p:sldId id="2147472068" r:id="rId19"/>
    <p:sldId id="2147472181" r:id="rId20"/>
    <p:sldId id="2147472408" r:id="rId21"/>
    <p:sldId id="2147472384" r:id="rId22"/>
    <p:sldId id="2147475505" r:id="rId23"/>
    <p:sldId id="2147472429" r:id="rId24"/>
    <p:sldId id="2147475489" r:id="rId25"/>
    <p:sldId id="2147475487" r:id="rId26"/>
    <p:sldId id="2147475491" r:id="rId27"/>
    <p:sldId id="2147475486" r:id="rId28"/>
    <p:sldId id="2147475484" r:id="rId29"/>
    <p:sldId id="2147475496" r:id="rId30"/>
    <p:sldId id="2147471993" r:id="rId31"/>
    <p:sldId id="2147475494" r:id="rId32"/>
    <p:sldId id="2147475510" r:id="rId33"/>
    <p:sldId id="2147472380" r:id="rId34"/>
    <p:sldId id="2147472178" r:id="rId35"/>
    <p:sldId id="2147475548" r:id="rId36"/>
    <p:sldId id="2147472412" r:id="rId37"/>
    <p:sldId id="2147472198" r:id="rId38"/>
    <p:sldId id="2147472351" r:id="rId39"/>
    <p:sldId id="2147472145" r:id="rId40"/>
    <p:sldId id="2147472350" r:id="rId41"/>
    <p:sldId id="2147472139" r:id="rId42"/>
    <p:sldId id="2147475547" r:id="rId43"/>
    <p:sldId id="2147471936" r:id="rId44"/>
    <p:sldId id="2147475549" r:id="rId45"/>
    <p:sldId id="2147472244" r:id="rId46"/>
    <p:sldId id="2147475587" r:id="rId47"/>
    <p:sldId id="2147475589" r:id="rId48"/>
    <p:sldId id="2147475586" r:id="rId49"/>
    <p:sldId id="2147481956" r:id="rId50"/>
    <p:sldId id="2147475584" r:id="rId51"/>
    <p:sldId id="294" r:id="rId52"/>
    <p:sldId id="2147475593" r:id="rId53"/>
    <p:sldId id="2147481957" r:id="rId54"/>
    <p:sldId id="2147475511" r:id="rId55"/>
    <p:sldId id="2147475591" r:id="rId56"/>
    <p:sldId id="2147475594" r:id="rId57"/>
    <p:sldId id="2147475592" r:id="rId58"/>
    <p:sldId id="2147475449" r:id="rId59"/>
    <p:sldId id="2147475546" r:id="rId60"/>
    <p:sldId id="2147475595" r:id="rId61"/>
    <p:sldId id="2147475596" r:id="rId62"/>
    <p:sldId id="2147475599" r:id="rId63"/>
    <p:sldId id="2147475597" r:id="rId64"/>
    <p:sldId id="2147475576" r:id="rId65"/>
    <p:sldId id="307" r:id="rId66"/>
    <p:sldId id="2147475601" r:id="rId67"/>
    <p:sldId id="322" r:id="rId68"/>
    <p:sldId id="2147475550" r:id="rId69"/>
    <p:sldId id="2147481806" r:id="rId70"/>
    <p:sldId id="2147481763" r:id="rId71"/>
    <p:sldId id="2147481814" r:id="rId72"/>
    <p:sldId id="2147475455" r:id="rId73"/>
    <p:sldId id="2147481813" r:id="rId74"/>
    <p:sldId id="2147481955" r:id="rId75"/>
    <p:sldId id="2147481793" r:id="rId76"/>
    <p:sldId id="2147481798" r:id="rId77"/>
    <p:sldId id="2147481794" r:id="rId78"/>
    <p:sldId id="2147481797" r:id="rId79"/>
    <p:sldId id="2147481958" r:id="rId80"/>
    <p:sldId id="2147481959" r:id="rId81"/>
    <p:sldId id="2147481960" r:id="rId82"/>
    <p:sldId id="2147472437" r:id="rId83"/>
    <p:sldId id="2147472186" r:id="rId84"/>
    <p:sldId id="2147472012" r:id="rId85"/>
    <p:sldId id="2147472399" r:id="rId86"/>
    <p:sldId id="214747240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1A63C-9C3B-BEAD-9A25-EACE4B4722FD}" name="Don Felton" initials="DF" userId="S::don.felton@trustonic.com::def8a5ce-8994-4f20-af2b-ab4e24297796" providerId="AD"/>
  <p188:author id="{5A68C8F8-8A47-4CC2-5526-E43084AFF1D2}" name="francesca forestieri" initials="ff" userId="f90ce2b3459dad3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8FF"/>
    <a:srgbClr val="7D0097"/>
    <a:srgbClr val="ABC3FF"/>
    <a:srgbClr val="002353"/>
    <a:srgbClr val="F04665"/>
    <a:srgbClr val="2984FF"/>
    <a:srgbClr val="00939A"/>
    <a:srgbClr val="FFFF00"/>
    <a:srgbClr val="E8E7E7"/>
    <a:srgbClr val="0688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6C2DC-1C3B-6CE4-1509-84F6C90495C4}" v="4" dt="2025-06-02T23:24:25.447"/>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8" autoAdjust="0"/>
    <p:restoredTop sz="96110" autoAdjust="0"/>
  </p:normalViewPr>
  <p:slideViewPr>
    <p:cSldViewPr snapToGrid="0" showGuides="1">
      <p:cViewPr varScale="1">
        <p:scale>
          <a:sx n="119" d="100"/>
          <a:sy n="119" d="100"/>
        </p:scale>
        <p:origin x="256" y="192"/>
      </p:cViewPr>
      <p:guideLst/>
    </p:cSldViewPr>
  </p:slideViewPr>
  <p:notesTextViewPr>
    <p:cViewPr>
      <p:scale>
        <a:sx n="1" d="1"/>
        <a:sy n="1" d="1"/>
      </p:scale>
      <p:origin x="0" y="0"/>
    </p:cViewPr>
  </p:notesTextViewPr>
  <p:sorterViewPr>
    <p:cViewPr varScale="1">
      <p:scale>
        <a:sx n="1" d="1"/>
        <a:sy n="1" d="1"/>
      </p:scale>
      <p:origin x="0" y="-58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Palaganas (AM)" userId="S::nathan_am.consulting#ext#@globalplatforminc.onmicrosoft.com::89c8dec9-0869-4999-8d48-12c7b14c3784" providerId="AD" clId="Web-{F706C2DC-1C3B-6CE4-1509-84F6C90495C4}"/>
    <pc:docChg chg="addSld delSld">
      <pc:chgData name="Nathan Palaganas (AM)" userId="S::nathan_am.consulting#ext#@globalplatforminc.onmicrosoft.com::89c8dec9-0869-4999-8d48-12c7b14c3784" providerId="AD" clId="Web-{F706C2DC-1C3B-6CE4-1509-84F6C90495C4}" dt="2025-06-02T23:24:25.447" v="3"/>
      <pc:docMkLst>
        <pc:docMk/>
      </pc:docMkLst>
      <pc:sldChg chg="del">
        <pc:chgData name="Nathan Palaganas (AM)" userId="S::nathan_am.consulting#ext#@globalplatforminc.onmicrosoft.com::89c8dec9-0869-4999-8d48-12c7b14c3784" providerId="AD" clId="Web-{F706C2DC-1C3B-6CE4-1509-84F6C90495C4}" dt="2025-06-02T23:24:24.931" v="2"/>
        <pc:sldMkLst>
          <pc:docMk/>
          <pc:sldMk cId="1298962488" sldId="2147471990"/>
        </pc:sldMkLst>
      </pc:sldChg>
      <pc:sldChg chg="del">
        <pc:chgData name="Nathan Palaganas (AM)" userId="S::nathan_am.consulting#ext#@globalplatforminc.onmicrosoft.com::89c8dec9-0869-4999-8d48-12c7b14c3784" providerId="AD" clId="Web-{F706C2DC-1C3B-6CE4-1509-84F6C90495C4}" dt="2025-06-02T23:24:23.541" v="0"/>
        <pc:sldMkLst>
          <pc:docMk/>
          <pc:sldMk cId="264783789" sldId="2147472361"/>
        </pc:sldMkLst>
      </pc:sldChg>
      <pc:sldChg chg="del">
        <pc:chgData name="Nathan Palaganas (AM)" userId="S::nathan_am.consulting#ext#@globalplatforminc.onmicrosoft.com::89c8dec9-0869-4999-8d48-12c7b14c3784" providerId="AD" clId="Web-{F706C2DC-1C3B-6CE4-1509-84F6C90495C4}" dt="2025-06-02T23:24:23.541" v="1"/>
        <pc:sldMkLst>
          <pc:docMk/>
          <pc:sldMk cId="649753202" sldId="2147475508"/>
        </pc:sldMkLst>
      </pc:sldChg>
      <pc:sldChg chg="new">
        <pc:chgData name="Nathan Palaganas (AM)" userId="S::nathan_am.consulting#ext#@globalplatforminc.onmicrosoft.com::89c8dec9-0869-4999-8d48-12c7b14c3784" providerId="AD" clId="Web-{F706C2DC-1C3B-6CE4-1509-84F6C90495C4}" dt="2025-06-02T23:24:25.447" v="3"/>
        <pc:sldMkLst>
          <pc:docMk/>
          <pc:sldMk cId="3541040140" sldId="21474819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ffmacbookpro2022\Desktop\HPSE%20-%20GP%20IR%20chartsF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ffmacbookpro2022\Desktop\HPSE%20-%20GP%20IR%20chartsF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noProof="0" dirty="0">
                <a:solidFill>
                  <a:schemeClr val="bg1"/>
                </a:solidFill>
              </a:rPr>
              <a:t>Secure Element Satisfaction of 100%</a:t>
            </a:r>
            <a:r>
              <a:rPr lang="en-US" baseline="0" noProof="0" dirty="0">
                <a:solidFill>
                  <a:schemeClr val="bg1"/>
                </a:solidFill>
              </a:rPr>
              <a:t> of </a:t>
            </a:r>
            <a:r>
              <a:rPr lang="en-US" noProof="0" dirty="0">
                <a:solidFill>
                  <a:schemeClr val="bg1"/>
                </a:solidFill>
              </a:rPr>
              <a:t>J3101 Requirements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Sheet1!$G$1</c:f>
              <c:strCache>
                <c:ptCount val="1"/>
                <c:pt idx="0">
                  <c:v>Secure Element Satisfaction of J3101 Requirements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DE7-3E40-927D-30B627113CDA}"/>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DE7-3E40-927D-30B627113CDA}"/>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DE7-3E40-927D-30B627113CD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IT"/>
                </a:p>
              </c:txPr>
              <c:dLblPos val="outEnd"/>
              <c:showLegendKey val="0"/>
              <c:showVal val="0"/>
              <c:showCatName val="1"/>
              <c:showSerName val="0"/>
              <c:showPercent val="1"/>
              <c:showBubbleSize val="0"/>
              <c:extLst>
                <c:ext xmlns:c16="http://schemas.microsoft.com/office/drawing/2014/chart" uri="{C3380CC4-5D6E-409C-BE32-E72D297353CC}">
                  <c16:uniqueId val="{00000001-5DE7-3E40-927D-30B627113CD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IT"/>
                </a:p>
              </c:txPr>
              <c:dLblPos val="outEnd"/>
              <c:showLegendKey val="0"/>
              <c:showVal val="0"/>
              <c:showCatName val="1"/>
              <c:showSerName val="0"/>
              <c:showPercent val="1"/>
              <c:showBubbleSize val="0"/>
              <c:extLst>
                <c:ext xmlns:c16="http://schemas.microsoft.com/office/drawing/2014/chart" uri="{C3380CC4-5D6E-409C-BE32-E72D297353CC}">
                  <c16:uniqueId val="{00000003-5DE7-3E40-927D-30B627113CDA}"/>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IT"/>
                </a:p>
              </c:txPr>
              <c:dLblPos val="outEnd"/>
              <c:showLegendKey val="0"/>
              <c:showVal val="0"/>
              <c:showCatName val="1"/>
              <c:showSerName val="0"/>
              <c:showPercent val="1"/>
              <c:showBubbleSize val="0"/>
              <c:extLst>
                <c:ext xmlns:c16="http://schemas.microsoft.com/office/drawing/2014/chart" uri="{C3380CC4-5D6E-409C-BE32-E72D297353CC}">
                  <c16:uniqueId val="{00000005-5DE7-3E40-927D-30B627113CD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Sheet1!$F$2:$F$4</c:f>
              <c:strCache>
                <c:ptCount val="3"/>
                <c:pt idx="0">
                  <c:v>YES</c:v>
                </c:pt>
                <c:pt idx="1">
                  <c:v>YES (Trusted Applet)</c:v>
                </c:pt>
                <c:pt idx="2">
                  <c:v>NO</c:v>
                </c:pt>
              </c:strCache>
            </c:strRef>
          </c:cat>
          <c:val>
            <c:numRef>
              <c:f>Sheet1!$G$2:$G$4</c:f>
              <c:numCache>
                <c:formatCode>0%</c:formatCode>
                <c:ptCount val="3"/>
                <c:pt idx="0">
                  <c:v>0.81168831168831168</c:v>
                </c:pt>
                <c:pt idx="1">
                  <c:v>0.18831168831168832</c:v>
                </c:pt>
                <c:pt idx="2">
                  <c:v>0</c:v>
                </c:pt>
              </c:numCache>
            </c:numRef>
          </c:val>
          <c:extLst>
            <c:ext xmlns:c16="http://schemas.microsoft.com/office/drawing/2014/chart" uri="{C3380CC4-5D6E-409C-BE32-E72D297353CC}">
              <c16:uniqueId val="{00000006-5DE7-3E40-927D-30B627113CDA}"/>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dirty="0">
                <a:solidFill>
                  <a:schemeClr val="bg1"/>
                </a:solidFill>
              </a:rPr>
              <a:t>Trusted Execution Environment Satisfaction of 98% of J3101 Requirements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Sheet1!$K$1</c:f>
              <c:strCache>
                <c:ptCount val="1"/>
                <c:pt idx="0">
                  <c:v>Trusted Execution Environment Satisfaction of J3101 Requirements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41-B844-BD2D-3E99D6B4A2ED}"/>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A41-B844-BD2D-3E99D6B4A2ED}"/>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A41-B844-BD2D-3E99D6B4A2ED}"/>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IT"/>
                </a:p>
              </c:txPr>
              <c:dLblPos val="outEnd"/>
              <c:showLegendKey val="0"/>
              <c:showVal val="0"/>
              <c:showCatName val="1"/>
              <c:showSerName val="0"/>
              <c:showPercent val="1"/>
              <c:showBubbleSize val="0"/>
              <c:extLst>
                <c:ext xmlns:c16="http://schemas.microsoft.com/office/drawing/2014/chart" uri="{C3380CC4-5D6E-409C-BE32-E72D297353CC}">
                  <c16:uniqueId val="{00000001-2A41-B844-BD2D-3E99D6B4A2ED}"/>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IT"/>
                </a:p>
              </c:txPr>
              <c:dLblPos val="outEnd"/>
              <c:showLegendKey val="0"/>
              <c:showVal val="0"/>
              <c:showCatName val="1"/>
              <c:showSerName val="0"/>
              <c:showPercent val="1"/>
              <c:showBubbleSize val="0"/>
              <c:extLst>
                <c:ext xmlns:c16="http://schemas.microsoft.com/office/drawing/2014/chart" uri="{C3380CC4-5D6E-409C-BE32-E72D297353CC}">
                  <c16:uniqueId val="{00000003-2A41-B844-BD2D-3E99D6B4A2ED}"/>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IT"/>
                </a:p>
              </c:txPr>
              <c:dLblPos val="outEnd"/>
              <c:showLegendKey val="0"/>
              <c:showVal val="0"/>
              <c:showCatName val="1"/>
              <c:showSerName val="0"/>
              <c:showPercent val="1"/>
              <c:showBubbleSize val="0"/>
              <c:extLst>
                <c:ext xmlns:c16="http://schemas.microsoft.com/office/drawing/2014/chart" uri="{C3380CC4-5D6E-409C-BE32-E72D297353CC}">
                  <c16:uniqueId val="{00000005-2A41-B844-BD2D-3E99D6B4A2ED}"/>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Sheet1!$J$2:$J$4</c:f>
              <c:strCache>
                <c:ptCount val="3"/>
                <c:pt idx="0">
                  <c:v>YES</c:v>
                </c:pt>
                <c:pt idx="1">
                  <c:v>YES (Trusted Application)</c:v>
                </c:pt>
                <c:pt idx="2">
                  <c:v>PARTIAL/ NO</c:v>
                </c:pt>
              </c:strCache>
            </c:strRef>
          </c:cat>
          <c:val>
            <c:numRef>
              <c:f>Sheet1!$K$2:$K$4</c:f>
              <c:numCache>
                <c:formatCode>0%</c:formatCode>
                <c:ptCount val="3"/>
                <c:pt idx="0">
                  <c:v>0.75974025974025972</c:v>
                </c:pt>
                <c:pt idx="1">
                  <c:v>0.22077922077922077</c:v>
                </c:pt>
                <c:pt idx="2">
                  <c:v>1.948051948051948E-2</c:v>
                </c:pt>
              </c:numCache>
            </c:numRef>
          </c:val>
          <c:extLst>
            <c:ext xmlns:c16="http://schemas.microsoft.com/office/drawing/2014/chart" uri="{C3380CC4-5D6E-409C-BE32-E72D297353CC}">
              <c16:uniqueId val="{00000006-2A41-B844-BD2D-3E99D6B4A2ED}"/>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 Id="rId4" Type="http://schemas.openxmlformats.org/officeDocument/2006/relationships/image" Target="../media/image78.jpeg"/></Relationships>
</file>

<file path=ppt/diagrams/_rels/data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jpeg"/><Relationship Id="rId4" Type="http://schemas.openxmlformats.org/officeDocument/2006/relationships/image" Target="../media/image82.png"/></Relationships>
</file>

<file path=ppt/diagrams/_rels/data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9.svg"/></Relationships>
</file>

<file path=ppt/diagrams/_rels/data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image" Target="../media/image25.png"/></Relationships>
</file>

<file path=ppt/diagrams/_rels/data5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image" Target="../media/image106.jpeg"/></Relationships>
</file>

<file path=ppt/diagrams/_rels/data5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image" Target="../media/image109.jpeg"/></Relationships>
</file>

<file path=ppt/diagrams/_rels/data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 Id="rId4" Type="http://schemas.openxmlformats.org/officeDocument/2006/relationships/image" Target="../media/image78.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1.png"/><Relationship Id="rId1" Type="http://schemas.openxmlformats.org/officeDocument/2006/relationships/image" Target="../media/image80.png"/><Relationship Id="rId4" Type="http://schemas.openxmlformats.org/officeDocument/2006/relationships/image" Target="../media/image8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image" Target="../media/image25.png"/></Relationships>
</file>

<file path=ppt/diagrams/_rels/drawing5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image" Target="../media/image106.jpeg"/></Relationships>
</file>

<file path=ppt/diagrams/_rels/drawing5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image" Target="../media/image109.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7B11E-7EC1-A44C-9C99-5CD0CAED62B7}" type="doc">
      <dgm:prSet loTypeId="urn:microsoft.com/office/officeart/2005/8/layout/vList2" loCatId="" qsTypeId="urn:microsoft.com/office/officeart/2005/8/quickstyle/simple1" qsCatId="simple" csTypeId="urn:microsoft.com/office/officeart/2005/8/colors/accent2_2" csCatId="accent2" phldr="1"/>
      <dgm:spPr/>
      <dgm:t>
        <a:bodyPr/>
        <a:lstStyle/>
        <a:p>
          <a:endParaRPr lang="en-GB"/>
        </a:p>
      </dgm:t>
    </dgm:pt>
    <dgm:pt modelId="{8C544221-AC23-6644-9513-1872B48331C7}">
      <dgm:prSet custT="1"/>
      <dgm:spPr/>
      <dgm:t>
        <a:bodyPr/>
        <a:lstStyle/>
        <a:p>
          <a:r>
            <a:rPr lang="en-GB" sz="2400"/>
            <a:t>We aim to create a trusted environment to understand and resolve complex problems and identify future potential synergies.</a:t>
          </a:r>
          <a:endParaRPr lang="en-GB" sz="2400" dirty="0"/>
        </a:p>
      </dgm:t>
    </dgm:pt>
    <dgm:pt modelId="{ABF73658-C184-4746-AD41-20508498C99E}" type="parTrans" cxnId="{D544627B-0D7D-4C41-9C6F-C535828DC57D}">
      <dgm:prSet/>
      <dgm:spPr/>
      <dgm:t>
        <a:bodyPr/>
        <a:lstStyle/>
        <a:p>
          <a:endParaRPr lang="en-GB" sz="2400"/>
        </a:p>
      </dgm:t>
    </dgm:pt>
    <dgm:pt modelId="{68AB4560-E123-7049-980F-D3B97B6BB9BF}" type="sibTrans" cxnId="{D544627B-0D7D-4C41-9C6F-C535828DC57D}">
      <dgm:prSet/>
      <dgm:spPr/>
      <dgm:t>
        <a:bodyPr/>
        <a:lstStyle/>
        <a:p>
          <a:endParaRPr lang="en-GB" sz="2400"/>
        </a:p>
      </dgm:t>
    </dgm:pt>
    <dgm:pt modelId="{70D32B09-A60B-FF40-9367-A17F61B980FC}">
      <dgm:prSet custT="1"/>
      <dgm:spPr/>
      <dgm:t>
        <a:bodyPr/>
        <a:lstStyle/>
        <a:p>
          <a:r>
            <a:rPr lang="en-GB" sz="2400" dirty="0"/>
            <a:t>We have representatives from key players and from key standardisation organisations.</a:t>
          </a:r>
        </a:p>
      </dgm:t>
    </dgm:pt>
    <dgm:pt modelId="{5798BAEC-7A70-A146-97BB-F674223FC074}" type="parTrans" cxnId="{1735D9F6-19B3-A848-B339-5B712EF61734}">
      <dgm:prSet/>
      <dgm:spPr/>
      <dgm:t>
        <a:bodyPr/>
        <a:lstStyle/>
        <a:p>
          <a:endParaRPr lang="en-GB" sz="2400"/>
        </a:p>
      </dgm:t>
    </dgm:pt>
    <dgm:pt modelId="{C67C7AE8-D2BE-1D43-8FD8-763CE5951D77}" type="sibTrans" cxnId="{1735D9F6-19B3-A848-B339-5B712EF61734}">
      <dgm:prSet/>
      <dgm:spPr/>
      <dgm:t>
        <a:bodyPr/>
        <a:lstStyle/>
        <a:p>
          <a:endParaRPr lang="en-GB" sz="2400"/>
        </a:p>
      </dgm:t>
    </dgm:pt>
    <dgm:pt modelId="{E7A9E1E8-DD51-3747-8B1D-39C23E5AB8D9}">
      <dgm:prSet custT="1"/>
      <dgm:spPr/>
      <dgm:t>
        <a:bodyPr/>
        <a:lstStyle/>
        <a:p>
          <a:r>
            <a:rPr lang="en-GB" sz="2400" dirty="0"/>
            <a:t>Each speaker is speaking as an expert in the field, and not necessarily speaking on behalf of his company or standards organisation. </a:t>
          </a:r>
        </a:p>
      </dgm:t>
    </dgm:pt>
    <dgm:pt modelId="{73540BB8-04E9-0144-9529-5C4EC9EE9A03}" type="parTrans" cxnId="{31DCEA83-834C-E94A-8A21-81941DD5372C}">
      <dgm:prSet/>
      <dgm:spPr/>
      <dgm:t>
        <a:bodyPr/>
        <a:lstStyle/>
        <a:p>
          <a:endParaRPr lang="en-GB" sz="2400"/>
        </a:p>
      </dgm:t>
    </dgm:pt>
    <dgm:pt modelId="{3C000570-56DC-344C-9B35-7AD2A8E5874F}" type="sibTrans" cxnId="{31DCEA83-834C-E94A-8A21-81941DD5372C}">
      <dgm:prSet/>
      <dgm:spPr/>
      <dgm:t>
        <a:bodyPr/>
        <a:lstStyle/>
        <a:p>
          <a:endParaRPr lang="en-GB" sz="2400"/>
        </a:p>
      </dgm:t>
    </dgm:pt>
    <dgm:pt modelId="{E4971DAE-9AEF-6146-B140-F75CD76661D8}">
      <dgm:prSet custT="1"/>
      <dgm:spPr>
        <a:solidFill>
          <a:schemeClr val="accent3"/>
        </a:solidFill>
      </dgm:spPr>
      <dgm:t>
        <a:bodyPr/>
        <a:lstStyle/>
        <a:p>
          <a:r>
            <a:rPr lang="en-GB" sz="2400" i="1" dirty="0"/>
            <a:t>Therefore, participants are free to use the information received, but not attribute the affiliation of the speaker(s).</a:t>
          </a:r>
        </a:p>
      </dgm:t>
    </dgm:pt>
    <dgm:pt modelId="{67D4BA76-F9A0-D44D-BEEB-EDD8501A44DA}" type="parTrans" cxnId="{98D08DEC-6AD4-CA4E-949F-E7442AC8453D}">
      <dgm:prSet/>
      <dgm:spPr/>
      <dgm:t>
        <a:bodyPr/>
        <a:lstStyle/>
        <a:p>
          <a:endParaRPr lang="en-GB" sz="2400"/>
        </a:p>
      </dgm:t>
    </dgm:pt>
    <dgm:pt modelId="{58098DEF-F122-F744-974F-5FD6B69BE37A}" type="sibTrans" cxnId="{98D08DEC-6AD4-CA4E-949F-E7442AC8453D}">
      <dgm:prSet/>
      <dgm:spPr/>
      <dgm:t>
        <a:bodyPr/>
        <a:lstStyle/>
        <a:p>
          <a:endParaRPr lang="en-GB" sz="2400"/>
        </a:p>
      </dgm:t>
    </dgm:pt>
    <dgm:pt modelId="{65B98F7A-3035-B242-9F5D-17D637469F80}" type="pres">
      <dgm:prSet presAssocID="{5F07B11E-7EC1-A44C-9C99-5CD0CAED62B7}" presName="linear" presStyleCnt="0">
        <dgm:presLayoutVars>
          <dgm:animLvl val="lvl"/>
          <dgm:resizeHandles val="exact"/>
        </dgm:presLayoutVars>
      </dgm:prSet>
      <dgm:spPr/>
    </dgm:pt>
    <dgm:pt modelId="{087F6ED9-66DB-F740-8A21-DC8F41CD90BC}" type="pres">
      <dgm:prSet presAssocID="{8C544221-AC23-6644-9513-1872B48331C7}" presName="parentText" presStyleLbl="node1" presStyleIdx="0" presStyleCnt="4">
        <dgm:presLayoutVars>
          <dgm:chMax val="0"/>
          <dgm:bulletEnabled val="1"/>
        </dgm:presLayoutVars>
      </dgm:prSet>
      <dgm:spPr/>
    </dgm:pt>
    <dgm:pt modelId="{9FC7F352-407D-9A4C-8039-2623339F9D14}" type="pres">
      <dgm:prSet presAssocID="{68AB4560-E123-7049-980F-D3B97B6BB9BF}" presName="spacer" presStyleCnt="0"/>
      <dgm:spPr/>
    </dgm:pt>
    <dgm:pt modelId="{6910AF06-B689-CD45-9D06-B22358782CFE}" type="pres">
      <dgm:prSet presAssocID="{70D32B09-A60B-FF40-9367-A17F61B980FC}" presName="parentText" presStyleLbl="node1" presStyleIdx="1" presStyleCnt="4">
        <dgm:presLayoutVars>
          <dgm:chMax val="0"/>
          <dgm:bulletEnabled val="1"/>
        </dgm:presLayoutVars>
      </dgm:prSet>
      <dgm:spPr/>
    </dgm:pt>
    <dgm:pt modelId="{0AE515EE-6F10-1B4F-8596-A4765FF5404B}" type="pres">
      <dgm:prSet presAssocID="{C67C7AE8-D2BE-1D43-8FD8-763CE5951D77}" presName="spacer" presStyleCnt="0"/>
      <dgm:spPr/>
    </dgm:pt>
    <dgm:pt modelId="{D3815840-E455-704E-928F-2175DBA90884}" type="pres">
      <dgm:prSet presAssocID="{E7A9E1E8-DD51-3747-8B1D-39C23E5AB8D9}" presName="parentText" presStyleLbl="node1" presStyleIdx="2" presStyleCnt="4">
        <dgm:presLayoutVars>
          <dgm:chMax val="0"/>
          <dgm:bulletEnabled val="1"/>
        </dgm:presLayoutVars>
      </dgm:prSet>
      <dgm:spPr/>
    </dgm:pt>
    <dgm:pt modelId="{32E8F8EC-A1D3-3C4F-BC18-E7EB0756B5C3}" type="pres">
      <dgm:prSet presAssocID="{3C000570-56DC-344C-9B35-7AD2A8E5874F}" presName="spacer" presStyleCnt="0"/>
      <dgm:spPr/>
    </dgm:pt>
    <dgm:pt modelId="{B5A50321-A0BF-F24B-988E-46F04DE03C4D}" type="pres">
      <dgm:prSet presAssocID="{E4971DAE-9AEF-6146-B140-F75CD76661D8}" presName="parentText" presStyleLbl="node1" presStyleIdx="3" presStyleCnt="4">
        <dgm:presLayoutVars>
          <dgm:chMax val="0"/>
          <dgm:bulletEnabled val="1"/>
        </dgm:presLayoutVars>
      </dgm:prSet>
      <dgm:spPr/>
    </dgm:pt>
  </dgm:ptLst>
  <dgm:cxnLst>
    <dgm:cxn modelId="{B0CC5304-09A6-8145-B482-5DAA6F7DA437}" type="presOf" srcId="{E4971DAE-9AEF-6146-B140-F75CD76661D8}" destId="{B5A50321-A0BF-F24B-988E-46F04DE03C4D}" srcOrd="0" destOrd="0" presId="urn:microsoft.com/office/officeart/2005/8/layout/vList2"/>
    <dgm:cxn modelId="{E1B7B12F-CEE1-3143-B130-CD23FDA01C03}" type="presOf" srcId="{E7A9E1E8-DD51-3747-8B1D-39C23E5AB8D9}" destId="{D3815840-E455-704E-928F-2175DBA90884}" srcOrd="0" destOrd="0" presId="urn:microsoft.com/office/officeart/2005/8/layout/vList2"/>
    <dgm:cxn modelId="{F4B64C77-A83D-3547-ADB5-AC72CDB42BD4}" type="presOf" srcId="{8C544221-AC23-6644-9513-1872B48331C7}" destId="{087F6ED9-66DB-F740-8A21-DC8F41CD90BC}" srcOrd="0" destOrd="0" presId="urn:microsoft.com/office/officeart/2005/8/layout/vList2"/>
    <dgm:cxn modelId="{D544627B-0D7D-4C41-9C6F-C535828DC57D}" srcId="{5F07B11E-7EC1-A44C-9C99-5CD0CAED62B7}" destId="{8C544221-AC23-6644-9513-1872B48331C7}" srcOrd="0" destOrd="0" parTransId="{ABF73658-C184-4746-AD41-20508498C99E}" sibTransId="{68AB4560-E123-7049-980F-D3B97B6BB9BF}"/>
    <dgm:cxn modelId="{31DCEA83-834C-E94A-8A21-81941DD5372C}" srcId="{5F07B11E-7EC1-A44C-9C99-5CD0CAED62B7}" destId="{E7A9E1E8-DD51-3747-8B1D-39C23E5AB8D9}" srcOrd="2" destOrd="0" parTransId="{73540BB8-04E9-0144-9529-5C4EC9EE9A03}" sibTransId="{3C000570-56DC-344C-9B35-7AD2A8E5874F}"/>
    <dgm:cxn modelId="{316E7793-E981-4F48-B500-1AB9BAE791A1}" type="presOf" srcId="{70D32B09-A60B-FF40-9367-A17F61B980FC}" destId="{6910AF06-B689-CD45-9D06-B22358782CFE}" srcOrd="0" destOrd="0" presId="urn:microsoft.com/office/officeart/2005/8/layout/vList2"/>
    <dgm:cxn modelId="{98D08DEC-6AD4-CA4E-949F-E7442AC8453D}" srcId="{5F07B11E-7EC1-A44C-9C99-5CD0CAED62B7}" destId="{E4971DAE-9AEF-6146-B140-F75CD76661D8}" srcOrd="3" destOrd="0" parTransId="{67D4BA76-F9A0-D44D-BEEB-EDD8501A44DA}" sibTransId="{58098DEF-F122-F744-974F-5FD6B69BE37A}"/>
    <dgm:cxn modelId="{39FA6DF2-07F5-AE48-98F7-98F8C38B36A7}" type="presOf" srcId="{5F07B11E-7EC1-A44C-9C99-5CD0CAED62B7}" destId="{65B98F7A-3035-B242-9F5D-17D637469F80}" srcOrd="0" destOrd="0" presId="urn:microsoft.com/office/officeart/2005/8/layout/vList2"/>
    <dgm:cxn modelId="{1735D9F6-19B3-A848-B339-5B712EF61734}" srcId="{5F07B11E-7EC1-A44C-9C99-5CD0CAED62B7}" destId="{70D32B09-A60B-FF40-9367-A17F61B980FC}" srcOrd="1" destOrd="0" parTransId="{5798BAEC-7A70-A146-97BB-F674223FC074}" sibTransId="{C67C7AE8-D2BE-1D43-8FD8-763CE5951D77}"/>
    <dgm:cxn modelId="{1093339D-BEF8-1B44-8F91-5E5C3191078F}" type="presParOf" srcId="{65B98F7A-3035-B242-9F5D-17D637469F80}" destId="{087F6ED9-66DB-F740-8A21-DC8F41CD90BC}" srcOrd="0" destOrd="0" presId="urn:microsoft.com/office/officeart/2005/8/layout/vList2"/>
    <dgm:cxn modelId="{0067CE8C-428B-F44A-83B6-72ACCE6D0340}" type="presParOf" srcId="{65B98F7A-3035-B242-9F5D-17D637469F80}" destId="{9FC7F352-407D-9A4C-8039-2623339F9D14}" srcOrd="1" destOrd="0" presId="urn:microsoft.com/office/officeart/2005/8/layout/vList2"/>
    <dgm:cxn modelId="{C387FA2A-6EC0-5F4D-B173-AD53A16461BB}" type="presParOf" srcId="{65B98F7A-3035-B242-9F5D-17D637469F80}" destId="{6910AF06-B689-CD45-9D06-B22358782CFE}" srcOrd="2" destOrd="0" presId="urn:microsoft.com/office/officeart/2005/8/layout/vList2"/>
    <dgm:cxn modelId="{29996FAE-7690-B145-931C-6443B067412D}" type="presParOf" srcId="{65B98F7A-3035-B242-9F5D-17D637469F80}" destId="{0AE515EE-6F10-1B4F-8596-A4765FF5404B}" srcOrd="3" destOrd="0" presId="urn:microsoft.com/office/officeart/2005/8/layout/vList2"/>
    <dgm:cxn modelId="{A8F30A20-30A5-C24A-B4C2-5417C608C0BC}" type="presParOf" srcId="{65B98F7A-3035-B242-9F5D-17D637469F80}" destId="{D3815840-E455-704E-928F-2175DBA90884}" srcOrd="4" destOrd="0" presId="urn:microsoft.com/office/officeart/2005/8/layout/vList2"/>
    <dgm:cxn modelId="{974FE83D-7C60-094C-A7C0-4477A9C1E9FB}" type="presParOf" srcId="{65B98F7A-3035-B242-9F5D-17D637469F80}" destId="{32E8F8EC-A1D3-3C4F-BC18-E7EB0756B5C3}" srcOrd="5" destOrd="0" presId="urn:microsoft.com/office/officeart/2005/8/layout/vList2"/>
    <dgm:cxn modelId="{210C6B25-24C6-4140-81AB-44C61F09F335}" type="presParOf" srcId="{65B98F7A-3035-B242-9F5D-17D637469F80}" destId="{B5A50321-A0BF-F24B-988E-46F04DE03C4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777C12-6044-5A41-B24E-7387ACAE8F6E}" type="doc">
      <dgm:prSet loTypeId="urn:microsoft.com/office/officeart/2005/8/layout/hProcess11" loCatId="" qsTypeId="urn:microsoft.com/office/officeart/2005/8/quickstyle/simple1" qsCatId="simple" csTypeId="urn:microsoft.com/office/officeart/2005/8/colors/colorful1" csCatId="colorful" phldr="1"/>
      <dgm:spPr/>
      <dgm:t>
        <a:bodyPr/>
        <a:lstStyle/>
        <a:p>
          <a:endParaRPr lang="en-GB"/>
        </a:p>
      </dgm:t>
    </dgm:pt>
    <dgm:pt modelId="{DF63B6D7-1E0E-A442-A7B5-3BF16984C1F5}">
      <dgm:prSet phldrT="[Text]" custT="1"/>
      <dgm:spPr/>
      <dgm:t>
        <a:bodyPr/>
        <a:lstStyle/>
        <a:p>
          <a:r>
            <a:rPr lang="en-GB" sz="1600" dirty="0">
              <a:solidFill>
                <a:schemeClr val="bg1"/>
              </a:solidFill>
            </a:rPr>
            <a:t>Multiple, Comprehensive Update Features</a:t>
          </a:r>
        </a:p>
      </dgm:t>
    </dgm:pt>
    <dgm:pt modelId="{9E2B5AF4-3627-8941-A1B1-B153EA1A0CAA}" type="parTrans" cxnId="{8C4A93D0-7E30-AA46-A1F6-DAEC42AAA7AB}">
      <dgm:prSet/>
      <dgm:spPr/>
      <dgm:t>
        <a:bodyPr/>
        <a:lstStyle/>
        <a:p>
          <a:endParaRPr lang="en-GB" sz="1600">
            <a:solidFill>
              <a:schemeClr val="bg1"/>
            </a:solidFill>
          </a:endParaRPr>
        </a:p>
      </dgm:t>
    </dgm:pt>
    <dgm:pt modelId="{C38704BA-516A-2E43-AB7F-55AF7D566C24}" type="sibTrans" cxnId="{8C4A93D0-7E30-AA46-A1F6-DAEC42AAA7AB}">
      <dgm:prSet/>
      <dgm:spPr/>
      <dgm:t>
        <a:bodyPr/>
        <a:lstStyle/>
        <a:p>
          <a:endParaRPr lang="en-GB" sz="1600">
            <a:solidFill>
              <a:schemeClr val="bg1"/>
            </a:solidFill>
          </a:endParaRPr>
        </a:p>
      </dgm:t>
    </dgm:pt>
    <dgm:pt modelId="{D7B123E3-BA5A-6A43-B69F-1E190569DE16}">
      <dgm:prSet phldrT="[Text]" custT="1"/>
      <dgm:spPr/>
      <dgm:t>
        <a:bodyPr/>
        <a:lstStyle/>
        <a:p>
          <a:r>
            <a:rPr lang="en-GB" sz="1600" dirty="0">
              <a:solidFill>
                <a:schemeClr val="accent4">
                  <a:lumMod val="20000"/>
                  <a:lumOff val="80000"/>
                </a:schemeClr>
              </a:solidFill>
            </a:rPr>
            <a:t>Multi-Tenant Security </a:t>
          </a:r>
          <a:r>
            <a:rPr lang="en-GB" sz="1600" dirty="0">
              <a:solidFill>
                <a:schemeClr val="bg1"/>
              </a:solidFill>
            </a:rPr>
            <a:t>Services </a:t>
          </a:r>
        </a:p>
      </dgm:t>
    </dgm:pt>
    <dgm:pt modelId="{27D20FE6-C591-9544-A3AF-877B676BB58F}" type="parTrans" cxnId="{9AA47347-0A26-6F4F-A68B-88CCC1457C98}">
      <dgm:prSet/>
      <dgm:spPr/>
      <dgm:t>
        <a:bodyPr/>
        <a:lstStyle/>
        <a:p>
          <a:endParaRPr lang="en-GB" sz="1600">
            <a:solidFill>
              <a:schemeClr val="bg1"/>
            </a:solidFill>
          </a:endParaRPr>
        </a:p>
      </dgm:t>
    </dgm:pt>
    <dgm:pt modelId="{D7FDE486-4596-EE46-9FD5-4712623B51A6}" type="sibTrans" cxnId="{9AA47347-0A26-6F4F-A68B-88CCC1457C98}">
      <dgm:prSet/>
      <dgm:spPr/>
      <dgm:t>
        <a:bodyPr/>
        <a:lstStyle/>
        <a:p>
          <a:endParaRPr lang="en-GB" sz="1600">
            <a:solidFill>
              <a:schemeClr val="bg1"/>
            </a:solidFill>
          </a:endParaRPr>
        </a:p>
      </dgm:t>
    </dgm:pt>
    <dgm:pt modelId="{ADCFBDEA-B282-FB42-957B-FC3FB50C280A}">
      <dgm:prSet phldrT="[Text]" custT="1"/>
      <dgm:spPr/>
      <dgm:t>
        <a:bodyPr/>
        <a:lstStyle/>
        <a:p>
          <a:r>
            <a:rPr lang="en-GB" sz="1600" dirty="0">
              <a:solidFill>
                <a:schemeClr val="bg1"/>
              </a:solidFill>
            </a:rPr>
            <a:t>Leverages combined </a:t>
          </a:r>
          <a:r>
            <a:rPr lang="en-GB" sz="1600" dirty="0">
              <a:solidFill>
                <a:schemeClr val="accent4">
                  <a:lumMod val="20000"/>
                  <a:lumOff val="80000"/>
                </a:schemeClr>
              </a:solidFill>
            </a:rPr>
            <a:t>expertise of community </a:t>
          </a:r>
          <a:r>
            <a:rPr lang="en-GB" sz="1600" dirty="0">
              <a:solidFill>
                <a:schemeClr val="bg1"/>
              </a:solidFill>
            </a:rPr>
            <a:t>in deploying security specifications &amp; in addressing emerging threats</a:t>
          </a:r>
        </a:p>
      </dgm:t>
    </dgm:pt>
    <dgm:pt modelId="{6E22CA3C-530A-2E46-9DD1-83705D67F498}" type="parTrans" cxnId="{148A1328-B5E3-9848-8D20-CAEFDAE085D7}">
      <dgm:prSet/>
      <dgm:spPr/>
      <dgm:t>
        <a:bodyPr/>
        <a:lstStyle/>
        <a:p>
          <a:endParaRPr lang="en-GB" sz="1600">
            <a:solidFill>
              <a:schemeClr val="bg1"/>
            </a:solidFill>
          </a:endParaRPr>
        </a:p>
      </dgm:t>
    </dgm:pt>
    <dgm:pt modelId="{C3E7E4CD-239B-9D41-B976-C47A5977693C}" type="sibTrans" cxnId="{148A1328-B5E3-9848-8D20-CAEFDAE085D7}">
      <dgm:prSet/>
      <dgm:spPr/>
      <dgm:t>
        <a:bodyPr/>
        <a:lstStyle/>
        <a:p>
          <a:endParaRPr lang="en-GB" sz="1600">
            <a:solidFill>
              <a:schemeClr val="bg1"/>
            </a:solidFill>
          </a:endParaRPr>
        </a:p>
      </dgm:t>
    </dgm:pt>
    <dgm:pt modelId="{9BBFA35E-D55B-CE40-A9CC-EA20DDEEAC1A}">
      <dgm:prSet phldrT="[Text]" custT="1"/>
      <dgm:spPr/>
      <dgm:t>
        <a:bodyPr/>
        <a:lstStyle/>
        <a:p>
          <a:r>
            <a:rPr lang="en-IT" sz="1600" dirty="0">
              <a:solidFill>
                <a:schemeClr val="bg1"/>
              </a:solidFill>
            </a:rPr>
            <a:t>Security Assurance of Products </a:t>
          </a:r>
          <a:r>
            <a:rPr lang="en-IT" sz="1600" dirty="0">
              <a:solidFill>
                <a:schemeClr val="accent4">
                  <a:lumMod val="20000"/>
                  <a:lumOff val="80000"/>
                </a:schemeClr>
              </a:solidFill>
            </a:rPr>
            <a:t>Demonstrated by Certification</a:t>
          </a:r>
        </a:p>
      </dgm:t>
    </dgm:pt>
    <dgm:pt modelId="{391B210B-208D-574D-8707-A56A6950D190}" type="parTrans" cxnId="{1894B28D-777D-A742-8626-563FD8E80DEE}">
      <dgm:prSet/>
      <dgm:spPr/>
      <dgm:t>
        <a:bodyPr/>
        <a:lstStyle/>
        <a:p>
          <a:endParaRPr lang="en-GB" sz="1600">
            <a:solidFill>
              <a:schemeClr val="bg1"/>
            </a:solidFill>
          </a:endParaRPr>
        </a:p>
      </dgm:t>
    </dgm:pt>
    <dgm:pt modelId="{FEB2633D-D85E-614F-BD8F-37F10C3D35DF}" type="sibTrans" cxnId="{1894B28D-777D-A742-8626-563FD8E80DEE}">
      <dgm:prSet/>
      <dgm:spPr/>
      <dgm:t>
        <a:bodyPr/>
        <a:lstStyle/>
        <a:p>
          <a:endParaRPr lang="en-GB" sz="1600">
            <a:solidFill>
              <a:schemeClr val="bg1"/>
            </a:solidFill>
          </a:endParaRPr>
        </a:p>
      </dgm:t>
    </dgm:pt>
    <dgm:pt modelId="{0BA40249-FEAE-7741-8247-62E67D072464}">
      <dgm:prSet phldrT="[Text]" custT="1"/>
      <dgm:spPr/>
      <dgm:t>
        <a:bodyPr/>
        <a:lstStyle/>
        <a:p>
          <a:r>
            <a:rPr lang="en-GB" sz="1600" dirty="0">
              <a:solidFill>
                <a:schemeClr val="accent4">
                  <a:lumMod val="20000"/>
                  <a:lumOff val="80000"/>
                </a:schemeClr>
              </a:solidFill>
            </a:rPr>
            <a:t>Agility in Deployment of Common Security </a:t>
          </a:r>
          <a:r>
            <a:rPr lang="en-GB" sz="1600" dirty="0">
              <a:solidFill>
                <a:schemeClr val="bg1"/>
              </a:solidFill>
            </a:rPr>
            <a:t>Requirements while supporting innovation</a:t>
          </a:r>
        </a:p>
      </dgm:t>
    </dgm:pt>
    <dgm:pt modelId="{E2504416-31AB-EB47-A42C-7BF1E4752166}" type="parTrans" cxnId="{4A8614F5-81EB-E34E-98F4-0FCEB07ACD13}">
      <dgm:prSet/>
      <dgm:spPr/>
      <dgm:t>
        <a:bodyPr/>
        <a:lstStyle/>
        <a:p>
          <a:endParaRPr lang="en-GB" sz="1600">
            <a:solidFill>
              <a:schemeClr val="bg1"/>
            </a:solidFill>
          </a:endParaRPr>
        </a:p>
      </dgm:t>
    </dgm:pt>
    <dgm:pt modelId="{017925EA-ED25-4C48-81BB-27D521E89F1C}" type="sibTrans" cxnId="{4A8614F5-81EB-E34E-98F4-0FCEB07ACD13}">
      <dgm:prSet/>
      <dgm:spPr/>
      <dgm:t>
        <a:bodyPr/>
        <a:lstStyle/>
        <a:p>
          <a:endParaRPr lang="en-GB" sz="1600">
            <a:solidFill>
              <a:schemeClr val="bg1"/>
            </a:solidFill>
          </a:endParaRPr>
        </a:p>
      </dgm:t>
    </dgm:pt>
    <dgm:pt modelId="{761D1664-FC0F-AA4C-AB8B-E46D99191302}">
      <dgm:prSet phldrT="[Text]" custT="1"/>
      <dgm:spPr/>
      <dgm:t>
        <a:bodyPr/>
        <a:lstStyle/>
        <a:p>
          <a:r>
            <a:rPr lang="en-GB" sz="1600" dirty="0">
              <a:solidFill>
                <a:schemeClr val="bg1"/>
              </a:solidFill>
            </a:rPr>
            <a:t>Designed To Support </a:t>
          </a:r>
          <a:r>
            <a:rPr lang="en-GB" sz="1600" dirty="0">
              <a:solidFill>
                <a:schemeClr val="accent4">
                  <a:lumMod val="20000"/>
                  <a:lumOff val="80000"/>
                </a:schemeClr>
              </a:solidFill>
            </a:rPr>
            <a:t>Future Cryptographic Requirements &amp; Evolving Regulations</a:t>
          </a:r>
        </a:p>
      </dgm:t>
    </dgm:pt>
    <dgm:pt modelId="{FC039E00-3E58-2B4E-94F3-ADFD92293716}" type="parTrans" cxnId="{43A84246-94F4-1E49-8DDE-8004FF6C09C0}">
      <dgm:prSet/>
      <dgm:spPr/>
      <dgm:t>
        <a:bodyPr/>
        <a:lstStyle/>
        <a:p>
          <a:endParaRPr lang="en-GB" sz="1600">
            <a:solidFill>
              <a:schemeClr val="bg1"/>
            </a:solidFill>
          </a:endParaRPr>
        </a:p>
      </dgm:t>
    </dgm:pt>
    <dgm:pt modelId="{7D821ECD-4D5B-D942-BB0B-AB92ACC10217}" type="sibTrans" cxnId="{43A84246-94F4-1E49-8DDE-8004FF6C09C0}">
      <dgm:prSet/>
      <dgm:spPr/>
      <dgm:t>
        <a:bodyPr/>
        <a:lstStyle/>
        <a:p>
          <a:endParaRPr lang="en-GB" sz="1600">
            <a:solidFill>
              <a:schemeClr val="bg1"/>
            </a:solidFill>
          </a:endParaRPr>
        </a:p>
      </dgm:t>
    </dgm:pt>
    <dgm:pt modelId="{1872DE62-BC16-034C-B0F2-A545DA1A446C}" type="pres">
      <dgm:prSet presAssocID="{E9777C12-6044-5A41-B24E-7387ACAE8F6E}" presName="Name0" presStyleCnt="0">
        <dgm:presLayoutVars>
          <dgm:dir/>
          <dgm:resizeHandles val="exact"/>
        </dgm:presLayoutVars>
      </dgm:prSet>
      <dgm:spPr/>
    </dgm:pt>
    <dgm:pt modelId="{5A6D50BE-5B22-EB41-96E7-B6F4689E4D13}" type="pres">
      <dgm:prSet presAssocID="{E9777C12-6044-5A41-B24E-7387ACAE8F6E}" presName="arrow" presStyleLbl="bgShp" presStyleIdx="0" presStyleCnt="1"/>
      <dgm:spPr/>
    </dgm:pt>
    <dgm:pt modelId="{8CB3761A-828A-C540-BC74-F4C124369257}" type="pres">
      <dgm:prSet presAssocID="{E9777C12-6044-5A41-B24E-7387ACAE8F6E}" presName="points" presStyleCnt="0"/>
      <dgm:spPr/>
    </dgm:pt>
    <dgm:pt modelId="{E9D9D9A8-CC14-3744-96F2-8382D647953F}" type="pres">
      <dgm:prSet presAssocID="{D7B123E3-BA5A-6A43-B69F-1E190569DE16}" presName="compositeA" presStyleCnt="0"/>
      <dgm:spPr/>
    </dgm:pt>
    <dgm:pt modelId="{9795B3A2-E318-5849-A8CF-EB3050147C59}" type="pres">
      <dgm:prSet presAssocID="{D7B123E3-BA5A-6A43-B69F-1E190569DE16}" presName="textA" presStyleLbl="revTx" presStyleIdx="0" presStyleCnt="6">
        <dgm:presLayoutVars>
          <dgm:bulletEnabled val="1"/>
        </dgm:presLayoutVars>
      </dgm:prSet>
      <dgm:spPr/>
    </dgm:pt>
    <dgm:pt modelId="{71A0FFCC-6AAB-0B44-84B5-BA7C72AC99CB}" type="pres">
      <dgm:prSet presAssocID="{D7B123E3-BA5A-6A43-B69F-1E190569DE16}" presName="circleA" presStyleLbl="node1" presStyleIdx="0" presStyleCnt="6"/>
      <dgm:spPr/>
    </dgm:pt>
    <dgm:pt modelId="{BA0A6273-BFC5-5F49-B09A-412EEAFD687A}" type="pres">
      <dgm:prSet presAssocID="{D7B123E3-BA5A-6A43-B69F-1E190569DE16}" presName="spaceA" presStyleCnt="0"/>
      <dgm:spPr/>
    </dgm:pt>
    <dgm:pt modelId="{08D32E53-B838-E842-A49E-CC5B4A556EBA}" type="pres">
      <dgm:prSet presAssocID="{D7FDE486-4596-EE46-9FD5-4712623B51A6}" presName="space" presStyleCnt="0"/>
      <dgm:spPr/>
    </dgm:pt>
    <dgm:pt modelId="{38369ACB-131C-9C4F-9DF7-29EB3A103A1F}" type="pres">
      <dgm:prSet presAssocID="{9BBFA35E-D55B-CE40-A9CC-EA20DDEEAC1A}" presName="compositeB" presStyleCnt="0"/>
      <dgm:spPr/>
    </dgm:pt>
    <dgm:pt modelId="{FE10E740-E630-B241-BDDD-512C3E67425C}" type="pres">
      <dgm:prSet presAssocID="{9BBFA35E-D55B-CE40-A9CC-EA20DDEEAC1A}" presName="textB" presStyleLbl="revTx" presStyleIdx="1" presStyleCnt="6" custScaleX="145407">
        <dgm:presLayoutVars>
          <dgm:bulletEnabled val="1"/>
        </dgm:presLayoutVars>
      </dgm:prSet>
      <dgm:spPr/>
    </dgm:pt>
    <dgm:pt modelId="{8C53CE1E-050A-B748-A141-EA8CA16FE4A5}" type="pres">
      <dgm:prSet presAssocID="{9BBFA35E-D55B-CE40-A9CC-EA20DDEEAC1A}" presName="circleB" presStyleLbl="node1" presStyleIdx="1" presStyleCnt="6"/>
      <dgm:spPr/>
    </dgm:pt>
    <dgm:pt modelId="{BF74E0F8-3E54-0F44-A677-DA6B899E0A9A}" type="pres">
      <dgm:prSet presAssocID="{9BBFA35E-D55B-CE40-A9CC-EA20DDEEAC1A}" presName="spaceB" presStyleCnt="0"/>
      <dgm:spPr/>
    </dgm:pt>
    <dgm:pt modelId="{C64B0638-6C54-E34F-AC96-91A3C84F58A5}" type="pres">
      <dgm:prSet presAssocID="{FEB2633D-D85E-614F-BD8F-37F10C3D35DF}" presName="space" presStyleCnt="0"/>
      <dgm:spPr/>
    </dgm:pt>
    <dgm:pt modelId="{040FC764-DAC8-E948-90D8-8FFE73367D91}" type="pres">
      <dgm:prSet presAssocID="{0BA40249-FEAE-7741-8247-62E67D072464}" presName="compositeA" presStyleCnt="0"/>
      <dgm:spPr/>
    </dgm:pt>
    <dgm:pt modelId="{17EC722F-6DFB-8848-A7F8-EE0175348BDF}" type="pres">
      <dgm:prSet presAssocID="{0BA40249-FEAE-7741-8247-62E67D072464}" presName="textA" presStyleLbl="revTx" presStyleIdx="2" presStyleCnt="6" custScaleX="148011">
        <dgm:presLayoutVars>
          <dgm:bulletEnabled val="1"/>
        </dgm:presLayoutVars>
      </dgm:prSet>
      <dgm:spPr/>
    </dgm:pt>
    <dgm:pt modelId="{90FCDE2E-A6FB-C340-BCA5-F33AA12A8FEF}" type="pres">
      <dgm:prSet presAssocID="{0BA40249-FEAE-7741-8247-62E67D072464}" presName="circleA" presStyleLbl="node1" presStyleIdx="2" presStyleCnt="6"/>
      <dgm:spPr/>
    </dgm:pt>
    <dgm:pt modelId="{CB67D423-E0B7-F34D-8695-63B3A84B7B4B}" type="pres">
      <dgm:prSet presAssocID="{0BA40249-FEAE-7741-8247-62E67D072464}" presName="spaceA" presStyleCnt="0"/>
      <dgm:spPr/>
    </dgm:pt>
    <dgm:pt modelId="{AA0BFB73-1987-8B40-85BF-31F8E043CC71}" type="pres">
      <dgm:prSet presAssocID="{017925EA-ED25-4C48-81BB-27D521E89F1C}" presName="space" presStyleCnt="0"/>
      <dgm:spPr/>
    </dgm:pt>
    <dgm:pt modelId="{9F6D67F2-70EE-F64E-A14B-7D3484C089AE}" type="pres">
      <dgm:prSet presAssocID="{DF63B6D7-1E0E-A442-A7B5-3BF16984C1F5}" presName="compositeB" presStyleCnt="0"/>
      <dgm:spPr/>
    </dgm:pt>
    <dgm:pt modelId="{F50DC004-1384-7844-914E-93B734B3D912}" type="pres">
      <dgm:prSet presAssocID="{DF63B6D7-1E0E-A442-A7B5-3BF16984C1F5}" presName="textB" presStyleLbl="revTx" presStyleIdx="3" presStyleCnt="6" custScaleX="176634">
        <dgm:presLayoutVars>
          <dgm:bulletEnabled val="1"/>
        </dgm:presLayoutVars>
      </dgm:prSet>
      <dgm:spPr/>
    </dgm:pt>
    <dgm:pt modelId="{F7C09BD2-618D-9345-9FBA-8CA76B84CDA1}" type="pres">
      <dgm:prSet presAssocID="{DF63B6D7-1E0E-A442-A7B5-3BF16984C1F5}" presName="circleB" presStyleLbl="node1" presStyleIdx="3" presStyleCnt="6"/>
      <dgm:spPr/>
    </dgm:pt>
    <dgm:pt modelId="{4B02B994-F4CB-4C49-8D44-BDA2660A79D3}" type="pres">
      <dgm:prSet presAssocID="{DF63B6D7-1E0E-A442-A7B5-3BF16984C1F5}" presName="spaceB" presStyleCnt="0"/>
      <dgm:spPr/>
    </dgm:pt>
    <dgm:pt modelId="{1344A6BB-A05F-D246-882E-7BECCD8182C3}" type="pres">
      <dgm:prSet presAssocID="{C38704BA-516A-2E43-AB7F-55AF7D566C24}" presName="space" presStyleCnt="0"/>
      <dgm:spPr/>
    </dgm:pt>
    <dgm:pt modelId="{8F8D7726-1CA3-044C-BD7D-1A85148BAFE1}" type="pres">
      <dgm:prSet presAssocID="{761D1664-FC0F-AA4C-AB8B-E46D99191302}" presName="compositeA" presStyleCnt="0"/>
      <dgm:spPr/>
    </dgm:pt>
    <dgm:pt modelId="{600CC860-A175-334A-A378-07A23F923027}" type="pres">
      <dgm:prSet presAssocID="{761D1664-FC0F-AA4C-AB8B-E46D99191302}" presName="textA" presStyleLbl="revTx" presStyleIdx="4" presStyleCnt="6" custScaleX="154592">
        <dgm:presLayoutVars>
          <dgm:bulletEnabled val="1"/>
        </dgm:presLayoutVars>
      </dgm:prSet>
      <dgm:spPr/>
    </dgm:pt>
    <dgm:pt modelId="{48F70CD1-887E-4C4E-B727-6AC832BBBBAC}" type="pres">
      <dgm:prSet presAssocID="{761D1664-FC0F-AA4C-AB8B-E46D99191302}" presName="circleA" presStyleLbl="node1" presStyleIdx="4" presStyleCnt="6"/>
      <dgm:spPr/>
    </dgm:pt>
    <dgm:pt modelId="{8911EA3D-A8F7-9543-9FB6-2A088672556E}" type="pres">
      <dgm:prSet presAssocID="{761D1664-FC0F-AA4C-AB8B-E46D99191302}" presName="spaceA" presStyleCnt="0"/>
      <dgm:spPr/>
    </dgm:pt>
    <dgm:pt modelId="{FA9BDE75-B9F2-4248-A567-FD9A111A5DD7}" type="pres">
      <dgm:prSet presAssocID="{7D821ECD-4D5B-D942-BB0B-AB92ACC10217}" presName="space" presStyleCnt="0"/>
      <dgm:spPr/>
    </dgm:pt>
    <dgm:pt modelId="{EEE772FC-CFD4-8B43-8607-D744E76C0F20}" type="pres">
      <dgm:prSet presAssocID="{ADCFBDEA-B282-FB42-957B-FC3FB50C280A}" presName="compositeB" presStyleCnt="0"/>
      <dgm:spPr/>
    </dgm:pt>
    <dgm:pt modelId="{432A1C53-BC4A-7546-A9E3-1C50EEC7F176}" type="pres">
      <dgm:prSet presAssocID="{ADCFBDEA-B282-FB42-957B-FC3FB50C280A}" presName="textB" presStyleLbl="revTx" presStyleIdx="5" presStyleCnt="6" custScaleX="143048">
        <dgm:presLayoutVars>
          <dgm:bulletEnabled val="1"/>
        </dgm:presLayoutVars>
      </dgm:prSet>
      <dgm:spPr/>
    </dgm:pt>
    <dgm:pt modelId="{16B781AF-0E23-724C-B74B-8DA9F6DBF47D}" type="pres">
      <dgm:prSet presAssocID="{ADCFBDEA-B282-FB42-957B-FC3FB50C280A}" presName="circleB" presStyleLbl="node1" presStyleIdx="5" presStyleCnt="6"/>
      <dgm:spPr/>
    </dgm:pt>
    <dgm:pt modelId="{7BD68733-139A-1047-9943-D67124481509}" type="pres">
      <dgm:prSet presAssocID="{ADCFBDEA-B282-FB42-957B-FC3FB50C280A}" presName="spaceB" presStyleCnt="0"/>
      <dgm:spPr/>
    </dgm:pt>
  </dgm:ptLst>
  <dgm:cxnLst>
    <dgm:cxn modelId="{148A1328-B5E3-9848-8D20-CAEFDAE085D7}" srcId="{E9777C12-6044-5A41-B24E-7387ACAE8F6E}" destId="{ADCFBDEA-B282-FB42-957B-FC3FB50C280A}" srcOrd="5" destOrd="0" parTransId="{6E22CA3C-530A-2E46-9DD1-83705D67F498}" sibTransId="{C3E7E4CD-239B-9D41-B976-C47A5977693C}"/>
    <dgm:cxn modelId="{EB9D0D33-C9E3-AC4B-B972-5EF5ACE704C9}" type="presOf" srcId="{DF63B6D7-1E0E-A442-A7B5-3BF16984C1F5}" destId="{F50DC004-1384-7844-914E-93B734B3D912}" srcOrd="0" destOrd="0" presId="urn:microsoft.com/office/officeart/2005/8/layout/hProcess11"/>
    <dgm:cxn modelId="{BFD68841-B9D7-5343-BE26-BF4F8AA2F8FB}" type="presOf" srcId="{761D1664-FC0F-AA4C-AB8B-E46D99191302}" destId="{600CC860-A175-334A-A378-07A23F923027}" srcOrd="0" destOrd="0" presId="urn:microsoft.com/office/officeart/2005/8/layout/hProcess11"/>
    <dgm:cxn modelId="{F7677563-EB40-F74F-B401-895476650291}" type="presOf" srcId="{0BA40249-FEAE-7741-8247-62E67D072464}" destId="{17EC722F-6DFB-8848-A7F8-EE0175348BDF}" srcOrd="0" destOrd="0" presId="urn:microsoft.com/office/officeart/2005/8/layout/hProcess11"/>
    <dgm:cxn modelId="{43A84246-94F4-1E49-8DDE-8004FF6C09C0}" srcId="{E9777C12-6044-5A41-B24E-7387ACAE8F6E}" destId="{761D1664-FC0F-AA4C-AB8B-E46D99191302}" srcOrd="4" destOrd="0" parTransId="{FC039E00-3E58-2B4E-94F3-ADFD92293716}" sibTransId="{7D821ECD-4D5B-D942-BB0B-AB92ACC10217}"/>
    <dgm:cxn modelId="{9AA47347-0A26-6F4F-A68B-88CCC1457C98}" srcId="{E9777C12-6044-5A41-B24E-7387ACAE8F6E}" destId="{D7B123E3-BA5A-6A43-B69F-1E190569DE16}" srcOrd="0" destOrd="0" parTransId="{27D20FE6-C591-9544-A3AF-877B676BB58F}" sibTransId="{D7FDE486-4596-EE46-9FD5-4712623B51A6}"/>
    <dgm:cxn modelId="{E8B5C64C-7A32-CB49-BDE3-6EFD1DB89FA9}" type="presOf" srcId="{9BBFA35E-D55B-CE40-A9CC-EA20DDEEAC1A}" destId="{FE10E740-E630-B241-BDDD-512C3E67425C}" srcOrd="0" destOrd="0" presId="urn:microsoft.com/office/officeart/2005/8/layout/hProcess11"/>
    <dgm:cxn modelId="{AA76A573-EE02-484D-BB3F-2797E28155B0}" type="presOf" srcId="{D7B123E3-BA5A-6A43-B69F-1E190569DE16}" destId="{9795B3A2-E318-5849-A8CF-EB3050147C59}" srcOrd="0" destOrd="0" presId="urn:microsoft.com/office/officeart/2005/8/layout/hProcess11"/>
    <dgm:cxn modelId="{1894B28D-777D-A742-8626-563FD8E80DEE}" srcId="{E9777C12-6044-5A41-B24E-7387ACAE8F6E}" destId="{9BBFA35E-D55B-CE40-A9CC-EA20DDEEAC1A}" srcOrd="1" destOrd="0" parTransId="{391B210B-208D-574D-8707-A56A6950D190}" sibTransId="{FEB2633D-D85E-614F-BD8F-37F10C3D35DF}"/>
    <dgm:cxn modelId="{55A363BB-5126-1D41-B0F5-AA1E11F5924B}" type="presOf" srcId="{E9777C12-6044-5A41-B24E-7387ACAE8F6E}" destId="{1872DE62-BC16-034C-B0F2-A545DA1A446C}" srcOrd="0" destOrd="0" presId="urn:microsoft.com/office/officeart/2005/8/layout/hProcess11"/>
    <dgm:cxn modelId="{8C4A93D0-7E30-AA46-A1F6-DAEC42AAA7AB}" srcId="{E9777C12-6044-5A41-B24E-7387ACAE8F6E}" destId="{DF63B6D7-1E0E-A442-A7B5-3BF16984C1F5}" srcOrd="3" destOrd="0" parTransId="{9E2B5AF4-3627-8941-A1B1-B153EA1A0CAA}" sibTransId="{C38704BA-516A-2E43-AB7F-55AF7D566C24}"/>
    <dgm:cxn modelId="{4A8614F5-81EB-E34E-98F4-0FCEB07ACD13}" srcId="{E9777C12-6044-5A41-B24E-7387ACAE8F6E}" destId="{0BA40249-FEAE-7741-8247-62E67D072464}" srcOrd="2" destOrd="0" parTransId="{E2504416-31AB-EB47-A42C-7BF1E4752166}" sibTransId="{017925EA-ED25-4C48-81BB-27D521E89F1C}"/>
    <dgm:cxn modelId="{E7B07DFC-76E2-9B49-9ACA-620FCA60E90F}" type="presOf" srcId="{ADCFBDEA-B282-FB42-957B-FC3FB50C280A}" destId="{432A1C53-BC4A-7546-A9E3-1C50EEC7F176}" srcOrd="0" destOrd="0" presId="urn:microsoft.com/office/officeart/2005/8/layout/hProcess11"/>
    <dgm:cxn modelId="{F68B9435-CBCE-3E4E-AE77-0455BD5B4D0C}" type="presParOf" srcId="{1872DE62-BC16-034C-B0F2-A545DA1A446C}" destId="{5A6D50BE-5B22-EB41-96E7-B6F4689E4D13}" srcOrd="0" destOrd="0" presId="urn:microsoft.com/office/officeart/2005/8/layout/hProcess11"/>
    <dgm:cxn modelId="{771943C5-0383-0849-A437-90C42E054C97}" type="presParOf" srcId="{1872DE62-BC16-034C-B0F2-A545DA1A446C}" destId="{8CB3761A-828A-C540-BC74-F4C124369257}" srcOrd="1" destOrd="0" presId="urn:microsoft.com/office/officeart/2005/8/layout/hProcess11"/>
    <dgm:cxn modelId="{61DFEF48-61B8-754C-B357-2532A13DB4B6}" type="presParOf" srcId="{8CB3761A-828A-C540-BC74-F4C124369257}" destId="{E9D9D9A8-CC14-3744-96F2-8382D647953F}" srcOrd="0" destOrd="0" presId="urn:microsoft.com/office/officeart/2005/8/layout/hProcess11"/>
    <dgm:cxn modelId="{8364571D-1E28-884C-B9F9-434162C76D68}" type="presParOf" srcId="{E9D9D9A8-CC14-3744-96F2-8382D647953F}" destId="{9795B3A2-E318-5849-A8CF-EB3050147C59}" srcOrd="0" destOrd="0" presId="urn:microsoft.com/office/officeart/2005/8/layout/hProcess11"/>
    <dgm:cxn modelId="{9B2FA4F9-FA80-1049-A21F-141631D37C19}" type="presParOf" srcId="{E9D9D9A8-CC14-3744-96F2-8382D647953F}" destId="{71A0FFCC-6AAB-0B44-84B5-BA7C72AC99CB}" srcOrd="1" destOrd="0" presId="urn:microsoft.com/office/officeart/2005/8/layout/hProcess11"/>
    <dgm:cxn modelId="{6207BD04-2D1A-474C-9B4A-CE973E0C6B6C}" type="presParOf" srcId="{E9D9D9A8-CC14-3744-96F2-8382D647953F}" destId="{BA0A6273-BFC5-5F49-B09A-412EEAFD687A}" srcOrd="2" destOrd="0" presId="urn:microsoft.com/office/officeart/2005/8/layout/hProcess11"/>
    <dgm:cxn modelId="{E11343EF-0830-584C-8426-9A4DA1CAF447}" type="presParOf" srcId="{8CB3761A-828A-C540-BC74-F4C124369257}" destId="{08D32E53-B838-E842-A49E-CC5B4A556EBA}" srcOrd="1" destOrd="0" presId="urn:microsoft.com/office/officeart/2005/8/layout/hProcess11"/>
    <dgm:cxn modelId="{AFF47162-342D-3A44-ABBE-E93337B5BBF4}" type="presParOf" srcId="{8CB3761A-828A-C540-BC74-F4C124369257}" destId="{38369ACB-131C-9C4F-9DF7-29EB3A103A1F}" srcOrd="2" destOrd="0" presId="urn:microsoft.com/office/officeart/2005/8/layout/hProcess11"/>
    <dgm:cxn modelId="{0D430E35-F6AD-2949-9643-769B525CACC2}" type="presParOf" srcId="{38369ACB-131C-9C4F-9DF7-29EB3A103A1F}" destId="{FE10E740-E630-B241-BDDD-512C3E67425C}" srcOrd="0" destOrd="0" presId="urn:microsoft.com/office/officeart/2005/8/layout/hProcess11"/>
    <dgm:cxn modelId="{94D0C12E-904E-B04E-9562-233FF4233A9E}" type="presParOf" srcId="{38369ACB-131C-9C4F-9DF7-29EB3A103A1F}" destId="{8C53CE1E-050A-B748-A141-EA8CA16FE4A5}" srcOrd="1" destOrd="0" presId="urn:microsoft.com/office/officeart/2005/8/layout/hProcess11"/>
    <dgm:cxn modelId="{72C877F8-24B5-1C4A-B737-F2CCCDE2B14D}" type="presParOf" srcId="{38369ACB-131C-9C4F-9DF7-29EB3A103A1F}" destId="{BF74E0F8-3E54-0F44-A677-DA6B899E0A9A}" srcOrd="2" destOrd="0" presId="urn:microsoft.com/office/officeart/2005/8/layout/hProcess11"/>
    <dgm:cxn modelId="{8B1B8FBB-8248-3945-BA03-63BBB533E945}" type="presParOf" srcId="{8CB3761A-828A-C540-BC74-F4C124369257}" destId="{C64B0638-6C54-E34F-AC96-91A3C84F58A5}" srcOrd="3" destOrd="0" presId="urn:microsoft.com/office/officeart/2005/8/layout/hProcess11"/>
    <dgm:cxn modelId="{9D3302E6-8513-C344-9594-24AF059BB94E}" type="presParOf" srcId="{8CB3761A-828A-C540-BC74-F4C124369257}" destId="{040FC764-DAC8-E948-90D8-8FFE73367D91}" srcOrd="4" destOrd="0" presId="urn:microsoft.com/office/officeart/2005/8/layout/hProcess11"/>
    <dgm:cxn modelId="{31DA7DA7-8CEC-D74B-9EF7-4F40287083C8}" type="presParOf" srcId="{040FC764-DAC8-E948-90D8-8FFE73367D91}" destId="{17EC722F-6DFB-8848-A7F8-EE0175348BDF}" srcOrd="0" destOrd="0" presId="urn:microsoft.com/office/officeart/2005/8/layout/hProcess11"/>
    <dgm:cxn modelId="{753D11A7-B2A1-4649-809B-6E0C13C52049}" type="presParOf" srcId="{040FC764-DAC8-E948-90D8-8FFE73367D91}" destId="{90FCDE2E-A6FB-C340-BCA5-F33AA12A8FEF}" srcOrd="1" destOrd="0" presId="urn:microsoft.com/office/officeart/2005/8/layout/hProcess11"/>
    <dgm:cxn modelId="{3CE0A759-120C-1148-A5B2-CF824A3229C2}" type="presParOf" srcId="{040FC764-DAC8-E948-90D8-8FFE73367D91}" destId="{CB67D423-E0B7-F34D-8695-63B3A84B7B4B}" srcOrd="2" destOrd="0" presId="urn:microsoft.com/office/officeart/2005/8/layout/hProcess11"/>
    <dgm:cxn modelId="{124CD916-F023-944F-B462-DC0797150695}" type="presParOf" srcId="{8CB3761A-828A-C540-BC74-F4C124369257}" destId="{AA0BFB73-1987-8B40-85BF-31F8E043CC71}" srcOrd="5" destOrd="0" presId="urn:microsoft.com/office/officeart/2005/8/layout/hProcess11"/>
    <dgm:cxn modelId="{417B51D8-36FB-9849-96D6-A22FA2782E9F}" type="presParOf" srcId="{8CB3761A-828A-C540-BC74-F4C124369257}" destId="{9F6D67F2-70EE-F64E-A14B-7D3484C089AE}" srcOrd="6" destOrd="0" presId="urn:microsoft.com/office/officeart/2005/8/layout/hProcess11"/>
    <dgm:cxn modelId="{44A32AD5-FF29-D943-B6C0-A9E77C6A81EA}" type="presParOf" srcId="{9F6D67F2-70EE-F64E-A14B-7D3484C089AE}" destId="{F50DC004-1384-7844-914E-93B734B3D912}" srcOrd="0" destOrd="0" presId="urn:microsoft.com/office/officeart/2005/8/layout/hProcess11"/>
    <dgm:cxn modelId="{C51DE184-1C60-7945-8A7C-D79A3C4DB3FD}" type="presParOf" srcId="{9F6D67F2-70EE-F64E-A14B-7D3484C089AE}" destId="{F7C09BD2-618D-9345-9FBA-8CA76B84CDA1}" srcOrd="1" destOrd="0" presId="urn:microsoft.com/office/officeart/2005/8/layout/hProcess11"/>
    <dgm:cxn modelId="{262384F3-6E5A-DF4E-B0AE-062F741A95AF}" type="presParOf" srcId="{9F6D67F2-70EE-F64E-A14B-7D3484C089AE}" destId="{4B02B994-F4CB-4C49-8D44-BDA2660A79D3}" srcOrd="2" destOrd="0" presId="urn:microsoft.com/office/officeart/2005/8/layout/hProcess11"/>
    <dgm:cxn modelId="{01756996-37EA-A74F-A0E0-A8694E13B941}" type="presParOf" srcId="{8CB3761A-828A-C540-BC74-F4C124369257}" destId="{1344A6BB-A05F-D246-882E-7BECCD8182C3}" srcOrd="7" destOrd="0" presId="urn:microsoft.com/office/officeart/2005/8/layout/hProcess11"/>
    <dgm:cxn modelId="{3740CF40-174E-5F46-8BC7-463203E82A07}" type="presParOf" srcId="{8CB3761A-828A-C540-BC74-F4C124369257}" destId="{8F8D7726-1CA3-044C-BD7D-1A85148BAFE1}" srcOrd="8" destOrd="0" presId="urn:microsoft.com/office/officeart/2005/8/layout/hProcess11"/>
    <dgm:cxn modelId="{49F639A3-D359-C94E-9D01-0C4E45F64BD6}" type="presParOf" srcId="{8F8D7726-1CA3-044C-BD7D-1A85148BAFE1}" destId="{600CC860-A175-334A-A378-07A23F923027}" srcOrd="0" destOrd="0" presId="urn:microsoft.com/office/officeart/2005/8/layout/hProcess11"/>
    <dgm:cxn modelId="{A79AE9B3-FD2A-064A-BBD6-DBA0F60F58CF}" type="presParOf" srcId="{8F8D7726-1CA3-044C-BD7D-1A85148BAFE1}" destId="{48F70CD1-887E-4C4E-B727-6AC832BBBBAC}" srcOrd="1" destOrd="0" presId="urn:microsoft.com/office/officeart/2005/8/layout/hProcess11"/>
    <dgm:cxn modelId="{9B3F4A09-790B-3147-9B12-4CFF5512B1EE}" type="presParOf" srcId="{8F8D7726-1CA3-044C-BD7D-1A85148BAFE1}" destId="{8911EA3D-A8F7-9543-9FB6-2A088672556E}" srcOrd="2" destOrd="0" presId="urn:microsoft.com/office/officeart/2005/8/layout/hProcess11"/>
    <dgm:cxn modelId="{BF86557F-B696-A140-B132-44C7C6C85025}" type="presParOf" srcId="{8CB3761A-828A-C540-BC74-F4C124369257}" destId="{FA9BDE75-B9F2-4248-A567-FD9A111A5DD7}" srcOrd="9" destOrd="0" presId="urn:microsoft.com/office/officeart/2005/8/layout/hProcess11"/>
    <dgm:cxn modelId="{A78E3BDE-4A96-8C48-9499-F58E8DA6AF64}" type="presParOf" srcId="{8CB3761A-828A-C540-BC74-F4C124369257}" destId="{EEE772FC-CFD4-8B43-8607-D744E76C0F20}" srcOrd="10" destOrd="0" presId="urn:microsoft.com/office/officeart/2005/8/layout/hProcess11"/>
    <dgm:cxn modelId="{A74850A8-E5C7-E640-986D-1134DDA6197C}" type="presParOf" srcId="{EEE772FC-CFD4-8B43-8607-D744E76C0F20}" destId="{432A1C53-BC4A-7546-A9E3-1C50EEC7F176}" srcOrd="0" destOrd="0" presId="urn:microsoft.com/office/officeart/2005/8/layout/hProcess11"/>
    <dgm:cxn modelId="{73835821-A1DF-3641-8779-00EAE4CF676B}" type="presParOf" srcId="{EEE772FC-CFD4-8B43-8607-D744E76C0F20}" destId="{16B781AF-0E23-724C-B74B-8DA9F6DBF47D}" srcOrd="1" destOrd="0" presId="urn:microsoft.com/office/officeart/2005/8/layout/hProcess11"/>
    <dgm:cxn modelId="{837D9377-6F35-F74B-B1DB-841AA04645FC}" type="presParOf" srcId="{EEE772FC-CFD4-8B43-8607-D744E76C0F20}" destId="{7BD68733-139A-1047-9943-D6712448150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C9D635-CA35-8F4C-ADB3-5FDA0B4EC969}"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en-GB"/>
        </a:p>
      </dgm:t>
    </dgm:pt>
    <dgm:pt modelId="{AF76E3C9-767E-8F49-BF1E-E89CB0864257}">
      <dgm:prSet custT="1"/>
      <dgm:spPr/>
      <dgm:t>
        <a:bodyPr/>
        <a:lstStyle/>
        <a:p>
          <a:r>
            <a:rPr lang="en-GB" sz="1200" dirty="0"/>
            <a:t>Proprietary Application Ecosystem </a:t>
          </a:r>
        </a:p>
      </dgm:t>
    </dgm:pt>
    <dgm:pt modelId="{056B9CF3-D427-0D4E-88DB-AC9F7495B378}" type="parTrans" cxnId="{912B64ED-127B-6442-B56A-E900323B8DA9}">
      <dgm:prSet/>
      <dgm:spPr/>
      <dgm:t>
        <a:bodyPr/>
        <a:lstStyle/>
        <a:p>
          <a:endParaRPr lang="en-GB" sz="1200"/>
        </a:p>
      </dgm:t>
    </dgm:pt>
    <dgm:pt modelId="{F8E4C7C3-EB50-F14E-B02D-7B45E5D6C547}" type="sibTrans" cxnId="{912B64ED-127B-6442-B56A-E900323B8DA9}">
      <dgm:prSet/>
      <dgm:spPr/>
      <dgm:t>
        <a:bodyPr/>
        <a:lstStyle/>
        <a:p>
          <a:endParaRPr lang="en-GB" sz="1200"/>
        </a:p>
      </dgm:t>
    </dgm:pt>
    <dgm:pt modelId="{08226D1D-8396-8843-BEF8-3E22D470956B}">
      <dgm:prSet custT="1"/>
      <dgm:spPr/>
      <dgm:t>
        <a:bodyPr/>
        <a:lstStyle/>
        <a:p>
          <a:r>
            <a:rPr lang="en-GB" sz="1200"/>
            <a:t>Proprietary Key Lifecycle Management (Provisioning And Decommissioning) </a:t>
          </a:r>
          <a:endParaRPr lang="en-GB" sz="1200" dirty="0"/>
        </a:p>
      </dgm:t>
    </dgm:pt>
    <dgm:pt modelId="{4C35254F-26AC-3F48-B696-72ADB1D436AC}" type="parTrans" cxnId="{AF1963E8-A802-2E4E-8508-3CB0422FB908}">
      <dgm:prSet/>
      <dgm:spPr/>
      <dgm:t>
        <a:bodyPr/>
        <a:lstStyle/>
        <a:p>
          <a:endParaRPr lang="en-GB" sz="1200"/>
        </a:p>
      </dgm:t>
    </dgm:pt>
    <dgm:pt modelId="{547B869C-2123-7F40-A89A-6D84CD655BDD}" type="sibTrans" cxnId="{AF1963E8-A802-2E4E-8508-3CB0422FB908}">
      <dgm:prSet/>
      <dgm:spPr/>
      <dgm:t>
        <a:bodyPr/>
        <a:lstStyle/>
        <a:p>
          <a:endParaRPr lang="en-GB" sz="1200"/>
        </a:p>
      </dgm:t>
    </dgm:pt>
    <dgm:pt modelId="{75AC50B6-3D7D-1847-9BD7-7391E99669D4}">
      <dgm:prSet custT="1"/>
      <dgm:spPr/>
      <dgm:t>
        <a:bodyPr/>
        <a:lstStyle/>
        <a:p>
          <a:r>
            <a:rPr lang="en-GB" sz="1200" dirty="0"/>
            <a:t>Proprietary Implementation of Cryptography</a:t>
          </a:r>
        </a:p>
      </dgm:t>
    </dgm:pt>
    <dgm:pt modelId="{57573CF4-7E58-3C4C-BA55-71691A22E85B}" type="parTrans" cxnId="{0F41EA8A-990A-D649-8271-DB3788229AD8}">
      <dgm:prSet/>
      <dgm:spPr/>
      <dgm:t>
        <a:bodyPr/>
        <a:lstStyle/>
        <a:p>
          <a:endParaRPr lang="en-GB" sz="1200"/>
        </a:p>
      </dgm:t>
    </dgm:pt>
    <dgm:pt modelId="{15174650-0255-B146-A48F-7C3A308E44DD}" type="sibTrans" cxnId="{0F41EA8A-990A-D649-8271-DB3788229AD8}">
      <dgm:prSet/>
      <dgm:spPr/>
      <dgm:t>
        <a:bodyPr/>
        <a:lstStyle/>
        <a:p>
          <a:endParaRPr lang="en-GB" sz="1200"/>
        </a:p>
      </dgm:t>
    </dgm:pt>
    <dgm:pt modelId="{013A3170-844A-1746-BA82-622939A532BF}">
      <dgm:prSet custT="1"/>
      <dgm:spPr/>
      <dgm:t>
        <a:bodyPr/>
        <a:lstStyle/>
        <a:p>
          <a:r>
            <a:rPr lang="en-GB" sz="1200" dirty="0"/>
            <a:t>Vendor Lock-In</a:t>
          </a:r>
        </a:p>
      </dgm:t>
    </dgm:pt>
    <dgm:pt modelId="{1B5ADED1-C199-1B44-9D8E-2C2AFAE0E40D}" type="parTrans" cxnId="{090D5C9A-6645-584D-942D-CF1116E64264}">
      <dgm:prSet/>
      <dgm:spPr/>
      <dgm:t>
        <a:bodyPr/>
        <a:lstStyle/>
        <a:p>
          <a:endParaRPr lang="en-GB" sz="1200"/>
        </a:p>
      </dgm:t>
    </dgm:pt>
    <dgm:pt modelId="{6F3B88F0-C237-5A40-B092-D1DDB61D2EBE}" type="sibTrans" cxnId="{090D5C9A-6645-584D-942D-CF1116E64264}">
      <dgm:prSet/>
      <dgm:spPr/>
      <dgm:t>
        <a:bodyPr/>
        <a:lstStyle/>
        <a:p>
          <a:endParaRPr lang="en-GB" sz="1200"/>
        </a:p>
      </dgm:t>
    </dgm:pt>
    <dgm:pt modelId="{1EFD935B-594B-9F4F-97F0-94C5AD35DC7B}" type="pres">
      <dgm:prSet presAssocID="{F6C9D635-CA35-8F4C-ADB3-5FDA0B4EC969}" presName="diagram" presStyleCnt="0">
        <dgm:presLayoutVars>
          <dgm:dir/>
          <dgm:resizeHandles val="exact"/>
        </dgm:presLayoutVars>
      </dgm:prSet>
      <dgm:spPr/>
    </dgm:pt>
    <dgm:pt modelId="{EF78D621-0FB5-974D-8014-FC776238677F}" type="pres">
      <dgm:prSet presAssocID="{AF76E3C9-767E-8F49-BF1E-E89CB0864257}" presName="node" presStyleLbl="node1" presStyleIdx="0" presStyleCnt="4">
        <dgm:presLayoutVars>
          <dgm:bulletEnabled val="1"/>
        </dgm:presLayoutVars>
      </dgm:prSet>
      <dgm:spPr/>
    </dgm:pt>
    <dgm:pt modelId="{20C89094-ABC0-CB4A-B359-880B1B7AB8CE}" type="pres">
      <dgm:prSet presAssocID="{F8E4C7C3-EB50-F14E-B02D-7B45E5D6C547}" presName="sibTrans" presStyleCnt="0"/>
      <dgm:spPr/>
    </dgm:pt>
    <dgm:pt modelId="{FFB36BAF-93BB-F14C-AA53-DA4F1E5296E8}" type="pres">
      <dgm:prSet presAssocID="{08226D1D-8396-8843-BEF8-3E22D470956B}" presName="node" presStyleLbl="node1" presStyleIdx="1" presStyleCnt="4">
        <dgm:presLayoutVars>
          <dgm:bulletEnabled val="1"/>
        </dgm:presLayoutVars>
      </dgm:prSet>
      <dgm:spPr/>
    </dgm:pt>
    <dgm:pt modelId="{ACA3535F-30CF-2B43-8D88-D8949DDDFD61}" type="pres">
      <dgm:prSet presAssocID="{547B869C-2123-7F40-A89A-6D84CD655BDD}" presName="sibTrans" presStyleCnt="0"/>
      <dgm:spPr/>
    </dgm:pt>
    <dgm:pt modelId="{480B9E0A-69EF-DD41-9E7F-7AF4A256B752}" type="pres">
      <dgm:prSet presAssocID="{75AC50B6-3D7D-1847-9BD7-7391E99669D4}" presName="node" presStyleLbl="node1" presStyleIdx="2" presStyleCnt="4">
        <dgm:presLayoutVars>
          <dgm:bulletEnabled val="1"/>
        </dgm:presLayoutVars>
      </dgm:prSet>
      <dgm:spPr/>
    </dgm:pt>
    <dgm:pt modelId="{7B94BF48-363D-FE44-8F69-C29EBC39BC60}" type="pres">
      <dgm:prSet presAssocID="{15174650-0255-B146-A48F-7C3A308E44DD}" presName="sibTrans" presStyleCnt="0"/>
      <dgm:spPr/>
    </dgm:pt>
    <dgm:pt modelId="{A88297D7-B1F3-D54E-995F-DA7EF673378B}" type="pres">
      <dgm:prSet presAssocID="{013A3170-844A-1746-BA82-622939A532BF}" presName="node" presStyleLbl="node1" presStyleIdx="3" presStyleCnt="4">
        <dgm:presLayoutVars>
          <dgm:bulletEnabled val="1"/>
        </dgm:presLayoutVars>
      </dgm:prSet>
      <dgm:spPr/>
    </dgm:pt>
  </dgm:ptLst>
  <dgm:cxnLst>
    <dgm:cxn modelId="{72312A28-A749-EA48-91B7-2607662F644D}" type="presOf" srcId="{013A3170-844A-1746-BA82-622939A532BF}" destId="{A88297D7-B1F3-D54E-995F-DA7EF673378B}" srcOrd="0" destOrd="0" presId="urn:microsoft.com/office/officeart/2005/8/layout/default"/>
    <dgm:cxn modelId="{11ED7E2E-22CC-E240-B5EE-278DF977BC5A}" type="presOf" srcId="{AF76E3C9-767E-8F49-BF1E-E89CB0864257}" destId="{EF78D621-0FB5-974D-8014-FC776238677F}" srcOrd="0" destOrd="0" presId="urn:microsoft.com/office/officeart/2005/8/layout/default"/>
    <dgm:cxn modelId="{0F41EA8A-990A-D649-8271-DB3788229AD8}" srcId="{F6C9D635-CA35-8F4C-ADB3-5FDA0B4EC969}" destId="{75AC50B6-3D7D-1847-9BD7-7391E99669D4}" srcOrd="2" destOrd="0" parTransId="{57573CF4-7E58-3C4C-BA55-71691A22E85B}" sibTransId="{15174650-0255-B146-A48F-7C3A308E44DD}"/>
    <dgm:cxn modelId="{422A7F92-64BE-A24B-8157-0C668670DF28}" type="presOf" srcId="{75AC50B6-3D7D-1847-9BD7-7391E99669D4}" destId="{480B9E0A-69EF-DD41-9E7F-7AF4A256B752}" srcOrd="0" destOrd="0" presId="urn:microsoft.com/office/officeart/2005/8/layout/default"/>
    <dgm:cxn modelId="{090D5C9A-6645-584D-942D-CF1116E64264}" srcId="{F6C9D635-CA35-8F4C-ADB3-5FDA0B4EC969}" destId="{013A3170-844A-1746-BA82-622939A532BF}" srcOrd="3" destOrd="0" parTransId="{1B5ADED1-C199-1B44-9D8E-2C2AFAE0E40D}" sibTransId="{6F3B88F0-C237-5A40-B092-D1DDB61D2EBE}"/>
    <dgm:cxn modelId="{50C3CDA5-9E87-5E40-B134-E3739A6C062B}" type="presOf" srcId="{F6C9D635-CA35-8F4C-ADB3-5FDA0B4EC969}" destId="{1EFD935B-594B-9F4F-97F0-94C5AD35DC7B}" srcOrd="0" destOrd="0" presId="urn:microsoft.com/office/officeart/2005/8/layout/default"/>
    <dgm:cxn modelId="{AF1963E8-A802-2E4E-8508-3CB0422FB908}" srcId="{F6C9D635-CA35-8F4C-ADB3-5FDA0B4EC969}" destId="{08226D1D-8396-8843-BEF8-3E22D470956B}" srcOrd="1" destOrd="0" parTransId="{4C35254F-26AC-3F48-B696-72ADB1D436AC}" sibTransId="{547B869C-2123-7F40-A89A-6D84CD655BDD}"/>
    <dgm:cxn modelId="{912B64ED-127B-6442-B56A-E900323B8DA9}" srcId="{F6C9D635-CA35-8F4C-ADB3-5FDA0B4EC969}" destId="{AF76E3C9-767E-8F49-BF1E-E89CB0864257}" srcOrd="0" destOrd="0" parTransId="{056B9CF3-D427-0D4E-88DB-AC9F7495B378}" sibTransId="{F8E4C7C3-EB50-F14E-B02D-7B45E5D6C547}"/>
    <dgm:cxn modelId="{286A35F2-FB48-BC44-8933-A583452FB565}" type="presOf" srcId="{08226D1D-8396-8843-BEF8-3E22D470956B}" destId="{FFB36BAF-93BB-F14C-AA53-DA4F1E5296E8}" srcOrd="0" destOrd="0" presId="urn:microsoft.com/office/officeart/2005/8/layout/default"/>
    <dgm:cxn modelId="{92928893-5504-5F40-9591-AD34C955551B}" type="presParOf" srcId="{1EFD935B-594B-9F4F-97F0-94C5AD35DC7B}" destId="{EF78D621-0FB5-974D-8014-FC776238677F}" srcOrd="0" destOrd="0" presId="urn:microsoft.com/office/officeart/2005/8/layout/default"/>
    <dgm:cxn modelId="{DFD29B3A-BC8C-FF47-A433-BA47AB7EE35D}" type="presParOf" srcId="{1EFD935B-594B-9F4F-97F0-94C5AD35DC7B}" destId="{20C89094-ABC0-CB4A-B359-880B1B7AB8CE}" srcOrd="1" destOrd="0" presId="urn:microsoft.com/office/officeart/2005/8/layout/default"/>
    <dgm:cxn modelId="{DC91187B-B1F3-444D-8FDF-76F68B107FC6}" type="presParOf" srcId="{1EFD935B-594B-9F4F-97F0-94C5AD35DC7B}" destId="{FFB36BAF-93BB-F14C-AA53-DA4F1E5296E8}" srcOrd="2" destOrd="0" presId="urn:microsoft.com/office/officeart/2005/8/layout/default"/>
    <dgm:cxn modelId="{681A9BEA-4FAB-034B-A7F7-CF6D5E0A33BA}" type="presParOf" srcId="{1EFD935B-594B-9F4F-97F0-94C5AD35DC7B}" destId="{ACA3535F-30CF-2B43-8D88-D8949DDDFD61}" srcOrd="3" destOrd="0" presId="urn:microsoft.com/office/officeart/2005/8/layout/default"/>
    <dgm:cxn modelId="{A5FE6ABF-9171-D448-9F84-01E5CA7A4EAE}" type="presParOf" srcId="{1EFD935B-594B-9F4F-97F0-94C5AD35DC7B}" destId="{480B9E0A-69EF-DD41-9E7F-7AF4A256B752}" srcOrd="4" destOrd="0" presId="urn:microsoft.com/office/officeart/2005/8/layout/default"/>
    <dgm:cxn modelId="{A896CDD9-B45C-D64E-BE6D-08F7A1A2621F}" type="presParOf" srcId="{1EFD935B-594B-9F4F-97F0-94C5AD35DC7B}" destId="{7B94BF48-363D-FE44-8F69-C29EBC39BC60}" srcOrd="5" destOrd="0" presId="urn:microsoft.com/office/officeart/2005/8/layout/default"/>
    <dgm:cxn modelId="{4CBB50D2-FD42-6C4D-A49E-A154F9CEAA04}" type="presParOf" srcId="{1EFD935B-594B-9F4F-97F0-94C5AD35DC7B}" destId="{A88297D7-B1F3-D54E-995F-DA7EF673378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6EA681-6B6C-D045-B0E8-A04D7DCA8E62}"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GB"/>
        </a:p>
      </dgm:t>
    </dgm:pt>
    <dgm:pt modelId="{F548595F-18C9-A141-86A1-96FC29D3CEDF}">
      <dgm:prSet phldrT="[Text]"/>
      <dgm:spPr/>
      <dgm:t>
        <a:bodyPr/>
        <a:lstStyle/>
        <a:p>
          <a:pPr>
            <a:buFont typeface="Arial" panose="020B0604020202020204" pitchFamily="34" charset="0"/>
            <a:buChar char="•"/>
          </a:pPr>
          <a:r>
            <a:rPr lang="en-GB"/>
            <a:t>Lack of Clear Metrics on Security Robustness</a:t>
          </a:r>
        </a:p>
      </dgm:t>
    </dgm:pt>
    <dgm:pt modelId="{AA52CB27-545C-234F-A614-BEC7FED3594F}" type="parTrans" cxnId="{7639570C-0F65-9D4E-A5CE-CABD260208DC}">
      <dgm:prSet/>
      <dgm:spPr/>
      <dgm:t>
        <a:bodyPr/>
        <a:lstStyle/>
        <a:p>
          <a:endParaRPr lang="en-GB"/>
        </a:p>
      </dgm:t>
    </dgm:pt>
    <dgm:pt modelId="{E1646F19-DD70-DF46-9AFA-F16288E095B2}" type="sibTrans" cxnId="{7639570C-0F65-9D4E-A5CE-CABD260208DC}">
      <dgm:prSet/>
      <dgm:spPr/>
      <dgm:t>
        <a:bodyPr/>
        <a:lstStyle/>
        <a:p>
          <a:endParaRPr lang="en-GB"/>
        </a:p>
      </dgm:t>
    </dgm:pt>
    <dgm:pt modelId="{33E156E4-C4A9-E247-96D9-F15C7F9C5690}">
      <dgm:prSet/>
      <dgm:spPr/>
      <dgm:t>
        <a:bodyPr/>
        <a:lstStyle/>
        <a:p>
          <a:r>
            <a:rPr lang="en-GB" dirty="0"/>
            <a:t>Device Identification And Update</a:t>
          </a:r>
        </a:p>
      </dgm:t>
    </dgm:pt>
    <dgm:pt modelId="{0CC398A5-EACD-B141-A0F0-27FFF173E6E3}" type="parTrans" cxnId="{D7D7DD4E-4B8B-1D48-8529-4A12BF8BA2BA}">
      <dgm:prSet/>
      <dgm:spPr/>
      <dgm:t>
        <a:bodyPr/>
        <a:lstStyle/>
        <a:p>
          <a:endParaRPr lang="en-GB"/>
        </a:p>
      </dgm:t>
    </dgm:pt>
    <dgm:pt modelId="{1737851D-CD66-8C4F-8E9D-C7D9B283C058}" type="sibTrans" cxnId="{D7D7DD4E-4B8B-1D48-8529-4A12BF8BA2BA}">
      <dgm:prSet/>
      <dgm:spPr/>
      <dgm:t>
        <a:bodyPr/>
        <a:lstStyle/>
        <a:p>
          <a:endParaRPr lang="en-GB"/>
        </a:p>
      </dgm:t>
    </dgm:pt>
    <dgm:pt modelId="{2E86ACC9-7D07-AC4D-BF41-593E23C80C55}">
      <dgm:prSet/>
      <dgm:spPr/>
      <dgm:t>
        <a:bodyPr/>
        <a:lstStyle/>
        <a:p>
          <a:r>
            <a:rPr lang="en-GB" dirty="0"/>
            <a:t>Fragmentation of Secure Boot Requirements</a:t>
          </a:r>
        </a:p>
      </dgm:t>
    </dgm:pt>
    <dgm:pt modelId="{C15F6ED9-8661-4249-83BB-4C8CA69FE46F}" type="parTrans" cxnId="{77052FF7-5F4A-0C4C-AE31-2A63329F1D61}">
      <dgm:prSet/>
      <dgm:spPr/>
      <dgm:t>
        <a:bodyPr/>
        <a:lstStyle/>
        <a:p>
          <a:endParaRPr lang="en-GB"/>
        </a:p>
      </dgm:t>
    </dgm:pt>
    <dgm:pt modelId="{C3683C37-BBAF-A24B-9B2C-7E00A47D99E9}" type="sibTrans" cxnId="{77052FF7-5F4A-0C4C-AE31-2A63329F1D61}">
      <dgm:prSet/>
      <dgm:spPr/>
      <dgm:t>
        <a:bodyPr/>
        <a:lstStyle/>
        <a:p>
          <a:endParaRPr lang="en-GB"/>
        </a:p>
      </dgm:t>
    </dgm:pt>
    <dgm:pt modelId="{E209B387-8F1E-8C4C-A00F-931D7B126579}">
      <dgm:prSet/>
      <dgm:spPr/>
      <dgm:t>
        <a:bodyPr/>
        <a:lstStyle/>
        <a:p>
          <a:r>
            <a:rPr lang="en-GB"/>
            <a:t>Lack of Incremental Build Upon Solutions (each new service requires a new ECU)</a:t>
          </a:r>
          <a:endParaRPr lang="en-GB" dirty="0"/>
        </a:p>
      </dgm:t>
    </dgm:pt>
    <dgm:pt modelId="{31966929-0B38-7442-95FF-8B32E2479602}" type="parTrans" cxnId="{B8DEE855-3D8A-7641-9BC6-97D70FF46457}">
      <dgm:prSet/>
      <dgm:spPr/>
      <dgm:t>
        <a:bodyPr/>
        <a:lstStyle/>
        <a:p>
          <a:endParaRPr lang="en-GB"/>
        </a:p>
      </dgm:t>
    </dgm:pt>
    <dgm:pt modelId="{B8EE9AAC-FEDE-4942-95AE-8AC7EE6694C8}" type="sibTrans" cxnId="{B8DEE855-3D8A-7641-9BC6-97D70FF46457}">
      <dgm:prSet/>
      <dgm:spPr/>
      <dgm:t>
        <a:bodyPr/>
        <a:lstStyle/>
        <a:p>
          <a:endParaRPr lang="en-GB"/>
        </a:p>
      </dgm:t>
    </dgm:pt>
    <dgm:pt modelId="{47AFF5F4-CA94-0047-AFDD-AF5B6313AE1E}">
      <dgm:prSet/>
      <dgm:spPr/>
      <dgm:t>
        <a:bodyPr/>
        <a:lstStyle/>
        <a:p>
          <a:r>
            <a:rPr lang="en-GB"/>
            <a:t>Difficulty in managing trust over extended value chain with new service providers (beyond OEMs)</a:t>
          </a:r>
          <a:endParaRPr lang="en-GB" dirty="0"/>
        </a:p>
      </dgm:t>
    </dgm:pt>
    <dgm:pt modelId="{6DB31A8C-EFDE-5B4F-8A6E-2F43535E6FAC}" type="parTrans" cxnId="{438CCEA4-EFB2-7E47-8C1E-285E1920E3ED}">
      <dgm:prSet/>
      <dgm:spPr/>
      <dgm:t>
        <a:bodyPr/>
        <a:lstStyle/>
        <a:p>
          <a:endParaRPr lang="en-GB"/>
        </a:p>
      </dgm:t>
    </dgm:pt>
    <dgm:pt modelId="{44BF332E-5D98-3840-9F25-7CAAF7BE9C2B}" type="sibTrans" cxnId="{438CCEA4-EFB2-7E47-8C1E-285E1920E3ED}">
      <dgm:prSet/>
      <dgm:spPr/>
      <dgm:t>
        <a:bodyPr/>
        <a:lstStyle/>
        <a:p>
          <a:endParaRPr lang="en-GB"/>
        </a:p>
      </dgm:t>
    </dgm:pt>
    <dgm:pt modelId="{68BD1BC7-CE23-B744-AE8C-2752E6C972E1}" type="pres">
      <dgm:prSet presAssocID="{356EA681-6B6C-D045-B0E8-A04D7DCA8E62}" presName="diagram" presStyleCnt="0">
        <dgm:presLayoutVars>
          <dgm:dir/>
          <dgm:resizeHandles val="exact"/>
        </dgm:presLayoutVars>
      </dgm:prSet>
      <dgm:spPr/>
    </dgm:pt>
    <dgm:pt modelId="{F956A30C-A3DB-3945-BDF6-54FC01A5766B}" type="pres">
      <dgm:prSet presAssocID="{F548595F-18C9-A141-86A1-96FC29D3CEDF}" presName="node" presStyleLbl="node1" presStyleIdx="0" presStyleCnt="5">
        <dgm:presLayoutVars>
          <dgm:bulletEnabled val="1"/>
        </dgm:presLayoutVars>
      </dgm:prSet>
      <dgm:spPr/>
    </dgm:pt>
    <dgm:pt modelId="{08A6B343-7CF7-B540-9519-1ACDF17B8F57}" type="pres">
      <dgm:prSet presAssocID="{E1646F19-DD70-DF46-9AFA-F16288E095B2}" presName="sibTrans" presStyleCnt="0"/>
      <dgm:spPr/>
    </dgm:pt>
    <dgm:pt modelId="{D98A28BA-C0E7-194C-9568-D0F05F471656}" type="pres">
      <dgm:prSet presAssocID="{33E156E4-C4A9-E247-96D9-F15C7F9C5690}" presName="node" presStyleLbl="node1" presStyleIdx="1" presStyleCnt="5">
        <dgm:presLayoutVars>
          <dgm:bulletEnabled val="1"/>
        </dgm:presLayoutVars>
      </dgm:prSet>
      <dgm:spPr/>
    </dgm:pt>
    <dgm:pt modelId="{52D8187E-27DC-3D4E-B788-8AFC03F849C3}" type="pres">
      <dgm:prSet presAssocID="{1737851D-CD66-8C4F-8E9D-C7D9B283C058}" presName="sibTrans" presStyleCnt="0"/>
      <dgm:spPr/>
    </dgm:pt>
    <dgm:pt modelId="{5E0E0E19-E8F8-5D49-8B01-C4D03E48267C}" type="pres">
      <dgm:prSet presAssocID="{2E86ACC9-7D07-AC4D-BF41-593E23C80C55}" presName="node" presStyleLbl="node1" presStyleIdx="2" presStyleCnt="5">
        <dgm:presLayoutVars>
          <dgm:bulletEnabled val="1"/>
        </dgm:presLayoutVars>
      </dgm:prSet>
      <dgm:spPr/>
    </dgm:pt>
    <dgm:pt modelId="{C799B8AF-771C-C446-8256-E6FD76C5B63C}" type="pres">
      <dgm:prSet presAssocID="{C3683C37-BBAF-A24B-9B2C-7E00A47D99E9}" presName="sibTrans" presStyleCnt="0"/>
      <dgm:spPr/>
    </dgm:pt>
    <dgm:pt modelId="{03BC0545-A97B-C341-91FB-989D5911EC4C}" type="pres">
      <dgm:prSet presAssocID="{E209B387-8F1E-8C4C-A00F-931D7B126579}" presName="node" presStyleLbl="node1" presStyleIdx="3" presStyleCnt="5">
        <dgm:presLayoutVars>
          <dgm:bulletEnabled val="1"/>
        </dgm:presLayoutVars>
      </dgm:prSet>
      <dgm:spPr/>
    </dgm:pt>
    <dgm:pt modelId="{4C39E70F-32C9-774F-B415-D827447CD6B2}" type="pres">
      <dgm:prSet presAssocID="{B8EE9AAC-FEDE-4942-95AE-8AC7EE6694C8}" presName="sibTrans" presStyleCnt="0"/>
      <dgm:spPr/>
    </dgm:pt>
    <dgm:pt modelId="{43F49952-2CB4-364C-A31A-7883BF41469F}" type="pres">
      <dgm:prSet presAssocID="{47AFF5F4-CA94-0047-AFDD-AF5B6313AE1E}" presName="node" presStyleLbl="node1" presStyleIdx="4" presStyleCnt="5">
        <dgm:presLayoutVars>
          <dgm:bulletEnabled val="1"/>
        </dgm:presLayoutVars>
      </dgm:prSet>
      <dgm:spPr/>
    </dgm:pt>
  </dgm:ptLst>
  <dgm:cxnLst>
    <dgm:cxn modelId="{7639570C-0F65-9D4E-A5CE-CABD260208DC}" srcId="{356EA681-6B6C-D045-B0E8-A04D7DCA8E62}" destId="{F548595F-18C9-A141-86A1-96FC29D3CEDF}" srcOrd="0" destOrd="0" parTransId="{AA52CB27-545C-234F-A614-BEC7FED3594F}" sibTransId="{E1646F19-DD70-DF46-9AFA-F16288E095B2}"/>
    <dgm:cxn modelId="{C765AD61-4990-194D-B3D8-238D6BFDA59E}" type="presOf" srcId="{F548595F-18C9-A141-86A1-96FC29D3CEDF}" destId="{F956A30C-A3DB-3945-BDF6-54FC01A5766B}" srcOrd="0" destOrd="0" presId="urn:microsoft.com/office/officeart/2005/8/layout/default"/>
    <dgm:cxn modelId="{D7D7DD4E-4B8B-1D48-8529-4A12BF8BA2BA}" srcId="{356EA681-6B6C-D045-B0E8-A04D7DCA8E62}" destId="{33E156E4-C4A9-E247-96D9-F15C7F9C5690}" srcOrd="1" destOrd="0" parTransId="{0CC398A5-EACD-B141-A0F0-27FFF173E6E3}" sibTransId="{1737851D-CD66-8C4F-8E9D-C7D9B283C058}"/>
    <dgm:cxn modelId="{5CE02450-B659-0845-9475-3E555414906D}" type="presOf" srcId="{356EA681-6B6C-D045-B0E8-A04D7DCA8E62}" destId="{68BD1BC7-CE23-B744-AE8C-2752E6C972E1}" srcOrd="0" destOrd="0" presId="urn:microsoft.com/office/officeart/2005/8/layout/default"/>
    <dgm:cxn modelId="{68468051-8F56-F949-A4D4-CCDA1DD2FFD9}" type="presOf" srcId="{47AFF5F4-CA94-0047-AFDD-AF5B6313AE1E}" destId="{43F49952-2CB4-364C-A31A-7883BF41469F}" srcOrd="0" destOrd="0" presId="urn:microsoft.com/office/officeart/2005/8/layout/default"/>
    <dgm:cxn modelId="{B8DEE855-3D8A-7641-9BC6-97D70FF46457}" srcId="{356EA681-6B6C-D045-B0E8-A04D7DCA8E62}" destId="{E209B387-8F1E-8C4C-A00F-931D7B126579}" srcOrd="3" destOrd="0" parTransId="{31966929-0B38-7442-95FF-8B32E2479602}" sibTransId="{B8EE9AAC-FEDE-4942-95AE-8AC7EE6694C8}"/>
    <dgm:cxn modelId="{666E9958-EF5B-E54C-B9DA-C94DCDA61022}" type="presOf" srcId="{E209B387-8F1E-8C4C-A00F-931D7B126579}" destId="{03BC0545-A97B-C341-91FB-989D5911EC4C}" srcOrd="0" destOrd="0" presId="urn:microsoft.com/office/officeart/2005/8/layout/default"/>
    <dgm:cxn modelId="{438CCEA4-EFB2-7E47-8C1E-285E1920E3ED}" srcId="{356EA681-6B6C-D045-B0E8-A04D7DCA8E62}" destId="{47AFF5F4-CA94-0047-AFDD-AF5B6313AE1E}" srcOrd="4" destOrd="0" parTransId="{6DB31A8C-EFDE-5B4F-8A6E-2F43535E6FAC}" sibTransId="{44BF332E-5D98-3840-9F25-7CAAF7BE9C2B}"/>
    <dgm:cxn modelId="{0FF38AAB-40B8-F447-9869-5E5AA592F59E}" type="presOf" srcId="{33E156E4-C4A9-E247-96D9-F15C7F9C5690}" destId="{D98A28BA-C0E7-194C-9568-D0F05F471656}" srcOrd="0" destOrd="0" presId="urn:microsoft.com/office/officeart/2005/8/layout/default"/>
    <dgm:cxn modelId="{24D79CC6-0FD6-5642-8AAE-376779DF5434}" type="presOf" srcId="{2E86ACC9-7D07-AC4D-BF41-593E23C80C55}" destId="{5E0E0E19-E8F8-5D49-8B01-C4D03E48267C}" srcOrd="0" destOrd="0" presId="urn:microsoft.com/office/officeart/2005/8/layout/default"/>
    <dgm:cxn modelId="{77052FF7-5F4A-0C4C-AE31-2A63329F1D61}" srcId="{356EA681-6B6C-D045-B0E8-A04D7DCA8E62}" destId="{2E86ACC9-7D07-AC4D-BF41-593E23C80C55}" srcOrd="2" destOrd="0" parTransId="{C15F6ED9-8661-4249-83BB-4C8CA69FE46F}" sibTransId="{C3683C37-BBAF-A24B-9B2C-7E00A47D99E9}"/>
    <dgm:cxn modelId="{A1F03207-BDAB-D144-AD02-37FE457AD43E}" type="presParOf" srcId="{68BD1BC7-CE23-B744-AE8C-2752E6C972E1}" destId="{F956A30C-A3DB-3945-BDF6-54FC01A5766B}" srcOrd="0" destOrd="0" presId="urn:microsoft.com/office/officeart/2005/8/layout/default"/>
    <dgm:cxn modelId="{04C6455B-12A2-4343-B491-AB40DD7FE36F}" type="presParOf" srcId="{68BD1BC7-CE23-B744-AE8C-2752E6C972E1}" destId="{08A6B343-7CF7-B540-9519-1ACDF17B8F57}" srcOrd="1" destOrd="0" presId="urn:microsoft.com/office/officeart/2005/8/layout/default"/>
    <dgm:cxn modelId="{F818C367-D6F8-DF45-B9C4-7348AAB7426A}" type="presParOf" srcId="{68BD1BC7-CE23-B744-AE8C-2752E6C972E1}" destId="{D98A28BA-C0E7-194C-9568-D0F05F471656}" srcOrd="2" destOrd="0" presId="urn:microsoft.com/office/officeart/2005/8/layout/default"/>
    <dgm:cxn modelId="{4A006306-973F-AB44-B4A1-9A37CDD62763}" type="presParOf" srcId="{68BD1BC7-CE23-B744-AE8C-2752E6C972E1}" destId="{52D8187E-27DC-3D4E-B788-8AFC03F849C3}" srcOrd="3" destOrd="0" presId="urn:microsoft.com/office/officeart/2005/8/layout/default"/>
    <dgm:cxn modelId="{7E7B6F17-D33F-1745-A9CC-63496E5B901A}" type="presParOf" srcId="{68BD1BC7-CE23-B744-AE8C-2752E6C972E1}" destId="{5E0E0E19-E8F8-5D49-8B01-C4D03E48267C}" srcOrd="4" destOrd="0" presId="urn:microsoft.com/office/officeart/2005/8/layout/default"/>
    <dgm:cxn modelId="{0164D01A-2DF4-6D49-B4DE-9F4140392024}" type="presParOf" srcId="{68BD1BC7-CE23-B744-AE8C-2752E6C972E1}" destId="{C799B8AF-771C-C446-8256-E6FD76C5B63C}" srcOrd="5" destOrd="0" presId="urn:microsoft.com/office/officeart/2005/8/layout/default"/>
    <dgm:cxn modelId="{3718E7BC-A799-7C46-B98C-126A5CBAAF14}" type="presParOf" srcId="{68BD1BC7-CE23-B744-AE8C-2752E6C972E1}" destId="{03BC0545-A97B-C341-91FB-989D5911EC4C}" srcOrd="6" destOrd="0" presId="urn:microsoft.com/office/officeart/2005/8/layout/default"/>
    <dgm:cxn modelId="{CE7ACCE7-22AE-A44F-BD0F-1A85F00A87A8}" type="presParOf" srcId="{68BD1BC7-CE23-B744-AE8C-2752E6C972E1}" destId="{4C39E70F-32C9-774F-B415-D827447CD6B2}" srcOrd="7" destOrd="0" presId="urn:microsoft.com/office/officeart/2005/8/layout/default"/>
    <dgm:cxn modelId="{15FF3E9A-0D45-4E40-A9BB-A25A90CA0F0D}" type="presParOf" srcId="{68BD1BC7-CE23-B744-AE8C-2752E6C972E1}" destId="{43F49952-2CB4-364C-A31A-7883BF41469F}"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A1F7269-D0E0-6746-9BF9-A7D31DACD1B9}" type="doc">
      <dgm:prSet loTypeId="urn:microsoft.com/office/officeart/2005/8/layout/matrix1" loCatId="" qsTypeId="urn:microsoft.com/office/officeart/2005/8/quickstyle/simple1" qsCatId="simple" csTypeId="urn:microsoft.com/office/officeart/2005/8/colors/colorful2" csCatId="colorful" phldr="1"/>
      <dgm:spPr/>
      <dgm:t>
        <a:bodyPr/>
        <a:lstStyle/>
        <a:p>
          <a:endParaRPr lang="en-GB"/>
        </a:p>
      </dgm:t>
    </dgm:pt>
    <dgm:pt modelId="{2D50FA4A-BCFD-9F4F-9287-D5A596BDEB37}">
      <dgm:prSet phldrT="[Text]"/>
      <dgm:spPr/>
      <dgm:t>
        <a:bodyPr/>
        <a:lstStyle/>
        <a:p>
          <a:r>
            <a:rPr lang="en-GB" dirty="0"/>
            <a:t>More Security Risk</a:t>
          </a:r>
        </a:p>
      </dgm:t>
    </dgm:pt>
    <dgm:pt modelId="{0F75E905-4F77-474D-9D7E-A5B97958BE0F}" type="parTrans" cxnId="{EEF0901E-4CB0-CA43-80D2-504D04E4A159}">
      <dgm:prSet/>
      <dgm:spPr/>
      <dgm:t>
        <a:bodyPr/>
        <a:lstStyle/>
        <a:p>
          <a:endParaRPr lang="en-GB"/>
        </a:p>
      </dgm:t>
    </dgm:pt>
    <dgm:pt modelId="{4085AE91-1687-284F-BB80-27D97364D766}" type="sibTrans" cxnId="{EEF0901E-4CB0-CA43-80D2-504D04E4A159}">
      <dgm:prSet/>
      <dgm:spPr/>
      <dgm:t>
        <a:bodyPr/>
        <a:lstStyle/>
        <a:p>
          <a:endParaRPr lang="en-GB"/>
        </a:p>
      </dgm:t>
    </dgm:pt>
    <dgm:pt modelId="{CE19E4BA-E1B8-B244-945B-65A9797AF88E}">
      <dgm:prSet phldrT="[Text]"/>
      <dgm:spPr/>
      <dgm:t>
        <a:bodyPr/>
        <a:lstStyle/>
        <a:p>
          <a:r>
            <a:rPr lang="en-GB" dirty="0"/>
            <a:t>More Attack Vectors</a:t>
          </a:r>
        </a:p>
      </dgm:t>
    </dgm:pt>
    <dgm:pt modelId="{6AED7705-1225-6E4B-A795-FBB7117122C1}" type="parTrans" cxnId="{EDDC0C18-CFCC-FA4A-A5EF-2A574A3EB4A9}">
      <dgm:prSet/>
      <dgm:spPr/>
      <dgm:t>
        <a:bodyPr/>
        <a:lstStyle/>
        <a:p>
          <a:endParaRPr lang="en-GB"/>
        </a:p>
      </dgm:t>
    </dgm:pt>
    <dgm:pt modelId="{8B7466E7-7A80-AF45-B80B-C19585994F08}" type="sibTrans" cxnId="{EDDC0C18-CFCC-FA4A-A5EF-2A574A3EB4A9}">
      <dgm:prSet/>
      <dgm:spPr/>
      <dgm:t>
        <a:bodyPr/>
        <a:lstStyle/>
        <a:p>
          <a:endParaRPr lang="en-GB"/>
        </a:p>
      </dgm:t>
    </dgm:pt>
    <dgm:pt modelId="{600D7BDB-859F-1646-8663-A6F338B878AC}">
      <dgm:prSet phldrT="[Text]"/>
      <dgm:spPr/>
      <dgm:t>
        <a:bodyPr/>
        <a:lstStyle/>
        <a:p>
          <a:r>
            <a:rPr lang="en-GB" dirty="0"/>
            <a:t>More Attack Types</a:t>
          </a:r>
        </a:p>
      </dgm:t>
    </dgm:pt>
    <dgm:pt modelId="{B9ACB93F-D04A-9544-B425-2071D1690CBC}" type="parTrans" cxnId="{FE2CF7E1-06E3-934F-B131-A0FAC63AF47F}">
      <dgm:prSet/>
      <dgm:spPr/>
      <dgm:t>
        <a:bodyPr/>
        <a:lstStyle/>
        <a:p>
          <a:endParaRPr lang="en-GB"/>
        </a:p>
      </dgm:t>
    </dgm:pt>
    <dgm:pt modelId="{29D5BE80-35F9-2044-94E5-9AA4ED28637E}" type="sibTrans" cxnId="{FE2CF7E1-06E3-934F-B131-A0FAC63AF47F}">
      <dgm:prSet/>
      <dgm:spPr/>
      <dgm:t>
        <a:bodyPr/>
        <a:lstStyle/>
        <a:p>
          <a:endParaRPr lang="en-GB"/>
        </a:p>
      </dgm:t>
    </dgm:pt>
    <dgm:pt modelId="{DDE48935-092B-C54B-A4DC-BBF715B4563C}">
      <dgm:prSet phldrT="[Text]"/>
      <dgm:spPr/>
      <dgm:t>
        <a:bodyPr/>
        <a:lstStyle/>
        <a:p>
          <a:r>
            <a:rPr lang="en-GB" dirty="0"/>
            <a:t>More Attack Surfaces</a:t>
          </a:r>
        </a:p>
      </dgm:t>
    </dgm:pt>
    <dgm:pt modelId="{C2C31F80-6350-6E46-88D7-C43982A22433}" type="parTrans" cxnId="{480F043C-58AE-544C-A0A0-5B4677A9E64F}">
      <dgm:prSet/>
      <dgm:spPr/>
      <dgm:t>
        <a:bodyPr/>
        <a:lstStyle/>
        <a:p>
          <a:endParaRPr lang="en-GB"/>
        </a:p>
      </dgm:t>
    </dgm:pt>
    <dgm:pt modelId="{D44185BF-7907-194E-B815-4B18203D7B28}" type="sibTrans" cxnId="{480F043C-58AE-544C-A0A0-5B4677A9E64F}">
      <dgm:prSet/>
      <dgm:spPr/>
      <dgm:t>
        <a:bodyPr/>
        <a:lstStyle/>
        <a:p>
          <a:endParaRPr lang="en-GB"/>
        </a:p>
      </dgm:t>
    </dgm:pt>
    <dgm:pt modelId="{BD5202F0-0BEE-AC42-AA72-19DF05A09410}">
      <dgm:prSet phldrT="[Text]"/>
      <dgm:spPr/>
      <dgm:t>
        <a:bodyPr/>
        <a:lstStyle/>
        <a:p>
          <a:r>
            <a:rPr lang="en-GB" dirty="0"/>
            <a:t>More Types of Hackers</a:t>
          </a:r>
        </a:p>
      </dgm:t>
    </dgm:pt>
    <dgm:pt modelId="{3CEADB16-3376-3A4D-9DE6-0EA9EB4D724B}" type="parTrans" cxnId="{9200D8CD-511C-D441-8337-26667A33DE04}">
      <dgm:prSet/>
      <dgm:spPr/>
      <dgm:t>
        <a:bodyPr/>
        <a:lstStyle/>
        <a:p>
          <a:endParaRPr lang="en-GB"/>
        </a:p>
      </dgm:t>
    </dgm:pt>
    <dgm:pt modelId="{F43ABFFD-C2EF-254B-97D2-7B260250138C}" type="sibTrans" cxnId="{9200D8CD-511C-D441-8337-26667A33DE04}">
      <dgm:prSet/>
      <dgm:spPr/>
      <dgm:t>
        <a:bodyPr/>
        <a:lstStyle/>
        <a:p>
          <a:endParaRPr lang="en-GB"/>
        </a:p>
      </dgm:t>
    </dgm:pt>
    <dgm:pt modelId="{E46D74EE-826B-5941-9905-0CF91A240016}" type="pres">
      <dgm:prSet presAssocID="{1A1F7269-D0E0-6746-9BF9-A7D31DACD1B9}" presName="diagram" presStyleCnt="0">
        <dgm:presLayoutVars>
          <dgm:chMax val="1"/>
          <dgm:dir/>
          <dgm:animLvl val="ctr"/>
          <dgm:resizeHandles val="exact"/>
        </dgm:presLayoutVars>
      </dgm:prSet>
      <dgm:spPr/>
    </dgm:pt>
    <dgm:pt modelId="{3F1DB07D-2B13-8144-8AC9-83BC6F7B1607}" type="pres">
      <dgm:prSet presAssocID="{1A1F7269-D0E0-6746-9BF9-A7D31DACD1B9}" presName="matrix" presStyleCnt="0"/>
      <dgm:spPr/>
    </dgm:pt>
    <dgm:pt modelId="{861CE709-5092-CF40-99CD-C3E54FE6E906}" type="pres">
      <dgm:prSet presAssocID="{1A1F7269-D0E0-6746-9BF9-A7D31DACD1B9}" presName="tile1" presStyleLbl="node1" presStyleIdx="0" presStyleCnt="4"/>
      <dgm:spPr/>
    </dgm:pt>
    <dgm:pt modelId="{0BAEBD07-9004-8B47-A026-D6C3ABCF8D39}" type="pres">
      <dgm:prSet presAssocID="{1A1F7269-D0E0-6746-9BF9-A7D31DACD1B9}" presName="tile1text" presStyleLbl="node1" presStyleIdx="0" presStyleCnt="4">
        <dgm:presLayoutVars>
          <dgm:chMax val="0"/>
          <dgm:chPref val="0"/>
          <dgm:bulletEnabled val="1"/>
        </dgm:presLayoutVars>
      </dgm:prSet>
      <dgm:spPr/>
    </dgm:pt>
    <dgm:pt modelId="{5F07C087-C417-5648-8054-3F291103AFD8}" type="pres">
      <dgm:prSet presAssocID="{1A1F7269-D0E0-6746-9BF9-A7D31DACD1B9}" presName="tile2" presStyleLbl="node1" presStyleIdx="1" presStyleCnt="4"/>
      <dgm:spPr/>
    </dgm:pt>
    <dgm:pt modelId="{4878EA71-E398-A445-AB35-F46E9B150633}" type="pres">
      <dgm:prSet presAssocID="{1A1F7269-D0E0-6746-9BF9-A7D31DACD1B9}" presName="tile2text" presStyleLbl="node1" presStyleIdx="1" presStyleCnt="4">
        <dgm:presLayoutVars>
          <dgm:chMax val="0"/>
          <dgm:chPref val="0"/>
          <dgm:bulletEnabled val="1"/>
        </dgm:presLayoutVars>
      </dgm:prSet>
      <dgm:spPr/>
    </dgm:pt>
    <dgm:pt modelId="{96FE42E3-2F38-8843-9A5C-BDF729AD70D4}" type="pres">
      <dgm:prSet presAssocID="{1A1F7269-D0E0-6746-9BF9-A7D31DACD1B9}" presName="tile3" presStyleLbl="node1" presStyleIdx="2" presStyleCnt="4"/>
      <dgm:spPr/>
    </dgm:pt>
    <dgm:pt modelId="{28CE84D1-B440-1C4F-8E57-3296D87A1E16}" type="pres">
      <dgm:prSet presAssocID="{1A1F7269-D0E0-6746-9BF9-A7D31DACD1B9}" presName="tile3text" presStyleLbl="node1" presStyleIdx="2" presStyleCnt="4">
        <dgm:presLayoutVars>
          <dgm:chMax val="0"/>
          <dgm:chPref val="0"/>
          <dgm:bulletEnabled val="1"/>
        </dgm:presLayoutVars>
      </dgm:prSet>
      <dgm:spPr/>
    </dgm:pt>
    <dgm:pt modelId="{502E905A-2F9E-D742-8B66-F578E1229FC4}" type="pres">
      <dgm:prSet presAssocID="{1A1F7269-D0E0-6746-9BF9-A7D31DACD1B9}" presName="tile4" presStyleLbl="node1" presStyleIdx="3" presStyleCnt="4"/>
      <dgm:spPr/>
    </dgm:pt>
    <dgm:pt modelId="{F2A23F62-5EBF-244C-9E92-976B4E580E75}" type="pres">
      <dgm:prSet presAssocID="{1A1F7269-D0E0-6746-9BF9-A7D31DACD1B9}" presName="tile4text" presStyleLbl="node1" presStyleIdx="3" presStyleCnt="4">
        <dgm:presLayoutVars>
          <dgm:chMax val="0"/>
          <dgm:chPref val="0"/>
          <dgm:bulletEnabled val="1"/>
        </dgm:presLayoutVars>
      </dgm:prSet>
      <dgm:spPr/>
    </dgm:pt>
    <dgm:pt modelId="{1FF53843-4557-9540-BB49-DDAEAF2EDC9C}" type="pres">
      <dgm:prSet presAssocID="{1A1F7269-D0E0-6746-9BF9-A7D31DACD1B9}" presName="centerTile" presStyleLbl="fgShp" presStyleIdx="0" presStyleCnt="1">
        <dgm:presLayoutVars>
          <dgm:chMax val="0"/>
          <dgm:chPref val="0"/>
        </dgm:presLayoutVars>
      </dgm:prSet>
      <dgm:spPr/>
    </dgm:pt>
  </dgm:ptLst>
  <dgm:cxnLst>
    <dgm:cxn modelId="{0BE57907-F7F4-3047-9846-F13D345EE479}" type="presOf" srcId="{BD5202F0-0BEE-AC42-AA72-19DF05A09410}" destId="{F2A23F62-5EBF-244C-9E92-976B4E580E75}" srcOrd="1" destOrd="0" presId="urn:microsoft.com/office/officeart/2005/8/layout/matrix1"/>
    <dgm:cxn modelId="{EDDC0C18-CFCC-FA4A-A5EF-2A574A3EB4A9}" srcId="{2D50FA4A-BCFD-9F4F-9287-D5A596BDEB37}" destId="{CE19E4BA-E1B8-B244-945B-65A9797AF88E}" srcOrd="0" destOrd="0" parTransId="{6AED7705-1225-6E4B-A795-FBB7117122C1}" sibTransId="{8B7466E7-7A80-AF45-B80B-C19585994F08}"/>
    <dgm:cxn modelId="{4367E91A-B57E-7B41-9AEA-CAD6B1BCB6AA}" type="presOf" srcId="{600D7BDB-859F-1646-8663-A6F338B878AC}" destId="{4878EA71-E398-A445-AB35-F46E9B150633}" srcOrd="1" destOrd="0" presId="urn:microsoft.com/office/officeart/2005/8/layout/matrix1"/>
    <dgm:cxn modelId="{EEF0901E-4CB0-CA43-80D2-504D04E4A159}" srcId="{1A1F7269-D0E0-6746-9BF9-A7D31DACD1B9}" destId="{2D50FA4A-BCFD-9F4F-9287-D5A596BDEB37}" srcOrd="0" destOrd="0" parTransId="{0F75E905-4F77-474D-9D7E-A5B97958BE0F}" sibTransId="{4085AE91-1687-284F-BB80-27D97364D766}"/>
    <dgm:cxn modelId="{4CB24E2A-0B6D-E741-BBED-C689A3B60BF6}" type="presOf" srcId="{BD5202F0-0BEE-AC42-AA72-19DF05A09410}" destId="{502E905A-2F9E-D742-8B66-F578E1229FC4}" srcOrd="0" destOrd="0" presId="urn:microsoft.com/office/officeart/2005/8/layout/matrix1"/>
    <dgm:cxn modelId="{480F043C-58AE-544C-A0A0-5B4677A9E64F}" srcId="{2D50FA4A-BCFD-9F4F-9287-D5A596BDEB37}" destId="{DDE48935-092B-C54B-A4DC-BBF715B4563C}" srcOrd="2" destOrd="0" parTransId="{C2C31F80-6350-6E46-88D7-C43982A22433}" sibTransId="{D44185BF-7907-194E-B815-4B18203D7B28}"/>
    <dgm:cxn modelId="{1A2DE35D-26C7-704D-A86E-C26EE0126D27}" type="presOf" srcId="{1A1F7269-D0E0-6746-9BF9-A7D31DACD1B9}" destId="{E46D74EE-826B-5941-9905-0CF91A240016}" srcOrd="0" destOrd="0" presId="urn:microsoft.com/office/officeart/2005/8/layout/matrix1"/>
    <dgm:cxn modelId="{D14EA352-1743-B747-A46A-4364BCF04B43}" type="presOf" srcId="{DDE48935-092B-C54B-A4DC-BBF715B4563C}" destId="{96FE42E3-2F38-8843-9A5C-BDF729AD70D4}" srcOrd="0" destOrd="0" presId="urn:microsoft.com/office/officeart/2005/8/layout/matrix1"/>
    <dgm:cxn modelId="{9480B395-16D3-1F45-964D-28097144A51F}" type="presOf" srcId="{600D7BDB-859F-1646-8663-A6F338B878AC}" destId="{5F07C087-C417-5648-8054-3F291103AFD8}" srcOrd="0" destOrd="0" presId="urn:microsoft.com/office/officeart/2005/8/layout/matrix1"/>
    <dgm:cxn modelId="{B7BD829C-60B2-2E43-A53A-63D1A6953746}" type="presOf" srcId="{CE19E4BA-E1B8-B244-945B-65A9797AF88E}" destId="{0BAEBD07-9004-8B47-A026-D6C3ABCF8D39}" srcOrd="1" destOrd="0" presId="urn:microsoft.com/office/officeart/2005/8/layout/matrix1"/>
    <dgm:cxn modelId="{D9A827C5-0EBD-7A4A-B161-C50962033BB5}" type="presOf" srcId="{CE19E4BA-E1B8-B244-945B-65A9797AF88E}" destId="{861CE709-5092-CF40-99CD-C3E54FE6E906}" srcOrd="0" destOrd="0" presId="urn:microsoft.com/office/officeart/2005/8/layout/matrix1"/>
    <dgm:cxn modelId="{5D85AEC9-94CF-C441-A3EE-81EF3016CE4F}" type="presOf" srcId="{2D50FA4A-BCFD-9F4F-9287-D5A596BDEB37}" destId="{1FF53843-4557-9540-BB49-DDAEAF2EDC9C}" srcOrd="0" destOrd="0" presId="urn:microsoft.com/office/officeart/2005/8/layout/matrix1"/>
    <dgm:cxn modelId="{9200D8CD-511C-D441-8337-26667A33DE04}" srcId="{2D50FA4A-BCFD-9F4F-9287-D5A596BDEB37}" destId="{BD5202F0-0BEE-AC42-AA72-19DF05A09410}" srcOrd="3" destOrd="0" parTransId="{3CEADB16-3376-3A4D-9DE6-0EA9EB4D724B}" sibTransId="{F43ABFFD-C2EF-254B-97D2-7B260250138C}"/>
    <dgm:cxn modelId="{C395FADB-CADC-B545-A0A2-62C07942DAFB}" type="presOf" srcId="{DDE48935-092B-C54B-A4DC-BBF715B4563C}" destId="{28CE84D1-B440-1C4F-8E57-3296D87A1E16}" srcOrd="1" destOrd="0" presId="urn:microsoft.com/office/officeart/2005/8/layout/matrix1"/>
    <dgm:cxn modelId="{FE2CF7E1-06E3-934F-B131-A0FAC63AF47F}" srcId="{2D50FA4A-BCFD-9F4F-9287-D5A596BDEB37}" destId="{600D7BDB-859F-1646-8663-A6F338B878AC}" srcOrd="1" destOrd="0" parTransId="{B9ACB93F-D04A-9544-B425-2071D1690CBC}" sibTransId="{29D5BE80-35F9-2044-94E5-9AA4ED28637E}"/>
    <dgm:cxn modelId="{BFB98609-B7AF-7448-9264-B0639F82FC52}" type="presParOf" srcId="{E46D74EE-826B-5941-9905-0CF91A240016}" destId="{3F1DB07D-2B13-8144-8AC9-83BC6F7B1607}" srcOrd="0" destOrd="0" presId="urn:microsoft.com/office/officeart/2005/8/layout/matrix1"/>
    <dgm:cxn modelId="{28C91C68-6D34-A642-9DE2-C707D1276997}" type="presParOf" srcId="{3F1DB07D-2B13-8144-8AC9-83BC6F7B1607}" destId="{861CE709-5092-CF40-99CD-C3E54FE6E906}" srcOrd="0" destOrd="0" presId="urn:microsoft.com/office/officeart/2005/8/layout/matrix1"/>
    <dgm:cxn modelId="{2F584A3F-498F-4246-B0A4-E4D4DDAB34C6}" type="presParOf" srcId="{3F1DB07D-2B13-8144-8AC9-83BC6F7B1607}" destId="{0BAEBD07-9004-8B47-A026-D6C3ABCF8D39}" srcOrd="1" destOrd="0" presId="urn:microsoft.com/office/officeart/2005/8/layout/matrix1"/>
    <dgm:cxn modelId="{EE366F4A-300D-8C4A-842D-138B5DE0A47E}" type="presParOf" srcId="{3F1DB07D-2B13-8144-8AC9-83BC6F7B1607}" destId="{5F07C087-C417-5648-8054-3F291103AFD8}" srcOrd="2" destOrd="0" presId="urn:microsoft.com/office/officeart/2005/8/layout/matrix1"/>
    <dgm:cxn modelId="{35EF04D8-D209-2742-B02D-6CC90E42DFCC}" type="presParOf" srcId="{3F1DB07D-2B13-8144-8AC9-83BC6F7B1607}" destId="{4878EA71-E398-A445-AB35-F46E9B150633}" srcOrd="3" destOrd="0" presId="urn:microsoft.com/office/officeart/2005/8/layout/matrix1"/>
    <dgm:cxn modelId="{3B9D0BE1-1ECA-534F-9176-D6C008F510F4}" type="presParOf" srcId="{3F1DB07D-2B13-8144-8AC9-83BC6F7B1607}" destId="{96FE42E3-2F38-8843-9A5C-BDF729AD70D4}" srcOrd="4" destOrd="0" presId="urn:microsoft.com/office/officeart/2005/8/layout/matrix1"/>
    <dgm:cxn modelId="{EBE2A3B8-DC22-3A4F-B7B3-B8F8E71A6EC2}" type="presParOf" srcId="{3F1DB07D-2B13-8144-8AC9-83BC6F7B1607}" destId="{28CE84D1-B440-1C4F-8E57-3296D87A1E16}" srcOrd="5" destOrd="0" presId="urn:microsoft.com/office/officeart/2005/8/layout/matrix1"/>
    <dgm:cxn modelId="{6B57404E-A845-E848-9C65-0541588C8E24}" type="presParOf" srcId="{3F1DB07D-2B13-8144-8AC9-83BC6F7B1607}" destId="{502E905A-2F9E-D742-8B66-F578E1229FC4}" srcOrd="6" destOrd="0" presId="urn:microsoft.com/office/officeart/2005/8/layout/matrix1"/>
    <dgm:cxn modelId="{B0FFA7D6-57C8-4E45-A946-2B5C3BF2A136}" type="presParOf" srcId="{3F1DB07D-2B13-8144-8AC9-83BC6F7B1607}" destId="{F2A23F62-5EBF-244C-9E92-976B4E580E75}" srcOrd="7" destOrd="0" presId="urn:microsoft.com/office/officeart/2005/8/layout/matrix1"/>
    <dgm:cxn modelId="{0E5B873D-139D-984E-BF44-56EC0E43D4D0}" type="presParOf" srcId="{E46D74EE-826B-5941-9905-0CF91A240016}" destId="{1FF53843-4557-9540-BB49-DDAEAF2EDC9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9AEBFA-1ED4-3249-A166-3803002DA333}" type="doc">
      <dgm:prSet loTypeId="urn:microsoft.com/office/officeart/2009/3/layout/StepUpProcess" loCatId="" qsTypeId="urn:microsoft.com/office/officeart/2005/8/quickstyle/simple1" qsCatId="simple" csTypeId="urn:microsoft.com/office/officeart/2005/8/colors/accent3_2" csCatId="accent3" phldr="1"/>
      <dgm:spPr/>
      <dgm:t>
        <a:bodyPr/>
        <a:lstStyle/>
        <a:p>
          <a:endParaRPr lang="en-GB"/>
        </a:p>
      </dgm:t>
    </dgm:pt>
    <dgm:pt modelId="{0855C5F5-976C-274F-ACA2-A3BF30A4FEEF}">
      <dgm:prSet phldrT="[Text]"/>
      <dgm:spPr/>
      <dgm:t>
        <a:bodyPr/>
        <a:lstStyle/>
        <a:p>
          <a:r>
            <a:rPr lang="en-GB" b="1" dirty="0">
              <a:solidFill>
                <a:schemeClr val="bg1"/>
              </a:solidFill>
            </a:rPr>
            <a:t>High Value of Software Assets of Vehicle</a:t>
          </a:r>
          <a:endParaRPr lang="en-GB" dirty="0">
            <a:solidFill>
              <a:schemeClr val="bg1"/>
            </a:solidFill>
          </a:endParaRPr>
        </a:p>
      </dgm:t>
    </dgm:pt>
    <dgm:pt modelId="{2CBD0E31-617A-1E46-AA75-5A4183F6C73E}" type="parTrans" cxnId="{AB445857-07E4-5A4F-9DC7-D58E55C4FAD2}">
      <dgm:prSet/>
      <dgm:spPr/>
      <dgm:t>
        <a:bodyPr/>
        <a:lstStyle/>
        <a:p>
          <a:endParaRPr lang="en-GB">
            <a:solidFill>
              <a:schemeClr val="bg1"/>
            </a:solidFill>
          </a:endParaRPr>
        </a:p>
      </dgm:t>
    </dgm:pt>
    <dgm:pt modelId="{88C28655-B7BC-CC4B-96BA-4B6A59A2A359}" type="sibTrans" cxnId="{AB445857-07E4-5A4F-9DC7-D58E55C4FAD2}">
      <dgm:prSet/>
      <dgm:spPr/>
      <dgm:t>
        <a:bodyPr/>
        <a:lstStyle/>
        <a:p>
          <a:endParaRPr lang="en-GB"/>
        </a:p>
      </dgm:t>
    </dgm:pt>
    <dgm:pt modelId="{621A305A-E889-2B44-B40F-C2DBC8965137}">
      <dgm:prSet phldrT="[Text]"/>
      <dgm:spPr/>
      <dgm:t>
        <a:bodyPr/>
        <a:lstStyle/>
        <a:p>
          <a:r>
            <a:rPr lang="en-GB" b="1" dirty="0">
              <a:solidFill>
                <a:schemeClr val="bg1"/>
              </a:solidFill>
            </a:rPr>
            <a:t>Compliance with Cybersecurity Management Processes for type approval (UNECE 155 64 countries)</a:t>
          </a:r>
          <a:endParaRPr lang="en-GB" dirty="0">
            <a:solidFill>
              <a:schemeClr val="bg1"/>
            </a:solidFill>
          </a:endParaRPr>
        </a:p>
      </dgm:t>
    </dgm:pt>
    <dgm:pt modelId="{BCA05955-E7E5-1944-BB53-0ABFC809F07D}" type="parTrans" cxnId="{73062453-182A-844B-91ED-E4A961A0CDD4}">
      <dgm:prSet/>
      <dgm:spPr/>
      <dgm:t>
        <a:bodyPr/>
        <a:lstStyle/>
        <a:p>
          <a:endParaRPr lang="en-GB">
            <a:solidFill>
              <a:schemeClr val="bg1"/>
            </a:solidFill>
          </a:endParaRPr>
        </a:p>
      </dgm:t>
    </dgm:pt>
    <dgm:pt modelId="{5CEE7854-F07F-7145-8E4B-201BB9A4D271}" type="sibTrans" cxnId="{73062453-182A-844B-91ED-E4A961A0CDD4}">
      <dgm:prSet/>
      <dgm:spPr/>
      <dgm:t>
        <a:bodyPr/>
        <a:lstStyle/>
        <a:p>
          <a:endParaRPr lang="en-GB"/>
        </a:p>
      </dgm:t>
    </dgm:pt>
    <dgm:pt modelId="{AC77C085-B026-E249-BE4D-12B2A9EDD654}">
      <dgm:prSet phldrT="[Text]"/>
      <dgm:spPr/>
      <dgm:t>
        <a:bodyPr/>
        <a:lstStyle/>
        <a:p>
          <a:r>
            <a:rPr lang="en-GB" b="1" dirty="0">
              <a:solidFill>
                <a:schemeClr val="bg1"/>
              </a:solidFill>
            </a:rPr>
            <a:t>Unpaid Feature Enablement</a:t>
          </a:r>
          <a:endParaRPr lang="en-GB" dirty="0">
            <a:solidFill>
              <a:schemeClr val="bg1"/>
            </a:solidFill>
          </a:endParaRPr>
        </a:p>
      </dgm:t>
    </dgm:pt>
    <dgm:pt modelId="{CC7E223B-3A31-7C40-9AA5-2D71F1C1666F}" type="parTrans" cxnId="{09D4DE4D-2EFC-4F47-8ED9-9B748A742962}">
      <dgm:prSet/>
      <dgm:spPr/>
      <dgm:t>
        <a:bodyPr/>
        <a:lstStyle/>
        <a:p>
          <a:endParaRPr lang="en-GB">
            <a:solidFill>
              <a:schemeClr val="bg1"/>
            </a:solidFill>
          </a:endParaRPr>
        </a:p>
      </dgm:t>
    </dgm:pt>
    <dgm:pt modelId="{D4354E4B-295E-EF4F-BC8A-F2DC8A7AB1FA}" type="sibTrans" cxnId="{09D4DE4D-2EFC-4F47-8ED9-9B748A742962}">
      <dgm:prSet/>
      <dgm:spPr/>
      <dgm:t>
        <a:bodyPr/>
        <a:lstStyle/>
        <a:p>
          <a:endParaRPr lang="en-GB"/>
        </a:p>
      </dgm:t>
    </dgm:pt>
    <dgm:pt modelId="{02026659-853B-3747-ABDF-0796A38956B4}">
      <dgm:prSet phldrT="[Text]"/>
      <dgm:spPr/>
      <dgm:t>
        <a:bodyPr/>
        <a:lstStyle/>
        <a:p>
          <a:r>
            <a:rPr lang="en-GB" b="1" dirty="0">
              <a:solidFill>
                <a:schemeClr val="bg1"/>
              </a:solidFill>
            </a:rPr>
            <a:t>Warranty Fraud</a:t>
          </a:r>
          <a:endParaRPr lang="en-GB" dirty="0">
            <a:solidFill>
              <a:schemeClr val="bg1"/>
            </a:solidFill>
          </a:endParaRPr>
        </a:p>
      </dgm:t>
    </dgm:pt>
    <dgm:pt modelId="{F5421021-C47B-1740-B2C2-49C39E9D0061}" type="parTrans" cxnId="{E56827C2-179D-1C43-9BA1-14AA974CFC6B}">
      <dgm:prSet/>
      <dgm:spPr/>
      <dgm:t>
        <a:bodyPr/>
        <a:lstStyle/>
        <a:p>
          <a:endParaRPr lang="en-GB">
            <a:solidFill>
              <a:schemeClr val="bg1"/>
            </a:solidFill>
          </a:endParaRPr>
        </a:p>
      </dgm:t>
    </dgm:pt>
    <dgm:pt modelId="{67EAF072-68C6-0945-A1FF-9DBADAD96038}" type="sibTrans" cxnId="{E56827C2-179D-1C43-9BA1-14AA974CFC6B}">
      <dgm:prSet/>
      <dgm:spPr/>
      <dgm:t>
        <a:bodyPr/>
        <a:lstStyle/>
        <a:p>
          <a:endParaRPr lang="en-GB"/>
        </a:p>
      </dgm:t>
    </dgm:pt>
    <dgm:pt modelId="{CA1D85B8-0B4E-F54E-89E3-685D821B2B15}" type="pres">
      <dgm:prSet presAssocID="{0F9AEBFA-1ED4-3249-A166-3803002DA333}" presName="rootnode" presStyleCnt="0">
        <dgm:presLayoutVars>
          <dgm:chMax/>
          <dgm:chPref/>
          <dgm:dir/>
          <dgm:animLvl val="lvl"/>
        </dgm:presLayoutVars>
      </dgm:prSet>
      <dgm:spPr/>
    </dgm:pt>
    <dgm:pt modelId="{3824FCF7-AEF7-3741-9D84-3C23C7EB4C22}" type="pres">
      <dgm:prSet presAssocID="{0855C5F5-976C-274F-ACA2-A3BF30A4FEEF}" presName="composite" presStyleCnt="0"/>
      <dgm:spPr/>
    </dgm:pt>
    <dgm:pt modelId="{B5FA1594-8619-E749-9049-67A9B02B7F9C}" type="pres">
      <dgm:prSet presAssocID="{0855C5F5-976C-274F-ACA2-A3BF30A4FEEF}" presName="LShape" presStyleLbl="alignNode1" presStyleIdx="0" presStyleCnt="7"/>
      <dgm:spPr/>
    </dgm:pt>
    <dgm:pt modelId="{2531FA0F-FCBF-214E-B550-175DA9B12C9E}" type="pres">
      <dgm:prSet presAssocID="{0855C5F5-976C-274F-ACA2-A3BF30A4FEEF}" presName="ParentText" presStyleLbl="revTx" presStyleIdx="0" presStyleCnt="4">
        <dgm:presLayoutVars>
          <dgm:chMax val="0"/>
          <dgm:chPref val="0"/>
          <dgm:bulletEnabled val="1"/>
        </dgm:presLayoutVars>
      </dgm:prSet>
      <dgm:spPr/>
    </dgm:pt>
    <dgm:pt modelId="{E0058BA7-86B4-1B48-AF92-22197A3C240D}" type="pres">
      <dgm:prSet presAssocID="{0855C5F5-976C-274F-ACA2-A3BF30A4FEEF}" presName="Triangle" presStyleLbl="alignNode1" presStyleIdx="1" presStyleCnt="7"/>
      <dgm:spPr/>
    </dgm:pt>
    <dgm:pt modelId="{B29BD7CB-818A-8D44-9719-C89B5C14DCD4}" type="pres">
      <dgm:prSet presAssocID="{88C28655-B7BC-CC4B-96BA-4B6A59A2A359}" presName="sibTrans" presStyleCnt="0"/>
      <dgm:spPr/>
    </dgm:pt>
    <dgm:pt modelId="{0E2A07FD-B895-504F-BCD7-C6537BFE3842}" type="pres">
      <dgm:prSet presAssocID="{88C28655-B7BC-CC4B-96BA-4B6A59A2A359}" presName="space" presStyleCnt="0"/>
      <dgm:spPr/>
    </dgm:pt>
    <dgm:pt modelId="{7706CBC3-19B5-9940-BF87-B10CB73558BF}" type="pres">
      <dgm:prSet presAssocID="{621A305A-E889-2B44-B40F-C2DBC8965137}" presName="composite" presStyleCnt="0"/>
      <dgm:spPr/>
    </dgm:pt>
    <dgm:pt modelId="{C772080C-EA04-FF41-A136-299899F13A79}" type="pres">
      <dgm:prSet presAssocID="{621A305A-E889-2B44-B40F-C2DBC8965137}" presName="LShape" presStyleLbl="alignNode1" presStyleIdx="2" presStyleCnt="7"/>
      <dgm:spPr/>
    </dgm:pt>
    <dgm:pt modelId="{DE5CBABB-695D-ED45-9864-2308E5C32100}" type="pres">
      <dgm:prSet presAssocID="{621A305A-E889-2B44-B40F-C2DBC8965137}" presName="ParentText" presStyleLbl="revTx" presStyleIdx="1" presStyleCnt="4">
        <dgm:presLayoutVars>
          <dgm:chMax val="0"/>
          <dgm:chPref val="0"/>
          <dgm:bulletEnabled val="1"/>
        </dgm:presLayoutVars>
      </dgm:prSet>
      <dgm:spPr/>
    </dgm:pt>
    <dgm:pt modelId="{D9F160B0-4F9C-9249-9870-B4D4CEDC1260}" type="pres">
      <dgm:prSet presAssocID="{621A305A-E889-2B44-B40F-C2DBC8965137}" presName="Triangle" presStyleLbl="alignNode1" presStyleIdx="3" presStyleCnt="7"/>
      <dgm:spPr/>
    </dgm:pt>
    <dgm:pt modelId="{F3EB12FE-AC65-9B47-9646-67BC16253A1B}" type="pres">
      <dgm:prSet presAssocID="{5CEE7854-F07F-7145-8E4B-201BB9A4D271}" presName="sibTrans" presStyleCnt="0"/>
      <dgm:spPr/>
    </dgm:pt>
    <dgm:pt modelId="{06FA2CF3-D60E-FC44-BB7A-3CA586886CFD}" type="pres">
      <dgm:prSet presAssocID="{5CEE7854-F07F-7145-8E4B-201BB9A4D271}" presName="space" presStyleCnt="0"/>
      <dgm:spPr/>
    </dgm:pt>
    <dgm:pt modelId="{15277DFD-54B2-064D-B1E0-9D7D6CCCD01F}" type="pres">
      <dgm:prSet presAssocID="{AC77C085-B026-E249-BE4D-12B2A9EDD654}" presName="composite" presStyleCnt="0"/>
      <dgm:spPr/>
    </dgm:pt>
    <dgm:pt modelId="{FC5EB949-F268-CA49-B51C-F9E53981496C}" type="pres">
      <dgm:prSet presAssocID="{AC77C085-B026-E249-BE4D-12B2A9EDD654}" presName="LShape" presStyleLbl="alignNode1" presStyleIdx="4" presStyleCnt="7"/>
      <dgm:spPr/>
    </dgm:pt>
    <dgm:pt modelId="{3BCBEBCF-8B5C-CC4B-89AA-5800145CF872}" type="pres">
      <dgm:prSet presAssocID="{AC77C085-B026-E249-BE4D-12B2A9EDD654}" presName="ParentText" presStyleLbl="revTx" presStyleIdx="2" presStyleCnt="4">
        <dgm:presLayoutVars>
          <dgm:chMax val="0"/>
          <dgm:chPref val="0"/>
          <dgm:bulletEnabled val="1"/>
        </dgm:presLayoutVars>
      </dgm:prSet>
      <dgm:spPr/>
    </dgm:pt>
    <dgm:pt modelId="{549C725F-E64C-5A4C-957D-580509D99A6E}" type="pres">
      <dgm:prSet presAssocID="{AC77C085-B026-E249-BE4D-12B2A9EDD654}" presName="Triangle" presStyleLbl="alignNode1" presStyleIdx="5" presStyleCnt="7"/>
      <dgm:spPr/>
    </dgm:pt>
    <dgm:pt modelId="{284D3431-73D2-0F40-AAB4-919DD5A6E5FC}" type="pres">
      <dgm:prSet presAssocID="{D4354E4B-295E-EF4F-BC8A-F2DC8A7AB1FA}" presName="sibTrans" presStyleCnt="0"/>
      <dgm:spPr/>
    </dgm:pt>
    <dgm:pt modelId="{71E6DD19-F430-5E45-A644-F265D67BD27E}" type="pres">
      <dgm:prSet presAssocID="{D4354E4B-295E-EF4F-BC8A-F2DC8A7AB1FA}" presName="space" presStyleCnt="0"/>
      <dgm:spPr/>
    </dgm:pt>
    <dgm:pt modelId="{95844126-6590-2543-8274-460A25540125}" type="pres">
      <dgm:prSet presAssocID="{02026659-853B-3747-ABDF-0796A38956B4}" presName="composite" presStyleCnt="0"/>
      <dgm:spPr/>
    </dgm:pt>
    <dgm:pt modelId="{CFE20C32-4C81-F14E-8B7C-F868CCE9DC00}" type="pres">
      <dgm:prSet presAssocID="{02026659-853B-3747-ABDF-0796A38956B4}" presName="LShape" presStyleLbl="alignNode1" presStyleIdx="6" presStyleCnt="7"/>
      <dgm:spPr/>
    </dgm:pt>
    <dgm:pt modelId="{3C98D6C0-9AA1-AD4B-826A-9B804AE9EBC2}" type="pres">
      <dgm:prSet presAssocID="{02026659-853B-3747-ABDF-0796A38956B4}" presName="ParentText" presStyleLbl="revTx" presStyleIdx="3" presStyleCnt="4">
        <dgm:presLayoutVars>
          <dgm:chMax val="0"/>
          <dgm:chPref val="0"/>
          <dgm:bulletEnabled val="1"/>
        </dgm:presLayoutVars>
      </dgm:prSet>
      <dgm:spPr/>
    </dgm:pt>
  </dgm:ptLst>
  <dgm:cxnLst>
    <dgm:cxn modelId="{8309052C-AFAF-404C-8E81-C7E8D47585EA}" type="presOf" srcId="{621A305A-E889-2B44-B40F-C2DBC8965137}" destId="{DE5CBABB-695D-ED45-9864-2308E5C32100}" srcOrd="0" destOrd="0" presId="urn:microsoft.com/office/officeart/2009/3/layout/StepUpProcess"/>
    <dgm:cxn modelId="{DF59863F-690F-9D4B-A0B3-9553EDB75C12}" type="presOf" srcId="{0855C5F5-976C-274F-ACA2-A3BF30A4FEEF}" destId="{2531FA0F-FCBF-214E-B550-175DA9B12C9E}" srcOrd="0" destOrd="0" presId="urn:microsoft.com/office/officeart/2009/3/layout/StepUpProcess"/>
    <dgm:cxn modelId="{80ACE643-2B81-5142-BEEA-518ED028C588}" type="presOf" srcId="{02026659-853B-3747-ABDF-0796A38956B4}" destId="{3C98D6C0-9AA1-AD4B-826A-9B804AE9EBC2}" srcOrd="0" destOrd="0" presId="urn:microsoft.com/office/officeart/2009/3/layout/StepUpProcess"/>
    <dgm:cxn modelId="{09D4DE4D-2EFC-4F47-8ED9-9B748A742962}" srcId="{0F9AEBFA-1ED4-3249-A166-3803002DA333}" destId="{AC77C085-B026-E249-BE4D-12B2A9EDD654}" srcOrd="2" destOrd="0" parTransId="{CC7E223B-3A31-7C40-9AA5-2D71F1C1666F}" sibTransId="{D4354E4B-295E-EF4F-BC8A-F2DC8A7AB1FA}"/>
    <dgm:cxn modelId="{73062453-182A-844B-91ED-E4A961A0CDD4}" srcId="{0F9AEBFA-1ED4-3249-A166-3803002DA333}" destId="{621A305A-E889-2B44-B40F-C2DBC8965137}" srcOrd="1" destOrd="0" parTransId="{BCA05955-E7E5-1944-BB53-0ABFC809F07D}" sibTransId="{5CEE7854-F07F-7145-8E4B-201BB9A4D271}"/>
    <dgm:cxn modelId="{AB445857-07E4-5A4F-9DC7-D58E55C4FAD2}" srcId="{0F9AEBFA-1ED4-3249-A166-3803002DA333}" destId="{0855C5F5-976C-274F-ACA2-A3BF30A4FEEF}" srcOrd="0" destOrd="0" parTransId="{2CBD0E31-617A-1E46-AA75-5A4183F6C73E}" sibTransId="{88C28655-B7BC-CC4B-96BA-4B6A59A2A359}"/>
    <dgm:cxn modelId="{E56827C2-179D-1C43-9BA1-14AA974CFC6B}" srcId="{0F9AEBFA-1ED4-3249-A166-3803002DA333}" destId="{02026659-853B-3747-ABDF-0796A38956B4}" srcOrd="3" destOrd="0" parTransId="{F5421021-C47B-1740-B2C2-49C39E9D0061}" sibTransId="{67EAF072-68C6-0945-A1FF-9DBADAD96038}"/>
    <dgm:cxn modelId="{3393F6CE-C09B-8F40-9E7B-37013E2C31D9}" type="presOf" srcId="{0F9AEBFA-1ED4-3249-A166-3803002DA333}" destId="{CA1D85B8-0B4E-F54E-89E3-685D821B2B15}" srcOrd="0" destOrd="0" presId="urn:microsoft.com/office/officeart/2009/3/layout/StepUpProcess"/>
    <dgm:cxn modelId="{80741DEA-8284-FD48-9381-8EB487648F92}" type="presOf" srcId="{AC77C085-B026-E249-BE4D-12B2A9EDD654}" destId="{3BCBEBCF-8B5C-CC4B-89AA-5800145CF872}" srcOrd="0" destOrd="0" presId="urn:microsoft.com/office/officeart/2009/3/layout/StepUpProcess"/>
    <dgm:cxn modelId="{A18C45BA-1AF3-FD4C-B529-24CA02B2A277}" type="presParOf" srcId="{CA1D85B8-0B4E-F54E-89E3-685D821B2B15}" destId="{3824FCF7-AEF7-3741-9D84-3C23C7EB4C22}" srcOrd="0" destOrd="0" presId="urn:microsoft.com/office/officeart/2009/3/layout/StepUpProcess"/>
    <dgm:cxn modelId="{3CE2AD66-97CD-0044-84D0-C9D0E6859894}" type="presParOf" srcId="{3824FCF7-AEF7-3741-9D84-3C23C7EB4C22}" destId="{B5FA1594-8619-E749-9049-67A9B02B7F9C}" srcOrd="0" destOrd="0" presId="urn:microsoft.com/office/officeart/2009/3/layout/StepUpProcess"/>
    <dgm:cxn modelId="{D14F2A3D-6DD8-944C-8A18-F3E0D86D9B5B}" type="presParOf" srcId="{3824FCF7-AEF7-3741-9D84-3C23C7EB4C22}" destId="{2531FA0F-FCBF-214E-B550-175DA9B12C9E}" srcOrd="1" destOrd="0" presId="urn:microsoft.com/office/officeart/2009/3/layout/StepUpProcess"/>
    <dgm:cxn modelId="{323BA790-EF90-504F-AD95-D020B0EB0C4E}" type="presParOf" srcId="{3824FCF7-AEF7-3741-9D84-3C23C7EB4C22}" destId="{E0058BA7-86B4-1B48-AF92-22197A3C240D}" srcOrd="2" destOrd="0" presId="urn:microsoft.com/office/officeart/2009/3/layout/StepUpProcess"/>
    <dgm:cxn modelId="{283E371F-EEBA-AD47-AAE4-C8D9EBB68E87}" type="presParOf" srcId="{CA1D85B8-0B4E-F54E-89E3-685D821B2B15}" destId="{B29BD7CB-818A-8D44-9719-C89B5C14DCD4}" srcOrd="1" destOrd="0" presId="urn:microsoft.com/office/officeart/2009/3/layout/StepUpProcess"/>
    <dgm:cxn modelId="{19D21B4A-C06D-DC45-B896-E095AF4074AD}" type="presParOf" srcId="{B29BD7CB-818A-8D44-9719-C89B5C14DCD4}" destId="{0E2A07FD-B895-504F-BCD7-C6537BFE3842}" srcOrd="0" destOrd="0" presId="urn:microsoft.com/office/officeart/2009/3/layout/StepUpProcess"/>
    <dgm:cxn modelId="{434813E0-3F37-7345-9D73-B5DC5C1774BE}" type="presParOf" srcId="{CA1D85B8-0B4E-F54E-89E3-685D821B2B15}" destId="{7706CBC3-19B5-9940-BF87-B10CB73558BF}" srcOrd="2" destOrd="0" presId="urn:microsoft.com/office/officeart/2009/3/layout/StepUpProcess"/>
    <dgm:cxn modelId="{4F9A1603-E568-D743-8896-32BDB960BFB8}" type="presParOf" srcId="{7706CBC3-19B5-9940-BF87-B10CB73558BF}" destId="{C772080C-EA04-FF41-A136-299899F13A79}" srcOrd="0" destOrd="0" presId="urn:microsoft.com/office/officeart/2009/3/layout/StepUpProcess"/>
    <dgm:cxn modelId="{1C10DDAB-B7F7-4E43-83F6-EF5DB34D617C}" type="presParOf" srcId="{7706CBC3-19B5-9940-BF87-B10CB73558BF}" destId="{DE5CBABB-695D-ED45-9864-2308E5C32100}" srcOrd="1" destOrd="0" presId="urn:microsoft.com/office/officeart/2009/3/layout/StepUpProcess"/>
    <dgm:cxn modelId="{569D8FB2-6B11-3642-BAA2-C8B3B70BE749}" type="presParOf" srcId="{7706CBC3-19B5-9940-BF87-B10CB73558BF}" destId="{D9F160B0-4F9C-9249-9870-B4D4CEDC1260}" srcOrd="2" destOrd="0" presId="urn:microsoft.com/office/officeart/2009/3/layout/StepUpProcess"/>
    <dgm:cxn modelId="{45A8BCF1-AEDA-084B-B973-C16EB80248C9}" type="presParOf" srcId="{CA1D85B8-0B4E-F54E-89E3-685D821B2B15}" destId="{F3EB12FE-AC65-9B47-9646-67BC16253A1B}" srcOrd="3" destOrd="0" presId="urn:microsoft.com/office/officeart/2009/3/layout/StepUpProcess"/>
    <dgm:cxn modelId="{32CBF6E9-878B-6E4A-B965-93EFD55DC548}" type="presParOf" srcId="{F3EB12FE-AC65-9B47-9646-67BC16253A1B}" destId="{06FA2CF3-D60E-FC44-BB7A-3CA586886CFD}" srcOrd="0" destOrd="0" presId="urn:microsoft.com/office/officeart/2009/3/layout/StepUpProcess"/>
    <dgm:cxn modelId="{DD90E74B-59F5-9644-995E-5F564AD2578F}" type="presParOf" srcId="{CA1D85B8-0B4E-F54E-89E3-685D821B2B15}" destId="{15277DFD-54B2-064D-B1E0-9D7D6CCCD01F}" srcOrd="4" destOrd="0" presId="urn:microsoft.com/office/officeart/2009/3/layout/StepUpProcess"/>
    <dgm:cxn modelId="{DC97DB66-5AD6-654F-B806-C5A4CF3B68C5}" type="presParOf" srcId="{15277DFD-54B2-064D-B1E0-9D7D6CCCD01F}" destId="{FC5EB949-F268-CA49-B51C-F9E53981496C}" srcOrd="0" destOrd="0" presId="urn:microsoft.com/office/officeart/2009/3/layout/StepUpProcess"/>
    <dgm:cxn modelId="{611CE5BB-8121-B44F-B4E0-4D8A41CB3F9F}" type="presParOf" srcId="{15277DFD-54B2-064D-B1E0-9D7D6CCCD01F}" destId="{3BCBEBCF-8B5C-CC4B-89AA-5800145CF872}" srcOrd="1" destOrd="0" presId="urn:microsoft.com/office/officeart/2009/3/layout/StepUpProcess"/>
    <dgm:cxn modelId="{962BDDE7-5573-664D-92FD-955C397F3A8D}" type="presParOf" srcId="{15277DFD-54B2-064D-B1E0-9D7D6CCCD01F}" destId="{549C725F-E64C-5A4C-957D-580509D99A6E}" srcOrd="2" destOrd="0" presId="urn:microsoft.com/office/officeart/2009/3/layout/StepUpProcess"/>
    <dgm:cxn modelId="{127FB134-2FDF-424F-A13A-E292F1C64AB2}" type="presParOf" srcId="{CA1D85B8-0B4E-F54E-89E3-685D821B2B15}" destId="{284D3431-73D2-0F40-AAB4-919DD5A6E5FC}" srcOrd="5" destOrd="0" presId="urn:microsoft.com/office/officeart/2009/3/layout/StepUpProcess"/>
    <dgm:cxn modelId="{56729C9C-5AF8-C443-BF7B-2C8F7E43D728}" type="presParOf" srcId="{284D3431-73D2-0F40-AAB4-919DD5A6E5FC}" destId="{71E6DD19-F430-5E45-A644-F265D67BD27E}" srcOrd="0" destOrd="0" presId="urn:microsoft.com/office/officeart/2009/3/layout/StepUpProcess"/>
    <dgm:cxn modelId="{DC22BB0C-623C-DB40-8298-5B090A321A4B}" type="presParOf" srcId="{CA1D85B8-0B4E-F54E-89E3-685D821B2B15}" destId="{95844126-6590-2543-8274-460A25540125}" srcOrd="6" destOrd="0" presId="urn:microsoft.com/office/officeart/2009/3/layout/StepUpProcess"/>
    <dgm:cxn modelId="{05264AC0-E797-FF4A-9679-98E6FA999425}" type="presParOf" srcId="{95844126-6590-2543-8274-460A25540125}" destId="{CFE20C32-4C81-F14E-8B7C-F868CCE9DC00}" srcOrd="0" destOrd="0" presId="urn:microsoft.com/office/officeart/2009/3/layout/StepUpProcess"/>
    <dgm:cxn modelId="{0EF22128-5610-4843-A553-41AD776D942A}" type="presParOf" srcId="{95844126-6590-2543-8274-460A25540125}" destId="{3C98D6C0-9AA1-AD4B-826A-9B804AE9EBC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B99D6A-D638-F345-B4C9-1C4CF4A4EC33}"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D35ABD83-F5DF-984C-BFED-0B4674466B2B}">
      <dgm:prSet phldrT="[Text]"/>
      <dgm:spPr/>
      <dgm:t>
        <a:bodyPr/>
        <a:lstStyle/>
        <a:p>
          <a:r>
            <a:rPr lang="en-GB" dirty="0"/>
            <a:t>Financial repercussions</a:t>
          </a:r>
        </a:p>
      </dgm:t>
    </dgm:pt>
    <dgm:pt modelId="{6ECEEE3B-5D80-A64A-B4AA-F1FAC942513B}" type="parTrans" cxnId="{D90E56D0-7E1A-0F4F-BBA5-CC1C5DF24957}">
      <dgm:prSet/>
      <dgm:spPr/>
      <dgm:t>
        <a:bodyPr/>
        <a:lstStyle/>
        <a:p>
          <a:endParaRPr lang="en-GB"/>
        </a:p>
      </dgm:t>
    </dgm:pt>
    <dgm:pt modelId="{EF6D5061-7F42-8040-BFA1-C526009A314F}" type="sibTrans" cxnId="{D90E56D0-7E1A-0F4F-BBA5-CC1C5DF24957}">
      <dgm:prSet/>
      <dgm:spPr/>
      <dgm:t>
        <a:bodyPr/>
        <a:lstStyle/>
        <a:p>
          <a:endParaRPr lang="en-GB"/>
        </a:p>
      </dgm:t>
    </dgm:pt>
    <dgm:pt modelId="{B262A7DA-A432-AD45-BF12-7D1BCC97237F}">
      <dgm:prSet phldrT="[Text]"/>
      <dgm:spPr/>
      <dgm:t>
        <a:bodyPr/>
        <a:lstStyle/>
        <a:p>
          <a:r>
            <a:rPr lang="en-GB" dirty="0"/>
            <a:t>Recalls or OTAs</a:t>
          </a:r>
        </a:p>
      </dgm:t>
    </dgm:pt>
    <dgm:pt modelId="{92957A2C-A57E-A54F-B44A-90493C98AF4C}" type="parTrans" cxnId="{6B99ABB2-7367-1749-8F43-641756F5721C}">
      <dgm:prSet/>
      <dgm:spPr/>
      <dgm:t>
        <a:bodyPr/>
        <a:lstStyle/>
        <a:p>
          <a:endParaRPr lang="en-GB"/>
        </a:p>
      </dgm:t>
    </dgm:pt>
    <dgm:pt modelId="{CD4DAF12-7E7E-CA43-88C6-C3565EB4E955}" type="sibTrans" cxnId="{6B99ABB2-7367-1749-8F43-641756F5721C}">
      <dgm:prSet/>
      <dgm:spPr/>
      <dgm:t>
        <a:bodyPr/>
        <a:lstStyle/>
        <a:p>
          <a:endParaRPr lang="en-GB"/>
        </a:p>
      </dgm:t>
    </dgm:pt>
    <dgm:pt modelId="{3949EB1D-C260-4648-8B16-7CA697912CCD}">
      <dgm:prSet phldrT="[Text]"/>
      <dgm:spPr/>
      <dgm:t>
        <a:bodyPr/>
        <a:lstStyle/>
        <a:p>
          <a:r>
            <a:rPr lang="en-GB" dirty="0"/>
            <a:t>Production shutdowns</a:t>
          </a:r>
        </a:p>
      </dgm:t>
    </dgm:pt>
    <dgm:pt modelId="{5A2EC60F-3C70-7647-94AD-15651A717A75}" type="parTrans" cxnId="{DA528BF9-D65C-344D-9338-790680D61378}">
      <dgm:prSet/>
      <dgm:spPr/>
      <dgm:t>
        <a:bodyPr/>
        <a:lstStyle/>
        <a:p>
          <a:endParaRPr lang="en-GB"/>
        </a:p>
      </dgm:t>
    </dgm:pt>
    <dgm:pt modelId="{FA5FB0A4-F959-0A42-A1A2-EF756E667F4B}" type="sibTrans" cxnId="{DA528BF9-D65C-344D-9338-790680D61378}">
      <dgm:prSet/>
      <dgm:spPr/>
      <dgm:t>
        <a:bodyPr/>
        <a:lstStyle/>
        <a:p>
          <a:endParaRPr lang="en-GB"/>
        </a:p>
      </dgm:t>
    </dgm:pt>
    <dgm:pt modelId="{DC05F089-91DD-1F4E-8BF2-611429283EEF}">
      <dgm:prSet phldrT="[Text]"/>
      <dgm:spPr/>
      <dgm:t>
        <a:bodyPr/>
        <a:lstStyle/>
        <a:p>
          <a:r>
            <a:rPr lang="en-GB" dirty="0"/>
            <a:t>Ransomware payments</a:t>
          </a:r>
        </a:p>
      </dgm:t>
    </dgm:pt>
    <dgm:pt modelId="{11131140-90F3-994A-AC54-BF0BAFF92CBF}" type="parTrans" cxnId="{7BF46C54-6C96-2148-8AF9-B1DDE385EC7E}">
      <dgm:prSet/>
      <dgm:spPr/>
      <dgm:t>
        <a:bodyPr/>
        <a:lstStyle/>
        <a:p>
          <a:endParaRPr lang="en-GB"/>
        </a:p>
      </dgm:t>
    </dgm:pt>
    <dgm:pt modelId="{6B5BB1E8-D1EB-9349-9FC6-65850067FE54}" type="sibTrans" cxnId="{7BF46C54-6C96-2148-8AF9-B1DDE385EC7E}">
      <dgm:prSet/>
      <dgm:spPr/>
      <dgm:t>
        <a:bodyPr/>
        <a:lstStyle/>
        <a:p>
          <a:endParaRPr lang="en-GB"/>
        </a:p>
      </dgm:t>
    </dgm:pt>
    <dgm:pt modelId="{F53193D5-3F87-FA4B-A383-1B0A2D67B465}">
      <dgm:prSet phldrT="[Text]"/>
      <dgm:spPr/>
      <dgm:t>
        <a:bodyPr/>
        <a:lstStyle/>
        <a:p>
          <a:r>
            <a:rPr lang="en-GB" dirty="0"/>
            <a:t>Damage to brand reputation and customer trust</a:t>
          </a:r>
        </a:p>
      </dgm:t>
    </dgm:pt>
    <dgm:pt modelId="{FC4E2C17-C8B9-D847-B6F7-E5279BE75607}" type="parTrans" cxnId="{434EDF7D-4EE4-FD48-82B7-C4F829ED6BDE}">
      <dgm:prSet/>
      <dgm:spPr/>
      <dgm:t>
        <a:bodyPr/>
        <a:lstStyle/>
        <a:p>
          <a:endParaRPr lang="en-GB"/>
        </a:p>
      </dgm:t>
    </dgm:pt>
    <dgm:pt modelId="{478D8D8C-B387-1E49-B4EB-5380B20555AD}" type="sibTrans" cxnId="{434EDF7D-4EE4-FD48-82B7-C4F829ED6BDE}">
      <dgm:prSet/>
      <dgm:spPr/>
      <dgm:t>
        <a:bodyPr/>
        <a:lstStyle/>
        <a:p>
          <a:endParaRPr lang="en-GB"/>
        </a:p>
      </dgm:t>
    </dgm:pt>
    <dgm:pt modelId="{927BAF71-5124-F34F-AAB1-25CE98A5610B}">
      <dgm:prSet phldrT="[Text]"/>
      <dgm:spPr/>
      <dgm:t>
        <a:bodyPr/>
        <a:lstStyle/>
        <a:p>
          <a:r>
            <a:rPr lang="en-GB" dirty="0"/>
            <a:t>Large regulatory fines</a:t>
          </a:r>
        </a:p>
      </dgm:t>
    </dgm:pt>
    <dgm:pt modelId="{55796552-4841-4B45-9C84-845E4AC6824D}" type="parTrans" cxnId="{49A49857-DD8F-DF40-814A-F15EE6A55473}">
      <dgm:prSet/>
      <dgm:spPr/>
      <dgm:t>
        <a:bodyPr/>
        <a:lstStyle/>
        <a:p>
          <a:endParaRPr lang="en-GB"/>
        </a:p>
      </dgm:t>
    </dgm:pt>
    <dgm:pt modelId="{40DCACB0-02BC-9A43-89C6-4917E9740FE4}" type="sibTrans" cxnId="{49A49857-DD8F-DF40-814A-F15EE6A55473}">
      <dgm:prSet/>
      <dgm:spPr/>
      <dgm:t>
        <a:bodyPr/>
        <a:lstStyle/>
        <a:p>
          <a:endParaRPr lang="en-GB"/>
        </a:p>
      </dgm:t>
    </dgm:pt>
    <dgm:pt modelId="{D2235198-5471-294B-BC40-F9A5C869D417}" type="pres">
      <dgm:prSet presAssocID="{4AB99D6A-D638-F345-B4C9-1C4CF4A4EC33}" presName="diagram" presStyleCnt="0">
        <dgm:presLayoutVars>
          <dgm:dir/>
          <dgm:resizeHandles val="exact"/>
        </dgm:presLayoutVars>
      </dgm:prSet>
      <dgm:spPr/>
    </dgm:pt>
    <dgm:pt modelId="{32525DB9-BC18-F64F-B716-705A55D6F9D0}" type="pres">
      <dgm:prSet presAssocID="{D35ABD83-F5DF-984C-BFED-0B4674466B2B}" presName="node" presStyleLbl="node1" presStyleIdx="0" presStyleCnt="6">
        <dgm:presLayoutVars>
          <dgm:bulletEnabled val="1"/>
        </dgm:presLayoutVars>
      </dgm:prSet>
      <dgm:spPr/>
    </dgm:pt>
    <dgm:pt modelId="{78A925E1-7F3A-AF4F-AEDA-038CED122BA2}" type="pres">
      <dgm:prSet presAssocID="{EF6D5061-7F42-8040-BFA1-C526009A314F}" presName="sibTrans" presStyleCnt="0"/>
      <dgm:spPr/>
    </dgm:pt>
    <dgm:pt modelId="{744F423E-E481-EC4B-978A-B334D56564E2}" type="pres">
      <dgm:prSet presAssocID="{B262A7DA-A432-AD45-BF12-7D1BCC97237F}" presName="node" presStyleLbl="node1" presStyleIdx="1" presStyleCnt="6">
        <dgm:presLayoutVars>
          <dgm:bulletEnabled val="1"/>
        </dgm:presLayoutVars>
      </dgm:prSet>
      <dgm:spPr/>
    </dgm:pt>
    <dgm:pt modelId="{9E6BE1C2-643E-1D49-A00E-05F9AFE99395}" type="pres">
      <dgm:prSet presAssocID="{CD4DAF12-7E7E-CA43-88C6-C3565EB4E955}" presName="sibTrans" presStyleCnt="0"/>
      <dgm:spPr/>
    </dgm:pt>
    <dgm:pt modelId="{9300583B-DCA0-884F-8EA1-FFE9DC910F02}" type="pres">
      <dgm:prSet presAssocID="{3949EB1D-C260-4648-8B16-7CA697912CCD}" presName="node" presStyleLbl="node1" presStyleIdx="2" presStyleCnt="6">
        <dgm:presLayoutVars>
          <dgm:bulletEnabled val="1"/>
        </dgm:presLayoutVars>
      </dgm:prSet>
      <dgm:spPr/>
    </dgm:pt>
    <dgm:pt modelId="{2E6CF5E0-8EF6-E948-9CB6-940D21E1B3BB}" type="pres">
      <dgm:prSet presAssocID="{FA5FB0A4-F959-0A42-A1A2-EF756E667F4B}" presName="sibTrans" presStyleCnt="0"/>
      <dgm:spPr/>
    </dgm:pt>
    <dgm:pt modelId="{8809176A-ACC7-1143-ABD0-6B7BF9B288ED}" type="pres">
      <dgm:prSet presAssocID="{DC05F089-91DD-1F4E-8BF2-611429283EEF}" presName="node" presStyleLbl="node1" presStyleIdx="3" presStyleCnt="6">
        <dgm:presLayoutVars>
          <dgm:bulletEnabled val="1"/>
        </dgm:presLayoutVars>
      </dgm:prSet>
      <dgm:spPr/>
    </dgm:pt>
    <dgm:pt modelId="{4CF91CD5-7F15-2748-AB64-0D93163A90CA}" type="pres">
      <dgm:prSet presAssocID="{6B5BB1E8-D1EB-9349-9FC6-65850067FE54}" presName="sibTrans" presStyleCnt="0"/>
      <dgm:spPr/>
    </dgm:pt>
    <dgm:pt modelId="{AD7AFDDB-DFDE-EF48-BA56-57F4666216F0}" type="pres">
      <dgm:prSet presAssocID="{F53193D5-3F87-FA4B-A383-1B0A2D67B465}" presName="node" presStyleLbl="node1" presStyleIdx="4" presStyleCnt="6">
        <dgm:presLayoutVars>
          <dgm:bulletEnabled val="1"/>
        </dgm:presLayoutVars>
      </dgm:prSet>
      <dgm:spPr/>
    </dgm:pt>
    <dgm:pt modelId="{28265C9E-C0AE-DA4F-984E-6F365C306D0E}" type="pres">
      <dgm:prSet presAssocID="{478D8D8C-B387-1E49-B4EB-5380B20555AD}" presName="sibTrans" presStyleCnt="0"/>
      <dgm:spPr/>
    </dgm:pt>
    <dgm:pt modelId="{BD186D8C-D9E4-C04E-9446-3BF945706A81}" type="pres">
      <dgm:prSet presAssocID="{927BAF71-5124-F34F-AAB1-25CE98A5610B}" presName="node" presStyleLbl="node1" presStyleIdx="5" presStyleCnt="6">
        <dgm:presLayoutVars>
          <dgm:bulletEnabled val="1"/>
        </dgm:presLayoutVars>
      </dgm:prSet>
      <dgm:spPr/>
    </dgm:pt>
  </dgm:ptLst>
  <dgm:cxnLst>
    <dgm:cxn modelId="{DFFD7E10-2F28-9740-B6E0-5FE89A1A7BCD}" type="presOf" srcId="{D35ABD83-F5DF-984C-BFED-0B4674466B2B}" destId="{32525DB9-BC18-F64F-B716-705A55D6F9D0}" srcOrd="0" destOrd="0" presId="urn:microsoft.com/office/officeart/2005/8/layout/default"/>
    <dgm:cxn modelId="{7639BB16-0FD9-1340-82AB-C5166EB8EB68}" type="presOf" srcId="{B262A7DA-A432-AD45-BF12-7D1BCC97237F}" destId="{744F423E-E481-EC4B-978A-B334D56564E2}" srcOrd="0" destOrd="0" presId="urn:microsoft.com/office/officeart/2005/8/layout/default"/>
    <dgm:cxn modelId="{ABEC5931-B882-0344-A9B2-856823A99F89}" type="presOf" srcId="{927BAF71-5124-F34F-AAB1-25CE98A5610B}" destId="{BD186D8C-D9E4-C04E-9446-3BF945706A81}" srcOrd="0" destOrd="0" presId="urn:microsoft.com/office/officeart/2005/8/layout/default"/>
    <dgm:cxn modelId="{1ADF786E-3870-8447-A597-0C2214B6089A}" type="presOf" srcId="{F53193D5-3F87-FA4B-A383-1B0A2D67B465}" destId="{AD7AFDDB-DFDE-EF48-BA56-57F4666216F0}" srcOrd="0" destOrd="0" presId="urn:microsoft.com/office/officeart/2005/8/layout/default"/>
    <dgm:cxn modelId="{7BF46C54-6C96-2148-8AF9-B1DDE385EC7E}" srcId="{4AB99D6A-D638-F345-B4C9-1C4CF4A4EC33}" destId="{DC05F089-91DD-1F4E-8BF2-611429283EEF}" srcOrd="3" destOrd="0" parTransId="{11131140-90F3-994A-AC54-BF0BAFF92CBF}" sibTransId="{6B5BB1E8-D1EB-9349-9FC6-65850067FE54}"/>
    <dgm:cxn modelId="{49A49857-DD8F-DF40-814A-F15EE6A55473}" srcId="{4AB99D6A-D638-F345-B4C9-1C4CF4A4EC33}" destId="{927BAF71-5124-F34F-AAB1-25CE98A5610B}" srcOrd="5" destOrd="0" parTransId="{55796552-4841-4B45-9C84-845E4AC6824D}" sibTransId="{40DCACB0-02BC-9A43-89C6-4917E9740FE4}"/>
    <dgm:cxn modelId="{0889B178-204E-CB49-A925-9658C7105129}" type="presOf" srcId="{3949EB1D-C260-4648-8B16-7CA697912CCD}" destId="{9300583B-DCA0-884F-8EA1-FFE9DC910F02}" srcOrd="0" destOrd="0" presId="urn:microsoft.com/office/officeart/2005/8/layout/default"/>
    <dgm:cxn modelId="{434EDF7D-4EE4-FD48-82B7-C4F829ED6BDE}" srcId="{4AB99D6A-D638-F345-B4C9-1C4CF4A4EC33}" destId="{F53193D5-3F87-FA4B-A383-1B0A2D67B465}" srcOrd="4" destOrd="0" parTransId="{FC4E2C17-C8B9-D847-B6F7-E5279BE75607}" sibTransId="{478D8D8C-B387-1E49-B4EB-5380B20555AD}"/>
    <dgm:cxn modelId="{3E39148B-F9AE-6A44-9B00-88D566383428}" type="presOf" srcId="{DC05F089-91DD-1F4E-8BF2-611429283EEF}" destId="{8809176A-ACC7-1143-ABD0-6B7BF9B288ED}" srcOrd="0" destOrd="0" presId="urn:microsoft.com/office/officeart/2005/8/layout/default"/>
    <dgm:cxn modelId="{294B4C97-7998-FB47-8AE8-A66EE2B13E7B}" type="presOf" srcId="{4AB99D6A-D638-F345-B4C9-1C4CF4A4EC33}" destId="{D2235198-5471-294B-BC40-F9A5C869D417}" srcOrd="0" destOrd="0" presId="urn:microsoft.com/office/officeart/2005/8/layout/default"/>
    <dgm:cxn modelId="{6B99ABB2-7367-1749-8F43-641756F5721C}" srcId="{4AB99D6A-D638-F345-B4C9-1C4CF4A4EC33}" destId="{B262A7DA-A432-AD45-BF12-7D1BCC97237F}" srcOrd="1" destOrd="0" parTransId="{92957A2C-A57E-A54F-B44A-90493C98AF4C}" sibTransId="{CD4DAF12-7E7E-CA43-88C6-C3565EB4E955}"/>
    <dgm:cxn modelId="{D90E56D0-7E1A-0F4F-BBA5-CC1C5DF24957}" srcId="{4AB99D6A-D638-F345-B4C9-1C4CF4A4EC33}" destId="{D35ABD83-F5DF-984C-BFED-0B4674466B2B}" srcOrd="0" destOrd="0" parTransId="{6ECEEE3B-5D80-A64A-B4AA-F1FAC942513B}" sibTransId="{EF6D5061-7F42-8040-BFA1-C526009A314F}"/>
    <dgm:cxn modelId="{DA528BF9-D65C-344D-9338-790680D61378}" srcId="{4AB99D6A-D638-F345-B4C9-1C4CF4A4EC33}" destId="{3949EB1D-C260-4648-8B16-7CA697912CCD}" srcOrd="2" destOrd="0" parTransId="{5A2EC60F-3C70-7647-94AD-15651A717A75}" sibTransId="{FA5FB0A4-F959-0A42-A1A2-EF756E667F4B}"/>
    <dgm:cxn modelId="{145B03E5-B007-244D-99EB-FE49428BAB7D}" type="presParOf" srcId="{D2235198-5471-294B-BC40-F9A5C869D417}" destId="{32525DB9-BC18-F64F-B716-705A55D6F9D0}" srcOrd="0" destOrd="0" presId="urn:microsoft.com/office/officeart/2005/8/layout/default"/>
    <dgm:cxn modelId="{04E5CFB4-A816-474D-9A02-9C55FA55A14C}" type="presParOf" srcId="{D2235198-5471-294B-BC40-F9A5C869D417}" destId="{78A925E1-7F3A-AF4F-AEDA-038CED122BA2}" srcOrd="1" destOrd="0" presId="urn:microsoft.com/office/officeart/2005/8/layout/default"/>
    <dgm:cxn modelId="{746CDBC7-6C08-C343-BA30-34D00E5F8E42}" type="presParOf" srcId="{D2235198-5471-294B-BC40-F9A5C869D417}" destId="{744F423E-E481-EC4B-978A-B334D56564E2}" srcOrd="2" destOrd="0" presId="urn:microsoft.com/office/officeart/2005/8/layout/default"/>
    <dgm:cxn modelId="{0257B138-4FFE-0F45-98D2-17A3B2041405}" type="presParOf" srcId="{D2235198-5471-294B-BC40-F9A5C869D417}" destId="{9E6BE1C2-643E-1D49-A00E-05F9AFE99395}" srcOrd="3" destOrd="0" presId="urn:microsoft.com/office/officeart/2005/8/layout/default"/>
    <dgm:cxn modelId="{18145F02-2089-9542-A19A-909985422D4A}" type="presParOf" srcId="{D2235198-5471-294B-BC40-F9A5C869D417}" destId="{9300583B-DCA0-884F-8EA1-FFE9DC910F02}" srcOrd="4" destOrd="0" presId="urn:microsoft.com/office/officeart/2005/8/layout/default"/>
    <dgm:cxn modelId="{834F9783-37E6-2448-8E3C-7C102A5B6927}" type="presParOf" srcId="{D2235198-5471-294B-BC40-F9A5C869D417}" destId="{2E6CF5E0-8EF6-E948-9CB6-940D21E1B3BB}" srcOrd="5" destOrd="0" presId="urn:microsoft.com/office/officeart/2005/8/layout/default"/>
    <dgm:cxn modelId="{DFC0C3B0-95E2-3843-87A1-216D43281E08}" type="presParOf" srcId="{D2235198-5471-294B-BC40-F9A5C869D417}" destId="{8809176A-ACC7-1143-ABD0-6B7BF9B288ED}" srcOrd="6" destOrd="0" presId="urn:microsoft.com/office/officeart/2005/8/layout/default"/>
    <dgm:cxn modelId="{1F48ABDF-2E56-CD4C-A936-9787C7E9B657}" type="presParOf" srcId="{D2235198-5471-294B-BC40-F9A5C869D417}" destId="{4CF91CD5-7F15-2748-AB64-0D93163A90CA}" srcOrd="7" destOrd="0" presId="urn:microsoft.com/office/officeart/2005/8/layout/default"/>
    <dgm:cxn modelId="{3EFEEF6C-F5C2-9441-A345-8A37AF57C914}" type="presParOf" srcId="{D2235198-5471-294B-BC40-F9A5C869D417}" destId="{AD7AFDDB-DFDE-EF48-BA56-57F4666216F0}" srcOrd="8" destOrd="0" presId="urn:microsoft.com/office/officeart/2005/8/layout/default"/>
    <dgm:cxn modelId="{ADA631DB-6127-BB43-9AEA-1F22BABD4CEF}" type="presParOf" srcId="{D2235198-5471-294B-BC40-F9A5C869D417}" destId="{28265C9E-C0AE-DA4F-984E-6F365C306D0E}" srcOrd="9" destOrd="0" presId="urn:microsoft.com/office/officeart/2005/8/layout/default"/>
    <dgm:cxn modelId="{6DCDE807-5B93-1F43-AD5A-7C36903686A7}" type="presParOf" srcId="{D2235198-5471-294B-BC40-F9A5C869D417}" destId="{BD186D8C-D9E4-C04E-9446-3BF945706A8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B820ED-6C17-0C46-9264-6A6F5672FA14}" type="doc">
      <dgm:prSet loTypeId="urn:microsoft.com/office/officeart/2005/8/layout/venn3" loCatId="" qsTypeId="urn:microsoft.com/office/officeart/2005/8/quickstyle/simple1" qsCatId="simple" csTypeId="urn:microsoft.com/office/officeart/2005/8/colors/colorful2" csCatId="colorful" phldr="1"/>
      <dgm:spPr/>
      <dgm:t>
        <a:bodyPr/>
        <a:lstStyle/>
        <a:p>
          <a:endParaRPr lang="en-GB"/>
        </a:p>
      </dgm:t>
    </dgm:pt>
    <dgm:pt modelId="{A00DA765-B5D2-1741-969D-4F2F1C16C743}">
      <dgm:prSet phldrT="[Text]"/>
      <dgm:spPr/>
      <dgm:t>
        <a:bodyPr/>
        <a:lstStyle/>
        <a:p>
          <a:r>
            <a:rPr lang="en-GB" dirty="0">
              <a:solidFill>
                <a:schemeClr val="bg1"/>
              </a:solidFill>
            </a:rPr>
            <a:t>Everyone on their Own</a:t>
          </a:r>
        </a:p>
      </dgm:t>
    </dgm:pt>
    <dgm:pt modelId="{AAA543CC-260A-BA45-8AC8-BB43F72CF72F}" type="parTrans" cxnId="{45BEAA4B-FE0B-EE4C-AD3C-443CDB68FFB2}">
      <dgm:prSet/>
      <dgm:spPr/>
      <dgm:t>
        <a:bodyPr/>
        <a:lstStyle/>
        <a:p>
          <a:endParaRPr lang="en-GB">
            <a:solidFill>
              <a:schemeClr val="bg1"/>
            </a:solidFill>
          </a:endParaRPr>
        </a:p>
      </dgm:t>
    </dgm:pt>
    <dgm:pt modelId="{B1F6AE0C-B784-F54F-8C52-049CE4730906}" type="sibTrans" cxnId="{45BEAA4B-FE0B-EE4C-AD3C-443CDB68FFB2}">
      <dgm:prSet/>
      <dgm:spPr/>
      <dgm:t>
        <a:bodyPr/>
        <a:lstStyle/>
        <a:p>
          <a:endParaRPr lang="en-GB">
            <a:solidFill>
              <a:schemeClr val="bg1"/>
            </a:solidFill>
          </a:endParaRPr>
        </a:p>
      </dgm:t>
    </dgm:pt>
    <dgm:pt modelId="{90714DE3-4173-674A-940B-BEBF6664E23E}">
      <dgm:prSet phldrT="[Text]"/>
      <dgm:spPr/>
      <dgm:t>
        <a:bodyPr/>
        <a:lstStyle/>
        <a:p>
          <a:r>
            <a:rPr lang="en-GB" dirty="0">
              <a:solidFill>
                <a:schemeClr val="bg1"/>
              </a:solidFill>
            </a:rPr>
            <a:t>Highest Investment to Protect IP</a:t>
          </a:r>
        </a:p>
      </dgm:t>
    </dgm:pt>
    <dgm:pt modelId="{83C40026-1253-F243-92BD-E21698463776}" type="parTrans" cxnId="{22F9C6C6-4407-B84B-9445-FF2244D17831}">
      <dgm:prSet/>
      <dgm:spPr/>
      <dgm:t>
        <a:bodyPr/>
        <a:lstStyle/>
        <a:p>
          <a:endParaRPr lang="en-GB">
            <a:solidFill>
              <a:schemeClr val="bg1"/>
            </a:solidFill>
          </a:endParaRPr>
        </a:p>
      </dgm:t>
    </dgm:pt>
    <dgm:pt modelId="{A448A300-C628-9D46-A3AD-E21313E57183}" type="sibTrans" cxnId="{22F9C6C6-4407-B84B-9445-FF2244D17831}">
      <dgm:prSet/>
      <dgm:spPr/>
      <dgm:t>
        <a:bodyPr/>
        <a:lstStyle/>
        <a:p>
          <a:endParaRPr lang="en-GB">
            <a:solidFill>
              <a:schemeClr val="bg1"/>
            </a:solidFill>
          </a:endParaRPr>
        </a:p>
      </dgm:t>
    </dgm:pt>
    <dgm:pt modelId="{D4E5A1FE-F169-8E45-842F-24C5EB6CA81E}">
      <dgm:prSet phldrT="[Text]"/>
      <dgm:spPr/>
      <dgm:t>
        <a:bodyPr/>
        <a:lstStyle/>
        <a:p>
          <a:r>
            <a:rPr lang="en-GB" dirty="0">
              <a:solidFill>
                <a:schemeClr val="bg1"/>
              </a:solidFill>
            </a:rPr>
            <a:t>"Lowest Cost - Minimal Security" -</a:t>
          </a:r>
        </a:p>
      </dgm:t>
    </dgm:pt>
    <dgm:pt modelId="{B8FFA246-FAA3-314E-A42F-3144E908379D}" type="parTrans" cxnId="{676BE2D2-309E-084E-BF64-3830D919D00B}">
      <dgm:prSet/>
      <dgm:spPr/>
      <dgm:t>
        <a:bodyPr/>
        <a:lstStyle/>
        <a:p>
          <a:endParaRPr lang="en-GB">
            <a:solidFill>
              <a:schemeClr val="bg1"/>
            </a:solidFill>
          </a:endParaRPr>
        </a:p>
      </dgm:t>
    </dgm:pt>
    <dgm:pt modelId="{D2F64F8E-3CE1-FE43-9921-145F81CCD9CB}" type="sibTrans" cxnId="{676BE2D2-309E-084E-BF64-3830D919D00B}">
      <dgm:prSet/>
      <dgm:spPr/>
      <dgm:t>
        <a:bodyPr/>
        <a:lstStyle/>
        <a:p>
          <a:endParaRPr lang="en-GB">
            <a:solidFill>
              <a:schemeClr val="bg1"/>
            </a:solidFill>
          </a:endParaRPr>
        </a:p>
      </dgm:t>
    </dgm:pt>
    <dgm:pt modelId="{0421F9AC-CCEA-5C46-8CDC-2FF4F15B3366}">
      <dgm:prSet phldrT="[Text]"/>
      <dgm:spPr/>
      <dgm:t>
        <a:bodyPr/>
        <a:lstStyle/>
        <a:p>
          <a:r>
            <a:rPr lang="en-GB" dirty="0">
              <a:solidFill>
                <a:schemeClr val="bg1"/>
              </a:solidFill>
            </a:rPr>
            <a:t>Implementing Standardisation for Common Automotive Security Requirements</a:t>
          </a:r>
        </a:p>
      </dgm:t>
    </dgm:pt>
    <dgm:pt modelId="{34F23329-94E6-C641-BB42-216DD1713BF3}" type="parTrans" cxnId="{24801D72-AC9B-5849-97E7-8AFA2BCB7ABA}">
      <dgm:prSet/>
      <dgm:spPr/>
      <dgm:t>
        <a:bodyPr/>
        <a:lstStyle/>
        <a:p>
          <a:endParaRPr lang="en-GB">
            <a:solidFill>
              <a:schemeClr val="bg1"/>
            </a:solidFill>
          </a:endParaRPr>
        </a:p>
      </dgm:t>
    </dgm:pt>
    <dgm:pt modelId="{06BADBE1-C98A-504D-9920-B22757614FD3}" type="sibTrans" cxnId="{24801D72-AC9B-5849-97E7-8AFA2BCB7ABA}">
      <dgm:prSet/>
      <dgm:spPr/>
      <dgm:t>
        <a:bodyPr/>
        <a:lstStyle/>
        <a:p>
          <a:endParaRPr lang="en-GB">
            <a:solidFill>
              <a:schemeClr val="bg1"/>
            </a:solidFill>
          </a:endParaRPr>
        </a:p>
      </dgm:t>
    </dgm:pt>
    <dgm:pt modelId="{E5A792B3-69BF-DB4A-8D92-4C267DEA768D}">
      <dgm:prSet phldrT="[Text]"/>
      <dgm:spPr/>
      <dgm:t>
        <a:bodyPr/>
        <a:lstStyle/>
        <a:p>
          <a:r>
            <a:rPr lang="en-GB" dirty="0">
              <a:solidFill>
                <a:schemeClr val="bg1"/>
              </a:solidFill>
            </a:rPr>
            <a:t>Community determines jointly key features</a:t>
          </a:r>
        </a:p>
      </dgm:t>
    </dgm:pt>
    <dgm:pt modelId="{27118A20-CE29-1C4E-AF49-B9F97DE09210}" type="parTrans" cxnId="{4292B13C-76A5-A945-B266-DC49A556CDC1}">
      <dgm:prSet/>
      <dgm:spPr/>
      <dgm:t>
        <a:bodyPr/>
        <a:lstStyle/>
        <a:p>
          <a:endParaRPr lang="en-GB">
            <a:solidFill>
              <a:schemeClr val="bg1"/>
            </a:solidFill>
          </a:endParaRPr>
        </a:p>
      </dgm:t>
    </dgm:pt>
    <dgm:pt modelId="{8BF43D15-CD10-864E-A461-F1F85D86E3F3}" type="sibTrans" cxnId="{4292B13C-76A5-A945-B266-DC49A556CDC1}">
      <dgm:prSet/>
      <dgm:spPr/>
      <dgm:t>
        <a:bodyPr/>
        <a:lstStyle/>
        <a:p>
          <a:endParaRPr lang="en-GB">
            <a:solidFill>
              <a:schemeClr val="bg1"/>
            </a:solidFill>
          </a:endParaRPr>
        </a:p>
      </dgm:t>
    </dgm:pt>
    <dgm:pt modelId="{F2550A90-9969-4444-93F7-229C0FA0389D}">
      <dgm:prSet phldrT="[Text]"/>
      <dgm:spPr/>
      <dgm:t>
        <a:bodyPr/>
        <a:lstStyle/>
        <a:p>
          <a:r>
            <a:rPr lang="en-GB" dirty="0">
              <a:solidFill>
                <a:schemeClr val="bg1"/>
              </a:solidFill>
            </a:rPr>
            <a:t>Community monitors evolving threats and develop solutions to platforms</a:t>
          </a:r>
        </a:p>
      </dgm:t>
    </dgm:pt>
    <dgm:pt modelId="{26D605ED-9069-CC4E-8458-986A372EB213}" type="parTrans" cxnId="{2C23AEEA-AAD5-8443-91E1-5D66E61841BB}">
      <dgm:prSet/>
      <dgm:spPr/>
      <dgm:t>
        <a:bodyPr/>
        <a:lstStyle/>
        <a:p>
          <a:endParaRPr lang="en-GB">
            <a:solidFill>
              <a:schemeClr val="bg1"/>
            </a:solidFill>
          </a:endParaRPr>
        </a:p>
      </dgm:t>
    </dgm:pt>
    <dgm:pt modelId="{BED69DFB-3425-DC41-92EF-4A4A70131F9D}" type="sibTrans" cxnId="{2C23AEEA-AAD5-8443-91E1-5D66E61841BB}">
      <dgm:prSet/>
      <dgm:spPr/>
      <dgm:t>
        <a:bodyPr/>
        <a:lstStyle/>
        <a:p>
          <a:endParaRPr lang="en-GB">
            <a:solidFill>
              <a:schemeClr val="bg1"/>
            </a:solidFill>
          </a:endParaRPr>
        </a:p>
      </dgm:t>
    </dgm:pt>
    <dgm:pt modelId="{70FAE3B6-5C63-3D41-9881-5FDE2F624B45}">
      <dgm:prSet phldrT="[Text]"/>
      <dgm:spPr/>
      <dgm:t>
        <a:bodyPr/>
        <a:lstStyle/>
        <a:p>
          <a:r>
            <a:rPr lang="en-GB" dirty="0">
              <a:solidFill>
                <a:schemeClr val="bg1"/>
              </a:solidFill>
            </a:rPr>
            <a:t>Individual Vendors focus Engineering on Differentiating Services</a:t>
          </a:r>
        </a:p>
      </dgm:t>
    </dgm:pt>
    <dgm:pt modelId="{0B74A392-70C0-714A-8E22-C17D3604EB0E}" type="parTrans" cxnId="{C556D51C-6B48-F44B-9191-187346318C3C}">
      <dgm:prSet/>
      <dgm:spPr/>
      <dgm:t>
        <a:bodyPr/>
        <a:lstStyle/>
        <a:p>
          <a:endParaRPr lang="en-GB">
            <a:solidFill>
              <a:schemeClr val="bg1"/>
            </a:solidFill>
          </a:endParaRPr>
        </a:p>
      </dgm:t>
    </dgm:pt>
    <dgm:pt modelId="{E0595AB1-5F3B-D547-AFD2-FB2BEF313342}" type="sibTrans" cxnId="{C556D51C-6B48-F44B-9191-187346318C3C}">
      <dgm:prSet/>
      <dgm:spPr/>
      <dgm:t>
        <a:bodyPr/>
        <a:lstStyle/>
        <a:p>
          <a:endParaRPr lang="en-GB">
            <a:solidFill>
              <a:schemeClr val="bg1"/>
            </a:solidFill>
          </a:endParaRPr>
        </a:p>
      </dgm:t>
    </dgm:pt>
    <dgm:pt modelId="{68C25163-3027-0A45-B638-F7F5652CC6F2}">
      <dgm:prSet phldrT="[Text]"/>
      <dgm:spPr/>
      <dgm:t>
        <a:bodyPr/>
        <a:lstStyle/>
        <a:p>
          <a:r>
            <a:rPr lang="en-GB" dirty="0">
              <a:solidFill>
                <a:schemeClr val="bg1"/>
              </a:solidFill>
            </a:rPr>
            <a:t>"Customers don't pay extra for security"</a:t>
          </a:r>
        </a:p>
      </dgm:t>
    </dgm:pt>
    <dgm:pt modelId="{C40CC9EB-3B30-A245-BED5-88CEA6D607D7}" type="parTrans" cxnId="{23D899CA-5D7E-9C49-8133-98E9FB28235C}">
      <dgm:prSet/>
      <dgm:spPr/>
      <dgm:t>
        <a:bodyPr/>
        <a:lstStyle/>
        <a:p>
          <a:endParaRPr lang="en-GB">
            <a:solidFill>
              <a:schemeClr val="bg1"/>
            </a:solidFill>
          </a:endParaRPr>
        </a:p>
      </dgm:t>
    </dgm:pt>
    <dgm:pt modelId="{16F403BE-7B7E-7548-9B29-221F6A5C76FB}" type="sibTrans" cxnId="{23D899CA-5D7E-9C49-8133-98E9FB28235C}">
      <dgm:prSet/>
      <dgm:spPr/>
      <dgm:t>
        <a:bodyPr/>
        <a:lstStyle/>
        <a:p>
          <a:endParaRPr lang="en-GB">
            <a:solidFill>
              <a:schemeClr val="bg1"/>
            </a:solidFill>
          </a:endParaRPr>
        </a:p>
      </dgm:t>
    </dgm:pt>
    <dgm:pt modelId="{9E12A0CE-6CAC-BE49-A563-3076A37F3216}">
      <dgm:prSet phldrT="[Text]"/>
      <dgm:spPr/>
      <dgm:t>
        <a:bodyPr/>
        <a:lstStyle/>
        <a:p>
          <a:r>
            <a:rPr lang="en-GB" dirty="0">
              <a:solidFill>
                <a:schemeClr val="bg1"/>
              </a:solidFill>
            </a:rPr>
            <a:t>"We will buy the best security out there"</a:t>
          </a:r>
        </a:p>
      </dgm:t>
    </dgm:pt>
    <dgm:pt modelId="{DB76DAA4-4622-6542-B8DD-3EDB04D479AD}" type="parTrans" cxnId="{9EEE085D-7B0A-524B-B121-85C83220B994}">
      <dgm:prSet/>
      <dgm:spPr/>
      <dgm:t>
        <a:bodyPr/>
        <a:lstStyle/>
        <a:p>
          <a:endParaRPr lang="en-GB">
            <a:solidFill>
              <a:schemeClr val="bg1"/>
            </a:solidFill>
          </a:endParaRPr>
        </a:p>
      </dgm:t>
    </dgm:pt>
    <dgm:pt modelId="{7731CC60-0C21-8E47-AA6E-F7A29CDC1FC1}" type="sibTrans" cxnId="{9EEE085D-7B0A-524B-B121-85C83220B994}">
      <dgm:prSet/>
      <dgm:spPr/>
      <dgm:t>
        <a:bodyPr/>
        <a:lstStyle/>
        <a:p>
          <a:endParaRPr lang="en-GB">
            <a:solidFill>
              <a:schemeClr val="bg1"/>
            </a:solidFill>
          </a:endParaRPr>
        </a:p>
      </dgm:t>
    </dgm:pt>
    <dgm:pt modelId="{7A47E12F-7205-B241-B6B4-7CCB15338E25}">
      <dgm:prSet phldrT="[Text]"/>
      <dgm:spPr/>
      <dgm:t>
        <a:bodyPr/>
        <a:lstStyle/>
        <a:p>
          <a:r>
            <a:rPr lang="en-GB" dirty="0">
              <a:solidFill>
                <a:schemeClr val="bg1"/>
              </a:solidFill>
            </a:rPr>
            <a:t>"We will deal with it later"</a:t>
          </a:r>
        </a:p>
      </dgm:t>
    </dgm:pt>
    <dgm:pt modelId="{E25D008A-FE72-1641-BF62-4DB8569247C7}" type="parTrans" cxnId="{BFA518E6-4BAE-CF45-95C0-0833AE74B2F9}">
      <dgm:prSet/>
      <dgm:spPr/>
      <dgm:t>
        <a:bodyPr/>
        <a:lstStyle/>
        <a:p>
          <a:endParaRPr lang="en-GB">
            <a:solidFill>
              <a:schemeClr val="bg1"/>
            </a:solidFill>
          </a:endParaRPr>
        </a:p>
      </dgm:t>
    </dgm:pt>
    <dgm:pt modelId="{98AB27F6-661C-E74B-B792-C3D2879C49E5}" type="sibTrans" cxnId="{BFA518E6-4BAE-CF45-95C0-0833AE74B2F9}">
      <dgm:prSet/>
      <dgm:spPr/>
      <dgm:t>
        <a:bodyPr/>
        <a:lstStyle/>
        <a:p>
          <a:endParaRPr lang="en-GB">
            <a:solidFill>
              <a:schemeClr val="bg1"/>
            </a:solidFill>
          </a:endParaRPr>
        </a:p>
      </dgm:t>
    </dgm:pt>
    <dgm:pt modelId="{2274C328-BE0F-FB40-9474-D1BF02186DDC}">
      <dgm:prSet phldrT="[Text]"/>
      <dgm:spPr/>
      <dgm:t>
        <a:bodyPr/>
        <a:lstStyle/>
        <a:p>
          <a:r>
            <a:rPr lang="en-GB" dirty="0">
              <a:solidFill>
                <a:schemeClr val="bg1"/>
              </a:solidFill>
            </a:rPr>
            <a:t>Portability of Security Services</a:t>
          </a:r>
        </a:p>
      </dgm:t>
    </dgm:pt>
    <dgm:pt modelId="{825C8C42-779F-8C44-8428-0DFFDA8AAD3E}" type="parTrans" cxnId="{643228A7-6677-2443-8DC4-9BF2B5732C64}">
      <dgm:prSet/>
      <dgm:spPr/>
      <dgm:t>
        <a:bodyPr/>
        <a:lstStyle/>
        <a:p>
          <a:endParaRPr lang="en-GB">
            <a:solidFill>
              <a:schemeClr val="bg1"/>
            </a:solidFill>
          </a:endParaRPr>
        </a:p>
      </dgm:t>
    </dgm:pt>
    <dgm:pt modelId="{75242CC0-0B57-D645-A0A6-A4FBC801BD81}" type="sibTrans" cxnId="{643228A7-6677-2443-8DC4-9BF2B5732C64}">
      <dgm:prSet/>
      <dgm:spPr/>
      <dgm:t>
        <a:bodyPr/>
        <a:lstStyle/>
        <a:p>
          <a:endParaRPr lang="en-GB">
            <a:solidFill>
              <a:schemeClr val="bg1"/>
            </a:solidFill>
          </a:endParaRPr>
        </a:p>
      </dgm:t>
    </dgm:pt>
    <dgm:pt modelId="{05AEAA3D-22B1-AE40-9D94-3455BC00E470}">
      <dgm:prSet phldrT="[Text]"/>
      <dgm:spPr/>
      <dgm:t>
        <a:bodyPr/>
        <a:lstStyle/>
        <a:p>
          <a:r>
            <a:rPr lang="en-GB" i="1" dirty="0">
              <a:solidFill>
                <a:schemeClr val="bg1"/>
              </a:solidFill>
            </a:rPr>
            <a:t>But...will that be enough?</a:t>
          </a:r>
        </a:p>
      </dgm:t>
    </dgm:pt>
    <dgm:pt modelId="{87ECB032-6AF8-2349-9E63-32C4469A541B}" type="parTrans" cxnId="{1E7DF055-DC15-1340-993B-E0984D67A1E8}">
      <dgm:prSet/>
      <dgm:spPr/>
      <dgm:t>
        <a:bodyPr/>
        <a:lstStyle/>
        <a:p>
          <a:endParaRPr lang="en-GB">
            <a:solidFill>
              <a:schemeClr val="bg1"/>
            </a:solidFill>
          </a:endParaRPr>
        </a:p>
      </dgm:t>
    </dgm:pt>
    <dgm:pt modelId="{7D603755-01CE-EC46-A277-EFF63F277061}" type="sibTrans" cxnId="{1E7DF055-DC15-1340-993B-E0984D67A1E8}">
      <dgm:prSet/>
      <dgm:spPr/>
      <dgm:t>
        <a:bodyPr/>
        <a:lstStyle/>
        <a:p>
          <a:endParaRPr lang="en-GB">
            <a:solidFill>
              <a:schemeClr val="bg1"/>
            </a:solidFill>
          </a:endParaRPr>
        </a:p>
      </dgm:t>
    </dgm:pt>
    <dgm:pt modelId="{2EA7C0B8-F5FF-5A43-BC6E-9290110285C3}">
      <dgm:prSet phldrT="[Text]"/>
      <dgm:spPr/>
      <dgm:t>
        <a:bodyPr/>
        <a:lstStyle/>
        <a:p>
          <a:r>
            <a:rPr lang="en-GB" i="1" dirty="0">
              <a:solidFill>
                <a:schemeClr val="bg1"/>
              </a:solidFill>
            </a:rPr>
            <a:t>will vendor lock-in be a problem?</a:t>
          </a:r>
        </a:p>
      </dgm:t>
    </dgm:pt>
    <dgm:pt modelId="{833A82A7-F25F-0E4B-95B0-93EEC221043C}" type="parTrans" cxnId="{AC4F7E85-BAE1-674F-A512-F9B489C2BAC0}">
      <dgm:prSet/>
      <dgm:spPr/>
      <dgm:t>
        <a:bodyPr/>
        <a:lstStyle/>
        <a:p>
          <a:endParaRPr lang="en-GB"/>
        </a:p>
      </dgm:t>
    </dgm:pt>
    <dgm:pt modelId="{AA7963A6-F402-514F-BC8A-753E987165C2}" type="sibTrans" cxnId="{AC4F7E85-BAE1-674F-A512-F9B489C2BAC0}">
      <dgm:prSet/>
      <dgm:spPr/>
      <dgm:t>
        <a:bodyPr/>
        <a:lstStyle/>
        <a:p>
          <a:endParaRPr lang="en-GB"/>
        </a:p>
      </dgm:t>
    </dgm:pt>
    <dgm:pt modelId="{87D0523C-C0B6-0C4B-A87C-C75058AF9A08}" type="pres">
      <dgm:prSet presAssocID="{39B820ED-6C17-0C46-9264-6A6F5672FA14}" presName="Name0" presStyleCnt="0">
        <dgm:presLayoutVars>
          <dgm:dir/>
          <dgm:resizeHandles val="exact"/>
        </dgm:presLayoutVars>
      </dgm:prSet>
      <dgm:spPr/>
    </dgm:pt>
    <dgm:pt modelId="{F3D60A95-D626-BB45-8DA2-74550DA7635D}" type="pres">
      <dgm:prSet presAssocID="{A00DA765-B5D2-1741-969D-4F2F1C16C743}" presName="Name5" presStyleLbl="vennNode1" presStyleIdx="0" presStyleCnt="3">
        <dgm:presLayoutVars>
          <dgm:bulletEnabled val="1"/>
        </dgm:presLayoutVars>
      </dgm:prSet>
      <dgm:spPr/>
    </dgm:pt>
    <dgm:pt modelId="{87B5F339-2FD7-9142-9FA0-F2132D26F617}" type="pres">
      <dgm:prSet presAssocID="{B1F6AE0C-B784-F54F-8C52-049CE4730906}" presName="space" presStyleCnt="0"/>
      <dgm:spPr/>
    </dgm:pt>
    <dgm:pt modelId="{5945AED3-A373-D542-B2C1-A570EB2F67F7}" type="pres">
      <dgm:prSet presAssocID="{90714DE3-4173-674A-940B-BEBF6664E23E}" presName="Name5" presStyleLbl="vennNode1" presStyleIdx="1" presStyleCnt="3">
        <dgm:presLayoutVars>
          <dgm:bulletEnabled val="1"/>
        </dgm:presLayoutVars>
      </dgm:prSet>
      <dgm:spPr/>
    </dgm:pt>
    <dgm:pt modelId="{80312008-FC4B-DD42-A2C1-41E09349A351}" type="pres">
      <dgm:prSet presAssocID="{A448A300-C628-9D46-A3AD-E21313E57183}" presName="space" presStyleCnt="0"/>
      <dgm:spPr/>
    </dgm:pt>
    <dgm:pt modelId="{5FC7D4B5-A4F7-8647-A2DC-F07584C32F05}" type="pres">
      <dgm:prSet presAssocID="{0421F9AC-CCEA-5C46-8CDC-2FF4F15B3366}" presName="Name5" presStyleLbl="vennNode1" presStyleIdx="2" presStyleCnt="3">
        <dgm:presLayoutVars>
          <dgm:bulletEnabled val="1"/>
        </dgm:presLayoutVars>
      </dgm:prSet>
      <dgm:spPr/>
    </dgm:pt>
  </dgm:ptLst>
  <dgm:cxnLst>
    <dgm:cxn modelId="{C556D51C-6B48-F44B-9191-187346318C3C}" srcId="{0421F9AC-CCEA-5C46-8CDC-2FF4F15B3366}" destId="{70FAE3B6-5C63-3D41-9881-5FDE2F624B45}" srcOrd="2" destOrd="0" parTransId="{0B74A392-70C0-714A-8E22-C17D3604EB0E}" sibTransId="{E0595AB1-5F3B-D547-AFD2-FB2BEF313342}"/>
    <dgm:cxn modelId="{5FF67A28-CEB5-E345-AEB9-CAFD0071F260}" type="presOf" srcId="{70FAE3B6-5C63-3D41-9881-5FDE2F624B45}" destId="{5FC7D4B5-A4F7-8647-A2DC-F07584C32F05}" srcOrd="0" destOrd="3" presId="urn:microsoft.com/office/officeart/2005/8/layout/venn3"/>
    <dgm:cxn modelId="{FC67FC2A-654A-F24D-A664-B91735C84514}" type="presOf" srcId="{39B820ED-6C17-0C46-9264-6A6F5672FA14}" destId="{87D0523C-C0B6-0C4B-A87C-C75058AF9A08}" srcOrd="0" destOrd="0" presId="urn:microsoft.com/office/officeart/2005/8/layout/venn3"/>
    <dgm:cxn modelId="{C2324636-1EDD-214B-8AFC-95EBFA79966A}" type="presOf" srcId="{A00DA765-B5D2-1741-969D-4F2F1C16C743}" destId="{F3D60A95-D626-BB45-8DA2-74550DA7635D}" srcOrd="0" destOrd="0" presId="urn:microsoft.com/office/officeart/2005/8/layout/venn3"/>
    <dgm:cxn modelId="{4292B13C-76A5-A945-B266-DC49A556CDC1}" srcId="{0421F9AC-CCEA-5C46-8CDC-2FF4F15B3366}" destId="{E5A792B3-69BF-DB4A-8D92-4C267DEA768D}" srcOrd="0" destOrd="0" parTransId="{27118A20-CE29-1C4E-AF49-B9F97DE09210}" sibTransId="{8BF43D15-CD10-864E-A461-F1F85D86E3F3}"/>
    <dgm:cxn modelId="{9EEE085D-7B0A-524B-B121-85C83220B994}" srcId="{90714DE3-4173-674A-940B-BEBF6664E23E}" destId="{9E12A0CE-6CAC-BE49-A563-3076A37F3216}" srcOrd="0" destOrd="0" parTransId="{DB76DAA4-4622-6542-B8DD-3EDB04D479AD}" sibTransId="{7731CC60-0C21-8E47-AA6E-F7A29CDC1FC1}"/>
    <dgm:cxn modelId="{4290C241-9FE6-5444-8783-A08B152A8CD7}" type="presOf" srcId="{2EA7C0B8-F5FF-5A43-BC6E-9290110285C3}" destId="{5945AED3-A373-D542-B2C1-A570EB2F67F7}" srcOrd="0" destOrd="3" presId="urn:microsoft.com/office/officeart/2005/8/layout/venn3"/>
    <dgm:cxn modelId="{C5982C68-324E-4F40-A05E-8788375FF06D}" type="presOf" srcId="{0421F9AC-CCEA-5C46-8CDC-2FF4F15B3366}" destId="{5FC7D4B5-A4F7-8647-A2DC-F07584C32F05}" srcOrd="0" destOrd="0" presId="urn:microsoft.com/office/officeart/2005/8/layout/venn3"/>
    <dgm:cxn modelId="{45BEAA4B-FE0B-EE4C-AD3C-443CDB68FFB2}" srcId="{39B820ED-6C17-0C46-9264-6A6F5672FA14}" destId="{A00DA765-B5D2-1741-969D-4F2F1C16C743}" srcOrd="0" destOrd="0" parTransId="{AAA543CC-260A-BA45-8AC8-BB43F72CF72F}" sibTransId="{B1F6AE0C-B784-F54F-8C52-049CE4730906}"/>
    <dgm:cxn modelId="{24801D72-AC9B-5849-97E7-8AFA2BCB7ABA}" srcId="{39B820ED-6C17-0C46-9264-6A6F5672FA14}" destId="{0421F9AC-CCEA-5C46-8CDC-2FF4F15B3366}" srcOrd="2" destOrd="0" parTransId="{34F23329-94E6-C641-BB42-216DD1713BF3}" sibTransId="{06BADBE1-C98A-504D-9920-B22757614FD3}"/>
    <dgm:cxn modelId="{E5602275-3AAE-6243-8385-36206F71FB91}" type="presOf" srcId="{68C25163-3027-0A45-B638-F7F5652CC6F2}" destId="{F3D60A95-D626-BB45-8DA2-74550DA7635D}" srcOrd="0" destOrd="2" presId="urn:microsoft.com/office/officeart/2005/8/layout/venn3"/>
    <dgm:cxn modelId="{1E7DF055-DC15-1340-993B-E0984D67A1E8}" srcId="{90714DE3-4173-674A-940B-BEBF6664E23E}" destId="{05AEAA3D-22B1-AE40-9D94-3455BC00E470}" srcOrd="1" destOrd="0" parTransId="{87ECB032-6AF8-2349-9E63-32C4469A541B}" sibTransId="{7D603755-01CE-EC46-A277-EFF63F277061}"/>
    <dgm:cxn modelId="{AC4F7E85-BAE1-674F-A512-F9B489C2BAC0}" srcId="{90714DE3-4173-674A-940B-BEBF6664E23E}" destId="{2EA7C0B8-F5FF-5A43-BC6E-9290110285C3}" srcOrd="2" destOrd="0" parTransId="{833A82A7-F25F-0E4B-95B0-93EEC221043C}" sibTransId="{AA7963A6-F402-514F-BC8A-753E987165C2}"/>
    <dgm:cxn modelId="{0499029B-36B1-7A44-AB2D-C48447FE336E}" type="presOf" srcId="{9E12A0CE-6CAC-BE49-A563-3076A37F3216}" destId="{5945AED3-A373-D542-B2C1-A570EB2F67F7}" srcOrd="0" destOrd="1" presId="urn:microsoft.com/office/officeart/2005/8/layout/venn3"/>
    <dgm:cxn modelId="{643228A7-6677-2443-8DC4-9BF2B5732C64}" srcId="{0421F9AC-CCEA-5C46-8CDC-2FF4F15B3366}" destId="{2274C328-BE0F-FB40-9474-D1BF02186DDC}" srcOrd="3" destOrd="0" parTransId="{825C8C42-779F-8C44-8428-0DFFDA8AAD3E}" sibTransId="{75242CC0-0B57-D645-A0A6-A4FBC801BD81}"/>
    <dgm:cxn modelId="{767F9CA7-B89F-8C45-A484-DDE9A52B6929}" type="presOf" srcId="{05AEAA3D-22B1-AE40-9D94-3455BC00E470}" destId="{5945AED3-A373-D542-B2C1-A570EB2F67F7}" srcOrd="0" destOrd="2" presId="urn:microsoft.com/office/officeart/2005/8/layout/venn3"/>
    <dgm:cxn modelId="{3E64E5B9-C01C-F74B-AE36-4EF28CC58B4F}" type="presOf" srcId="{90714DE3-4173-674A-940B-BEBF6664E23E}" destId="{5945AED3-A373-D542-B2C1-A570EB2F67F7}" srcOrd="0" destOrd="0" presId="urn:microsoft.com/office/officeart/2005/8/layout/venn3"/>
    <dgm:cxn modelId="{22F9C6C6-4407-B84B-9445-FF2244D17831}" srcId="{39B820ED-6C17-0C46-9264-6A6F5672FA14}" destId="{90714DE3-4173-674A-940B-BEBF6664E23E}" srcOrd="1" destOrd="0" parTransId="{83C40026-1253-F243-92BD-E21698463776}" sibTransId="{A448A300-C628-9D46-A3AD-E21313E57183}"/>
    <dgm:cxn modelId="{23D899CA-5D7E-9C49-8133-98E9FB28235C}" srcId="{A00DA765-B5D2-1741-969D-4F2F1C16C743}" destId="{68C25163-3027-0A45-B638-F7F5652CC6F2}" srcOrd="1" destOrd="0" parTransId="{C40CC9EB-3B30-A245-BED5-88CEA6D607D7}" sibTransId="{16F403BE-7B7E-7548-9B29-221F6A5C76FB}"/>
    <dgm:cxn modelId="{55C4EFCB-535B-4A47-B28F-8A5B0533E8ED}" type="presOf" srcId="{E5A792B3-69BF-DB4A-8D92-4C267DEA768D}" destId="{5FC7D4B5-A4F7-8647-A2DC-F07584C32F05}" srcOrd="0" destOrd="1" presId="urn:microsoft.com/office/officeart/2005/8/layout/venn3"/>
    <dgm:cxn modelId="{3D3788CC-B16B-4140-A718-9E880BF6161A}" type="presOf" srcId="{7A47E12F-7205-B241-B6B4-7CCB15338E25}" destId="{F3D60A95-D626-BB45-8DA2-74550DA7635D}" srcOrd="0" destOrd="3" presId="urn:microsoft.com/office/officeart/2005/8/layout/venn3"/>
    <dgm:cxn modelId="{676BE2D2-309E-084E-BF64-3830D919D00B}" srcId="{A00DA765-B5D2-1741-969D-4F2F1C16C743}" destId="{D4E5A1FE-F169-8E45-842F-24C5EB6CA81E}" srcOrd="0" destOrd="0" parTransId="{B8FFA246-FAA3-314E-A42F-3144E908379D}" sibTransId="{D2F64F8E-3CE1-FE43-9921-145F81CCD9CB}"/>
    <dgm:cxn modelId="{078A31DD-AF81-2B4D-BF30-D05FC345A22D}" type="presOf" srcId="{D4E5A1FE-F169-8E45-842F-24C5EB6CA81E}" destId="{F3D60A95-D626-BB45-8DA2-74550DA7635D}" srcOrd="0" destOrd="1" presId="urn:microsoft.com/office/officeart/2005/8/layout/venn3"/>
    <dgm:cxn modelId="{BFA518E6-4BAE-CF45-95C0-0833AE74B2F9}" srcId="{A00DA765-B5D2-1741-969D-4F2F1C16C743}" destId="{7A47E12F-7205-B241-B6B4-7CCB15338E25}" srcOrd="2" destOrd="0" parTransId="{E25D008A-FE72-1641-BF62-4DB8569247C7}" sibTransId="{98AB27F6-661C-E74B-B792-C3D2879C49E5}"/>
    <dgm:cxn modelId="{2C23AEEA-AAD5-8443-91E1-5D66E61841BB}" srcId="{0421F9AC-CCEA-5C46-8CDC-2FF4F15B3366}" destId="{F2550A90-9969-4444-93F7-229C0FA0389D}" srcOrd="1" destOrd="0" parTransId="{26D605ED-9069-CC4E-8458-986A372EB213}" sibTransId="{BED69DFB-3425-DC41-92EF-4A4A70131F9D}"/>
    <dgm:cxn modelId="{538D49EB-A2C4-D843-96A4-325F73154942}" type="presOf" srcId="{F2550A90-9969-4444-93F7-229C0FA0389D}" destId="{5FC7D4B5-A4F7-8647-A2DC-F07584C32F05}" srcOrd="0" destOrd="2" presId="urn:microsoft.com/office/officeart/2005/8/layout/venn3"/>
    <dgm:cxn modelId="{7757D3FD-D69D-CF45-8DD0-1F6048555CA4}" type="presOf" srcId="{2274C328-BE0F-FB40-9474-D1BF02186DDC}" destId="{5FC7D4B5-A4F7-8647-A2DC-F07584C32F05}" srcOrd="0" destOrd="4" presId="urn:microsoft.com/office/officeart/2005/8/layout/venn3"/>
    <dgm:cxn modelId="{F71D157B-AC4E-A14F-AFD2-02F49265963C}" type="presParOf" srcId="{87D0523C-C0B6-0C4B-A87C-C75058AF9A08}" destId="{F3D60A95-D626-BB45-8DA2-74550DA7635D}" srcOrd="0" destOrd="0" presId="urn:microsoft.com/office/officeart/2005/8/layout/venn3"/>
    <dgm:cxn modelId="{72BD7174-F532-EC48-8844-C570B2A2F0B4}" type="presParOf" srcId="{87D0523C-C0B6-0C4B-A87C-C75058AF9A08}" destId="{87B5F339-2FD7-9142-9FA0-F2132D26F617}" srcOrd="1" destOrd="0" presId="urn:microsoft.com/office/officeart/2005/8/layout/venn3"/>
    <dgm:cxn modelId="{7AB3BD46-FA32-DF4E-804B-70E41D197D70}" type="presParOf" srcId="{87D0523C-C0B6-0C4B-A87C-C75058AF9A08}" destId="{5945AED3-A373-D542-B2C1-A570EB2F67F7}" srcOrd="2" destOrd="0" presId="urn:microsoft.com/office/officeart/2005/8/layout/venn3"/>
    <dgm:cxn modelId="{008FE1FF-017E-F942-97FE-F1287712B93B}" type="presParOf" srcId="{87D0523C-C0B6-0C4B-A87C-C75058AF9A08}" destId="{80312008-FC4B-DD42-A2C1-41E09349A351}" srcOrd="3" destOrd="0" presId="urn:microsoft.com/office/officeart/2005/8/layout/venn3"/>
    <dgm:cxn modelId="{7BAC5E4D-1568-4F4D-AF65-97168C59BFF7}" type="presParOf" srcId="{87D0523C-C0B6-0C4B-A87C-C75058AF9A08}" destId="{5FC7D4B5-A4F7-8647-A2DC-F07584C32F05}"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DC2237F-553D-E04D-AB1E-142A41AA6FD6}" type="doc">
      <dgm:prSet loTypeId="urn:microsoft.com/office/officeart/2005/8/layout/venn3" loCatId="" qsTypeId="urn:microsoft.com/office/officeart/2005/8/quickstyle/simple1" qsCatId="simple" csTypeId="urn:microsoft.com/office/officeart/2005/8/colors/colorful2" csCatId="colorful" phldr="1"/>
      <dgm:spPr/>
      <dgm:t>
        <a:bodyPr/>
        <a:lstStyle/>
        <a:p>
          <a:endParaRPr lang="en-GB"/>
        </a:p>
      </dgm:t>
    </dgm:pt>
    <dgm:pt modelId="{06741B9E-9238-CC47-ABE2-B8332E2973D6}">
      <dgm:prSet phldrT="[Text]" custT="1"/>
      <dgm:spPr/>
      <dgm:t>
        <a:bodyPr/>
        <a:lstStyle/>
        <a:p>
          <a:r>
            <a:rPr lang="en-GB" sz="1400" dirty="0">
              <a:solidFill>
                <a:schemeClr val="bg1"/>
              </a:solidFill>
            </a:rPr>
            <a:t>Updatability of services over time</a:t>
          </a:r>
        </a:p>
      </dgm:t>
    </dgm:pt>
    <dgm:pt modelId="{0EFC4F50-1889-C84C-856B-675F934FD61C}" type="parTrans" cxnId="{13BDF9CD-EB71-1A44-9B8C-922B7BCADFD5}">
      <dgm:prSet/>
      <dgm:spPr/>
      <dgm:t>
        <a:bodyPr/>
        <a:lstStyle/>
        <a:p>
          <a:endParaRPr lang="en-GB" sz="2000">
            <a:solidFill>
              <a:schemeClr val="bg1"/>
            </a:solidFill>
          </a:endParaRPr>
        </a:p>
      </dgm:t>
    </dgm:pt>
    <dgm:pt modelId="{0DB054F3-B20F-E64C-ADB4-42B6E4ACE00F}" type="sibTrans" cxnId="{13BDF9CD-EB71-1A44-9B8C-922B7BCADFD5}">
      <dgm:prSet/>
      <dgm:spPr/>
      <dgm:t>
        <a:bodyPr/>
        <a:lstStyle/>
        <a:p>
          <a:endParaRPr lang="en-GB" sz="2000">
            <a:solidFill>
              <a:schemeClr val="bg1"/>
            </a:solidFill>
          </a:endParaRPr>
        </a:p>
      </dgm:t>
    </dgm:pt>
    <dgm:pt modelId="{4BE48280-C66E-3F4D-BA73-3BE82CE47C8A}">
      <dgm:prSet phldrT="[Text]" custT="1"/>
      <dgm:spPr/>
      <dgm:t>
        <a:bodyPr/>
        <a:lstStyle/>
        <a:p>
          <a:r>
            <a:rPr lang="en-GB" sz="1400" dirty="0">
              <a:solidFill>
                <a:schemeClr val="bg1"/>
              </a:solidFill>
            </a:rPr>
            <a:t>Support of Multiple Security Services</a:t>
          </a:r>
        </a:p>
      </dgm:t>
    </dgm:pt>
    <dgm:pt modelId="{97C5024B-6CAD-D54F-90F7-A99772E38FA7}" type="parTrans" cxnId="{F2733621-471D-134A-8EFB-CE3007CC1B44}">
      <dgm:prSet/>
      <dgm:spPr/>
      <dgm:t>
        <a:bodyPr/>
        <a:lstStyle/>
        <a:p>
          <a:endParaRPr lang="en-GB" sz="2000">
            <a:solidFill>
              <a:schemeClr val="bg1"/>
            </a:solidFill>
          </a:endParaRPr>
        </a:p>
      </dgm:t>
    </dgm:pt>
    <dgm:pt modelId="{ED9E4996-77F0-694B-8053-AA2DF75FB9DC}" type="sibTrans" cxnId="{F2733621-471D-134A-8EFB-CE3007CC1B44}">
      <dgm:prSet/>
      <dgm:spPr/>
      <dgm:t>
        <a:bodyPr/>
        <a:lstStyle/>
        <a:p>
          <a:endParaRPr lang="en-GB" sz="2000">
            <a:solidFill>
              <a:schemeClr val="bg1"/>
            </a:solidFill>
          </a:endParaRPr>
        </a:p>
      </dgm:t>
    </dgm:pt>
    <dgm:pt modelId="{20A4EE0C-71CF-AC4D-A410-A15347D320EF}">
      <dgm:prSet phldrT="[Text]" custT="1"/>
      <dgm:spPr/>
      <dgm:t>
        <a:bodyPr/>
        <a:lstStyle/>
        <a:p>
          <a:r>
            <a:rPr lang="en-GB" sz="1400" dirty="0">
              <a:solidFill>
                <a:schemeClr val="bg1"/>
              </a:solidFill>
            </a:rPr>
            <a:t>Supporting Multi-tenant security services, which protect IP between different service providers and new service development overtime</a:t>
          </a:r>
        </a:p>
      </dgm:t>
    </dgm:pt>
    <dgm:pt modelId="{47C1D23D-A120-1342-AD26-D1FD03838E51}" type="parTrans" cxnId="{A9E6FAC1-E11B-EA45-86C0-00C104B3E0C3}">
      <dgm:prSet/>
      <dgm:spPr/>
      <dgm:t>
        <a:bodyPr/>
        <a:lstStyle/>
        <a:p>
          <a:endParaRPr lang="en-GB" sz="2000">
            <a:solidFill>
              <a:schemeClr val="bg1"/>
            </a:solidFill>
          </a:endParaRPr>
        </a:p>
      </dgm:t>
    </dgm:pt>
    <dgm:pt modelId="{B7F873CC-60C8-FD49-862B-3AF0B048C190}" type="sibTrans" cxnId="{A9E6FAC1-E11B-EA45-86C0-00C104B3E0C3}">
      <dgm:prSet/>
      <dgm:spPr/>
      <dgm:t>
        <a:bodyPr/>
        <a:lstStyle/>
        <a:p>
          <a:endParaRPr lang="en-GB" sz="2000">
            <a:solidFill>
              <a:schemeClr val="bg1"/>
            </a:solidFill>
          </a:endParaRPr>
        </a:p>
      </dgm:t>
    </dgm:pt>
    <dgm:pt modelId="{AE77102A-FD67-BB4F-88DE-E120B64B4C14}">
      <dgm:prSet phldrT="[Text]" custT="1"/>
      <dgm:spPr/>
      <dgm:t>
        <a:bodyPr/>
        <a:lstStyle/>
        <a:p>
          <a:r>
            <a:rPr lang="en-GB" sz="1400" dirty="0">
              <a:solidFill>
                <a:schemeClr val="bg1"/>
              </a:solidFill>
            </a:rPr>
            <a:t>Portability of services for common requirements</a:t>
          </a:r>
        </a:p>
      </dgm:t>
    </dgm:pt>
    <dgm:pt modelId="{5D2F40E0-6F61-B94E-9022-4AD6606F1AB8}" type="parTrans" cxnId="{C79B565D-83EF-1B4B-90F4-34C05476CCEC}">
      <dgm:prSet/>
      <dgm:spPr/>
      <dgm:t>
        <a:bodyPr/>
        <a:lstStyle/>
        <a:p>
          <a:endParaRPr lang="en-GB" sz="2000">
            <a:solidFill>
              <a:schemeClr val="bg1"/>
            </a:solidFill>
          </a:endParaRPr>
        </a:p>
      </dgm:t>
    </dgm:pt>
    <dgm:pt modelId="{62F2ECC3-933A-6143-99BB-580D155E2B49}" type="sibTrans" cxnId="{C79B565D-83EF-1B4B-90F4-34C05476CCEC}">
      <dgm:prSet/>
      <dgm:spPr/>
      <dgm:t>
        <a:bodyPr/>
        <a:lstStyle/>
        <a:p>
          <a:endParaRPr lang="en-GB" sz="2000">
            <a:solidFill>
              <a:schemeClr val="bg1"/>
            </a:solidFill>
          </a:endParaRPr>
        </a:p>
      </dgm:t>
    </dgm:pt>
    <dgm:pt modelId="{798210B4-A4E3-FE4F-ACC2-76AEA08082E5}">
      <dgm:prSet phldrT="[Text]" custT="1"/>
      <dgm:spPr/>
      <dgm:t>
        <a:bodyPr/>
        <a:lstStyle/>
        <a:p>
          <a:r>
            <a:rPr lang="en-GB" sz="1400" dirty="0">
              <a:solidFill>
                <a:schemeClr val="bg1"/>
              </a:solidFill>
            </a:rPr>
            <a:t>Increased rigour in identification of security issues from combined industry expertise in development of specifications</a:t>
          </a:r>
        </a:p>
      </dgm:t>
    </dgm:pt>
    <dgm:pt modelId="{8D0856AD-8FF7-B046-B2AD-34720D878D3F}" type="parTrans" cxnId="{CC51E98C-F4FA-6B4F-B5AF-2349996D9551}">
      <dgm:prSet/>
      <dgm:spPr/>
      <dgm:t>
        <a:bodyPr/>
        <a:lstStyle/>
        <a:p>
          <a:endParaRPr lang="en-GB" sz="2000">
            <a:solidFill>
              <a:schemeClr val="bg1"/>
            </a:solidFill>
          </a:endParaRPr>
        </a:p>
      </dgm:t>
    </dgm:pt>
    <dgm:pt modelId="{1C9ED499-2867-7541-9ACE-E2A89B6DCF50}" type="sibTrans" cxnId="{CC51E98C-F4FA-6B4F-B5AF-2349996D9551}">
      <dgm:prSet/>
      <dgm:spPr/>
      <dgm:t>
        <a:bodyPr/>
        <a:lstStyle/>
        <a:p>
          <a:endParaRPr lang="en-GB" sz="2000">
            <a:solidFill>
              <a:schemeClr val="bg1"/>
            </a:solidFill>
          </a:endParaRPr>
        </a:p>
      </dgm:t>
    </dgm:pt>
    <dgm:pt modelId="{65A8E119-2A39-4A41-B4D0-1B311529CF18}">
      <dgm:prSet phldrT="[Text]" custT="1"/>
      <dgm:spPr/>
      <dgm:t>
        <a:bodyPr/>
        <a:lstStyle/>
        <a:p>
          <a:r>
            <a:rPr lang="en-GB" sz="1400" dirty="0">
              <a:solidFill>
                <a:schemeClr val="bg1"/>
              </a:solidFill>
            </a:rPr>
            <a:t>Easy Integration into existing ecosystems with strong track record in authentication</a:t>
          </a:r>
        </a:p>
      </dgm:t>
    </dgm:pt>
    <dgm:pt modelId="{B380705E-51E0-5947-9F6B-36AE83AF8443}" type="parTrans" cxnId="{7138836C-B9DB-874E-9EF7-B830B3B2EDFD}">
      <dgm:prSet/>
      <dgm:spPr/>
      <dgm:t>
        <a:bodyPr/>
        <a:lstStyle/>
        <a:p>
          <a:endParaRPr lang="en-GB" sz="2000">
            <a:solidFill>
              <a:schemeClr val="bg1"/>
            </a:solidFill>
          </a:endParaRPr>
        </a:p>
      </dgm:t>
    </dgm:pt>
    <dgm:pt modelId="{1736915B-90D8-DB49-8C7C-423715DEB94A}" type="sibTrans" cxnId="{7138836C-B9DB-874E-9EF7-B830B3B2EDFD}">
      <dgm:prSet/>
      <dgm:spPr/>
      <dgm:t>
        <a:bodyPr/>
        <a:lstStyle/>
        <a:p>
          <a:endParaRPr lang="en-GB" sz="2000">
            <a:solidFill>
              <a:schemeClr val="bg1"/>
            </a:solidFill>
          </a:endParaRPr>
        </a:p>
      </dgm:t>
    </dgm:pt>
    <dgm:pt modelId="{772E4D5D-B50B-284B-9D50-870458611B8E}" type="pres">
      <dgm:prSet presAssocID="{1DC2237F-553D-E04D-AB1E-142A41AA6FD6}" presName="Name0" presStyleCnt="0">
        <dgm:presLayoutVars>
          <dgm:dir/>
          <dgm:resizeHandles val="exact"/>
        </dgm:presLayoutVars>
      </dgm:prSet>
      <dgm:spPr/>
    </dgm:pt>
    <dgm:pt modelId="{7BF43246-419D-8041-9D7C-7091707AB780}" type="pres">
      <dgm:prSet presAssocID="{4BE48280-C66E-3F4D-BA73-3BE82CE47C8A}" presName="Name5" presStyleLbl="vennNode1" presStyleIdx="0" presStyleCnt="6">
        <dgm:presLayoutVars>
          <dgm:bulletEnabled val="1"/>
        </dgm:presLayoutVars>
      </dgm:prSet>
      <dgm:spPr/>
    </dgm:pt>
    <dgm:pt modelId="{50F32D60-ED60-D244-A6D7-9A1F00F4D416}" type="pres">
      <dgm:prSet presAssocID="{ED9E4996-77F0-694B-8053-AA2DF75FB9DC}" presName="space" presStyleCnt="0"/>
      <dgm:spPr/>
    </dgm:pt>
    <dgm:pt modelId="{117BB3C9-D225-C04F-875A-966677660FBE}" type="pres">
      <dgm:prSet presAssocID="{06741B9E-9238-CC47-ABE2-B8332E2973D6}" presName="Name5" presStyleLbl="vennNode1" presStyleIdx="1" presStyleCnt="6">
        <dgm:presLayoutVars>
          <dgm:bulletEnabled val="1"/>
        </dgm:presLayoutVars>
      </dgm:prSet>
      <dgm:spPr/>
    </dgm:pt>
    <dgm:pt modelId="{B13E5C56-4807-F445-AEF8-F0063D5E3362}" type="pres">
      <dgm:prSet presAssocID="{0DB054F3-B20F-E64C-ADB4-42B6E4ACE00F}" presName="space" presStyleCnt="0"/>
      <dgm:spPr/>
    </dgm:pt>
    <dgm:pt modelId="{F14D0117-85B0-914C-B4A6-6516A01268A3}" type="pres">
      <dgm:prSet presAssocID="{20A4EE0C-71CF-AC4D-A410-A15347D320EF}" presName="Name5" presStyleLbl="vennNode1" presStyleIdx="2" presStyleCnt="6">
        <dgm:presLayoutVars>
          <dgm:bulletEnabled val="1"/>
        </dgm:presLayoutVars>
      </dgm:prSet>
      <dgm:spPr/>
    </dgm:pt>
    <dgm:pt modelId="{8208F725-3B28-074A-8EE7-3A628BBA407E}" type="pres">
      <dgm:prSet presAssocID="{B7F873CC-60C8-FD49-862B-3AF0B048C190}" presName="space" presStyleCnt="0"/>
      <dgm:spPr/>
    </dgm:pt>
    <dgm:pt modelId="{ED7B4309-93C0-704C-8A51-C61D2A66B6CD}" type="pres">
      <dgm:prSet presAssocID="{AE77102A-FD67-BB4F-88DE-E120B64B4C14}" presName="Name5" presStyleLbl="vennNode1" presStyleIdx="3" presStyleCnt="6">
        <dgm:presLayoutVars>
          <dgm:bulletEnabled val="1"/>
        </dgm:presLayoutVars>
      </dgm:prSet>
      <dgm:spPr/>
    </dgm:pt>
    <dgm:pt modelId="{85B1197E-D204-3C4D-BFBC-AAB090A473C0}" type="pres">
      <dgm:prSet presAssocID="{62F2ECC3-933A-6143-99BB-580D155E2B49}" presName="space" presStyleCnt="0"/>
      <dgm:spPr/>
    </dgm:pt>
    <dgm:pt modelId="{350BB5AB-4F28-8945-BB2D-FA830575C54A}" type="pres">
      <dgm:prSet presAssocID="{798210B4-A4E3-FE4F-ACC2-76AEA08082E5}" presName="Name5" presStyleLbl="vennNode1" presStyleIdx="4" presStyleCnt="6">
        <dgm:presLayoutVars>
          <dgm:bulletEnabled val="1"/>
        </dgm:presLayoutVars>
      </dgm:prSet>
      <dgm:spPr/>
    </dgm:pt>
    <dgm:pt modelId="{48711512-CF7E-7E48-B757-145C3A3B2E5A}" type="pres">
      <dgm:prSet presAssocID="{1C9ED499-2867-7541-9ACE-E2A89B6DCF50}" presName="space" presStyleCnt="0"/>
      <dgm:spPr/>
    </dgm:pt>
    <dgm:pt modelId="{855656B3-2231-BE4E-8D89-3760E2225608}" type="pres">
      <dgm:prSet presAssocID="{65A8E119-2A39-4A41-B4D0-1B311529CF18}" presName="Name5" presStyleLbl="vennNode1" presStyleIdx="5" presStyleCnt="6">
        <dgm:presLayoutVars>
          <dgm:bulletEnabled val="1"/>
        </dgm:presLayoutVars>
      </dgm:prSet>
      <dgm:spPr/>
    </dgm:pt>
  </dgm:ptLst>
  <dgm:cxnLst>
    <dgm:cxn modelId="{0E1EB816-0700-814E-8BD9-6552A4DCF87D}" type="presOf" srcId="{65A8E119-2A39-4A41-B4D0-1B311529CF18}" destId="{855656B3-2231-BE4E-8D89-3760E2225608}" srcOrd="0" destOrd="0" presId="urn:microsoft.com/office/officeart/2005/8/layout/venn3"/>
    <dgm:cxn modelId="{F2733621-471D-134A-8EFB-CE3007CC1B44}" srcId="{1DC2237F-553D-E04D-AB1E-142A41AA6FD6}" destId="{4BE48280-C66E-3F4D-BA73-3BE82CE47C8A}" srcOrd="0" destOrd="0" parTransId="{97C5024B-6CAD-D54F-90F7-A99772E38FA7}" sibTransId="{ED9E4996-77F0-694B-8053-AA2DF75FB9DC}"/>
    <dgm:cxn modelId="{C3D3A03E-127A-9749-B7C4-D046DD953E43}" type="presOf" srcId="{798210B4-A4E3-FE4F-ACC2-76AEA08082E5}" destId="{350BB5AB-4F28-8945-BB2D-FA830575C54A}" srcOrd="0" destOrd="0" presId="urn:microsoft.com/office/officeart/2005/8/layout/venn3"/>
    <dgm:cxn modelId="{C79B565D-83EF-1B4B-90F4-34C05476CCEC}" srcId="{1DC2237F-553D-E04D-AB1E-142A41AA6FD6}" destId="{AE77102A-FD67-BB4F-88DE-E120B64B4C14}" srcOrd="3" destOrd="0" parTransId="{5D2F40E0-6F61-B94E-9022-4AD6606F1AB8}" sibTransId="{62F2ECC3-933A-6143-99BB-580D155E2B49}"/>
    <dgm:cxn modelId="{B2E0735F-3B68-F34B-8D90-C50F10DE4DF9}" type="presOf" srcId="{06741B9E-9238-CC47-ABE2-B8332E2973D6}" destId="{117BB3C9-D225-C04F-875A-966677660FBE}" srcOrd="0" destOrd="0" presId="urn:microsoft.com/office/officeart/2005/8/layout/venn3"/>
    <dgm:cxn modelId="{9F66DC45-310C-2F4F-A51D-259141953DFE}" type="presOf" srcId="{4BE48280-C66E-3F4D-BA73-3BE82CE47C8A}" destId="{7BF43246-419D-8041-9D7C-7091707AB780}" srcOrd="0" destOrd="0" presId="urn:microsoft.com/office/officeart/2005/8/layout/venn3"/>
    <dgm:cxn modelId="{F6072446-64D2-8146-9B66-E3FED6E6FF4A}" type="presOf" srcId="{20A4EE0C-71CF-AC4D-A410-A15347D320EF}" destId="{F14D0117-85B0-914C-B4A6-6516A01268A3}" srcOrd="0" destOrd="0" presId="urn:microsoft.com/office/officeart/2005/8/layout/venn3"/>
    <dgm:cxn modelId="{7138836C-B9DB-874E-9EF7-B830B3B2EDFD}" srcId="{1DC2237F-553D-E04D-AB1E-142A41AA6FD6}" destId="{65A8E119-2A39-4A41-B4D0-1B311529CF18}" srcOrd="5" destOrd="0" parTransId="{B380705E-51E0-5947-9F6B-36AE83AF8443}" sibTransId="{1736915B-90D8-DB49-8C7C-423715DEB94A}"/>
    <dgm:cxn modelId="{172E1876-09BE-584E-B75B-58606FDF338C}" type="presOf" srcId="{AE77102A-FD67-BB4F-88DE-E120B64B4C14}" destId="{ED7B4309-93C0-704C-8A51-C61D2A66B6CD}" srcOrd="0" destOrd="0" presId="urn:microsoft.com/office/officeart/2005/8/layout/venn3"/>
    <dgm:cxn modelId="{CC51E98C-F4FA-6B4F-B5AF-2349996D9551}" srcId="{1DC2237F-553D-E04D-AB1E-142A41AA6FD6}" destId="{798210B4-A4E3-FE4F-ACC2-76AEA08082E5}" srcOrd="4" destOrd="0" parTransId="{8D0856AD-8FF7-B046-B2AD-34720D878D3F}" sibTransId="{1C9ED499-2867-7541-9ACE-E2A89B6DCF50}"/>
    <dgm:cxn modelId="{A9E6FAC1-E11B-EA45-86C0-00C104B3E0C3}" srcId="{1DC2237F-553D-E04D-AB1E-142A41AA6FD6}" destId="{20A4EE0C-71CF-AC4D-A410-A15347D320EF}" srcOrd="2" destOrd="0" parTransId="{47C1D23D-A120-1342-AD26-D1FD03838E51}" sibTransId="{B7F873CC-60C8-FD49-862B-3AF0B048C190}"/>
    <dgm:cxn modelId="{0A3E26C4-152A-4542-B70A-16DA7BFAECC7}" type="presOf" srcId="{1DC2237F-553D-E04D-AB1E-142A41AA6FD6}" destId="{772E4D5D-B50B-284B-9D50-870458611B8E}" srcOrd="0" destOrd="0" presId="urn:microsoft.com/office/officeart/2005/8/layout/venn3"/>
    <dgm:cxn modelId="{13BDF9CD-EB71-1A44-9B8C-922B7BCADFD5}" srcId="{1DC2237F-553D-E04D-AB1E-142A41AA6FD6}" destId="{06741B9E-9238-CC47-ABE2-B8332E2973D6}" srcOrd="1" destOrd="0" parTransId="{0EFC4F50-1889-C84C-856B-675F934FD61C}" sibTransId="{0DB054F3-B20F-E64C-ADB4-42B6E4ACE00F}"/>
    <dgm:cxn modelId="{6A83AD05-74D8-F64A-BF34-E4E4EE0C5504}" type="presParOf" srcId="{772E4D5D-B50B-284B-9D50-870458611B8E}" destId="{7BF43246-419D-8041-9D7C-7091707AB780}" srcOrd="0" destOrd="0" presId="urn:microsoft.com/office/officeart/2005/8/layout/venn3"/>
    <dgm:cxn modelId="{6CD61FCD-0F8C-3B41-BBEA-A69BA1FB2665}" type="presParOf" srcId="{772E4D5D-B50B-284B-9D50-870458611B8E}" destId="{50F32D60-ED60-D244-A6D7-9A1F00F4D416}" srcOrd="1" destOrd="0" presId="urn:microsoft.com/office/officeart/2005/8/layout/venn3"/>
    <dgm:cxn modelId="{4C2E448F-54EC-C146-B2E3-4E389755E36F}" type="presParOf" srcId="{772E4D5D-B50B-284B-9D50-870458611B8E}" destId="{117BB3C9-D225-C04F-875A-966677660FBE}" srcOrd="2" destOrd="0" presId="urn:microsoft.com/office/officeart/2005/8/layout/venn3"/>
    <dgm:cxn modelId="{4CF21CDC-46FF-CA4F-8427-0AFB3B00652B}" type="presParOf" srcId="{772E4D5D-B50B-284B-9D50-870458611B8E}" destId="{B13E5C56-4807-F445-AEF8-F0063D5E3362}" srcOrd="3" destOrd="0" presId="urn:microsoft.com/office/officeart/2005/8/layout/venn3"/>
    <dgm:cxn modelId="{EAEB42F8-DF26-5A41-A3AB-DD0B302CF275}" type="presParOf" srcId="{772E4D5D-B50B-284B-9D50-870458611B8E}" destId="{F14D0117-85B0-914C-B4A6-6516A01268A3}" srcOrd="4" destOrd="0" presId="urn:microsoft.com/office/officeart/2005/8/layout/venn3"/>
    <dgm:cxn modelId="{71D00348-9CC2-7047-981A-ACAF45D5A038}" type="presParOf" srcId="{772E4D5D-B50B-284B-9D50-870458611B8E}" destId="{8208F725-3B28-074A-8EE7-3A628BBA407E}" srcOrd="5" destOrd="0" presId="urn:microsoft.com/office/officeart/2005/8/layout/venn3"/>
    <dgm:cxn modelId="{5672DF82-270F-FC4C-ABCB-5081E915C841}" type="presParOf" srcId="{772E4D5D-B50B-284B-9D50-870458611B8E}" destId="{ED7B4309-93C0-704C-8A51-C61D2A66B6CD}" srcOrd="6" destOrd="0" presId="urn:microsoft.com/office/officeart/2005/8/layout/venn3"/>
    <dgm:cxn modelId="{BD811F39-D1C8-DB4D-A88C-C32488BBC912}" type="presParOf" srcId="{772E4D5D-B50B-284B-9D50-870458611B8E}" destId="{85B1197E-D204-3C4D-BFBC-AAB090A473C0}" srcOrd="7" destOrd="0" presId="urn:microsoft.com/office/officeart/2005/8/layout/venn3"/>
    <dgm:cxn modelId="{1AFD1D06-2CF8-6942-B70E-CFFF8C275CAC}" type="presParOf" srcId="{772E4D5D-B50B-284B-9D50-870458611B8E}" destId="{350BB5AB-4F28-8945-BB2D-FA830575C54A}" srcOrd="8" destOrd="0" presId="urn:microsoft.com/office/officeart/2005/8/layout/venn3"/>
    <dgm:cxn modelId="{1246C70C-A877-604C-9102-D7F9CD91B32A}" type="presParOf" srcId="{772E4D5D-B50B-284B-9D50-870458611B8E}" destId="{48711512-CF7E-7E48-B757-145C3A3B2E5A}" srcOrd="9" destOrd="0" presId="urn:microsoft.com/office/officeart/2005/8/layout/venn3"/>
    <dgm:cxn modelId="{864F8355-EF57-6842-8360-ACFDDD02F9BB}" type="presParOf" srcId="{772E4D5D-B50B-284B-9D50-870458611B8E}" destId="{855656B3-2231-BE4E-8D89-3760E2225608}"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74991E-EDFE-3B4E-B0B0-FF9C028D9034}" type="doc">
      <dgm:prSet loTypeId="urn:microsoft.com/office/officeart/2005/8/layout/default" loCatId="" qsTypeId="urn:microsoft.com/office/officeart/2005/8/quickstyle/simple1" qsCatId="simple" csTypeId="urn:microsoft.com/office/officeart/2005/8/colors/accent3_3" csCatId="accent3" phldr="1"/>
      <dgm:spPr/>
      <dgm:t>
        <a:bodyPr/>
        <a:lstStyle/>
        <a:p>
          <a:endParaRPr lang="en-GB"/>
        </a:p>
      </dgm:t>
    </dgm:pt>
    <dgm:pt modelId="{AAE4A61B-7528-F84C-92C6-C2A4E6570656}">
      <dgm:prSet custT="1"/>
      <dgm:spPr/>
      <dgm:t>
        <a:bodyPr/>
        <a:lstStyle/>
        <a:p>
          <a:r>
            <a:rPr lang="en-GB" sz="1600" dirty="0"/>
            <a:t>Open Portable Application Ecosystem</a:t>
          </a:r>
        </a:p>
      </dgm:t>
    </dgm:pt>
    <dgm:pt modelId="{49863606-28E0-C84B-83C3-A277553D0FEA}" type="parTrans" cxnId="{5510ECA8-BA7B-0344-8751-1BCE3D568D65}">
      <dgm:prSet/>
      <dgm:spPr/>
      <dgm:t>
        <a:bodyPr/>
        <a:lstStyle/>
        <a:p>
          <a:endParaRPr lang="en-GB" sz="1600"/>
        </a:p>
      </dgm:t>
    </dgm:pt>
    <dgm:pt modelId="{FC206DC6-DEDA-EE46-8AA0-C1318E1C242B}" type="sibTrans" cxnId="{5510ECA8-BA7B-0344-8751-1BCE3D568D65}">
      <dgm:prSet/>
      <dgm:spPr/>
      <dgm:t>
        <a:bodyPr/>
        <a:lstStyle/>
        <a:p>
          <a:endParaRPr lang="en-GB" sz="1600"/>
        </a:p>
      </dgm:t>
    </dgm:pt>
    <dgm:pt modelId="{3391FC99-E630-E24A-97B8-63676028D083}">
      <dgm:prSet custT="1"/>
      <dgm:spPr/>
      <dgm:t>
        <a:bodyPr/>
        <a:lstStyle/>
        <a:p>
          <a:r>
            <a:rPr lang="en-GB" sz="1600" dirty="0"/>
            <a:t>Standardised Key Lifecycle Management (in-house or </a:t>
          </a:r>
          <a:r>
            <a:rPr lang="en-GB" sz="1600" dirty="0" err="1"/>
            <a:t>SaS</a:t>
          </a:r>
          <a:r>
            <a:rPr lang="en-GB" sz="1600" dirty="0"/>
            <a:t> solutions)</a:t>
          </a:r>
        </a:p>
      </dgm:t>
    </dgm:pt>
    <dgm:pt modelId="{AD76E8D6-5FBD-9E4F-B221-8141F7632BE9}" type="parTrans" cxnId="{04CEC723-E340-A943-BEE8-EC6E7703C04D}">
      <dgm:prSet/>
      <dgm:spPr/>
      <dgm:t>
        <a:bodyPr/>
        <a:lstStyle/>
        <a:p>
          <a:endParaRPr lang="en-GB" sz="1600"/>
        </a:p>
      </dgm:t>
    </dgm:pt>
    <dgm:pt modelId="{46202117-BBF2-884D-A745-524E8D200CF7}" type="sibTrans" cxnId="{04CEC723-E340-A943-BEE8-EC6E7703C04D}">
      <dgm:prSet/>
      <dgm:spPr/>
      <dgm:t>
        <a:bodyPr/>
        <a:lstStyle/>
        <a:p>
          <a:endParaRPr lang="en-GB" sz="1600"/>
        </a:p>
      </dgm:t>
    </dgm:pt>
    <dgm:pt modelId="{40F0DD1E-6116-9045-9211-04B500880644}">
      <dgm:prSet custT="1"/>
      <dgm:spPr/>
      <dgm:t>
        <a:bodyPr/>
        <a:lstStyle/>
        <a:p>
          <a:r>
            <a:rPr lang="en-GB" sz="1600" dirty="0"/>
            <a:t>Standardised State of the Art Cryptography</a:t>
          </a:r>
        </a:p>
      </dgm:t>
    </dgm:pt>
    <dgm:pt modelId="{10F99178-A58A-8A40-8CDA-EF2493B5C8FF}" type="parTrans" cxnId="{80BC293D-78B4-9243-A1BD-B2E394E20900}">
      <dgm:prSet/>
      <dgm:spPr/>
      <dgm:t>
        <a:bodyPr/>
        <a:lstStyle/>
        <a:p>
          <a:endParaRPr lang="en-GB" sz="1600"/>
        </a:p>
      </dgm:t>
    </dgm:pt>
    <dgm:pt modelId="{E4DE024D-8964-D84A-9BE2-401F09281D41}" type="sibTrans" cxnId="{80BC293D-78B4-9243-A1BD-B2E394E20900}">
      <dgm:prSet/>
      <dgm:spPr/>
      <dgm:t>
        <a:bodyPr/>
        <a:lstStyle/>
        <a:p>
          <a:endParaRPr lang="en-GB" sz="1600"/>
        </a:p>
      </dgm:t>
    </dgm:pt>
    <dgm:pt modelId="{B1DCDF0F-6C65-F046-8212-F748A8F48BBF}">
      <dgm:prSet custT="1"/>
      <dgm:spPr/>
      <dgm:t>
        <a:bodyPr/>
        <a:lstStyle/>
        <a:p>
          <a:r>
            <a:rPr lang="en-GB" sz="1600" dirty="0"/>
            <a:t>Innovation for non-common security services</a:t>
          </a:r>
        </a:p>
      </dgm:t>
    </dgm:pt>
    <dgm:pt modelId="{13BD5362-76E1-784D-9D64-D8EA2E5D0474}" type="parTrans" cxnId="{61247CB9-66DF-944F-A740-59DC8DA90895}">
      <dgm:prSet/>
      <dgm:spPr/>
      <dgm:t>
        <a:bodyPr/>
        <a:lstStyle/>
        <a:p>
          <a:endParaRPr lang="en-GB"/>
        </a:p>
      </dgm:t>
    </dgm:pt>
    <dgm:pt modelId="{A2360135-8570-B149-9B82-72EF1A9D4D76}" type="sibTrans" cxnId="{61247CB9-66DF-944F-A740-59DC8DA90895}">
      <dgm:prSet/>
      <dgm:spPr/>
      <dgm:t>
        <a:bodyPr/>
        <a:lstStyle/>
        <a:p>
          <a:endParaRPr lang="en-GB"/>
        </a:p>
      </dgm:t>
    </dgm:pt>
    <dgm:pt modelId="{8DAB3584-0875-F246-B69D-93BAE945CB0B}">
      <dgm:prSet custT="1"/>
      <dgm:spPr/>
      <dgm:t>
        <a:bodyPr/>
        <a:lstStyle/>
        <a:p>
          <a:r>
            <a:rPr lang="en-GB" sz="1600" dirty="0"/>
            <a:t>Standardised Levels for Security</a:t>
          </a:r>
        </a:p>
      </dgm:t>
    </dgm:pt>
    <dgm:pt modelId="{94C707F6-2018-AA4D-BEF6-D5F24AB2F7C0}" type="parTrans" cxnId="{A689E567-60A1-4742-BB48-6D22E0EF8112}">
      <dgm:prSet/>
      <dgm:spPr/>
      <dgm:t>
        <a:bodyPr/>
        <a:lstStyle/>
        <a:p>
          <a:endParaRPr lang="en-GB"/>
        </a:p>
      </dgm:t>
    </dgm:pt>
    <dgm:pt modelId="{73F754B8-87F6-A54A-9B05-253EACA330D6}" type="sibTrans" cxnId="{A689E567-60A1-4742-BB48-6D22E0EF8112}">
      <dgm:prSet/>
      <dgm:spPr/>
      <dgm:t>
        <a:bodyPr/>
        <a:lstStyle/>
        <a:p>
          <a:endParaRPr lang="en-GB"/>
        </a:p>
      </dgm:t>
    </dgm:pt>
    <dgm:pt modelId="{F120C64A-8B5E-414A-A6BA-77BE2907B7EB}" type="pres">
      <dgm:prSet presAssocID="{E774991E-EDFE-3B4E-B0B0-FF9C028D9034}" presName="diagram" presStyleCnt="0">
        <dgm:presLayoutVars>
          <dgm:dir/>
          <dgm:resizeHandles val="exact"/>
        </dgm:presLayoutVars>
      </dgm:prSet>
      <dgm:spPr/>
    </dgm:pt>
    <dgm:pt modelId="{6738211E-39D9-DC4A-BA5B-F18A717EFE3C}" type="pres">
      <dgm:prSet presAssocID="{AAE4A61B-7528-F84C-92C6-C2A4E6570656}" presName="node" presStyleLbl="node1" presStyleIdx="0" presStyleCnt="5">
        <dgm:presLayoutVars>
          <dgm:bulletEnabled val="1"/>
        </dgm:presLayoutVars>
      </dgm:prSet>
      <dgm:spPr/>
    </dgm:pt>
    <dgm:pt modelId="{74C6F67C-C401-E049-AC9E-7E3D1FE8A65F}" type="pres">
      <dgm:prSet presAssocID="{FC206DC6-DEDA-EE46-8AA0-C1318E1C242B}" presName="sibTrans" presStyleCnt="0"/>
      <dgm:spPr/>
    </dgm:pt>
    <dgm:pt modelId="{B48E4934-C07C-BA4E-9C41-FC47C6E45B60}" type="pres">
      <dgm:prSet presAssocID="{3391FC99-E630-E24A-97B8-63676028D083}" presName="node" presStyleLbl="node1" presStyleIdx="1" presStyleCnt="5">
        <dgm:presLayoutVars>
          <dgm:bulletEnabled val="1"/>
        </dgm:presLayoutVars>
      </dgm:prSet>
      <dgm:spPr/>
    </dgm:pt>
    <dgm:pt modelId="{A5BE7973-73FD-7543-97BC-5B3ED59BEB5A}" type="pres">
      <dgm:prSet presAssocID="{46202117-BBF2-884D-A745-524E8D200CF7}" presName="sibTrans" presStyleCnt="0"/>
      <dgm:spPr/>
    </dgm:pt>
    <dgm:pt modelId="{7A6F75B7-70F1-A849-857B-4E8336D794A2}" type="pres">
      <dgm:prSet presAssocID="{40F0DD1E-6116-9045-9211-04B500880644}" presName="node" presStyleLbl="node1" presStyleIdx="2" presStyleCnt="5">
        <dgm:presLayoutVars>
          <dgm:bulletEnabled val="1"/>
        </dgm:presLayoutVars>
      </dgm:prSet>
      <dgm:spPr/>
    </dgm:pt>
    <dgm:pt modelId="{A279CD9E-CCBB-9448-BE79-D2F1D9D47B08}" type="pres">
      <dgm:prSet presAssocID="{E4DE024D-8964-D84A-9BE2-401F09281D41}" presName="sibTrans" presStyleCnt="0"/>
      <dgm:spPr/>
    </dgm:pt>
    <dgm:pt modelId="{D9EF88FF-9653-1848-B6FB-3B6F00A80DBB}" type="pres">
      <dgm:prSet presAssocID="{8DAB3584-0875-F246-B69D-93BAE945CB0B}" presName="node" presStyleLbl="node1" presStyleIdx="3" presStyleCnt="5">
        <dgm:presLayoutVars>
          <dgm:bulletEnabled val="1"/>
        </dgm:presLayoutVars>
      </dgm:prSet>
      <dgm:spPr/>
    </dgm:pt>
    <dgm:pt modelId="{A6793A7B-B4C8-894E-8BE6-998EC4D1AC46}" type="pres">
      <dgm:prSet presAssocID="{73F754B8-87F6-A54A-9B05-253EACA330D6}" presName="sibTrans" presStyleCnt="0"/>
      <dgm:spPr/>
    </dgm:pt>
    <dgm:pt modelId="{C7E35D32-DF8B-924C-A5FC-3D1EE9A595CD}" type="pres">
      <dgm:prSet presAssocID="{B1DCDF0F-6C65-F046-8212-F748A8F48BBF}" presName="node" presStyleLbl="node1" presStyleIdx="4" presStyleCnt="5">
        <dgm:presLayoutVars>
          <dgm:bulletEnabled val="1"/>
        </dgm:presLayoutVars>
      </dgm:prSet>
      <dgm:spPr/>
    </dgm:pt>
  </dgm:ptLst>
  <dgm:cxnLst>
    <dgm:cxn modelId="{CCD79F11-6953-A04B-8838-7B23C6E70C59}" type="presOf" srcId="{40F0DD1E-6116-9045-9211-04B500880644}" destId="{7A6F75B7-70F1-A849-857B-4E8336D794A2}" srcOrd="0" destOrd="0" presId="urn:microsoft.com/office/officeart/2005/8/layout/default"/>
    <dgm:cxn modelId="{04CEC723-E340-A943-BEE8-EC6E7703C04D}" srcId="{E774991E-EDFE-3B4E-B0B0-FF9C028D9034}" destId="{3391FC99-E630-E24A-97B8-63676028D083}" srcOrd="1" destOrd="0" parTransId="{AD76E8D6-5FBD-9E4F-B221-8141F7632BE9}" sibTransId="{46202117-BBF2-884D-A745-524E8D200CF7}"/>
    <dgm:cxn modelId="{80BC293D-78B4-9243-A1BD-B2E394E20900}" srcId="{E774991E-EDFE-3B4E-B0B0-FF9C028D9034}" destId="{40F0DD1E-6116-9045-9211-04B500880644}" srcOrd="2" destOrd="0" parTransId="{10F99178-A58A-8A40-8CDA-EF2493B5C8FF}" sibTransId="{E4DE024D-8964-D84A-9BE2-401F09281D41}"/>
    <dgm:cxn modelId="{A689E567-60A1-4742-BB48-6D22E0EF8112}" srcId="{E774991E-EDFE-3B4E-B0B0-FF9C028D9034}" destId="{8DAB3584-0875-F246-B69D-93BAE945CB0B}" srcOrd="3" destOrd="0" parTransId="{94C707F6-2018-AA4D-BEF6-D5F24AB2F7C0}" sibTransId="{73F754B8-87F6-A54A-9B05-253EACA330D6}"/>
    <dgm:cxn modelId="{00164E51-94BE-BA44-A12F-6ED5954DEA39}" type="presOf" srcId="{E774991E-EDFE-3B4E-B0B0-FF9C028D9034}" destId="{F120C64A-8B5E-414A-A6BA-77BE2907B7EB}" srcOrd="0" destOrd="0" presId="urn:microsoft.com/office/officeart/2005/8/layout/default"/>
    <dgm:cxn modelId="{6174B671-02D6-C043-B78A-EDB2BB2310B5}" type="presOf" srcId="{8DAB3584-0875-F246-B69D-93BAE945CB0B}" destId="{D9EF88FF-9653-1848-B6FB-3B6F00A80DBB}" srcOrd="0" destOrd="0" presId="urn:microsoft.com/office/officeart/2005/8/layout/default"/>
    <dgm:cxn modelId="{CB544299-1DC8-B747-93FE-215E266C3308}" type="presOf" srcId="{3391FC99-E630-E24A-97B8-63676028D083}" destId="{B48E4934-C07C-BA4E-9C41-FC47C6E45B60}" srcOrd="0" destOrd="0" presId="urn:microsoft.com/office/officeart/2005/8/layout/default"/>
    <dgm:cxn modelId="{5510ECA8-BA7B-0344-8751-1BCE3D568D65}" srcId="{E774991E-EDFE-3B4E-B0B0-FF9C028D9034}" destId="{AAE4A61B-7528-F84C-92C6-C2A4E6570656}" srcOrd="0" destOrd="0" parTransId="{49863606-28E0-C84B-83C3-A277553D0FEA}" sibTransId="{FC206DC6-DEDA-EE46-8AA0-C1318E1C242B}"/>
    <dgm:cxn modelId="{61247CB9-66DF-944F-A740-59DC8DA90895}" srcId="{E774991E-EDFE-3B4E-B0B0-FF9C028D9034}" destId="{B1DCDF0F-6C65-F046-8212-F748A8F48BBF}" srcOrd="4" destOrd="0" parTransId="{13BD5362-76E1-784D-9D64-D8EA2E5D0474}" sibTransId="{A2360135-8570-B149-9B82-72EF1A9D4D76}"/>
    <dgm:cxn modelId="{BAF873E4-BEE8-514B-A4E3-E1A376804ABE}" type="presOf" srcId="{B1DCDF0F-6C65-F046-8212-F748A8F48BBF}" destId="{C7E35D32-DF8B-924C-A5FC-3D1EE9A595CD}" srcOrd="0" destOrd="0" presId="urn:microsoft.com/office/officeart/2005/8/layout/default"/>
    <dgm:cxn modelId="{55D8A3F8-291B-5446-B7F8-F947D1894112}" type="presOf" srcId="{AAE4A61B-7528-F84C-92C6-C2A4E6570656}" destId="{6738211E-39D9-DC4A-BA5B-F18A717EFE3C}" srcOrd="0" destOrd="0" presId="urn:microsoft.com/office/officeart/2005/8/layout/default"/>
    <dgm:cxn modelId="{7FCC4981-0D56-E744-9ADB-FD4D8180B41F}" type="presParOf" srcId="{F120C64A-8B5E-414A-A6BA-77BE2907B7EB}" destId="{6738211E-39D9-DC4A-BA5B-F18A717EFE3C}" srcOrd="0" destOrd="0" presId="urn:microsoft.com/office/officeart/2005/8/layout/default"/>
    <dgm:cxn modelId="{B0163DE0-6A2F-F041-AD53-A4FE0ADE889C}" type="presParOf" srcId="{F120C64A-8B5E-414A-A6BA-77BE2907B7EB}" destId="{74C6F67C-C401-E049-AC9E-7E3D1FE8A65F}" srcOrd="1" destOrd="0" presId="urn:microsoft.com/office/officeart/2005/8/layout/default"/>
    <dgm:cxn modelId="{16F497EF-7D67-2B4C-B4DA-D1799E80A28A}" type="presParOf" srcId="{F120C64A-8B5E-414A-A6BA-77BE2907B7EB}" destId="{B48E4934-C07C-BA4E-9C41-FC47C6E45B60}" srcOrd="2" destOrd="0" presId="urn:microsoft.com/office/officeart/2005/8/layout/default"/>
    <dgm:cxn modelId="{21C85F3F-0CD9-3040-9478-477531217321}" type="presParOf" srcId="{F120C64A-8B5E-414A-A6BA-77BE2907B7EB}" destId="{A5BE7973-73FD-7543-97BC-5B3ED59BEB5A}" srcOrd="3" destOrd="0" presId="urn:microsoft.com/office/officeart/2005/8/layout/default"/>
    <dgm:cxn modelId="{21E0448D-8447-C446-8903-63270D97F333}" type="presParOf" srcId="{F120C64A-8B5E-414A-A6BA-77BE2907B7EB}" destId="{7A6F75B7-70F1-A849-857B-4E8336D794A2}" srcOrd="4" destOrd="0" presId="urn:microsoft.com/office/officeart/2005/8/layout/default"/>
    <dgm:cxn modelId="{EE33E574-D331-8F49-98A2-1B8087B5A0DD}" type="presParOf" srcId="{F120C64A-8B5E-414A-A6BA-77BE2907B7EB}" destId="{A279CD9E-CCBB-9448-BE79-D2F1D9D47B08}" srcOrd="5" destOrd="0" presId="urn:microsoft.com/office/officeart/2005/8/layout/default"/>
    <dgm:cxn modelId="{6CB19860-3FC6-6D4E-85B6-0E7B4D529B34}" type="presParOf" srcId="{F120C64A-8B5E-414A-A6BA-77BE2907B7EB}" destId="{D9EF88FF-9653-1848-B6FB-3B6F00A80DBB}" srcOrd="6" destOrd="0" presId="urn:microsoft.com/office/officeart/2005/8/layout/default"/>
    <dgm:cxn modelId="{63739B51-2D27-2147-8B0F-2C234BCA8852}" type="presParOf" srcId="{F120C64A-8B5E-414A-A6BA-77BE2907B7EB}" destId="{A6793A7B-B4C8-894E-8BE6-998EC4D1AC46}" srcOrd="7" destOrd="0" presId="urn:microsoft.com/office/officeart/2005/8/layout/default"/>
    <dgm:cxn modelId="{20D86136-84F2-E64F-B002-AA33042AF85A}" type="presParOf" srcId="{F120C64A-8B5E-414A-A6BA-77BE2907B7EB}" destId="{C7E35D32-DF8B-924C-A5FC-3D1EE9A595C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C9EBB89-2522-BE4C-9288-067A8B3C451F}" type="doc">
      <dgm:prSet loTypeId="urn:microsoft.com/office/officeart/2005/8/layout/default" loCatId="" qsTypeId="urn:microsoft.com/office/officeart/2005/8/quickstyle/simple1" qsCatId="simple" csTypeId="urn:microsoft.com/office/officeart/2005/8/colors/accent2_3" csCatId="accent2" phldr="1"/>
      <dgm:spPr/>
      <dgm:t>
        <a:bodyPr/>
        <a:lstStyle/>
        <a:p>
          <a:endParaRPr lang="en-GB"/>
        </a:p>
      </dgm:t>
    </dgm:pt>
    <dgm:pt modelId="{1847ABFA-ABF2-F248-BF91-0AA1EC042F0F}">
      <dgm:prSet phldrT="[Text]"/>
      <dgm:spPr/>
      <dgm:t>
        <a:bodyPr/>
        <a:lstStyle/>
        <a:p>
          <a:r>
            <a:rPr lang="en-GB" dirty="0"/>
            <a:t>Certification of Functional and Security Robustness</a:t>
          </a:r>
        </a:p>
      </dgm:t>
    </dgm:pt>
    <dgm:pt modelId="{993C6150-E6E6-5A40-962C-DF8FE04E84A3}" type="parTrans" cxnId="{BBEBA894-5C2C-D743-98F7-41130EB31265}">
      <dgm:prSet/>
      <dgm:spPr/>
      <dgm:t>
        <a:bodyPr/>
        <a:lstStyle/>
        <a:p>
          <a:endParaRPr lang="en-GB"/>
        </a:p>
      </dgm:t>
    </dgm:pt>
    <dgm:pt modelId="{5C1CEB1A-19E2-9547-974C-98489482EED1}" type="sibTrans" cxnId="{BBEBA894-5C2C-D743-98F7-41130EB31265}">
      <dgm:prSet/>
      <dgm:spPr/>
      <dgm:t>
        <a:bodyPr/>
        <a:lstStyle/>
        <a:p>
          <a:endParaRPr lang="en-GB"/>
        </a:p>
      </dgm:t>
    </dgm:pt>
    <dgm:pt modelId="{AC312D99-9B59-0B47-A74F-9331A9015478}">
      <dgm:prSet/>
      <dgm:spPr/>
      <dgm:t>
        <a:bodyPr/>
        <a:lstStyle/>
        <a:p>
          <a:r>
            <a:rPr lang="en-GB" dirty="0"/>
            <a:t>Device Attestation (secure state and lifecycle) inherited from root of trust</a:t>
          </a:r>
        </a:p>
      </dgm:t>
    </dgm:pt>
    <dgm:pt modelId="{733BC44E-054C-4143-9121-13DEBA74DDE9}" type="parTrans" cxnId="{21026911-4BF7-B14E-BDAD-B44A56FA22BA}">
      <dgm:prSet/>
      <dgm:spPr/>
      <dgm:t>
        <a:bodyPr/>
        <a:lstStyle/>
        <a:p>
          <a:endParaRPr lang="en-GB"/>
        </a:p>
      </dgm:t>
    </dgm:pt>
    <dgm:pt modelId="{BEA73AA3-F59D-454A-9E0F-28AC5C95A1D7}" type="sibTrans" cxnId="{21026911-4BF7-B14E-BDAD-B44A56FA22BA}">
      <dgm:prSet/>
      <dgm:spPr/>
      <dgm:t>
        <a:bodyPr/>
        <a:lstStyle/>
        <a:p>
          <a:endParaRPr lang="en-GB"/>
        </a:p>
      </dgm:t>
    </dgm:pt>
    <dgm:pt modelId="{C97B2963-1A6E-454C-9D1B-8442B4AE96D6}">
      <dgm:prSet/>
      <dgm:spPr/>
      <dgm:t>
        <a:bodyPr/>
        <a:lstStyle/>
        <a:p>
          <a:r>
            <a:rPr lang="en-GB" dirty="0"/>
            <a:t>Standardised Secure Boot Requirements</a:t>
          </a:r>
        </a:p>
      </dgm:t>
    </dgm:pt>
    <dgm:pt modelId="{A01FE7AB-2830-0142-9E73-960CF0588FC3}" type="parTrans" cxnId="{75F9E474-5C60-4143-8E2C-498DEB896216}">
      <dgm:prSet/>
      <dgm:spPr/>
      <dgm:t>
        <a:bodyPr/>
        <a:lstStyle/>
        <a:p>
          <a:endParaRPr lang="en-GB"/>
        </a:p>
      </dgm:t>
    </dgm:pt>
    <dgm:pt modelId="{6AA25E3D-E184-7541-8AF4-910464CF0844}" type="sibTrans" cxnId="{75F9E474-5C60-4143-8E2C-498DEB896216}">
      <dgm:prSet/>
      <dgm:spPr/>
      <dgm:t>
        <a:bodyPr/>
        <a:lstStyle/>
        <a:p>
          <a:endParaRPr lang="en-GB"/>
        </a:p>
      </dgm:t>
    </dgm:pt>
    <dgm:pt modelId="{423A6AE4-0673-A943-9C82-6872B470B73C}">
      <dgm:prSet/>
      <dgm:spPr/>
      <dgm:t>
        <a:bodyPr/>
        <a:lstStyle/>
        <a:p>
          <a:r>
            <a:rPr lang="en-GB" dirty="0"/>
            <a:t>Ability to Incrementally Build Upon Security Applications</a:t>
          </a:r>
        </a:p>
      </dgm:t>
    </dgm:pt>
    <dgm:pt modelId="{6DC7E8A0-457A-284E-8CF6-26899E887DC2}" type="parTrans" cxnId="{9A9DD84E-54BD-6A44-96DC-FCFC00539B14}">
      <dgm:prSet/>
      <dgm:spPr/>
      <dgm:t>
        <a:bodyPr/>
        <a:lstStyle/>
        <a:p>
          <a:endParaRPr lang="en-GB"/>
        </a:p>
      </dgm:t>
    </dgm:pt>
    <dgm:pt modelId="{BC4A3B5A-79E0-7341-BB33-58B52072A565}" type="sibTrans" cxnId="{9A9DD84E-54BD-6A44-96DC-FCFC00539B14}">
      <dgm:prSet/>
      <dgm:spPr/>
      <dgm:t>
        <a:bodyPr/>
        <a:lstStyle/>
        <a:p>
          <a:endParaRPr lang="en-GB"/>
        </a:p>
      </dgm:t>
    </dgm:pt>
    <dgm:pt modelId="{667FC183-5BD1-654F-B2E5-A5E29D8AF59E}">
      <dgm:prSet/>
      <dgm:spPr/>
      <dgm:t>
        <a:bodyPr/>
        <a:lstStyle/>
        <a:p>
          <a:r>
            <a:rPr lang="en-GB" dirty="0"/>
            <a:t>More Plug and Play in the Supply Chain, while maintaining High Levels of Trust</a:t>
          </a:r>
        </a:p>
      </dgm:t>
    </dgm:pt>
    <dgm:pt modelId="{7928B3BE-E81A-6947-8204-10BF85FF2901}" type="parTrans" cxnId="{7856D031-C565-2C49-9466-EB17B131AA94}">
      <dgm:prSet/>
      <dgm:spPr/>
      <dgm:t>
        <a:bodyPr/>
        <a:lstStyle/>
        <a:p>
          <a:endParaRPr lang="en-GB"/>
        </a:p>
      </dgm:t>
    </dgm:pt>
    <dgm:pt modelId="{78CF16E4-AEB5-B04D-B8C6-BB13181B2C8A}" type="sibTrans" cxnId="{7856D031-C565-2C49-9466-EB17B131AA94}">
      <dgm:prSet/>
      <dgm:spPr/>
      <dgm:t>
        <a:bodyPr/>
        <a:lstStyle/>
        <a:p>
          <a:endParaRPr lang="en-GB"/>
        </a:p>
      </dgm:t>
    </dgm:pt>
    <dgm:pt modelId="{2D5C0E85-9F07-DA4F-8C42-C053F46333C2}" type="pres">
      <dgm:prSet presAssocID="{1C9EBB89-2522-BE4C-9288-067A8B3C451F}" presName="diagram" presStyleCnt="0">
        <dgm:presLayoutVars>
          <dgm:dir/>
          <dgm:resizeHandles val="exact"/>
        </dgm:presLayoutVars>
      </dgm:prSet>
      <dgm:spPr/>
    </dgm:pt>
    <dgm:pt modelId="{FD0E6D0E-28F2-A94C-95D3-702BE34C084F}" type="pres">
      <dgm:prSet presAssocID="{1847ABFA-ABF2-F248-BF91-0AA1EC042F0F}" presName="node" presStyleLbl="node1" presStyleIdx="0" presStyleCnt="5">
        <dgm:presLayoutVars>
          <dgm:bulletEnabled val="1"/>
        </dgm:presLayoutVars>
      </dgm:prSet>
      <dgm:spPr/>
    </dgm:pt>
    <dgm:pt modelId="{C8E1BB09-EFEB-F14A-87EF-C2D9DD01D553}" type="pres">
      <dgm:prSet presAssocID="{5C1CEB1A-19E2-9547-974C-98489482EED1}" presName="sibTrans" presStyleCnt="0"/>
      <dgm:spPr/>
    </dgm:pt>
    <dgm:pt modelId="{0FC367D1-01EE-9A4E-8510-271930236885}" type="pres">
      <dgm:prSet presAssocID="{AC312D99-9B59-0B47-A74F-9331A9015478}" presName="node" presStyleLbl="node1" presStyleIdx="1" presStyleCnt="5">
        <dgm:presLayoutVars>
          <dgm:bulletEnabled val="1"/>
        </dgm:presLayoutVars>
      </dgm:prSet>
      <dgm:spPr/>
    </dgm:pt>
    <dgm:pt modelId="{E045B320-2A34-4543-921B-41A9CD990377}" type="pres">
      <dgm:prSet presAssocID="{BEA73AA3-F59D-454A-9E0F-28AC5C95A1D7}" presName="sibTrans" presStyleCnt="0"/>
      <dgm:spPr/>
    </dgm:pt>
    <dgm:pt modelId="{32C764C7-B4AB-CE4B-821E-D87A040545BC}" type="pres">
      <dgm:prSet presAssocID="{C97B2963-1A6E-454C-9D1B-8442B4AE96D6}" presName="node" presStyleLbl="node1" presStyleIdx="2" presStyleCnt="5">
        <dgm:presLayoutVars>
          <dgm:bulletEnabled val="1"/>
        </dgm:presLayoutVars>
      </dgm:prSet>
      <dgm:spPr/>
    </dgm:pt>
    <dgm:pt modelId="{1B09E630-8604-CB49-82F6-030C6D5B77D1}" type="pres">
      <dgm:prSet presAssocID="{6AA25E3D-E184-7541-8AF4-910464CF0844}" presName="sibTrans" presStyleCnt="0"/>
      <dgm:spPr/>
    </dgm:pt>
    <dgm:pt modelId="{B63738AC-09A5-8E48-AF0D-194A010944D8}" type="pres">
      <dgm:prSet presAssocID="{423A6AE4-0673-A943-9C82-6872B470B73C}" presName="node" presStyleLbl="node1" presStyleIdx="3" presStyleCnt="5">
        <dgm:presLayoutVars>
          <dgm:bulletEnabled val="1"/>
        </dgm:presLayoutVars>
      </dgm:prSet>
      <dgm:spPr/>
    </dgm:pt>
    <dgm:pt modelId="{9D8746A7-3385-EA43-8EFB-C7675EDA1DA6}" type="pres">
      <dgm:prSet presAssocID="{BC4A3B5A-79E0-7341-BB33-58B52072A565}" presName="sibTrans" presStyleCnt="0"/>
      <dgm:spPr/>
    </dgm:pt>
    <dgm:pt modelId="{8DE304C3-28B4-EA48-B3E9-1E010C917AB0}" type="pres">
      <dgm:prSet presAssocID="{667FC183-5BD1-654F-B2E5-A5E29D8AF59E}" presName="node" presStyleLbl="node1" presStyleIdx="4" presStyleCnt="5">
        <dgm:presLayoutVars>
          <dgm:bulletEnabled val="1"/>
        </dgm:presLayoutVars>
      </dgm:prSet>
      <dgm:spPr/>
    </dgm:pt>
  </dgm:ptLst>
  <dgm:cxnLst>
    <dgm:cxn modelId="{21026911-4BF7-B14E-BDAD-B44A56FA22BA}" srcId="{1C9EBB89-2522-BE4C-9288-067A8B3C451F}" destId="{AC312D99-9B59-0B47-A74F-9331A9015478}" srcOrd="1" destOrd="0" parTransId="{733BC44E-054C-4143-9121-13DEBA74DDE9}" sibTransId="{BEA73AA3-F59D-454A-9E0F-28AC5C95A1D7}"/>
    <dgm:cxn modelId="{7856D031-C565-2C49-9466-EB17B131AA94}" srcId="{1C9EBB89-2522-BE4C-9288-067A8B3C451F}" destId="{667FC183-5BD1-654F-B2E5-A5E29D8AF59E}" srcOrd="4" destOrd="0" parTransId="{7928B3BE-E81A-6947-8204-10BF85FF2901}" sibTransId="{78CF16E4-AEB5-B04D-B8C6-BB13181B2C8A}"/>
    <dgm:cxn modelId="{E85D356B-BB71-DB42-9561-B4D2872D4530}" type="presOf" srcId="{1847ABFA-ABF2-F248-BF91-0AA1EC042F0F}" destId="{FD0E6D0E-28F2-A94C-95D3-702BE34C084F}" srcOrd="0" destOrd="0" presId="urn:microsoft.com/office/officeart/2005/8/layout/default"/>
    <dgm:cxn modelId="{5415C54D-4218-9D4B-B2B5-144242777DFA}" type="presOf" srcId="{C97B2963-1A6E-454C-9D1B-8442B4AE96D6}" destId="{32C764C7-B4AB-CE4B-821E-D87A040545BC}" srcOrd="0" destOrd="0" presId="urn:microsoft.com/office/officeart/2005/8/layout/default"/>
    <dgm:cxn modelId="{9A9DD84E-54BD-6A44-96DC-FCFC00539B14}" srcId="{1C9EBB89-2522-BE4C-9288-067A8B3C451F}" destId="{423A6AE4-0673-A943-9C82-6872B470B73C}" srcOrd="3" destOrd="0" parTransId="{6DC7E8A0-457A-284E-8CF6-26899E887DC2}" sibTransId="{BC4A3B5A-79E0-7341-BB33-58B52072A565}"/>
    <dgm:cxn modelId="{75F9E474-5C60-4143-8E2C-498DEB896216}" srcId="{1C9EBB89-2522-BE4C-9288-067A8B3C451F}" destId="{C97B2963-1A6E-454C-9D1B-8442B4AE96D6}" srcOrd="2" destOrd="0" parTransId="{A01FE7AB-2830-0142-9E73-960CF0588FC3}" sibTransId="{6AA25E3D-E184-7541-8AF4-910464CF0844}"/>
    <dgm:cxn modelId="{BBEBA894-5C2C-D743-98F7-41130EB31265}" srcId="{1C9EBB89-2522-BE4C-9288-067A8B3C451F}" destId="{1847ABFA-ABF2-F248-BF91-0AA1EC042F0F}" srcOrd="0" destOrd="0" parTransId="{993C6150-E6E6-5A40-962C-DF8FE04E84A3}" sibTransId="{5C1CEB1A-19E2-9547-974C-98489482EED1}"/>
    <dgm:cxn modelId="{71E1DEA9-6130-8F46-8DC2-91347ED993B5}" type="presOf" srcId="{423A6AE4-0673-A943-9C82-6872B470B73C}" destId="{B63738AC-09A5-8E48-AF0D-194A010944D8}" srcOrd="0" destOrd="0" presId="urn:microsoft.com/office/officeart/2005/8/layout/default"/>
    <dgm:cxn modelId="{B9F230AB-586A-614E-A6DD-C7D589F3BCEF}" type="presOf" srcId="{667FC183-5BD1-654F-B2E5-A5E29D8AF59E}" destId="{8DE304C3-28B4-EA48-B3E9-1E010C917AB0}" srcOrd="0" destOrd="0" presId="urn:microsoft.com/office/officeart/2005/8/layout/default"/>
    <dgm:cxn modelId="{89332DCF-7214-CB45-BBCA-7114FD65F08B}" type="presOf" srcId="{1C9EBB89-2522-BE4C-9288-067A8B3C451F}" destId="{2D5C0E85-9F07-DA4F-8C42-C053F46333C2}" srcOrd="0" destOrd="0" presId="urn:microsoft.com/office/officeart/2005/8/layout/default"/>
    <dgm:cxn modelId="{3496E1FD-1361-6445-867F-6DB05230E7A7}" type="presOf" srcId="{AC312D99-9B59-0B47-A74F-9331A9015478}" destId="{0FC367D1-01EE-9A4E-8510-271930236885}" srcOrd="0" destOrd="0" presId="urn:microsoft.com/office/officeart/2005/8/layout/default"/>
    <dgm:cxn modelId="{BAA51D60-7511-C34E-BBD5-1C22559199F7}" type="presParOf" srcId="{2D5C0E85-9F07-DA4F-8C42-C053F46333C2}" destId="{FD0E6D0E-28F2-A94C-95D3-702BE34C084F}" srcOrd="0" destOrd="0" presId="urn:microsoft.com/office/officeart/2005/8/layout/default"/>
    <dgm:cxn modelId="{C2142A11-F7A6-684B-A318-0F9E593ABD59}" type="presParOf" srcId="{2D5C0E85-9F07-DA4F-8C42-C053F46333C2}" destId="{C8E1BB09-EFEB-F14A-87EF-C2D9DD01D553}" srcOrd="1" destOrd="0" presId="urn:microsoft.com/office/officeart/2005/8/layout/default"/>
    <dgm:cxn modelId="{CE0A6E87-F61B-F449-B7B0-4A361ECBDF90}" type="presParOf" srcId="{2D5C0E85-9F07-DA4F-8C42-C053F46333C2}" destId="{0FC367D1-01EE-9A4E-8510-271930236885}" srcOrd="2" destOrd="0" presId="urn:microsoft.com/office/officeart/2005/8/layout/default"/>
    <dgm:cxn modelId="{AB2AC27F-305D-4E46-B3B4-496C80DF0081}" type="presParOf" srcId="{2D5C0E85-9F07-DA4F-8C42-C053F46333C2}" destId="{E045B320-2A34-4543-921B-41A9CD990377}" srcOrd="3" destOrd="0" presId="urn:microsoft.com/office/officeart/2005/8/layout/default"/>
    <dgm:cxn modelId="{9C856FC4-3428-2644-8189-F3A82A73547E}" type="presParOf" srcId="{2D5C0E85-9F07-DA4F-8C42-C053F46333C2}" destId="{32C764C7-B4AB-CE4B-821E-D87A040545BC}" srcOrd="4" destOrd="0" presId="urn:microsoft.com/office/officeart/2005/8/layout/default"/>
    <dgm:cxn modelId="{845E52EF-5CF2-384A-804D-FFD5670808A8}" type="presParOf" srcId="{2D5C0E85-9F07-DA4F-8C42-C053F46333C2}" destId="{1B09E630-8604-CB49-82F6-030C6D5B77D1}" srcOrd="5" destOrd="0" presId="urn:microsoft.com/office/officeart/2005/8/layout/default"/>
    <dgm:cxn modelId="{653596B8-7DEF-2D4B-80B2-F8B813CDFD72}" type="presParOf" srcId="{2D5C0E85-9F07-DA4F-8C42-C053F46333C2}" destId="{B63738AC-09A5-8E48-AF0D-194A010944D8}" srcOrd="6" destOrd="0" presId="urn:microsoft.com/office/officeart/2005/8/layout/default"/>
    <dgm:cxn modelId="{33C24AF0-6C82-CB4B-B531-62F92137CCA9}" type="presParOf" srcId="{2D5C0E85-9F07-DA4F-8C42-C053F46333C2}" destId="{9D8746A7-3385-EA43-8EFB-C7675EDA1DA6}" srcOrd="7" destOrd="0" presId="urn:microsoft.com/office/officeart/2005/8/layout/default"/>
    <dgm:cxn modelId="{A847D27C-36A7-444C-AA64-00572EEBB9F8}" type="presParOf" srcId="{2D5C0E85-9F07-DA4F-8C42-C053F46333C2}" destId="{8DE304C3-28B4-EA48-B3E9-1E010C917AB0}"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232835-9B44-F14E-A89B-824FBC258C48}" type="doc">
      <dgm:prSet loTypeId="urn:microsoft.com/office/officeart/2005/8/layout/hProcess11" loCatId="" qsTypeId="urn:microsoft.com/office/officeart/2005/8/quickstyle/simple1" qsCatId="simple" csTypeId="urn:microsoft.com/office/officeart/2005/8/colors/colorful2" csCatId="colorful" phldr="1"/>
      <dgm:spPr/>
      <dgm:t>
        <a:bodyPr/>
        <a:lstStyle/>
        <a:p>
          <a:endParaRPr lang="en-GB"/>
        </a:p>
      </dgm:t>
    </dgm:pt>
    <dgm:pt modelId="{84380024-03C9-474B-9E90-00F70A7A8DA2}">
      <dgm:prSet phldrT="[Text]" custT="1"/>
      <dgm:spPr/>
      <dgm:t>
        <a:bodyPr/>
        <a:lstStyle/>
        <a:p>
          <a:r>
            <a:rPr lang="en-GB" sz="1600" dirty="0">
              <a:solidFill>
                <a:schemeClr val="accent4">
                  <a:lumMod val="40000"/>
                  <a:lumOff val="60000"/>
                </a:schemeClr>
              </a:solidFill>
            </a:rPr>
            <a:t>Passports</a:t>
          </a:r>
        </a:p>
      </dgm:t>
    </dgm:pt>
    <dgm:pt modelId="{5641DDFF-E7A2-8744-8AE1-6F8281C9728A}" type="parTrans" cxnId="{88093AC4-E3AC-8B41-975F-EE1D6F691492}">
      <dgm:prSet/>
      <dgm:spPr/>
      <dgm:t>
        <a:bodyPr/>
        <a:lstStyle/>
        <a:p>
          <a:endParaRPr lang="en-GB" sz="1600">
            <a:solidFill>
              <a:schemeClr val="accent4">
                <a:lumMod val="40000"/>
                <a:lumOff val="60000"/>
              </a:schemeClr>
            </a:solidFill>
          </a:endParaRPr>
        </a:p>
      </dgm:t>
    </dgm:pt>
    <dgm:pt modelId="{6D62501C-28BD-6847-9F6F-67F969C946DF}" type="sibTrans" cxnId="{88093AC4-E3AC-8B41-975F-EE1D6F691492}">
      <dgm:prSet/>
      <dgm:spPr/>
      <dgm:t>
        <a:bodyPr/>
        <a:lstStyle/>
        <a:p>
          <a:endParaRPr lang="en-GB" sz="1600">
            <a:solidFill>
              <a:schemeClr val="accent4">
                <a:lumMod val="40000"/>
                <a:lumOff val="60000"/>
              </a:schemeClr>
            </a:solidFill>
          </a:endParaRPr>
        </a:p>
      </dgm:t>
    </dgm:pt>
    <dgm:pt modelId="{CA3CD88F-44F5-984E-9214-2A14627D0B7F}">
      <dgm:prSet phldrT="[Text]" custT="1"/>
      <dgm:spPr/>
      <dgm:t>
        <a:bodyPr/>
        <a:lstStyle/>
        <a:p>
          <a:r>
            <a:rPr lang="en-GB" sz="1600" dirty="0">
              <a:solidFill>
                <a:schemeClr val="accent4">
                  <a:lumMod val="40000"/>
                  <a:lumOff val="60000"/>
                </a:schemeClr>
              </a:solidFill>
            </a:rPr>
            <a:t>Identification &amp; Trusted Signature</a:t>
          </a:r>
        </a:p>
      </dgm:t>
    </dgm:pt>
    <dgm:pt modelId="{DF0A6C3C-C19D-6944-880F-B365D8932B75}" type="parTrans" cxnId="{C6390C8D-6044-C246-BD5C-C6EEFB110D64}">
      <dgm:prSet/>
      <dgm:spPr/>
      <dgm:t>
        <a:bodyPr/>
        <a:lstStyle/>
        <a:p>
          <a:endParaRPr lang="en-GB" sz="1600">
            <a:solidFill>
              <a:schemeClr val="accent4">
                <a:lumMod val="40000"/>
                <a:lumOff val="60000"/>
              </a:schemeClr>
            </a:solidFill>
          </a:endParaRPr>
        </a:p>
      </dgm:t>
    </dgm:pt>
    <dgm:pt modelId="{3A521839-3570-7A49-8A9F-3778355F6193}" type="sibTrans" cxnId="{C6390C8D-6044-C246-BD5C-C6EEFB110D64}">
      <dgm:prSet/>
      <dgm:spPr/>
      <dgm:t>
        <a:bodyPr/>
        <a:lstStyle/>
        <a:p>
          <a:endParaRPr lang="en-GB" sz="1600">
            <a:solidFill>
              <a:schemeClr val="accent4">
                <a:lumMod val="40000"/>
                <a:lumOff val="60000"/>
              </a:schemeClr>
            </a:solidFill>
          </a:endParaRPr>
        </a:p>
      </dgm:t>
    </dgm:pt>
    <dgm:pt modelId="{49EC11E4-FBC6-8045-8912-B2069C585D52}">
      <dgm:prSet phldrT="[Text]" custT="1"/>
      <dgm:spPr/>
      <dgm:t>
        <a:bodyPr/>
        <a:lstStyle/>
        <a:p>
          <a:r>
            <a:rPr lang="en-GB" sz="1600" dirty="0">
              <a:solidFill>
                <a:schemeClr val="accent4">
                  <a:lumMod val="40000"/>
                  <a:lumOff val="60000"/>
                </a:schemeClr>
              </a:solidFill>
            </a:rPr>
            <a:t>Internet of Things</a:t>
          </a:r>
        </a:p>
      </dgm:t>
    </dgm:pt>
    <dgm:pt modelId="{0039C06E-D821-E448-8F64-4E33737F99C0}" type="parTrans" cxnId="{6802CF20-A63E-AC43-93A1-8C845CA12263}">
      <dgm:prSet/>
      <dgm:spPr/>
      <dgm:t>
        <a:bodyPr/>
        <a:lstStyle/>
        <a:p>
          <a:endParaRPr lang="en-GB" sz="1600">
            <a:solidFill>
              <a:schemeClr val="accent4">
                <a:lumMod val="40000"/>
                <a:lumOff val="60000"/>
              </a:schemeClr>
            </a:solidFill>
          </a:endParaRPr>
        </a:p>
      </dgm:t>
    </dgm:pt>
    <dgm:pt modelId="{E5F57156-09D8-3F43-A50C-DAC8CC4E3C85}" type="sibTrans" cxnId="{6802CF20-A63E-AC43-93A1-8C845CA12263}">
      <dgm:prSet/>
      <dgm:spPr/>
      <dgm:t>
        <a:bodyPr/>
        <a:lstStyle/>
        <a:p>
          <a:endParaRPr lang="en-GB" sz="1600">
            <a:solidFill>
              <a:schemeClr val="accent4">
                <a:lumMod val="40000"/>
                <a:lumOff val="60000"/>
              </a:schemeClr>
            </a:solidFill>
          </a:endParaRPr>
        </a:p>
      </dgm:t>
    </dgm:pt>
    <dgm:pt modelId="{3DE82FF5-E206-6F4D-BB11-5306629F4072}">
      <dgm:prSet phldrT="[Text]" custT="1"/>
      <dgm:spPr/>
      <dgm:t>
        <a:bodyPr/>
        <a:lstStyle/>
        <a:p>
          <a:r>
            <a:rPr lang="en-GB" sz="1600" dirty="0">
              <a:solidFill>
                <a:schemeClr val="accent4">
                  <a:lumMod val="40000"/>
                  <a:lumOff val="60000"/>
                </a:schemeClr>
              </a:solidFill>
            </a:rPr>
            <a:t>Automotive Industry</a:t>
          </a:r>
        </a:p>
      </dgm:t>
    </dgm:pt>
    <dgm:pt modelId="{4A3F6F40-BB4E-F040-8842-F440547FBF8F}" type="parTrans" cxnId="{31064B2A-6BAE-264D-9742-94E867DF7E05}">
      <dgm:prSet/>
      <dgm:spPr/>
      <dgm:t>
        <a:bodyPr/>
        <a:lstStyle/>
        <a:p>
          <a:endParaRPr lang="en-GB" sz="1600">
            <a:solidFill>
              <a:schemeClr val="accent4">
                <a:lumMod val="40000"/>
                <a:lumOff val="60000"/>
              </a:schemeClr>
            </a:solidFill>
          </a:endParaRPr>
        </a:p>
      </dgm:t>
    </dgm:pt>
    <dgm:pt modelId="{FE95D5A6-93B6-154F-94A4-7E59EBC86742}" type="sibTrans" cxnId="{31064B2A-6BAE-264D-9742-94E867DF7E05}">
      <dgm:prSet/>
      <dgm:spPr/>
      <dgm:t>
        <a:bodyPr/>
        <a:lstStyle/>
        <a:p>
          <a:endParaRPr lang="en-GB" sz="1600">
            <a:solidFill>
              <a:schemeClr val="accent4">
                <a:lumMod val="40000"/>
                <a:lumOff val="60000"/>
              </a:schemeClr>
            </a:solidFill>
          </a:endParaRPr>
        </a:p>
      </dgm:t>
    </dgm:pt>
    <dgm:pt modelId="{9F69D9D0-839D-1340-8E3D-D8120FFE50DD}">
      <dgm:prSet phldrT="[Text]" custT="1"/>
      <dgm:spPr/>
      <dgm:t>
        <a:bodyPr/>
        <a:lstStyle/>
        <a:p>
          <a:r>
            <a:rPr lang="en-GB" sz="1600" dirty="0">
              <a:solidFill>
                <a:schemeClr val="accent4">
                  <a:lumMod val="40000"/>
                  <a:lumOff val="60000"/>
                </a:schemeClr>
              </a:solidFill>
            </a:rPr>
            <a:t>Financial Industry</a:t>
          </a:r>
        </a:p>
      </dgm:t>
    </dgm:pt>
    <dgm:pt modelId="{ED64B0FE-2927-F346-BFCD-38E39C005681}" type="parTrans" cxnId="{8269CE22-CB27-4848-86CD-0B5DEC07D6F9}">
      <dgm:prSet/>
      <dgm:spPr/>
      <dgm:t>
        <a:bodyPr/>
        <a:lstStyle/>
        <a:p>
          <a:endParaRPr lang="en-GB" sz="1600">
            <a:solidFill>
              <a:schemeClr val="accent4">
                <a:lumMod val="40000"/>
                <a:lumOff val="60000"/>
              </a:schemeClr>
            </a:solidFill>
          </a:endParaRPr>
        </a:p>
      </dgm:t>
    </dgm:pt>
    <dgm:pt modelId="{AED1D36C-D8D0-0341-A54D-FEAE8BC36D3E}" type="sibTrans" cxnId="{8269CE22-CB27-4848-86CD-0B5DEC07D6F9}">
      <dgm:prSet/>
      <dgm:spPr/>
      <dgm:t>
        <a:bodyPr/>
        <a:lstStyle/>
        <a:p>
          <a:endParaRPr lang="en-GB" sz="1600">
            <a:solidFill>
              <a:schemeClr val="accent4">
                <a:lumMod val="40000"/>
                <a:lumOff val="60000"/>
              </a:schemeClr>
            </a:solidFill>
          </a:endParaRPr>
        </a:p>
      </dgm:t>
    </dgm:pt>
    <dgm:pt modelId="{00E68FB3-FC0C-4E42-92E8-103433E05FC1}">
      <dgm:prSet phldrT="[Text]" custT="1"/>
      <dgm:spPr/>
      <dgm:t>
        <a:bodyPr/>
        <a:lstStyle/>
        <a:p>
          <a:r>
            <a:rPr lang="en-GB" sz="1600" dirty="0">
              <a:solidFill>
                <a:schemeClr val="accent4">
                  <a:lumMod val="40000"/>
                  <a:lumOff val="60000"/>
                </a:schemeClr>
              </a:solidFill>
            </a:rPr>
            <a:t>Mobile Industry</a:t>
          </a:r>
        </a:p>
      </dgm:t>
    </dgm:pt>
    <dgm:pt modelId="{69A5F23E-2247-2446-AC4A-EB39611752BA}" type="parTrans" cxnId="{213123EE-0BD1-3D47-B54F-23D49B966CE3}">
      <dgm:prSet/>
      <dgm:spPr/>
      <dgm:t>
        <a:bodyPr/>
        <a:lstStyle/>
        <a:p>
          <a:endParaRPr lang="en-GB" sz="1600">
            <a:solidFill>
              <a:schemeClr val="accent4">
                <a:lumMod val="40000"/>
                <a:lumOff val="60000"/>
              </a:schemeClr>
            </a:solidFill>
          </a:endParaRPr>
        </a:p>
      </dgm:t>
    </dgm:pt>
    <dgm:pt modelId="{CB396989-B622-DB4C-A4E6-E81B2B291631}" type="sibTrans" cxnId="{213123EE-0BD1-3D47-B54F-23D49B966CE3}">
      <dgm:prSet/>
      <dgm:spPr/>
      <dgm:t>
        <a:bodyPr/>
        <a:lstStyle/>
        <a:p>
          <a:endParaRPr lang="en-GB" sz="1600">
            <a:solidFill>
              <a:schemeClr val="accent4">
                <a:lumMod val="40000"/>
                <a:lumOff val="60000"/>
              </a:schemeClr>
            </a:solidFill>
          </a:endParaRPr>
        </a:p>
      </dgm:t>
    </dgm:pt>
    <dgm:pt modelId="{2225EB41-86E6-374C-82FD-7F2902307C2B}" type="pres">
      <dgm:prSet presAssocID="{99232835-9B44-F14E-A89B-824FBC258C48}" presName="Name0" presStyleCnt="0">
        <dgm:presLayoutVars>
          <dgm:dir/>
          <dgm:resizeHandles val="exact"/>
        </dgm:presLayoutVars>
      </dgm:prSet>
      <dgm:spPr/>
    </dgm:pt>
    <dgm:pt modelId="{426DE357-DABB-1940-A449-974ED0142D06}" type="pres">
      <dgm:prSet presAssocID="{99232835-9B44-F14E-A89B-824FBC258C48}" presName="arrow" presStyleLbl="bgShp" presStyleIdx="0" presStyleCnt="1"/>
      <dgm:spPr/>
    </dgm:pt>
    <dgm:pt modelId="{149E35CF-B6BD-0A44-B321-2C823417B08A}" type="pres">
      <dgm:prSet presAssocID="{99232835-9B44-F14E-A89B-824FBC258C48}" presName="points" presStyleCnt="0"/>
      <dgm:spPr/>
    </dgm:pt>
    <dgm:pt modelId="{C04579A8-66FD-CE44-A1CC-858EC59F3607}" type="pres">
      <dgm:prSet presAssocID="{9F69D9D0-839D-1340-8E3D-D8120FFE50DD}" presName="compositeA" presStyleCnt="0"/>
      <dgm:spPr/>
    </dgm:pt>
    <dgm:pt modelId="{3B863A65-85C9-CE43-B097-084164B57293}" type="pres">
      <dgm:prSet presAssocID="{9F69D9D0-839D-1340-8E3D-D8120FFE50DD}" presName="textA" presStyleLbl="revTx" presStyleIdx="0" presStyleCnt="6">
        <dgm:presLayoutVars>
          <dgm:bulletEnabled val="1"/>
        </dgm:presLayoutVars>
      </dgm:prSet>
      <dgm:spPr/>
    </dgm:pt>
    <dgm:pt modelId="{93485DCF-CD26-984F-94F6-3DEB5FBF338C}" type="pres">
      <dgm:prSet presAssocID="{9F69D9D0-839D-1340-8E3D-D8120FFE50DD}" presName="circleA" presStyleLbl="node1" presStyleIdx="0" presStyleCnt="6"/>
      <dgm:spPr/>
    </dgm:pt>
    <dgm:pt modelId="{A4A4B94B-19EF-B846-BAE7-5D4F7E24D03B}" type="pres">
      <dgm:prSet presAssocID="{9F69D9D0-839D-1340-8E3D-D8120FFE50DD}" presName="spaceA" presStyleCnt="0"/>
      <dgm:spPr/>
    </dgm:pt>
    <dgm:pt modelId="{FB52BF7D-9179-6642-9050-DCDE2351B3DF}" type="pres">
      <dgm:prSet presAssocID="{AED1D36C-D8D0-0341-A54D-FEAE8BC36D3E}" presName="space" presStyleCnt="0"/>
      <dgm:spPr/>
    </dgm:pt>
    <dgm:pt modelId="{A3DFEC8A-58AC-0D40-8DC8-A8B61012B89D}" type="pres">
      <dgm:prSet presAssocID="{CA3CD88F-44F5-984E-9214-2A14627D0B7F}" presName="compositeB" presStyleCnt="0"/>
      <dgm:spPr/>
    </dgm:pt>
    <dgm:pt modelId="{D811391B-D839-F948-A78D-CD08B2E17AC1}" type="pres">
      <dgm:prSet presAssocID="{CA3CD88F-44F5-984E-9214-2A14627D0B7F}" presName="textB" presStyleLbl="revTx" presStyleIdx="1" presStyleCnt="6" custScaleX="124769">
        <dgm:presLayoutVars>
          <dgm:bulletEnabled val="1"/>
        </dgm:presLayoutVars>
      </dgm:prSet>
      <dgm:spPr/>
    </dgm:pt>
    <dgm:pt modelId="{64A789D3-6CD5-DD4E-8C27-E05C6E008DD7}" type="pres">
      <dgm:prSet presAssocID="{CA3CD88F-44F5-984E-9214-2A14627D0B7F}" presName="circleB" presStyleLbl="node1" presStyleIdx="1" presStyleCnt="6"/>
      <dgm:spPr/>
    </dgm:pt>
    <dgm:pt modelId="{216BE910-249D-5C43-B72E-5C4759DD2CE0}" type="pres">
      <dgm:prSet presAssocID="{CA3CD88F-44F5-984E-9214-2A14627D0B7F}" presName="spaceB" presStyleCnt="0"/>
      <dgm:spPr/>
    </dgm:pt>
    <dgm:pt modelId="{3DA77AC5-F74C-404B-9BFF-A30F42A20638}" type="pres">
      <dgm:prSet presAssocID="{3A521839-3570-7A49-8A9F-3778355F6193}" presName="space" presStyleCnt="0"/>
      <dgm:spPr/>
    </dgm:pt>
    <dgm:pt modelId="{2A4D470C-3294-2B4F-BEAE-6CF6BB5AC9A3}" type="pres">
      <dgm:prSet presAssocID="{84380024-03C9-474B-9E90-00F70A7A8DA2}" presName="compositeA" presStyleCnt="0"/>
      <dgm:spPr/>
    </dgm:pt>
    <dgm:pt modelId="{0D4C3CCC-D412-024D-A64F-38C6CF7EFE82}" type="pres">
      <dgm:prSet presAssocID="{84380024-03C9-474B-9E90-00F70A7A8DA2}" presName="textA" presStyleLbl="revTx" presStyleIdx="2" presStyleCnt="6" custScaleX="139540">
        <dgm:presLayoutVars>
          <dgm:bulletEnabled val="1"/>
        </dgm:presLayoutVars>
      </dgm:prSet>
      <dgm:spPr/>
    </dgm:pt>
    <dgm:pt modelId="{9152174C-5DF1-044D-BB66-F49EE4383D7B}" type="pres">
      <dgm:prSet presAssocID="{84380024-03C9-474B-9E90-00F70A7A8DA2}" presName="circleA" presStyleLbl="node1" presStyleIdx="2" presStyleCnt="6"/>
      <dgm:spPr/>
    </dgm:pt>
    <dgm:pt modelId="{49E6F6ED-3BBA-B24A-A4C7-09615ADFF6C2}" type="pres">
      <dgm:prSet presAssocID="{84380024-03C9-474B-9E90-00F70A7A8DA2}" presName="spaceA" presStyleCnt="0"/>
      <dgm:spPr/>
    </dgm:pt>
    <dgm:pt modelId="{F535F2DD-6E66-C241-B47A-23996A10E822}" type="pres">
      <dgm:prSet presAssocID="{6D62501C-28BD-6847-9F6F-67F969C946DF}" presName="space" presStyleCnt="0"/>
      <dgm:spPr/>
    </dgm:pt>
    <dgm:pt modelId="{2094D479-AB76-DD4E-8743-25F000C4D93B}" type="pres">
      <dgm:prSet presAssocID="{00E68FB3-FC0C-4E42-92E8-103433E05FC1}" presName="compositeB" presStyleCnt="0"/>
      <dgm:spPr/>
    </dgm:pt>
    <dgm:pt modelId="{E3D510CF-7996-DC4A-B8B7-E0892CBBDC1A}" type="pres">
      <dgm:prSet presAssocID="{00E68FB3-FC0C-4E42-92E8-103433E05FC1}" presName="textB" presStyleLbl="revTx" presStyleIdx="3" presStyleCnt="6">
        <dgm:presLayoutVars>
          <dgm:bulletEnabled val="1"/>
        </dgm:presLayoutVars>
      </dgm:prSet>
      <dgm:spPr/>
    </dgm:pt>
    <dgm:pt modelId="{1338AE83-B23F-A445-89CE-F49B906D8158}" type="pres">
      <dgm:prSet presAssocID="{00E68FB3-FC0C-4E42-92E8-103433E05FC1}" presName="circleB" presStyleLbl="node1" presStyleIdx="3" presStyleCnt="6"/>
      <dgm:spPr/>
    </dgm:pt>
    <dgm:pt modelId="{29C89F87-D88F-2445-B601-C87ADFF90D2A}" type="pres">
      <dgm:prSet presAssocID="{00E68FB3-FC0C-4E42-92E8-103433E05FC1}" presName="spaceB" presStyleCnt="0"/>
      <dgm:spPr/>
    </dgm:pt>
    <dgm:pt modelId="{0B1E1E12-619E-8941-BF7D-8F3F0D0DF811}" type="pres">
      <dgm:prSet presAssocID="{CB396989-B622-DB4C-A4E6-E81B2B291631}" presName="space" presStyleCnt="0"/>
      <dgm:spPr/>
    </dgm:pt>
    <dgm:pt modelId="{47EF2BEB-7D4A-CD45-85A7-BCDBB47E930C}" type="pres">
      <dgm:prSet presAssocID="{49EC11E4-FBC6-8045-8912-B2069C585D52}" presName="compositeA" presStyleCnt="0"/>
      <dgm:spPr/>
    </dgm:pt>
    <dgm:pt modelId="{9518954D-90FB-3645-BF8D-C9D27D790C00}" type="pres">
      <dgm:prSet presAssocID="{49EC11E4-FBC6-8045-8912-B2069C585D52}" presName="textA" presStyleLbl="revTx" presStyleIdx="4" presStyleCnt="6">
        <dgm:presLayoutVars>
          <dgm:bulletEnabled val="1"/>
        </dgm:presLayoutVars>
      </dgm:prSet>
      <dgm:spPr/>
    </dgm:pt>
    <dgm:pt modelId="{7169BB7A-0BBB-3F4C-B81A-CC195ADA2894}" type="pres">
      <dgm:prSet presAssocID="{49EC11E4-FBC6-8045-8912-B2069C585D52}" presName="circleA" presStyleLbl="node1" presStyleIdx="4" presStyleCnt="6"/>
      <dgm:spPr/>
    </dgm:pt>
    <dgm:pt modelId="{F0BC34A9-FBCD-A941-B19F-87CA23C0A53E}" type="pres">
      <dgm:prSet presAssocID="{49EC11E4-FBC6-8045-8912-B2069C585D52}" presName="spaceA" presStyleCnt="0"/>
      <dgm:spPr/>
    </dgm:pt>
    <dgm:pt modelId="{098813AB-2E66-E14B-A760-8B77571A4C28}" type="pres">
      <dgm:prSet presAssocID="{E5F57156-09D8-3F43-A50C-DAC8CC4E3C85}" presName="space" presStyleCnt="0"/>
      <dgm:spPr/>
    </dgm:pt>
    <dgm:pt modelId="{5FD93687-1AEB-CC4E-A122-FD369EF55A52}" type="pres">
      <dgm:prSet presAssocID="{3DE82FF5-E206-6F4D-BB11-5306629F4072}" presName="compositeB" presStyleCnt="0"/>
      <dgm:spPr/>
    </dgm:pt>
    <dgm:pt modelId="{144ADCA5-7222-8C46-ACA1-F6E6E6EDB32A}" type="pres">
      <dgm:prSet presAssocID="{3DE82FF5-E206-6F4D-BB11-5306629F4072}" presName="textB" presStyleLbl="revTx" presStyleIdx="5" presStyleCnt="6" custScaleX="123797">
        <dgm:presLayoutVars>
          <dgm:bulletEnabled val="1"/>
        </dgm:presLayoutVars>
      </dgm:prSet>
      <dgm:spPr/>
    </dgm:pt>
    <dgm:pt modelId="{B8CCCECA-4289-4D49-A19E-999972F9B8C2}" type="pres">
      <dgm:prSet presAssocID="{3DE82FF5-E206-6F4D-BB11-5306629F4072}" presName="circleB" presStyleLbl="node1" presStyleIdx="5" presStyleCnt="6"/>
      <dgm:spPr/>
    </dgm:pt>
    <dgm:pt modelId="{404C6464-68D1-6847-A287-313EFFB77CB3}" type="pres">
      <dgm:prSet presAssocID="{3DE82FF5-E206-6F4D-BB11-5306629F4072}" presName="spaceB" presStyleCnt="0"/>
      <dgm:spPr/>
    </dgm:pt>
  </dgm:ptLst>
  <dgm:cxnLst>
    <dgm:cxn modelId="{054CCC16-F429-144B-ABC6-8C89F21D44D4}" type="presOf" srcId="{CA3CD88F-44F5-984E-9214-2A14627D0B7F}" destId="{D811391B-D839-F948-A78D-CD08B2E17AC1}" srcOrd="0" destOrd="0" presId="urn:microsoft.com/office/officeart/2005/8/layout/hProcess11"/>
    <dgm:cxn modelId="{6802CF20-A63E-AC43-93A1-8C845CA12263}" srcId="{99232835-9B44-F14E-A89B-824FBC258C48}" destId="{49EC11E4-FBC6-8045-8912-B2069C585D52}" srcOrd="4" destOrd="0" parTransId="{0039C06E-D821-E448-8F64-4E33737F99C0}" sibTransId="{E5F57156-09D8-3F43-A50C-DAC8CC4E3C85}"/>
    <dgm:cxn modelId="{8269CE22-CB27-4848-86CD-0B5DEC07D6F9}" srcId="{99232835-9B44-F14E-A89B-824FBC258C48}" destId="{9F69D9D0-839D-1340-8E3D-D8120FFE50DD}" srcOrd="0" destOrd="0" parTransId="{ED64B0FE-2927-F346-BFCD-38E39C005681}" sibTransId="{AED1D36C-D8D0-0341-A54D-FEAE8BC36D3E}"/>
    <dgm:cxn modelId="{31064B2A-6BAE-264D-9742-94E867DF7E05}" srcId="{99232835-9B44-F14E-A89B-824FBC258C48}" destId="{3DE82FF5-E206-6F4D-BB11-5306629F4072}" srcOrd="5" destOrd="0" parTransId="{4A3F6F40-BB4E-F040-8842-F440547FBF8F}" sibTransId="{FE95D5A6-93B6-154F-94A4-7E59EBC86742}"/>
    <dgm:cxn modelId="{FDA86434-E545-CE4A-9C5D-DBE404390454}" type="presOf" srcId="{00E68FB3-FC0C-4E42-92E8-103433E05FC1}" destId="{E3D510CF-7996-DC4A-B8B7-E0892CBBDC1A}" srcOrd="0" destOrd="0" presId="urn:microsoft.com/office/officeart/2005/8/layout/hProcess11"/>
    <dgm:cxn modelId="{7FF6A56C-E003-1545-81C9-D7C284BC3D71}" type="presOf" srcId="{9F69D9D0-839D-1340-8E3D-D8120FFE50DD}" destId="{3B863A65-85C9-CE43-B097-084164B57293}" srcOrd="0" destOrd="0" presId="urn:microsoft.com/office/officeart/2005/8/layout/hProcess11"/>
    <dgm:cxn modelId="{1E5D2F4D-61DE-0D40-8F77-9151C72F178D}" type="presOf" srcId="{49EC11E4-FBC6-8045-8912-B2069C585D52}" destId="{9518954D-90FB-3645-BF8D-C9D27D790C00}" srcOrd="0" destOrd="0" presId="urn:microsoft.com/office/officeart/2005/8/layout/hProcess11"/>
    <dgm:cxn modelId="{EDFB2D80-F7A5-0B46-BCDE-3BDC3A10B287}" type="presOf" srcId="{84380024-03C9-474B-9E90-00F70A7A8DA2}" destId="{0D4C3CCC-D412-024D-A64F-38C6CF7EFE82}" srcOrd="0" destOrd="0" presId="urn:microsoft.com/office/officeart/2005/8/layout/hProcess11"/>
    <dgm:cxn modelId="{C6390C8D-6044-C246-BD5C-C6EEFB110D64}" srcId="{99232835-9B44-F14E-A89B-824FBC258C48}" destId="{CA3CD88F-44F5-984E-9214-2A14627D0B7F}" srcOrd="1" destOrd="0" parTransId="{DF0A6C3C-C19D-6944-880F-B365D8932B75}" sibTransId="{3A521839-3570-7A49-8A9F-3778355F6193}"/>
    <dgm:cxn modelId="{5ABE2098-0EED-AD4A-80B6-8E4A22A52DCE}" type="presOf" srcId="{3DE82FF5-E206-6F4D-BB11-5306629F4072}" destId="{144ADCA5-7222-8C46-ACA1-F6E6E6EDB32A}" srcOrd="0" destOrd="0" presId="urn:microsoft.com/office/officeart/2005/8/layout/hProcess11"/>
    <dgm:cxn modelId="{88093AC4-E3AC-8B41-975F-EE1D6F691492}" srcId="{99232835-9B44-F14E-A89B-824FBC258C48}" destId="{84380024-03C9-474B-9E90-00F70A7A8DA2}" srcOrd="2" destOrd="0" parTransId="{5641DDFF-E7A2-8744-8AE1-6F8281C9728A}" sibTransId="{6D62501C-28BD-6847-9F6F-67F969C946DF}"/>
    <dgm:cxn modelId="{213123EE-0BD1-3D47-B54F-23D49B966CE3}" srcId="{99232835-9B44-F14E-A89B-824FBC258C48}" destId="{00E68FB3-FC0C-4E42-92E8-103433E05FC1}" srcOrd="3" destOrd="0" parTransId="{69A5F23E-2247-2446-AC4A-EB39611752BA}" sibTransId="{CB396989-B622-DB4C-A4E6-E81B2B291631}"/>
    <dgm:cxn modelId="{A69C98FA-D98D-C84A-AFC8-2BB72BB104F0}" type="presOf" srcId="{99232835-9B44-F14E-A89B-824FBC258C48}" destId="{2225EB41-86E6-374C-82FD-7F2902307C2B}" srcOrd="0" destOrd="0" presId="urn:microsoft.com/office/officeart/2005/8/layout/hProcess11"/>
    <dgm:cxn modelId="{68120369-439E-C642-9013-3D11874B091A}" type="presParOf" srcId="{2225EB41-86E6-374C-82FD-7F2902307C2B}" destId="{426DE357-DABB-1940-A449-974ED0142D06}" srcOrd="0" destOrd="0" presId="urn:microsoft.com/office/officeart/2005/8/layout/hProcess11"/>
    <dgm:cxn modelId="{98B165F4-2C22-B643-957E-D7EC94CD6AB9}" type="presParOf" srcId="{2225EB41-86E6-374C-82FD-7F2902307C2B}" destId="{149E35CF-B6BD-0A44-B321-2C823417B08A}" srcOrd="1" destOrd="0" presId="urn:microsoft.com/office/officeart/2005/8/layout/hProcess11"/>
    <dgm:cxn modelId="{58D2543D-D956-F549-8C1B-17F65A77B465}" type="presParOf" srcId="{149E35CF-B6BD-0A44-B321-2C823417B08A}" destId="{C04579A8-66FD-CE44-A1CC-858EC59F3607}" srcOrd="0" destOrd="0" presId="urn:microsoft.com/office/officeart/2005/8/layout/hProcess11"/>
    <dgm:cxn modelId="{6EB8E784-27B7-FC47-8F65-E2C03F6CE357}" type="presParOf" srcId="{C04579A8-66FD-CE44-A1CC-858EC59F3607}" destId="{3B863A65-85C9-CE43-B097-084164B57293}" srcOrd="0" destOrd="0" presId="urn:microsoft.com/office/officeart/2005/8/layout/hProcess11"/>
    <dgm:cxn modelId="{27A92592-40A5-3F45-8DC3-F1F33945BB35}" type="presParOf" srcId="{C04579A8-66FD-CE44-A1CC-858EC59F3607}" destId="{93485DCF-CD26-984F-94F6-3DEB5FBF338C}" srcOrd="1" destOrd="0" presId="urn:microsoft.com/office/officeart/2005/8/layout/hProcess11"/>
    <dgm:cxn modelId="{71EB6B9C-1356-DF4F-BCAE-3028D6C994CD}" type="presParOf" srcId="{C04579A8-66FD-CE44-A1CC-858EC59F3607}" destId="{A4A4B94B-19EF-B846-BAE7-5D4F7E24D03B}" srcOrd="2" destOrd="0" presId="urn:microsoft.com/office/officeart/2005/8/layout/hProcess11"/>
    <dgm:cxn modelId="{E088616D-3951-8C4B-95F2-C42C338F1160}" type="presParOf" srcId="{149E35CF-B6BD-0A44-B321-2C823417B08A}" destId="{FB52BF7D-9179-6642-9050-DCDE2351B3DF}" srcOrd="1" destOrd="0" presId="urn:microsoft.com/office/officeart/2005/8/layout/hProcess11"/>
    <dgm:cxn modelId="{09FD9913-E234-B545-A002-2B8A01D0F92F}" type="presParOf" srcId="{149E35CF-B6BD-0A44-B321-2C823417B08A}" destId="{A3DFEC8A-58AC-0D40-8DC8-A8B61012B89D}" srcOrd="2" destOrd="0" presId="urn:microsoft.com/office/officeart/2005/8/layout/hProcess11"/>
    <dgm:cxn modelId="{40458612-BCFA-CE46-9BAB-5EA489E84B01}" type="presParOf" srcId="{A3DFEC8A-58AC-0D40-8DC8-A8B61012B89D}" destId="{D811391B-D839-F948-A78D-CD08B2E17AC1}" srcOrd="0" destOrd="0" presId="urn:microsoft.com/office/officeart/2005/8/layout/hProcess11"/>
    <dgm:cxn modelId="{7E478903-E582-084D-92F2-E2A9DC3DB9AC}" type="presParOf" srcId="{A3DFEC8A-58AC-0D40-8DC8-A8B61012B89D}" destId="{64A789D3-6CD5-DD4E-8C27-E05C6E008DD7}" srcOrd="1" destOrd="0" presId="urn:microsoft.com/office/officeart/2005/8/layout/hProcess11"/>
    <dgm:cxn modelId="{CA689DAB-A9D6-DE49-90B6-2E5E7B4E210C}" type="presParOf" srcId="{A3DFEC8A-58AC-0D40-8DC8-A8B61012B89D}" destId="{216BE910-249D-5C43-B72E-5C4759DD2CE0}" srcOrd="2" destOrd="0" presId="urn:microsoft.com/office/officeart/2005/8/layout/hProcess11"/>
    <dgm:cxn modelId="{955177B2-E765-B342-85DD-2F1969BC4923}" type="presParOf" srcId="{149E35CF-B6BD-0A44-B321-2C823417B08A}" destId="{3DA77AC5-F74C-404B-9BFF-A30F42A20638}" srcOrd="3" destOrd="0" presId="urn:microsoft.com/office/officeart/2005/8/layout/hProcess11"/>
    <dgm:cxn modelId="{1EFF92DD-5FB9-7C4B-9F8D-1972B43DA1A9}" type="presParOf" srcId="{149E35CF-B6BD-0A44-B321-2C823417B08A}" destId="{2A4D470C-3294-2B4F-BEAE-6CF6BB5AC9A3}" srcOrd="4" destOrd="0" presId="urn:microsoft.com/office/officeart/2005/8/layout/hProcess11"/>
    <dgm:cxn modelId="{ADC6B6CA-EEB7-DA4C-855A-07777F1D10B3}" type="presParOf" srcId="{2A4D470C-3294-2B4F-BEAE-6CF6BB5AC9A3}" destId="{0D4C3CCC-D412-024D-A64F-38C6CF7EFE82}" srcOrd="0" destOrd="0" presId="urn:microsoft.com/office/officeart/2005/8/layout/hProcess11"/>
    <dgm:cxn modelId="{69DD571D-E031-3947-AD5F-6EAD5B53E9A7}" type="presParOf" srcId="{2A4D470C-3294-2B4F-BEAE-6CF6BB5AC9A3}" destId="{9152174C-5DF1-044D-BB66-F49EE4383D7B}" srcOrd="1" destOrd="0" presId="urn:microsoft.com/office/officeart/2005/8/layout/hProcess11"/>
    <dgm:cxn modelId="{0A472891-5E67-9341-B50C-FEC05F67A030}" type="presParOf" srcId="{2A4D470C-3294-2B4F-BEAE-6CF6BB5AC9A3}" destId="{49E6F6ED-3BBA-B24A-A4C7-09615ADFF6C2}" srcOrd="2" destOrd="0" presId="urn:microsoft.com/office/officeart/2005/8/layout/hProcess11"/>
    <dgm:cxn modelId="{164416C7-7572-9E43-AFE4-8885EA061EE6}" type="presParOf" srcId="{149E35CF-B6BD-0A44-B321-2C823417B08A}" destId="{F535F2DD-6E66-C241-B47A-23996A10E822}" srcOrd="5" destOrd="0" presId="urn:microsoft.com/office/officeart/2005/8/layout/hProcess11"/>
    <dgm:cxn modelId="{5BF8A341-9808-954A-85D6-14B12FA10EB8}" type="presParOf" srcId="{149E35CF-B6BD-0A44-B321-2C823417B08A}" destId="{2094D479-AB76-DD4E-8743-25F000C4D93B}" srcOrd="6" destOrd="0" presId="urn:microsoft.com/office/officeart/2005/8/layout/hProcess11"/>
    <dgm:cxn modelId="{25AAB849-4595-334A-AB9E-3936F44A05B5}" type="presParOf" srcId="{2094D479-AB76-DD4E-8743-25F000C4D93B}" destId="{E3D510CF-7996-DC4A-B8B7-E0892CBBDC1A}" srcOrd="0" destOrd="0" presId="urn:microsoft.com/office/officeart/2005/8/layout/hProcess11"/>
    <dgm:cxn modelId="{5D8268D2-8641-3A4D-9C5A-009726E24A2D}" type="presParOf" srcId="{2094D479-AB76-DD4E-8743-25F000C4D93B}" destId="{1338AE83-B23F-A445-89CE-F49B906D8158}" srcOrd="1" destOrd="0" presId="urn:microsoft.com/office/officeart/2005/8/layout/hProcess11"/>
    <dgm:cxn modelId="{8408A602-D596-6E4C-843C-50846F9A61A1}" type="presParOf" srcId="{2094D479-AB76-DD4E-8743-25F000C4D93B}" destId="{29C89F87-D88F-2445-B601-C87ADFF90D2A}" srcOrd="2" destOrd="0" presId="urn:microsoft.com/office/officeart/2005/8/layout/hProcess11"/>
    <dgm:cxn modelId="{6C478F1A-E3E2-E740-9B64-FB6655FA65B8}" type="presParOf" srcId="{149E35CF-B6BD-0A44-B321-2C823417B08A}" destId="{0B1E1E12-619E-8941-BF7D-8F3F0D0DF811}" srcOrd="7" destOrd="0" presId="urn:microsoft.com/office/officeart/2005/8/layout/hProcess11"/>
    <dgm:cxn modelId="{87220526-1683-434E-9A0B-86FA968C119A}" type="presParOf" srcId="{149E35CF-B6BD-0A44-B321-2C823417B08A}" destId="{47EF2BEB-7D4A-CD45-85A7-BCDBB47E930C}" srcOrd="8" destOrd="0" presId="urn:microsoft.com/office/officeart/2005/8/layout/hProcess11"/>
    <dgm:cxn modelId="{CD1D4813-E8D3-844E-B6C4-766F91CB42E7}" type="presParOf" srcId="{47EF2BEB-7D4A-CD45-85A7-BCDBB47E930C}" destId="{9518954D-90FB-3645-BF8D-C9D27D790C00}" srcOrd="0" destOrd="0" presId="urn:microsoft.com/office/officeart/2005/8/layout/hProcess11"/>
    <dgm:cxn modelId="{EB731422-66E4-EE46-B6B4-6DD1438A91DE}" type="presParOf" srcId="{47EF2BEB-7D4A-CD45-85A7-BCDBB47E930C}" destId="{7169BB7A-0BBB-3F4C-B81A-CC195ADA2894}" srcOrd="1" destOrd="0" presId="urn:microsoft.com/office/officeart/2005/8/layout/hProcess11"/>
    <dgm:cxn modelId="{30115211-228F-984E-8172-8A9D704E9318}" type="presParOf" srcId="{47EF2BEB-7D4A-CD45-85A7-BCDBB47E930C}" destId="{F0BC34A9-FBCD-A941-B19F-87CA23C0A53E}" srcOrd="2" destOrd="0" presId="urn:microsoft.com/office/officeart/2005/8/layout/hProcess11"/>
    <dgm:cxn modelId="{BC55BC09-9F44-7746-B0C3-EE5EE371EF9C}" type="presParOf" srcId="{149E35CF-B6BD-0A44-B321-2C823417B08A}" destId="{098813AB-2E66-E14B-A760-8B77571A4C28}" srcOrd="9" destOrd="0" presId="urn:microsoft.com/office/officeart/2005/8/layout/hProcess11"/>
    <dgm:cxn modelId="{FAFA5071-9838-BB41-BA4B-A16808FA3309}" type="presParOf" srcId="{149E35CF-B6BD-0A44-B321-2C823417B08A}" destId="{5FD93687-1AEB-CC4E-A122-FD369EF55A52}" srcOrd="10" destOrd="0" presId="urn:microsoft.com/office/officeart/2005/8/layout/hProcess11"/>
    <dgm:cxn modelId="{2682FF4E-A84A-8149-A672-433A223ACBEB}" type="presParOf" srcId="{5FD93687-1AEB-CC4E-A122-FD369EF55A52}" destId="{144ADCA5-7222-8C46-ACA1-F6E6E6EDB32A}" srcOrd="0" destOrd="0" presId="urn:microsoft.com/office/officeart/2005/8/layout/hProcess11"/>
    <dgm:cxn modelId="{B2AE187F-6D92-1841-BAFB-A6C0F737D968}" type="presParOf" srcId="{5FD93687-1AEB-CC4E-A122-FD369EF55A52}" destId="{B8CCCECA-4289-4D49-A19E-999972F9B8C2}" srcOrd="1" destOrd="0" presId="urn:microsoft.com/office/officeart/2005/8/layout/hProcess11"/>
    <dgm:cxn modelId="{7B027770-624C-5E4F-90FF-F942EE7863D9}" type="presParOf" srcId="{5FD93687-1AEB-CC4E-A122-FD369EF55A52}" destId="{404C6464-68D1-6847-A287-313EFFB77CB3}"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D5615D3-249F-B540-8D11-77C62E264C76}" type="doc">
      <dgm:prSet loTypeId="urn:microsoft.com/office/officeart/2005/8/layout/equation1" loCatId="" qsTypeId="urn:microsoft.com/office/officeart/2005/8/quickstyle/simple1" qsCatId="simple" csTypeId="urn:microsoft.com/office/officeart/2005/8/colors/accent2_2" csCatId="accent2" phldr="1"/>
      <dgm:spPr/>
    </dgm:pt>
    <dgm:pt modelId="{899A0ED5-60C8-A242-98ED-9066CAAC1DC3}">
      <dgm:prSet phldrT="[Text]"/>
      <dgm:spPr/>
      <dgm:t>
        <a:bodyPr/>
        <a:lstStyle/>
        <a:p>
          <a:r>
            <a:rPr lang="en-GB" dirty="0"/>
            <a:t>ISO /SAE 21434 and 24089</a:t>
          </a:r>
        </a:p>
      </dgm:t>
    </dgm:pt>
    <dgm:pt modelId="{5EFEC3F8-A196-E244-8838-CCA5246C7E76}" type="parTrans" cxnId="{0CC998E7-247C-6B42-BB00-584D7BD737E6}">
      <dgm:prSet/>
      <dgm:spPr/>
      <dgm:t>
        <a:bodyPr/>
        <a:lstStyle/>
        <a:p>
          <a:endParaRPr lang="en-GB"/>
        </a:p>
      </dgm:t>
    </dgm:pt>
    <dgm:pt modelId="{FE5DFEE0-BF60-3C4E-9EAD-36ACE4ED72B9}" type="sibTrans" cxnId="{0CC998E7-247C-6B42-BB00-584D7BD737E6}">
      <dgm:prSet/>
      <dgm:spPr/>
      <dgm:t>
        <a:bodyPr/>
        <a:lstStyle/>
        <a:p>
          <a:endParaRPr lang="en-GB"/>
        </a:p>
      </dgm:t>
    </dgm:pt>
    <dgm:pt modelId="{37531B9D-80A2-A647-A699-2F5F06874950}">
      <dgm:prSet phldrT="[Text]"/>
      <dgm:spPr>
        <a:solidFill>
          <a:schemeClr val="accent4"/>
        </a:solidFill>
      </dgm:spPr>
      <dgm:t>
        <a:bodyPr/>
        <a:lstStyle/>
        <a:p>
          <a:r>
            <a:rPr lang="en-GB" dirty="0"/>
            <a:t>Cybersecurity Vehicle Management</a:t>
          </a:r>
        </a:p>
      </dgm:t>
    </dgm:pt>
    <dgm:pt modelId="{289B395F-59FB-DB44-BE36-21E8B2BED9DA}" type="parTrans" cxnId="{F2F6A269-BCDA-1B42-85E4-F391C40A5FEA}">
      <dgm:prSet/>
      <dgm:spPr/>
      <dgm:t>
        <a:bodyPr/>
        <a:lstStyle/>
        <a:p>
          <a:endParaRPr lang="en-GB"/>
        </a:p>
      </dgm:t>
    </dgm:pt>
    <dgm:pt modelId="{23412E97-BFC5-D44F-A823-C83938DE0E38}" type="sibTrans" cxnId="{F2F6A269-BCDA-1B42-85E4-F391C40A5FEA}">
      <dgm:prSet/>
      <dgm:spPr/>
      <dgm:t>
        <a:bodyPr/>
        <a:lstStyle/>
        <a:p>
          <a:endParaRPr lang="en-GB"/>
        </a:p>
      </dgm:t>
    </dgm:pt>
    <dgm:pt modelId="{D0B20037-CD34-7046-AF9D-E93444CA32B3}">
      <dgm:prSet phldrT="[Text]"/>
      <dgm:spPr>
        <a:solidFill>
          <a:schemeClr val="accent4"/>
        </a:solidFill>
      </dgm:spPr>
      <dgm:t>
        <a:bodyPr/>
        <a:lstStyle/>
        <a:p>
          <a:r>
            <a:rPr lang="en-GB" dirty="0"/>
            <a:t>Compliance with UNECE 155 &amp; 156</a:t>
          </a:r>
        </a:p>
      </dgm:t>
    </dgm:pt>
    <dgm:pt modelId="{630F6F53-906E-A34C-B76C-BCF2D12F73CB}" type="parTrans" cxnId="{DD9132AC-9BB6-B843-851C-017412F22318}">
      <dgm:prSet/>
      <dgm:spPr/>
      <dgm:t>
        <a:bodyPr/>
        <a:lstStyle/>
        <a:p>
          <a:endParaRPr lang="en-GB"/>
        </a:p>
      </dgm:t>
    </dgm:pt>
    <dgm:pt modelId="{4DC08EEC-CBE0-6340-98F4-87B9BEE51ADA}" type="sibTrans" cxnId="{DD9132AC-9BB6-B843-851C-017412F22318}">
      <dgm:prSet/>
      <dgm:spPr/>
      <dgm:t>
        <a:bodyPr/>
        <a:lstStyle/>
        <a:p>
          <a:endParaRPr lang="en-GB"/>
        </a:p>
      </dgm:t>
    </dgm:pt>
    <dgm:pt modelId="{6A0875EC-B917-144B-9D2D-1378B37E8BDC}">
      <dgm:prSet phldrT="[Text]"/>
      <dgm:spPr>
        <a:solidFill>
          <a:schemeClr val="accent4"/>
        </a:solidFill>
      </dgm:spPr>
      <dgm:t>
        <a:bodyPr/>
        <a:lstStyle/>
        <a:p>
          <a:r>
            <a:rPr lang="en-GB" dirty="0"/>
            <a:t>Demonstration of Best Practices</a:t>
          </a:r>
        </a:p>
      </dgm:t>
    </dgm:pt>
    <dgm:pt modelId="{89414443-D291-C645-B84F-41064B9B4B7E}" type="parTrans" cxnId="{B8BDB578-59FC-FD48-A698-7BB7159B274F}">
      <dgm:prSet/>
      <dgm:spPr/>
      <dgm:t>
        <a:bodyPr/>
        <a:lstStyle/>
        <a:p>
          <a:endParaRPr lang="en-GB"/>
        </a:p>
      </dgm:t>
    </dgm:pt>
    <dgm:pt modelId="{54C1BE2C-8B47-9A42-9F0D-06C5E6BE2FBB}" type="sibTrans" cxnId="{B8BDB578-59FC-FD48-A698-7BB7159B274F}">
      <dgm:prSet/>
      <dgm:spPr/>
      <dgm:t>
        <a:bodyPr/>
        <a:lstStyle/>
        <a:p>
          <a:endParaRPr lang="en-GB"/>
        </a:p>
      </dgm:t>
    </dgm:pt>
    <dgm:pt modelId="{E18C71D0-9B2B-2541-BE80-55DCB67C3F92}">
      <dgm:prSet/>
      <dgm:spPr/>
      <dgm:t>
        <a:bodyPr/>
        <a:lstStyle/>
        <a:p>
          <a:r>
            <a:rPr lang="en-GB"/>
            <a:t>SAE J3101 Hardware Protected Security Environments</a:t>
          </a:r>
          <a:endParaRPr lang="en-GB" dirty="0"/>
        </a:p>
      </dgm:t>
    </dgm:pt>
    <dgm:pt modelId="{BBBE056A-6E83-9A42-BA42-99D19E6D7065}" type="parTrans" cxnId="{01BD6799-A120-D644-8F9C-FABFAA222A95}">
      <dgm:prSet/>
      <dgm:spPr/>
      <dgm:t>
        <a:bodyPr/>
        <a:lstStyle/>
        <a:p>
          <a:endParaRPr lang="en-GB"/>
        </a:p>
      </dgm:t>
    </dgm:pt>
    <dgm:pt modelId="{8B8F9142-E1DD-A34F-949B-DEE9F0D5558D}" type="sibTrans" cxnId="{01BD6799-A120-D644-8F9C-FABFAA222A95}">
      <dgm:prSet/>
      <dgm:spPr/>
      <dgm:t>
        <a:bodyPr/>
        <a:lstStyle/>
        <a:p>
          <a:endParaRPr lang="en-GB"/>
        </a:p>
      </dgm:t>
    </dgm:pt>
    <dgm:pt modelId="{5A1C222B-F783-D64A-899E-37AA4264CB98}" type="pres">
      <dgm:prSet presAssocID="{DD5615D3-249F-B540-8D11-77C62E264C76}" presName="linearFlow" presStyleCnt="0">
        <dgm:presLayoutVars>
          <dgm:dir/>
          <dgm:resizeHandles val="exact"/>
        </dgm:presLayoutVars>
      </dgm:prSet>
      <dgm:spPr/>
    </dgm:pt>
    <dgm:pt modelId="{6724B5D0-03AC-0544-AC39-17FD2AE8BDB9}" type="pres">
      <dgm:prSet presAssocID="{899A0ED5-60C8-A242-98ED-9066CAAC1DC3}" presName="node" presStyleLbl="node1" presStyleIdx="0" presStyleCnt="3">
        <dgm:presLayoutVars>
          <dgm:bulletEnabled val="1"/>
        </dgm:presLayoutVars>
      </dgm:prSet>
      <dgm:spPr/>
    </dgm:pt>
    <dgm:pt modelId="{3018F7CE-E135-5143-916F-ED0624786ED0}" type="pres">
      <dgm:prSet presAssocID="{FE5DFEE0-BF60-3C4E-9EAD-36ACE4ED72B9}" presName="spacerL" presStyleCnt="0"/>
      <dgm:spPr/>
    </dgm:pt>
    <dgm:pt modelId="{B681BBCD-4C07-744A-8D69-D7A5F7059493}" type="pres">
      <dgm:prSet presAssocID="{FE5DFEE0-BF60-3C4E-9EAD-36ACE4ED72B9}" presName="sibTrans" presStyleLbl="sibTrans2D1" presStyleIdx="0" presStyleCnt="2"/>
      <dgm:spPr/>
    </dgm:pt>
    <dgm:pt modelId="{780BD75C-CCE2-AB43-BABF-4F5FD4E2B4C6}" type="pres">
      <dgm:prSet presAssocID="{FE5DFEE0-BF60-3C4E-9EAD-36ACE4ED72B9}" presName="spacerR" presStyleCnt="0"/>
      <dgm:spPr/>
    </dgm:pt>
    <dgm:pt modelId="{D4F89F8C-9DF5-5A48-8439-713C9145E7DB}" type="pres">
      <dgm:prSet presAssocID="{E18C71D0-9B2B-2541-BE80-55DCB67C3F92}" presName="node" presStyleLbl="node1" presStyleIdx="1" presStyleCnt="3">
        <dgm:presLayoutVars>
          <dgm:bulletEnabled val="1"/>
        </dgm:presLayoutVars>
      </dgm:prSet>
      <dgm:spPr/>
    </dgm:pt>
    <dgm:pt modelId="{81DAE9B7-17F3-9F40-9A84-CD8774364AA5}" type="pres">
      <dgm:prSet presAssocID="{8B8F9142-E1DD-A34F-949B-DEE9F0D5558D}" presName="spacerL" presStyleCnt="0"/>
      <dgm:spPr/>
    </dgm:pt>
    <dgm:pt modelId="{28F6AAC8-3766-4944-A154-310F4FF89DD8}" type="pres">
      <dgm:prSet presAssocID="{8B8F9142-E1DD-A34F-949B-DEE9F0D5558D}" presName="sibTrans" presStyleLbl="sibTrans2D1" presStyleIdx="1" presStyleCnt="2"/>
      <dgm:spPr/>
    </dgm:pt>
    <dgm:pt modelId="{C9AE86FE-C75A-CD42-9DA1-50222B367397}" type="pres">
      <dgm:prSet presAssocID="{8B8F9142-E1DD-A34F-949B-DEE9F0D5558D}" presName="spacerR" presStyleCnt="0"/>
      <dgm:spPr/>
    </dgm:pt>
    <dgm:pt modelId="{D92C9EE2-57DA-9B48-8932-811A8A2E9713}" type="pres">
      <dgm:prSet presAssocID="{37531B9D-80A2-A647-A699-2F5F06874950}" presName="node" presStyleLbl="node1" presStyleIdx="2" presStyleCnt="3">
        <dgm:presLayoutVars>
          <dgm:bulletEnabled val="1"/>
        </dgm:presLayoutVars>
      </dgm:prSet>
      <dgm:spPr/>
    </dgm:pt>
  </dgm:ptLst>
  <dgm:cxnLst>
    <dgm:cxn modelId="{8AEB611E-7870-9D4E-B590-9DB91246440C}" type="presOf" srcId="{E18C71D0-9B2B-2541-BE80-55DCB67C3F92}" destId="{D4F89F8C-9DF5-5A48-8439-713C9145E7DB}" srcOrd="0" destOrd="0" presId="urn:microsoft.com/office/officeart/2005/8/layout/equation1"/>
    <dgm:cxn modelId="{AA576125-F3D1-AD46-8DD1-1E42D85B3C40}" type="presOf" srcId="{6A0875EC-B917-144B-9D2D-1378B37E8BDC}" destId="{D92C9EE2-57DA-9B48-8932-811A8A2E9713}" srcOrd="0" destOrd="2" presId="urn:microsoft.com/office/officeart/2005/8/layout/equation1"/>
    <dgm:cxn modelId="{F2F6A269-BCDA-1B42-85E4-F391C40A5FEA}" srcId="{DD5615D3-249F-B540-8D11-77C62E264C76}" destId="{37531B9D-80A2-A647-A699-2F5F06874950}" srcOrd="2" destOrd="0" parTransId="{289B395F-59FB-DB44-BE36-21E8B2BED9DA}" sibTransId="{23412E97-BFC5-D44F-A823-C83938DE0E38}"/>
    <dgm:cxn modelId="{B8BDB578-59FC-FD48-A698-7BB7159B274F}" srcId="{37531B9D-80A2-A647-A699-2F5F06874950}" destId="{6A0875EC-B917-144B-9D2D-1378B37E8BDC}" srcOrd="1" destOrd="0" parTransId="{89414443-D291-C645-B84F-41064B9B4B7E}" sibTransId="{54C1BE2C-8B47-9A42-9F0D-06C5E6BE2FBB}"/>
    <dgm:cxn modelId="{2337BB83-ACEB-CC41-8369-2D9C620DC96C}" type="presOf" srcId="{D0B20037-CD34-7046-AF9D-E93444CA32B3}" destId="{D92C9EE2-57DA-9B48-8932-811A8A2E9713}" srcOrd="0" destOrd="1" presId="urn:microsoft.com/office/officeart/2005/8/layout/equation1"/>
    <dgm:cxn modelId="{DFC1358A-2B83-0D4B-AF11-6E5F2CD7FAE3}" type="presOf" srcId="{DD5615D3-249F-B540-8D11-77C62E264C76}" destId="{5A1C222B-F783-D64A-899E-37AA4264CB98}" srcOrd="0" destOrd="0" presId="urn:microsoft.com/office/officeart/2005/8/layout/equation1"/>
    <dgm:cxn modelId="{CBA32C97-8941-CC46-899F-98E5548F573F}" type="presOf" srcId="{37531B9D-80A2-A647-A699-2F5F06874950}" destId="{D92C9EE2-57DA-9B48-8932-811A8A2E9713}" srcOrd="0" destOrd="0" presId="urn:microsoft.com/office/officeart/2005/8/layout/equation1"/>
    <dgm:cxn modelId="{01BD6799-A120-D644-8F9C-FABFAA222A95}" srcId="{DD5615D3-249F-B540-8D11-77C62E264C76}" destId="{E18C71D0-9B2B-2541-BE80-55DCB67C3F92}" srcOrd="1" destOrd="0" parTransId="{BBBE056A-6E83-9A42-BA42-99D19E6D7065}" sibTransId="{8B8F9142-E1DD-A34F-949B-DEE9F0D5558D}"/>
    <dgm:cxn modelId="{2899A59E-6162-CD49-8364-6E759BD3472F}" type="presOf" srcId="{FE5DFEE0-BF60-3C4E-9EAD-36ACE4ED72B9}" destId="{B681BBCD-4C07-744A-8D69-D7A5F7059493}" srcOrd="0" destOrd="0" presId="urn:microsoft.com/office/officeart/2005/8/layout/equation1"/>
    <dgm:cxn modelId="{DD9132AC-9BB6-B843-851C-017412F22318}" srcId="{37531B9D-80A2-A647-A699-2F5F06874950}" destId="{D0B20037-CD34-7046-AF9D-E93444CA32B3}" srcOrd="0" destOrd="0" parTransId="{630F6F53-906E-A34C-B76C-BCF2D12F73CB}" sibTransId="{4DC08EEC-CBE0-6340-98F4-87B9BEE51ADA}"/>
    <dgm:cxn modelId="{38E809C6-C1BC-5346-8235-DF32BFAB5B68}" type="presOf" srcId="{8B8F9142-E1DD-A34F-949B-DEE9F0D5558D}" destId="{28F6AAC8-3766-4944-A154-310F4FF89DD8}" srcOrd="0" destOrd="0" presId="urn:microsoft.com/office/officeart/2005/8/layout/equation1"/>
    <dgm:cxn modelId="{3053C5CB-75FD-4546-A4E4-E4F5A22C0C40}" type="presOf" srcId="{899A0ED5-60C8-A242-98ED-9066CAAC1DC3}" destId="{6724B5D0-03AC-0544-AC39-17FD2AE8BDB9}" srcOrd="0" destOrd="0" presId="urn:microsoft.com/office/officeart/2005/8/layout/equation1"/>
    <dgm:cxn modelId="{0CC998E7-247C-6B42-BB00-584D7BD737E6}" srcId="{DD5615D3-249F-B540-8D11-77C62E264C76}" destId="{899A0ED5-60C8-A242-98ED-9066CAAC1DC3}" srcOrd="0" destOrd="0" parTransId="{5EFEC3F8-A196-E244-8838-CCA5246C7E76}" sibTransId="{FE5DFEE0-BF60-3C4E-9EAD-36ACE4ED72B9}"/>
    <dgm:cxn modelId="{265F1D97-EE85-A445-9670-517980A4B518}" type="presParOf" srcId="{5A1C222B-F783-D64A-899E-37AA4264CB98}" destId="{6724B5D0-03AC-0544-AC39-17FD2AE8BDB9}" srcOrd="0" destOrd="0" presId="urn:microsoft.com/office/officeart/2005/8/layout/equation1"/>
    <dgm:cxn modelId="{9C59332D-2AE2-F04C-809A-726DB0E6D3BC}" type="presParOf" srcId="{5A1C222B-F783-D64A-899E-37AA4264CB98}" destId="{3018F7CE-E135-5143-916F-ED0624786ED0}" srcOrd="1" destOrd="0" presId="urn:microsoft.com/office/officeart/2005/8/layout/equation1"/>
    <dgm:cxn modelId="{EDB23475-6758-D74A-8646-FF8A1FDF79CE}" type="presParOf" srcId="{5A1C222B-F783-D64A-899E-37AA4264CB98}" destId="{B681BBCD-4C07-744A-8D69-D7A5F7059493}" srcOrd="2" destOrd="0" presId="urn:microsoft.com/office/officeart/2005/8/layout/equation1"/>
    <dgm:cxn modelId="{79CFD9A1-8169-7140-9B00-23D8CB52A4B5}" type="presParOf" srcId="{5A1C222B-F783-D64A-899E-37AA4264CB98}" destId="{780BD75C-CCE2-AB43-BABF-4F5FD4E2B4C6}" srcOrd="3" destOrd="0" presId="urn:microsoft.com/office/officeart/2005/8/layout/equation1"/>
    <dgm:cxn modelId="{E0CDA772-0325-1B4A-ABB7-DFF0A65F7F2E}" type="presParOf" srcId="{5A1C222B-F783-D64A-899E-37AA4264CB98}" destId="{D4F89F8C-9DF5-5A48-8439-713C9145E7DB}" srcOrd="4" destOrd="0" presId="urn:microsoft.com/office/officeart/2005/8/layout/equation1"/>
    <dgm:cxn modelId="{0FBB9799-A6C6-144D-80E0-667CEF54F393}" type="presParOf" srcId="{5A1C222B-F783-D64A-899E-37AA4264CB98}" destId="{81DAE9B7-17F3-9F40-9A84-CD8774364AA5}" srcOrd="5" destOrd="0" presId="urn:microsoft.com/office/officeart/2005/8/layout/equation1"/>
    <dgm:cxn modelId="{D3489ED4-9E32-A748-A123-FF7CB4889F1D}" type="presParOf" srcId="{5A1C222B-F783-D64A-899E-37AA4264CB98}" destId="{28F6AAC8-3766-4944-A154-310F4FF89DD8}" srcOrd="6" destOrd="0" presId="urn:microsoft.com/office/officeart/2005/8/layout/equation1"/>
    <dgm:cxn modelId="{96849216-C703-9341-81DE-3A3939F46D7C}" type="presParOf" srcId="{5A1C222B-F783-D64A-899E-37AA4264CB98}" destId="{C9AE86FE-C75A-CD42-9DA1-50222B367397}" srcOrd="7" destOrd="0" presId="urn:microsoft.com/office/officeart/2005/8/layout/equation1"/>
    <dgm:cxn modelId="{C55FC9AD-F392-4D44-BC02-2B6250630E64}" type="presParOf" srcId="{5A1C222B-F783-D64A-899E-37AA4264CB98}" destId="{D92C9EE2-57DA-9B48-8932-811A8A2E9713}"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CE6FDE-36E7-8641-AF5C-B4DB10627C37}" type="doc">
      <dgm:prSet loTypeId="urn:microsoft.com/office/officeart/2009/3/layout/RandomtoResultProcess" loCatId="" qsTypeId="urn:microsoft.com/office/officeart/2005/8/quickstyle/simple1" qsCatId="simple" csTypeId="urn:microsoft.com/office/officeart/2005/8/colors/colorful2" csCatId="colorful" phldr="1"/>
      <dgm:spPr/>
      <dgm:t>
        <a:bodyPr/>
        <a:lstStyle/>
        <a:p>
          <a:endParaRPr lang="en-GB"/>
        </a:p>
      </dgm:t>
    </dgm:pt>
    <dgm:pt modelId="{88312DF1-3029-124F-84C6-E3609BCEEC80}">
      <dgm:prSet phldrT="[Text]" custT="1"/>
      <dgm:spPr/>
      <dgm:t>
        <a:bodyPr/>
        <a:lstStyle/>
        <a:p>
          <a:r>
            <a:rPr lang="en-GB" sz="2400" dirty="0">
              <a:solidFill>
                <a:schemeClr val="bg1"/>
              </a:solidFill>
            </a:rPr>
            <a:t>SAE USA J3101</a:t>
          </a:r>
        </a:p>
      </dgm:t>
    </dgm:pt>
    <dgm:pt modelId="{8B6A7BE8-7D9A-B64F-9259-1C948CE2C758}" type="parTrans" cxnId="{57E1F6B0-7E06-2E4E-9008-745BBE056F21}">
      <dgm:prSet/>
      <dgm:spPr/>
      <dgm:t>
        <a:bodyPr/>
        <a:lstStyle/>
        <a:p>
          <a:endParaRPr lang="en-GB" sz="1600">
            <a:solidFill>
              <a:schemeClr val="bg1"/>
            </a:solidFill>
          </a:endParaRPr>
        </a:p>
      </dgm:t>
    </dgm:pt>
    <dgm:pt modelId="{F47FA86D-85AC-E248-BB93-D456D6602A2E}" type="sibTrans" cxnId="{57E1F6B0-7E06-2E4E-9008-745BBE056F21}">
      <dgm:prSet/>
      <dgm:spPr/>
      <dgm:t>
        <a:bodyPr/>
        <a:lstStyle/>
        <a:p>
          <a:endParaRPr lang="en-GB" sz="1600">
            <a:solidFill>
              <a:schemeClr val="bg1"/>
            </a:solidFill>
          </a:endParaRPr>
        </a:p>
      </dgm:t>
    </dgm:pt>
    <dgm:pt modelId="{A5B24C7D-7102-BF4C-A8A2-168465DD340C}">
      <dgm:prSet phldrT="[Text]" custT="1"/>
      <dgm:spPr/>
      <dgm:t>
        <a:bodyPr/>
        <a:lstStyle/>
        <a:p>
          <a:r>
            <a:rPr lang="en-GB" sz="2400" dirty="0">
              <a:solidFill>
                <a:schemeClr val="bg1"/>
              </a:solidFill>
            </a:rPr>
            <a:t>GlobalPlatform</a:t>
          </a:r>
        </a:p>
      </dgm:t>
    </dgm:pt>
    <dgm:pt modelId="{8C8ECD82-AA66-E848-A831-72FF7D25A2D7}" type="parTrans" cxnId="{13085535-AD56-0C42-9A3E-FE56C1E1E38F}">
      <dgm:prSet/>
      <dgm:spPr/>
      <dgm:t>
        <a:bodyPr/>
        <a:lstStyle/>
        <a:p>
          <a:endParaRPr lang="en-GB" sz="1600">
            <a:solidFill>
              <a:schemeClr val="bg1"/>
            </a:solidFill>
          </a:endParaRPr>
        </a:p>
      </dgm:t>
    </dgm:pt>
    <dgm:pt modelId="{458FBE55-0CB8-D14D-8EB5-A1EBBD6AEDD8}" type="sibTrans" cxnId="{13085535-AD56-0C42-9A3E-FE56C1E1E38F}">
      <dgm:prSet/>
      <dgm:spPr/>
      <dgm:t>
        <a:bodyPr/>
        <a:lstStyle/>
        <a:p>
          <a:endParaRPr lang="en-GB" sz="1600">
            <a:solidFill>
              <a:schemeClr val="bg1"/>
            </a:solidFill>
          </a:endParaRPr>
        </a:p>
      </dgm:t>
    </dgm:pt>
    <dgm:pt modelId="{059836BB-E306-234C-B16D-090D4A2BB8F2}">
      <dgm:prSet phldrT="[Text]" custT="1"/>
      <dgm:spPr/>
      <dgm:t>
        <a:bodyPr/>
        <a:lstStyle/>
        <a:p>
          <a:r>
            <a:rPr lang="en-GB" sz="2000" dirty="0">
              <a:solidFill>
                <a:schemeClr val="bg1"/>
              </a:solidFill>
            </a:rPr>
            <a:t>Defines Common Glossary of  Required Hardware Protected Secure Environment Characteristics</a:t>
          </a:r>
        </a:p>
      </dgm:t>
    </dgm:pt>
    <dgm:pt modelId="{4BDAF00F-0B77-4D40-ACF2-E1176CAFD723}" type="parTrans" cxnId="{CBCDEB2A-6CBE-404B-BB04-CEDA34CE6742}">
      <dgm:prSet/>
      <dgm:spPr/>
      <dgm:t>
        <a:bodyPr/>
        <a:lstStyle/>
        <a:p>
          <a:endParaRPr lang="en-GB" sz="1600"/>
        </a:p>
      </dgm:t>
    </dgm:pt>
    <dgm:pt modelId="{A11197A9-9458-5D4D-B9A1-36D6625E22A2}" type="sibTrans" cxnId="{CBCDEB2A-6CBE-404B-BB04-CEDA34CE6742}">
      <dgm:prSet/>
      <dgm:spPr/>
      <dgm:t>
        <a:bodyPr/>
        <a:lstStyle/>
        <a:p>
          <a:endParaRPr lang="en-GB" sz="1600"/>
        </a:p>
      </dgm:t>
    </dgm:pt>
    <dgm:pt modelId="{F028C071-7578-8045-81E3-31B187EF3EF4}">
      <dgm:prSet phldrT="[Text]" custT="1"/>
      <dgm:spPr/>
      <dgm:t>
        <a:bodyPr/>
        <a:lstStyle/>
        <a:p>
          <a:endParaRPr lang="en-GB" sz="1400" dirty="0">
            <a:solidFill>
              <a:schemeClr val="bg1"/>
            </a:solidFill>
          </a:endParaRPr>
        </a:p>
      </dgm:t>
    </dgm:pt>
    <dgm:pt modelId="{C1B31B49-139D-DE42-9D13-4C649F81AFD3}" type="parTrans" cxnId="{31B0C90B-7287-FC45-845E-9CB42FF13DA3}">
      <dgm:prSet/>
      <dgm:spPr/>
      <dgm:t>
        <a:bodyPr/>
        <a:lstStyle/>
        <a:p>
          <a:endParaRPr lang="en-GB" sz="1600"/>
        </a:p>
      </dgm:t>
    </dgm:pt>
    <dgm:pt modelId="{C79093EE-3387-684D-BF09-7529219FDF8F}" type="sibTrans" cxnId="{31B0C90B-7287-FC45-845E-9CB42FF13DA3}">
      <dgm:prSet/>
      <dgm:spPr/>
      <dgm:t>
        <a:bodyPr/>
        <a:lstStyle/>
        <a:p>
          <a:endParaRPr lang="en-GB" sz="1600"/>
        </a:p>
      </dgm:t>
    </dgm:pt>
    <dgm:pt modelId="{C28E28F2-45C9-9745-8493-700F6611B84F}" type="pres">
      <dgm:prSet presAssocID="{8CCE6FDE-36E7-8641-AF5C-B4DB10627C37}" presName="Name0" presStyleCnt="0">
        <dgm:presLayoutVars>
          <dgm:dir/>
          <dgm:animOne val="branch"/>
          <dgm:animLvl val="lvl"/>
        </dgm:presLayoutVars>
      </dgm:prSet>
      <dgm:spPr/>
    </dgm:pt>
    <dgm:pt modelId="{829FACB2-0A68-A544-84A6-DE2779B0CB8D}" type="pres">
      <dgm:prSet presAssocID="{88312DF1-3029-124F-84C6-E3609BCEEC80}" presName="chaos" presStyleCnt="0"/>
      <dgm:spPr/>
    </dgm:pt>
    <dgm:pt modelId="{E58F2C31-BA14-6F49-AF46-C1C2B0FAE93D}" type="pres">
      <dgm:prSet presAssocID="{88312DF1-3029-124F-84C6-E3609BCEEC80}" presName="parTx1" presStyleLbl="revTx" presStyleIdx="0" presStyleCnt="3"/>
      <dgm:spPr/>
    </dgm:pt>
    <dgm:pt modelId="{CE47DE67-DFE3-0045-9E3D-0E811FACDB34}" type="pres">
      <dgm:prSet presAssocID="{88312DF1-3029-124F-84C6-E3609BCEEC80}" presName="desTx1" presStyleLbl="revTx" presStyleIdx="1" presStyleCnt="3">
        <dgm:presLayoutVars>
          <dgm:bulletEnabled val="1"/>
        </dgm:presLayoutVars>
      </dgm:prSet>
      <dgm:spPr/>
    </dgm:pt>
    <dgm:pt modelId="{1421DF85-40A6-E04A-9EA1-94127A51D3DD}" type="pres">
      <dgm:prSet presAssocID="{88312DF1-3029-124F-84C6-E3609BCEEC80}" presName="c1" presStyleLbl="node1" presStyleIdx="0" presStyleCnt="19"/>
      <dgm:spPr/>
    </dgm:pt>
    <dgm:pt modelId="{C8259F40-0190-024C-B3D4-AC42D4254EC4}" type="pres">
      <dgm:prSet presAssocID="{88312DF1-3029-124F-84C6-E3609BCEEC80}" presName="c2" presStyleLbl="node1" presStyleIdx="1" presStyleCnt="19"/>
      <dgm:spPr/>
    </dgm:pt>
    <dgm:pt modelId="{BE88D7E6-4BE8-4642-87AB-5CEEBDC3CF83}" type="pres">
      <dgm:prSet presAssocID="{88312DF1-3029-124F-84C6-E3609BCEEC80}" presName="c3" presStyleLbl="node1" presStyleIdx="2" presStyleCnt="19"/>
      <dgm:spPr/>
    </dgm:pt>
    <dgm:pt modelId="{192492B9-4395-234F-BE76-E0CCA63D015C}" type="pres">
      <dgm:prSet presAssocID="{88312DF1-3029-124F-84C6-E3609BCEEC80}" presName="c4" presStyleLbl="node1" presStyleIdx="3" presStyleCnt="19"/>
      <dgm:spPr/>
    </dgm:pt>
    <dgm:pt modelId="{5BE111FD-57BD-0D4C-8080-00C11C11D639}" type="pres">
      <dgm:prSet presAssocID="{88312DF1-3029-124F-84C6-E3609BCEEC80}" presName="c5" presStyleLbl="node1" presStyleIdx="4" presStyleCnt="19"/>
      <dgm:spPr/>
    </dgm:pt>
    <dgm:pt modelId="{44448C26-0BCA-1243-87AA-F2F52CF8F468}" type="pres">
      <dgm:prSet presAssocID="{88312DF1-3029-124F-84C6-E3609BCEEC80}" presName="c6" presStyleLbl="node1" presStyleIdx="5" presStyleCnt="19"/>
      <dgm:spPr/>
    </dgm:pt>
    <dgm:pt modelId="{40C12B5B-58CD-A64D-AD51-D2DA983933CE}" type="pres">
      <dgm:prSet presAssocID="{88312DF1-3029-124F-84C6-E3609BCEEC80}" presName="c7" presStyleLbl="node1" presStyleIdx="6" presStyleCnt="19"/>
      <dgm:spPr/>
    </dgm:pt>
    <dgm:pt modelId="{1B22DCCA-3D93-344A-9F69-8BB7B50DAD63}" type="pres">
      <dgm:prSet presAssocID="{88312DF1-3029-124F-84C6-E3609BCEEC80}" presName="c8" presStyleLbl="node1" presStyleIdx="7" presStyleCnt="19"/>
      <dgm:spPr/>
    </dgm:pt>
    <dgm:pt modelId="{D80615B6-2A2E-B948-ACD7-57ECC05657B6}" type="pres">
      <dgm:prSet presAssocID="{88312DF1-3029-124F-84C6-E3609BCEEC80}" presName="c9" presStyleLbl="node1" presStyleIdx="8" presStyleCnt="19"/>
      <dgm:spPr/>
    </dgm:pt>
    <dgm:pt modelId="{6FC455B0-6137-5240-8EA1-3A14F7628E03}" type="pres">
      <dgm:prSet presAssocID="{88312DF1-3029-124F-84C6-E3609BCEEC80}" presName="c10" presStyleLbl="node1" presStyleIdx="9" presStyleCnt="19"/>
      <dgm:spPr/>
    </dgm:pt>
    <dgm:pt modelId="{58304AB2-E17B-0248-93F0-B639965800BA}" type="pres">
      <dgm:prSet presAssocID="{88312DF1-3029-124F-84C6-E3609BCEEC80}" presName="c11" presStyleLbl="node1" presStyleIdx="10" presStyleCnt="19"/>
      <dgm:spPr/>
    </dgm:pt>
    <dgm:pt modelId="{592FAA31-0ACC-804B-A4BF-A1927B157BE4}" type="pres">
      <dgm:prSet presAssocID="{88312DF1-3029-124F-84C6-E3609BCEEC80}" presName="c12" presStyleLbl="node1" presStyleIdx="11" presStyleCnt="19"/>
      <dgm:spPr/>
    </dgm:pt>
    <dgm:pt modelId="{DFC28111-EB74-EF42-89A1-DC126B9EDB14}" type="pres">
      <dgm:prSet presAssocID="{88312DF1-3029-124F-84C6-E3609BCEEC80}" presName="c13" presStyleLbl="node1" presStyleIdx="12" presStyleCnt="19"/>
      <dgm:spPr/>
    </dgm:pt>
    <dgm:pt modelId="{C389DFA1-7583-2448-8E6E-C192F06DCBAB}" type="pres">
      <dgm:prSet presAssocID="{88312DF1-3029-124F-84C6-E3609BCEEC80}" presName="c14" presStyleLbl="node1" presStyleIdx="13" presStyleCnt="19"/>
      <dgm:spPr/>
    </dgm:pt>
    <dgm:pt modelId="{BDAC28F8-ECD6-1746-97A1-51B46BC5618F}" type="pres">
      <dgm:prSet presAssocID="{88312DF1-3029-124F-84C6-E3609BCEEC80}" presName="c15" presStyleLbl="node1" presStyleIdx="14" presStyleCnt="19"/>
      <dgm:spPr/>
    </dgm:pt>
    <dgm:pt modelId="{04203B81-3953-4D47-A4A9-1361E7730117}" type="pres">
      <dgm:prSet presAssocID="{88312DF1-3029-124F-84C6-E3609BCEEC80}" presName="c16" presStyleLbl="node1" presStyleIdx="15" presStyleCnt="19"/>
      <dgm:spPr/>
    </dgm:pt>
    <dgm:pt modelId="{D73989A5-9461-FA4F-8B4A-447CD0C793BD}" type="pres">
      <dgm:prSet presAssocID="{88312DF1-3029-124F-84C6-E3609BCEEC80}" presName="c17" presStyleLbl="node1" presStyleIdx="16" presStyleCnt="19"/>
      <dgm:spPr/>
    </dgm:pt>
    <dgm:pt modelId="{CE0AA3C0-EF13-9944-8C97-C1F1B0D9E24D}" type="pres">
      <dgm:prSet presAssocID="{88312DF1-3029-124F-84C6-E3609BCEEC80}" presName="c18" presStyleLbl="node1" presStyleIdx="17" presStyleCnt="19"/>
      <dgm:spPr/>
    </dgm:pt>
    <dgm:pt modelId="{D606B390-30FB-8C43-AF2E-1AF063F25DA9}" type="pres">
      <dgm:prSet presAssocID="{F47FA86D-85AC-E248-BB93-D456D6602A2E}" presName="chevronComposite1" presStyleCnt="0"/>
      <dgm:spPr/>
    </dgm:pt>
    <dgm:pt modelId="{EE17C378-2BB1-9340-A6AC-5C2CEFB9DF77}" type="pres">
      <dgm:prSet presAssocID="{F47FA86D-85AC-E248-BB93-D456D6602A2E}" presName="chevron1" presStyleLbl="sibTrans2D1" presStyleIdx="0" presStyleCnt="2"/>
      <dgm:spPr/>
    </dgm:pt>
    <dgm:pt modelId="{C609D065-02B1-A84D-8CBC-A780D2FA378F}" type="pres">
      <dgm:prSet presAssocID="{F47FA86D-85AC-E248-BB93-D456D6602A2E}" presName="spChevron1" presStyleCnt="0"/>
      <dgm:spPr/>
    </dgm:pt>
    <dgm:pt modelId="{4F47812A-F74D-8148-89AA-59D9ADE5EA50}" type="pres">
      <dgm:prSet presAssocID="{F47FA86D-85AC-E248-BB93-D456D6602A2E}" presName="overlap" presStyleCnt="0"/>
      <dgm:spPr/>
    </dgm:pt>
    <dgm:pt modelId="{69DED25C-E934-3E4F-8CE0-6C92ECDF1112}" type="pres">
      <dgm:prSet presAssocID="{F47FA86D-85AC-E248-BB93-D456D6602A2E}" presName="chevronComposite2" presStyleCnt="0"/>
      <dgm:spPr/>
    </dgm:pt>
    <dgm:pt modelId="{E4DCAF35-6F8A-0445-9942-29C8A965B67B}" type="pres">
      <dgm:prSet presAssocID="{F47FA86D-85AC-E248-BB93-D456D6602A2E}" presName="chevron2" presStyleLbl="sibTrans2D1" presStyleIdx="1" presStyleCnt="2"/>
      <dgm:spPr/>
    </dgm:pt>
    <dgm:pt modelId="{3E6C2222-4D18-6C43-9178-37CB5220D6B5}" type="pres">
      <dgm:prSet presAssocID="{F47FA86D-85AC-E248-BB93-D456D6602A2E}" presName="spChevron2" presStyleCnt="0"/>
      <dgm:spPr/>
    </dgm:pt>
    <dgm:pt modelId="{6598D65F-90FD-AD47-B2E1-3D8BC618D677}" type="pres">
      <dgm:prSet presAssocID="{A5B24C7D-7102-BF4C-A8A2-168465DD340C}" presName="last" presStyleCnt="0"/>
      <dgm:spPr/>
    </dgm:pt>
    <dgm:pt modelId="{8BFB6114-AEE9-FD47-82ED-3CB140A591EC}" type="pres">
      <dgm:prSet presAssocID="{A5B24C7D-7102-BF4C-A8A2-168465DD340C}" presName="circleTx" presStyleLbl="node1" presStyleIdx="18" presStyleCnt="19" custScaleX="148291" custScaleY="144615"/>
      <dgm:spPr/>
    </dgm:pt>
    <dgm:pt modelId="{5EC1F207-2DE7-164B-801E-EE0B66DDDD65}" type="pres">
      <dgm:prSet presAssocID="{A5B24C7D-7102-BF4C-A8A2-168465DD340C}" presName="desTxN" presStyleLbl="revTx" presStyleIdx="2" presStyleCnt="3" custScaleX="250267" custScaleY="106757">
        <dgm:presLayoutVars>
          <dgm:bulletEnabled val="1"/>
        </dgm:presLayoutVars>
      </dgm:prSet>
      <dgm:spPr/>
    </dgm:pt>
    <dgm:pt modelId="{D6011AC9-912E-304A-810C-C16C4FFE3DE2}" type="pres">
      <dgm:prSet presAssocID="{A5B24C7D-7102-BF4C-A8A2-168465DD340C}" presName="spN" presStyleCnt="0"/>
      <dgm:spPr/>
    </dgm:pt>
  </dgm:ptLst>
  <dgm:cxnLst>
    <dgm:cxn modelId="{31B0C90B-7287-FC45-845E-9CB42FF13DA3}" srcId="{A5B24C7D-7102-BF4C-A8A2-168465DD340C}" destId="{F028C071-7578-8045-81E3-31B187EF3EF4}" srcOrd="0" destOrd="0" parTransId="{C1B31B49-139D-DE42-9D13-4C649F81AFD3}" sibTransId="{C79093EE-3387-684D-BF09-7529219FDF8F}"/>
    <dgm:cxn modelId="{CBCDEB2A-6CBE-404B-BB04-CEDA34CE6742}" srcId="{88312DF1-3029-124F-84C6-E3609BCEEC80}" destId="{059836BB-E306-234C-B16D-090D4A2BB8F2}" srcOrd="0" destOrd="0" parTransId="{4BDAF00F-0B77-4D40-ACF2-E1176CAFD723}" sibTransId="{A11197A9-9458-5D4D-B9A1-36D6625E22A2}"/>
    <dgm:cxn modelId="{F68C932C-5C0E-2C48-B88C-CDF422A583A9}" type="presOf" srcId="{059836BB-E306-234C-B16D-090D4A2BB8F2}" destId="{CE47DE67-DFE3-0045-9E3D-0E811FACDB34}" srcOrd="0" destOrd="0" presId="urn:microsoft.com/office/officeart/2009/3/layout/RandomtoResultProcess"/>
    <dgm:cxn modelId="{D301BE2F-1300-8143-B279-01FF3AE4B990}" type="presOf" srcId="{F028C071-7578-8045-81E3-31B187EF3EF4}" destId="{5EC1F207-2DE7-164B-801E-EE0B66DDDD65}" srcOrd="0" destOrd="0" presId="urn:microsoft.com/office/officeart/2009/3/layout/RandomtoResultProcess"/>
    <dgm:cxn modelId="{13085535-AD56-0C42-9A3E-FE56C1E1E38F}" srcId="{8CCE6FDE-36E7-8641-AF5C-B4DB10627C37}" destId="{A5B24C7D-7102-BF4C-A8A2-168465DD340C}" srcOrd="1" destOrd="0" parTransId="{8C8ECD82-AA66-E848-A831-72FF7D25A2D7}" sibTransId="{458FBE55-0CB8-D14D-8EB5-A1EBBD6AEDD8}"/>
    <dgm:cxn modelId="{B67FF66D-05A4-CA4D-8D52-A3CFD78F9049}" type="presOf" srcId="{A5B24C7D-7102-BF4C-A8A2-168465DD340C}" destId="{8BFB6114-AEE9-FD47-82ED-3CB140A591EC}" srcOrd="0" destOrd="0" presId="urn:microsoft.com/office/officeart/2009/3/layout/RandomtoResultProcess"/>
    <dgm:cxn modelId="{3A264751-7E51-8741-ACEE-5FC5495E8122}" type="presOf" srcId="{88312DF1-3029-124F-84C6-E3609BCEEC80}" destId="{E58F2C31-BA14-6F49-AF46-C1C2B0FAE93D}" srcOrd="0" destOrd="0" presId="urn:microsoft.com/office/officeart/2009/3/layout/RandomtoResultProcess"/>
    <dgm:cxn modelId="{30F11D52-449B-1640-9190-8FB592781DAE}" type="presOf" srcId="{8CCE6FDE-36E7-8641-AF5C-B4DB10627C37}" destId="{C28E28F2-45C9-9745-8493-700F6611B84F}" srcOrd="0" destOrd="0" presId="urn:microsoft.com/office/officeart/2009/3/layout/RandomtoResultProcess"/>
    <dgm:cxn modelId="{57E1F6B0-7E06-2E4E-9008-745BBE056F21}" srcId="{8CCE6FDE-36E7-8641-AF5C-B4DB10627C37}" destId="{88312DF1-3029-124F-84C6-E3609BCEEC80}" srcOrd="0" destOrd="0" parTransId="{8B6A7BE8-7D9A-B64F-9259-1C948CE2C758}" sibTransId="{F47FA86D-85AC-E248-BB93-D456D6602A2E}"/>
    <dgm:cxn modelId="{F26EC5C4-CFD3-994D-A6A6-4AA35CB598FC}" type="presParOf" srcId="{C28E28F2-45C9-9745-8493-700F6611B84F}" destId="{829FACB2-0A68-A544-84A6-DE2779B0CB8D}" srcOrd="0" destOrd="0" presId="urn:microsoft.com/office/officeart/2009/3/layout/RandomtoResultProcess"/>
    <dgm:cxn modelId="{08D752DE-9D9F-1747-9EE8-9B2A8373C1A2}" type="presParOf" srcId="{829FACB2-0A68-A544-84A6-DE2779B0CB8D}" destId="{E58F2C31-BA14-6F49-AF46-C1C2B0FAE93D}" srcOrd="0" destOrd="0" presId="urn:microsoft.com/office/officeart/2009/3/layout/RandomtoResultProcess"/>
    <dgm:cxn modelId="{3652C657-046B-DC47-882D-29C2B7BB772C}" type="presParOf" srcId="{829FACB2-0A68-A544-84A6-DE2779B0CB8D}" destId="{CE47DE67-DFE3-0045-9E3D-0E811FACDB34}" srcOrd="1" destOrd="0" presId="urn:microsoft.com/office/officeart/2009/3/layout/RandomtoResultProcess"/>
    <dgm:cxn modelId="{98EC4D79-5091-7944-B228-B47501357731}" type="presParOf" srcId="{829FACB2-0A68-A544-84A6-DE2779B0CB8D}" destId="{1421DF85-40A6-E04A-9EA1-94127A51D3DD}" srcOrd="2" destOrd="0" presId="urn:microsoft.com/office/officeart/2009/3/layout/RandomtoResultProcess"/>
    <dgm:cxn modelId="{A39F0B90-6BE1-9C48-8A05-4034B9FBB672}" type="presParOf" srcId="{829FACB2-0A68-A544-84A6-DE2779B0CB8D}" destId="{C8259F40-0190-024C-B3D4-AC42D4254EC4}" srcOrd="3" destOrd="0" presId="urn:microsoft.com/office/officeart/2009/3/layout/RandomtoResultProcess"/>
    <dgm:cxn modelId="{D27329C6-F9D7-4B4F-B08C-F1C65A648FDA}" type="presParOf" srcId="{829FACB2-0A68-A544-84A6-DE2779B0CB8D}" destId="{BE88D7E6-4BE8-4642-87AB-5CEEBDC3CF83}" srcOrd="4" destOrd="0" presId="urn:microsoft.com/office/officeart/2009/3/layout/RandomtoResultProcess"/>
    <dgm:cxn modelId="{E2526779-4B41-A745-93ED-F494ACFE4C0A}" type="presParOf" srcId="{829FACB2-0A68-A544-84A6-DE2779B0CB8D}" destId="{192492B9-4395-234F-BE76-E0CCA63D015C}" srcOrd="5" destOrd="0" presId="urn:microsoft.com/office/officeart/2009/3/layout/RandomtoResultProcess"/>
    <dgm:cxn modelId="{042818FA-2098-7A4C-845D-FB96FA6B4501}" type="presParOf" srcId="{829FACB2-0A68-A544-84A6-DE2779B0CB8D}" destId="{5BE111FD-57BD-0D4C-8080-00C11C11D639}" srcOrd="6" destOrd="0" presId="urn:microsoft.com/office/officeart/2009/3/layout/RandomtoResultProcess"/>
    <dgm:cxn modelId="{25FD1139-6135-D94C-AD73-E8E94E59D38C}" type="presParOf" srcId="{829FACB2-0A68-A544-84A6-DE2779B0CB8D}" destId="{44448C26-0BCA-1243-87AA-F2F52CF8F468}" srcOrd="7" destOrd="0" presId="urn:microsoft.com/office/officeart/2009/3/layout/RandomtoResultProcess"/>
    <dgm:cxn modelId="{8776CB50-1D55-0D43-BF87-036DBCDE079F}" type="presParOf" srcId="{829FACB2-0A68-A544-84A6-DE2779B0CB8D}" destId="{40C12B5B-58CD-A64D-AD51-D2DA983933CE}" srcOrd="8" destOrd="0" presId="urn:microsoft.com/office/officeart/2009/3/layout/RandomtoResultProcess"/>
    <dgm:cxn modelId="{C1E55018-B20E-1C48-9C68-1B461A57FA84}" type="presParOf" srcId="{829FACB2-0A68-A544-84A6-DE2779B0CB8D}" destId="{1B22DCCA-3D93-344A-9F69-8BB7B50DAD63}" srcOrd="9" destOrd="0" presId="urn:microsoft.com/office/officeart/2009/3/layout/RandomtoResultProcess"/>
    <dgm:cxn modelId="{495FD7F1-3B9E-E94C-84EB-C099BCCE497C}" type="presParOf" srcId="{829FACB2-0A68-A544-84A6-DE2779B0CB8D}" destId="{D80615B6-2A2E-B948-ACD7-57ECC05657B6}" srcOrd="10" destOrd="0" presId="urn:microsoft.com/office/officeart/2009/3/layout/RandomtoResultProcess"/>
    <dgm:cxn modelId="{A37AC803-45EE-A748-A76D-B6EE1E464E36}" type="presParOf" srcId="{829FACB2-0A68-A544-84A6-DE2779B0CB8D}" destId="{6FC455B0-6137-5240-8EA1-3A14F7628E03}" srcOrd="11" destOrd="0" presId="urn:microsoft.com/office/officeart/2009/3/layout/RandomtoResultProcess"/>
    <dgm:cxn modelId="{6FBE7506-233F-C545-9E94-14CA93F899DE}" type="presParOf" srcId="{829FACB2-0A68-A544-84A6-DE2779B0CB8D}" destId="{58304AB2-E17B-0248-93F0-B639965800BA}" srcOrd="12" destOrd="0" presId="urn:microsoft.com/office/officeart/2009/3/layout/RandomtoResultProcess"/>
    <dgm:cxn modelId="{3A0903EC-A6C5-D344-A486-54FB8590B8FF}" type="presParOf" srcId="{829FACB2-0A68-A544-84A6-DE2779B0CB8D}" destId="{592FAA31-0ACC-804B-A4BF-A1927B157BE4}" srcOrd="13" destOrd="0" presId="urn:microsoft.com/office/officeart/2009/3/layout/RandomtoResultProcess"/>
    <dgm:cxn modelId="{1607CA1E-E266-6E4F-8652-2DBD44794D2A}" type="presParOf" srcId="{829FACB2-0A68-A544-84A6-DE2779B0CB8D}" destId="{DFC28111-EB74-EF42-89A1-DC126B9EDB14}" srcOrd="14" destOrd="0" presId="urn:microsoft.com/office/officeart/2009/3/layout/RandomtoResultProcess"/>
    <dgm:cxn modelId="{72EE5578-ED0B-4842-A10D-9F875D9EE2B1}" type="presParOf" srcId="{829FACB2-0A68-A544-84A6-DE2779B0CB8D}" destId="{C389DFA1-7583-2448-8E6E-C192F06DCBAB}" srcOrd="15" destOrd="0" presId="urn:microsoft.com/office/officeart/2009/3/layout/RandomtoResultProcess"/>
    <dgm:cxn modelId="{6D8694A0-07B0-744B-B57F-926E1DCE2ED8}" type="presParOf" srcId="{829FACB2-0A68-A544-84A6-DE2779B0CB8D}" destId="{BDAC28F8-ECD6-1746-97A1-51B46BC5618F}" srcOrd="16" destOrd="0" presId="urn:microsoft.com/office/officeart/2009/3/layout/RandomtoResultProcess"/>
    <dgm:cxn modelId="{352B620A-0715-8D4A-BEF7-BD5BAE9B81B5}" type="presParOf" srcId="{829FACB2-0A68-A544-84A6-DE2779B0CB8D}" destId="{04203B81-3953-4D47-A4A9-1361E7730117}" srcOrd="17" destOrd="0" presId="urn:microsoft.com/office/officeart/2009/3/layout/RandomtoResultProcess"/>
    <dgm:cxn modelId="{1E7F8C84-541B-6B4D-95C2-2AC65D707ADF}" type="presParOf" srcId="{829FACB2-0A68-A544-84A6-DE2779B0CB8D}" destId="{D73989A5-9461-FA4F-8B4A-447CD0C793BD}" srcOrd="18" destOrd="0" presId="urn:microsoft.com/office/officeart/2009/3/layout/RandomtoResultProcess"/>
    <dgm:cxn modelId="{DA806297-088A-2A46-9E37-705F7FE62F2C}" type="presParOf" srcId="{829FACB2-0A68-A544-84A6-DE2779B0CB8D}" destId="{CE0AA3C0-EF13-9944-8C97-C1F1B0D9E24D}" srcOrd="19" destOrd="0" presId="urn:microsoft.com/office/officeart/2009/3/layout/RandomtoResultProcess"/>
    <dgm:cxn modelId="{A8359AEE-E7F9-4147-8584-FBCCF788B02C}" type="presParOf" srcId="{C28E28F2-45C9-9745-8493-700F6611B84F}" destId="{D606B390-30FB-8C43-AF2E-1AF063F25DA9}" srcOrd="1" destOrd="0" presId="urn:microsoft.com/office/officeart/2009/3/layout/RandomtoResultProcess"/>
    <dgm:cxn modelId="{F8B4C251-9073-CF41-880D-4DA43DE42B55}" type="presParOf" srcId="{D606B390-30FB-8C43-AF2E-1AF063F25DA9}" destId="{EE17C378-2BB1-9340-A6AC-5C2CEFB9DF77}" srcOrd="0" destOrd="0" presId="urn:microsoft.com/office/officeart/2009/3/layout/RandomtoResultProcess"/>
    <dgm:cxn modelId="{B79812BE-7536-8841-8492-FB40799BC4CB}" type="presParOf" srcId="{D606B390-30FB-8C43-AF2E-1AF063F25DA9}" destId="{C609D065-02B1-A84D-8CBC-A780D2FA378F}" srcOrd="1" destOrd="0" presId="urn:microsoft.com/office/officeart/2009/3/layout/RandomtoResultProcess"/>
    <dgm:cxn modelId="{C7BB1E58-F42D-C148-BC93-F245B38D8655}" type="presParOf" srcId="{C28E28F2-45C9-9745-8493-700F6611B84F}" destId="{4F47812A-F74D-8148-89AA-59D9ADE5EA50}" srcOrd="2" destOrd="0" presId="urn:microsoft.com/office/officeart/2009/3/layout/RandomtoResultProcess"/>
    <dgm:cxn modelId="{DE3D78FC-CCF8-5347-B26B-D9DC64AD287D}" type="presParOf" srcId="{C28E28F2-45C9-9745-8493-700F6611B84F}" destId="{69DED25C-E934-3E4F-8CE0-6C92ECDF1112}" srcOrd="3" destOrd="0" presId="urn:microsoft.com/office/officeart/2009/3/layout/RandomtoResultProcess"/>
    <dgm:cxn modelId="{81A45F6E-3CD9-C44D-ABF8-A52AFDCFA6AA}" type="presParOf" srcId="{69DED25C-E934-3E4F-8CE0-6C92ECDF1112}" destId="{E4DCAF35-6F8A-0445-9942-29C8A965B67B}" srcOrd="0" destOrd="0" presId="urn:microsoft.com/office/officeart/2009/3/layout/RandomtoResultProcess"/>
    <dgm:cxn modelId="{9F59503D-B244-9E47-B24C-B11D8EB11853}" type="presParOf" srcId="{69DED25C-E934-3E4F-8CE0-6C92ECDF1112}" destId="{3E6C2222-4D18-6C43-9178-37CB5220D6B5}" srcOrd="1" destOrd="0" presId="urn:microsoft.com/office/officeart/2009/3/layout/RandomtoResultProcess"/>
    <dgm:cxn modelId="{9E06DA46-F71A-D448-B0B4-AC182BD9B253}" type="presParOf" srcId="{C28E28F2-45C9-9745-8493-700F6611B84F}" destId="{6598D65F-90FD-AD47-B2E1-3D8BC618D677}" srcOrd="4" destOrd="0" presId="urn:microsoft.com/office/officeart/2009/3/layout/RandomtoResultProcess"/>
    <dgm:cxn modelId="{02D6A2C0-4467-054D-910E-9719DC4316FD}" type="presParOf" srcId="{6598D65F-90FD-AD47-B2E1-3D8BC618D677}" destId="{8BFB6114-AEE9-FD47-82ED-3CB140A591EC}" srcOrd="0" destOrd="0" presId="urn:microsoft.com/office/officeart/2009/3/layout/RandomtoResultProcess"/>
    <dgm:cxn modelId="{A819D26A-7AB1-1D48-AA6F-636550939622}" type="presParOf" srcId="{6598D65F-90FD-AD47-B2E1-3D8BC618D677}" destId="{5EC1F207-2DE7-164B-801E-EE0B66DDDD65}" srcOrd="1" destOrd="0" presId="urn:microsoft.com/office/officeart/2009/3/layout/RandomtoResultProcess"/>
    <dgm:cxn modelId="{76F9724E-7EBB-5844-8D66-8B971DCF16CD}" type="presParOf" srcId="{6598D65F-90FD-AD47-B2E1-3D8BC618D677}" destId="{D6011AC9-912E-304A-810C-C16C4FFE3DE2}"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E86E2B0-7448-294E-810E-0DB836E4823D}"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en-GB"/>
        </a:p>
      </dgm:t>
    </dgm:pt>
    <dgm:pt modelId="{299402E1-4E02-684F-BDB0-3553EA2E6E66}">
      <dgm:prSet phldrT="[Text]" custT="1"/>
      <dgm:spPr/>
      <dgm:t>
        <a:bodyPr/>
        <a:lstStyle/>
        <a:p>
          <a:r>
            <a:rPr lang="en-GB" sz="2000" dirty="0"/>
            <a:t>Detailed specifications and Implementation guidelines</a:t>
          </a:r>
        </a:p>
      </dgm:t>
    </dgm:pt>
    <dgm:pt modelId="{EC046773-487B-C942-83C7-8E8D2CF42E12}" type="parTrans" cxnId="{D73CAE5F-6174-1A4D-A464-EF5BFDF48901}">
      <dgm:prSet/>
      <dgm:spPr/>
      <dgm:t>
        <a:bodyPr/>
        <a:lstStyle/>
        <a:p>
          <a:endParaRPr lang="en-GB" sz="2000"/>
        </a:p>
      </dgm:t>
    </dgm:pt>
    <dgm:pt modelId="{92DF0F44-E86C-2044-A86F-393EBC3C63D1}" type="sibTrans" cxnId="{D73CAE5F-6174-1A4D-A464-EF5BFDF48901}">
      <dgm:prSet/>
      <dgm:spPr/>
      <dgm:t>
        <a:bodyPr/>
        <a:lstStyle/>
        <a:p>
          <a:endParaRPr lang="en-GB" sz="2000"/>
        </a:p>
      </dgm:t>
    </dgm:pt>
    <dgm:pt modelId="{7A7D0D20-2ABB-F846-9475-1B6FBE36F1F3}">
      <dgm:prSet custT="1"/>
      <dgm:spPr/>
      <dgm:t>
        <a:bodyPr/>
        <a:lstStyle/>
        <a:p>
          <a:r>
            <a:rPr lang="en-GB" sz="1400" dirty="0"/>
            <a:t>Cover these HPSE requirements and more</a:t>
          </a:r>
        </a:p>
      </dgm:t>
    </dgm:pt>
    <dgm:pt modelId="{84E0FECA-B347-B64A-8B0E-6ED2D6BC380D}" type="parTrans" cxnId="{C84E09FB-130A-DB42-9EB1-EDEDD7A01519}">
      <dgm:prSet/>
      <dgm:spPr/>
      <dgm:t>
        <a:bodyPr/>
        <a:lstStyle/>
        <a:p>
          <a:endParaRPr lang="en-GB" sz="2000"/>
        </a:p>
      </dgm:t>
    </dgm:pt>
    <dgm:pt modelId="{32EEAFFE-0A9B-E34F-931C-3DA973A38D7C}" type="sibTrans" cxnId="{C84E09FB-130A-DB42-9EB1-EDEDD7A01519}">
      <dgm:prSet/>
      <dgm:spPr/>
      <dgm:t>
        <a:bodyPr/>
        <a:lstStyle/>
        <a:p>
          <a:endParaRPr lang="en-GB" sz="2000"/>
        </a:p>
      </dgm:t>
    </dgm:pt>
    <dgm:pt modelId="{329D28D0-6369-FB47-8D7A-AAD118529DC3}">
      <dgm:prSet custT="1"/>
      <dgm:spPr/>
      <dgm:t>
        <a:bodyPr/>
        <a:lstStyle/>
        <a:p>
          <a:r>
            <a:rPr lang="en-GB" sz="1400" dirty="0"/>
            <a:t>Globally relevant</a:t>
          </a:r>
          <a:endParaRPr lang="en-GB" sz="1600" dirty="0"/>
        </a:p>
      </dgm:t>
    </dgm:pt>
    <dgm:pt modelId="{4C00C90F-4166-B74C-BD82-B6BE274739B3}" type="parTrans" cxnId="{DBE4159C-0E07-7240-9BA5-E905874DC7EF}">
      <dgm:prSet/>
      <dgm:spPr/>
      <dgm:t>
        <a:bodyPr/>
        <a:lstStyle/>
        <a:p>
          <a:endParaRPr lang="en-GB" sz="2000"/>
        </a:p>
      </dgm:t>
    </dgm:pt>
    <dgm:pt modelId="{3CEDDD9D-79E7-0F42-9A70-0EB20E65AD46}" type="sibTrans" cxnId="{DBE4159C-0E07-7240-9BA5-E905874DC7EF}">
      <dgm:prSet/>
      <dgm:spPr/>
      <dgm:t>
        <a:bodyPr/>
        <a:lstStyle/>
        <a:p>
          <a:endParaRPr lang="en-GB" sz="2000"/>
        </a:p>
      </dgm:t>
    </dgm:pt>
    <dgm:pt modelId="{BB633514-2ED8-1D46-B333-CFB795A9FE02}">
      <dgm:prSet custT="1"/>
      <dgm:spPr/>
      <dgm:t>
        <a:bodyPr/>
        <a:lstStyle/>
        <a:p>
          <a:r>
            <a:rPr lang="en-GB" sz="2000" dirty="0"/>
            <a:t>Certification of components by SE or TEE providers to:</a:t>
          </a:r>
        </a:p>
      </dgm:t>
    </dgm:pt>
    <dgm:pt modelId="{5D60A4A1-E36B-574E-8911-99122953F5FA}" type="parTrans" cxnId="{851AD8EE-198A-E44C-8DEF-AE429EA09291}">
      <dgm:prSet/>
      <dgm:spPr/>
      <dgm:t>
        <a:bodyPr/>
        <a:lstStyle/>
        <a:p>
          <a:endParaRPr lang="en-GB" sz="2000"/>
        </a:p>
      </dgm:t>
    </dgm:pt>
    <dgm:pt modelId="{8BE4184A-2072-824E-865C-0AED210AE67D}" type="sibTrans" cxnId="{851AD8EE-198A-E44C-8DEF-AE429EA09291}">
      <dgm:prSet/>
      <dgm:spPr/>
      <dgm:t>
        <a:bodyPr/>
        <a:lstStyle/>
        <a:p>
          <a:endParaRPr lang="en-GB" sz="2000"/>
        </a:p>
      </dgm:t>
    </dgm:pt>
    <dgm:pt modelId="{7B4D0E56-30A5-5041-9710-0620EBBC6CCB}">
      <dgm:prSet custT="1"/>
      <dgm:spPr/>
      <dgm:t>
        <a:bodyPr/>
        <a:lstStyle/>
        <a:p>
          <a:r>
            <a:rPr lang="en-GB" sz="1400" dirty="0"/>
            <a:t>Ensure interoperability/ portability and</a:t>
          </a:r>
        </a:p>
      </dgm:t>
    </dgm:pt>
    <dgm:pt modelId="{292708B5-9425-FD41-9ED9-BC6891A0B481}" type="parTrans" cxnId="{5BC5DFAB-C619-944A-AD1F-B49008E2B04A}">
      <dgm:prSet/>
      <dgm:spPr/>
      <dgm:t>
        <a:bodyPr/>
        <a:lstStyle/>
        <a:p>
          <a:endParaRPr lang="en-GB" sz="2000"/>
        </a:p>
      </dgm:t>
    </dgm:pt>
    <dgm:pt modelId="{8ACFF26F-53B1-B34D-B310-DB628EE38EEC}" type="sibTrans" cxnId="{5BC5DFAB-C619-944A-AD1F-B49008E2B04A}">
      <dgm:prSet/>
      <dgm:spPr/>
      <dgm:t>
        <a:bodyPr/>
        <a:lstStyle/>
        <a:p>
          <a:endParaRPr lang="en-GB" sz="2000"/>
        </a:p>
      </dgm:t>
    </dgm:pt>
    <dgm:pt modelId="{418EFE05-CB24-2D4B-AF4A-F29B030424D6}">
      <dgm:prSet custT="1"/>
      <dgm:spPr/>
      <dgm:t>
        <a:bodyPr/>
        <a:lstStyle/>
        <a:p>
          <a:r>
            <a:rPr lang="en-GB" sz="1400" dirty="0"/>
            <a:t>Proven security robustness (protection against attack) obtained</a:t>
          </a:r>
        </a:p>
      </dgm:t>
    </dgm:pt>
    <dgm:pt modelId="{9A253891-09D6-7249-85AC-825287899B7E}" type="parTrans" cxnId="{B792A157-70DC-C74A-895A-47B44286F8B3}">
      <dgm:prSet/>
      <dgm:spPr/>
      <dgm:t>
        <a:bodyPr/>
        <a:lstStyle/>
        <a:p>
          <a:endParaRPr lang="en-GB" sz="2000"/>
        </a:p>
      </dgm:t>
    </dgm:pt>
    <dgm:pt modelId="{6D6C41E2-C113-8141-8FB7-564B9E2D4050}" type="sibTrans" cxnId="{B792A157-70DC-C74A-895A-47B44286F8B3}">
      <dgm:prSet/>
      <dgm:spPr/>
      <dgm:t>
        <a:bodyPr/>
        <a:lstStyle/>
        <a:p>
          <a:endParaRPr lang="en-GB" sz="2000"/>
        </a:p>
      </dgm:t>
    </dgm:pt>
    <dgm:pt modelId="{FC4F4EF2-E75C-464F-9F1C-E184DC645431}">
      <dgm:prSet custT="1"/>
      <dgm:spPr/>
      <dgm:t>
        <a:bodyPr/>
        <a:lstStyle/>
        <a:p>
          <a:r>
            <a:rPr lang="en-GB" sz="1400" dirty="0"/>
            <a:t>Possibility of composite certification</a:t>
          </a:r>
        </a:p>
      </dgm:t>
    </dgm:pt>
    <dgm:pt modelId="{BE7811A0-B2FD-7B40-A705-A5A1C62B87CB}" type="parTrans" cxnId="{C67B660B-2EEC-024A-B3B2-D35B962244EA}">
      <dgm:prSet/>
      <dgm:spPr/>
      <dgm:t>
        <a:bodyPr/>
        <a:lstStyle/>
        <a:p>
          <a:endParaRPr lang="en-GB" sz="2000"/>
        </a:p>
      </dgm:t>
    </dgm:pt>
    <dgm:pt modelId="{A5AA98D6-E4A5-6840-9C51-B9A5B71C9CAE}" type="sibTrans" cxnId="{C67B660B-2EEC-024A-B3B2-D35B962244EA}">
      <dgm:prSet/>
      <dgm:spPr/>
      <dgm:t>
        <a:bodyPr/>
        <a:lstStyle/>
        <a:p>
          <a:endParaRPr lang="en-GB" sz="2000"/>
        </a:p>
      </dgm:t>
    </dgm:pt>
    <dgm:pt modelId="{4BE16F00-FD69-654B-8C14-52788D0342C4}" type="pres">
      <dgm:prSet presAssocID="{1E86E2B0-7448-294E-810E-0DB836E4823D}" presName="diagram" presStyleCnt="0">
        <dgm:presLayoutVars>
          <dgm:dir/>
          <dgm:resizeHandles val="exact"/>
        </dgm:presLayoutVars>
      </dgm:prSet>
      <dgm:spPr/>
    </dgm:pt>
    <dgm:pt modelId="{7C25C14B-36E1-B54E-A917-42A93E19C01F}" type="pres">
      <dgm:prSet presAssocID="{299402E1-4E02-684F-BDB0-3553EA2E6E66}" presName="node" presStyleLbl="node1" presStyleIdx="0" presStyleCnt="2" custScaleX="111412" custScaleY="136120">
        <dgm:presLayoutVars>
          <dgm:bulletEnabled val="1"/>
        </dgm:presLayoutVars>
      </dgm:prSet>
      <dgm:spPr/>
    </dgm:pt>
    <dgm:pt modelId="{AF7123D9-7E32-0144-920B-85981D50B37F}" type="pres">
      <dgm:prSet presAssocID="{92DF0F44-E86C-2044-A86F-393EBC3C63D1}" presName="sibTrans" presStyleCnt="0"/>
      <dgm:spPr/>
    </dgm:pt>
    <dgm:pt modelId="{277F1209-53B1-044E-B35D-D4AE4D7BA7E6}" type="pres">
      <dgm:prSet presAssocID="{BB633514-2ED8-1D46-B333-CFB795A9FE02}" presName="node" presStyleLbl="node1" presStyleIdx="1" presStyleCnt="2" custScaleX="119148" custScaleY="139479">
        <dgm:presLayoutVars>
          <dgm:bulletEnabled val="1"/>
        </dgm:presLayoutVars>
      </dgm:prSet>
      <dgm:spPr/>
    </dgm:pt>
  </dgm:ptLst>
  <dgm:cxnLst>
    <dgm:cxn modelId="{CF319605-9932-0441-B546-C46ED7C4DA79}" type="presOf" srcId="{418EFE05-CB24-2D4B-AF4A-F29B030424D6}" destId="{277F1209-53B1-044E-B35D-D4AE4D7BA7E6}" srcOrd="0" destOrd="2" presId="urn:microsoft.com/office/officeart/2005/8/layout/default"/>
    <dgm:cxn modelId="{C67B660B-2EEC-024A-B3B2-D35B962244EA}" srcId="{BB633514-2ED8-1D46-B333-CFB795A9FE02}" destId="{FC4F4EF2-E75C-464F-9F1C-E184DC645431}" srcOrd="2" destOrd="0" parTransId="{BE7811A0-B2FD-7B40-A705-A5A1C62B87CB}" sibTransId="{A5AA98D6-E4A5-6840-9C51-B9A5B71C9CAE}"/>
    <dgm:cxn modelId="{4457A83B-28E8-CD44-AF5C-134894F8B0FB}" type="presOf" srcId="{299402E1-4E02-684F-BDB0-3553EA2E6E66}" destId="{7C25C14B-36E1-B54E-A917-42A93E19C01F}" srcOrd="0" destOrd="0" presId="urn:microsoft.com/office/officeart/2005/8/layout/default"/>
    <dgm:cxn modelId="{D73CAE5F-6174-1A4D-A464-EF5BFDF48901}" srcId="{1E86E2B0-7448-294E-810E-0DB836E4823D}" destId="{299402E1-4E02-684F-BDB0-3553EA2E6E66}" srcOrd="0" destOrd="0" parTransId="{EC046773-487B-C942-83C7-8E8D2CF42E12}" sibTransId="{92DF0F44-E86C-2044-A86F-393EBC3C63D1}"/>
    <dgm:cxn modelId="{64DEC46A-4CAB-7641-A71B-B86F1D6611B6}" type="presOf" srcId="{7B4D0E56-30A5-5041-9710-0620EBBC6CCB}" destId="{277F1209-53B1-044E-B35D-D4AE4D7BA7E6}" srcOrd="0" destOrd="1" presId="urn:microsoft.com/office/officeart/2005/8/layout/default"/>
    <dgm:cxn modelId="{44B44076-FEC3-4049-80C4-D8A58B5A0859}" type="presOf" srcId="{1E86E2B0-7448-294E-810E-0DB836E4823D}" destId="{4BE16F00-FD69-654B-8C14-52788D0342C4}" srcOrd="0" destOrd="0" presId="urn:microsoft.com/office/officeart/2005/8/layout/default"/>
    <dgm:cxn modelId="{B792A157-70DC-C74A-895A-47B44286F8B3}" srcId="{BB633514-2ED8-1D46-B333-CFB795A9FE02}" destId="{418EFE05-CB24-2D4B-AF4A-F29B030424D6}" srcOrd="1" destOrd="0" parTransId="{9A253891-09D6-7249-85AC-825287899B7E}" sibTransId="{6D6C41E2-C113-8141-8FB7-564B9E2D4050}"/>
    <dgm:cxn modelId="{DBE4159C-0E07-7240-9BA5-E905874DC7EF}" srcId="{299402E1-4E02-684F-BDB0-3553EA2E6E66}" destId="{329D28D0-6369-FB47-8D7A-AAD118529DC3}" srcOrd="1" destOrd="0" parTransId="{4C00C90F-4166-B74C-BD82-B6BE274739B3}" sibTransId="{3CEDDD9D-79E7-0F42-9A70-0EB20E65AD46}"/>
    <dgm:cxn modelId="{5BC5DFAB-C619-944A-AD1F-B49008E2B04A}" srcId="{BB633514-2ED8-1D46-B333-CFB795A9FE02}" destId="{7B4D0E56-30A5-5041-9710-0620EBBC6CCB}" srcOrd="0" destOrd="0" parTransId="{292708B5-9425-FD41-9ED9-BC6891A0B481}" sibTransId="{8ACFF26F-53B1-B34D-B310-DB628EE38EEC}"/>
    <dgm:cxn modelId="{E3A44AB4-A32F-EE48-8574-DBB3AE1D7279}" type="presOf" srcId="{329D28D0-6369-FB47-8D7A-AAD118529DC3}" destId="{7C25C14B-36E1-B54E-A917-42A93E19C01F}" srcOrd="0" destOrd="2" presId="urn:microsoft.com/office/officeart/2005/8/layout/default"/>
    <dgm:cxn modelId="{ECB6B5C7-83C4-424A-909F-3096F7565D7C}" type="presOf" srcId="{FC4F4EF2-E75C-464F-9F1C-E184DC645431}" destId="{277F1209-53B1-044E-B35D-D4AE4D7BA7E6}" srcOrd="0" destOrd="3" presId="urn:microsoft.com/office/officeart/2005/8/layout/default"/>
    <dgm:cxn modelId="{8D9223CA-A4A1-AC48-8281-0C2CB1BE13D3}" type="presOf" srcId="{7A7D0D20-2ABB-F846-9475-1B6FBE36F1F3}" destId="{7C25C14B-36E1-B54E-A917-42A93E19C01F}" srcOrd="0" destOrd="1" presId="urn:microsoft.com/office/officeart/2005/8/layout/default"/>
    <dgm:cxn modelId="{AD8B08DD-B296-4A45-9FC0-57419AB7BC22}" type="presOf" srcId="{BB633514-2ED8-1D46-B333-CFB795A9FE02}" destId="{277F1209-53B1-044E-B35D-D4AE4D7BA7E6}" srcOrd="0" destOrd="0" presId="urn:microsoft.com/office/officeart/2005/8/layout/default"/>
    <dgm:cxn modelId="{851AD8EE-198A-E44C-8DEF-AE429EA09291}" srcId="{1E86E2B0-7448-294E-810E-0DB836E4823D}" destId="{BB633514-2ED8-1D46-B333-CFB795A9FE02}" srcOrd="1" destOrd="0" parTransId="{5D60A4A1-E36B-574E-8911-99122953F5FA}" sibTransId="{8BE4184A-2072-824E-865C-0AED210AE67D}"/>
    <dgm:cxn modelId="{C84E09FB-130A-DB42-9EB1-EDEDD7A01519}" srcId="{299402E1-4E02-684F-BDB0-3553EA2E6E66}" destId="{7A7D0D20-2ABB-F846-9475-1B6FBE36F1F3}" srcOrd="0" destOrd="0" parTransId="{84E0FECA-B347-B64A-8B0E-6ED2D6BC380D}" sibTransId="{32EEAFFE-0A9B-E34F-931C-3DA973A38D7C}"/>
    <dgm:cxn modelId="{0F4FDD76-DF4E-C040-A949-017FDD53BE4A}" type="presParOf" srcId="{4BE16F00-FD69-654B-8C14-52788D0342C4}" destId="{7C25C14B-36E1-B54E-A917-42A93E19C01F}" srcOrd="0" destOrd="0" presId="urn:microsoft.com/office/officeart/2005/8/layout/default"/>
    <dgm:cxn modelId="{FD5B3387-0535-834B-A20F-8825099B6E38}" type="presParOf" srcId="{4BE16F00-FD69-654B-8C14-52788D0342C4}" destId="{AF7123D9-7E32-0144-920B-85981D50B37F}" srcOrd="1" destOrd="0" presId="urn:microsoft.com/office/officeart/2005/8/layout/default"/>
    <dgm:cxn modelId="{497EDB13-203C-6448-B342-B42204962E82}" type="presParOf" srcId="{4BE16F00-FD69-654B-8C14-52788D0342C4}" destId="{277F1209-53B1-044E-B35D-D4AE4D7BA7E6}"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658AD78-20FF-1947-9C94-7DF198A7B2CF}" type="doc">
      <dgm:prSet loTypeId="urn:microsoft.com/office/officeart/2005/8/layout/default" loCatId="" qsTypeId="urn:microsoft.com/office/officeart/2005/8/quickstyle/simple1" qsCatId="simple" csTypeId="urn:microsoft.com/office/officeart/2005/8/colors/accent2_2" csCatId="accent2" phldr="1"/>
      <dgm:spPr/>
      <dgm:t>
        <a:bodyPr/>
        <a:lstStyle/>
        <a:p>
          <a:endParaRPr lang="en-GB"/>
        </a:p>
      </dgm:t>
    </dgm:pt>
    <dgm:pt modelId="{CCF8CA77-5396-EA4B-BF81-5B32C008A2C8}">
      <dgm:prSet phldrT="[Text]"/>
      <dgm:spPr/>
      <dgm:t>
        <a:bodyPr/>
        <a:lstStyle/>
        <a:p>
          <a:r>
            <a:rPr lang="en-GB" i="1" dirty="0">
              <a:effectLst/>
              <a:latin typeface="Arial" panose="020B0604020202020204" pitchFamily="34" charset="0"/>
            </a:rPr>
            <a:t>Automotive computer systems are required to establish trustworthiness through device identity, sealing, attestation, data integrity, and availability. </a:t>
          </a:r>
          <a:endParaRPr lang="en-GB" dirty="0"/>
        </a:p>
      </dgm:t>
    </dgm:pt>
    <dgm:pt modelId="{2688451C-4EC3-4049-B1DB-0A81E9C8C4DE}" type="parTrans" cxnId="{50E56E02-1305-7D40-964B-74E3054A1D7F}">
      <dgm:prSet/>
      <dgm:spPr/>
      <dgm:t>
        <a:bodyPr/>
        <a:lstStyle/>
        <a:p>
          <a:endParaRPr lang="en-GB"/>
        </a:p>
      </dgm:t>
    </dgm:pt>
    <dgm:pt modelId="{FA94EEA8-5054-7448-8B09-CC420E51F093}" type="sibTrans" cxnId="{50E56E02-1305-7D40-964B-74E3054A1D7F}">
      <dgm:prSet/>
      <dgm:spPr/>
      <dgm:t>
        <a:bodyPr/>
        <a:lstStyle/>
        <a:p>
          <a:endParaRPr lang="en-GB"/>
        </a:p>
      </dgm:t>
    </dgm:pt>
    <dgm:pt modelId="{6836B14E-E38E-1643-9C83-94AB527369E4}">
      <dgm:prSet/>
      <dgm:spPr/>
      <dgm:t>
        <a:bodyPr/>
        <a:lstStyle/>
        <a:p>
          <a:r>
            <a:rPr lang="en-GB" i="1" dirty="0">
              <a:effectLst/>
              <a:latin typeface="Arial" panose="020B0604020202020204" pitchFamily="34" charset="0"/>
            </a:rPr>
            <a:t>These systems must be resilient to a wide range of attacks that cannot be thwarted through software-only security mechanisms.</a:t>
          </a:r>
        </a:p>
      </dgm:t>
    </dgm:pt>
    <dgm:pt modelId="{E0EA8440-8402-5E4E-895B-D0FED8AE2886}" type="parTrans" cxnId="{4A98AC76-C198-374A-8BE4-D954D61E2BC3}">
      <dgm:prSet/>
      <dgm:spPr/>
      <dgm:t>
        <a:bodyPr/>
        <a:lstStyle/>
        <a:p>
          <a:endParaRPr lang="en-GB"/>
        </a:p>
      </dgm:t>
    </dgm:pt>
    <dgm:pt modelId="{52C48D5A-2D9F-0E45-95E6-02630395B39C}" type="sibTrans" cxnId="{4A98AC76-C198-374A-8BE4-D954D61E2BC3}">
      <dgm:prSet/>
      <dgm:spPr/>
      <dgm:t>
        <a:bodyPr/>
        <a:lstStyle/>
        <a:p>
          <a:endParaRPr lang="en-GB"/>
        </a:p>
      </dgm:t>
    </dgm:pt>
    <dgm:pt modelId="{ADB5DFEA-A7C5-304B-8F0B-30123F68706B}">
      <dgm:prSet/>
      <dgm:spPr/>
      <dgm:t>
        <a:bodyPr/>
        <a:lstStyle/>
        <a:p>
          <a:r>
            <a:rPr lang="en-GB"/>
            <a:t>A hardware root of trust and the hardware-based security primitives are fundamentally necessary to satisfy demands of connected and highly or fully automated vehicles. </a:t>
          </a:r>
          <a:endParaRPr lang="en-GB" i="1" dirty="0">
            <a:effectLst/>
            <a:latin typeface="Arial" panose="020B0604020202020204" pitchFamily="34" charset="0"/>
          </a:endParaRPr>
        </a:p>
      </dgm:t>
    </dgm:pt>
    <dgm:pt modelId="{2E157549-CD65-C843-8C9B-2E1BEC12A775}" type="parTrans" cxnId="{16D99D6D-86E0-B940-931E-847741A9028D}">
      <dgm:prSet/>
      <dgm:spPr/>
      <dgm:t>
        <a:bodyPr/>
        <a:lstStyle/>
        <a:p>
          <a:endParaRPr lang="en-GB"/>
        </a:p>
      </dgm:t>
    </dgm:pt>
    <dgm:pt modelId="{8710B6FA-51A4-3F42-9B11-CA2F15B5F0C4}" type="sibTrans" cxnId="{16D99D6D-86E0-B940-931E-847741A9028D}">
      <dgm:prSet/>
      <dgm:spPr/>
      <dgm:t>
        <a:bodyPr/>
        <a:lstStyle/>
        <a:p>
          <a:endParaRPr lang="en-GB"/>
        </a:p>
      </dgm:t>
    </dgm:pt>
    <dgm:pt modelId="{F122CE4B-9FC5-4C47-BBD1-DB877A58E292}" type="pres">
      <dgm:prSet presAssocID="{E658AD78-20FF-1947-9C94-7DF198A7B2CF}" presName="diagram" presStyleCnt="0">
        <dgm:presLayoutVars>
          <dgm:dir/>
          <dgm:resizeHandles val="exact"/>
        </dgm:presLayoutVars>
      </dgm:prSet>
      <dgm:spPr/>
    </dgm:pt>
    <dgm:pt modelId="{51D91B06-BB6F-C04D-BA8C-A3F93A165B7B}" type="pres">
      <dgm:prSet presAssocID="{CCF8CA77-5396-EA4B-BF81-5B32C008A2C8}" presName="node" presStyleLbl="node1" presStyleIdx="0" presStyleCnt="3">
        <dgm:presLayoutVars>
          <dgm:bulletEnabled val="1"/>
        </dgm:presLayoutVars>
      </dgm:prSet>
      <dgm:spPr/>
    </dgm:pt>
    <dgm:pt modelId="{9981B154-3575-7646-8F3E-80621604FCBD}" type="pres">
      <dgm:prSet presAssocID="{FA94EEA8-5054-7448-8B09-CC420E51F093}" presName="sibTrans" presStyleCnt="0"/>
      <dgm:spPr/>
    </dgm:pt>
    <dgm:pt modelId="{443E2131-6EC5-7F4B-8687-D76D8BCF5C66}" type="pres">
      <dgm:prSet presAssocID="{6836B14E-E38E-1643-9C83-94AB527369E4}" presName="node" presStyleLbl="node1" presStyleIdx="1" presStyleCnt="3">
        <dgm:presLayoutVars>
          <dgm:bulletEnabled val="1"/>
        </dgm:presLayoutVars>
      </dgm:prSet>
      <dgm:spPr/>
    </dgm:pt>
    <dgm:pt modelId="{C7165DB8-183B-8E41-BDCA-3C5DBDB8E44C}" type="pres">
      <dgm:prSet presAssocID="{52C48D5A-2D9F-0E45-95E6-02630395B39C}" presName="sibTrans" presStyleCnt="0"/>
      <dgm:spPr/>
    </dgm:pt>
    <dgm:pt modelId="{4C9B26DA-1CEE-0842-A28F-F07BE1F62ABE}" type="pres">
      <dgm:prSet presAssocID="{ADB5DFEA-A7C5-304B-8F0B-30123F68706B}" presName="node" presStyleLbl="node1" presStyleIdx="2" presStyleCnt="3">
        <dgm:presLayoutVars>
          <dgm:bulletEnabled val="1"/>
        </dgm:presLayoutVars>
      </dgm:prSet>
      <dgm:spPr/>
    </dgm:pt>
  </dgm:ptLst>
  <dgm:cxnLst>
    <dgm:cxn modelId="{50E56E02-1305-7D40-964B-74E3054A1D7F}" srcId="{E658AD78-20FF-1947-9C94-7DF198A7B2CF}" destId="{CCF8CA77-5396-EA4B-BF81-5B32C008A2C8}" srcOrd="0" destOrd="0" parTransId="{2688451C-4EC3-4049-B1DB-0A81E9C8C4DE}" sibTransId="{FA94EEA8-5054-7448-8B09-CC420E51F093}"/>
    <dgm:cxn modelId="{7D206D62-318B-2B44-8282-C9414453D524}" type="presOf" srcId="{ADB5DFEA-A7C5-304B-8F0B-30123F68706B}" destId="{4C9B26DA-1CEE-0842-A28F-F07BE1F62ABE}" srcOrd="0" destOrd="0" presId="urn:microsoft.com/office/officeart/2005/8/layout/default"/>
    <dgm:cxn modelId="{16D99D6D-86E0-B940-931E-847741A9028D}" srcId="{E658AD78-20FF-1947-9C94-7DF198A7B2CF}" destId="{ADB5DFEA-A7C5-304B-8F0B-30123F68706B}" srcOrd="2" destOrd="0" parTransId="{2E157549-CD65-C843-8C9B-2E1BEC12A775}" sibTransId="{8710B6FA-51A4-3F42-9B11-CA2F15B5F0C4}"/>
    <dgm:cxn modelId="{4A98AC76-C198-374A-8BE4-D954D61E2BC3}" srcId="{E658AD78-20FF-1947-9C94-7DF198A7B2CF}" destId="{6836B14E-E38E-1643-9C83-94AB527369E4}" srcOrd="1" destOrd="0" parTransId="{E0EA8440-8402-5E4E-895B-D0FED8AE2886}" sibTransId="{52C48D5A-2D9F-0E45-95E6-02630395B39C}"/>
    <dgm:cxn modelId="{4ADD387E-44A6-A745-B451-79C85D5B8687}" type="presOf" srcId="{6836B14E-E38E-1643-9C83-94AB527369E4}" destId="{443E2131-6EC5-7F4B-8687-D76D8BCF5C66}" srcOrd="0" destOrd="0" presId="urn:microsoft.com/office/officeart/2005/8/layout/default"/>
    <dgm:cxn modelId="{10A52380-0ADA-164D-ABD5-1D34359E2973}" type="presOf" srcId="{E658AD78-20FF-1947-9C94-7DF198A7B2CF}" destId="{F122CE4B-9FC5-4C47-BBD1-DB877A58E292}" srcOrd="0" destOrd="0" presId="urn:microsoft.com/office/officeart/2005/8/layout/default"/>
    <dgm:cxn modelId="{4140E7B8-8330-DB4C-9F8C-D4371CF115A3}" type="presOf" srcId="{CCF8CA77-5396-EA4B-BF81-5B32C008A2C8}" destId="{51D91B06-BB6F-C04D-BA8C-A3F93A165B7B}" srcOrd="0" destOrd="0" presId="urn:microsoft.com/office/officeart/2005/8/layout/default"/>
    <dgm:cxn modelId="{A6BF3231-8692-8D48-8F2D-B4AE2614247D}" type="presParOf" srcId="{F122CE4B-9FC5-4C47-BBD1-DB877A58E292}" destId="{51D91B06-BB6F-C04D-BA8C-A3F93A165B7B}" srcOrd="0" destOrd="0" presId="urn:microsoft.com/office/officeart/2005/8/layout/default"/>
    <dgm:cxn modelId="{31F43EBC-46E4-8A4A-ABF3-E89384DCF4C5}" type="presParOf" srcId="{F122CE4B-9FC5-4C47-BBD1-DB877A58E292}" destId="{9981B154-3575-7646-8F3E-80621604FCBD}" srcOrd="1" destOrd="0" presId="urn:microsoft.com/office/officeart/2005/8/layout/default"/>
    <dgm:cxn modelId="{34DB1773-86B0-764E-AF68-533A232817BA}" type="presParOf" srcId="{F122CE4B-9FC5-4C47-BBD1-DB877A58E292}" destId="{443E2131-6EC5-7F4B-8687-D76D8BCF5C66}" srcOrd="2" destOrd="0" presId="urn:microsoft.com/office/officeart/2005/8/layout/default"/>
    <dgm:cxn modelId="{2019E56A-979B-554F-97C6-3728AFB9F635}" type="presParOf" srcId="{F122CE4B-9FC5-4C47-BBD1-DB877A58E292}" destId="{C7165DB8-183B-8E41-BDCA-3C5DBDB8E44C}" srcOrd="3" destOrd="0" presId="urn:microsoft.com/office/officeart/2005/8/layout/default"/>
    <dgm:cxn modelId="{0067B33A-42B1-3144-82D7-5B033CB283FC}" type="presParOf" srcId="{F122CE4B-9FC5-4C47-BBD1-DB877A58E292}" destId="{4C9B26DA-1CEE-0842-A28F-F07BE1F62AB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D0CEC29-2820-1549-8DF2-FDCA973CA1C4}" type="doc">
      <dgm:prSet loTypeId="urn:microsoft.com/office/officeart/2005/8/layout/lProcess1" loCatId="list" qsTypeId="urn:microsoft.com/office/officeart/2005/8/quickstyle/simple1" qsCatId="simple" csTypeId="urn:microsoft.com/office/officeart/2005/8/colors/colorful2" csCatId="colorful" phldr="1"/>
      <dgm:spPr/>
      <dgm:t>
        <a:bodyPr/>
        <a:lstStyle/>
        <a:p>
          <a:endParaRPr lang="en-GB"/>
        </a:p>
      </dgm:t>
    </dgm:pt>
    <dgm:pt modelId="{00870B0C-6CDE-3744-BD88-FF28A6F9D306}">
      <dgm:prSet phldrT="[Text]"/>
      <dgm:spPr/>
      <dgm:t>
        <a:bodyPr/>
        <a:lstStyle/>
        <a:p>
          <a:r>
            <a:rPr lang="en-GB" dirty="0"/>
            <a:t>IPR Protection</a:t>
          </a:r>
        </a:p>
      </dgm:t>
    </dgm:pt>
    <dgm:pt modelId="{830DF6BC-08F2-D64E-8DB0-4B13F27DF1AA}" type="parTrans" cxnId="{A809B152-7CD1-EC41-8A67-037C3F572592}">
      <dgm:prSet/>
      <dgm:spPr/>
      <dgm:t>
        <a:bodyPr/>
        <a:lstStyle/>
        <a:p>
          <a:endParaRPr lang="en-GB"/>
        </a:p>
      </dgm:t>
    </dgm:pt>
    <dgm:pt modelId="{299D7866-4098-ED4B-856D-CC79ACEDE5A8}" type="sibTrans" cxnId="{A809B152-7CD1-EC41-8A67-037C3F572592}">
      <dgm:prSet/>
      <dgm:spPr/>
      <dgm:t>
        <a:bodyPr/>
        <a:lstStyle/>
        <a:p>
          <a:endParaRPr lang="en-GB"/>
        </a:p>
      </dgm:t>
    </dgm:pt>
    <dgm:pt modelId="{6995F2FC-06BC-394D-9215-CE541C263C77}">
      <dgm:prSet phldrT="[Text]"/>
      <dgm:spPr/>
      <dgm:t>
        <a:bodyPr/>
        <a:lstStyle/>
        <a:p>
          <a:r>
            <a:rPr lang="en-GB" dirty="0"/>
            <a:t>Secure Diagnosis at the ECU Level</a:t>
          </a:r>
        </a:p>
      </dgm:t>
    </dgm:pt>
    <dgm:pt modelId="{201AED92-9E70-5241-A2CB-22AB20337E11}" type="parTrans" cxnId="{09864C7B-48AC-2341-AD34-CADD09F33392}">
      <dgm:prSet/>
      <dgm:spPr/>
      <dgm:t>
        <a:bodyPr/>
        <a:lstStyle/>
        <a:p>
          <a:endParaRPr lang="en-GB"/>
        </a:p>
      </dgm:t>
    </dgm:pt>
    <dgm:pt modelId="{A6BC3C75-DD12-CF4F-A5C7-0E174ED022D2}" type="sibTrans" cxnId="{09864C7B-48AC-2341-AD34-CADD09F33392}">
      <dgm:prSet/>
      <dgm:spPr/>
      <dgm:t>
        <a:bodyPr/>
        <a:lstStyle/>
        <a:p>
          <a:endParaRPr lang="en-GB"/>
        </a:p>
      </dgm:t>
    </dgm:pt>
    <dgm:pt modelId="{92B57897-BD79-C849-8273-0EFA2BC3749C}">
      <dgm:prSet phldrT="[Text]"/>
      <dgm:spPr/>
      <dgm:t>
        <a:bodyPr/>
        <a:lstStyle/>
        <a:p>
          <a:r>
            <a:rPr lang="en-GB"/>
            <a:t>Secure Logging</a:t>
          </a:r>
          <a:endParaRPr lang="en-GB" dirty="0"/>
        </a:p>
      </dgm:t>
    </dgm:pt>
    <dgm:pt modelId="{36DDBB68-2BE5-DC4E-9368-650A36E3B2BF}" type="parTrans" cxnId="{86974209-A9D5-0247-A57C-0B96804400F0}">
      <dgm:prSet/>
      <dgm:spPr/>
      <dgm:t>
        <a:bodyPr/>
        <a:lstStyle/>
        <a:p>
          <a:endParaRPr lang="en-GB"/>
        </a:p>
      </dgm:t>
    </dgm:pt>
    <dgm:pt modelId="{FEFDC51E-7694-DF43-B1B3-16EDBBEA9F40}" type="sibTrans" cxnId="{86974209-A9D5-0247-A57C-0B96804400F0}">
      <dgm:prSet/>
      <dgm:spPr/>
      <dgm:t>
        <a:bodyPr/>
        <a:lstStyle/>
        <a:p>
          <a:endParaRPr lang="en-GB"/>
        </a:p>
      </dgm:t>
    </dgm:pt>
    <dgm:pt modelId="{CCC8754F-87C5-B740-AC93-16813C5E6EC8}">
      <dgm:prSet phldrT="[Text]" custT="1"/>
      <dgm:spPr/>
      <dgm:t>
        <a:bodyPr/>
        <a:lstStyle/>
        <a:p>
          <a:r>
            <a:rPr lang="en-GB" sz="1400" dirty="0"/>
            <a:t>Satisfying the requirements of the IP protection use case requires implementation of the base confidentiality profile (7.1). </a:t>
          </a:r>
        </a:p>
      </dgm:t>
    </dgm:pt>
    <dgm:pt modelId="{1828913C-D41F-FA4E-859C-F62CC210006A}" type="parTrans" cxnId="{70E88C03-B593-534E-9A29-726DFF04BC18}">
      <dgm:prSet/>
      <dgm:spPr/>
      <dgm:t>
        <a:bodyPr/>
        <a:lstStyle/>
        <a:p>
          <a:endParaRPr lang="en-GB"/>
        </a:p>
      </dgm:t>
    </dgm:pt>
    <dgm:pt modelId="{B7C229BB-5863-9043-8F09-FCBFCC43E3F2}" type="sibTrans" cxnId="{70E88C03-B593-534E-9A29-726DFF04BC18}">
      <dgm:prSet/>
      <dgm:spPr/>
      <dgm:t>
        <a:bodyPr/>
        <a:lstStyle/>
        <a:p>
          <a:endParaRPr lang="en-GB"/>
        </a:p>
      </dgm:t>
    </dgm:pt>
    <dgm:pt modelId="{B45AE366-B581-1848-B687-75ACB9C266BE}">
      <dgm:prSet custT="1"/>
      <dgm:spPr/>
      <dgm:t>
        <a:bodyPr/>
        <a:lstStyle/>
        <a:p>
          <a:r>
            <a:rPr lang="en-GB" sz="1400" dirty="0"/>
            <a:t>Implementation of the secure ECU diagnostics use case requires implementation of the following profiles: </a:t>
          </a:r>
        </a:p>
      </dgm:t>
    </dgm:pt>
    <dgm:pt modelId="{CF9F084A-62BA-AE4C-A69F-CEE18929CDE5}" type="parTrans" cxnId="{5E2FE877-E8F8-9345-BE0B-E45AAA22D1DE}">
      <dgm:prSet/>
      <dgm:spPr/>
      <dgm:t>
        <a:bodyPr/>
        <a:lstStyle/>
        <a:p>
          <a:endParaRPr lang="en-GB"/>
        </a:p>
      </dgm:t>
    </dgm:pt>
    <dgm:pt modelId="{13E3E905-6EE5-D74C-BC27-7FB471255A52}" type="sibTrans" cxnId="{5E2FE877-E8F8-9345-BE0B-E45AAA22D1DE}">
      <dgm:prSet/>
      <dgm:spPr/>
      <dgm:t>
        <a:bodyPr/>
        <a:lstStyle/>
        <a:p>
          <a:endParaRPr lang="en-GB"/>
        </a:p>
      </dgm:t>
    </dgm:pt>
    <dgm:pt modelId="{20CD58BA-59A9-DE45-A56D-317162B9C657}">
      <dgm:prSet custT="1"/>
      <dgm:spPr/>
      <dgm:t>
        <a:bodyPr/>
        <a:lstStyle/>
        <a:p>
          <a:r>
            <a:rPr lang="en-GB" sz="1100" dirty="0"/>
            <a:t>Base Confidentiality (7.1):</a:t>
          </a:r>
        </a:p>
      </dgm:t>
    </dgm:pt>
    <dgm:pt modelId="{50B1979F-4E8A-2E48-BD65-6C2F1DE7D65E}" type="parTrans" cxnId="{729E5BE1-2FDD-E147-ACF4-00C51B1523A5}">
      <dgm:prSet/>
      <dgm:spPr/>
      <dgm:t>
        <a:bodyPr/>
        <a:lstStyle/>
        <a:p>
          <a:endParaRPr lang="en-GB"/>
        </a:p>
      </dgm:t>
    </dgm:pt>
    <dgm:pt modelId="{A85327AD-1AEB-3A4B-8FF3-F9DB406DCDE1}" type="sibTrans" cxnId="{729E5BE1-2FDD-E147-ACF4-00C51B1523A5}">
      <dgm:prSet/>
      <dgm:spPr/>
      <dgm:t>
        <a:bodyPr/>
        <a:lstStyle/>
        <a:p>
          <a:endParaRPr lang="en-GB"/>
        </a:p>
      </dgm:t>
    </dgm:pt>
    <dgm:pt modelId="{5AC26D82-0E47-0744-9EF8-F958A84C7A12}">
      <dgm:prSet custT="1"/>
      <dgm:spPr/>
      <dgm:t>
        <a:bodyPr/>
        <a:lstStyle/>
        <a:p>
          <a:r>
            <a:rPr lang="en-GB" sz="1400" dirty="0"/>
            <a:t>Additionally, the following profiles should be considered depending on the system implementation: </a:t>
          </a:r>
        </a:p>
      </dgm:t>
    </dgm:pt>
    <dgm:pt modelId="{7FA7D38D-43A9-CD45-BA62-80E06CE14099}" type="parTrans" cxnId="{96164972-CECB-2E4C-9F64-A6802EDB1F99}">
      <dgm:prSet/>
      <dgm:spPr/>
      <dgm:t>
        <a:bodyPr/>
        <a:lstStyle/>
        <a:p>
          <a:endParaRPr lang="en-GB"/>
        </a:p>
      </dgm:t>
    </dgm:pt>
    <dgm:pt modelId="{1E2E67A2-1878-6E4B-9E0F-790D64547046}" type="sibTrans" cxnId="{96164972-CECB-2E4C-9F64-A6802EDB1F99}">
      <dgm:prSet/>
      <dgm:spPr/>
      <dgm:t>
        <a:bodyPr/>
        <a:lstStyle/>
        <a:p>
          <a:endParaRPr lang="en-GB"/>
        </a:p>
      </dgm:t>
    </dgm:pt>
    <dgm:pt modelId="{C84A5D23-DBA4-DA4A-BA33-B26CCEE877DE}">
      <dgm:prSet custT="1"/>
      <dgm:spPr/>
      <dgm:t>
        <a:bodyPr/>
        <a:lstStyle/>
        <a:p>
          <a:r>
            <a:rPr lang="en-GB" sz="1100" dirty="0"/>
            <a:t>Base Availability (7.3):</a:t>
          </a:r>
        </a:p>
      </dgm:t>
    </dgm:pt>
    <dgm:pt modelId="{8C45912D-A2B7-424C-B0D1-E2C27C755B00}" type="parTrans" cxnId="{6E82F2FC-DECF-064E-AF7E-B01DD8B47E19}">
      <dgm:prSet/>
      <dgm:spPr/>
      <dgm:t>
        <a:bodyPr/>
        <a:lstStyle/>
        <a:p>
          <a:endParaRPr lang="en-GB"/>
        </a:p>
      </dgm:t>
    </dgm:pt>
    <dgm:pt modelId="{5139701C-DDD2-5348-BB89-0B7BD729E051}" type="sibTrans" cxnId="{6E82F2FC-DECF-064E-AF7E-B01DD8B47E19}">
      <dgm:prSet/>
      <dgm:spPr/>
      <dgm:t>
        <a:bodyPr/>
        <a:lstStyle/>
        <a:p>
          <a:endParaRPr lang="en-GB"/>
        </a:p>
      </dgm:t>
    </dgm:pt>
    <dgm:pt modelId="{11ACF914-99E9-5C4E-9FBF-A4F5CF2AAE5B}">
      <dgm:prSet phldrT="[Text]" custT="1"/>
      <dgm:spPr/>
      <dgm:t>
        <a:bodyPr/>
        <a:lstStyle/>
        <a:p>
          <a:r>
            <a:rPr lang="en-GB" sz="1400" dirty="0"/>
            <a:t>To satisfy the minimum, fundamental secure logging requirements of authentication and non-repudiation, three profiles are required: </a:t>
          </a:r>
        </a:p>
      </dgm:t>
    </dgm:pt>
    <dgm:pt modelId="{17BF4601-EA07-8C43-96CB-C459C40D08C1}" type="parTrans" cxnId="{97001BDB-EA1A-704A-857F-36A9062226E5}">
      <dgm:prSet/>
      <dgm:spPr/>
      <dgm:t>
        <a:bodyPr/>
        <a:lstStyle/>
        <a:p>
          <a:endParaRPr lang="en-GB"/>
        </a:p>
      </dgm:t>
    </dgm:pt>
    <dgm:pt modelId="{AE237C94-565D-7D43-B709-002BAEBC1A82}" type="sibTrans" cxnId="{97001BDB-EA1A-704A-857F-36A9062226E5}">
      <dgm:prSet/>
      <dgm:spPr/>
      <dgm:t>
        <a:bodyPr/>
        <a:lstStyle/>
        <a:p>
          <a:endParaRPr lang="en-GB"/>
        </a:p>
      </dgm:t>
    </dgm:pt>
    <dgm:pt modelId="{C0D51AAC-EA89-8242-9364-2B6AC3847EBA}">
      <dgm:prSet custT="1"/>
      <dgm:spPr/>
      <dgm:t>
        <a:bodyPr/>
        <a:lstStyle/>
        <a:p>
          <a:r>
            <a:rPr lang="en-GB" sz="1100" dirty="0"/>
            <a:t>Base Confidentiality (7.1)</a:t>
          </a:r>
        </a:p>
      </dgm:t>
    </dgm:pt>
    <dgm:pt modelId="{0E06FD30-BD4B-CE4C-B202-92833ED4F4AF}" type="parTrans" cxnId="{908D789F-6AAA-3749-BBFB-9BF0903F0620}">
      <dgm:prSet/>
      <dgm:spPr/>
      <dgm:t>
        <a:bodyPr/>
        <a:lstStyle/>
        <a:p>
          <a:endParaRPr lang="en-GB"/>
        </a:p>
      </dgm:t>
    </dgm:pt>
    <dgm:pt modelId="{86C0CBDC-EA7C-6F4A-BFB3-BD7EA7AEB0F2}" type="sibTrans" cxnId="{908D789F-6AAA-3749-BBFB-9BF0903F0620}">
      <dgm:prSet/>
      <dgm:spPr/>
      <dgm:t>
        <a:bodyPr/>
        <a:lstStyle/>
        <a:p>
          <a:endParaRPr lang="en-GB"/>
        </a:p>
      </dgm:t>
    </dgm:pt>
    <dgm:pt modelId="{C560671E-815D-3A4E-B338-1E226A79BA7B}">
      <dgm:prSet custT="1"/>
      <dgm:spPr/>
      <dgm:t>
        <a:bodyPr/>
        <a:lstStyle/>
        <a:p>
          <a:r>
            <a:rPr lang="en-GB" sz="1100" dirty="0"/>
            <a:t>Base Integrity (7.2) </a:t>
          </a:r>
        </a:p>
      </dgm:t>
    </dgm:pt>
    <dgm:pt modelId="{BFA5E670-FC2C-5544-8CEF-16159ACFA258}" type="parTrans" cxnId="{F110FE98-2AFC-C045-8DB5-C99BB351E912}">
      <dgm:prSet/>
      <dgm:spPr/>
      <dgm:t>
        <a:bodyPr/>
        <a:lstStyle/>
        <a:p>
          <a:endParaRPr lang="en-GB"/>
        </a:p>
      </dgm:t>
    </dgm:pt>
    <dgm:pt modelId="{9A52EBD3-77FD-3848-8D3E-3D4975B5CECF}" type="sibTrans" cxnId="{F110FE98-2AFC-C045-8DB5-C99BB351E912}">
      <dgm:prSet/>
      <dgm:spPr/>
      <dgm:t>
        <a:bodyPr/>
        <a:lstStyle/>
        <a:p>
          <a:endParaRPr lang="en-GB"/>
        </a:p>
      </dgm:t>
    </dgm:pt>
    <dgm:pt modelId="{46ADA9A4-1F41-CB4E-B504-D0B7AA647A93}">
      <dgm:prSet custT="1"/>
      <dgm:spPr/>
      <dgm:t>
        <a:bodyPr/>
        <a:lstStyle/>
        <a:p>
          <a:r>
            <a:rPr lang="en-GB" sz="1100" dirty="0"/>
            <a:t>Non-Repudiation (7.5)</a:t>
          </a:r>
        </a:p>
      </dgm:t>
    </dgm:pt>
    <dgm:pt modelId="{72B09273-1A87-CA4A-AA90-6D47A30784E7}" type="parTrans" cxnId="{7B093A72-C947-2C48-98C8-5D290B2A92E2}">
      <dgm:prSet/>
      <dgm:spPr/>
      <dgm:t>
        <a:bodyPr/>
        <a:lstStyle/>
        <a:p>
          <a:endParaRPr lang="en-GB"/>
        </a:p>
      </dgm:t>
    </dgm:pt>
    <dgm:pt modelId="{1F3BC50F-09CC-7D4C-9C57-A1CBB6FB4CE7}" type="sibTrans" cxnId="{7B093A72-C947-2C48-98C8-5D290B2A92E2}">
      <dgm:prSet/>
      <dgm:spPr/>
      <dgm:t>
        <a:bodyPr/>
        <a:lstStyle/>
        <a:p>
          <a:endParaRPr lang="en-GB"/>
        </a:p>
      </dgm:t>
    </dgm:pt>
    <dgm:pt modelId="{6B4100A1-8C6C-4D44-B97F-62C94F193BBF}">
      <dgm:prSet custT="1"/>
      <dgm:spPr/>
      <dgm:t>
        <a:bodyPr/>
        <a:lstStyle/>
        <a:p>
          <a:r>
            <a:rPr lang="en-GB" sz="1400" dirty="0"/>
            <a:t>To satisfy additional security objectives which could be specified for certain usages of secure logging, the following additional profiles may be required and should be considered based on the context provided above: </a:t>
          </a:r>
        </a:p>
      </dgm:t>
    </dgm:pt>
    <dgm:pt modelId="{E5655402-6D36-6940-9127-FCD8EF850424}" type="parTrans" cxnId="{94643ACF-2CC9-D94C-9AC3-EC8145BAC034}">
      <dgm:prSet/>
      <dgm:spPr/>
      <dgm:t>
        <a:bodyPr/>
        <a:lstStyle/>
        <a:p>
          <a:endParaRPr lang="en-GB"/>
        </a:p>
      </dgm:t>
    </dgm:pt>
    <dgm:pt modelId="{42CC32A9-8356-7643-8A30-5AECF9C3A577}" type="sibTrans" cxnId="{94643ACF-2CC9-D94C-9AC3-EC8145BAC034}">
      <dgm:prSet/>
      <dgm:spPr/>
      <dgm:t>
        <a:bodyPr/>
        <a:lstStyle/>
        <a:p>
          <a:endParaRPr lang="en-GB"/>
        </a:p>
      </dgm:t>
    </dgm:pt>
    <dgm:pt modelId="{A0185E25-0B5F-0B4C-A05A-385F9A920664}">
      <dgm:prSet custT="1"/>
      <dgm:spPr/>
      <dgm:t>
        <a:bodyPr/>
        <a:lstStyle/>
        <a:p>
          <a:r>
            <a:rPr lang="en-GB" sz="1100" dirty="0"/>
            <a:t>Base Availability Profile (7.3)</a:t>
          </a:r>
        </a:p>
      </dgm:t>
    </dgm:pt>
    <dgm:pt modelId="{F63E30F9-E505-C64B-9ADB-9E8F6256DA38}" type="parTrans" cxnId="{FF466A1C-1978-FE4A-9B34-1B366854A269}">
      <dgm:prSet/>
      <dgm:spPr/>
      <dgm:t>
        <a:bodyPr/>
        <a:lstStyle/>
        <a:p>
          <a:endParaRPr lang="en-GB"/>
        </a:p>
      </dgm:t>
    </dgm:pt>
    <dgm:pt modelId="{9A9F1A19-F7B6-6B4F-968F-774B24538473}" type="sibTrans" cxnId="{FF466A1C-1978-FE4A-9B34-1B366854A269}">
      <dgm:prSet/>
      <dgm:spPr/>
      <dgm:t>
        <a:bodyPr/>
        <a:lstStyle/>
        <a:p>
          <a:endParaRPr lang="en-GB"/>
        </a:p>
      </dgm:t>
    </dgm:pt>
    <dgm:pt modelId="{03888974-F123-A145-BE82-7FF81B683149}">
      <dgm:prSet custT="1"/>
      <dgm:spPr/>
      <dgm:t>
        <a:bodyPr/>
        <a:lstStyle/>
        <a:p>
          <a:r>
            <a:rPr lang="en-GB" sz="1100" dirty="0"/>
            <a:t>High Assurance Level Profile (7.7)</a:t>
          </a:r>
        </a:p>
      </dgm:t>
    </dgm:pt>
    <dgm:pt modelId="{D895EC48-81CF-3F44-A5E6-52F4824D22BB}" type="parTrans" cxnId="{DD09C510-0614-CD44-8F34-9876A7FD5351}">
      <dgm:prSet/>
      <dgm:spPr/>
      <dgm:t>
        <a:bodyPr/>
        <a:lstStyle/>
        <a:p>
          <a:endParaRPr lang="en-GB"/>
        </a:p>
      </dgm:t>
    </dgm:pt>
    <dgm:pt modelId="{DA303271-EBC8-5D4D-B5B7-36851919C97B}" type="sibTrans" cxnId="{DD09C510-0614-CD44-8F34-9876A7FD5351}">
      <dgm:prSet/>
      <dgm:spPr/>
      <dgm:t>
        <a:bodyPr/>
        <a:lstStyle/>
        <a:p>
          <a:endParaRPr lang="en-GB"/>
        </a:p>
      </dgm:t>
    </dgm:pt>
    <dgm:pt modelId="{7C6FEF3D-7116-B342-8E94-98A8EE4AE27E}">
      <dgm:prSet custT="1"/>
      <dgm:spPr/>
      <dgm:t>
        <a:bodyPr/>
        <a:lstStyle/>
        <a:p>
          <a:r>
            <a:rPr lang="en-GB" sz="1100" dirty="0"/>
            <a:t>Base Integrity (7.2):</a:t>
          </a:r>
        </a:p>
      </dgm:t>
    </dgm:pt>
    <dgm:pt modelId="{DC99E743-2A05-4A43-A2AB-BE0317F1790F}" type="parTrans" cxnId="{F0565A33-E48D-2C41-B777-3B683C926ACA}">
      <dgm:prSet/>
      <dgm:spPr/>
      <dgm:t>
        <a:bodyPr/>
        <a:lstStyle/>
        <a:p>
          <a:endParaRPr lang="en-GB"/>
        </a:p>
      </dgm:t>
    </dgm:pt>
    <dgm:pt modelId="{21E78E3E-4A4A-5C41-A8E0-98423D921C2C}" type="sibTrans" cxnId="{F0565A33-E48D-2C41-B777-3B683C926ACA}">
      <dgm:prSet/>
      <dgm:spPr/>
      <dgm:t>
        <a:bodyPr/>
        <a:lstStyle/>
        <a:p>
          <a:endParaRPr lang="en-GB"/>
        </a:p>
      </dgm:t>
    </dgm:pt>
    <dgm:pt modelId="{5788E2E1-97AC-9D4A-B1E8-9B08376F0E58}">
      <dgm:prSet custT="1"/>
      <dgm:spPr/>
      <dgm:t>
        <a:bodyPr/>
        <a:lstStyle/>
        <a:p>
          <a:r>
            <a:rPr lang="en-GB" sz="1100" dirty="0"/>
            <a:t>Access Control (7.4):</a:t>
          </a:r>
        </a:p>
      </dgm:t>
    </dgm:pt>
    <dgm:pt modelId="{B1F4069F-C7A8-3D41-A483-52A6187F73DB}" type="parTrans" cxnId="{79B7E8AB-1C90-6349-BB73-04B060EF311C}">
      <dgm:prSet/>
      <dgm:spPr/>
      <dgm:t>
        <a:bodyPr/>
        <a:lstStyle/>
        <a:p>
          <a:endParaRPr lang="en-GB"/>
        </a:p>
      </dgm:t>
    </dgm:pt>
    <dgm:pt modelId="{EC53E7FF-EF13-144D-AFB7-3496D36912B8}" type="sibTrans" cxnId="{79B7E8AB-1C90-6349-BB73-04B060EF311C}">
      <dgm:prSet/>
      <dgm:spPr/>
      <dgm:t>
        <a:bodyPr/>
        <a:lstStyle/>
        <a:p>
          <a:endParaRPr lang="en-GB"/>
        </a:p>
      </dgm:t>
    </dgm:pt>
    <dgm:pt modelId="{D3FD74A9-D4A9-3C47-B86D-12DC3C74CD3F}">
      <dgm:prSet custT="1"/>
      <dgm:spPr/>
      <dgm:t>
        <a:bodyPr/>
        <a:lstStyle/>
        <a:p>
          <a:r>
            <a:rPr lang="en-GB" sz="1100" dirty="0"/>
            <a:t>Assurance Level (7.7):</a:t>
          </a:r>
        </a:p>
      </dgm:t>
    </dgm:pt>
    <dgm:pt modelId="{578DF715-621F-6C41-99DF-B01732D60D5F}" type="parTrans" cxnId="{4CEA35EE-01D1-0043-9E70-BCD338D0A787}">
      <dgm:prSet/>
      <dgm:spPr/>
      <dgm:t>
        <a:bodyPr/>
        <a:lstStyle/>
        <a:p>
          <a:endParaRPr lang="en-GB"/>
        </a:p>
      </dgm:t>
    </dgm:pt>
    <dgm:pt modelId="{DC0D1EDB-AB38-674B-979B-045F410E5287}" type="sibTrans" cxnId="{4CEA35EE-01D1-0043-9E70-BCD338D0A787}">
      <dgm:prSet/>
      <dgm:spPr/>
      <dgm:t>
        <a:bodyPr/>
        <a:lstStyle/>
        <a:p>
          <a:endParaRPr lang="en-GB"/>
        </a:p>
      </dgm:t>
    </dgm:pt>
    <dgm:pt modelId="{842F1889-F4C9-6240-94DE-4D2B9F0763C9}" type="pres">
      <dgm:prSet presAssocID="{2D0CEC29-2820-1549-8DF2-FDCA973CA1C4}" presName="Name0" presStyleCnt="0">
        <dgm:presLayoutVars>
          <dgm:dir/>
          <dgm:animLvl val="lvl"/>
          <dgm:resizeHandles val="exact"/>
        </dgm:presLayoutVars>
      </dgm:prSet>
      <dgm:spPr/>
    </dgm:pt>
    <dgm:pt modelId="{37128FFB-357D-C34C-9C8A-83F60ACD9452}" type="pres">
      <dgm:prSet presAssocID="{00870B0C-6CDE-3744-BD88-FF28A6F9D306}" presName="vertFlow" presStyleCnt="0"/>
      <dgm:spPr/>
    </dgm:pt>
    <dgm:pt modelId="{77790410-5447-614D-A2C0-0CA56CDC0FFC}" type="pres">
      <dgm:prSet presAssocID="{00870B0C-6CDE-3744-BD88-FF28A6F9D306}" presName="header" presStyleLbl="node1" presStyleIdx="0" presStyleCnt="3"/>
      <dgm:spPr/>
    </dgm:pt>
    <dgm:pt modelId="{8218F60B-1122-CE47-92CC-0BB404BC1233}" type="pres">
      <dgm:prSet presAssocID="{1828913C-D41F-FA4E-859C-F62CC210006A}" presName="parTrans" presStyleLbl="sibTrans2D1" presStyleIdx="0" presStyleCnt="5"/>
      <dgm:spPr/>
    </dgm:pt>
    <dgm:pt modelId="{CE4FE9FD-4BC2-A74B-BE2E-CC69C1980D8C}" type="pres">
      <dgm:prSet presAssocID="{CCC8754F-87C5-B740-AC93-16813C5E6EC8}" presName="child" presStyleLbl="alignAccFollowNode1" presStyleIdx="0" presStyleCnt="5">
        <dgm:presLayoutVars>
          <dgm:chMax val="0"/>
          <dgm:bulletEnabled val="1"/>
        </dgm:presLayoutVars>
      </dgm:prSet>
      <dgm:spPr/>
    </dgm:pt>
    <dgm:pt modelId="{7DE2963C-972B-AF47-B072-F7BD2ED8F1AC}" type="pres">
      <dgm:prSet presAssocID="{00870B0C-6CDE-3744-BD88-FF28A6F9D306}" presName="hSp" presStyleCnt="0"/>
      <dgm:spPr/>
    </dgm:pt>
    <dgm:pt modelId="{D533846A-A9D9-034D-9BA3-962D1092F858}" type="pres">
      <dgm:prSet presAssocID="{6995F2FC-06BC-394D-9215-CE541C263C77}" presName="vertFlow" presStyleCnt="0"/>
      <dgm:spPr/>
    </dgm:pt>
    <dgm:pt modelId="{C9BF4A4C-D38D-C84B-BDA1-EBB6C959CEFC}" type="pres">
      <dgm:prSet presAssocID="{6995F2FC-06BC-394D-9215-CE541C263C77}" presName="header" presStyleLbl="node1" presStyleIdx="1" presStyleCnt="3"/>
      <dgm:spPr/>
    </dgm:pt>
    <dgm:pt modelId="{972615E7-749E-0F45-9765-A7A7DD333011}" type="pres">
      <dgm:prSet presAssocID="{CF9F084A-62BA-AE4C-A69F-CEE18929CDE5}" presName="parTrans" presStyleLbl="sibTrans2D1" presStyleIdx="1" presStyleCnt="5"/>
      <dgm:spPr/>
    </dgm:pt>
    <dgm:pt modelId="{40E3AFD7-5036-1845-B44C-F252E3E80921}" type="pres">
      <dgm:prSet presAssocID="{B45AE366-B581-1848-B687-75ACB9C266BE}" presName="child" presStyleLbl="alignAccFollowNode1" presStyleIdx="1" presStyleCnt="5" custScaleY="190582">
        <dgm:presLayoutVars>
          <dgm:chMax val="0"/>
          <dgm:bulletEnabled val="1"/>
        </dgm:presLayoutVars>
      </dgm:prSet>
      <dgm:spPr/>
    </dgm:pt>
    <dgm:pt modelId="{6B3149DA-461C-3141-AF17-E6ADC7A985A7}" type="pres">
      <dgm:prSet presAssocID="{13E3E905-6EE5-D74C-BC27-7FB471255A52}" presName="sibTrans" presStyleLbl="sibTrans2D1" presStyleIdx="2" presStyleCnt="5"/>
      <dgm:spPr/>
    </dgm:pt>
    <dgm:pt modelId="{84F280A8-7FDC-4643-AFA3-93A4A6EC41B8}" type="pres">
      <dgm:prSet presAssocID="{5AC26D82-0E47-0744-9EF8-F958A84C7A12}" presName="child" presStyleLbl="alignAccFollowNode1" presStyleIdx="2" presStyleCnt="5" custScaleY="144127">
        <dgm:presLayoutVars>
          <dgm:chMax val="0"/>
          <dgm:bulletEnabled val="1"/>
        </dgm:presLayoutVars>
      </dgm:prSet>
      <dgm:spPr/>
    </dgm:pt>
    <dgm:pt modelId="{43DE6D53-FFAC-3B49-BF89-F92B0126FECB}" type="pres">
      <dgm:prSet presAssocID="{6995F2FC-06BC-394D-9215-CE541C263C77}" presName="hSp" presStyleCnt="0"/>
      <dgm:spPr/>
    </dgm:pt>
    <dgm:pt modelId="{4C5F8FA2-6AB8-BD4B-B15E-EBEA1CB62F86}" type="pres">
      <dgm:prSet presAssocID="{92B57897-BD79-C849-8273-0EFA2BC3749C}" presName="vertFlow" presStyleCnt="0"/>
      <dgm:spPr/>
    </dgm:pt>
    <dgm:pt modelId="{55D5C223-1688-4246-9658-A27B280090AF}" type="pres">
      <dgm:prSet presAssocID="{92B57897-BD79-C849-8273-0EFA2BC3749C}" presName="header" presStyleLbl="node1" presStyleIdx="2" presStyleCnt="3"/>
      <dgm:spPr/>
    </dgm:pt>
    <dgm:pt modelId="{D9566F8C-643F-D942-A7A2-23E026C51EA5}" type="pres">
      <dgm:prSet presAssocID="{17BF4601-EA07-8C43-96CB-C459C40D08C1}" presName="parTrans" presStyleLbl="sibTrans2D1" presStyleIdx="3" presStyleCnt="5"/>
      <dgm:spPr/>
    </dgm:pt>
    <dgm:pt modelId="{6FD2E67C-7A62-DD4C-A3BC-531D5BD10CD2}" type="pres">
      <dgm:prSet presAssocID="{11ACF914-99E9-5C4E-9FBF-A4F5CF2AAE5B}" presName="child" presStyleLbl="alignAccFollowNode1" presStyleIdx="3" presStyleCnt="5" custScaleY="171830">
        <dgm:presLayoutVars>
          <dgm:chMax val="0"/>
          <dgm:bulletEnabled val="1"/>
        </dgm:presLayoutVars>
      </dgm:prSet>
      <dgm:spPr/>
    </dgm:pt>
    <dgm:pt modelId="{B2E55370-CD25-7849-9734-D5D3BF520D81}" type="pres">
      <dgm:prSet presAssocID="{AE237C94-565D-7D43-B709-002BAEBC1A82}" presName="sibTrans" presStyleLbl="sibTrans2D1" presStyleIdx="4" presStyleCnt="5"/>
      <dgm:spPr/>
    </dgm:pt>
    <dgm:pt modelId="{065C3EB9-D284-9141-8603-AA67643C2DBA}" type="pres">
      <dgm:prSet presAssocID="{6B4100A1-8C6C-4D44-B97F-62C94F193BBF}" presName="child" presStyleLbl="alignAccFollowNode1" presStyleIdx="4" presStyleCnt="5" custScaleY="218953">
        <dgm:presLayoutVars>
          <dgm:chMax val="0"/>
          <dgm:bulletEnabled val="1"/>
        </dgm:presLayoutVars>
      </dgm:prSet>
      <dgm:spPr/>
    </dgm:pt>
  </dgm:ptLst>
  <dgm:cxnLst>
    <dgm:cxn modelId="{70E88C03-B593-534E-9A29-726DFF04BC18}" srcId="{00870B0C-6CDE-3744-BD88-FF28A6F9D306}" destId="{CCC8754F-87C5-B740-AC93-16813C5E6EC8}" srcOrd="0" destOrd="0" parTransId="{1828913C-D41F-FA4E-859C-F62CC210006A}" sibTransId="{B7C229BB-5863-9043-8F09-FCBFCC43E3F2}"/>
    <dgm:cxn modelId="{86974209-A9D5-0247-A57C-0B96804400F0}" srcId="{2D0CEC29-2820-1549-8DF2-FDCA973CA1C4}" destId="{92B57897-BD79-C849-8273-0EFA2BC3749C}" srcOrd="2" destOrd="0" parTransId="{36DDBB68-2BE5-DC4E-9368-650A36E3B2BF}" sibTransId="{FEFDC51E-7694-DF43-B1B3-16EDBBEA9F40}"/>
    <dgm:cxn modelId="{DD09C510-0614-CD44-8F34-9876A7FD5351}" srcId="{6B4100A1-8C6C-4D44-B97F-62C94F193BBF}" destId="{03888974-F123-A145-BE82-7FF81B683149}" srcOrd="1" destOrd="0" parTransId="{D895EC48-81CF-3F44-A5E6-52F4824D22BB}" sibTransId="{DA303271-EBC8-5D4D-B5B7-36851919C97B}"/>
    <dgm:cxn modelId="{3B95AE14-74FB-B74E-BAE3-7D486CEF643F}" type="presOf" srcId="{CCC8754F-87C5-B740-AC93-16813C5E6EC8}" destId="{CE4FE9FD-4BC2-A74B-BE2E-CC69C1980D8C}" srcOrd="0" destOrd="0" presId="urn:microsoft.com/office/officeart/2005/8/layout/lProcess1"/>
    <dgm:cxn modelId="{FF466A1C-1978-FE4A-9B34-1B366854A269}" srcId="{6B4100A1-8C6C-4D44-B97F-62C94F193BBF}" destId="{A0185E25-0B5F-0B4C-A05A-385F9A920664}" srcOrd="0" destOrd="0" parTransId="{F63E30F9-E505-C64B-9ADB-9E8F6256DA38}" sibTransId="{9A9F1A19-F7B6-6B4F-968F-774B24538473}"/>
    <dgm:cxn modelId="{312F6F26-95EC-C742-B2D5-06D9D0934842}" type="presOf" srcId="{11ACF914-99E9-5C4E-9FBF-A4F5CF2AAE5B}" destId="{6FD2E67C-7A62-DD4C-A3BC-531D5BD10CD2}" srcOrd="0" destOrd="0" presId="urn:microsoft.com/office/officeart/2005/8/layout/lProcess1"/>
    <dgm:cxn modelId="{0A3BFE26-3A21-DE49-9BE0-DE5D0E1D3ADD}" type="presOf" srcId="{1828913C-D41F-FA4E-859C-F62CC210006A}" destId="{8218F60B-1122-CE47-92CC-0BB404BC1233}" srcOrd="0" destOrd="0" presId="urn:microsoft.com/office/officeart/2005/8/layout/lProcess1"/>
    <dgm:cxn modelId="{D1F87F2A-DCA0-374A-84B4-2D3A998F5AFC}" type="presOf" srcId="{92B57897-BD79-C849-8273-0EFA2BC3749C}" destId="{55D5C223-1688-4246-9658-A27B280090AF}" srcOrd="0" destOrd="0" presId="urn:microsoft.com/office/officeart/2005/8/layout/lProcess1"/>
    <dgm:cxn modelId="{32C8792D-CED8-9542-AA8B-12581AAE0C30}" type="presOf" srcId="{D3FD74A9-D4A9-3C47-B86D-12DC3C74CD3F}" destId="{84F280A8-7FDC-4643-AFA3-93A4A6EC41B8}" srcOrd="0" destOrd="2" presId="urn:microsoft.com/office/officeart/2005/8/layout/lProcess1"/>
    <dgm:cxn modelId="{036F3130-BF5E-2748-A75F-89D365BEB372}" type="presOf" srcId="{5788E2E1-97AC-9D4A-B1E8-9B08376F0E58}" destId="{40E3AFD7-5036-1845-B44C-F252E3E80921}" srcOrd="0" destOrd="3" presId="urn:microsoft.com/office/officeart/2005/8/layout/lProcess1"/>
    <dgm:cxn modelId="{F0565A33-E48D-2C41-B777-3B683C926ACA}" srcId="{B45AE366-B581-1848-B687-75ACB9C266BE}" destId="{7C6FEF3D-7116-B342-8E94-98A8EE4AE27E}" srcOrd="1" destOrd="0" parTransId="{DC99E743-2A05-4A43-A2AB-BE0317F1790F}" sibTransId="{21E78E3E-4A4A-5C41-A8E0-98423D921C2C}"/>
    <dgm:cxn modelId="{F148C235-27AC-F14B-B6DB-617BC70FC7FB}" type="presOf" srcId="{7C6FEF3D-7116-B342-8E94-98A8EE4AE27E}" destId="{40E3AFD7-5036-1845-B44C-F252E3E80921}" srcOrd="0" destOrd="2" presId="urn:microsoft.com/office/officeart/2005/8/layout/lProcess1"/>
    <dgm:cxn modelId="{3473C84A-849E-F744-9474-8BFF84D94D2C}" type="presOf" srcId="{6995F2FC-06BC-394D-9215-CE541C263C77}" destId="{C9BF4A4C-D38D-C84B-BDA1-EBB6C959CEFC}" srcOrd="0" destOrd="0" presId="urn:microsoft.com/office/officeart/2005/8/layout/lProcess1"/>
    <dgm:cxn modelId="{7B093A72-C947-2C48-98C8-5D290B2A92E2}" srcId="{11ACF914-99E9-5C4E-9FBF-A4F5CF2AAE5B}" destId="{46ADA9A4-1F41-CB4E-B504-D0B7AA647A93}" srcOrd="2" destOrd="0" parTransId="{72B09273-1A87-CA4A-AA90-6D47A30784E7}" sibTransId="{1F3BC50F-09CC-7D4C-9C57-A1CBB6FB4CE7}"/>
    <dgm:cxn modelId="{96164972-CECB-2E4C-9F64-A6802EDB1F99}" srcId="{6995F2FC-06BC-394D-9215-CE541C263C77}" destId="{5AC26D82-0E47-0744-9EF8-F958A84C7A12}" srcOrd="1" destOrd="0" parTransId="{7FA7D38D-43A9-CD45-BA62-80E06CE14099}" sibTransId="{1E2E67A2-1878-6E4B-9E0F-790D64547046}"/>
    <dgm:cxn modelId="{A809B152-7CD1-EC41-8A67-037C3F572592}" srcId="{2D0CEC29-2820-1549-8DF2-FDCA973CA1C4}" destId="{00870B0C-6CDE-3744-BD88-FF28A6F9D306}" srcOrd="0" destOrd="0" parTransId="{830DF6BC-08F2-D64E-8DB0-4B13F27DF1AA}" sibTransId="{299D7866-4098-ED4B-856D-CC79ACEDE5A8}"/>
    <dgm:cxn modelId="{910B8577-749F-6F4D-BF44-B66D4B154908}" type="presOf" srcId="{5AC26D82-0E47-0744-9EF8-F958A84C7A12}" destId="{84F280A8-7FDC-4643-AFA3-93A4A6EC41B8}" srcOrd="0" destOrd="0" presId="urn:microsoft.com/office/officeart/2005/8/layout/lProcess1"/>
    <dgm:cxn modelId="{5E2FE877-E8F8-9345-BE0B-E45AAA22D1DE}" srcId="{6995F2FC-06BC-394D-9215-CE541C263C77}" destId="{B45AE366-B581-1848-B687-75ACB9C266BE}" srcOrd="0" destOrd="0" parTransId="{CF9F084A-62BA-AE4C-A69F-CEE18929CDE5}" sibTransId="{13E3E905-6EE5-D74C-BC27-7FB471255A52}"/>
    <dgm:cxn modelId="{B2C83178-001E-9940-A80F-70081DC16938}" type="presOf" srcId="{46ADA9A4-1F41-CB4E-B504-D0B7AA647A93}" destId="{6FD2E67C-7A62-DD4C-A3BC-531D5BD10CD2}" srcOrd="0" destOrd="3" presId="urn:microsoft.com/office/officeart/2005/8/layout/lProcess1"/>
    <dgm:cxn modelId="{09864C7B-48AC-2341-AD34-CADD09F33392}" srcId="{2D0CEC29-2820-1549-8DF2-FDCA973CA1C4}" destId="{6995F2FC-06BC-394D-9215-CE541C263C77}" srcOrd="1" destOrd="0" parTransId="{201AED92-9E70-5241-A2CB-22AB20337E11}" sibTransId="{A6BC3C75-DD12-CF4F-A5C7-0E174ED022D2}"/>
    <dgm:cxn modelId="{EAFCCD7F-0176-314A-8222-84DB61D2E146}" type="presOf" srcId="{A0185E25-0B5F-0B4C-A05A-385F9A920664}" destId="{065C3EB9-D284-9141-8603-AA67643C2DBA}" srcOrd="0" destOrd="1" presId="urn:microsoft.com/office/officeart/2005/8/layout/lProcess1"/>
    <dgm:cxn modelId="{43E8E194-3512-B64C-A6CC-420363973715}" type="presOf" srcId="{AE237C94-565D-7D43-B709-002BAEBC1A82}" destId="{B2E55370-CD25-7849-9734-D5D3BF520D81}" srcOrd="0" destOrd="0" presId="urn:microsoft.com/office/officeart/2005/8/layout/lProcess1"/>
    <dgm:cxn modelId="{D9E44596-EBC4-404F-8D26-B2B6BC316EB5}" type="presOf" srcId="{6B4100A1-8C6C-4D44-B97F-62C94F193BBF}" destId="{065C3EB9-D284-9141-8603-AA67643C2DBA}" srcOrd="0" destOrd="0" presId="urn:microsoft.com/office/officeart/2005/8/layout/lProcess1"/>
    <dgm:cxn modelId="{A761A998-C8AE-3947-AB8A-776D463A236E}" type="presOf" srcId="{20CD58BA-59A9-DE45-A56D-317162B9C657}" destId="{40E3AFD7-5036-1845-B44C-F252E3E80921}" srcOrd="0" destOrd="1" presId="urn:microsoft.com/office/officeart/2005/8/layout/lProcess1"/>
    <dgm:cxn modelId="{F110FE98-2AFC-C045-8DB5-C99BB351E912}" srcId="{11ACF914-99E9-5C4E-9FBF-A4F5CF2AAE5B}" destId="{C560671E-815D-3A4E-B338-1E226A79BA7B}" srcOrd="1" destOrd="0" parTransId="{BFA5E670-FC2C-5544-8CEF-16159ACFA258}" sibTransId="{9A52EBD3-77FD-3848-8D3E-3D4975B5CECF}"/>
    <dgm:cxn modelId="{908D789F-6AAA-3749-BBFB-9BF0903F0620}" srcId="{11ACF914-99E9-5C4E-9FBF-A4F5CF2AAE5B}" destId="{C0D51AAC-EA89-8242-9364-2B6AC3847EBA}" srcOrd="0" destOrd="0" parTransId="{0E06FD30-BD4B-CE4C-B202-92833ED4F4AF}" sibTransId="{86C0CBDC-EA7C-6F4A-BFB3-BD7EA7AEB0F2}"/>
    <dgm:cxn modelId="{AA55DEA9-F415-3A40-BF96-01427A92C6E6}" type="presOf" srcId="{00870B0C-6CDE-3744-BD88-FF28A6F9D306}" destId="{77790410-5447-614D-A2C0-0CA56CDC0FFC}" srcOrd="0" destOrd="0" presId="urn:microsoft.com/office/officeart/2005/8/layout/lProcess1"/>
    <dgm:cxn modelId="{6E194DAA-3642-C841-9781-67F2FBA4EECF}" type="presOf" srcId="{C560671E-815D-3A4E-B338-1E226A79BA7B}" destId="{6FD2E67C-7A62-DD4C-A3BC-531D5BD10CD2}" srcOrd="0" destOrd="2" presId="urn:microsoft.com/office/officeart/2005/8/layout/lProcess1"/>
    <dgm:cxn modelId="{79B7E8AB-1C90-6349-BB73-04B060EF311C}" srcId="{B45AE366-B581-1848-B687-75ACB9C266BE}" destId="{5788E2E1-97AC-9D4A-B1E8-9B08376F0E58}" srcOrd="2" destOrd="0" parTransId="{B1F4069F-C7A8-3D41-A483-52A6187F73DB}" sibTransId="{EC53E7FF-EF13-144D-AFB7-3496D36912B8}"/>
    <dgm:cxn modelId="{4D58B0C5-8205-BB4B-B776-795A8E998C25}" type="presOf" srcId="{13E3E905-6EE5-D74C-BC27-7FB471255A52}" destId="{6B3149DA-461C-3141-AF17-E6ADC7A985A7}" srcOrd="0" destOrd="0" presId="urn:microsoft.com/office/officeart/2005/8/layout/lProcess1"/>
    <dgm:cxn modelId="{1AF899CA-733D-0F43-BF9A-9620F39A08BD}" type="presOf" srcId="{2D0CEC29-2820-1549-8DF2-FDCA973CA1C4}" destId="{842F1889-F4C9-6240-94DE-4D2B9F0763C9}" srcOrd="0" destOrd="0" presId="urn:microsoft.com/office/officeart/2005/8/layout/lProcess1"/>
    <dgm:cxn modelId="{5E30E0CD-2BCC-6F46-B248-09A0DD5AD007}" type="presOf" srcId="{17BF4601-EA07-8C43-96CB-C459C40D08C1}" destId="{D9566F8C-643F-D942-A7A2-23E026C51EA5}" srcOrd="0" destOrd="0" presId="urn:microsoft.com/office/officeart/2005/8/layout/lProcess1"/>
    <dgm:cxn modelId="{94643ACF-2CC9-D94C-9AC3-EC8145BAC034}" srcId="{92B57897-BD79-C849-8273-0EFA2BC3749C}" destId="{6B4100A1-8C6C-4D44-B97F-62C94F193BBF}" srcOrd="1" destOrd="0" parTransId="{E5655402-6D36-6940-9127-FCD8EF850424}" sibTransId="{42CC32A9-8356-7643-8A30-5AECF9C3A577}"/>
    <dgm:cxn modelId="{161427D0-9C79-CC4C-9C4B-2FCD391DB838}" type="presOf" srcId="{CF9F084A-62BA-AE4C-A69F-CEE18929CDE5}" destId="{972615E7-749E-0F45-9765-A7A7DD333011}" srcOrd="0" destOrd="0" presId="urn:microsoft.com/office/officeart/2005/8/layout/lProcess1"/>
    <dgm:cxn modelId="{356412D5-B8C1-264D-B50E-F3856EA85DE5}" type="presOf" srcId="{C0D51AAC-EA89-8242-9364-2B6AC3847EBA}" destId="{6FD2E67C-7A62-DD4C-A3BC-531D5BD10CD2}" srcOrd="0" destOrd="1" presId="urn:microsoft.com/office/officeart/2005/8/layout/lProcess1"/>
    <dgm:cxn modelId="{97001BDB-EA1A-704A-857F-36A9062226E5}" srcId="{92B57897-BD79-C849-8273-0EFA2BC3749C}" destId="{11ACF914-99E9-5C4E-9FBF-A4F5CF2AAE5B}" srcOrd="0" destOrd="0" parTransId="{17BF4601-EA07-8C43-96CB-C459C40D08C1}" sibTransId="{AE237C94-565D-7D43-B709-002BAEBC1A82}"/>
    <dgm:cxn modelId="{1F7DF0DD-3E90-CE4B-A666-BABF57C98958}" type="presOf" srcId="{C84A5D23-DBA4-DA4A-BA33-B26CCEE877DE}" destId="{84F280A8-7FDC-4643-AFA3-93A4A6EC41B8}" srcOrd="0" destOrd="1" presId="urn:microsoft.com/office/officeart/2005/8/layout/lProcess1"/>
    <dgm:cxn modelId="{729E5BE1-2FDD-E147-ACF4-00C51B1523A5}" srcId="{B45AE366-B581-1848-B687-75ACB9C266BE}" destId="{20CD58BA-59A9-DE45-A56D-317162B9C657}" srcOrd="0" destOrd="0" parTransId="{50B1979F-4E8A-2E48-BD65-6C2F1DE7D65E}" sibTransId="{A85327AD-1AEB-3A4B-8FF3-F9DB406DCDE1}"/>
    <dgm:cxn modelId="{F99190E6-F622-5641-AFB2-E1E189FCEA24}" type="presOf" srcId="{03888974-F123-A145-BE82-7FF81B683149}" destId="{065C3EB9-D284-9141-8603-AA67643C2DBA}" srcOrd="0" destOrd="2" presId="urn:microsoft.com/office/officeart/2005/8/layout/lProcess1"/>
    <dgm:cxn modelId="{4CEA35EE-01D1-0043-9E70-BCD338D0A787}" srcId="{5AC26D82-0E47-0744-9EF8-F958A84C7A12}" destId="{D3FD74A9-D4A9-3C47-B86D-12DC3C74CD3F}" srcOrd="1" destOrd="0" parTransId="{578DF715-621F-6C41-99DF-B01732D60D5F}" sibTransId="{DC0D1EDB-AB38-674B-979B-045F410E5287}"/>
    <dgm:cxn modelId="{CC6109F8-402B-4B41-BBEC-2C0B7DEC2764}" type="presOf" srcId="{B45AE366-B581-1848-B687-75ACB9C266BE}" destId="{40E3AFD7-5036-1845-B44C-F252E3E80921}" srcOrd="0" destOrd="0" presId="urn:microsoft.com/office/officeart/2005/8/layout/lProcess1"/>
    <dgm:cxn modelId="{6E82F2FC-DECF-064E-AF7E-B01DD8B47E19}" srcId="{5AC26D82-0E47-0744-9EF8-F958A84C7A12}" destId="{C84A5D23-DBA4-DA4A-BA33-B26CCEE877DE}" srcOrd="0" destOrd="0" parTransId="{8C45912D-A2B7-424C-B0D1-E2C27C755B00}" sibTransId="{5139701C-DDD2-5348-BB89-0B7BD729E051}"/>
    <dgm:cxn modelId="{333FBAB8-37C9-814A-92DB-21BD22678CC1}" type="presParOf" srcId="{842F1889-F4C9-6240-94DE-4D2B9F0763C9}" destId="{37128FFB-357D-C34C-9C8A-83F60ACD9452}" srcOrd="0" destOrd="0" presId="urn:microsoft.com/office/officeart/2005/8/layout/lProcess1"/>
    <dgm:cxn modelId="{CEC6C7E0-7783-BA47-8CCC-31B5AB0FA309}" type="presParOf" srcId="{37128FFB-357D-C34C-9C8A-83F60ACD9452}" destId="{77790410-5447-614D-A2C0-0CA56CDC0FFC}" srcOrd="0" destOrd="0" presId="urn:microsoft.com/office/officeart/2005/8/layout/lProcess1"/>
    <dgm:cxn modelId="{E03FDDD4-9AC1-B640-A593-3E258D743DD1}" type="presParOf" srcId="{37128FFB-357D-C34C-9C8A-83F60ACD9452}" destId="{8218F60B-1122-CE47-92CC-0BB404BC1233}" srcOrd="1" destOrd="0" presId="urn:microsoft.com/office/officeart/2005/8/layout/lProcess1"/>
    <dgm:cxn modelId="{734A9DCA-027C-E747-827B-D69914377756}" type="presParOf" srcId="{37128FFB-357D-C34C-9C8A-83F60ACD9452}" destId="{CE4FE9FD-4BC2-A74B-BE2E-CC69C1980D8C}" srcOrd="2" destOrd="0" presId="urn:microsoft.com/office/officeart/2005/8/layout/lProcess1"/>
    <dgm:cxn modelId="{8943E30C-EAEA-5C47-9504-5B46959EFFED}" type="presParOf" srcId="{842F1889-F4C9-6240-94DE-4D2B9F0763C9}" destId="{7DE2963C-972B-AF47-B072-F7BD2ED8F1AC}" srcOrd="1" destOrd="0" presId="urn:microsoft.com/office/officeart/2005/8/layout/lProcess1"/>
    <dgm:cxn modelId="{600551E7-05AA-1D4D-9C4F-B2A60EFF0098}" type="presParOf" srcId="{842F1889-F4C9-6240-94DE-4D2B9F0763C9}" destId="{D533846A-A9D9-034D-9BA3-962D1092F858}" srcOrd="2" destOrd="0" presId="urn:microsoft.com/office/officeart/2005/8/layout/lProcess1"/>
    <dgm:cxn modelId="{9866CAC0-A4D7-7642-97AE-5BAD99372326}" type="presParOf" srcId="{D533846A-A9D9-034D-9BA3-962D1092F858}" destId="{C9BF4A4C-D38D-C84B-BDA1-EBB6C959CEFC}" srcOrd="0" destOrd="0" presId="urn:microsoft.com/office/officeart/2005/8/layout/lProcess1"/>
    <dgm:cxn modelId="{0898BED2-2546-9E4B-85F0-592DE9AB1E4B}" type="presParOf" srcId="{D533846A-A9D9-034D-9BA3-962D1092F858}" destId="{972615E7-749E-0F45-9765-A7A7DD333011}" srcOrd="1" destOrd="0" presId="urn:microsoft.com/office/officeart/2005/8/layout/lProcess1"/>
    <dgm:cxn modelId="{BB832B67-E4F1-074E-B48F-8AD63628BF8A}" type="presParOf" srcId="{D533846A-A9D9-034D-9BA3-962D1092F858}" destId="{40E3AFD7-5036-1845-B44C-F252E3E80921}" srcOrd="2" destOrd="0" presId="urn:microsoft.com/office/officeart/2005/8/layout/lProcess1"/>
    <dgm:cxn modelId="{DFFC60B5-88C0-4D41-BD08-47E5A5B8793B}" type="presParOf" srcId="{D533846A-A9D9-034D-9BA3-962D1092F858}" destId="{6B3149DA-461C-3141-AF17-E6ADC7A985A7}" srcOrd="3" destOrd="0" presId="urn:microsoft.com/office/officeart/2005/8/layout/lProcess1"/>
    <dgm:cxn modelId="{DB990B45-7F94-EC48-9788-2D3D48FC0BC3}" type="presParOf" srcId="{D533846A-A9D9-034D-9BA3-962D1092F858}" destId="{84F280A8-7FDC-4643-AFA3-93A4A6EC41B8}" srcOrd="4" destOrd="0" presId="urn:microsoft.com/office/officeart/2005/8/layout/lProcess1"/>
    <dgm:cxn modelId="{C0B27DEC-F07C-704C-8CF8-886074A5AE47}" type="presParOf" srcId="{842F1889-F4C9-6240-94DE-4D2B9F0763C9}" destId="{43DE6D53-FFAC-3B49-BF89-F92B0126FECB}" srcOrd="3" destOrd="0" presId="urn:microsoft.com/office/officeart/2005/8/layout/lProcess1"/>
    <dgm:cxn modelId="{4358D809-6CB6-D348-BA2C-3F4221D5DEC2}" type="presParOf" srcId="{842F1889-F4C9-6240-94DE-4D2B9F0763C9}" destId="{4C5F8FA2-6AB8-BD4B-B15E-EBEA1CB62F86}" srcOrd="4" destOrd="0" presId="urn:microsoft.com/office/officeart/2005/8/layout/lProcess1"/>
    <dgm:cxn modelId="{1CBF1F81-8382-124C-BFA7-2311FE9696FC}" type="presParOf" srcId="{4C5F8FA2-6AB8-BD4B-B15E-EBEA1CB62F86}" destId="{55D5C223-1688-4246-9658-A27B280090AF}" srcOrd="0" destOrd="0" presId="urn:microsoft.com/office/officeart/2005/8/layout/lProcess1"/>
    <dgm:cxn modelId="{31E31294-E534-E64D-926D-BC2FC97E6DD7}" type="presParOf" srcId="{4C5F8FA2-6AB8-BD4B-B15E-EBEA1CB62F86}" destId="{D9566F8C-643F-D942-A7A2-23E026C51EA5}" srcOrd="1" destOrd="0" presId="urn:microsoft.com/office/officeart/2005/8/layout/lProcess1"/>
    <dgm:cxn modelId="{8B8A884E-A5F4-D846-B0B4-982D90D56083}" type="presParOf" srcId="{4C5F8FA2-6AB8-BD4B-B15E-EBEA1CB62F86}" destId="{6FD2E67C-7A62-DD4C-A3BC-531D5BD10CD2}" srcOrd="2" destOrd="0" presId="urn:microsoft.com/office/officeart/2005/8/layout/lProcess1"/>
    <dgm:cxn modelId="{5CE42378-F117-2545-8253-A810AD8515E8}" type="presParOf" srcId="{4C5F8FA2-6AB8-BD4B-B15E-EBEA1CB62F86}" destId="{B2E55370-CD25-7849-9734-D5D3BF520D81}" srcOrd="3" destOrd="0" presId="urn:microsoft.com/office/officeart/2005/8/layout/lProcess1"/>
    <dgm:cxn modelId="{8A9777C7-F5D5-1A4A-8379-AB6F83EF1F9A}" type="presParOf" srcId="{4C5F8FA2-6AB8-BD4B-B15E-EBEA1CB62F86}" destId="{065C3EB9-D284-9141-8603-AA67643C2DBA}"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7BA9A48-FDC0-9D4F-AEDF-E74F4CCCD54A}" type="doc">
      <dgm:prSet loTypeId="urn:microsoft.com/office/officeart/2005/8/layout/chevron2" loCatId="" qsTypeId="urn:microsoft.com/office/officeart/2005/8/quickstyle/simple1" qsCatId="simple" csTypeId="urn:microsoft.com/office/officeart/2005/8/colors/colorful2" csCatId="colorful" phldr="1"/>
      <dgm:spPr/>
      <dgm:t>
        <a:bodyPr/>
        <a:lstStyle/>
        <a:p>
          <a:endParaRPr lang="en-GB"/>
        </a:p>
      </dgm:t>
    </dgm:pt>
    <dgm:pt modelId="{B87B745B-7B3F-8B4C-A483-2559625A54BA}">
      <dgm:prSet phldrT="[Text]"/>
      <dgm:spPr/>
      <dgm:t>
        <a:bodyPr/>
        <a:lstStyle/>
        <a:p>
          <a:r>
            <a:rPr lang="en-US" dirty="0"/>
            <a:t>Yes:</a:t>
          </a:r>
          <a:endParaRPr lang="en-GB" dirty="0"/>
        </a:p>
      </dgm:t>
    </dgm:pt>
    <dgm:pt modelId="{DC6B4E7A-C6AD-4A40-9148-EBBF020F45EB}" type="parTrans" cxnId="{3F6A4701-0C28-5242-BC1B-023BFB326650}">
      <dgm:prSet/>
      <dgm:spPr/>
      <dgm:t>
        <a:bodyPr/>
        <a:lstStyle/>
        <a:p>
          <a:endParaRPr lang="en-GB"/>
        </a:p>
      </dgm:t>
    </dgm:pt>
    <dgm:pt modelId="{6018BCE9-4398-B948-AFE9-B76E9A940A9D}" type="sibTrans" cxnId="{3F6A4701-0C28-5242-BC1B-023BFB326650}">
      <dgm:prSet/>
      <dgm:spPr/>
      <dgm:t>
        <a:bodyPr/>
        <a:lstStyle/>
        <a:p>
          <a:endParaRPr lang="en-GB"/>
        </a:p>
      </dgm:t>
    </dgm:pt>
    <dgm:pt modelId="{34B4FE55-0578-EC46-A011-D138A0FBB965}">
      <dgm:prSet/>
      <dgm:spPr/>
      <dgm:t>
        <a:bodyPr/>
        <a:lstStyle/>
        <a:p>
          <a:r>
            <a:rPr lang="en-US" dirty="0"/>
            <a:t>Yes by Trusted Application: </a:t>
          </a:r>
        </a:p>
      </dgm:t>
    </dgm:pt>
    <dgm:pt modelId="{1742BC68-E9C5-AB49-B502-1FD8CD352B21}" type="parTrans" cxnId="{9FDDF064-7C26-C243-A2B9-BC19C6EA0496}">
      <dgm:prSet/>
      <dgm:spPr/>
      <dgm:t>
        <a:bodyPr/>
        <a:lstStyle/>
        <a:p>
          <a:endParaRPr lang="en-GB"/>
        </a:p>
      </dgm:t>
    </dgm:pt>
    <dgm:pt modelId="{0B0F2005-819F-5D4B-B9C3-6858BAB3D34D}" type="sibTrans" cxnId="{9FDDF064-7C26-C243-A2B9-BC19C6EA0496}">
      <dgm:prSet/>
      <dgm:spPr/>
      <dgm:t>
        <a:bodyPr/>
        <a:lstStyle/>
        <a:p>
          <a:endParaRPr lang="en-GB"/>
        </a:p>
      </dgm:t>
    </dgm:pt>
    <dgm:pt modelId="{DDF954EA-4100-D848-8686-4D49E895398A}">
      <dgm:prSet/>
      <dgm:spPr/>
      <dgm:t>
        <a:bodyPr/>
        <a:lstStyle/>
        <a:p>
          <a:r>
            <a:rPr lang="en-US" dirty="0"/>
            <a:t>Not Covered</a:t>
          </a:r>
          <a:endParaRPr lang="en-IT" dirty="0"/>
        </a:p>
      </dgm:t>
    </dgm:pt>
    <dgm:pt modelId="{B5A77F22-CB9A-7449-B700-FC732C72C01E}" type="parTrans" cxnId="{95631138-37E4-6946-9B3B-B4E432EB3D5A}">
      <dgm:prSet/>
      <dgm:spPr/>
      <dgm:t>
        <a:bodyPr/>
        <a:lstStyle/>
        <a:p>
          <a:endParaRPr lang="en-GB"/>
        </a:p>
      </dgm:t>
    </dgm:pt>
    <dgm:pt modelId="{8D540974-5F06-8748-A127-14AF9B072965}" type="sibTrans" cxnId="{95631138-37E4-6946-9B3B-B4E432EB3D5A}">
      <dgm:prSet/>
      <dgm:spPr/>
      <dgm:t>
        <a:bodyPr/>
        <a:lstStyle/>
        <a:p>
          <a:endParaRPr lang="en-GB"/>
        </a:p>
      </dgm:t>
    </dgm:pt>
    <dgm:pt modelId="{0047E1BC-17EC-9B42-9423-2DB5A4014963}">
      <dgm:prSet phldrT="[Text]"/>
      <dgm:spPr/>
      <dgm:t>
        <a:bodyPr/>
        <a:lstStyle/>
        <a:p>
          <a:r>
            <a:rPr lang="en-US" dirty="0"/>
            <a:t>Satisfied by Existing GlobalPlatform Specifications</a:t>
          </a:r>
          <a:endParaRPr lang="en-GB" dirty="0"/>
        </a:p>
      </dgm:t>
    </dgm:pt>
    <dgm:pt modelId="{1422A96B-AB42-6B4D-8AEE-DF9CCB7A9CB1}" type="parTrans" cxnId="{4E96AF27-ED8D-404D-B084-152DBC284897}">
      <dgm:prSet/>
      <dgm:spPr/>
      <dgm:t>
        <a:bodyPr/>
        <a:lstStyle/>
        <a:p>
          <a:endParaRPr lang="en-GB"/>
        </a:p>
      </dgm:t>
    </dgm:pt>
    <dgm:pt modelId="{8264299C-43E3-434C-B08E-5FA2D9B04E43}" type="sibTrans" cxnId="{4E96AF27-ED8D-404D-B084-152DBC284897}">
      <dgm:prSet/>
      <dgm:spPr/>
      <dgm:t>
        <a:bodyPr/>
        <a:lstStyle/>
        <a:p>
          <a:endParaRPr lang="en-GB"/>
        </a:p>
      </dgm:t>
    </dgm:pt>
    <dgm:pt modelId="{03461C5B-0804-CF42-A207-7A2F77C92CFD}">
      <dgm:prSet/>
      <dgm:spPr/>
      <dgm:t>
        <a:bodyPr/>
        <a:lstStyle/>
        <a:p>
          <a:r>
            <a:rPr lang="en-US" dirty="0"/>
            <a:t>Innate Characteristic Supported by GlobalPlatform</a:t>
          </a:r>
          <a:endParaRPr lang="en-IT" dirty="0"/>
        </a:p>
      </dgm:t>
    </dgm:pt>
    <dgm:pt modelId="{7B58A324-5A95-104E-B57D-5D628A2B4FBD}" type="parTrans" cxnId="{EA7FABC8-C0A2-8241-8A15-283AC0A07C8A}">
      <dgm:prSet/>
      <dgm:spPr/>
      <dgm:t>
        <a:bodyPr/>
        <a:lstStyle/>
        <a:p>
          <a:endParaRPr lang="en-GB"/>
        </a:p>
      </dgm:t>
    </dgm:pt>
    <dgm:pt modelId="{457ADDB0-9127-D542-82F4-09772DEB24F8}" type="sibTrans" cxnId="{EA7FABC8-C0A2-8241-8A15-283AC0A07C8A}">
      <dgm:prSet/>
      <dgm:spPr/>
      <dgm:t>
        <a:bodyPr/>
        <a:lstStyle/>
        <a:p>
          <a:endParaRPr lang="en-GB"/>
        </a:p>
      </dgm:t>
    </dgm:pt>
    <dgm:pt modelId="{B87F9E20-0529-0840-9C22-4D1E2B723F12}">
      <dgm:prSet phldrT="[Text]"/>
      <dgm:spPr/>
      <dgm:t>
        <a:bodyPr/>
        <a:lstStyle/>
        <a:p>
          <a:r>
            <a:rPr lang="en-GB" dirty="0"/>
            <a:t>Detailed Implementation Guidelines Exist</a:t>
          </a:r>
        </a:p>
      </dgm:t>
    </dgm:pt>
    <dgm:pt modelId="{EBE42414-E5F5-5C43-A00C-37B6B8DC4A98}" type="parTrans" cxnId="{852FE502-DFE1-BF4B-BAC0-9845D06459EB}">
      <dgm:prSet/>
      <dgm:spPr/>
      <dgm:t>
        <a:bodyPr/>
        <a:lstStyle/>
        <a:p>
          <a:endParaRPr lang="en-GB"/>
        </a:p>
      </dgm:t>
    </dgm:pt>
    <dgm:pt modelId="{E7920EED-A261-FF41-A1E6-8105E65C451D}" type="sibTrans" cxnId="{852FE502-DFE1-BF4B-BAC0-9845D06459EB}">
      <dgm:prSet/>
      <dgm:spPr/>
      <dgm:t>
        <a:bodyPr/>
        <a:lstStyle/>
        <a:p>
          <a:endParaRPr lang="en-GB"/>
        </a:p>
      </dgm:t>
    </dgm:pt>
    <dgm:pt modelId="{C9E73AC8-0958-3242-ACCB-8E70086DABEE}">
      <dgm:prSet phldrT="[Text]"/>
      <dgm:spPr/>
      <dgm:t>
        <a:bodyPr/>
        <a:lstStyle/>
        <a:p>
          <a:r>
            <a:rPr lang="en-US" dirty="0"/>
            <a:t>This J3101 requirement is Fully covered by GP compliant platform for Secure Elements or Trusted Execution Environments. </a:t>
          </a:r>
          <a:endParaRPr lang="en-GB" dirty="0"/>
        </a:p>
      </dgm:t>
    </dgm:pt>
    <dgm:pt modelId="{37831B95-8ABA-3942-B176-E9DDC8A10790}" type="parTrans" cxnId="{D60C2169-2AC5-6242-952C-C49009560C6F}">
      <dgm:prSet/>
      <dgm:spPr/>
      <dgm:t>
        <a:bodyPr/>
        <a:lstStyle/>
        <a:p>
          <a:endParaRPr lang="en-GB"/>
        </a:p>
      </dgm:t>
    </dgm:pt>
    <dgm:pt modelId="{BE1CB20A-D6EA-584B-98E2-EC1BD53D7AC1}" type="sibTrans" cxnId="{D60C2169-2AC5-6242-952C-C49009560C6F}">
      <dgm:prSet/>
      <dgm:spPr/>
      <dgm:t>
        <a:bodyPr/>
        <a:lstStyle/>
        <a:p>
          <a:endParaRPr lang="en-GB"/>
        </a:p>
      </dgm:t>
    </dgm:pt>
    <dgm:pt modelId="{85C5B9C3-583F-7945-ADFA-8BC6E611DAC1}">
      <dgm:prSet/>
      <dgm:spPr/>
      <dgm:t>
        <a:bodyPr/>
        <a:lstStyle/>
        <a:p>
          <a:r>
            <a:rPr lang="en-US"/>
            <a:t>Full alignment is achieved through development of Trusted Applet/ Application running on a GlobalPlatform compliant platform.</a:t>
          </a:r>
          <a:endParaRPr lang="en-IT" dirty="0"/>
        </a:p>
      </dgm:t>
    </dgm:pt>
    <dgm:pt modelId="{5CC74187-44D6-A146-A90C-5C4A9BF40155}" type="parTrans" cxnId="{71D4FA63-A513-D848-837E-0FA6C4871014}">
      <dgm:prSet/>
      <dgm:spPr/>
      <dgm:t>
        <a:bodyPr/>
        <a:lstStyle/>
        <a:p>
          <a:endParaRPr lang="en-GB"/>
        </a:p>
      </dgm:t>
    </dgm:pt>
    <dgm:pt modelId="{CA53EAAA-5CAD-964C-8E8B-F0766F7FE823}" type="sibTrans" cxnId="{71D4FA63-A513-D848-837E-0FA6C4871014}">
      <dgm:prSet/>
      <dgm:spPr/>
      <dgm:t>
        <a:bodyPr/>
        <a:lstStyle/>
        <a:p>
          <a:endParaRPr lang="en-GB"/>
        </a:p>
      </dgm:t>
    </dgm:pt>
    <dgm:pt modelId="{1380E3FC-A42C-F445-BE2B-3178BEE71AE6}">
      <dgm:prSet/>
      <dgm:spPr/>
      <dgm:t>
        <a:bodyPr/>
        <a:lstStyle/>
        <a:p>
          <a:pPr>
            <a:buNone/>
          </a:pPr>
          <a:r>
            <a:rPr lang="en-US" dirty="0"/>
            <a:t>Only 3 J3101 requirements are not fully met by GlobalPlatform (TEE) specifications.  </a:t>
          </a:r>
          <a:endParaRPr lang="en-IT" dirty="0"/>
        </a:p>
      </dgm:t>
    </dgm:pt>
    <dgm:pt modelId="{29A47990-08A6-2442-BBAE-49587F41070A}" type="parTrans" cxnId="{89305AAA-B344-5A4D-9142-ECBA5524F0BA}">
      <dgm:prSet/>
      <dgm:spPr/>
      <dgm:t>
        <a:bodyPr/>
        <a:lstStyle/>
        <a:p>
          <a:endParaRPr lang="en-GB"/>
        </a:p>
      </dgm:t>
    </dgm:pt>
    <dgm:pt modelId="{DD7C97DE-EB7E-F043-B80F-B2701D4940CB}" type="sibTrans" cxnId="{89305AAA-B344-5A4D-9142-ECBA5524F0BA}">
      <dgm:prSet/>
      <dgm:spPr/>
      <dgm:t>
        <a:bodyPr/>
        <a:lstStyle/>
        <a:p>
          <a:endParaRPr lang="en-GB"/>
        </a:p>
      </dgm:t>
    </dgm:pt>
    <dgm:pt modelId="{B3276672-76A0-A44E-A49A-2751678E3138}">
      <dgm:prSet/>
      <dgm:spPr/>
      <dgm:t>
        <a:bodyPr/>
        <a:lstStyle/>
        <a:p>
          <a:pPr>
            <a:buNone/>
          </a:pPr>
          <a:r>
            <a:rPr lang="en-US" dirty="0"/>
            <a:t>Hardware Tamper resistance is not a basic requirement of the TEE Protection Profile (although implementations may address this aspect). </a:t>
          </a:r>
          <a:endParaRPr lang="en-IT" dirty="0"/>
        </a:p>
      </dgm:t>
    </dgm:pt>
    <dgm:pt modelId="{8F21ECB4-8E0D-454B-A075-B6B12DED5E0F}" type="parTrans" cxnId="{3CF709FD-4174-794A-8509-C5367CBEC9A4}">
      <dgm:prSet/>
      <dgm:spPr/>
      <dgm:t>
        <a:bodyPr/>
        <a:lstStyle/>
        <a:p>
          <a:endParaRPr lang="en-GB"/>
        </a:p>
      </dgm:t>
    </dgm:pt>
    <dgm:pt modelId="{DF40DEAF-6501-A844-B73B-90B7CEBE4F82}" type="sibTrans" cxnId="{3CF709FD-4174-794A-8509-C5367CBEC9A4}">
      <dgm:prSet/>
      <dgm:spPr/>
      <dgm:t>
        <a:bodyPr/>
        <a:lstStyle/>
        <a:p>
          <a:endParaRPr lang="en-GB"/>
        </a:p>
      </dgm:t>
    </dgm:pt>
    <dgm:pt modelId="{3CCBF218-0421-CF45-933F-CBCCA74DC331}">
      <dgm:prSet/>
      <dgm:spPr/>
      <dgm:t>
        <a:bodyPr/>
        <a:lstStyle/>
        <a:p>
          <a:pPr>
            <a:buNone/>
          </a:pPr>
          <a:r>
            <a:rPr lang="en-US" dirty="0"/>
            <a:t>Furthermore, firmware update of the TEE itself is outside the scope of the TEE protection profile but Trusted Application (TA) update is covered by TMF protection profile.</a:t>
          </a:r>
          <a:endParaRPr lang="en-IT" dirty="0"/>
        </a:p>
      </dgm:t>
    </dgm:pt>
    <dgm:pt modelId="{44F5CD45-B412-354C-BD94-5EFD31B05275}" type="parTrans" cxnId="{AEF2770A-1D67-5844-9765-B51653E04B73}">
      <dgm:prSet/>
      <dgm:spPr/>
      <dgm:t>
        <a:bodyPr/>
        <a:lstStyle/>
        <a:p>
          <a:endParaRPr lang="en-GB"/>
        </a:p>
      </dgm:t>
    </dgm:pt>
    <dgm:pt modelId="{524F35CF-B57D-944E-B400-56D6498433E3}" type="sibTrans" cxnId="{AEF2770A-1D67-5844-9765-B51653E04B73}">
      <dgm:prSet/>
      <dgm:spPr/>
      <dgm:t>
        <a:bodyPr/>
        <a:lstStyle/>
        <a:p>
          <a:endParaRPr lang="en-GB"/>
        </a:p>
      </dgm:t>
    </dgm:pt>
    <dgm:pt modelId="{4FFAD2BD-765E-8742-A98B-CABB70313501}" type="pres">
      <dgm:prSet presAssocID="{97BA9A48-FDC0-9D4F-AEDF-E74F4CCCD54A}" presName="linearFlow" presStyleCnt="0">
        <dgm:presLayoutVars>
          <dgm:dir/>
          <dgm:animLvl val="lvl"/>
          <dgm:resizeHandles val="exact"/>
        </dgm:presLayoutVars>
      </dgm:prSet>
      <dgm:spPr/>
    </dgm:pt>
    <dgm:pt modelId="{D0CABEE0-3491-7942-981D-EAC8901FBF5B}" type="pres">
      <dgm:prSet presAssocID="{B87B745B-7B3F-8B4C-A483-2559625A54BA}" presName="composite" presStyleCnt="0"/>
      <dgm:spPr/>
    </dgm:pt>
    <dgm:pt modelId="{401766FF-D25F-404C-A70E-A6306781690F}" type="pres">
      <dgm:prSet presAssocID="{B87B745B-7B3F-8B4C-A483-2559625A54BA}" presName="parentText" presStyleLbl="alignNode1" presStyleIdx="0" presStyleCnt="3">
        <dgm:presLayoutVars>
          <dgm:chMax val="1"/>
          <dgm:bulletEnabled val="1"/>
        </dgm:presLayoutVars>
      </dgm:prSet>
      <dgm:spPr/>
    </dgm:pt>
    <dgm:pt modelId="{13E9B2AE-80FE-D345-B8C7-292FB341497C}" type="pres">
      <dgm:prSet presAssocID="{B87B745B-7B3F-8B4C-A483-2559625A54BA}" presName="descendantText" presStyleLbl="alignAcc1" presStyleIdx="0" presStyleCnt="3">
        <dgm:presLayoutVars>
          <dgm:bulletEnabled val="1"/>
        </dgm:presLayoutVars>
      </dgm:prSet>
      <dgm:spPr/>
    </dgm:pt>
    <dgm:pt modelId="{974B68F6-5FC3-234E-9D6F-9111EA8D669B}" type="pres">
      <dgm:prSet presAssocID="{6018BCE9-4398-B948-AFE9-B76E9A940A9D}" presName="sp" presStyleCnt="0"/>
      <dgm:spPr/>
    </dgm:pt>
    <dgm:pt modelId="{DEDAFEDD-4109-294A-986A-9979733F9F94}" type="pres">
      <dgm:prSet presAssocID="{34B4FE55-0578-EC46-A011-D138A0FBB965}" presName="composite" presStyleCnt="0"/>
      <dgm:spPr/>
    </dgm:pt>
    <dgm:pt modelId="{4A75821C-2DD7-224F-8F94-AA10056F7F99}" type="pres">
      <dgm:prSet presAssocID="{34B4FE55-0578-EC46-A011-D138A0FBB965}" presName="parentText" presStyleLbl="alignNode1" presStyleIdx="1" presStyleCnt="3">
        <dgm:presLayoutVars>
          <dgm:chMax val="1"/>
          <dgm:bulletEnabled val="1"/>
        </dgm:presLayoutVars>
      </dgm:prSet>
      <dgm:spPr/>
    </dgm:pt>
    <dgm:pt modelId="{2A3DB32A-87A6-D54A-8708-998B514C5F9F}" type="pres">
      <dgm:prSet presAssocID="{34B4FE55-0578-EC46-A011-D138A0FBB965}" presName="descendantText" presStyleLbl="alignAcc1" presStyleIdx="1" presStyleCnt="3">
        <dgm:presLayoutVars>
          <dgm:bulletEnabled val="1"/>
        </dgm:presLayoutVars>
      </dgm:prSet>
      <dgm:spPr/>
    </dgm:pt>
    <dgm:pt modelId="{765E6D1A-7964-BE4D-8983-0D387F4EDFFB}" type="pres">
      <dgm:prSet presAssocID="{0B0F2005-819F-5D4B-B9C3-6858BAB3D34D}" presName="sp" presStyleCnt="0"/>
      <dgm:spPr/>
    </dgm:pt>
    <dgm:pt modelId="{1DC122FA-8CF1-3548-A87B-5EC9FCE0BAF8}" type="pres">
      <dgm:prSet presAssocID="{DDF954EA-4100-D848-8686-4D49E895398A}" presName="composite" presStyleCnt="0"/>
      <dgm:spPr/>
    </dgm:pt>
    <dgm:pt modelId="{E58EF0AD-7A14-EE45-AC7F-F0D09F612A45}" type="pres">
      <dgm:prSet presAssocID="{DDF954EA-4100-D848-8686-4D49E895398A}" presName="parentText" presStyleLbl="alignNode1" presStyleIdx="2" presStyleCnt="3">
        <dgm:presLayoutVars>
          <dgm:chMax val="1"/>
          <dgm:bulletEnabled val="1"/>
        </dgm:presLayoutVars>
      </dgm:prSet>
      <dgm:spPr/>
    </dgm:pt>
    <dgm:pt modelId="{5D0E4C3E-E9F1-1E4C-B65B-1EA69A2BF3AC}" type="pres">
      <dgm:prSet presAssocID="{DDF954EA-4100-D848-8686-4D49E895398A}" presName="descendantText" presStyleLbl="alignAcc1" presStyleIdx="2" presStyleCnt="3">
        <dgm:presLayoutVars>
          <dgm:bulletEnabled val="1"/>
        </dgm:presLayoutVars>
      </dgm:prSet>
      <dgm:spPr/>
    </dgm:pt>
  </dgm:ptLst>
  <dgm:cxnLst>
    <dgm:cxn modelId="{3F6A4701-0C28-5242-BC1B-023BFB326650}" srcId="{97BA9A48-FDC0-9D4F-AEDF-E74F4CCCD54A}" destId="{B87B745B-7B3F-8B4C-A483-2559625A54BA}" srcOrd="0" destOrd="0" parTransId="{DC6B4E7A-C6AD-4A40-9148-EBBF020F45EB}" sibTransId="{6018BCE9-4398-B948-AFE9-B76E9A940A9D}"/>
    <dgm:cxn modelId="{852FE502-DFE1-BF4B-BAC0-9845D06459EB}" srcId="{B87B745B-7B3F-8B4C-A483-2559625A54BA}" destId="{B87F9E20-0529-0840-9C22-4D1E2B723F12}" srcOrd="2" destOrd="0" parTransId="{EBE42414-E5F5-5C43-A00C-37B6B8DC4A98}" sibTransId="{E7920EED-A261-FF41-A1E6-8105E65C451D}"/>
    <dgm:cxn modelId="{AEF2770A-1D67-5844-9765-B51653E04B73}" srcId="{1380E3FC-A42C-F445-BE2B-3178BEE71AE6}" destId="{3CCBF218-0421-CF45-933F-CBCCA74DC331}" srcOrd="1" destOrd="0" parTransId="{44F5CD45-B412-354C-BD94-5EFD31B05275}" sibTransId="{524F35CF-B57D-944E-B400-56D6498433E3}"/>
    <dgm:cxn modelId="{4F80411B-311D-9B42-8983-57BBA71FD770}" type="presOf" srcId="{85C5B9C3-583F-7945-ADFA-8BC6E611DAC1}" destId="{2A3DB32A-87A6-D54A-8708-998B514C5F9F}" srcOrd="0" destOrd="1" presId="urn:microsoft.com/office/officeart/2005/8/layout/chevron2"/>
    <dgm:cxn modelId="{C0084820-D3DB-3C48-AB3F-0103D295F694}" type="presOf" srcId="{B87F9E20-0529-0840-9C22-4D1E2B723F12}" destId="{13E9B2AE-80FE-D345-B8C7-292FB341497C}" srcOrd="0" destOrd="2" presId="urn:microsoft.com/office/officeart/2005/8/layout/chevron2"/>
    <dgm:cxn modelId="{4E96AF27-ED8D-404D-B084-152DBC284897}" srcId="{B87B745B-7B3F-8B4C-A483-2559625A54BA}" destId="{0047E1BC-17EC-9B42-9423-2DB5A4014963}" srcOrd="0" destOrd="0" parTransId="{1422A96B-AB42-6B4D-8AEE-DF9CCB7A9CB1}" sibTransId="{8264299C-43E3-434C-B08E-5FA2D9B04E43}"/>
    <dgm:cxn modelId="{E8C91831-C89D-7D48-9245-C571D0E170DA}" type="presOf" srcId="{C9E73AC8-0958-3242-ACCB-8E70086DABEE}" destId="{13E9B2AE-80FE-D345-B8C7-292FB341497C}" srcOrd="0" destOrd="1" presId="urn:microsoft.com/office/officeart/2005/8/layout/chevron2"/>
    <dgm:cxn modelId="{01825F33-BEC1-1E4C-A907-DBE4B6C6A67E}" type="presOf" srcId="{B3276672-76A0-A44E-A49A-2751678E3138}" destId="{5D0E4C3E-E9F1-1E4C-B65B-1EA69A2BF3AC}" srcOrd="0" destOrd="1" presId="urn:microsoft.com/office/officeart/2005/8/layout/chevron2"/>
    <dgm:cxn modelId="{95631138-37E4-6946-9B3B-B4E432EB3D5A}" srcId="{97BA9A48-FDC0-9D4F-AEDF-E74F4CCCD54A}" destId="{DDF954EA-4100-D848-8686-4D49E895398A}" srcOrd="2" destOrd="0" parTransId="{B5A77F22-CB9A-7449-B700-FC732C72C01E}" sibTransId="{8D540974-5F06-8748-A127-14AF9B072965}"/>
    <dgm:cxn modelId="{71D4FA63-A513-D848-837E-0FA6C4871014}" srcId="{34B4FE55-0578-EC46-A011-D138A0FBB965}" destId="{85C5B9C3-583F-7945-ADFA-8BC6E611DAC1}" srcOrd="1" destOrd="0" parTransId="{5CC74187-44D6-A146-A90C-5C4A9BF40155}" sibTransId="{CA53EAAA-5CAD-964C-8E8B-F0766F7FE823}"/>
    <dgm:cxn modelId="{9FDDF064-7C26-C243-A2B9-BC19C6EA0496}" srcId="{97BA9A48-FDC0-9D4F-AEDF-E74F4CCCD54A}" destId="{34B4FE55-0578-EC46-A011-D138A0FBB965}" srcOrd="1" destOrd="0" parTransId="{1742BC68-E9C5-AB49-B502-1FD8CD352B21}" sibTransId="{0B0F2005-819F-5D4B-B9C3-6858BAB3D34D}"/>
    <dgm:cxn modelId="{65929246-03F8-D945-AEFE-9AA14D84E1EF}" type="presOf" srcId="{1380E3FC-A42C-F445-BE2B-3178BEE71AE6}" destId="{5D0E4C3E-E9F1-1E4C-B65B-1EA69A2BF3AC}" srcOrd="0" destOrd="0" presId="urn:microsoft.com/office/officeart/2005/8/layout/chevron2"/>
    <dgm:cxn modelId="{D60C2169-2AC5-6242-952C-C49009560C6F}" srcId="{B87B745B-7B3F-8B4C-A483-2559625A54BA}" destId="{C9E73AC8-0958-3242-ACCB-8E70086DABEE}" srcOrd="1" destOrd="0" parTransId="{37831B95-8ABA-3942-B176-E9DDC8A10790}" sibTransId="{BE1CB20A-D6EA-584B-98E2-EC1BD53D7AC1}"/>
    <dgm:cxn modelId="{1EC84649-ABF5-9849-A6A7-84B6276A92AF}" type="presOf" srcId="{97BA9A48-FDC0-9D4F-AEDF-E74F4CCCD54A}" destId="{4FFAD2BD-765E-8742-A98B-CABB70313501}" srcOrd="0" destOrd="0" presId="urn:microsoft.com/office/officeart/2005/8/layout/chevron2"/>
    <dgm:cxn modelId="{0C0DF453-F1C1-FC47-ADB5-E000F13D966C}" type="presOf" srcId="{3CCBF218-0421-CF45-933F-CBCCA74DC331}" destId="{5D0E4C3E-E9F1-1E4C-B65B-1EA69A2BF3AC}" srcOrd="0" destOrd="2" presId="urn:microsoft.com/office/officeart/2005/8/layout/chevron2"/>
    <dgm:cxn modelId="{89305AAA-B344-5A4D-9142-ECBA5524F0BA}" srcId="{DDF954EA-4100-D848-8686-4D49E895398A}" destId="{1380E3FC-A42C-F445-BE2B-3178BEE71AE6}" srcOrd="0" destOrd="0" parTransId="{29A47990-08A6-2442-BBAE-49587F41070A}" sibTransId="{DD7C97DE-EB7E-F043-B80F-B2701D4940CB}"/>
    <dgm:cxn modelId="{EA7FABC8-C0A2-8241-8A15-283AC0A07C8A}" srcId="{34B4FE55-0578-EC46-A011-D138A0FBB965}" destId="{03461C5B-0804-CF42-A207-7A2F77C92CFD}" srcOrd="0" destOrd="0" parTransId="{7B58A324-5A95-104E-B57D-5D628A2B4FBD}" sibTransId="{457ADDB0-9127-D542-82F4-09772DEB24F8}"/>
    <dgm:cxn modelId="{28AA12D2-19E7-6A4D-89D4-848317AAC2A9}" type="presOf" srcId="{03461C5B-0804-CF42-A207-7A2F77C92CFD}" destId="{2A3DB32A-87A6-D54A-8708-998B514C5F9F}" srcOrd="0" destOrd="0" presId="urn:microsoft.com/office/officeart/2005/8/layout/chevron2"/>
    <dgm:cxn modelId="{79EB06D7-F728-8A44-9770-7AB68A1EC471}" type="presOf" srcId="{34B4FE55-0578-EC46-A011-D138A0FBB965}" destId="{4A75821C-2DD7-224F-8F94-AA10056F7F99}" srcOrd="0" destOrd="0" presId="urn:microsoft.com/office/officeart/2005/8/layout/chevron2"/>
    <dgm:cxn modelId="{5EFBF2EB-AE8C-1C45-AB4E-2C0240191055}" type="presOf" srcId="{B87B745B-7B3F-8B4C-A483-2559625A54BA}" destId="{401766FF-D25F-404C-A70E-A6306781690F}" srcOrd="0" destOrd="0" presId="urn:microsoft.com/office/officeart/2005/8/layout/chevron2"/>
    <dgm:cxn modelId="{5560D3FA-815E-7241-BDA1-6B7B2262656D}" type="presOf" srcId="{DDF954EA-4100-D848-8686-4D49E895398A}" destId="{E58EF0AD-7A14-EE45-AC7F-F0D09F612A45}" srcOrd="0" destOrd="0" presId="urn:microsoft.com/office/officeart/2005/8/layout/chevron2"/>
    <dgm:cxn modelId="{49B69DFB-3A1F-2341-BAE6-AB6DE80700BE}" type="presOf" srcId="{0047E1BC-17EC-9B42-9423-2DB5A4014963}" destId="{13E9B2AE-80FE-D345-B8C7-292FB341497C}" srcOrd="0" destOrd="0" presId="urn:microsoft.com/office/officeart/2005/8/layout/chevron2"/>
    <dgm:cxn modelId="{3CF709FD-4174-794A-8509-C5367CBEC9A4}" srcId="{1380E3FC-A42C-F445-BE2B-3178BEE71AE6}" destId="{B3276672-76A0-A44E-A49A-2751678E3138}" srcOrd="0" destOrd="0" parTransId="{8F21ECB4-8E0D-454B-A075-B6B12DED5E0F}" sibTransId="{DF40DEAF-6501-A844-B73B-90B7CEBE4F82}"/>
    <dgm:cxn modelId="{50884F45-244E-0C45-B9F9-5CDC4753D7D5}" type="presParOf" srcId="{4FFAD2BD-765E-8742-A98B-CABB70313501}" destId="{D0CABEE0-3491-7942-981D-EAC8901FBF5B}" srcOrd="0" destOrd="0" presId="urn:microsoft.com/office/officeart/2005/8/layout/chevron2"/>
    <dgm:cxn modelId="{97CE5A8E-578E-5B46-889A-C8AD38EE3416}" type="presParOf" srcId="{D0CABEE0-3491-7942-981D-EAC8901FBF5B}" destId="{401766FF-D25F-404C-A70E-A6306781690F}" srcOrd="0" destOrd="0" presId="urn:microsoft.com/office/officeart/2005/8/layout/chevron2"/>
    <dgm:cxn modelId="{73E259CA-D96F-E048-A804-918DDE5C7988}" type="presParOf" srcId="{D0CABEE0-3491-7942-981D-EAC8901FBF5B}" destId="{13E9B2AE-80FE-D345-B8C7-292FB341497C}" srcOrd="1" destOrd="0" presId="urn:microsoft.com/office/officeart/2005/8/layout/chevron2"/>
    <dgm:cxn modelId="{48318800-A11D-234D-84A1-6AED510DE9DF}" type="presParOf" srcId="{4FFAD2BD-765E-8742-A98B-CABB70313501}" destId="{974B68F6-5FC3-234E-9D6F-9111EA8D669B}" srcOrd="1" destOrd="0" presId="urn:microsoft.com/office/officeart/2005/8/layout/chevron2"/>
    <dgm:cxn modelId="{0D5ED91A-2482-784D-85EF-097DA585B510}" type="presParOf" srcId="{4FFAD2BD-765E-8742-A98B-CABB70313501}" destId="{DEDAFEDD-4109-294A-986A-9979733F9F94}" srcOrd="2" destOrd="0" presId="urn:microsoft.com/office/officeart/2005/8/layout/chevron2"/>
    <dgm:cxn modelId="{229C3389-F0E3-314E-AD5F-2B2772122068}" type="presParOf" srcId="{DEDAFEDD-4109-294A-986A-9979733F9F94}" destId="{4A75821C-2DD7-224F-8F94-AA10056F7F99}" srcOrd="0" destOrd="0" presId="urn:microsoft.com/office/officeart/2005/8/layout/chevron2"/>
    <dgm:cxn modelId="{883D6110-0AEB-4646-8020-A933879DC148}" type="presParOf" srcId="{DEDAFEDD-4109-294A-986A-9979733F9F94}" destId="{2A3DB32A-87A6-D54A-8708-998B514C5F9F}" srcOrd="1" destOrd="0" presId="urn:microsoft.com/office/officeart/2005/8/layout/chevron2"/>
    <dgm:cxn modelId="{0EC176E2-C243-FE4C-A412-F48586D548A1}" type="presParOf" srcId="{4FFAD2BD-765E-8742-A98B-CABB70313501}" destId="{765E6D1A-7964-BE4D-8983-0D387F4EDFFB}" srcOrd="3" destOrd="0" presId="urn:microsoft.com/office/officeart/2005/8/layout/chevron2"/>
    <dgm:cxn modelId="{EB4DB49E-2CFF-7D43-9D20-544285E5578A}" type="presParOf" srcId="{4FFAD2BD-765E-8742-A98B-CABB70313501}" destId="{1DC122FA-8CF1-3548-A87B-5EC9FCE0BAF8}" srcOrd="4" destOrd="0" presId="urn:microsoft.com/office/officeart/2005/8/layout/chevron2"/>
    <dgm:cxn modelId="{AF4AC58D-84CD-9541-A3F0-C5A796C44D9F}" type="presParOf" srcId="{1DC122FA-8CF1-3548-A87B-5EC9FCE0BAF8}" destId="{E58EF0AD-7A14-EE45-AC7F-F0D09F612A45}" srcOrd="0" destOrd="0" presId="urn:microsoft.com/office/officeart/2005/8/layout/chevron2"/>
    <dgm:cxn modelId="{B81F8D54-CBE9-D941-B429-E2DD78F6ACBB}" type="presParOf" srcId="{1DC122FA-8CF1-3548-A87B-5EC9FCE0BAF8}" destId="{5D0E4C3E-E9F1-1E4C-B65B-1EA69A2BF3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3380066-03E5-534E-B772-960F0AAFC455}" type="doc">
      <dgm:prSet loTypeId="urn:microsoft.com/office/officeart/2005/8/layout/radial3" loCatId="relationship" qsTypeId="urn:microsoft.com/office/officeart/2005/8/quickstyle/simple1" qsCatId="simple" csTypeId="urn:microsoft.com/office/officeart/2005/8/colors/colorful2" csCatId="colorful" phldr="1"/>
      <dgm:spPr/>
    </dgm:pt>
    <dgm:pt modelId="{36248628-15C5-6F4C-AC43-A595B86D3D2A}">
      <dgm:prSet phldrT="[Text]" custT="1"/>
      <dgm:spPr/>
      <dgm:t>
        <a:bodyPr/>
        <a:lstStyle/>
        <a:p>
          <a:r>
            <a:rPr lang="en-GB" sz="2800" dirty="0">
              <a:solidFill>
                <a:schemeClr val="bg1"/>
              </a:solidFill>
            </a:rPr>
            <a:t>Complete Alignment with SAE J3101</a:t>
          </a:r>
        </a:p>
      </dgm:t>
    </dgm:pt>
    <dgm:pt modelId="{EF9E7975-AF15-CD4E-82D1-86833D31D474}" type="parTrans" cxnId="{E21EE710-A556-AB47-811C-7E84FF742122}">
      <dgm:prSet/>
      <dgm:spPr/>
      <dgm:t>
        <a:bodyPr/>
        <a:lstStyle/>
        <a:p>
          <a:endParaRPr lang="en-GB">
            <a:solidFill>
              <a:schemeClr val="bg1"/>
            </a:solidFill>
          </a:endParaRPr>
        </a:p>
      </dgm:t>
    </dgm:pt>
    <dgm:pt modelId="{87F5833B-221D-A64F-9356-F2412BB76EC8}" type="sibTrans" cxnId="{E21EE710-A556-AB47-811C-7E84FF742122}">
      <dgm:prSet/>
      <dgm:spPr/>
      <dgm:t>
        <a:bodyPr/>
        <a:lstStyle/>
        <a:p>
          <a:endParaRPr lang="en-GB">
            <a:solidFill>
              <a:schemeClr val="bg1"/>
            </a:solidFill>
          </a:endParaRPr>
        </a:p>
      </dgm:t>
    </dgm:pt>
    <dgm:pt modelId="{B663EF64-4833-9947-9E3B-9285FEB5BC25}">
      <dgm:prSet phldrT="[Text]" custT="1"/>
      <dgm:spPr/>
      <dgm:t>
        <a:bodyPr/>
        <a:lstStyle/>
        <a:p>
          <a:r>
            <a:rPr lang="en-GB" sz="2400" dirty="0">
              <a:solidFill>
                <a:schemeClr val="bg1"/>
              </a:solidFill>
            </a:rPr>
            <a:t>Trusted Applets/ Applications</a:t>
          </a:r>
        </a:p>
      </dgm:t>
    </dgm:pt>
    <dgm:pt modelId="{EC4A41F8-19A1-9A4E-A43A-E123A6795C75}" type="parTrans" cxnId="{1BC802BF-8FAC-D44C-91F1-9A1E946A8B3A}">
      <dgm:prSet/>
      <dgm:spPr/>
      <dgm:t>
        <a:bodyPr/>
        <a:lstStyle/>
        <a:p>
          <a:endParaRPr lang="en-GB">
            <a:solidFill>
              <a:schemeClr val="bg1"/>
            </a:solidFill>
          </a:endParaRPr>
        </a:p>
      </dgm:t>
    </dgm:pt>
    <dgm:pt modelId="{30C8E2BC-92F4-5B4C-8A96-D4372F045811}" type="sibTrans" cxnId="{1BC802BF-8FAC-D44C-91F1-9A1E946A8B3A}">
      <dgm:prSet/>
      <dgm:spPr/>
      <dgm:t>
        <a:bodyPr/>
        <a:lstStyle/>
        <a:p>
          <a:endParaRPr lang="en-GB">
            <a:solidFill>
              <a:schemeClr val="bg1"/>
            </a:solidFill>
          </a:endParaRPr>
        </a:p>
      </dgm:t>
    </dgm:pt>
    <dgm:pt modelId="{68DB741F-BE63-5B41-9556-EE93CE89B106}">
      <dgm:prSet phldrT="[Text]" custT="1"/>
      <dgm:spPr/>
      <dgm:t>
        <a:bodyPr/>
        <a:lstStyle/>
        <a:p>
          <a:r>
            <a:rPr lang="en-GB" sz="2400" dirty="0">
              <a:solidFill>
                <a:schemeClr val="bg1"/>
              </a:solidFill>
            </a:rPr>
            <a:t>Protection Profiles for Secure Components</a:t>
          </a:r>
        </a:p>
      </dgm:t>
    </dgm:pt>
    <dgm:pt modelId="{C68E1523-F30A-6347-92BA-ECE5896F501F}" type="parTrans" cxnId="{416F63DF-DCD7-1E46-BB96-F1B34FD7535D}">
      <dgm:prSet/>
      <dgm:spPr/>
      <dgm:t>
        <a:bodyPr/>
        <a:lstStyle/>
        <a:p>
          <a:endParaRPr lang="en-GB">
            <a:solidFill>
              <a:schemeClr val="bg1"/>
            </a:solidFill>
          </a:endParaRPr>
        </a:p>
      </dgm:t>
    </dgm:pt>
    <dgm:pt modelId="{5632FC5F-E40B-9440-9274-A578667A886D}" type="sibTrans" cxnId="{416F63DF-DCD7-1E46-BB96-F1B34FD7535D}">
      <dgm:prSet/>
      <dgm:spPr/>
      <dgm:t>
        <a:bodyPr/>
        <a:lstStyle/>
        <a:p>
          <a:endParaRPr lang="en-GB">
            <a:solidFill>
              <a:schemeClr val="bg1"/>
            </a:solidFill>
          </a:endParaRPr>
        </a:p>
      </dgm:t>
    </dgm:pt>
    <dgm:pt modelId="{8F3E6FAB-FA89-D642-9C73-C5258D0FF794}">
      <dgm:prSet phldrT="[Text]" custT="1"/>
      <dgm:spPr/>
      <dgm:t>
        <a:bodyPr/>
        <a:lstStyle/>
        <a:p>
          <a:r>
            <a:rPr lang="en-GB" sz="2400" dirty="0">
              <a:solidFill>
                <a:schemeClr val="bg1"/>
              </a:solidFill>
            </a:rPr>
            <a:t>GlobalPlatform Certified Platform</a:t>
          </a:r>
        </a:p>
      </dgm:t>
    </dgm:pt>
    <dgm:pt modelId="{5D537389-0709-864F-8CB9-A9CAC7EE25E8}" type="parTrans" cxnId="{FEF3EFD4-172B-2343-AFB0-C4ABE137358B}">
      <dgm:prSet/>
      <dgm:spPr/>
      <dgm:t>
        <a:bodyPr/>
        <a:lstStyle/>
        <a:p>
          <a:endParaRPr lang="en-GB">
            <a:solidFill>
              <a:schemeClr val="bg1"/>
            </a:solidFill>
          </a:endParaRPr>
        </a:p>
      </dgm:t>
    </dgm:pt>
    <dgm:pt modelId="{C686CE25-3EB1-3F41-A6D9-DC135244A5E4}" type="sibTrans" cxnId="{FEF3EFD4-172B-2343-AFB0-C4ABE137358B}">
      <dgm:prSet/>
      <dgm:spPr/>
      <dgm:t>
        <a:bodyPr/>
        <a:lstStyle/>
        <a:p>
          <a:endParaRPr lang="en-GB">
            <a:solidFill>
              <a:schemeClr val="bg1"/>
            </a:solidFill>
          </a:endParaRPr>
        </a:p>
      </dgm:t>
    </dgm:pt>
    <dgm:pt modelId="{562E12F3-6013-49CC-960A-E1674FFA68D8}" type="pres">
      <dgm:prSet presAssocID="{D3380066-03E5-534E-B772-960F0AAFC455}" presName="composite" presStyleCnt="0">
        <dgm:presLayoutVars>
          <dgm:chMax val="1"/>
          <dgm:dir/>
          <dgm:resizeHandles val="exact"/>
        </dgm:presLayoutVars>
      </dgm:prSet>
      <dgm:spPr/>
    </dgm:pt>
    <dgm:pt modelId="{FDF1B5CB-6715-4FA7-965A-1EE26E3E5C10}" type="pres">
      <dgm:prSet presAssocID="{D3380066-03E5-534E-B772-960F0AAFC455}" presName="radial" presStyleCnt="0">
        <dgm:presLayoutVars>
          <dgm:animLvl val="ctr"/>
        </dgm:presLayoutVars>
      </dgm:prSet>
      <dgm:spPr/>
    </dgm:pt>
    <dgm:pt modelId="{ABC55A8D-D188-4108-BD16-29FCDC28E1A2}" type="pres">
      <dgm:prSet presAssocID="{36248628-15C5-6F4C-AC43-A595B86D3D2A}" presName="centerShape" presStyleLbl="vennNode1" presStyleIdx="0" presStyleCnt="4"/>
      <dgm:spPr/>
    </dgm:pt>
    <dgm:pt modelId="{B0DAF50E-0E91-4FE6-A279-F5C41522B384}" type="pres">
      <dgm:prSet presAssocID="{8F3E6FAB-FA89-D642-9C73-C5258D0FF794}" presName="node" presStyleLbl="vennNode1" presStyleIdx="1" presStyleCnt="4" custScaleX="172612" custScaleY="166355">
        <dgm:presLayoutVars>
          <dgm:bulletEnabled val="1"/>
        </dgm:presLayoutVars>
      </dgm:prSet>
      <dgm:spPr/>
    </dgm:pt>
    <dgm:pt modelId="{EAED91FD-51DE-4F2B-A1A7-858F3A1F6158}" type="pres">
      <dgm:prSet presAssocID="{68DB741F-BE63-5B41-9556-EE93CE89B106}" presName="node" presStyleLbl="vennNode1" presStyleIdx="2" presStyleCnt="4" custScaleX="141032" custScaleY="134576">
        <dgm:presLayoutVars>
          <dgm:bulletEnabled val="1"/>
        </dgm:presLayoutVars>
      </dgm:prSet>
      <dgm:spPr/>
    </dgm:pt>
    <dgm:pt modelId="{FF359676-2AA7-47FD-BD99-717156479F27}" type="pres">
      <dgm:prSet presAssocID="{B663EF64-4833-9947-9E3B-9285FEB5BC25}" presName="node" presStyleLbl="vennNode1" presStyleIdx="3" presStyleCnt="4" custScaleX="133474" custScaleY="143413">
        <dgm:presLayoutVars>
          <dgm:bulletEnabled val="1"/>
        </dgm:presLayoutVars>
      </dgm:prSet>
      <dgm:spPr/>
    </dgm:pt>
  </dgm:ptLst>
  <dgm:cxnLst>
    <dgm:cxn modelId="{E6731001-0D19-42CE-AD8E-17B71987CD7B}" type="presOf" srcId="{68DB741F-BE63-5B41-9556-EE93CE89B106}" destId="{EAED91FD-51DE-4F2B-A1A7-858F3A1F6158}" srcOrd="0" destOrd="0" presId="urn:microsoft.com/office/officeart/2005/8/layout/radial3"/>
    <dgm:cxn modelId="{E21EE710-A556-AB47-811C-7E84FF742122}" srcId="{D3380066-03E5-534E-B772-960F0AAFC455}" destId="{36248628-15C5-6F4C-AC43-A595B86D3D2A}" srcOrd="0" destOrd="0" parTransId="{EF9E7975-AF15-CD4E-82D1-86833D31D474}" sibTransId="{87F5833B-221D-A64F-9356-F2412BB76EC8}"/>
    <dgm:cxn modelId="{F95FA31E-1C1E-4010-9FE4-827D604761F5}" type="presOf" srcId="{8F3E6FAB-FA89-D642-9C73-C5258D0FF794}" destId="{B0DAF50E-0E91-4FE6-A279-F5C41522B384}" srcOrd="0" destOrd="0" presId="urn:microsoft.com/office/officeart/2005/8/layout/radial3"/>
    <dgm:cxn modelId="{59A4981F-1897-4412-AB6A-B927325F5BB5}" type="presOf" srcId="{B663EF64-4833-9947-9E3B-9285FEB5BC25}" destId="{FF359676-2AA7-47FD-BD99-717156479F27}" srcOrd="0" destOrd="0" presId="urn:microsoft.com/office/officeart/2005/8/layout/radial3"/>
    <dgm:cxn modelId="{28C6478C-2C93-46A1-A1DF-AD866ED37AF7}" type="presOf" srcId="{36248628-15C5-6F4C-AC43-A595B86D3D2A}" destId="{ABC55A8D-D188-4108-BD16-29FCDC28E1A2}" srcOrd="0" destOrd="0" presId="urn:microsoft.com/office/officeart/2005/8/layout/radial3"/>
    <dgm:cxn modelId="{1BC802BF-8FAC-D44C-91F1-9A1E946A8B3A}" srcId="{36248628-15C5-6F4C-AC43-A595B86D3D2A}" destId="{B663EF64-4833-9947-9E3B-9285FEB5BC25}" srcOrd="2" destOrd="0" parTransId="{EC4A41F8-19A1-9A4E-A43A-E123A6795C75}" sibTransId="{30C8E2BC-92F4-5B4C-8A96-D4372F045811}"/>
    <dgm:cxn modelId="{85284CC7-49FB-45EA-94E2-FD52017BD990}" type="presOf" srcId="{D3380066-03E5-534E-B772-960F0AAFC455}" destId="{562E12F3-6013-49CC-960A-E1674FFA68D8}" srcOrd="0" destOrd="0" presId="urn:microsoft.com/office/officeart/2005/8/layout/radial3"/>
    <dgm:cxn modelId="{FEF3EFD4-172B-2343-AFB0-C4ABE137358B}" srcId="{36248628-15C5-6F4C-AC43-A595B86D3D2A}" destId="{8F3E6FAB-FA89-D642-9C73-C5258D0FF794}" srcOrd="0" destOrd="0" parTransId="{5D537389-0709-864F-8CB9-A9CAC7EE25E8}" sibTransId="{C686CE25-3EB1-3F41-A6D9-DC135244A5E4}"/>
    <dgm:cxn modelId="{416F63DF-DCD7-1E46-BB96-F1B34FD7535D}" srcId="{36248628-15C5-6F4C-AC43-A595B86D3D2A}" destId="{68DB741F-BE63-5B41-9556-EE93CE89B106}" srcOrd="1" destOrd="0" parTransId="{C68E1523-F30A-6347-92BA-ECE5896F501F}" sibTransId="{5632FC5F-E40B-9440-9274-A578667A886D}"/>
    <dgm:cxn modelId="{2BF13286-5CAE-45FE-8AF6-950B29F5F4F3}" type="presParOf" srcId="{562E12F3-6013-49CC-960A-E1674FFA68D8}" destId="{FDF1B5CB-6715-4FA7-965A-1EE26E3E5C10}" srcOrd="0" destOrd="0" presId="urn:microsoft.com/office/officeart/2005/8/layout/radial3"/>
    <dgm:cxn modelId="{2BB4EB1E-A4F6-4F46-8F08-C81378B9BAE0}" type="presParOf" srcId="{FDF1B5CB-6715-4FA7-965A-1EE26E3E5C10}" destId="{ABC55A8D-D188-4108-BD16-29FCDC28E1A2}" srcOrd="0" destOrd="0" presId="urn:microsoft.com/office/officeart/2005/8/layout/radial3"/>
    <dgm:cxn modelId="{6D4E639C-CF15-403D-89D9-B37AB4E7CBFE}" type="presParOf" srcId="{FDF1B5CB-6715-4FA7-965A-1EE26E3E5C10}" destId="{B0DAF50E-0E91-4FE6-A279-F5C41522B384}" srcOrd="1" destOrd="0" presId="urn:microsoft.com/office/officeart/2005/8/layout/radial3"/>
    <dgm:cxn modelId="{43082522-96A0-423A-95C8-E2BDFADD7FA0}" type="presParOf" srcId="{FDF1B5CB-6715-4FA7-965A-1EE26E3E5C10}" destId="{EAED91FD-51DE-4F2B-A1A7-858F3A1F6158}" srcOrd="2" destOrd="0" presId="urn:microsoft.com/office/officeart/2005/8/layout/radial3"/>
    <dgm:cxn modelId="{1DD8A2D3-AA3F-47CD-BDBB-CD9968629610}" type="presParOf" srcId="{FDF1B5CB-6715-4FA7-965A-1EE26E3E5C10}" destId="{FF359676-2AA7-47FD-BD99-717156479F27}"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B3BD4E0-1046-4C47-A245-83D966C98A0D}" type="doc">
      <dgm:prSet loTypeId="urn:microsoft.com/office/officeart/2005/8/layout/process2" loCatId="" qsTypeId="urn:microsoft.com/office/officeart/2005/8/quickstyle/simple1" qsCatId="simple" csTypeId="urn:microsoft.com/office/officeart/2005/8/colors/colorful2" csCatId="colorful" phldr="1"/>
      <dgm:spPr/>
      <dgm:t>
        <a:bodyPr/>
        <a:lstStyle/>
        <a:p>
          <a:endParaRPr lang="en-GB"/>
        </a:p>
      </dgm:t>
    </dgm:pt>
    <dgm:pt modelId="{DA5537FF-D083-604C-84B1-43BAF6EA6D8C}">
      <dgm:prSet custT="1"/>
      <dgm:spPr/>
      <dgm:t>
        <a:bodyPr/>
        <a:lstStyle/>
        <a:p>
          <a:r>
            <a:rPr lang="en-GB" sz="1800" dirty="0"/>
            <a:t>Will enable vendors to build J3101 compliant solutions</a:t>
          </a:r>
        </a:p>
      </dgm:t>
    </dgm:pt>
    <dgm:pt modelId="{DEA0C641-8F94-0D42-B2B8-BE7536A6CD17}" type="parTrans" cxnId="{99587235-BDC5-B443-B0F0-0082E1E8D462}">
      <dgm:prSet/>
      <dgm:spPr/>
      <dgm:t>
        <a:bodyPr/>
        <a:lstStyle/>
        <a:p>
          <a:endParaRPr lang="en-GB" sz="2800"/>
        </a:p>
      </dgm:t>
    </dgm:pt>
    <dgm:pt modelId="{3C48D277-1C3B-0F41-A3BD-967E03393A0A}" type="sibTrans" cxnId="{99587235-BDC5-B443-B0F0-0082E1E8D462}">
      <dgm:prSet custT="1"/>
      <dgm:spPr/>
      <dgm:t>
        <a:bodyPr/>
        <a:lstStyle/>
        <a:p>
          <a:endParaRPr lang="en-GB" sz="1600"/>
        </a:p>
      </dgm:t>
    </dgm:pt>
    <dgm:pt modelId="{4D91E8A8-8DFE-344D-AC8D-6C9DC25DA8D9}">
      <dgm:prSet custT="1"/>
      <dgm:spPr/>
      <dgm:t>
        <a:bodyPr/>
        <a:lstStyle/>
        <a:p>
          <a:r>
            <a:rPr lang="en-GB" sz="1800" dirty="0"/>
            <a:t>Develop SESIP Profile for J3101 Trusted Application requirements </a:t>
          </a:r>
          <a:r>
            <a:rPr lang="en-GB" sz="1000" dirty="0"/>
            <a:t>(as the platform requirements are already available)</a:t>
          </a:r>
        </a:p>
      </dgm:t>
    </dgm:pt>
    <dgm:pt modelId="{D8803CC9-1A6F-C24E-8CB3-3B3AE2397139}" type="parTrans" cxnId="{C5D7DF0D-3751-7449-9400-25ABB0ECAE1A}">
      <dgm:prSet/>
      <dgm:spPr/>
      <dgm:t>
        <a:bodyPr/>
        <a:lstStyle/>
        <a:p>
          <a:endParaRPr lang="en-GB" sz="2800"/>
        </a:p>
      </dgm:t>
    </dgm:pt>
    <dgm:pt modelId="{AC6A48C9-837F-3B4E-8809-C8884AC7DB7C}" type="sibTrans" cxnId="{C5D7DF0D-3751-7449-9400-25ABB0ECAE1A}">
      <dgm:prSet custT="1"/>
      <dgm:spPr/>
      <dgm:t>
        <a:bodyPr/>
        <a:lstStyle/>
        <a:p>
          <a:endParaRPr lang="en-GB" sz="1600"/>
        </a:p>
      </dgm:t>
    </dgm:pt>
    <dgm:pt modelId="{A7DC63C3-DC0E-0A47-869D-26A5C62E2A27}">
      <dgm:prSet custT="1"/>
      <dgm:spPr/>
      <dgm:t>
        <a:bodyPr/>
        <a:lstStyle/>
        <a:p>
          <a:r>
            <a:rPr lang="en-GB" sz="1800" dirty="0"/>
            <a:t>Meet Industry desire for standardize policy management for key usage</a:t>
          </a:r>
        </a:p>
      </dgm:t>
    </dgm:pt>
    <dgm:pt modelId="{95F92DD7-5761-1E48-BB3B-609E86727A43}" type="parTrans" cxnId="{C7897C09-F298-644D-951F-476B691B912A}">
      <dgm:prSet/>
      <dgm:spPr/>
      <dgm:t>
        <a:bodyPr/>
        <a:lstStyle/>
        <a:p>
          <a:endParaRPr lang="en-GB" sz="2800"/>
        </a:p>
      </dgm:t>
    </dgm:pt>
    <dgm:pt modelId="{812F4A38-BBFE-3448-8C62-D9811149505E}" type="sibTrans" cxnId="{C7897C09-F298-644D-951F-476B691B912A}">
      <dgm:prSet custT="1"/>
      <dgm:spPr/>
      <dgm:t>
        <a:bodyPr/>
        <a:lstStyle/>
        <a:p>
          <a:endParaRPr lang="en-GB" sz="1600"/>
        </a:p>
      </dgm:t>
    </dgm:pt>
    <dgm:pt modelId="{AF162FA6-C801-B44D-86BD-7E9936EB5FD6}">
      <dgm:prSet custT="1"/>
      <dgm:spPr/>
      <dgm:t>
        <a:bodyPr/>
        <a:lstStyle/>
        <a:p>
          <a:r>
            <a:rPr lang="en-GB" sz="1800" dirty="0"/>
            <a:t>Extend to new use cases?</a:t>
          </a:r>
        </a:p>
      </dgm:t>
    </dgm:pt>
    <dgm:pt modelId="{4338272D-AB98-3944-B292-BC4814EAD487}" type="parTrans" cxnId="{FF537CCD-98B9-AD4C-A8F7-B5A9022A63A4}">
      <dgm:prSet/>
      <dgm:spPr/>
      <dgm:t>
        <a:bodyPr/>
        <a:lstStyle/>
        <a:p>
          <a:endParaRPr lang="en-GB" sz="2800"/>
        </a:p>
      </dgm:t>
    </dgm:pt>
    <dgm:pt modelId="{5B4E6C32-E854-404A-A8BA-473D474F6D27}" type="sibTrans" cxnId="{FF537CCD-98B9-AD4C-A8F7-B5A9022A63A4}">
      <dgm:prSet/>
      <dgm:spPr/>
      <dgm:t>
        <a:bodyPr/>
        <a:lstStyle/>
        <a:p>
          <a:endParaRPr lang="en-GB" sz="2800"/>
        </a:p>
      </dgm:t>
    </dgm:pt>
    <dgm:pt modelId="{1E682016-469D-2C46-8B7E-E983DCCDDC52}">
      <dgm:prSet custT="1"/>
      <dgm:spPr/>
      <dgm:t>
        <a:bodyPr/>
        <a:lstStyle/>
        <a:p>
          <a:r>
            <a:rPr lang="en-GB" sz="1800" dirty="0"/>
            <a:t>Define a successor to SHE++/HSM/ EVITA?</a:t>
          </a:r>
        </a:p>
      </dgm:t>
    </dgm:pt>
    <dgm:pt modelId="{B4B21BD0-FD0E-AF42-846D-A6A408463BF7}" type="parTrans" cxnId="{2E634EFF-FEF4-CE41-9973-58DC184AB639}">
      <dgm:prSet/>
      <dgm:spPr/>
    </dgm:pt>
    <dgm:pt modelId="{B2200DA4-23B6-4B49-B32F-CAE64E0CBDDF}" type="sibTrans" cxnId="{2E634EFF-FEF4-CE41-9973-58DC184AB639}">
      <dgm:prSet/>
      <dgm:spPr/>
      <dgm:t>
        <a:bodyPr/>
        <a:lstStyle/>
        <a:p>
          <a:endParaRPr lang="en-GB"/>
        </a:p>
      </dgm:t>
    </dgm:pt>
    <dgm:pt modelId="{FCD1ABED-7566-594E-B63B-211589DACEED}" type="pres">
      <dgm:prSet presAssocID="{0B3BD4E0-1046-4C47-A245-83D966C98A0D}" presName="linearFlow" presStyleCnt="0">
        <dgm:presLayoutVars>
          <dgm:resizeHandles val="exact"/>
        </dgm:presLayoutVars>
      </dgm:prSet>
      <dgm:spPr/>
    </dgm:pt>
    <dgm:pt modelId="{135CA8CF-8FB6-C444-AD61-33FD6E0A8005}" type="pres">
      <dgm:prSet presAssocID="{DA5537FF-D083-604C-84B1-43BAF6EA6D8C}" presName="node" presStyleLbl="node1" presStyleIdx="0" presStyleCnt="5">
        <dgm:presLayoutVars>
          <dgm:bulletEnabled val="1"/>
        </dgm:presLayoutVars>
      </dgm:prSet>
      <dgm:spPr/>
    </dgm:pt>
    <dgm:pt modelId="{C88F2BB4-BA2D-164D-8C6E-BDA95B515095}" type="pres">
      <dgm:prSet presAssocID="{3C48D277-1C3B-0F41-A3BD-967E03393A0A}" presName="sibTrans" presStyleLbl="sibTrans2D1" presStyleIdx="0" presStyleCnt="4"/>
      <dgm:spPr/>
    </dgm:pt>
    <dgm:pt modelId="{89B87888-3C3A-5941-9D7F-7E5DC52FD709}" type="pres">
      <dgm:prSet presAssocID="{3C48D277-1C3B-0F41-A3BD-967E03393A0A}" presName="connectorText" presStyleLbl="sibTrans2D1" presStyleIdx="0" presStyleCnt="4"/>
      <dgm:spPr/>
    </dgm:pt>
    <dgm:pt modelId="{60F6EF86-D2F0-7141-BCA4-3D531C6B09E3}" type="pres">
      <dgm:prSet presAssocID="{4D91E8A8-8DFE-344D-AC8D-6C9DC25DA8D9}" presName="node" presStyleLbl="node1" presStyleIdx="1" presStyleCnt="5" custScaleY="249034">
        <dgm:presLayoutVars>
          <dgm:bulletEnabled val="1"/>
        </dgm:presLayoutVars>
      </dgm:prSet>
      <dgm:spPr/>
    </dgm:pt>
    <dgm:pt modelId="{C4B88EA1-1BA0-7B49-967C-620D78575A29}" type="pres">
      <dgm:prSet presAssocID="{AC6A48C9-837F-3B4E-8809-C8884AC7DB7C}" presName="sibTrans" presStyleLbl="sibTrans2D1" presStyleIdx="1" presStyleCnt="4"/>
      <dgm:spPr/>
    </dgm:pt>
    <dgm:pt modelId="{1D26FDBC-0C5E-2B4F-A683-CBAE5E4A5C42}" type="pres">
      <dgm:prSet presAssocID="{AC6A48C9-837F-3B4E-8809-C8884AC7DB7C}" presName="connectorText" presStyleLbl="sibTrans2D1" presStyleIdx="1" presStyleCnt="4"/>
      <dgm:spPr/>
    </dgm:pt>
    <dgm:pt modelId="{943ACFF0-5EBC-9449-8E84-31B5D82A536B}" type="pres">
      <dgm:prSet presAssocID="{1E682016-469D-2C46-8B7E-E983DCCDDC52}" presName="node" presStyleLbl="node1" presStyleIdx="2" presStyleCnt="5">
        <dgm:presLayoutVars>
          <dgm:bulletEnabled val="1"/>
        </dgm:presLayoutVars>
      </dgm:prSet>
      <dgm:spPr/>
    </dgm:pt>
    <dgm:pt modelId="{C99B9619-218F-EB4B-AC18-03412F4C6CBB}" type="pres">
      <dgm:prSet presAssocID="{B2200DA4-23B6-4B49-B32F-CAE64E0CBDDF}" presName="sibTrans" presStyleLbl="sibTrans2D1" presStyleIdx="2" presStyleCnt="4"/>
      <dgm:spPr/>
    </dgm:pt>
    <dgm:pt modelId="{A85B8A41-AE83-7341-8DB7-9CB660048BDE}" type="pres">
      <dgm:prSet presAssocID="{B2200DA4-23B6-4B49-B32F-CAE64E0CBDDF}" presName="connectorText" presStyleLbl="sibTrans2D1" presStyleIdx="2" presStyleCnt="4"/>
      <dgm:spPr/>
    </dgm:pt>
    <dgm:pt modelId="{01DCA9C4-55FC-5445-AD88-649BF59E3E08}" type="pres">
      <dgm:prSet presAssocID="{A7DC63C3-DC0E-0A47-869D-26A5C62E2A27}" presName="node" presStyleLbl="node1" presStyleIdx="3" presStyleCnt="5" custScaleY="225941">
        <dgm:presLayoutVars>
          <dgm:bulletEnabled val="1"/>
        </dgm:presLayoutVars>
      </dgm:prSet>
      <dgm:spPr/>
    </dgm:pt>
    <dgm:pt modelId="{2983083B-9EE7-5645-99DF-E5081584F57A}" type="pres">
      <dgm:prSet presAssocID="{812F4A38-BBFE-3448-8C62-D9811149505E}" presName="sibTrans" presStyleLbl="sibTrans2D1" presStyleIdx="3" presStyleCnt="4"/>
      <dgm:spPr/>
    </dgm:pt>
    <dgm:pt modelId="{F7D2D08C-0441-444B-B145-848DF700AB29}" type="pres">
      <dgm:prSet presAssocID="{812F4A38-BBFE-3448-8C62-D9811149505E}" presName="connectorText" presStyleLbl="sibTrans2D1" presStyleIdx="3" presStyleCnt="4"/>
      <dgm:spPr/>
    </dgm:pt>
    <dgm:pt modelId="{5C653CD4-FD17-5542-B978-A0C4B2FA5E3B}" type="pres">
      <dgm:prSet presAssocID="{AF162FA6-C801-B44D-86BD-7E9936EB5FD6}" presName="node" presStyleLbl="node1" presStyleIdx="4" presStyleCnt="5">
        <dgm:presLayoutVars>
          <dgm:bulletEnabled val="1"/>
        </dgm:presLayoutVars>
      </dgm:prSet>
      <dgm:spPr/>
    </dgm:pt>
  </dgm:ptLst>
  <dgm:cxnLst>
    <dgm:cxn modelId="{C7897C09-F298-644D-951F-476B691B912A}" srcId="{0B3BD4E0-1046-4C47-A245-83D966C98A0D}" destId="{A7DC63C3-DC0E-0A47-869D-26A5C62E2A27}" srcOrd="3" destOrd="0" parTransId="{95F92DD7-5761-1E48-BB3B-609E86727A43}" sibTransId="{812F4A38-BBFE-3448-8C62-D9811149505E}"/>
    <dgm:cxn modelId="{C5D7DF0D-3751-7449-9400-25ABB0ECAE1A}" srcId="{0B3BD4E0-1046-4C47-A245-83D966C98A0D}" destId="{4D91E8A8-8DFE-344D-AC8D-6C9DC25DA8D9}" srcOrd="1" destOrd="0" parTransId="{D8803CC9-1A6F-C24E-8CB3-3B3AE2397139}" sibTransId="{AC6A48C9-837F-3B4E-8809-C8884AC7DB7C}"/>
    <dgm:cxn modelId="{045CD90F-DE64-8245-B20F-1F19B52EFAA8}" type="presOf" srcId="{0B3BD4E0-1046-4C47-A245-83D966C98A0D}" destId="{FCD1ABED-7566-594E-B63B-211589DACEED}" srcOrd="0" destOrd="0" presId="urn:microsoft.com/office/officeart/2005/8/layout/process2"/>
    <dgm:cxn modelId="{FE399818-777A-214C-9AF5-827ABDF78EB5}" type="presOf" srcId="{AC6A48C9-837F-3B4E-8809-C8884AC7DB7C}" destId="{1D26FDBC-0C5E-2B4F-A683-CBAE5E4A5C42}" srcOrd="1" destOrd="0" presId="urn:microsoft.com/office/officeart/2005/8/layout/process2"/>
    <dgm:cxn modelId="{99587235-BDC5-B443-B0F0-0082E1E8D462}" srcId="{0B3BD4E0-1046-4C47-A245-83D966C98A0D}" destId="{DA5537FF-D083-604C-84B1-43BAF6EA6D8C}" srcOrd="0" destOrd="0" parTransId="{DEA0C641-8F94-0D42-B2B8-BE7536A6CD17}" sibTransId="{3C48D277-1C3B-0F41-A3BD-967E03393A0A}"/>
    <dgm:cxn modelId="{AA014D4F-960C-6F4D-9DF0-E572D8BD2B0D}" type="presOf" srcId="{B2200DA4-23B6-4B49-B32F-CAE64E0CBDDF}" destId="{C99B9619-218F-EB4B-AC18-03412F4C6CBB}" srcOrd="0" destOrd="0" presId="urn:microsoft.com/office/officeart/2005/8/layout/process2"/>
    <dgm:cxn modelId="{4CF17451-6D10-A546-845F-B8EC88352190}" type="presOf" srcId="{812F4A38-BBFE-3448-8C62-D9811149505E}" destId="{F7D2D08C-0441-444B-B145-848DF700AB29}" srcOrd="1" destOrd="0" presId="urn:microsoft.com/office/officeart/2005/8/layout/process2"/>
    <dgm:cxn modelId="{470CCB8F-4241-C448-B63A-562FE7229190}" type="presOf" srcId="{AC6A48C9-837F-3B4E-8809-C8884AC7DB7C}" destId="{C4B88EA1-1BA0-7B49-967C-620D78575A29}" srcOrd="0" destOrd="0" presId="urn:microsoft.com/office/officeart/2005/8/layout/process2"/>
    <dgm:cxn modelId="{7B526E9C-54D1-2C43-8344-65081714C4A2}" type="presOf" srcId="{DA5537FF-D083-604C-84B1-43BAF6EA6D8C}" destId="{135CA8CF-8FB6-C444-AD61-33FD6E0A8005}" srcOrd="0" destOrd="0" presId="urn:microsoft.com/office/officeart/2005/8/layout/process2"/>
    <dgm:cxn modelId="{DF52D19F-6EAC-4D49-BC4A-2150D42D5593}" type="presOf" srcId="{1E682016-469D-2C46-8B7E-E983DCCDDC52}" destId="{943ACFF0-5EBC-9449-8E84-31B5D82A536B}" srcOrd="0" destOrd="0" presId="urn:microsoft.com/office/officeart/2005/8/layout/process2"/>
    <dgm:cxn modelId="{4274F3A9-DAB1-C849-8017-353924ACDBB1}" type="presOf" srcId="{812F4A38-BBFE-3448-8C62-D9811149505E}" destId="{2983083B-9EE7-5645-99DF-E5081584F57A}" srcOrd="0" destOrd="0" presId="urn:microsoft.com/office/officeart/2005/8/layout/process2"/>
    <dgm:cxn modelId="{1D50F3B3-ADD6-6745-AC8B-98B52DE9BE3A}" type="presOf" srcId="{3C48D277-1C3B-0F41-A3BD-967E03393A0A}" destId="{C88F2BB4-BA2D-164D-8C6E-BDA95B515095}" srcOrd="0" destOrd="0" presId="urn:microsoft.com/office/officeart/2005/8/layout/process2"/>
    <dgm:cxn modelId="{A4C5F8BB-5538-7D4E-9988-6B823FE07C8F}" type="presOf" srcId="{B2200DA4-23B6-4B49-B32F-CAE64E0CBDDF}" destId="{A85B8A41-AE83-7341-8DB7-9CB660048BDE}" srcOrd="1" destOrd="0" presId="urn:microsoft.com/office/officeart/2005/8/layout/process2"/>
    <dgm:cxn modelId="{B94DE9BE-143A-A94A-B4FA-CB9469BDEFC7}" type="presOf" srcId="{A7DC63C3-DC0E-0A47-869D-26A5C62E2A27}" destId="{01DCA9C4-55FC-5445-AD88-649BF59E3E08}" srcOrd="0" destOrd="0" presId="urn:microsoft.com/office/officeart/2005/8/layout/process2"/>
    <dgm:cxn modelId="{1A72A7C8-A40A-D24A-A74A-821831CD5669}" type="presOf" srcId="{AF162FA6-C801-B44D-86BD-7E9936EB5FD6}" destId="{5C653CD4-FD17-5542-B978-A0C4B2FA5E3B}" srcOrd="0" destOrd="0" presId="urn:microsoft.com/office/officeart/2005/8/layout/process2"/>
    <dgm:cxn modelId="{FF537CCD-98B9-AD4C-A8F7-B5A9022A63A4}" srcId="{0B3BD4E0-1046-4C47-A245-83D966C98A0D}" destId="{AF162FA6-C801-B44D-86BD-7E9936EB5FD6}" srcOrd="4" destOrd="0" parTransId="{4338272D-AB98-3944-B292-BC4814EAD487}" sibTransId="{5B4E6C32-E854-404A-A8BA-473D474F6D27}"/>
    <dgm:cxn modelId="{17C1F7CD-2AD4-BC47-8BEA-FAE56CFB2960}" type="presOf" srcId="{3C48D277-1C3B-0F41-A3BD-967E03393A0A}" destId="{89B87888-3C3A-5941-9D7F-7E5DC52FD709}" srcOrd="1" destOrd="0" presId="urn:microsoft.com/office/officeart/2005/8/layout/process2"/>
    <dgm:cxn modelId="{802846E1-4757-FB4F-8C6C-593947629C2C}" type="presOf" srcId="{4D91E8A8-8DFE-344D-AC8D-6C9DC25DA8D9}" destId="{60F6EF86-D2F0-7141-BCA4-3D531C6B09E3}" srcOrd="0" destOrd="0" presId="urn:microsoft.com/office/officeart/2005/8/layout/process2"/>
    <dgm:cxn modelId="{2E634EFF-FEF4-CE41-9973-58DC184AB639}" srcId="{0B3BD4E0-1046-4C47-A245-83D966C98A0D}" destId="{1E682016-469D-2C46-8B7E-E983DCCDDC52}" srcOrd="2" destOrd="0" parTransId="{B4B21BD0-FD0E-AF42-846D-A6A408463BF7}" sibTransId="{B2200DA4-23B6-4B49-B32F-CAE64E0CBDDF}"/>
    <dgm:cxn modelId="{0736BB8A-8750-B943-A0D0-505DB686A2C1}" type="presParOf" srcId="{FCD1ABED-7566-594E-B63B-211589DACEED}" destId="{135CA8CF-8FB6-C444-AD61-33FD6E0A8005}" srcOrd="0" destOrd="0" presId="urn:microsoft.com/office/officeart/2005/8/layout/process2"/>
    <dgm:cxn modelId="{A118BE82-E6AE-ED41-B8EB-7D5D3AB50DAC}" type="presParOf" srcId="{FCD1ABED-7566-594E-B63B-211589DACEED}" destId="{C88F2BB4-BA2D-164D-8C6E-BDA95B515095}" srcOrd="1" destOrd="0" presId="urn:microsoft.com/office/officeart/2005/8/layout/process2"/>
    <dgm:cxn modelId="{A45B2D4E-8A6D-FD4F-BBBD-8433E5C03FA0}" type="presParOf" srcId="{C88F2BB4-BA2D-164D-8C6E-BDA95B515095}" destId="{89B87888-3C3A-5941-9D7F-7E5DC52FD709}" srcOrd="0" destOrd="0" presId="urn:microsoft.com/office/officeart/2005/8/layout/process2"/>
    <dgm:cxn modelId="{4988E148-072A-1B4C-98FD-AE26469ACB04}" type="presParOf" srcId="{FCD1ABED-7566-594E-B63B-211589DACEED}" destId="{60F6EF86-D2F0-7141-BCA4-3D531C6B09E3}" srcOrd="2" destOrd="0" presId="urn:microsoft.com/office/officeart/2005/8/layout/process2"/>
    <dgm:cxn modelId="{204894B3-4791-2346-9C43-7CD310475C8F}" type="presParOf" srcId="{FCD1ABED-7566-594E-B63B-211589DACEED}" destId="{C4B88EA1-1BA0-7B49-967C-620D78575A29}" srcOrd="3" destOrd="0" presId="urn:microsoft.com/office/officeart/2005/8/layout/process2"/>
    <dgm:cxn modelId="{8A4F7F69-CF20-F240-A050-8C589ABAC4A5}" type="presParOf" srcId="{C4B88EA1-1BA0-7B49-967C-620D78575A29}" destId="{1D26FDBC-0C5E-2B4F-A683-CBAE5E4A5C42}" srcOrd="0" destOrd="0" presId="urn:microsoft.com/office/officeart/2005/8/layout/process2"/>
    <dgm:cxn modelId="{33D725FF-A240-A14C-AEA6-2649B2A8A3A4}" type="presParOf" srcId="{FCD1ABED-7566-594E-B63B-211589DACEED}" destId="{943ACFF0-5EBC-9449-8E84-31B5D82A536B}" srcOrd="4" destOrd="0" presId="urn:microsoft.com/office/officeart/2005/8/layout/process2"/>
    <dgm:cxn modelId="{B13B7CB2-24E8-0948-A56D-310AAF9C31BA}" type="presParOf" srcId="{FCD1ABED-7566-594E-B63B-211589DACEED}" destId="{C99B9619-218F-EB4B-AC18-03412F4C6CBB}" srcOrd="5" destOrd="0" presId="urn:microsoft.com/office/officeart/2005/8/layout/process2"/>
    <dgm:cxn modelId="{0E2CD3D9-3F5A-B141-B63E-DDDC289A6A71}" type="presParOf" srcId="{C99B9619-218F-EB4B-AC18-03412F4C6CBB}" destId="{A85B8A41-AE83-7341-8DB7-9CB660048BDE}" srcOrd="0" destOrd="0" presId="urn:microsoft.com/office/officeart/2005/8/layout/process2"/>
    <dgm:cxn modelId="{5A4956FF-E20D-FF4D-A6D2-DF97CB0AD3D3}" type="presParOf" srcId="{FCD1ABED-7566-594E-B63B-211589DACEED}" destId="{01DCA9C4-55FC-5445-AD88-649BF59E3E08}" srcOrd="6" destOrd="0" presId="urn:microsoft.com/office/officeart/2005/8/layout/process2"/>
    <dgm:cxn modelId="{1E9934C8-7EDC-5042-8258-71883A6B0A2C}" type="presParOf" srcId="{FCD1ABED-7566-594E-B63B-211589DACEED}" destId="{2983083B-9EE7-5645-99DF-E5081584F57A}" srcOrd="7" destOrd="0" presId="urn:microsoft.com/office/officeart/2005/8/layout/process2"/>
    <dgm:cxn modelId="{F5B540D3-F6CB-8340-AAE8-F609F43B9E29}" type="presParOf" srcId="{2983083B-9EE7-5645-99DF-E5081584F57A}" destId="{F7D2D08C-0441-444B-B145-848DF700AB29}" srcOrd="0" destOrd="0" presId="urn:microsoft.com/office/officeart/2005/8/layout/process2"/>
    <dgm:cxn modelId="{FA5B82B3-6DF2-614F-A795-DC84D4DD1619}" type="presParOf" srcId="{FCD1ABED-7566-594E-B63B-211589DACEED}" destId="{5C653CD4-FD17-5542-B978-A0C4B2FA5E3B}"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9994BE-9DBC-D04A-B875-E74F8AD07988}"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3340F507-E29A-6148-9180-98552DA63696}">
      <dgm:prSet phldrT="[Text]"/>
      <dgm:spPr/>
      <dgm:t>
        <a:bodyPr/>
        <a:lstStyle/>
        <a:p>
          <a:r>
            <a:rPr lang="en-GB" dirty="0"/>
            <a:t>Is SAE's work on J3101 a departure point for discussing Chinese requirements?</a:t>
          </a:r>
        </a:p>
      </dgm:t>
    </dgm:pt>
    <dgm:pt modelId="{98B6C82C-68C4-904B-842D-AC634014C52A}" type="parTrans" cxnId="{40BFC958-B4DA-F745-A3AD-3770E3B88386}">
      <dgm:prSet/>
      <dgm:spPr/>
      <dgm:t>
        <a:bodyPr/>
        <a:lstStyle/>
        <a:p>
          <a:endParaRPr lang="en-GB"/>
        </a:p>
      </dgm:t>
    </dgm:pt>
    <dgm:pt modelId="{1A5F01ED-2BF7-934A-BA1E-A0002A2CDBB8}" type="sibTrans" cxnId="{40BFC958-B4DA-F745-A3AD-3770E3B88386}">
      <dgm:prSet/>
      <dgm:spPr/>
      <dgm:t>
        <a:bodyPr/>
        <a:lstStyle/>
        <a:p>
          <a:endParaRPr lang="en-GB"/>
        </a:p>
      </dgm:t>
    </dgm:pt>
    <dgm:pt modelId="{AE6E762C-B4CC-1B49-B166-061D0658C492}">
      <dgm:prSet phldrT="[Text]"/>
      <dgm:spPr/>
      <dgm:t>
        <a:bodyPr/>
        <a:lstStyle/>
        <a:p>
          <a:r>
            <a:rPr lang="en-GB" dirty="0"/>
            <a:t>Is there interest in standardising a Chinese version?</a:t>
          </a:r>
        </a:p>
      </dgm:t>
    </dgm:pt>
    <dgm:pt modelId="{55D77AD7-7AF2-5F42-8897-D00306EEC88F}" type="parTrans" cxnId="{DE1319B2-E4E9-C140-AC37-9A8E571672C0}">
      <dgm:prSet/>
      <dgm:spPr/>
      <dgm:t>
        <a:bodyPr/>
        <a:lstStyle/>
        <a:p>
          <a:endParaRPr lang="en-GB"/>
        </a:p>
      </dgm:t>
    </dgm:pt>
    <dgm:pt modelId="{4D23BA7B-95C0-C843-9A3D-8B66BE91C72A}" type="sibTrans" cxnId="{DE1319B2-E4E9-C140-AC37-9A8E571672C0}">
      <dgm:prSet/>
      <dgm:spPr/>
      <dgm:t>
        <a:bodyPr/>
        <a:lstStyle/>
        <a:p>
          <a:endParaRPr lang="en-GB"/>
        </a:p>
      </dgm:t>
    </dgm:pt>
    <dgm:pt modelId="{C7E72DEF-C4B7-9C4E-881A-CA9A031D0FA3}">
      <dgm:prSet phldrT="[Text]"/>
      <dgm:spPr/>
      <dgm:t>
        <a:bodyPr/>
        <a:lstStyle/>
        <a:p>
          <a:r>
            <a:rPr lang="en-GB" dirty="0"/>
            <a:t>Would it be useful to cooperate with GlobalPlatform to explore how GlobalPlatform technologies meet eventual Chinese specific requirements?</a:t>
          </a:r>
        </a:p>
      </dgm:t>
    </dgm:pt>
    <dgm:pt modelId="{BCD60F4D-151F-1C49-8577-E92E1B94A2AE}" type="parTrans" cxnId="{0DD70A7A-4AFD-0047-BAF0-5C08F37980D1}">
      <dgm:prSet/>
      <dgm:spPr/>
      <dgm:t>
        <a:bodyPr/>
        <a:lstStyle/>
        <a:p>
          <a:endParaRPr lang="en-GB"/>
        </a:p>
      </dgm:t>
    </dgm:pt>
    <dgm:pt modelId="{CBE86BED-A302-074F-93C1-37A19089F46A}" type="sibTrans" cxnId="{0DD70A7A-4AFD-0047-BAF0-5C08F37980D1}">
      <dgm:prSet/>
      <dgm:spPr/>
      <dgm:t>
        <a:bodyPr/>
        <a:lstStyle/>
        <a:p>
          <a:endParaRPr lang="en-GB"/>
        </a:p>
      </dgm:t>
    </dgm:pt>
    <dgm:pt modelId="{3AAC0DB4-7AD3-1744-B3EE-3E7F0092C0B2}">
      <dgm:prSet phldrT="[Text]"/>
      <dgm:spPr/>
      <dgm:t>
        <a:bodyPr/>
        <a:lstStyle/>
        <a:p>
          <a:r>
            <a:rPr lang="en-GB" dirty="0"/>
            <a:t>Would it be useful to provide some educational opportunities on GlobalPlatform technologies?</a:t>
          </a:r>
        </a:p>
      </dgm:t>
    </dgm:pt>
    <dgm:pt modelId="{0941B91B-FEFA-3A44-9399-5E1AC85CA112}" type="parTrans" cxnId="{FB44DF44-AD5C-3648-A22A-63EB4ADDE0C1}">
      <dgm:prSet/>
      <dgm:spPr/>
      <dgm:t>
        <a:bodyPr/>
        <a:lstStyle/>
        <a:p>
          <a:endParaRPr lang="en-GB"/>
        </a:p>
      </dgm:t>
    </dgm:pt>
    <dgm:pt modelId="{DC642D58-1D21-B743-99B7-E517765F67BA}" type="sibTrans" cxnId="{FB44DF44-AD5C-3648-A22A-63EB4ADDE0C1}">
      <dgm:prSet/>
      <dgm:spPr/>
      <dgm:t>
        <a:bodyPr/>
        <a:lstStyle/>
        <a:p>
          <a:endParaRPr lang="en-GB"/>
        </a:p>
      </dgm:t>
    </dgm:pt>
    <dgm:pt modelId="{29A4AB60-0255-1E4D-BE5A-8C398D247854}" type="pres">
      <dgm:prSet presAssocID="{999994BE-9DBC-D04A-B875-E74F8AD07988}" presName="diagram" presStyleCnt="0">
        <dgm:presLayoutVars>
          <dgm:dir/>
          <dgm:resizeHandles val="exact"/>
        </dgm:presLayoutVars>
      </dgm:prSet>
      <dgm:spPr/>
    </dgm:pt>
    <dgm:pt modelId="{A2AF44A5-9CBA-564A-B842-137910EA981A}" type="pres">
      <dgm:prSet presAssocID="{3340F507-E29A-6148-9180-98552DA63696}" presName="node" presStyleLbl="node1" presStyleIdx="0" presStyleCnt="4">
        <dgm:presLayoutVars>
          <dgm:bulletEnabled val="1"/>
        </dgm:presLayoutVars>
      </dgm:prSet>
      <dgm:spPr/>
    </dgm:pt>
    <dgm:pt modelId="{2FA5FA9E-F954-884A-B142-65F4A4915ED8}" type="pres">
      <dgm:prSet presAssocID="{1A5F01ED-2BF7-934A-BA1E-A0002A2CDBB8}" presName="sibTrans" presStyleCnt="0"/>
      <dgm:spPr/>
    </dgm:pt>
    <dgm:pt modelId="{0E1898C2-37C7-2A43-9500-8373263B222B}" type="pres">
      <dgm:prSet presAssocID="{AE6E762C-B4CC-1B49-B166-061D0658C492}" presName="node" presStyleLbl="node1" presStyleIdx="1" presStyleCnt="4">
        <dgm:presLayoutVars>
          <dgm:bulletEnabled val="1"/>
        </dgm:presLayoutVars>
      </dgm:prSet>
      <dgm:spPr/>
    </dgm:pt>
    <dgm:pt modelId="{B674B535-6FB3-CC4A-8BDD-FBB6DE763A0D}" type="pres">
      <dgm:prSet presAssocID="{4D23BA7B-95C0-C843-9A3D-8B66BE91C72A}" presName="sibTrans" presStyleCnt="0"/>
      <dgm:spPr/>
    </dgm:pt>
    <dgm:pt modelId="{F8D1AC6F-83C3-C64E-A426-96DA7F70D8EA}" type="pres">
      <dgm:prSet presAssocID="{C7E72DEF-C4B7-9C4E-881A-CA9A031D0FA3}" presName="node" presStyleLbl="node1" presStyleIdx="2" presStyleCnt="4">
        <dgm:presLayoutVars>
          <dgm:bulletEnabled val="1"/>
        </dgm:presLayoutVars>
      </dgm:prSet>
      <dgm:spPr/>
    </dgm:pt>
    <dgm:pt modelId="{C4B89E94-8839-7647-8106-1A7F04F26D91}" type="pres">
      <dgm:prSet presAssocID="{CBE86BED-A302-074F-93C1-37A19089F46A}" presName="sibTrans" presStyleCnt="0"/>
      <dgm:spPr/>
    </dgm:pt>
    <dgm:pt modelId="{FF255840-9FFD-DB45-82AD-3DFFD203444D}" type="pres">
      <dgm:prSet presAssocID="{3AAC0DB4-7AD3-1744-B3EE-3E7F0092C0B2}" presName="node" presStyleLbl="node1" presStyleIdx="3" presStyleCnt="4">
        <dgm:presLayoutVars>
          <dgm:bulletEnabled val="1"/>
        </dgm:presLayoutVars>
      </dgm:prSet>
      <dgm:spPr/>
    </dgm:pt>
  </dgm:ptLst>
  <dgm:cxnLst>
    <dgm:cxn modelId="{6D2D7F20-8CA7-AA4F-9B5B-74745673151A}" type="presOf" srcId="{3340F507-E29A-6148-9180-98552DA63696}" destId="{A2AF44A5-9CBA-564A-B842-137910EA981A}" srcOrd="0" destOrd="0" presId="urn:microsoft.com/office/officeart/2005/8/layout/default"/>
    <dgm:cxn modelId="{FB44DF44-AD5C-3648-A22A-63EB4ADDE0C1}" srcId="{999994BE-9DBC-D04A-B875-E74F8AD07988}" destId="{3AAC0DB4-7AD3-1744-B3EE-3E7F0092C0B2}" srcOrd="3" destOrd="0" parTransId="{0941B91B-FEFA-3A44-9399-5E1AC85CA112}" sibTransId="{DC642D58-1D21-B743-99B7-E517765F67BA}"/>
    <dgm:cxn modelId="{40BFC958-B4DA-F745-A3AD-3770E3B88386}" srcId="{999994BE-9DBC-D04A-B875-E74F8AD07988}" destId="{3340F507-E29A-6148-9180-98552DA63696}" srcOrd="0" destOrd="0" parTransId="{98B6C82C-68C4-904B-842D-AC634014C52A}" sibTransId="{1A5F01ED-2BF7-934A-BA1E-A0002A2CDBB8}"/>
    <dgm:cxn modelId="{0DD70A7A-4AFD-0047-BAF0-5C08F37980D1}" srcId="{999994BE-9DBC-D04A-B875-E74F8AD07988}" destId="{C7E72DEF-C4B7-9C4E-881A-CA9A031D0FA3}" srcOrd="2" destOrd="0" parTransId="{BCD60F4D-151F-1C49-8577-E92E1B94A2AE}" sibTransId="{CBE86BED-A302-074F-93C1-37A19089F46A}"/>
    <dgm:cxn modelId="{367E488C-1547-B74E-A4C5-752E1319E622}" type="presOf" srcId="{C7E72DEF-C4B7-9C4E-881A-CA9A031D0FA3}" destId="{F8D1AC6F-83C3-C64E-A426-96DA7F70D8EA}" srcOrd="0" destOrd="0" presId="urn:microsoft.com/office/officeart/2005/8/layout/default"/>
    <dgm:cxn modelId="{88AFBEA5-56A7-254B-BF18-5DB953DE3DF3}" type="presOf" srcId="{AE6E762C-B4CC-1B49-B166-061D0658C492}" destId="{0E1898C2-37C7-2A43-9500-8373263B222B}" srcOrd="0" destOrd="0" presId="urn:microsoft.com/office/officeart/2005/8/layout/default"/>
    <dgm:cxn modelId="{DE1319B2-E4E9-C140-AC37-9A8E571672C0}" srcId="{999994BE-9DBC-D04A-B875-E74F8AD07988}" destId="{AE6E762C-B4CC-1B49-B166-061D0658C492}" srcOrd="1" destOrd="0" parTransId="{55D77AD7-7AF2-5F42-8897-D00306EEC88F}" sibTransId="{4D23BA7B-95C0-C843-9A3D-8B66BE91C72A}"/>
    <dgm:cxn modelId="{67F2D4C9-51DA-CB4A-A95B-AC3289C01882}" type="presOf" srcId="{3AAC0DB4-7AD3-1744-B3EE-3E7F0092C0B2}" destId="{FF255840-9FFD-DB45-82AD-3DFFD203444D}" srcOrd="0" destOrd="0" presId="urn:microsoft.com/office/officeart/2005/8/layout/default"/>
    <dgm:cxn modelId="{26D302E7-BD11-CA4F-ACA5-60248CC854DD}" type="presOf" srcId="{999994BE-9DBC-D04A-B875-E74F8AD07988}" destId="{29A4AB60-0255-1E4D-BE5A-8C398D247854}" srcOrd="0" destOrd="0" presId="urn:microsoft.com/office/officeart/2005/8/layout/default"/>
    <dgm:cxn modelId="{960B061C-5A79-E441-BE77-582666A4D06F}" type="presParOf" srcId="{29A4AB60-0255-1E4D-BE5A-8C398D247854}" destId="{A2AF44A5-9CBA-564A-B842-137910EA981A}" srcOrd="0" destOrd="0" presId="urn:microsoft.com/office/officeart/2005/8/layout/default"/>
    <dgm:cxn modelId="{F8079090-B3CE-CD4D-A5E4-CE8B7AD874D2}" type="presParOf" srcId="{29A4AB60-0255-1E4D-BE5A-8C398D247854}" destId="{2FA5FA9E-F954-884A-B142-65F4A4915ED8}" srcOrd="1" destOrd="0" presId="urn:microsoft.com/office/officeart/2005/8/layout/default"/>
    <dgm:cxn modelId="{ED9D11DB-2194-684B-9A6D-0503E1A28D37}" type="presParOf" srcId="{29A4AB60-0255-1E4D-BE5A-8C398D247854}" destId="{0E1898C2-37C7-2A43-9500-8373263B222B}" srcOrd="2" destOrd="0" presId="urn:microsoft.com/office/officeart/2005/8/layout/default"/>
    <dgm:cxn modelId="{9D737BF1-A070-9E4D-9A26-EB548256CA06}" type="presParOf" srcId="{29A4AB60-0255-1E4D-BE5A-8C398D247854}" destId="{B674B535-6FB3-CC4A-8BDD-FBB6DE763A0D}" srcOrd="3" destOrd="0" presId="urn:microsoft.com/office/officeart/2005/8/layout/default"/>
    <dgm:cxn modelId="{D17DFD9D-6679-B04D-9C4F-38FB739C8ECF}" type="presParOf" srcId="{29A4AB60-0255-1E4D-BE5A-8C398D247854}" destId="{F8D1AC6F-83C3-C64E-A426-96DA7F70D8EA}" srcOrd="4" destOrd="0" presId="urn:microsoft.com/office/officeart/2005/8/layout/default"/>
    <dgm:cxn modelId="{61E401AA-8221-264D-9A50-6A808DE75CB1}" type="presParOf" srcId="{29A4AB60-0255-1E4D-BE5A-8C398D247854}" destId="{C4B89E94-8839-7647-8106-1A7F04F26D91}" srcOrd="5" destOrd="0" presId="urn:microsoft.com/office/officeart/2005/8/layout/default"/>
    <dgm:cxn modelId="{016B0572-2C7D-E94F-AB7C-C16173667C59}" type="presParOf" srcId="{29A4AB60-0255-1E4D-BE5A-8C398D247854}" destId="{FF255840-9FFD-DB45-82AD-3DFFD203444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DD56044-CB98-1644-9EDF-AD0EA5B382FC}" type="doc">
      <dgm:prSet loTypeId="urn:microsoft.com/office/officeart/2005/8/layout/funnel1" loCatId="" qsTypeId="urn:microsoft.com/office/officeart/2005/8/quickstyle/simple1" qsCatId="simple" csTypeId="urn:microsoft.com/office/officeart/2005/8/colors/colorful2" csCatId="colorful" phldr="1"/>
      <dgm:spPr/>
      <dgm:t>
        <a:bodyPr/>
        <a:lstStyle/>
        <a:p>
          <a:endParaRPr lang="en-GB"/>
        </a:p>
      </dgm:t>
    </dgm:pt>
    <dgm:pt modelId="{C3D033DE-DEEE-B24C-B8B4-AABC58F6A1D6}">
      <dgm:prSet custT="1"/>
      <dgm:spPr/>
      <dgm:t>
        <a:bodyPr/>
        <a:lstStyle/>
        <a:p>
          <a:pPr>
            <a:buFont typeface="Arial" panose="020B0604020202020204" pitchFamily="34" charset="0"/>
            <a:buChar char="•"/>
          </a:pPr>
          <a:r>
            <a:rPr lang="en-GB" sz="1800" b="0" i="0" u="none" dirty="0">
              <a:solidFill>
                <a:schemeClr val="bg1"/>
              </a:solidFill>
            </a:rPr>
            <a:t>"Security inspection" for electronic systems in modern vehicles</a:t>
          </a:r>
        </a:p>
      </dgm:t>
    </dgm:pt>
    <dgm:pt modelId="{CCD51AC2-4D0A-3D4C-9206-BCE56F7A06CC}" type="parTrans" cxnId="{29CC068B-8492-C340-8110-333C37BD5B83}">
      <dgm:prSet/>
      <dgm:spPr/>
      <dgm:t>
        <a:bodyPr/>
        <a:lstStyle/>
        <a:p>
          <a:endParaRPr lang="en-GB" sz="2400">
            <a:solidFill>
              <a:schemeClr val="bg1"/>
            </a:solidFill>
          </a:endParaRPr>
        </a:p>
      </dgm:t>
    </dgm:pt>
    <dgm:pt modelId="{D992ABC4-EC84-C042-837E-4B9303435FA7}" type="sibTrans" cxnId="{29CC068B-8492-C340-8110-333C37BD5B83}">
      <dgm:prSet/>
      <dgm:spPr/>
      <dgm:t>
        <a:bodyPr/>
        <a:lstStyle/>
        <a:p>
          <a:endParaRPr lang="en-GB" sz="2400">
            <a:solidFill>
              <a:schemeClr val="bg1"/>
            </a:solidFill>
          </a:endParaRPr>
        </a:p>
      </dgm:t>
    </dgm:pt>
    <dgm:pt modelId="{32BE6160-2B0D-FD4F-86D2-4E5990ACC90E}">
      <dgm:prSet custT="1"/>
      <dgm:spPr/>
      <dgm:t>
        <a:bodyPr/>
        <a:lstStyle/>
        <a:p>
          <a:pPr>
            <a:buFont typeface="Arial" panose="020B0604020202020204" pitchFamily="34" charset="0"/>
            <a:buChar char="•"/>
          </a:pPr>
          <a:r>
            <a:rPr lang="en-GB" sz="1800" b="0" i="0" u="none" dirty="0">
              <a:solidFill>
                <a:schemeClr val="bg1"/>
              </a:solidFill>
            </a:rPr>
            <a:t>Scalable approach with 5 levels matching different security needs</a:t>
          </a:r>
        </a:p>
      </dgm:t>
    </dgm:pt>
    <dgm:pt modelId="{801C9938-2975-AF4A-AD8D-917A0E800703}" type="parTrans" cxnId="{FD072D55-0991-3E47-8789-1F5534860489}">
      <dgm:prSet/>
      <dgm:spPr/>
      <dgm:t>
        <a:bodyPr/>
        <a:lstStyle/>
        <a:p>
          <a:endParaRPr lang="en-GB" sz="2400">
            <a:solidFill>
              <a:schemeClr val="bg1"/>
            </a:solidFill>
          </a:endParaRPr>
        </a:p>
      </dgm:t>
    </dgm:pt>
    <dgm:pt modelId="{A55A5676-246F-7849-BA22-E71F17BD0257}" type="sibTrans" cxnId="{FD072D55-0991-3E47-8789-1F5534860489}">
      <dgm:prSet/>
      <dgm:spPr/>
      <dgm:t>
        <a:bodyPr/>
        <a:lstStyle/>
        <a:p>
          <a:endParaRPr lang="en-GB" sz="2400">
            <a:solidFill>
              <a:schemeClr val="bg1"/>
            </a:solidFill>
          </a:endParaRPr>
        </a:p>
      </dgm:t>
    </dgm:pt>
    <dgm:pt modelId="{DC3774BD-2956-1940-B73C-F6F8626C2915}">
      <dgm:prSet custT="1"/>
      <dgm:spPr/>
      <dgm:t>
        <a:bodyPr/>
        <a:lstStyle/>
        <a:p>
          <a:pPr>
            <a:buFont typeface="Arial" panose="020B0604020202020204" pitchFamily="34" charset="0"/>
            <a:buChar char="•"/>
          </a:pPr>
          <a:r>
            <a:rPr lang="en-GB" sz="1800" b="0" i="0" u="none" dirty="0">
              <a:solidFill>
                <a:schemeClr val="bg1"/>
              </a:solidFill>
            </a:rPr>
            <a:t>Industry-standard security certification for connected vehicle components</a:t>
          </a:r>
        </a:p>
      </dgm:t>
    </dgm:pt>
    <dgm:pt modelId="{8C68EF55-2162-834F-85C9-4B295A3C1F0A}" type="parTrans" cxnId="{A6357DC6-AC9E-5B4F-9D44-AA40CC8B2F51}">
      <dgm:prSet/>
      <dgm:spPr/>
      <dgm:t>
        <a:bodyPr/>
        <a:lstStyle/>
        <a:p>
          <a:endParaRPr lang="en-GB" sz="2400">
            <a:solidFill>
              <a:schemeClr val="bg1"/>
            </a:solidFill>
          </a:endParaRPr>
        </a:p>
      </dgm:t>
    </dgm:pt>
    <dgm:pt modelId="{064F7AFE-7614-A941-A4C2-E1954B1CBE37}" type="sibTrans" cxnId="{A6357DC6-AC9E-5B4F-9D44-AA40CC8B2F51}">
      <dgm:prSet/>
      <dgm:spPr/>
      <dgm:t>
        <a:bodyPr/>
        <a:lstStyle/>
        <a:p>
          <a:endParaRPr lang="en-GB" sz="2400">
            <a:solidFill>
              <a:schemeClr val="bg1"/>
            </a:solidFill>
          </a:endParaRPr>
        </a:p>
      </dgm:t>
    </dgm:pt>
    <dgm:pt modelId="{1E9E191F-181B-A846-8F44-E05D4B8752E3}">
      <dgm:prSet custT="1"/>
      <dgm:spPr/>
      <dgm:t>
        <a:bodyPr/>
        <a:lstStyle/>
        <a:p>
          <a:r>
            <a:rPr lang="en-GB" sz="2400" b="1" i="0" u="none" dirty="0">
              <a:solidFill>
                <a:schemeClr val="bg1"/>
              </a:solidFill>
            </a:rPr>
            <a:t>Smart Vehicle Security Simplified</a:t>
          </a:r>
          <a:endParaRPr lang="en-GB" sz="2000" b="0" i="0" u="none" dirty="0">
            <a:solidFill>
              <a:schemeClr val="bg1"/>
            </a:solidFill>
          </a:endParaRPr>
        </a:p>
      </dgm:t>
    </dgm:pt>
    <dgm:pt modelId="{E2AD5C6C-6972-A647-8A36-6C3ADB48C8B4}" type="parTrans" cxnId="{268ED2D9-5E51-D343-BCEC-8450BC0CA15C}">
      <dgm:prSet/>
      <dgm:spPr/>
      <dgm:t>
        <a:bodyPr/>
        <a:lstStyle/>
        <a:p>
          <a:endParaRPr lang="en-GB" sz="2400">
            <a:solidFill>
              <a:schemeClr val="bg1"/>
            </a:solidFill>
          </a:endParaRPr>
        </a:p>
      </dgm:t>
    </dgm:pt>
    <dgm:pt modelId="{D36FEF86-84DE-664B-A0D4-9223DC21F37B}" type="sibTrans" cxnId="{268ED2D9-5E51-D343-BCEC-8450BC0CA15C}">
      <dgm:prSet/>
      <dgm:spPr/>
      <dgm:t>
        <a:bodyPr/>
        <a:lstStyle/>
        <a:p>
          <a:endParaRPr lang="en-GB" sz="2400">
            <a:solidFill>
              <a:schemeClr val="bg1"/>
            </a:solidFill>
          </a:endParaRPr>
        </a:p>
      </dgm:t>
    </dgm:pt>
    <dgm:pt modelId="{CAD5E560-FAE0-5B4F-BD6A-9A218D432E14}" type="pres">
      <dgm:prSet presAssocID="{BDD56044-CB98-1644-9EDF-AD0EA5B382FC}" presName="Name0" presStyleCnt="0">
        <dgm:presLayoutVars>
          <dgm:chMax val="4"/>
          <dgm:resizeHandles val="exact"/>
        </dgm:presLayoutVars>
      </dgm:prSet>
      <dgm:spPr/>
    </dgm:pt>
    <dgm:pt modelId="{3CD09BAF-9515-354F-A8EE-593BFDCBE3A8}" type="pres">
      <dgm:prSet presAssocID="{BDD56044-CB98-1644-9EDF-AD0EA5B382FC}" presName="ellipse" presStyleLbl="trBgShp" presStyleIdx="0" presStyleCnt="1"/>
      <dgm:spPr/>
    </dgm:pt>
    <dgm:pt modelId="{B0509B4D-3A3C-D448-9AEA-3FF490404A43}" type="pres">
      <dgm:prSet presAssocID="{BDD56044-CB98-1644-9EDF-AD0EA5B382FC}" presName="arrow1" presStyleLbl="fgShp" presStyleIdx="0" presStyleCnt="1"/>
      <dgm:spPr/>
    </dgm:pt>
    <dgm:pt modelId="{F32CAA20-6263-5243-A936-3F61153B1515}" type="pres">
      <dgm:prSet presAssocID="{BDD56044-CB98-1644-9EDF-AD0EA5B382FC}" presName="rectangle" presStyleLbl="revTx" presStyleIdx="0" presStyleCnt="1" custLinFactNeighborX="-665" custLinFactNeighborY="-13300">
        <dgm:presLayoutVars>
          <dgm:bulletEnabled val="1"/>
        </dgm:presLayoutVars>
      </dgm:prSet>
      <dgm:spPr/>
    </dgm:pt>
    <dgm:pt modelId="{D4A26C26-DC61-1B4D-AB4A-EC8B5D968547}" type="pres">
      <dgm:prSet presAssocID="{C3D033DE-DEEE-B24C-B8B4-AABC58F6A1D6}" presName="item1" presStyleLbl="node1" presStyleIdx="0" presStyleCnt="3">
        <dgm:presLayoutVars>
          <dgm:bulletEnabled val="1"/>
        </dgm:presLayoutVars>
      </dgm:prSet>
      <dgm:spPr/>
    </dgm:pt>
    <dgm:pt modelId="{AEDC17AB-9936-F449-A452-32A79EC9E75D}" type="pres">
      <dgm:prSet presAssocID="{32BE6160-2B0D-FD4F-86D2-4E5990ACC90E}" presName="item2" presStyleLbl="node1" presStyleIdx="1" presStyleCnt="3">
        <dgm:presLayoutVars>
          <dgm:bulletEnabled val="1"/>
        </dgm:presLayoutVars>
      </dgm:prSet>
      <dgm:spPr/>
    </dgm:pt>
    <dgm:pt modelId="{C2420FB7-ADA9-244B-B48D-A7BF4C42DB1B}" type="pres">
      <dgm:prSet presAssocID="{1E9E191F-181B-A846-8F44-E05D4B8752E3}" presName="item3" presStyleLbl="node1" presStyleIdx="2" presStyleCnt="3" custScaleX="108933">
        <dgm:presLayoutVars>
          <dgm:bulletEnabled val="1"/>
        </dgm:presLayoutVars>
      </dgm:prSet>
      <dgm:spPr/>
    </dgm:pt>
    <dgm:pt modelId="{3503B3E7-8534-5542-A87C-41C8EDC8112C}" type="pres">
      <dgm:prSet presAssocID="{BDD56044-CB98-1644-9EDF-AD0EA5B382FC}" presName="funnel" presStyleLbl="trAlignAcc1" presStyleIdx="0" presStyleCnt="1"/>
      <dgm:spPr/>
    </dgm:pt>
  </dgm:ptLst>
  <dgm:cxnLst>
    <dgm:cxn modelId="{C44DE03D-5449-5641-B2F1-4DBE6AFE85C0}" type="presOf" srcId="{BDD56044-CB98-1644-9EDF-AD0EA5B382FC}" destId="{CAD5E560-FAE0-5B4F-BD6A-9A218D432E14}" srcOrd="0" destOrd="0" presId="urn:microsoft.com/office/officeart/2005/8/layout/funnel1"/>
    <dgm:cxn modelId="{AEBB795B-42DF-8E43-95C6-8AD9C499F2E9}" type="presOf" srcId="{1E9E191F-181B-A846-8F44-E05D4B8752E3}" destId="{F32CAA20-6263-5243-A936-3F61153B1515}" srcOrd="0" destOrd="0" presId="urn:microsoft.com/office/officeart/2005/8/layout/funnel1"/>
    <dgm:cxn modelId="{6FDD8D73-01E4-6641-BA2D-8E557691B0FD}" type="presOf" srcId="{C3D033DE-DEEE-B24C-B8B4-AABC58F6A1D6}" destId="{AEDC17AB-9936-F449-A452-32A79EC9E75D}" srcOrd="0" destOrd="0" presId="urn:microsoft.com/office/officeart/2005/8/layout/funnel1"/>
    <dgm:cxn modelId="{FD072D55-0991-3E47-8789-1F5534860489}" srcId="{BDD56044-CB98-1644-9EDF-AD0EA5B382FC}" destId="{32BE6160-2B0D-FD4F-86D2-4E5990ACC90E}" srcOrd="2" destOrd="0" parTransId="{801C9938-2975-AF4A-AD8D-917A0E800703}" sibTransId="{A55A5676-246F-7849-BA22-E71F17BD0257}"/>
    <dgm:cxn modelId="{29CC068B-8492-C340-8110-333C37BD5B83}" srcId="{BDD56044-CB98-1644-9EDF-AD0EA5B382FC}" destId="{C3D033DE-DEEE-B24C-B8B4-AABC58F6A1D6}" srcOrd="1" destOrd="0" parTransId="{CCD51AC2-4D0A-3D4C-9206-BCE56F7A06CC}" sibTransId="{D992ABC4-EC84-C042-837E-4B9303435FA7}"/>
    <dgm:cxn modelId="{BC5E3D97-1AB3-EA4D-95EE-21BFA4FCFC42}" type="presOf" srcId="{DC3774BD-2956-1940-B73C-F6F8626C2915}" destId="{C2420FB7-ADA9-244B-B48D-A7BF4C42DB1B}" srcOrd="0" destOrd="0" presId="urn:microsoft.com/office/officeart/2005/8/layout/funnel1"/>
    <dgm:cxn modelId="{A6357DC6-AC9E-5B4F-9D44-AA40CC8B2F51}" srcId="{BDD56044-CB98-1644-9EDF-AD0EA5B382FC}" destId="{DC3774BD-2956-1940-B73C-F6F8626C2915}" srcOrd="0" destOrd="0" parTransId="{8C68EF55-2162-834F-85C9-4B295A3C1F0A}" sibTransId="{064F7AFE-7614-A941-A4C2-E1954B1CBE37}"/>
    <dgm:cxn modelId="{268ED2D9-5E51-D343-BCEC-8450BC0CA15C}" srcId="{BDD56044-CB98-1644-9EDF-AD0EA5B382FC}" destId="{1E9E191F-181B-A846-8F44-E05D4B8752E3}" srcOrd="3" destOrd="0" parTransId="{E2AD5C6C-6972-A647-8A36-6C3ADB48C8B4}" sibTransId="{D36FEF86-84DE-664B-A0D4-9223DC21F37B}"/>
    <dgm:cxn modelId="{16B01CF1-7F97-684F-8A04-D4AF28EECFC4}" type="presOf" srcId="{32BE6160-2B0D-FD4F-86D2-4E5990ACC90E}" destId="{D4A26C26-DC61-1B4D-AB4A-EC8B5D968547}" srcOrd="0" destOrd="0" presId="urn:microsoft.com/office/officeart/2005/8/layout/funnel1"/>
    <dgm:cxn modelId="{CF39A5F6-0BAC-0D49-8F57-D2D348C74BDA}" type="presParOf" srcId="{CAD5E560-FAE0-5B4F-BD6A-9A218D432E14}" destId="{3CD09BAF-9515-354F-A8EE-593BFDCBE3A8}" srcOrd="0" destOrd="0" presId="urn:microsoft.com/office/officeart/2005/8/layout/funnel1"/>
    <dgm:cxn modelId="{2BB10A63-3217-DB4F-AC31-621734E78F1A}" type="presParOf" srcId="{CAD5E560-FAE0-5B4F-BD6A-9A218D432E14}" destId="{B0509B4D-3A3C-D448-9AEA-3FF490404A43}" srcOrd="1" destOrd="0" presId="urn:microsoft.com/office/officeart/2005/8/layout/funnel1"/>
    <dgm:cxn modelId="{FBBDF8E9-6A70-E642-AB04-6BAC9F36C2E0}" type="presParOf" srcId="{CAD5E560-FAE0-5B4F-BD6A-9A218D432E14}" destId="{F32CAA20-6263-5243-A936-3F61153B1515}" srcOrd="2" destOrd="0" presId="urn:microsoft.com/office/officeart/2005/8/layout/funnel1"/>
    <dgm:cxn modelId="{C729AC73-0D39-8142-8E3D-59B16F2BAAE4}" type="presParOf" srcId="{CAD5E560-FAE0-5B4F-BD6A-9A218D432E14}" destId="{D4A26C26-DC61-1B4D-AB4A-EC8B5D968547}" srcOrd="3" destOrd="0" presId="urn:microsoft.com/office/officeart/2005/8/layout/funnel1"/>
    <dgm:cxn modelId="{BCC50A57-E818-524A-9C11-75928D89B33E}" type="presParOf" srcId="{CAD5E560-FAE0-5B4F-BD6A-9A218D432E14}" destId="{AEDC17AB-9936-F449-A452-32A79EC9E75D}" srcOrd="4" destOrd="0" presId="urn:microsoft.com/office/officeart/2005/8/layout/funnel1"/>
    <dgm:cxn modelId="{5D6B53C6-1A1B-5B49-979C-54938B21452C}" type="presParOf" srcId="{CAD5E560-FAE0-5B4F-BD6A-9A218D432E14}" destId="{C2420FB7-ADA9-244B-B48D-A7BF4C42DB1B}" srcOrd="5" destOrd="0" presId="urn:microsoft.com/office/officeart/2005/8/layout/funnel1"/>
    <dgm:cxn modelId="{BC83FF62-7D9A-B941-987A-0F92D16C433C}" type="presParOf" srcId="{CAD5E560-FAE0-5B4F-BD6A-9A218D432E14}" destId="{3503B3E7-8534-5542-A87C-41C8EDC8112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D928D7-6519-D647-B7D4-90FC03BD10C1}" type="doc">
      <dgm:prSet loTypeId="urn:microsoft.com/office/officeart/2009/3/layout/RandomtoResultProcess" loCatId="" qsTypeId="urn:microsoft.com/office/officeart/2005/8/quickstyle/simple1" qsCatId="simple" csTypeId="urn:microsoft.com/office/officeart/2005/8/colors/colorful2" csCatId="colorful" phldr="1"/>
      <dgm:spPr/>
    </dgm:pt>
    <dgm:pt modelId="{FEDD86D1-D5B9-574C-AA74-5581025913DA}">
      <dgm:prSet phldrT="[Text]"/>
      <dgm:spPr/>
      <dgm:t>
        <a:bodyPr/>
        <a:lstStyle/>
        <a:p>
          <a:r>
            <a:rPr lang="en-GB" dirty="0">
              <a:solidFill>
                <a:schemeClr val="bg1"/>
              </a:solidFill>
            </a:rPr>
            <a:t>Secure Component Specifications</a:t>
          </a:r>
        </a:p>
      </dgm:t>
    </dgm:pt>
    <dgm:pt modelId="{A330C4DE-AD68-1B47-9213-6B962A6AD407}" type="parTrans" cxnId="{22EA5110-E197-B847-9073-5A8CDBC264E5}">
      <dgm:prSet/>
      <dgm:spPr/>
      <dgm:t>
        <a:bodyPr/>
        <a:lstStyle/>
        <a:p>
          <a:endParaRPr lang="en-GB">
            <a:solidFill>
              <a:schemeClr val="bg1"/>
            </a:solidFill>
          </a:endParaRPr>
        </a:p>
      </dgm:t>
    </dgm:pt>
    <dgm:pt modelId="{48EA9C64-6EA4-2F40-AB46-FDB837D43FE7}" type="sibTrans" cxnId="{22EA5110-E197-B847-9073-5A8CDBC264E5}">
      <dgm:prSet/>
      <dgm:spPr/>
      <dgm:t>
        <a:bodyPr/>
        <a:lstStyle/>
        <a:p>
          <a:endParaRPr lang="en-GB">
            <a:solidFill>
              <a:schemeClr val="bg1"/>
            </a:solidFill>
          </a:endParaRPr>
        </a:p>
      </dgm:t>
    </dgm:pt>
    <dgm:pt modelId="{9454913E-DD23-8348-9EE1-0029517F4C91}">
      <dgm:prSet phldrT="[Text]"/>
      <dgm:spPr/>
      <dgm:t>
        <a:bodyPr/>
        <a:lstStyle/>
        <a:p>
          <a:r>
            <a:rPr lang="en-GB" dirty="0">
              <a:solidFill>
                <a:schemeClr val="bg1"/>
              </a:solidFill>
            </a:rPr>
            <a:t>Protection Profiles</a:t>
          </a:r>
        </a:p>
      </dgm:t>
    </dgm:pt>
    <dgm:pt modelId="{5B85313C-F856-484A-B274-E24E2B5A134F}" type="parTrans" cxnId="{99F0B22A-1C02-0D4D-A370-1E58599D0A3A}">
      <dgm:prSet/>
      <dgm:spPr/>
      <dgm:t>
        <a:bodyPr/>
        <a:lstStyle/>
        <a:p>
          <a:endParaRPr lang="en-GB">
            <a:solidFill>
              <a:schemeClr val="bg1"/>
            </a:solidFill>
          </a:endParaRPr>
        </a:p>
      </dgm:t>
    </dgm:pt>
    <dgm:pt modelId="{328B41CB-2533-FF41-A785-210677E84C56}" type="sibTrans" cxnId="{99F0B22A-1C02-0D4D-A370-1E58599D0A3A}">
      <dgm:prSet/>
      <dgm:spPr/>
      <dgm:t>
        <a:bodyPr/>
        <a:lstStyle/>
        <a:p>
          <a:endParaRPr lang="en-GB">
            <a:solidFill>
              <a:schemeClr val="bg1"/>
            </a:solidFill>
          </a:endParaRPr>
        </a:p>
      </dgm:t>
    </dgm:pt>
    <dgm:pt modelId="{F726A0F3-BA62-114E-BF2E-806A9A7383D8}">
      <dgm:prSet phldrT="[Text]"/>
      <dgm:spPr/>
      <dgm:t>
        <a:bodyPr/>
        <a:lstStyle/>
        <a:p>
          <a:r>
            <a:rPr lang="en-GB" dirty="0">
              <a:solidFill>
                <a:schemeClr val="bg1"/>
              </a:solidFill>
            </a:rPr>
            <a:t>A mechanism to provide Vendors the ability to make claims regarding their security products</a:t>
          </a:r>
        </a:p>
      </dgm:t>
    </dgm:pt>
    <dgm:pt modelId="{39B831BD-5FC8-3740-A517-A1CC252EEC8D}" type="parTrans" cxnId="{A71495B2-0436-E240-96B5-DFA20F55846D}">
      <dgm:prSet/>
      <dgm:spPr/>
      <dgm:t>
        <a:bodyPr/>
        <a:lstStyle/>
        <a:p>
          <a:endParaRPr lang="en-GB">
            <a:solidFill>
              <a:schemeClr val="bg1"/>
            </a:solidFill>
          </a:endParaRPr>
        </a:p>
      </dgm:t>
    </dgm:pt>
    <dgm:pt modelId="{5926294B-B251-1347-82C7-9EB8468E5A79}" type="sibTrans" cxnId="{A71495B2-0436-E240-96B5-DFA20F55846D}">
      <dgm:prSet/>
      <dgm:spPr/>
      <dgm:t>
        <a:bodyPr/>
        <a:lstStyle/>
        <a:p>
          <a:endParaRPr lang="en-GB">
            <a:solidFill>
              <a:schemeClr val="bg1"/>
            </a:solidFill>
          </a:endParaRPr>
        </a:p>
      </dgm:t>
    </dgm:pt>
    <dgm:pt modelId="{7CC1EB14-342B-054E-A9B2-36DA9841A404}">
      <dgm:prSet phldrT="[Text]"/>
      <dgm:spPr/>
      <dgm:t>
        <a:bodyPr/>
        <a:lstStyle/>
        <a:p>
          <a:r>
            <a:rPr lang="en-GB" dirty="0">
              <a:solidFill>
                <a:schemeClr val="bg1"/>
              </a:solidFill>
            </a:rPr>
            <a:t>3</a:t>
          </a:r>
          <a:r>
            <a:rPr lang="en-GB" baseline="30000" dirty="0">
              <a:solidFill>
                <a:schemeClr val="bg1"/>
              </a:solidFill>
            </a:rPr>
            <a:t>rd</a:t>
          </a:r>
          <a:r>
            <a:rPr lang="en-GB" dirty="0">
              <a:solidFill>
                <a:schemeClr val="bg1"/>
              </a:solidFill>
            </a:rPr>
            <a:t> Party Certification</a:t>
          </a:r>
        </a:p>
      </dgm:t>
    </dgm:pt>
    <dgm:pt modelId="{812B70EF-0281-F647-8F30-65E583B1204C}" type="parTrans" cxnId="{3B78D79D-BD5B-A347-BDA7-4E958D83470C}">
      <dgm:prSet/>
      <dgm:spPr/>
      <dgm:t>
        <a:bodyPr/>
        <a:lstStyle/>
        <a:p>
          <a:endParaRPr lang="en-GB">
            <a:solidFill>
              <a:schemeClr val="bg1"/>
            </a:solidFill>
          </a:endParaRPr>
        </a:p>
      </dgm:t>
    </dgm:pt>
    <dgm:pt modelId="{4B1C5983-3D32-7543-A31A-CF29B3EC7FE4}" type="sibTrans" cxnId="{3B78D79D-BD5B-A347-BDA7-4E958D83470C}">
      <dgm:prSet/>
      <dgm:spPr/>
      <dgm:t>
        <a:bodyPr/>
        <a:lstStyle/>
        <a:p>
          <a:endParaRPr lang="en-GB">
            <a:solidFill>
              <a:schemeClr val="bg1"/>
            </a:solidFill>
          </a:endParaRPr>
        </a:p>
      </dgm:t>
    </dgm:pt>
    <dgm:pt modelId="{4CFE4A03-C73E-B344-AA24-2F88427C6114}">
      <dgm:prSet phldrT="[Text]" custT="1"/>
      <dgm:spPr/>
      <dgm:t>
        <a:bodyPr/>
        <a:lstStyle/>
        <a:p>
          <a:r>
            <a:rPr lang="en-GB" sz="2000" dirty="0">
              <a:solidFill>
                <a:schemeClr val="bg1"/>
              </a:solidFill>
            </a:rPr>
            <a:t>Publicly available on a royalty free basis</a:t>
          </a:r>
        </a:p>
      </dgm:t>
    </dgm:pt>
    <dgm:pt modelId="{0209073B-692F-2347-87EE-B5DF51F19EE9}" type="parTrans" cxnId="{F82BAE1A-2345-C244-A981-E2A6C626F30D}">
      <dgm:prSet/>
      <dgm:spPr/>
      <dgm:t>
        <a:bodyPr/>
        <a:lstStyle/>
        <a:p>
          <a:endParaRPr lang="en-GB">
            <a:solidFill>
              <a:schemeClr val="bg1"/>
            </a:solidFill>
          </a:endParaRPr>
        </a:p>
      </dgm:t>
    </dgm:pt>
    <dgm:pt modelId="{D0B443C2-0B79-CE4C-BE49-F63B935C4EA5}" type="sibTrans" cxnId="{F82BAE1A-2345-C244-A981-E2A6C626F30D}">
      <dgm:prSet/>
      <dgm:spPr/>
      <dgm:t>
        <a:bodyPr/>
        <a:lstStyle/>
        <a:p>
          <a:endParaRPr lang="en-GB">
            <a:solidFill>
              <a:schemeClr val="bg1"/>
            </a:solidFill>
          </a:endParaRPr>
        </a:p>
      </dgm:t>
    </dgm:pt>
    <dgm:pt modelId="{52CE5E13-A576-D340-B6C4-C2ED56DCFE89}">
      <dgm:prSet phldrT="[Text]"/>
      <dgm:spPr/>
      <dgm:t>
        <a:bodyPr/>
        <a:lstStyle/>
        <a:p>
          <a:r>
            <a:rPr lang="en-GB" dirty="0">
              <a:solidFill>
                <a:schemeClr val="bg1"/>
              </a:solidFill>
            </a:rPr>
            <a:t>"I want" this level of security</a:t>
          </a:r>
        </a:p>
      </dgm:t>
    </dgm:pt>
    <dgm:pt modelId="{5EFC8402-F4ED-2742-A125-8769CABAB07D}" type="parTrans" cxnId="{FA9526D4-BC3D-3A44-8DF2-BAC8E1567157}">
      <dgm:prSet/>
      <dgm:spPr/>
      <dgm:t>
        <a:bodyPr/>
        <a:lstStyle/>
        <a:p>
          <a:endParaRPr lang="en-GB"/>
        </a:p>
      </dgm:t>
    </dgm:pt>
    <dgm:pt modelId="{9E6CABD8-78E1-1948-ABF7-19F6A7940C6A}" type="sibTrans" cxnId="{FA9526D4-BC3D-3A44-8DF2-BAC8E1567157}">
      <dgm:prSet/>
      <dgm:spPr/>
      <dgm:t>
        <a:bodyPr/>
        <a:lstStyle/>
        <a:p>
          <a:endParaRPr lang="en-GB"/>
        </a:p>
      </dgm:t>
    </dgm:pt>
    <dgm:pt modelId="{3541BE72-F0AB-174E-A7EF-235B0DFEB4DC}">
      <dgm:prSet phldrT="[Text]"/>
      <dgm:spPr/>
      <dgm:t>
        <a:bodyPr/>
        <a:lstStyle/>
        <a:p>
          <a:r>
            <a:rPr lang="en-GB" dirty="0">
              <a:solidFill>
                <a:schemeClr val="bg1"/>
              </a:solidFill>
            </a:rPr>
            <a:t>Common set of security needs</a:t>
          </a:r>
        </a:p>
      </dgm:t>
    </dgm:pt>
    <dgm:pt modelId="{276CBFD5-AC50-7B4D-AD08-A0D828C73C99}" type="parTrans" cxnId="{1682F6B4-5118-D944-A6E8-9CB9F6D23A65}">
      <dgm:prSet/>
      <dgm:spPr/>
      <dgm:t>
        <a:bodyPr/>
        <a:lstStyle/>
        <a:p>
          <a:endParaRPr lang="en-GB"/>
        </a:p>
      </dgm:t>
    </dgm:pt>
    <dgm:pt modelId="{33A8FB45-48FF-544B-94F5-AE7BF0B27B88}" type="sibTrans" cxnId="{1682F6B4-5118-D944-A6E8-9CB9F6D23A65}">
      <dgm:prSet/>
      <dgm:spPr/>
      <dgm:t>
        <a:bodyPr/>
        <a:lstStyle/>
        <a:p>
          <a:endParaRPr lang="en-GB"/>
        </a:p>
      </dgm:t>
    </dgm:pt>
    <dgm:pt modelId="{191DF92C-8E0E-F449-B41A-7B1B4056BF64}">
      <dgm:prSet phldrT="[Text]"/>
      <dgm:spPr/>
      <dgm:t>
        <a:bodyPr/>
        <a:lstStyle/>
        <a:p>
          <a:r>
            <a:rPr lang="en-GB" dirty="0">
              <a:solidFill>
                <a:schemeClr val="bg1"/>
              </a:solidFill>
            </a:rPr>
            <a:t>I “Provide”</a:t>
          </a:r>
        </a:p>
      </dgm:t>
    </dgm:pt>
    <dgm:pt modelId="{3D799087-5C23-164A-9E51-DCF56A817001}" type="parTrans" cxnId="{A31F0592-9BC9-E04E-A772-A8782FB54FA5}">
      <dgm:prSet/>
      <dgm:spPr/>
      <dgm:t>
        <a:bodyPr/>
        <a:lstStyle/>
        <a:p>
          <a:endParaRPr lang="en-GB"/>
        </a:p>
      </dgm:t>
    </dgm:pt>
    <dgm:pt modelId="{87E31CD2-3500-1C44-B553-D2D13456B1C4}" type="sibTrans" cxnId="{A31F0592-9BC9-E04E-A772-A8782FB54FA5}">
      <dgm:prSet/>
      <dgm:spPr/>
      <dgm:t>
        <a:bodyPr/>
        <a:lstStyle/>
        <a:p>
          <a:endParaRPr lang="en-GB"/>
        </a:p>
      </dgm:t>
    </dgm:pt>
    <dgm:pt modelId="{F4412972-9C5C-F744-AE7B-1706DA3C7780}" type="pres">
      <dgm:prSet presAssocID="{0ED928D7-6519-D647-B7D4-90FC03BD10C1}" presName="Name0" presStyleCnt="0">
        <dgm:presLayoutVars>
          <dgm:dir/>
          <dgm:animOne val="branch"/>
          <dgm:animLvl val="lvl"/>
        </dgm:presLayoutVars>
      </dgm:prSet>
      <dgm:spPr/>
    </dgm:pt>
    <dgm:pt modelId="{E1BCF30E-A067-6048-8362-74016F8FC0D9}" type="pres">
      <dgm:prSet presAssocID="{FEDD86D1-D5B9-574C-AA74-5581025913DA}" presName="chaos" presStyleCnt="0"/>
      <dgm:spPr/>
    </dgm:pt>
    <dgm:pt modelId="{10E9AFAD-14DC-CF47-85D1-D70F2D4D8C4A}" type="pres">
      <dgm:prSet presAssocID="{FEDD86D1-D5B9-574C-AA74-5581025913DA}" presName="parTx1" presStyleLbl="revTx" presStyleIdx="0" presStyleCnt="5"/>
      <dgm:spPr/>
    </dgm:pt>
    <dgm:pt modelId="{32F9C5D6-204E-E94C-B1BA-7866D496397A}" type="pres">
      <dgm:prSet presAssocID="{FEDD86D1-D5B9-574C-AA74-5581025913DA}" presName="desTx1" presStyleLbl="revTx" presStyleIdx="1" presStyleCnt="5">
        <dgm:presLayoutVars>
          <dgm:bulletEnabled val="1"/>
        </dgm:presLayoutVars>
      </dgm:prSet>
      <dgm:spPr/>
    </dgm:pt>
    <dgm:pt modelId="{333F1BF1-E2BF-A640-9CEA-20DA785EB664}" type="pres">
      <dgm:prSet presAssocID="{FEDD86D1-D5B9-574C-AA74-5581025913DA}" presName="c1" presStyleLbl="node1" presStyleIdx="0" presStyleCnt="19"/>
      <dgm:spPr/>
    </dgm:pt>
    <dgm:pt modelId="{47FC551F-D48B-F441-AC4C-6DBABCB31F8B}" type="pres">
      <dgm:prSet presAssocID="{FEDD86D1-D5B9-574C-AA74-5581025913DA}" presName="c2" presStyleLbl="node1" presStyleIdx="1" presStyleCnt="19"/>
      <dgm:spPr/>
    </dgm:pt>
    <dgm:pt modelId="{C6C1A59A-CB2B-7648-9ACA-497EA86037D4}" type="pres">
      <dgm:prSet presAssocID="{FEDD86D1-D5B9-574C-AA74-5581025913DA}" presName="c3" presStyleLbl="node1" presStyleIdx="2" presStyleCnt="19"/>
      <dgm:spPr/>
    </dgm:pt>
    <dgm:pt modelId="{A934A213-A8B6-9842-8C88-E42BD905709D}" type="pres">
      <dgm:prSet presAssocID="{FEDD86D1-D5B9-574C-AA74-5581025913DA}" presName="c4" presStyleLbl="node1" presStyleIdx="3" presStyleCnt="19"/>
      <dgm:spPr/>
    </dgm:pt>
    <dgm:pt modelId="{36091AB7-6CA6-BC4F-8C39-7E1112F72A65}" type="pres">
      <dgm:prSet presAssocID="{FEDD86D1-D5B9-574C-AA74-5581025913DA}" presName="c5" presStyleLbl="node1" presStyleIdx="4" presStyleCnt="19"/>
      <dgm:spPr/>
    </dgm:pt>
    <dgm:pt modelId="{35376998-EB66-6847-851D-CDF07B450A2B}" type="pres">
      <dgm:prSet presAssocID="{FEDD86D1-D5B9-574C-AA74-5581025913DA}" presName="c6" presStyleLbl="node1" presStyleIdx="5" presStyleCnt="19"/>
      <dgm:spPr/>
    </dgm:pt>
    <dgm:pt modelId="{CAE30F43-1252-A442-B1A5-951F242E798E}" type="pres">
      <dgm:prSet presAssocID="{FEDD86D1-D5B9-574C-AA74-5581025913DA}" presName="c7" presStyleLbl="node1" presStyleIdx="6" presStyleCnt="19"/>
      <dgm:spPr/>
    </dgm:pt>
    <dgm:pt modelId="{BBB631CC-FB34-9D43-8A41-40083CA91043}" type="pres">
      <dgm:prSet presAssocID="{FEDD86D1-D5B9-574C-AA74-5581025913DA}" presName="c8" presStyleLbl="node1" presStyleIdx="7" presStyleCnt="19"/>
      <dgm:spPr/>
    </dgm:pt>
    <dgm:pt modelId="{7CFBEE49-5F37-A042-8AC1-BDC9BC5563F8}" type="pres">
      <dgm:prSet presAssocID="{FEDD86D1-D5B9-574C-AA74-5581025913DA}" presName="c9" presStyleLbl="node1" presStyleIdx="8" presStyleCnt="19"/>
      <dgm:spPr/>
    </dgm:pt>
    <dgm:pt modelId="{464726DD-1A2E-9844-9D20-B7D0B5DECD69}" type="pres">
      <dgm:prSet presAssocID="{FEDD86D1-D5B9-574C-AA74-5581025913DA}" presName="c10" presStyleLbl="node1" presStyleIdx="9" presStyleCnt="19"/>
      <dgm:spPr/>
    </dgm:pt>
    <dgm:pt modelId="{222A810F-2209-3449-A195-18E0B429ED04}" type="pres">
      <dgm:prSet presAssocID="{FEDD86D1-D5B9-574C-AA74-5581025913DA}" presName="c11" presStyleLbl="node1" presStyleIdx="10" presStyleCnt="19"/>
      <dgm:spPr/>
    </dgm:pt>
    <dgm:pt modelId="{4A01FA7A-9566-DC49-B68C-DE4C01548A62}" type="pres">
      <dgm:prSet presAssocID="{FEDD86D1-D5B9-574C-AA74-5581025913DA}" presName="c12" presStyleLbl="node1" presStyleIdx="11" presStyleCnt="19"/>
      <dgm:spPr/>
    </dgm:pt>
    <dgm:pt modelId="{7634F293-DBBE-3D4C-B672-402C7DC5F46B}" type="pres">
      <dgm:prSet presAssocID="{FEDD86D1-D5B9-574C-AA74-5581025913DA}" presName="c13" presStyleLbl="node1" presStyleIdx="12" presStyleCnt="19"/>
      <dgm:spPr/>
    </dgm:pt>
    <dgm:pt modelId="{D765BE6B-A583-EA47-8169-7420C4379D5D}" type="pres">
      <dgm:prSet presAssocID="{FEDD86D1-D5B9-574C-AA74-5581025913DA}" presName="c14" presStyleLbl="node1" presStyleIdx="13" presStyleCnt="19"/>
      <dgm:spPr/>
    </dgm:pt>
    <dgm:pt modelId="{CAD86349-B18F-4142-89A5-8B03DC53F24C}" type="pres">
      <dgm:prSet presAssocID="{FEDD86D1-D5B9-574C-AA74-5581025913DA}" presName="c15" presStyleLbl="node1" presStyleIdx="14" presStyleCnt="19"/>
      <dgm:spPr/>
    </dgm:pt>
    <dgm:pt modelId="{FABC58B6-B27F-3B43-9743-A509C9E126F6}" type="pres">
      <dgm:prSet presAssocID="{FEDD86D1-D5B9-574C-AA74-5581025913DA}" presName="c16" presStyleLbl="node1" presStyleIdx="15" presStyleCnt="19"/>
      <dgm:spPr/>
    </dgm:pt>
    <dgm:pt modelId="{5115A084-CF3D-C140-919D-E1E8F545E3D0}" type="pres">
      <dgm:prSet presAssocID="{FEDD86D1-D5B9-574C-AA74-5581025913DA}" presName="c17" presStyleLbl="node1" presStyleIdx="16" presStyleCnt="19"/>
      <dgm:spPr/>
    </dgm:pt>
    <dgm:pt modelId="{00DA4CF3-3614-2C4F-A707-D4B212012168}" type="pres">
      <dgm:prSet presAssocID="{FEDD86D1-D5B9-574C-AA74-5581025913DA}" presName="c18" presStyleLbl="node1" presStyleIdx="17" presStyleCnt="19"/>
      <dgm:spPr/>
    </dgm:pt>
    <dgm:pt modelId="{1CF5A585-82D8-BF4D-9434-2CF36EEC0D06}" type="pres">
      <dgm:prSet presAssocID="{48EA9C64-6EA4-2F40-AB46-FDB837D43FE7}" presName="chevronComposite1" presStyleCnt="0"/>
      <dgm:spPr/>
    </dgm:pt>
    <dgm:pt modelId="{EE93B852-F90D-1241-A7D6-6CE3CC88D618}" type="pres">
      <dgm:prSet presAssocID="{48EA9C64-6EA4-2F40-AB46-FDB837D43FE7}" presName="chevron1" presStyleLbl="sibTrans2D1" presStyleIdx="0" presStyleCnt="2"/>
      <dgm:spPr/>
    </dgm:pt>
    <dgm:pt modelId="{55C91029-9755-FC40-9346-5E5A7EEC3F4B}" type="pres">
      <dgm:prSet presAssocID="{48EA9C64-6EA4-2F40-AB46-FDB837D43FE7}" presName="spChevron1" presStyleCnt="0"/>
      <dgm:spPr/>
    </dgm:pt>
    <dgm:pt modelId="{1E226A5D-AC75-AA45-B97E-F05F83AD63BA}" type="pres">
      <dgm:prSet presAssocID="{9454913E-DD23-8348-9EE1-0029517F4C91}" presName="middle" presStyleCnt="0"/>
      <dgm:spPr/>
    </dgm:pt>
    <dgm:pt modelId="{09536B07-3144-5749-82E1-2523CCA7162A}" type="pres">
      <dgm:prSet presAssocID="{9454913E-DD23-8348-9EE1-0029517F4C91}" presName="parTxMid" presStyleLbl="revTx" presStyleIdx="2" presStyleCnt="5"/>
      <dgm:spPr/>
    </dgm:pt>
    <dgm:pt modelId="{953452FD-BE02-8D46-A62A-6823BB618115}" type="pres">
      <dgm:prSet presAssocID="{9454913E-DD23-8348-9EE1-0029517F4C91}" presName="desTxMid" presStyleLbl="revTx" presStyleIdx="3" presStyleCnt="5">
        <dgm:presLayoutVars>
          <dgm:bulletEnabled val="1"/>
        </dgm:presLayoutVars>
      </dgm:prSet>
      <dgm:spPr/>
    </dgm:pt>
    <dgm:pt modelId="{75EC4C9B-166F-D843-A0A9-BFFD3172C6B5}" type="pres">
      <dgm:prSet presAssocID="{9454913E-DD23-8348-9EE1-0029517F4C91}" presName="spMid" presStyleCnt="0"/>
      <dgm:spPr/>
    </dgm:pt>
    <dgm:pt modelId="{5D3B8918-6C28-3248-B34F-BD4F3E00D830}" type="pres">
      <dgm:prSet presAssocID="{328B41CB-2533-FF41-A785-210677E84C56}" presName="chevronComposite1" presStyleCnt="0"/>
      <dgm:spPr/>
    </dgm:pt>
    <dgm:pt modelId="{CD84834C-7F27-2E47-9535-EB67FA840C72}" type="pres">
      <dgm:prSet presAssocID="{328B41CB-2533-FF41-A785-210677E84C56}" presName="chevron1" presStyleLbl="sibTrans2D1" presStyleIdx="1" presStyleCnt="2"/>
      <dgm:spPr/>
    </dgm:pt>
    <dgm:pt modelId="{B89B3E30-9FAE-1B41-9481-2E4078505E01}" type="pres">
      <dgm:prSet presAssocID="{328B41CB-2533-FF41-A785-210677E84C56}" presName="spChevron1" presStyleCnt="0"/>
      <dgm:spPr/>
    </dgm:pt>
    <dgm:pt modelId="{A215AB89-04AD-CA40-8DDD-9F856A4F81D3}" type="pres">
      <dgm:prSet presAssocID="{7CC1EB14-342B-054E-A9B2-36DA9841A404}" presName="last" presStyleCnt="0"/>
      <dgm:spPr/>
    </dgm:pt>
    <dgm:pt modelId="{6C02F7DB-5037-8C41-BA23-1D79E3EA386E}" type="pres">
      <dgm:prSet presAssocID="{7CC1EB14-342B-054E-A9B2-36DA9841A404}" presName="circleTx" presStyleLbl="node1" presStyleIdx="18" presStyleCnt="19"/>
      <dgm:spPr/>
    </dgm:pt>
    <dgm:pt modelId="{80C756EB-C285-6B4D-9081-111525DEF93E}" type="pres">
      <dgm:prSet presAssocID="{7CC1EB14-342B-054E-A9B2-36DA9841A404}" presName="desTxN" presStyleLbl="revTx" presStyleIdx="4" presStyleCnt="5">
        <dgm:presLayoutVars>
          <dgm:bulletEnabled val="1"/>
        </dgm:presLayoutVars>
      </dgm:prSet>
      <dgm:spPr/>
    </dgm:pt>
    <dgm:pt modelId="{AEFE106F-EF6A-8A4B-975A-1F8807944D92}" type="pres">
      <dgm:prSet presAssocID="{7CC1EB14-342B-054E-A9B2-36DA9841A404}" presName="spN" presStyleCnt="0"/>
      <dgm:spPr/>
    </dgm:pt>
  </dgm:ptLst>
  <dgm:cxnLst>
    <dgm:cxn modelId="{22EA5110-E197-B847-9073-5A8CDBC264E5}" srcId="{0ED928D7-6519-D647-B7D4-90FC03BD10C1}" destId="{FEDD86D1-D5B9-574C-AA74-5581025913DA}" srcOrd="0" destOrd="0" parTransId="{A330C4DE-AD68-1B47-9213-6B962A6AD407}" sibTransId="{48EA9C64-6EA4-2F40-AB46-FDB837D43FE7}"/>
    <dgm:cxn modelId="{A32F1612-FB06-E141-A473-B002613A21BC}" type="presOf" srcId="{7CC1EB14-342B-054E-A9B2-36DA9841A404}" destId="{6C02F7DB-5037-8C41-BA23-1D79E3EA386E}" srcOrd="0" destOrd="0" presId="urn:microsoft.com/office/officeart/2009/3/layout/RandomtoResultProcess"/>
    <dgm:cxn modelId="{F82BAE1A-2345-C244-A981-E2A6C626F30D}" srcId="{FEDD86D1-D5B9-574C-AA74-5581025913DA}" destId="{4CFE4A03-C73E-B344-AA24-2F88427C6114}" srcOrd="0" destOrd="0" parTransId="{0209073B-692F-2347-87EE-B5DF51F19EE9}" sibTransId="{D0B443C2-0B79-CE4C-BE49-F63B935C4EA5}"/>
    <dgm:cxn modelId="{99F0B22A-1C02-0D4D-A370-1E58599D0A3A}" srcId="{0ED928D7-6519-D647-B7D4-90FC03BD10C1}" destId="{9454913E-DD23-8348-9EE1-0029517F4C91}" srcOrd="1" destOrd="0" parTransId="{5B85313C-F856-484A-B274-E24E2B5A134F}" sibTransId="{328B41CB-2533-FF41-A785-210677E84C56}"/>
    <dgm:cxn modelId="{C7179B2D-BD6E-0A4E-A8A4-4104C4C57642}" type="presOf" srcId="{191DF92C-8E0E-F449-B41A-7B1B4056BF64}" destId="{80C756EB-C285-6B4D-9081-111525DEF93E}" srcOrd="0" destOrd="1" presId="urn:microsoft.com/office/officeart/2009/3/layout/RandomtoResultProcess"/>
    <dgm:cxn modelId="{A6DB3E51-0451-8843-9574-78EA9F63EBDA}" type="presOf" srcId="{F726A0F3-BA62-114E-BF2E-806A9A7383D8}" destId="{80C756EB-C285-6B4D-9081-111525DEF93E}" srcOrd="0" destOrd="0" presId="urn:microsoft.com/office/officeart/2009/3/layout/RandomtoResultProcess"/>
    <dgm:cxn modelId="{A31F0592-9BC9-E04E-A772-A8782FB54FA5}" srcId="{7CC1EB14-342B-054E-A9B2-36DA9841A404}" destId="{191DF92C-8E0E-F449-B41A-7B1B4056BF64}" srcOrd="1" destOrd="0" parTransId="{3D799087-5C23-164A-9E51-DCF56A817001}" sibTransId="{87E31CD2-3500-1C44-B553-D2D13456B1C4}"/>
    <dgm:cxn modelId="{4D53AB9B-CFEF-844D-B936-E28A673E5847}" type="presOf" srcId="{4CFE4A03-C73E-B344-AA24-2F88427C6114}" destId="{32F9C5D6-204E-E94C-B1BA-7866D496397A}" srcOrd="0" destOrd="0" presId="urn:microsoft.com/office/officeart/2009/3/layout/RandomtoResultProcess"/>
    <dgm:cxn modelId="{3B78D79D-BD5B-A347-BDA7-4E958D83470C}" srcId="{0ED928D7-6519-D647-B7D4-90FC03BD10C1}" destId="{7CC1EB14-342B-054E-A9B2-36DA9841A404}" srcOrd="2" destOrd="0" parTransId="{812B70EF-0281-F647-8F30-65E583B1204C}" sibTransId="{4B1C5983-3D32-7543-A31A-CF29B3EC7FE4}"/>
    <dgm:cxn modelId="{0CA326AE-3FFF-B247-8EE5-EAB802FE7D68}" type="presOf" srcId="{9454913E-DD23-8348-9EE1-0029517F4C91}" destId="{09536B07-3144-5749-82E1-2523CCA7162A}" srcOrd="0" destOrd="0" presId="urn:microsoft.com/office/officeart/2009/3/layout/RandomtoResultProcess"/>
    <dgm:cxn modelId="{A71495B2-0436-E240-96B5-DFA20F55846D}" srcId="{7CC1EB14-342B-054E-A9B2-36DA9841A404}" destId="{F726A0F3-BA62-114E-BF2E-806A9A7383D8}" srcOrd="0" destOrd="0" parTransId="{39B831BD-5FC8-3740-A517-A1CC252EEC8D}" sibTransId="{5926294B-B251-1347-82C7-9EB8468E5A79}"/>
    <dgm:cxn modelId="{1682F6B4-5118-D944-A6E8-9CB9F6D23A65}" srcId="{9454913E-DD23-8348-9EE1-0029517F4C91}" destId="{3541BE72-F0AB-174E-A7EF-235B0DFEB4DC}" srcOrd="0" destOrd="0" parTransId="{276CBFD5-AC50-7B4D-AD08-A0D828C73C99}" sibTransId="{33A8FB45-48FF-544B-94F5-AE7BF0B27B88}"/>
    <dgm:cxn modelId="{6AA364CB-C3E5-264A-A807-A90AA24C95A2}" type="presOf" srcId="{3541BE72-F0AB-174E-A7EF-235B0DFEB4DC}" destId="{953452FD-BE02-8D46-A62A-6823BB618115}" srcOrd="0" destOrd="0" presId="urn:microsoft.com/office/officeart/2009/3/layout/RandomtoResultProcess"/>
    <dgm:cxn modelId="{FA9526D4-BC3D-3A44-8DF2-BAC8E1567157}" srcId="{9454913E-DD23-8348-9EE1-0029517F4C91}" destId="{52CE5E13-A576-D340-B6C4-C2ED56DCFE89}" srcOrd="1" destOrd="0" parTransId="{5EFC8402-F4ED-2742-A125-8769CABAB07D}" sibTransId="{9E6CABD8-78E1-1948-ABF7-19F6A7940C6A}"/>
    <dgm:cxn modelId="{D50E3AD9-E314-6F4D-88CA-A22C70683AB1}" type="presOf" srcId="{0ED928D7-6519-D647-B7D4-90FC03BD10C1}" destId="{F4412972-9C5C-F744-AE7B-1706DA3C7780}" srcOrd="0" destOrd="0" presId="urn:microsoft.com/office/officeart/2009/3/layout/RandomtoResultProcess"/>
    <dgm:cxn modelId="{25D58DEF-BF21-6542-B01C-EA5A00E9BE6A}" type="presOf" srcId="{52CE5E13-A576-D340-B6C4-C2ED56DCFE89}" destId="{953452FD-BE02-8D46-A62A-6823BB618115}" srcOrd="0" destOrd="1" presId="urn:microsoft.com/office/officeart/2009/3/layout/RandomtoResultProcess"/>
    <dgm:cxn modelId="{9A0BC8F2-BDE4-AF45-8F10-8E4D5A9DDFFA}" type="presOf" srcId="{FEDD86D1-D5B9-574C-AA74-5581025913DA}" destId="{10E9AFAD-14DC-CF47-85D1-D70F2D4D8C4A}" srcOrd="0" destOrd="0" presId="urn:microsoft.com/office/officeart/2009/3/layout/RandomtoResultProcess"/>
    <dgm:cxn modelId="{5C82560E-FB16-4E43-8B7C-EB977E21265B}" type="presParOf" srcId="{F4412972-9C5C-F744-AE7B-1706DA3C7780}" destId="{E1BCF30E-A067-6048-8362-74016F8FC0D9}" srcOrd="0" destOrd="0" presId="urn:microsoft.com/office/officeart/2009/3/layout/RandomtoResultProcess"/>
    <dgm:cxn modelId="{A3A6124F-058E-7848-B3EE-FC0DBD4891F8}" type="presParOf" srcId="{E1BCF30E-A067-6048-8362-74016F8FC0D9}" destId="{10E9AFAD-14DC-CF47-85D1-D70F2D4D8C4A}" srcOrd="0" destOrd="0" presId="urn:microsoft.com/office/officeart/2009/3/layout/RandomtoResultProcess"/>
    <dgm:cxn modelId="{A48E6D69-AFA7-0E49-8FE8-3B01150D67FB}" type="presParOf" srcId="{E1BCF30E-A067-6048-8362-74016F8FC0D9}" destId="{32F9C5D6-204E-E94C-B1BA-7866D496397A}" srcOrd="1" destOrd="0" presId="urn:microsoft.com/office/officeart/2009/3/layout/RandomtoResultProcess"/>
    <dgm:cxn modelId="{CC482C2C-8160-7343-A111-7A24839F2854}" type="presParOf" srcId="{E1BCF30E-A067-6048-8362-74016F8FC0D9}" destId="{333F1BF1-E2BF-A640-9CEA-20DA785EB664}" srcOrd="2" destOrd="0" presId="urn:microsoft.com/office/officeart/2009/3/layout/RandomtoResultProcess"/>
    <dgm:cxn modelId="{65570C1B-C640-524F-A93E-E4286A37661D}" type="presParOf" srcId="{E1BCF30E-A067-6048-8362-74016F8FC0D9}" destId="{47FC551F-D48B-F441-AC4C-6DBABCB31F8B}" srcOrd="3" destOrd="0" presId="urn:microsoft.com/office/officeart/2009/3/layout/RandomtoResultProcess"/>
    <dgm:cxn modelId="{EA0BAF46-B67A-0548-AA71-7DC77BBB3F8A}" type="presParOf" srcId="{E1BCF30E-A067-6048-8362-74016F8FC0D9}" destId="{C6C1A59A-CB2B-7648-9ACA-497EA86037D4}" srcOrd="4" destOrd="0" presId="urn:microsoft.com/office/officeart/2009/3/layout/RandomtoResultProcess"/>
    <dgm:cxn modelId="{86701FA0-24D8-D348-B11F-5E8F5E69C706}" type="presParOf" srcId="{E1BCF30E-A067-6048-8362-74016F8FC0D9}" destId="{A934A213-A8B6-9842-8C88-E42BD905709D}" srcOrd="5" destOrd="0" presId="urn:microsoft.com/office/officeart/2009/3/layout/RandomtoResultProcess"/>
    <dgm:cxn modelId="{A07A1098-AB6C-7648-988D-404F43CC3CD0}" type="presParOf" srcId="{E1BCF30E-A067-6048-8362-74016F8FC0D9}" destId="{36091AB7-6CA6-BC4F-8C39-7E1112F72A65}" srcOrd="6" destOrd="0" presId="urn:microsoft.com/office/officeart/2009/3/layout/RandomtoResultProcess"/>
    <dgm:cxn modelId="{73D11AB1-B4A5-354D-9674-6C9EDFE78ABB}" type="presParOf" srcId="{E1BCF30E-A067-6048-8362-74016F8FC0D9}" destId="{35376998-EB66-6847-851D-CDF07B450A2B}" srcOrd="7" destOrd="0" presId="urn:microsoft.com/office/officeart/2009/3/layout/RandomtoResultProcess"/>
    <dgm:cxn modelId="{A7A2E682-3FC3-9D44-B92C-A4670B7542F1}" type="presParOf" srcId="{E1BCF30E-A067-6048-8362-74016F8FC0D9}" destId="{CAE30F43-1252-A442-B1A5-951F242E798E}" srcOrd="8" destOrd="0" presId="urn:microsoft.com/office/officeart/2009/3/layout/RandomtoResultProcess"/>
    <dgm:cxn modelId="{79A6B36A-E25E-7744-A762-DB9BC58CA4A2}" type="presParOf" srcId="{E1BCF30E-A067-6048-8362-74016F8FC0D9}" destId="{BBB631CC-FB34-9D43-8A41-40083CA91043}" srcOrd="9" destOrd="0" presId="urn:microsoft.com/office/officeart/2009/3/layout/RandomtoResultProcess"/>
    <dgm:cxn modelId="{2059D082-0C8D-1242-987C-228DC2025087}" type="presParOf" srcId="{E1BCF30E-A067-6048-8362-74016F8FC0D9}" destId="{7CFBEE49-5F37-A042-8AC1-BDC9BC5563F8}" srcOrd="10" destOrd="0" presId="urn:microsoft.com/office/officeart/2009/3/layout/RandomtoResultProcess"/>
    <dgm:cxn modelId="{0D4DDC4C-19C4-4142-A5E5-945E1E3EEB5D}" type="presParOf" srcId="{E1BCF30E-A067-6048-8362-74016F8FC0D9}" destId="{464726DD-1A2E-9844-9D20-B7D0B5DECD69}" srcOrd="11" destOrd="0" presId="urn:microsoft.com/office/officeart/2009/3/layout/RandomtoResultProcess"/>
    <dgm:cxn modelId="{B89A6A10-CC31-9041-A59D-16AC9C342B9E}" type="presParOf" srcId="{E1BCF30E-A067-6048-8362-74016F8FC0D9}" destId="{222A810F-2209-3449-A195-18E0B429ED04}" srcOrd="12" destOrd="0" presId="urn:microsoft.com/office/officeart/2009/3/layout/RandomtoResultProcess"/>
    <dgm:cxn modelId="{1731A528-E9B6-2E48-A6BC-0C69B696B1D7}" type="presParOf" srcId="{E1BCF30E-A067-6048-8362-74016F8FC0D9}" destId="{4A01FA7A-9566-DC49-B68C-DE4C01548A62}" srcOrd="13" destOrd="0" presId="urn:microsoft.com/office/officeart/2009/3/layout/RandomtoResultProcess"/>
    <dgm:cxn modelId="{A8B9D999-8C39-F140-A186-E5109008C04A}" type="presParOf" srcId="{E1BCF30E-A067-6048-8362-74016F8FC0D9}" destId="{7634F293-DBBE-3D4C-B672-402C7DC5F46B}" srcOrd="14" destOrd="0" presId="urn:microsoft.com/office/officeart/2009/3/layout/RandomtoResultProcess"/>
    <dgm:cxn modelId="{9A57D41F-A2EE-BA42-9B42-463053992054}" type="presParOf" srcId="{E1BCF30E-A067-6048-8362-74016F8FC0D9}" destId="{D765BE6B-A583-EA47-8169-7420C4379D5D}" srcOrd="15" destOrd="0" presId="urn:microsoft.com/office/officeart/2009/3/layout/RandomtoResultProcess"/>
    <dgm:cxn modelId="{E51ADEAB-F845-D94C-926A-F91BA5D11F15}" type="presParOf" srcId="{E1BCF30E-A067-6048-8362-74016F8FC0D9}" destId="{CAD86349-B18F-4142-89A5-8B03DC53F24C}" srcOrd="16" destOrd="0" presId="urn:microsoft.com/office/officeart/2009/3/layout/RandomtoResultProcess"/>
    <dgm:cxn modelId="{E1DC353D-FBED-6840-9C36-5C4A66062F15}" type="presParOf" srcId="{E1BCF30E-A067-6048-8362-74016F8FC0D9}" destId="{FABC58B6-B27F-3B43-9743-A509C9E126F6}" srcOrd="17" destOrd="0" presId="urn:microsoft.com/office/officeart/2009/3/layout/RandomtoResultProcess"/>
    <dgm:cxn modelId="{95471357-2EE8-0045-A20F-2AB5B855C2A9}" type="presParOf" srcId="{E1BCF30E-A067-6048-8362-74016F8FC0D9}" destId="{5115A084-CF3D-C140-919D-E1E8F545E3D0}" srcOrd="18" destOrd="0" presId="urn:microsoft.com/office/officeart/2009/3/layout/RandomtoResultProcess"/>
    <dgm:cxn modelId="{A8A6F96D-5458-B044-8D2E-2793EB603787}" type="presParOf" srcId="{E1BCF30E-A067-6048-8362-74016F8FC0D9}" destId="{00DA4CF3-3614-2C4F-A707-D4B212012168}" srcOrd="19" destOrd="0" presId="urn:microsoft.com/office/officeart/2009/3/layout/RandomtoResultProcess"/>
    <dgm:cxn modelId="{DBEECB96-E04D-3844-AECD-8CAB91335E3E}" type="presParOf" srcId="{F4412972-9C5C-F744-AE7B-1706DA3C7780}" destId="{1CF5A585-82D8-BF4D-9434-2CF36EEC0D06}" srcOrd="1" destOrd="0" presId="urn:microsoft.com/office/officeart/2009/3/layout/RandomtoResultProcess"/>
    <dgm:cxn modelId="{CED638AC-10F9-CD4A-866B-724AC9982B9D}" type="presParOf" srcId="{1CF5A585-82D8-BF4D-9434-2CF36EEC0D06}" destId="{EE93B852-F90D-1241-A7D6-6CE3CC88D618}" srcOrd="0" destOrd="0" presId="urn:microsoft.com/office/officeart/2009/3/layout/RandomtoResultProcess"/>
    <dgm:cxn modelId="{C1A71D85-068F-A04B-964B-B9C0E314AF3E}" type="presParOf" srcId="{1CF5A585-82D8-BF4D-9434-2CF36EEC0D06}" destId="{55C91029-9755-FC40-9346-5E5A7EEC3F4B}" srcOrd="1" destOrd="0" presId="urn:microsoft.com/office/officeart/2009/3/layout/RandomtoResultProcess"/>
    <dgm:cxn modelId="{E65A7CC5-3075-E641-9781-78466A7018EF}" type="presParOf" srcId="{F4412972-9C5C-F744-AE7B-1706DA3C7780}" destId="{1E226A5D-AC75-AA45-B97E-F05F83AD63BA}" srcOrd="2" destOrd="0" presId="urn:microsoft.com/office/officeart/2009/3/layout/RandomtoResultProcess"/>
    <dgm:cxn modelId="{9C2ED213-B6A1-4442-BE6C-80F1AF99E35D}" type="presParOf" srcId="{1E226A5D-AC75-AA45-B97E-F05F83AD63BA}" destId="{09536B07-3144-5749-82E1-2523CCA7162A}" srcOrd="0" destOrd="0" presId="urn:microsoft.com/office/officeart/2009/3/layout/RandomtoResultProcess"/>
    <dgm:cxn modelId="{85C80319-DB41-9146-921D-E7AFEFD43E54}" type="presParOf" srcId="{1E226A5D-AC75-AA45-B97E-F05F83AD63BA}" destId="{953452FD-BE02-8D46-A62A-6823BB618115}" srcOrd="1" destOrd="0" presId="urn:microsoft.com/office/officeart/2009/3/layout/RandomtoResultProcess"/>
    <dgm:cxn modelId="{9D6E8242-21A8-0E4C-92EA-5266548A1650}" type="presParOf" srcId="{1E226A5D-AC75-AA45-B97E-F05F83AD63BA}" destId="{75EC4C9B-166F-D843-A0A9-BFFD3172C6B5}" srcOrd="2" destOrd="0" presId="urn:microsoft.com/office/officeart/2009/3/layout/RandomtoResultProcess"/>
    <dgm:cxn modelId="{002ECB37-BC8A-8B40-AF07-C0859CF4B95B}" type="presParOf" srcId="{F4412972-9C5C-F744-AE7B-1706DA3C7780}" destId="{5D3B8918-6C28-3248-B34F-BD4F3E00D830}" srcOrd="3" destOrd="0" presId="urn:microsoft.com/office/officeart/2009/3/layout/RandomtoResultProcess"/>
    <dgm:cxn modelId="{2CDABBFB-E416-9145-B125-004E25BF0173}" type="presParOf" srcId="{5D3B8918-6C28-3248-B34F-BD4F3E00D830}" destId="{CD84834C-7F27-2E47-9535-EB67FA840C72}" srcOrd="0" destOrd="0" presId="urn:microsoft.com/office/officeart/2009/3/layout/RandomtoResultProcess"/>
    <dgm:cxn modelId="{A5D9455D-95E3-9542-B040-61B740FD9723}" type="presParOf" srcId="{5D3B8918-6C28-3248-B34F-BD4F3E00D830}" destId="{B89B3E30-9FAE-1B41-9481-2E4078505E01}" srcOrd="1" destOrd="0" presId="urn:microsoft.com/office/officeart/2009/3/layout/RandomtoResultProcess"/>
    <dgm:cxn modelId="{A9F7FD8F-5ED0-4E46-BB1F-F15364021588}" type="presParOf" srcId="{F4412972-9C5C-F744-AE7B-1706DA3C7780}" destId="{A215AB89-04AD-CA40-8DDD-9F856A4F81D3}" srcOrd="4" destOrd="0" presId="urn:microsoft.com/office/officeart/2009/3/layout/RandomtoResultProcess"/>
    <dgm:cxn modelId="{5BBC7F94-35F7-8540-9A3C-3D1EAE01BB6A}" type="presParOf" srcId="{A215AB89-04AD-CA40-8DDD-9F856A4F81D3}" destId="{6C02F7DB-5037-8C41-BA23-1D79E3EA386E}" srcOrd="0" destOrd="0" presId="urn:microsoft.com/office/officeart/2009/3/layout/RandomtoResultProcess"/>
    <dgm:cxn modelId="{A52EAE2F-BBC9-AA4B-B0B2-09A2046B0062}" type="presParOf" srcId="{A215AB89-04AD-CA40-8DDD-9F856A4F81D3}" destId="{80C756EB-C285-6B4D-9081-111525DEF93E}" srcOrd="1" destOrd="0" presId="urn:microsoft.com/office/officeart/2009/3/layout/RandomtoResultProcess"/>
    <dgm:cxn modelId="{52531BD5-BFC6-E342-AB8F-8B7C785E1994}" type="presParOf" srcId="{A215AB89-04AD-CA40-8DDD-9F856A4F81D3}" destId="{AEFE106F-EF6A-8A4B-975A-1F8807944D92}"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F4E7A8A-C1F3-4725-8B29-C4A241C4D92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de-DE"/>
        </a:p>
      </dgm:t>
    </dgm:pt>
    <dgm:pt modelId="{2011D07D-C46D-4A35-AC3A-033251217326}">
      <dgm:prSet phldrT="[Text]"/>
      <dgm:spPr>
        <a:xfrm>
          <a:off x="324077" y="136416"/>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P</a:t>
          </a:r>
        </a:p>
      </dgm:t>
    </dgm:pt>
    <dgm:pt modelId="{95484CFB-8185-4937-BEFF-ED0B49B3BCC2}" type="parTrans" cxnId="{E2359688-A1E5-4845-9736-89A0C4183571}">
      <dgm:prSet/>
      <dgm:spPr/>
      <dgm:t>
        <a:bodyPr/>
        <a:lstStyle/>
        <a:p>
          <a:endParaRPr lang="de-DE"/>
        </a:p>
      </dgm:t>
    </dgm:pt>
    <dgm:pt modelId="{EE3FD9F6-CBCF-4F72-90F4-C3364BBFE4A0}" type="sibTrans" cxnId="{E2359688-A1E5-4845-9736-89A0C4183571}">
      <dgm:prSet/>
      <dgm:spPr>
        <a:xfrm rot="2160000">
          <a:off x="582327" y="341260"/>
          <a:ext cx="70895" cy="90003"/>
        </a:xfrm>
        <a:prstGeom prst="rightArrow">
          <a:avLst>
            <a:gd name="adj1" fmla="val 60000"/>
            <a:gd name="adj2" fmla="val 50000"/>
          </a:avLst>
        </a:prstGeom>
        <a:solidFill>
          <a:srgbClr val="000000"/>
        </a:solidFill>
        <a:ln>
          <a:solidFill>
            <a:srgbClr val="000000"/>
          </a:solidFill>
        </a:ln>
        <a:effectLst/>
      </dgm:spPr>
      <dgm:t>
        <a:bodyPr/>
        <a:lstStyle/>
        <a:p>
          <a:pPr>
            <a:buNone/>
          </a:pPr>
          <a:endParaRPr lang="de-DE">
            <a:solidFill>
              <a:sysClr val="window" lastClr="FFFFFF"/>
            </a:solidFill>
            <a:latin typeface="Roboto"/>
            <a:ea typeface="+mn-ea"/>
            <a:cs typeface="+mn-cs"/>
          </a:endParaRPr>
        </a:p>
      </dgm:t>
    </dgm:pt>
    <dgm:pt modelId="{4361473A-8F10-4B31-8DF9-EF1E866920C6}">
      <dgm:prSet phldrT="[Text]"/>
      <dgm:spPr>
        <a:xfrm>
          <a:off x="648041" y="371789"/>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D</a:t>
          </a:r>
        </a:p>
      </dgm:t>
    </dgm:pt>
    <dgm:pt modelId="{3C282B32-1129-43CB-B7AA-E3BA00AA78EF}" type="parTrans" cxnId="{F2A254E8-C2B2-4CFF-9AA5-21502EA8C5CF}">
      <dgm:prSet/>
      <dgm:spPr/>
      <dgm:t>
        <a:bodyPr/>
        <a:lstStyle/>
        <a:p>
          <a:endParaRPr lang="de-DE"/>
        </a:p>
      </dgm:t>
    </dgm:pt>
    <dgm:pt modelId="{83F7334A-5A5D-4ED9-9E8C-70841203C830}" type="sibTrans" cxnId="{F2A254E8-C2B2-4CFF-9AA5-21502EA8C5CF}">
      <dgm:prSet/>
      <dgm:spPr>
        <a:xfrm rot="6480000">
          <a:off x="684681" y="648639"/>
          <a:ext cx="70895" cy="90003"/>
        </a:xfrm>
        <a:prstGeom prst="rightArrow">
          <a:avLst>
            <a:gd name="adj1" fmla="val 60000"/>
            <a:gd name="adj2" fmla="val 50000"/>
          </a:avLst>
        </a:prstGeom>
        <a:solidFill>
          <a:srgbClr val="000000"/>
        </a:solidFill>
        <a:ln>
          <a:solidFill>
            <a:srgbClr val="000000"/>
          </a:solidFill>
        </a:ln>
        <a:effectLst/>
      </dgm:spPr>
      <dgm:t>
        <a:bodyPr/>
        <a:lstStyle/>
        <a:p>
          <a:pPr>
            <a:buNone/>
          </a:pPr>
          <a:endParaRPr lang="de-DE">
            <a:solidFill>
              <a:sysClr val="window" lastClr="FFFFFF"/>
            </a:solidFill>
            <a:latin typeface="Roboto"/>
            <a:ea typeface="+mn-ea"/>
            <a:cs typeface="+mn-cs"/>
          </a:endParaRPr>
        </a:p>
      </dgm:t>
    </dgm:pt>
    <dgm:pt modelId="{066DF0B7-281E-4279-9FCE-05FCECA2DB26}">
      <dgm:prSet phldrT="[Text]"/>
      <dgm:spPr>
        <a:xfrm>
          <a:off x="524298" y="752632"/>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C</a:t>
          </a:r>
        </a:p>
      </dgm:t>
    </dgm:pt>
    <dgm:pt modelId="{429E0523-D2AD-4304-831C-5F1E31850CCB}" type="parTrans" cxnId="{26392C94-536D-4A25-90F6-64EF4E082C8F}">
      <dgm:prSet/>
      <dgm:spPr/>
      <dgm:t>
        <a:bodyPr/>
        <a:lstStyle/>
        <a:p>
          <a:endParaRPr lang="de-DE"/>
        </a:p>
      </dgm:t>
    </dgm:pt>
    <dgm:pt modelId="{1A64CC4C-C7B0-4D8F-B471-035EFCA929D2}" type="sibTrans" cxnId="{26392C94-536D-4A25-90F6-64EF4E082C8F}">
      <dgm:prSet/>
      <dgm:spPr>
        <a:xfrm rot="10800000">
          <a:off x="423975" y="840969"/>
          <a:ext cx="70895" cy="90003"/>
        </a:xfrm>
        <a:prstGeom prst="rightArrow">
          <a:avLst>
            <a:gd name="adj1" fmla="val 60000"/>
            <a:gd name="adj2" fmla="val 50000"/>
          </a:avLst>
        </a:prstGeom>
        <a:solidFill>
          <a:srgbClr val="000000"/>
        </a:solidFill>
        <a:ln>
          <a:solidFill>
            <a:srgbClr val="000000"/>
          </a:solidFill>
        </a:ln>
        <a:effectLst/>
      </dgm:spPr>
      <dgm:t>
        <a:bodyPr/>
        <a:lstStyle/>
        <a:p>
          <a:pPr>
            <a:buNone/>
          </a:pPr>
          <a:endParaRPr lang="de-DE">
            <a:solidFill>
              <a:sysClr val="window" lastClr="FFFFFF"/>
            </a:solidFill>
            <a:latin typeface="Roboto"/>
            <a:ea typeface="+mn-ea"/>
            <a:cs typeface="+mn-cs"/>
          </a:endParaRPr>
        </a:p>
      </dgm:t>
    </dgm:pt>
    <dgm:pt modelId="{43F5A5A3-21F0-4D25-88EE-48EF7E61C19A}">
      <dgm:prSet phldrT="[Text]"/>
      <dgm:spPr>
        <a:xfrm>
          <a:off x="123856" y="752632"/>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A</a:t>
          </a:r>
        </a:p>
      </dgm:t>
    </dgm:pt>
    <dgm:pt modelId="{A3091648-65D0-4C75-A0F3-2FD3E58BC67D}" type="parTrans" cxnId="{6A3E3A25-FDA4-4B37-834F-424EB2F06E9D}">
      <dgm:prSet/>
      <dgm:spPr/>
      <dgm:t>
        <a:bodyPr/>
        <a:lstStyle/>
        <a:p>
          <a:endParaRPr lang="de-DE"/>
        </a:p>
      </dgm:t>
    </dgm:pt>
    <dgm:pt modelId="{09CB2A9E-2B28-4D0A-BDA3-30B95A9B64D5}" type="sibTrans" cxnId="{6A3E3A25-FDA4-4B37-834F-424EB2F06E9D}">
      <dgm:prSet/>
      <dgm:spPr>
        <a:xfrm rot="15120000">
          <a:off x="160496" y="652456"/>
          <a:ext cx="70895" cy="90003"/>
        </a:xfrm>
        <a:prstGeom prst="rightArrow">
          <a:avLst>
            <a:gd name="adj1" fmla="val 60000"/>
            <a:gd name="adj2" fmla="val 50000"/>
          </a:avLst>
        </a:prstGeom>
        <a:solidFill>
          <a:srgbClr val="000000"/>
        </a:solidFill>
        <a:ln>
          <a:solidFill>
            <a:srgbClr val="000000"/>
          </a:solidFill>
        </a:ln>
        <a:effectLst/>
      </dgm:spPr>
      <dgm:t>
        <a:bodyPr/>
        <a:lstStyle/>
        <a:p>
          <a:pPr>
            <a:buNone/>
          </a:pPr>
          <a:endParaRPr lang="de-DE">
            <a:solidFill>
              <a:sysClr val="window" lastClr="FFFFFF"/>
            </a:solidFill>
            <a:latin typeface="Roboto"/>
            <a:ea typeface="+mn-ea"/>
            <a:cs typeface="+mn-cs"/>
          </a:endParaRPr>
        </a:p>
      </dgm:t>
    </dgm:pt>
    <dgm:pt modelId="{C8D77876-0390-423E-BF4E-A90542E151CD}">
      <dgm:prSet phldrT="[Text]"/>
      <dgm:spPr>
        <a:xfrm>
          <a:off x="113" y="371789"/>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I</a:t>
          </a:r>
        </a:p>
      </dgm:t>
    </dgm:pt>
    <dgm:pt modelId="{ED9B56CF-33A5-4345-AEB3-1B0FEDB40D87}" type="parTrans" cxnId="{78453EED-BA31-46E0-898A-DF0253386F86}">
      <dgm:prSet/>
      <dgm:spPr/>
      <dgm:t>
        <a:bodyPr/>
        <a:lstStyle/>
        <a:p>
          <a:endParaRPr lang="de-DE"/>
        </a:p>
      </dgm:t>
    </dgm:pt>
    <dgm:pt modelId="{8BD445A8-42D9-4066-9DF6-ACEDE096C68B}" type="sibTrans" cxnId="{78453EED-BA31-46E0-898A-DF0253386F86}">
      <dgm:prSet/>
      <dgm:spPr>
        <a:xfrm rot="19440000">
          <a:off x="258363" y="343619"/>
          <a:ext cx="70895" cy="90003"/>
        </a:xfrm>
        <a:prstGeom prst="rightArrow">
          <a:avLst>
            <a:gd name="adj1" fmla="val 60000"/>
            <a:gd name="adj2" fmla="val 50000"/>
          </a:avLst>
        </a:prstGeom>
        <a:solidFill>
          <a:srgbClr val="000000"/>
        </a:solidFill>
        <a:ln>
          <a:solidFill>
            <a:srgbClr val="000000"/>
          </a:solidFill>
        </a:ln>
        <a:effectLst/>
      </dgm:spPr>
      <dgm:t>
        <a:bodyPr/>
        <a:lstStyle/>
        <a:p>
          <a:pPr>
            <a:buNone/>
          </a:pPr>
          <a:endParaRPr lang="de-DE">
            <a:solidFill>
              <a:sysClr val="window" lastClr="FFFFFF"/>
            </a:solidFill>
            <a:latin typeface="Roboto"/>
            <a:ea typeface="+mn-ea"/>
            <a:cs typeface="+mn-cs"/>
          </a:endParaRPr>
        </a:p>
      </dgm:t>
    </dgm:pt>
    <dgm:pt modelId="{DD411EB3-39CE-49E3-B5E9-FB4DC4CB66A6}" type="pres">
      <dgm:prSet presAssocID="{4F4E7A8A-C1F3-4725-8B29-C4A241C4D927}" presName="cycle" presStyleCnt="0">
        <dgm:presLayoutVars>
          <dgm:dir/>
          <dgm:resizeHandles val="exact"/>
        </dgm:presLayoutVars>
      </dgm:prSet>
      <dgm:spPr/>
    </dgm:pt>
    <dgm:pt modelId="{F596F8E0-F0AC-4CC0-8FA4-C63341211C33}" type="pres">
      <dgm:prSet presAssocID="{2011D07D-C46D-4A35-AC3A-033251217326}" presName="node" presStyleLbl="node1" presStyleIdx="0" presStyleCnt="5">
        <dgm:presLayoutVars>
          <dgm:bulletEnabled val="1"/>
        </dgm:presLayoutVars>
      </dgm:prSet>
      <dgm:spPr/>
    </dgm:pt>
    <dgm:pt modelId="{70AA8381-3A40-49D0-B37F-761591C494D0}" type="pres">
      <dgm:prSet presAssocID="{EE3FD9F6-CBCF-4F72-90F4-C3364BBFE4A0}" presName="sibTrans" presStyleLbl="sibTrans2D1" presStyleIdx="0" presStyleCnt="5"/>
      <dgm:spPr/>
    </dgm:pt>
    <dgm:pt modelId="{F8F16F4B-9EA4-43F0-8BB6-1DF6464BAEFA}" type="pres">
      <dgm:prSet presAssocID="{EE3FD9F6-CBCF-4F72-90F4-C3364BBFE4A0}" presName="connectorText" presStyleLbl="sibTrans2D1" presStyleIdx="0" presStyleCnt="5"/>
      <dgm:spPr/>
    </dgm:pt>
    <dgm:pt modelId="{FFEADE54-E13F-48F8-99C8-962077A3FDC4}" type="pres">
      <dgm:prSet presAssocID="{4361473A-8F10-4B31-8DF9-EF1E866920C6}" presName="node" presStyleLbl="node1" presStyleIdx="1" presStyleCnt="5">
        <dgm:presLayoutVars>
          <dgm:bulletEnabled val="1"/>
        </dgm:presLayoutVars>
      </dgm:prSet>
      <dgm:spPr/>
    </dgm:pt>
    <dgm:pt modelId="{7A559783-3D15-4DAC-A6D7-5AEA1E37B851}" type="pres">
      <dgm:prSet presAssocID="{83F7334A-5A5D-4ED9-9E8C-70841203C830}" presName="sibTrans" presStyleLbl="sibTrans2D1" presStyleIdx="1" presStyleCnt="5"/>
      <dgm:spPr/>
    </dgm:pt>
    <dgm:pt modelId="{FD38D1FA-BD77-4D86-B44B-2724FE76DF52}" type="pres">
      <dgm:prSet presAssocID="{83F7334A-5A5D-4ED9-9E8C-70841203C830}" presName="connectorText" presStyleLbl="sibTrans2D1" presStyleIdx="1" presStyleCnt="5"/>
      <dgm:spPr/>
    </dgm:pt>
    <dgm:pt modelId="{F6B687E4-E716-44C8-B7C8-61BDD01457D6}" type="pres">
      <dgm:prSet presAssocID="{066DF0B7-281E-4279-9FCE-05FCECA2DB26}" presName="node" presStyleLbl="node1" presStyleIdx="2" presStyleCnt="5">
        <dgm:presLayoutVars>
          <dgm:bulletEnabled val="1"/>
        </dgm:presLayoutVars>
      </dgm:prSet>
      <dgm:spPr/>
    </dgm:pt>
    <dgm:pt modelId="{C3102462-D5CF-4BF9-B7AC-1728A4FB51E0}" type="pres">
      <dgm:prSet presAssocID="{1A64CC4C-C7B0-4D8F-B471-035EFCA929D2}" presName="sibTrans" presStyleLbl="sibTrans2D1" presStyleIdx="2" presStyleCnt="5"/>
      <dgm:spPr/>
    </dgm:pt>
    <dgm:pt modelId="{CAEB9340-6440-4DAE-9B6A-9662DC8B00B7}" type="pres">
      <dgm:prSet presAssocID="{1A64CC4C-C7B0-4D8F-B471-035EFCA929D2}" presName="connectorText" presStyleLbl="sibTrans2D1" presStyleIdx="2" presStyleCnt="5"/>
      <dgm:spPr/>
    </dgm:pt>
    <dgm:pt modelId="{C9504A53-686B-4B3F-A99F-05CC3B22FB25}" type="pres">
      <dgm:prSet presAssocID="{43F5A5A3-21F0-4D25-88EE-48EF7E61C19A}" presName="node" presStyleLbl="node1" presStyleIdx="3" presStyleCnt="5">
        <dgm:presLayoutVars>
          <dgm:bulletEnabled val="1"/>
        </dgm:presLayoutVars>
      </dgm:prSet>
      <dgm:spPr/>
    </dgm:pt>
    <dgm:pt modelId="{38589AC3-39CA-46AE-B232-C129C5014C80}" type="pres">
      <dgm:prSet presAssocID="{09CB2A9E-2B28-4D0A-BDA3-30B95A9B64D5}" presName="sibTrans" presStyleLbl="sibTrans2D1" presStyleIdx="3" presStyleCnt="5"/>
      <dgm:spPr/>
    </dgm:pt>
    <dgm:pt modelId="{9A142338-B88B-45E5-98D8-1174FDE4B542}" type="pres">
      <dgm:prSet presAssocID="{09CB2A9E-2B28-4D0A-BDA3-30B95A9B64D5}" presName="connectorText" presStyleLbl="sibTrans2D1" presStyleIdx="3" presStyleCnt="5"/>
      <dgm:spPr/>
    </dgm:pt>
    <dgm:pt modelId="{CFAE3D5F-44B1-444C-9535-B175E3F61829}" type="pres">
      <dgm:prSet presAssocID="{C8D77876-0390-423E-BF4E-A90542E151CD}" presName="node" presStyleLbl="node1" presStyleIdx="4" presStyleCnt="5">
        <dgm:presLayoutVars>
          <dgm:bulletEnabled val="1"/>
        </dgm:presLayoutVars>
      </dgm:prSet>
      <dgm:spPr/>
    </dgm:pt>
    <dgm:pt modelId="{F8F67C63-D36A-457A-901B-A6C73EB51BDE}" type="pres">
      <dgm:prSet presAssocID="{8BD445A8-42D9-4066-9DF6-ACEDE096C68B}" presName="sibTrans" presStyleLbl="sibTrans2D1" presStyleIdx="4" presStyleCnt="5"/>
      <dgm:spPr/>
    </dgm:pt>
    <dgm:pt modelId="{B3D5D7AF-CAFA-47FF-9371-2B1E67C5A2BB}" type="pres">
      <dgm:prSet presAssocID="{8BD445A8-42D9-4066-9DF6-ACEDE096C68B}" presName="connectorText" presStyleLbl="sibTrans2D1" presStyleIdx="4" presStyleCnt="5"/>
      <dgm:spPr/>
    </dgm:pt>
  </dgm:ptLst>
  <dgm:cxnLst>
    <dgm:cxn modelId="{0D2BE600-D001-493C-B8BA-A8DC4A22E54C}" type="presOf" srcId="{C8D77876-0390-423E-BF4E-A90542E151CD}" destId="{CFAE3D5F-44B1-444C-9535-B175E3F61829}" srcOrd="0" destOrd="0" presId="urn:microsoft.com/office/officeart/2005/8/layout/cycle2"/>
    <dgm:cxn modelId="{6A3E3A25-FDA4-4B37-834F-424EB2F06E9D}" srcId="{4F4E7A8A-C1F3-4725-8B29-C4A241C4D927}" destId="{43F5A5A3-21F0-4D25-88EE-48EF7E61C19A}" srcOrd="3" destOrd="0" parTransId="{A3091648-65D0-4C75-A0F3-2FD3E58BC67D}" sibTransId="{09CB2A9E-2B28-4D0A-BDA3-30B95A9B64D5}"/>
    <dgm:cxn modelId="{0846972B-0FD3-405F-9D7C-3CCD142E9D09}" type="presOf" srcId="{4361473A-8F10-4B31-8DF9-EF1E866920C6}" destId="{FFEADE54-E13F-48F8-99C8-962077A3FDC4}" srcOrd="0" destOrd="0" presId="urn:microsoft.com/office/officeart/2005/8/layout/cycle2"/>
    <dgm:cxn modelId="{873D8B2D-57B2-4F4D-98EB-80E44472FBE8}" type="presOf" srcId="{4F4E7A8A-C1F3-4725-8B29-C4A241C4D927}" destId="{DD411EB3-39CE-49E3-B5E9-FB4DC4CB66A6}" srcOrd="0" destOrd="0" presId="urn:microsoft.com/office/officeart/2005/8/layout/cycle2"/>
    <dgm:cxn modelId="{8D41C040-C2FC-4F2D-88EF-ECD9F2751F90}" type="presOf" srcId="{83F7334A-5A5D-4ED9-9E8C-70841203C830}" destId="{7A559783-3D15-4DAC-A6D7-5AEA1E37B851}" srcOrd="0" destOrd="0" presId="urn:microsoft.com/office/officeart/2005/8/layout/cycle2"/>
    <dgm:cxn modelId="{08F4B95C-3D54-4A51-A7B9-51DF0EFD4E51}" type="presOf" srcId="{1A64CC4C-C7B0-4D8F-B471-035EFCA929D2}" destId="{C3102462-D5CF-4BF9-B7AC-1728A4FB51E0}" srcOrd="0" destOrd="0" presId="urn:microsoft.com/office/officeart/2005/8/layout/cycle2"/>
    <dgm:cxn modelId="{6654C551-16A9-44EC-B8D0-E20FB563DDAB}" type="presOf" srcId="{2011D07D-C46D-4A35-AC3A-033251217326}" destId="{F596F8E0-F0AC-4CC0-8FA4-C63341211C33}" srcOrd="0" destOrd="0" presId="urn:microsoft.com/office/officeart/2005/8/layout/cycle2"/>
    <dgm:cxn modelId="{B97A8C76-4241-43F5-BEC6-AA0EE8495920}" type="presOf" srcId="{09CB2A9E-2B28-4D0A-BDA3-30B95A9B64D5}" destId="{9A142338-B88B-45E5-98D8-1174FDE4B542}" srcOrd="1" destOrd="0" presId="urn:microsoft.com/office/officeart/2005/8/layout/cycle2"/>
    <dgm:cxn modelId="{961AA085-15D4-49F0-A2FD-993F705C5AC8}" type="presOf" srcId="{8BD445A8-42D9-4066-9DF6-ACEDE096C68B}" destId="{B3D5D7AF-CAFA-47FF-9371-2B1E67C5A2BB}" srcOrd="1" destOrd="0" presId="urn:microsoft.com/office/officeart/2005/8/layout/cycle2"/>
    <dgm:cxn modelId="{E2359688-A1E5-4845-9736-89A0C4183571}" srcId="{4F4E7A8A-C1F3-4725-8B29-C4A241C4D927}" destId="{2011D07D-C46D-4A35-AC3A-033251217326}" srcOrd="0" destOrd="0" parTransId="{95484CFB-8185-4937-BEFF-ED0B49B3BCC2}" sibTransId="{EE3FD9F6-CBCF-4F72-90F4-C3364BBFE4A0}"/>
    <dgm:cxn modelId="{1FF8918A-16D8-4CB9-8310-79D416E1283D}" type="presOf" srcId="{8BD445A8-42D9-4066-9DF6-ACEDE096C68B}" destId="{F8F67C63-D36A-457A-901B-A6C73EB51BDE}" srcOrd="0" destOrd="0" presId="urn:microsoft.com/office/officeart/2005/8/layout/cycle2"/>
    <dgm:cxn modelId="{59ABE08D-2A70-4118-B9C8-D21746E94A43}" type="presOf" srcId="{1A64CC4C-C7B0-4D8F-B471-035EFCA929D2}" destId="{CAEB9340-6440-4DAE-9B6A-9662DC8B00B7}" srcOrd="1" destOrd="0" presId="urn:microsoft.com/office/officeart/2005/8/layout/cycle2"/>
    <dgm:cxn modelId="{26392C94-536D-4A25-90F6-64EF4E082C8F}" srcId="{4F4E7A8A-C1F3-4725-8B29-C4A241C4D927}" destId="{066DF0B7-281E-4279-9FCE-05FCECA2DB26}" srcOrd="2" destOrd="0" parTransId="{429E0523-D2AD-4304-831C-5F1E31850CCB}" sibTransId="{1A64CC4C-C7B0-4D8F-B471-035EFCA929D2}"/>
    <dgm:cxn modelId="{57E21EA6-9949-4593-991F-750F01239E28}" type="presOf" srcId="{EE3FD9F6-CBCF-4F72-90F4-C3364BBFE4A0}" destId="{70AA8381-3A40-49D0-B37F-761591C494D0}" srcOrd="0" destOrd="0" presId="urn:microsoft.com/office/officeart/2005/8/layout/cycle2"/>
    <dgm:cxn modelId="{9EC375B9-8237-46C3-BA5E-E7246B0F19D9}" type="presOf" srcId="{83F7334A-5A5D-4ED9-9E8C-70841203C830}" destId="{FD38D1FA-BD77-4D86-B44B-2724FE76DF52}" srcOrd="1" destOrd="0" presId="urn:microsoft.com/office/officeart/2005/8/layout/cycle2"/>
    <dgm:cxn modelId="{860D80D2-3E7E-4E9F-B2D9-61648D77CBB7}" type="presOf" srcId="{43F5A5A3-21F0-4D25-88EE-48EF7E61C19A}" destId="{C9504A53-686B-4B3F-A99F-05CC3B22FB25}" srcOrd="0" destOrd="0" presId="urn:microsoft.com/office/officeart/2005/8/layout/cycle2"/>
    <dgm:cxn modelId="{F2A254E8-C2B2-4CFF-9AA5-21502EA8C5CF}" srcId="{4F4E7A8A-C1F3-4725-8B29-C4A241C4D927}" destId="{4361473A-8F10-4B31-8DF9-EF1E866920C6}" srcOrd="1" destOrd="0" parTransId="{3C282B32-1129-43CB-B7AA-E3BA00AA78EF}" sibTransId="{83F7334A-5A5D-4ED9-9E8C-70841203C830}"/>
    <dgm:cxn modelId="{FFF3D1EC-3211-4421-89F5-E7FD222C9890}" type="presOf" srcId="{EE3FD9F6-CBCF-4F72-90F4-C3364BBFE4A0}" destId="{F8F16F4B-9EA4-43F0-8BB6-1DF6464BAEFA}" srcOrd="1" destOrd="0" presId="urn:microsoft.com/office/officeart/2005/8/layout/cycle2"/>
    <dgm:cxn modelId="{78453EED-BA31-46E0-898A-DF0253386F86}" srcId="{4F4E7A8A-C1F3-4725-8B29-C4A241C4D927}" destId="{C8D77876-0390-423E-BF4E-A90542E151CD}" srcOrd="4" destOrd="0" parTransId="{ED9B56CF-33A5-4345-AEB3-1B0FEDB40D87}" sibTransId="{8BD445A8-42D9-4066-9DF6-ACEDE096C68B}"/>
    <dgm:cxn modelId="{066CCEF1-6EDE-46EC-AA41-EB2D0E43ACDE}" type="presOf" srcId="{066DF0B7-281E-4279-9FCE-05FCECA2DB26}" destId="{F6B687E4-E716-44C8-B7C8-61BDD01457D6}" srcOrd="0" destOrd="0" presId="urn:microsoft.com/office/officeart/2005/8/layout/cycle2"/>
    <dgm:cxn modelId="{4BA7DBF5-7DB2-4B12-B0AB-4782CB3BA6AA}" type="presOf" srcId="{09CB2A9E-2B28-4D0A-BDA3-30B95A9B64D5}" destId="{38589AC3-39CA-46AE-B232-C129C5014C80}" srcOrd="0" destOrd="0" presId="urn:microsoft.com/office/officeart/2005/8/layout/cycle2"/>
    <dgm:cxn modelId="{8689327C-8A9D-4CB2-8C30-F575B33829EF}" type="presParOf" srcId="{DD411EB3-39CE-49E3-B5E9-FB4DC4CB66A6}" destId="{F596F8E0-F0AC-4CC0-8FA4-C63341211C33}" srcOrd="0" destOrd="0" presId="urn:microsoft.com/office/officeart/2005/8/layout/cycle2"/>
    <dgm:cxn modelId="{91DA023F-4619-4DE9-902E-F2EAB3DB4E4C}" type="presParOf" srcId="{DD411EB3-39CE-49E3-B5E9-FB4DC4CB66A6}" destId="{70AA8381-3A40-49D0-B37F-761591C494D0}" srcOrd="1" destOrd="0" presId="urn:microsoft.com/office/officeart/2005/8/layout/cycle2"/>
    <dgm:cxn modelId="{A65A1DF8-0427-4978-B697-415ABBBAF53C}" type="presParOf" srcId="{70AA8381-3A40-49D0-B37F-761591C494D0}" destId="{F8F16F4B-9EA4-43F0-8BB6-1DF6464BAEFA}" srcOrd="0" destOrd="0" presId="urn:microsoft.com/office/officeart/2005/8/layout/cycle2"/>
    <dgm:cxn modelId="{2CA434E3-7CCF-4131-BD7D-B1D2D2ACD07D}" type="presParOf" srcId="{DD411EB3-39CE-49E3-B5E9-FB4DC4CB66A6}" destId="{FFEADE54-E13F-48F8-99C8-962077A3FDC4}" srcOrd="2" destOrd="0" presId="urn:microsoft.com/office/officeart/2005/8/layout/cycle2"/>
    <dgm:cxn modelId="{0542E9F1-78B3-4B29-8EC6-495F15FCE6F5}" type="presParOf" srcId="{DD411EB3-39CE-49E3-B5E9-FB4DC4CB66A6}" destId="{7A559783-3D15-4DAC-A6D7-5AEA1E37B851}" srcOrd="3" destOrd="0" presId="urn:microsoft.com/office/officeart/2005/8/layout/cycle2"/>
    <dgm:cxn modelId="{0A0B2BDB-E8DC-407F-91C7-DD050CA4C85B}" type="presParOf" srcId="{7A559783-3D15-4DAC-A6D7-5AEA1E37B851}" destId="{FD38D1FA-BD77-4D86-B44B-2724FE76DF52}" srcOrd="0" destOrd="0" presId="urn:microsoft.com/office/officeart/2005/8/layout/cycle2"/>
    <dgm:cxn modelId="{92CC70E0-D8E6-4D10-8A4F-213623E4387D}" type="presParOf" srcId="{DD411EB3-39CE-49E3-B5E9-FB4DC4CB66A6}" destId="{F6B687E4-E716-44C8-B7C8-61BDD01457D6}" srcOrd="4" destOrd="0" presId="urn:microsoft.com/office/officeart/2005/8/layout/cycle2"/>
    <dgm:cxn modelId="{D67D3818-F0A2-422C-98BA-B2315A820C30}" type="presParOf" srcId="{DD411EB3-39CE-49E3-B5E9-FB4DC4CB66A6}" destId="{C3102462-D5CF-4BF9-B7AC-1728A4FB51E0}" srcOrd="5" destOrd="0" presId="urn:microsoft.com/office/officeart/2005/8/layout/cycle2"/>
    <dgm:cxn modelId="{FAC6F78C-3CF9-4815-B41B-EC18A88A90D8}" type="presParOf" srcId="{C3102462-D5CF-4BF9-B7AC-1728A4FB51E0}" destId="{CAEB9340-6440-4DAE-9B6A-9662DC8B00B7}" srcOrd="0" destOrd="0" presId="urn:microsoft.com/office/officeart/2005/8/layout/cycle2"/>
    <dgm:cxn modelId="{18CFBB37-11D3-440C-9428-C189E2BBF7F1}" type="presParOf" srcId="{DD411EB3-39CE-49E3-B5E9-FB4DC4CB66A6}" destId="{C9504A53-686B-4B3F-A99F-05CC3B22FB25}" srcOrd="6" destOrd="0" presId="urn:microsoft.com/office/officeart/2005/8/layout/cycle2"/>
    <dgm:cxn modelId="{0A2090BB-9278-49D8-A84A-879721B01C32}" type="presParOf" srcId="{DD411EB3-39CE-49E3-B5E9-FB4DC4CB66A6}" destId="{38589AC3-39CA-46AE-B232-C129C5014C80}" srcOrd="7" destOrd="0" presId="urn:microsoft.com/office/officeart/2005/8/layout/cycle2"/>
    <dgm:cxn modelId="{7891F9EB-C3B6-4754-BF41-0708F8D2BB68}" type="presParOf" srcId="{38589AC3-39CA-46AE-B232-C129C5014C80}" destId="{9A142338-B88B-45E5-98D8-1174FDE4B542}" srcOrd="0" destOrd="0" presId="urn:microsoft.com/office/officeart/2005/8/layout/cycle2"/>
    <dgm:cxn modelId="{389159BE-33CC-42EB-BF69-E367F5BEEA1A}" type="presParOf" srcId="{DD411EB3-39CE-49E3-B5E9-FB4DC4CB66A6}" destId="{CFAE3D5F-44B1-444C-9535-B175E3F61829}" srcOrd="8" destOrd="0" presId="urn:microsoft.com/office/officeart/2005/8/layout/cycle2"/>
    <dgm:cxn modelId="{851D212D-90A5-4762-A693-A47B88455A94}" type="presParOf" srcId="{DD411EB3-39CE-49E3-B5E9-FB4DC4CB66A6}" destId="{F8F67C63-D36A-457A-901B-A6C73EB51BDE}" srcOrd="9" destOrd="0" presId="urn:microsoft.com/office/officeart/2005/8/layout/cycle2"/>
    <dgm:cxn modelId="{06F32582-6468-4500-A67C-A2ADDDAF5188}" type="presParOf" srcId="{F8F67C63-D36A-457A-901B-A6C73EB51BDE}" destId="{B3D5D7AF-CAFA-47FF-9371-2B1E67C5A2B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6590C93-49BF-4441-A57F-0ACB493481F0}" type="doc">
      <dgm:prSet loTypeId="urn:microsoft.com/office/officeart/2005/8/layout/chevron1" loCatId="process" qsTypeId="urn:microsoft.com/office/officeart/2005/8/quickstyle/simple1" qsCatId="simple" csTypeId="urn:microsoft.com/office/officeart/2005/8/colors/accent1_2" csCatId="accent1" phldr="1"/>
      <dgm:spPr/>
    </dgm:pt>
    <dgm:pt modelId="{CCB4556F-CEB2-48A3-8ECA-EB41C5A03281}">
      <dgm:prSet phldrT="[Text]"/>
      <dgm:spPr>
        <a:xfrm>
          <a:off x="349" y="231800"/>
          <a:ext cx="425484" cy="170193"/>
        </a:xfrm>
        <a:prstGeom prst="chevron">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P1</a:t>
          </a:r>
        </a:p>
      </dgm:t>
    </dgm:pt>
    <dgm:pt modelId="{56557390-A9C8-4053-A12A-C08DE7AF68A3}" type="parTrans" cxnId="{3B2E539B-094D-4922-9560-733E5A7FBFA1}">
      <dgm:prSet/>
      <dgm:spPr/>
      <dgm:t>
        <a:bodyPr/>
        <a:lstStyle/>
        <a:p>
          <a:endParaRPr lang="de-DE"/>
        </a:p>
      </dgm:t>
    </dgm:pt>
    <dgm:pt modelId="{BE4FB737-3E80-4727-8289-853CB97BB3F6}" type="sibTrans" cxnId="{3B2E539B-094D-4922-9560-733E5A7FBFA1}">
      <dgm:prSet/>
      <dgm:spPr/>
      <dgm:t>
        <a:bodyPr/>
        <a:lstStyle/>
        <a:p>
          <a:endParaRPr lang="de-DE"/>
        </a:p>
      </dgm:t>
    </dgm:pt>
    <dgm:pt modelId="{12261135-ED3C-4807-8F0B-48E78FE1A37E}">
      <dgm:prSet phldrT="[Text]"/>
      <dgm:spPr>
        <a:xfrm>
          <a:off x="383285" y="231800"/>
          <a:ext cx="425484" cy="170193"/>
        </a:xfrm>
        <a:prstGeom prst="chevron">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P2</a:t>
          </a:r>
        </a:p>
      </dgm:t>
    </dgm:pt>
    <dgm:pt modelId="{9B02FC2B-63E9-4BB7-A222-FA14D8483724}" type="parTrans" cxnId="{0D8D01D2-46D6-45C0-9E31-E14922250657}">
      <dgm:prSet/>
      <dgm:spPr/>
      <dgm:t>
        <a:bodyPr/>
        <a:lstStyle/>
        <a:p>
          <a:endParaRPr lang="de-DE"/>
        </a:p>
      </dgm:t>
    </dgm:pt>
    <dgm:pt modelId="{E809B4E9-A495-49C5-84FA-CDEC0F0F5CB2}" type="sibTrans" cxnId="{0D8D01D2-46D6-45C0-9E31-E14922250657}">
      <dgm:prSet/>
      <dgm:spPr/>
      <dgm:t>
        <a:bodyPr/>
        <a:lstStyle/>
        <a:p>
          <a:endParaRPr lang="de-DE"/>
        </a:p>
      </dgm:t>
    </dgm:pt>
    <dgm:pt modelId="{A96720AE-9BE6-4BF5-8C96-33230B9D1A9D}">
      <dgm:prSet phldrT="[Text]"/>
      <dgm:spPr>
        <a:xfrm>
          <a:off x="766221" y="231800"/>
          <a:ext cx="425484" cy="170193"/>
        </a:xfrm>
        <a:prstGeom prst="chevron">
          <a:avLst/>
        </a:prstGeom>
        <a:solidFill>
          <a:srgbClr val="555555">
            <a:lumMod val="60000"/>
            <a:lumOff val="40000"/>
          </a:srgbClr>
        </a:solidFill>
        <a:ln w="12700" cap="flat" cmpd="sng" algn="ctr">
          <a:solidFill>
            <a:srgbClr val="000000"/>
          </a:solidFill>
          <a:prstDash val="solid"/>
          <a:miter lim="800000"/>
        </a:ln>
        <a:effectLst/>
      </dgm:spPr>
      <dgm:t>
        <a:bodyPr/>
        <a:lstStyle/>
        <a:p>
          <a:pPr>
            <a:buNone/>
          </a:pPr>
          <a:r>
            <a:rPr lang="de-DE">
              <a:solidFill>
                <a:sysClr val="window" lastClr="FFFFFF"/>
              </a:solidFill>
              <a:latin typeface="Roboto"/>
              <a:ea typeface="+mn-ea"/>
              <a:cs typeface="+mn-cs"/>
            </a:rPr>
            <a:t>P3</a:t>
          </a:r>
        </a:p>
      </dgm:t>
    </dgm:pt>
    <dgm:pt modelId="{A990D7BE-D029-427F-B755-308F13DBB3B8}" type="parTrans" cxnId="{EFBBE066-851F-4629-8724-9686D260DE93}">
      <dgm:prSet/>
      <dgm:spPr/>
      <dgm:t>
        <a:bodyPr/>
        <a:lstStyle/>
        <a:p>
          <a:endParaRPr lang="de-DE"/>
        </a:p>
      </dgm:t>
    </dgm:pt>
    <dgm:pt modelId="{8CE81A56-AA97-427B-BC9E-5EB3870A12E4}" type="sibTrans" cxnId="{EFBBE066-851F-4629-8724-9686D260DE93}">
      <dgm:prSet/>
      <dgm:spPr/>
      <dgm:t>
        <a:bodyPr/>
        <a:lstStyle/>
        <a:p>
          <a:endParaRPr lang="de-DE"/>
        </a:p>
      </dgm:t>
    </dgm:pt>
    <dgm:pt modelId="{840A7B0E-D41C-424D-9DD8-5041D5493E47}" type="pres">
      <dgm:prSet presAssocID="{A6590C93-49BF-4441-A57F-0ACB493481F0}" presName="Name0" presStyleCnt="0">
        <dgm:presLayoutVars>
          <dgm:dir/>
          <dgm:animLvl val="lvl"/>
          <dgm:resizeHandles val="exact"/>
        </dgm:presLayoutVars>
      </dgm:prSet>
      <dgm:spPr/>
    </dgm:pt>
    <dgm:pt modelId="{2BA28E4F-7A77-4B00-AA24-D31EB517094B}" type="pres">
      <dgm:prSet presAssocID="{CCB4556F-CEB2-48A3-8ECA-EB41C5A03281}" presName="parTxOnly" presStyleLbl="node1" presStyleIdx="0" presStyleCnt="3">
        <dgm:presLayoutVars>
          <dgm:chMax val="0"/>
          <dgm:chPref val="0"/>
          <dgm:bulletEnabled val="1"/>
        </dgm:presLayoutVars>
      </dgm:prSet>
      <dgm:spPr/>
    </dgm:pt>
    <dgm:pt modelId="{048E4176-4EB7-4B7F-8BBB-0E5E6DFAB050}" type="pres">
      <dgm:prSet presAssocID="{BE4FB737-3E80-4727-8289-853CB97BB3F6}" presName="parTxOnlySpace" presStyleCnt="0"/>
      <dgm:spPr/>
    </dgm:pt>
    <dgm:pt modelId="{3B4FB7FB-8CEC-42E7-AC52-75F175993114}" type="pres">
      <dgm:prSet presAssocID="{12261135-ED3C-4807-8F0B-48E78FE1A37E}" presName="parTxOnly" presStyleLbl="node1" presStyleIdx="1" presStyleCnt="3">
        <dgm:presLayoutVars>
          <dgm:chMax val="0"/>
          <dgm:chPref val="0"/>
          <dgm:bulletEnabled val="1"/>
        </dgm:presLayoutVars>
      </dgm:prSet>
      <dgm:spPr/>
    </dgm:pt>
    <dgm:pt modelId="{44A8CF6E-7E61-4BA8-A300-54517FFCAF00}" type="pres">
      <dgm:prSet presAssocID="{E809B4E9-A495-49C5-84FA-CDEC0F0F5CB2}" presName="parTxOnlySpace" presStyleCnt="0"/>
      <dgm:spPr/>
    </dgm:pt>
    <dgm:pt modelId="{7F812AC4-098C-483A-9488-070E76CB910F}" type="pres">
      <dgm:prSet presAssocID="{A96720AE-9BE6-4BF5-8C96-33230B9D1A9D}" presName="parTxOnly" presStyleLbl="node1" presStyleIdx="2" presStyleCnt="3">
        <dgm:presLayoutVars>
          <dgm:chMax val="0"/>
          <dgm:chPref val="0"/>
          <dgm:bulletEnabled val="1"/>
        </dgm:presLayoutVars>
      </dgm:prSet>
      <dgm:spPr/>
    </dgm:pt>
  </dgm:ptLst>
  <dgm:cxnLst>
    <dgm:cxn modelId="{1667EA11-A8EB-4762-B34B-023D2927B0DE}" type="presOf" srcId="{A6590C93-49BF-4441-A57F-0ACB493481F0}" destId="{840A7B0E-D41C-424D-9DD8-5041D5493E47}" srcOrd="0" destOrd="0" presId="urn:microsoft.com/office/officeart/2005/8/layout/chevron1"/>
    <dgm:cxn modelId="{EFBBE066-851F-4629-8724-9686D260DE93}" srcId="{A6590C93-49BF-4441-A57F-0ACB493481F0}" destId="{A96720AE-9BE6-4BF5-8C96-33230B9D1A9D}" srcOrd="2" destOrd="0" parTransId="{A990D7BE-D029-427F-B755-308F13DBB3B8}" sibTransId="{8CE81A56-AA97-427B-BC9E-5EB3870A12E4}"/>
    <dgm:cxn modelId="{4B342F8A-ED90-457D-9F88-2B40D7830B0A}" type="presOf" srcId="{12261135-ED3C-4807-8F0B-48E78FE1A37E}" destId="{3B4FB7FB-8CEC-42E7-AC52-75F175993114}" srcOrd="0" destOrd="0" presId="urn:microsoft.com/office/officeart/2005/8/layout/chevron1"/>
    <dgm:cxn modelId="{C48D0693-8C5E-46CD-BB4F-4D8E3508C058}" type="presOf" srcId="{CCB4556F-CEB2-48A3-8ECA-EB41C5A03281}" destId="{2BA28E4F-7A77-4B00-AA24-D31EB517094B}" srcOrd="0" destOrd="0" presId="urn:microsoft.com/office/officeart/2005/8/layout/chevron1"/>
    <dgm:cxn modelId="{3B2E539B-094D-4922-9560-733E5A7FBFA1}" srcId="{A6590C93-49BF-4441-A57F-0ACB493481F0}" destId="{CCB4556F-CEB2-48A3-8ECA-EB41C5A03281}" srcOrd="0" destOrd="0" parTransId="{56557390-A9C8-4053-A12A-C08DE7AF68A3}" sibTransId="{BE4FB737-3E80-4727-8289-853CB97BB3F6}"/>
    <dgm:cxn modelId="{44BC0EC7-AB19-48AA-8CA2-13C6089E2764}" type="presOf" srcId="{A96720AE-9BE6-4BF5-8C96-33230B9D1A9D}" destId="{7F812AC4-098C-483A-9488-070E76CB910F}" srcOrd="0" destOrd="0" presId="urn:microsoft.com/office/officeart/2005/8/layout/chevron1"/>
    <dgm:cxn modelId="{0D8D01D2-46D6-45C0-9E31-E14922250657}" srcId="{A6590C93-49BF-4441-A57F-0ACB493481F0}" destId="{12261135-ED3C-4807-8F0B-48E78FE1A37E}" srcOrd="1" destOrd="0" parTransId="{9B02FC2B-63E9-4BB7-A222-FA14D8483724}" sibTransId="{E809B4E9-A495-49C5-84FA-CDEC0F0F5CB2}"/>
    <dgm:cxn modelId="{6A2974DC-A393-43A2-A200-51BA3376AE24}" type="presParOf" srcId="{840A7B0E-D41C-424D-9DD8-5041D5493E47}" destId="{2BA28E4F-7A77-4B00-AA24-D31EB517094B}" srcOrd="0" destOrd="0" presId="urn:microsoft.com/office/officeart/2005/8/layout/chevron1"/>
    <dgm:cxn modelId="{2575CB8D-E055-4E51-918A-355CCF717CB2}" type="presParOf" srcId="{840A7B0E-D41C-424D-9DD8-5041D5493E47}" destId="{048E4176-4EB7-4B7F-8BBB-0E5E6DFAB050}" srcOrd="1" destOrd="0" presId="urn:microsoft.com/office/officeart/2005/8/layout/chevron1"/>
    <dgm:cxn modelId="{8C2E3557-83F9-4D6C-B9A4-6573902361D4}" type="presParOf" srcId="{840A7B0E-D41C-424D-9DD8-5041D5493E47}" destId="{3B4FB7FB-8CEC-42E7-AC52-75F175993114}" srcOrd="2" destOrd="0" presId="urn:microsoft.com/office/officeart/2005/8/layout/chevron1"/>
    <dgm:cxn modelId="{32AAE6B1-01C9-49F7-8AAE-FC306F74D2FF}" type="presParOf" srcId="{840A7B0E-D41C-424D-9DD8-5041D5493E47}" destId="{44A8CF6E-7E61-4BA8-A300-54517FFCAF00}" srcOrd="3" destOrd="0" presId="urn:microsoft.com/office/officeart/2005/8/layout/chevron1"/>
    <dgm:cxn modelId="{7420AC30-3B85-490A-9DF7-790D9F464893}" type="presParOf" srcId="{840A7B0E-D41C-424D-9DD8-5041D5493E47}" destId="{7F812AC4-098C-483A-9488-070E76CB910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8707764-33EA-48E2-B4D9-4545C1F9EBB7}"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0F1B2D7B-05B0-4EE7-B0AD-60C563050E53}">
      <dgm:prSet phldrT="[Text]" custT="1"/>
      <dgm:spPr>
        <a:xfrm>
          <a:off x="951733" y="604"/>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r>
            <a:rPr lang="en-US" sz="1000">
              <a:solidFill>
                <a:srgbClr val="2D2D2D">
                  <a:hueOff val="0"/>
                  <a:satOff val="0"/>
                  <a:lumOff val="0"/>
                  <a:alphaOff val="0"/>
                </a:srgbClr>
              </a:solidFill>
              <a:latin typeface="Arial"/>
              <a:ea typeface="+mn-ea"/>
              <a:cs typeface="+mn-cs"/>
            </a:rPr>
            <a:t>CEO</a:t>
          </a:r>
        </a:p>
      </dgm:t>
    </dgm:pt>
    <dgm:pt modelId="{81E521C3-A610-4FE8-89C7-4DCFBACC7759}" type="parTrans" cxnId="{39CF4CEE-D841-4AC5-B9E2-1BD1530255C5}">
      <dgm:prSet/>
      <dgm:spPr/>
      <dgm:t>
        <a:bodyPr/>
        <a:lstStyle/>
        <a:p>
          <a:endParaRPr lang="en-US"/>
        </a:p>
      </dgm:t>
    </dgm:pt>
    <dgm:pt modelId="{A39E3EED-A420-419C-BCE6-99D4013285E4}" type="sibTrans" cxnId="{39CF4CEE-D841-4AC5-B9E2-1BD1530255C5}">
      <dgm:prSet/>
      <dgm:spPr/>
      <dgm:t>
        <a:bodyPr/>
        <a:lstStyle/>
        <a:p>
          <a:endParaRPr lang="en-US"/>
        </a:p>
      </dgm:t>
    </dgm:pt>
    <dgm:pt modelId="{ED7898BF-3561-4C30-9107-187888D6C691}">
      <dgm:prSet phldrT="[Text]"/>
      <dgm:spPr>
        <a:xfrm>
          <a:off x="247710"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r>
            <a:rPr lang="en-US">
              <a:solidFill>
                <a:srgbClr val="2D2D2D">
                  <a:hueOff val="0"/>
                  <a:satOff val="0"/>
                  <a:lumOff val="0"/>
                  <a:alphaOff val="0"/>
                </a:srgbClr>
              </a:solidFill>
              <a:latin typeface="Arial"/>
              <a:ea typeface="+mn-ea"/>
              <a:cs typeface="+mn-cs"/>
            </a:rPr>
            <a:t> </a:t>
          </a:r>
        </a:p>
      </dgm:t>
    </dgm:pt>
    <dgm:pt modelId="{E28179B3-8273-4A66-ACC8-75DCBAEE28D6}" type="parTrans" cxnId="{18E39995-83D9-4F8D-A1D2-58E732098CB6}">
      <dgm:prSet/>
      <dgm:spPr>
        <a:xfrm>
          <a:off x="441656" y="148830"/>
          <a:ext cx="704022" cy="91440"/>
        </a:xfrm>
        <a:custGeom>
          <a:avLst/>
          <a:gdLst/>
          <a:ahLst/>
          <a:cxnLst/>
          <a:rect l="0" t="0" r="0" b="0"/>
          <a:pathLst>
            <a:path>
              <a:moveTo>
                <a:pt x="704022" y="45720"/>
              </a:moveTo>
              <a:lnTo>
                <a:pt x="704022" y="86448"/>
              </a:lnTo>
              <a:lnTo>
                <a:pt x="0" y="86448"/>
              </a:lnTo>
              <a:lnTo>
                <a:pt x="0" y="127177"/>
              </a:lnTo>
            </a:path>
          </a:pathLst>
        </a:custGeom>
        <a:noFill/>
        <a:ln w="19050" cap="flat" cmpd="sng" algn="ctr">
          <a:solidFill>
            <a:scrgbClr r="0" g="0" b="0"/>
          </a:solidFill>
          <a:prstDash val="solid"/>
          <a:miter lim="800000"/>
        </a:ln>
        <a:effectLst/>
      </dgm:spPr>
      <dgm:t>
        <a:bodyPr/>
        <a:lstStyle/>
        <a:p>
          <a:endParaRPr lang="en-US"/>
        </a:p>
      </dgm:t>
    </dgm:pt>
    <dgm:pt modelId="{E93931FA-EDBA-43F4-9875-B4C28AE169C2}" type="sibTrans" cxnId="{18E39995-83D9-4F8D-A1D2-58E732098CB6}">
      <dgm:prSet/>
      <dgm:spPr/>
      <dgm:t>
        <a:bodyPr/>
        <a:lstStyle/>
        <a:p>
          <a:endParaRPr lang="en-US"/>
        </a:p>
      </dgm:t>
    </dgm:pt>
    <dgm:pt modelId="{30F6BC6B-5E0D-4E12-9485-C1E3F13B9C4C}">
      <dgm:prSet phldrT="[Text]"/>
      <dgm:spPr>
        <a:xfrm>
          <a:off x="1186407"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r>
            <a:rPr lang="en-US">
              <a:solidFill>
                <a:srgbClr val="2D2D2D">
                  <a:hueOff val="0"/>
                  <a:satOff val="0"/>
                  <a:lumOff val="0"/>
                  <a:alphaOff val="0"/>
                </a:srgbClr>
              </a:solidFill>
              <a:latin typeface="Arial"/>
              <a:ea typeface="+mn-ea"/>
              <a:cs typeface="+mn-cs"/>
            </a:rPr>
            <a:t> </a:t>
          </a:r>
        </a:p>
      </dgm:t>
    </dgm:pt>
    <dgm:pt modelId="{69082D5A-BA9F-4C03-97B9-C4DEE194EADD}" type="parTrans" cxnId="{61372063-95BF-495A-891A-B406E5C2F7BC}">
      <dgm:prSet/>
      <dgm:spPr>
        <a:xfrm>
          <a:off x="1145679" y="148830"/>
          <a:ext cx="234674" cy="91440"/>
        </a:xfrm>
        <a:custGeom>
          <a:avLst/>
          <a:gdLst/>
          <a:ahLst/>
          <a:cxnLst/>
          <a:rect l="0" t="0" r="0" b="0"/>
          <a:pathLst>
            <a:path>
              <a:moveTo>
                <a:pt x="0" y="45720"/>
              </a:moveTo>
              <a:lnTo>
                <a:pt x="0" y="86448"/>
              </a:lnTo>
              <a:lnTo>
                <a:pt x="234674" y="86448"/>
              </a:lnTo>
              <a:lnTo>
                <a:pt x="234674" y="127177"/>
              </a:lnTo>
            </a:path>
          </a:pathLst>
        </a:custGeom>
        <a:noFill/>
        <a:ln w="12700" cap="flat" cmpd="sng" algn="ctr">
          <a:solidFill>
            <a:srgbClr val="2D2D2D">
              <a:shade val="60000"/>
              <a:hueOff val="0"/>
              <a:satOff val="0"/>
              <a:lumOff val="0"/>
              <a:alphaOff val="0"/>
            </a:srgbClr>
          </a:solidFill>
          <a:prstDash val="solid"/>
          <a:miter lim="800000"/>
        </a:ln>
        <a:effectLst/>
      </dgm:spPr>
      <dgm:t>
        <a:bodyPr/>
        <a:lstStyle/>
        <a:p>
          <a:endParaRPr lang="en-US"/>
        </a:p>
      </dgm:t>
    </dgm:pt>
    <dgm:pt modelId="{D2283B9E-E213-4792-894A-C91AC759311A}" type="sibTrans" cxnId="{61372063-95BF-495A-891A-B406E5C2F7BC}">
      <dgm:prSet/>
      <dgm:spPr/>
      <dgm:t>
        <a:bodyPr/>
        <a:lstStyle/>
        <a:p>
          <a:endParaRPr lang="en-US"/>
        </a:p>
      </dgm:t>
    </dgm:pt>
    <dgm:pt modelId="{B71BE94A-B9DB-4B48-9237-DF9262722568}">
      <dgm:prSet phldrT="[Text]"/>
      <dgm:spPr>
        <a:xfrm>
          <a:off x="1655756"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r>
            <a:rPr lang="en-US">
              <a:solidFill>
                <a:srgbClr val="2D2D2D">
                  <a:hueOff val="0"/>
                  <a:satOff val="0"/>
                  <a:lumOff val="0"/>
                  <a:alphaOff val="0"/>
                </a:srgbClr>
              </a:solidFill>
              <a:latin typeface="Arial"/>
              <a:ea typeface="+mn-ea"/>
              <a:cs typeface="+mn-cs"/>
            </a:rPr>
            <a:t> </a:t>
          </a:r>
        </a:p>
      </dgm:t>
    </dgm:pt>
    <dgm:pt modelId="{C450001C-E3FC-4AE8-88AE-81C12A401593}" type="parTrans" cxnId="{11996D1F-4817-4E2B-992E-8BAB191DC849}">
      <dgm:prSet/>
      <dgm:spPr>
        <a:xfrm>
          <a:off x="1145679" y="148830"/>
          <a:ext cx="704022" cy="91440"/>
        </a:xfrm>
        <a:custGeom>
          <a:avLst/>
          <a:gdLst/>
          <a:ahLst/>
          <a:cxnLst/>
          <a:rect l="0" t="0" r="0" b="0"/>
          <a:pathLst>
            <a:path>
              <a:moveTo>
                <a:pt x="0" y="45720"/>
              </a:moveTo>
              <a:lnTo>
                <a:pt x="0" y="86448"/>
              </a:lnTo>
              <a:lnTo>
                <a:pt x="704022" y="86448"/>
              </a:lnTo>
              <a:lnTo>
                <a:pt x="704022" y="127177"/>
              </a:lnTo>
            </a:path>
          </a:pathLst>
        </a:custGeom>
        <a:noFill/>
        <a:ln w="19050" cap="flat" cmpd="sng" algn="ctr">
          <a:solidFill>
            <a:scrgbClr r="0" g="0" b="0"/>
          </a:solidFill>
          <a:prstDash val="solid"/>
          <a:miter lim="800000"/>
        </a:ln>
        <a:effectLst/>
      </dgm:spPr>
      <dgm:t>
        <a:bodyPr/>
        <a:lstStyle/>
        <a:p>
          <a:endParaRPr lang="en-US"/>
        </a:p>
      </dgm:t>
    </dgm:pt>
    <dgm:pt modelId="{37A7F2B1-AD90-42DB-8EE8-7040F442A4DE}" type="sibTrans" cxnId="{11996D1F-4817-4E2B-992E-8BAB191DC849}">
      <dgm:prSet/>
      <dgm:spPr/>
      <dgm:t>
        <a:bodyPr/>
        <a:lstStyle/>
        <a:p>
          <a:endParaRPr lang="en-US"/>
        </a:p>
      </dgm:t>
    </dgm:pt>
    <dgm:pt modelId="{187EDFF0-543E-4B3E-B8EF-6D44546A6E06}">
      <dgm:prSet/>
      <dgm:spPr>
        <a:xfrm>
          <a:off x="717059"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177A392E-52B4-4AB3-A9E0-7D6F51434E51}" type="parTrans" cxnId="{D2768FA4-54E8-4F0F-809C-D751EAE7D859}">
      <dgm:prSet/>
      <dgm:spPr>
        <a:xfrm>
          <a:off x="911005" y="148830"/>
          <a:ext cx="234674" cy="91440"/>
        </a:xfrm>
        <a:custGeom>
          <a:avLst/>
          <a:gdLst/>
          <a:ahLst/>
          <a:cxnLst/>
          <a:rect l="0" t="0" r="0" b="0"/>
          <a:pathLst>
            <a:path>
              <a:moveTo>
                <a:pt x="234674" y="45720"/>
              </a:moveTo>
              <a:lnTo>
                <a:pt x="234674" y="86448"/>
              </a:lnTo>
              <a:lnTo>
                <a:pt x="0" y="86448"/>
              </a:lnTo>
              <a:lnTo>
                <a:pt x="0" y="127177"/>
              </a:lnTo>
            </a:path>
          </a:pathLst>
        </a:custGeom>
        <a:noFill/>
        <a:ln w="12700" cap="flat" cmpd="sng" algn="ctr">
          <a:solidFill>
            <a:srgbClr val="2D2D2D">
              <a:shade val="60000"/>
              <a:hueOff val="0"/>
              <a:satOff val="0"/>
              <a:lumOff val="0"/>
              <a:alphaOff val="0"/>
            </a:srgbClr>
          </a:solidFill>
          <a:prstDash val="solid"/>
          <a:miter lim="800000"/>
        </a:ln>
        <a:effectLst/>
      </dgm:spPr>
      <dgm:t>
        <a:bodyPr/>
        <a:lstStyle/>
        <a:p>
          <a:endParaRPr lang="en-US"/>
        </a:p>
      </dgm:t>
    </dgm:pt>
    <dgm:pt modelId="{4AEC6843-5E65-4A14-819E-A69A69E61C15}" type="sibTrans" cxnId="{D2768FA4-54E8-4F0F-809C-D751EAE7D859}">
      <dgm:prSet/>
      <dgm:spPr/>
      <dgm:t>
        <a:bodyPr/>
        <a:lstStyle/>
        <a:p>
          <a:endParaRPr lang="en-US"/>
        </a:p>
      </dgm:t>
    </dgm:pt>
    <dgm:pt modelId="{E5B61FE4-245B-4340-8AB0-FB61B556BABF}">
      <dgm:prSet/>
      <dgm:spPr>
        <a:xfrm>
          <a:off x="814032"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989237A5-ED49-4BCE-A084-71B652CD9452}" type="parTrans" cxnId="{335E2007-5075-4735-83F6-BE07AD539649}">
      <dgm:prSet/>
      <dgm:spPr>
        <a:xfrm>
          <a:off x="710128"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B48A4EA4-E697-4539-9907-5B3A48AD1645}" type="sibTrans" cxnId="{335E2007-5075-4735-83F6-BE07AD539649}">
      <dgm:prSet/>
      <dgm:spPr/>
      <dgm:t>
        <a:bodyPr/>
        <a:lstStyle/>
        <a:p>
          <a:endParaRPr lang="en-US"/>
        </a:p>
      </dgm:t>
    </dgm:pt>
    <dgm:pt modelId="{9F523292-8E74-48D3-A5A1-ED602A30F316}">
      <dgm:prSet/>
      <dgm:spPr>
        <a:xfrm>
          <a:off x="1752729"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EF2BBD41-ED4B-4FC5-A3EB-3CAC692DA742}" type="parTrans" cxnId="{95C65DB8-CC9D-488D-887E-08BD9B1C1B2D}">
      <dgm:prSet/>
      <dgm:spPr>
        <a:xfrm>
          <a:off x="1648825"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A5D1CE2F-263B-4762-8A3A-CDECC6640C2D}" type="sibTrans" cxnId="{95C65DB8-CC9D-488D-887E-08BD9B1C1B2D}">
      <dgm:prSet/>
      <dgm:spPr/>
      <dgm:t>
        <a:bodyPr/>
        <a:lstStyle/>
        <a:p>
          <a:endParaRPr lang="en-US"/>
        </a:p>
      </dgm:t>
    </dgm:pt>
    <dgm:pt modelId="{91B9C2AF-1797-4F4B-8401-CB7B7B2D2BD2}">
      <dgm:prSet/>
      <dgm:spPr>
        <a:xfrm>
          <a:off x="1752729" y="826813"/>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31A84046-3A42-41A7-85A4-FAA85D06DA52}" type="parTrans" cxnId="{5695095C-70D3-4027-9BAC-8FB511F5BA44}">
      <dgm:prSet/>
      <dgm:spPr>
        <a:xfrm>
          <a:off x="1648825" y="469953"/>
          <a:ext cx="91440" cy="453832"/>
        </a:xfrm>
        <a:custGeom>
          <a:avLst/>
          <a:gdLst/>
          <a:ahLst/>
          <a:cxnLst/>
          <a:rect l="0" t="0" r="0" b="0"/>
          <a:pathLst>
            <a:path>
              <a:moveTo>
                <a:pt x="45720" y="0"/>
              </a:moveTo>
              <a:lnTo>
                <a:pt x="45720" y="453832"/>
              </a:lnTo>
              <a:lnTo>
                <a:pt x="103903" y="453832"/>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4CFCBB0F-4E3A-4F94-B9C7-3CCC0A37A050}" type="sibTrans" cxnId="{5695095C-70D3-4027-9BAC-8FB511F5BA44}">
      <dgm:prSet/>
      <dgm:spPr/>
      <dgm:t>
        <a:bodyPr/>
        <a:lstStyle/>
        <a:p>
          <a:endParaRPr lang="en-US"/>
        </a:p>
      </dgm:t>
    </dgm:pt>
    <dgm:pt modelId="{83A50C9D-42E1-4290-9E09-500650719392}">
      <dgm:prSet/>
      <dgm:spPr>
        <a:xfrm>
          <a:off x="1752729" y="1102216"/>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1D235236-09E3-423F-85B8-27B16A5B8C6C}" type="parTrans" cxnId="{8BF721A4-3E25-44B6-91B5-D061B298594A}">
      <dgm:prSet/>
      <dgm:spPr>
        <a:xfrm>
          <a:off x="1648825" y="469953"/>
          <a:ext cx="91440" cy="729235"/>
        </a:xfrm>
        <a:custGeom>
          <a:avLst/>
          <a:gdLst/>
          <a:ahLst/>
          <a:cxnLst/>
          <a:rect l="0" t="0" r="0" b="0"/>
          <a:pathLst>
            <a:path>
              <a:moveTo>
                <a:pt x="45720" y="0"/>
              </a:moveTo>
              <a:lnTo>
                <a:pt x="45720" y="729235"/>
              </a:lnTo>
              <a:lnTo>
                <a:pt x="103903" y="729235"/>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02165CCC-28A0-4DD5-B123-5649EF52ADD0}" type="sibTrans" cxnId="{8BF721A4-3E25-44B6-91B5-D061B298594A}">
      <dgm:prSet/>
      <dgm:spPr/>
      <dgm:t>
        <a:bodyPr/>
        <a:lstStyle/>
        <a:p>
          <a:endParaRPr lang="en-US"/>
        </a:p>
      </dgm:t>
    </dgm:pt>
    <dgm:pt modelId="{A3035E44-6273-499C-8222-71DC436EDB34}">
      <dgm:prSet/>
      <dgm:spPr>
        <a:xfrm>
          <a:off x="814032" y="826813"/>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0A7A97F4-D8DE-40EC-9B10-CF456CA361A8}" type="parTrans" cxnId="{52A96368-EEF6-477D-8BE6-04B1E6953BED}">
      <dgm:prSet/>
      <dgm:spPr>
        <a:xfrm>
          <a:off x="710128" y="469953"/>
          <a:ext cx="91440" cy="453832"/>
        </a:xfrm>
        <a:custGeom>
          <a:avLst/>
          <a:gdLst/>
          <a:ahLst/>
          <a:cxnLst/>
          <a:rect l="0" t="0" r="0" b="0"/>
          <a:pathLst>
            <a:path>
              <a:moveTo>
                <a:pt x="45720" y="0"/>
              </a:moveTo>
              <a:lnTo>
                <a:pt x="45720" y="453832"/>
              </a:lnTo>
              <a:lnTo>
                <a:pt x="103903" y="453832"/>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F2093B44-89DD-424A-987C-35E57C51131C}" type="sibTrans" cxnId="{52A96368-EEF6-477D-8BE6-04B1E6953BED}">
      <dgm:prSet/>
      <dgm:spPr/>
      <dgm:t>
        <a:bodyPr/>
        <a:lstStyle/>
        <a:p>
          <a:endParaRPr lang="en-US"/>
        </a:p>
      </dgm:t>
    </dgm:pt>
    <dgm:pt modelId="{8D01BF1B-794C-4F61-A7EF-CDDCB908ECE6}">
      <dgm:prSet/>
      <dgm:spPr>
        <a:xfrm>
          <a:off x="344683"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7EDF7F89-C83B-446F-A300-F535458B2219}" type="parTrans" cxnId="{1181771C-93DA-4F03-9BBB-30CF6125BBD1}">
      <dgm:prSet/>
      <dgm:spPr>
        <a:xfrm>
          <a:off x="240780"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EDD97C95-5C2C-4CDA-97B8-B8DAA3C6B991}" type="sibTrans" cxnId="{1181771C-93DA-4F03-9BBB-30CF6125BBD1}">
      <dgm:prSet/>
      <dgm:spPr/>
      <dgm:t>
        <a:bodyPr/>
        <a:lstStyle/>
        <a:p>
          <a:endParaRPr lang="en-US"/>
        </a:p>
      </dgm:t>
    </dgm:pt>
    <dgm:pt modelId="{01CFEBA0-A1FF-44F7-8B1B-0C577547DD35}">
      <dgm:prSet/>
      <dgm:spPr>
        <a:xfrm>
          <a:off x="344683" y="826813"/>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C9CCF2BE-7847-4A5E-9EC3-8C4753FA5974}" type="parTrans" cxnId="{54E96B7E-21AC-45C2-913E-7DE448435ACF}">
      <dgm:prSet/>
      <dgm:spPr>
        <a:xfrm>
          <a:off x="240780" y="469953"/>
          <a:ext cx="91440" cy="453832"/>
        </a:xfrm>
        <a:custGeom>
          <a:avLst/>
          <a:gdLst/>
          <a:ahLst/>
          <a:cxnLst/>
          <a:rect l="0" t="0" r="0" b="0"/>
          <a:pathLst>
            <a:path>
              <a:moveTo>
                <a:pt x="45720" y="0"/>
              </a:moveTo>
              <a:lnTo>
                <a:pt x="45720" y="453832"/>
              </a:lnTo>
              <a:lnTo>
                <a:pt x="103903" y="453832"/>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92AEE39E-A823-4731-A23F-B1B92061244A}" type="sibTrans" cxnId="{54E96B7E-21AC-45C2-913E-7DE448435ACF}">
      <dgm:prSet/>
      <dgm:spPr/>
      <dgm:t>
        <a:bodyPr/>
        <a:lstStyle/>
        <a:p>
          <a:endParaRPr lang="en-US"/>
        </a:p>
      </dgm:t>
    </dgm:pt>
    <dgm:pt modelId="{70319235-B350-4E63-BC72-670E64C84E83}">
      <dgm:prSet/>
      <dgm:spPr>
        <a:xfrm>
          <a:off x="344683" y="1102216"/>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00692597-615B-48D0-996D-0DCB0345D5A5}" type="parTrans" cxnId="{9AF04CD2-C409-4011-B8EA-2996D4CFFF95}">
      <dgm:prSet/>
      <dgm:spPr>
        <a:xfrm>
          <a:off x="240780" y="469953"/>
          <a:ext cx="91440" cy="729235"/>
        </a:xfrm>
        <a:custGeom>
          <a:avLst/>
          <a:gdLst/>
          <a:ahLst/>
          <a:cxnLst/>
          <a:rect l="0" t="0" r="0" b="0"/>
          <a:pathLst>
            <a:path>
              <a:moveTo>
                <a:pt x="45720" y="0"/>
              </a:moveTo>
              <a:lnTo>
                <a:pt x="45720" y="729235"/>
              </a:lnTo>
              <a:lnTo>
                <a:pt x="103903" y="729235"/>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E55A6A0E-A9B7-4903-8925-C35D7AEA3921}" type="sibTrans" cxnId="{9AF04CD2-C409-4011-B8EA-2996D4CFFF95}">
      <dgm:prSet/>
      <dgm:spPr/>
      <dgm:t>
        <a:bodyPr/>
        <a:lstStyle/>
        <a:p>
          <a:endParaRPr lang="en-US"/>
        </a:p>
      </dgm:t>
    </dgm:pt>
    <dgm:pt modelId="{977A779A-1844-4742-8673-1C89FEA5BA5B}">
      <dgm:prSet/>
      <dgm:spPr>
        <a:xfrm>
          <a:off x="1283380"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gm:spPr>
      <dgm:t>
        <a:bodyPr/>
        <a:lstStyle/>
        <a:p>
          <a:pPr>
            <a:buNone/>
          </a:pPr>
          <a:endParaRPr lang="en-US">
            <a:solidFill>
              <a:srgbClr val="2D2D2D">
                <a:hueOff val="0"/>
                <a:satOff val="0"/>
                <a:lumOff val="0"/>
                <a:alphaOff val="0"/>
              </a:srgbClr>
            </a:solidFill>
            <a:latin typeface="Arial"/>
            <a:ea typeface="+mn-ea"/>
            <a:cs typeface="+mn-cs"/>
          </a:endParaRPr>
        </a:p>
      </dgm:t>
    </dgm:pt>
    <dgm:pt modelId="{F8E2D5FA-1C70-48F2-B746-894E248EF127}" type="parTrans" cxnId="{D94D8798-AEFD-44F3-8346-3ABBA6825574}">
      <dgm:prSet/>
      <dgm:spPr>
        <a:xfrm>
          <a:off x="1179477"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gm:spPr>
      <dgm:t>
        <a:bodyPr/>
        <a:lstStyle/>
        <a:p>
          <a:endParaRPr lang="en-US"/>
        </a:p>
      </dgm:t>
    </dgm:pt>
    <dgm:pt modelId="{0E5436B7-497D-4749-8172-C96379A3664E}" type="sibTrans" cxnId="{D94D8798-AEFD-44F3-8346-3ABBA6825574}">
      <dgm:prSet/>
      <dgm:spPr/>
      <dgm:t>
        <a:bodyPr/>
        <a:lstStyle/>
        <a:p>
          <a:endParaRPr lang="en-US"/>
        </a:p>
      </dgm:t>
    </dgm:pt>
    <dgm:pt modelId="{540C25A0-0C22-4C66-952C-0D77A224B10C}" type="pres">
      <dgm:prSet presAssocID="{B8707764-33EA-48E2-B4D9-4545C1F9EBB7}" presName="hierChild1" presStyleCnt="0">
        <dgm:presLayoutVars>
          <dgm:orgChart val="1"/>
          <dgm:chPref val="1"/>
          <dgm:dir/>
          <dgm:animOne val="branch"/>
          <dgm:animLvl val="lvl"/>
          <dgm:resizeHandles/>
        </dgm:presLayoutVars>
      </dgm:prSet>
      <dgm:spPr/>
    </dgm:pt>
    <dgm:pt modelId="{5D7F4861-EBEC-459B-AD6F-B99FA34665C6}" type="pres">
      <dgm:prSet presAssocID="{0F1B2D7B-05B0-4EE7-B0AD-60C563050E53}" presName="hierRoot1" presStyleCnt="0">
        <dgm:presLayoutVars>
          <dgm:hierBranch val="init"/>
        </dgm:presLayoutVars>
      </dgm:prSet>
      <dgm:spPr/>
    </dgm:pt>
    <dgm:pt modelId="{D220B081-337E-48F9-9323-D19D5F863294}" type="pres">
      <dgm:prSet presAssocID="{0F1B2D7B-05B0-4EE7-B0AD-60C563050E53}" presName="rootComposite1" presStyleCnt="0"/>
      <dgm:spPr/>
    </dgm:pt>
    <dgm:pt modelId="{158F7A8A-1BA0-4EF2-A0F5-9EF00368805C}" type="pres">
      <dgm:prSet presAssocID="{0F1B2D7B-05B0-4EE7-B0AD-60C563050E53}" presName="rootText1" presStyleLbl="node0" presStyleIdx="0" presStyleCnt="1">
        <dgm:presLayoutVars>
          <dgm:chPref val="3"/>
        </dgm:presLayoutVars>
      </dgm:prSet>
      <dgm:spPr/>
    </dgm:pt>
    <dgm:pt modelId="{6FCD56F1-4BB0-442A-BD03-69C212633245}" type="pres">
      <dgm:prSet presAssocID="{0F1B2D7B-05B0-4EE7-B0AD-60C563050E53}" presName="rootConnector1" presStyleLbl="node1" presStyleIdx="0" presStyleCnt="0"/>
      <dgm:spPr/>
    </dgm:pt>
    <dgm:pt modelId="{AC5EF685-3FB8-4E32-A3FB-8AB1C5991C09}" type="pres">
      <dgm:prSet presAssocID="{0F1B2D7B-05B0-4EE7-B0AD-60C563050E53}" presName="hierChild2" presStyleCnt="0"/>
      <dgm:spPr/>
    </dgm:pt>
    <dgm:pt modelId="{F85D2647-1995-4616-A454-98E31D413F19}" type="pres">
      <dgm:prSet presAssocID="{E28179B3-8273-4A66-ACC8-75DCBAEE28D6}" presName="Name37" presStyleLbl="parChTrans1D2" presStyleIdx="0" presStyleCnt="4"/>
      <dgm:spPr/>
    </dgm:pt>
    <dgm:pt modelId="{D8E59753-C1D9-4C88-9301-37CD063BE413}" type="pres">
      <dgm:prSet presAssocID="{ED7898BF-3561-4C30-9107-187888D6C691}" presName="hierRoot2" presStyleCnt="0">
        <dgm:presLayoutVars>
          <dgm:hierBranch val="init"/>
        </dgm:presLayoutVars>
      </dgm:prSet>
      <dgm:spPr/>
    </dgm:pt>
    <dgm:pt modelId="{554306BD-2F47-4BA5-8C36-B5A16881A475}" type="pres">
      <dgm:prSet presAssocID="{ED7898BF-3561-4C30-9107-187888D6C691}" presName="rootComposite" presStyleCnt="0"/>
      <dgm:spPr/>
    </dgm:pt>
    <dgm:pt modelId="{9ED2ADE3-49F1-4A6E-8FCE-773730FD3F20}" type="pres">
      <dgm:prSet presAssocID="{ED7898BF-3561-4C30-9107-187888D6C691}" presName="rootText" presStyleLbl="node2" presStyleIdx="0" presStyleCnt="4">
        <dgm:presLayoutVars>
          <dgm:chPref val="3"/>
        </dgm:presLayoutVars>
      </dgm:prSet>
      <dgm:spPr/>
    </dgm:pt>
    <dgm:pt modelId="{E8C9D472-CE0B-4D9C-BFE5-A66F0E96D4D9}" type="pres">
      <dgm:prSet presAssocID="{ED7898BF-3561-4C30-9107-187888D6C691}" presName="rootConnector" presStyleLbl="node2" presStyleIdx="0" presStyleCnt="4"/>
      <dgm:spPr/>
    </dgm:pt>
    <dgm:pt modelId="{16EAD10A-885E-4791-A834-94D27029684D}" type="pres">
      <dgm:prSet presAssocID="{ED7898BF-3561-4C30-9107-187888D6C691}" presName="hierChild4" presStyleCnt="0"/>
      <dgm:spPr/>
    </dgm:pt>
    <dgm:pt modelId="{7E375D60-47D8-4A33-AF6B-2BFF4B83DFAD}" type="pres">
      <dgm:prSet presAssocID="{7EDF7F89-C83B-446F-A300-F535458B2219}" presName="Name37" presStyleLbl="parChTrans1D3" presStyleIdx="0" presStyleCnt="9"/>
      <dgm:spPr/>
    </dgm:pt>
    <dgm:pt modelId="{97CC1FC3-FA92-42C8-BE3D-446FA1F85E3C}" type="pres">
      <dgm:prSet presAssocID="{8D01BF1B-794C-4F61-A7EF-CDDCB908ECE6}" presName="hierRoot2" presStyleCnt="0">
        <dgm:presLayoutVars>
          <dgm:hierBranch val="init"/>
        </dgm:presLayoutVars>
      </dgm:prSet>
      <dgm:spPr/>
    </dgm:pt>
    <dgm:pt modelId="{7007CE65-CB20-42B9-9657-1EA56E41442B}" type="pres">
      <dgm:prSet presAssocID="{8D01BF1B-794C-4F61-A7EF-CDDCB908ECE6}" presName="rootComposite" presStyleCnt="0"/>
      <dgm:spPr/>
    </dgm:pt>
    <dgm:pt modelId="{1317CEC9-4464-4EE4-B557-CEBE68AE447F}" type="pres">
      <dgm:prSet presAssocID="{8D01BF1B-794C-4F61-A7EF-CDDCB908ECE6}" presName="rootText" presStyleLbl="node3" presStyleIdx="0" presStyleCnt="9" custScaleX="80060">
        <dgm:presLayoutVars>
          <dgm:chPref val="3"/>
        </dgm:presLayoutVars>
      </dgm:prSet>
      <dgm:spPr/>
    </dgm:pt>
    <dgm:pt modelId="{43F824BD-771C-4B2D-84C9-C0D0775DB022}" type="pres">
      <dgm:prSet presAssocID="{8D01BF1B-794C-4F61-A7EF-CDDCB908ECE6}" presName="rootConnector" presStyleLbl="node3" presStyleIdx="0" presStyleCnt="9"/>
      <dgm:spPr/>
    </dgm:pt>
    <dgm:pt modelId="{528767C7-65E7-4D49-B3FA-43CC6A5590CA}" type="pres">
      <dgm:prSet presAssocID="{8D01BF1B-794C-4F61-A7EF-CDDCB908ECE6}" presName="hierChild4" presStyleCnt="0"/>
      <dgm:spPr/>
    </dgm:pt>
    <dgm:pt modelId="{DE175BC0-4367-43AC-8C8B-05CBD534BAC8}" type="pres">
      <dgm:prSet presAssocID="{8D01BF1B-794C-4F61-A7EF-CDDCB908ECE6}" presName="hierChild5" presStyleCnt="0"/>
      <dgm:spPr/>
    </dgm:pt>
    <dgm:pt modelId="{B4890A16-874A-49C0-A882-7FBCACE05B51}" type="pres">
      <dgm:prSet presAssocID="{C9CCF2BE-7847-4A5E-9EC3-8C4753FA5974}" presName="Name37" presStyleLbl="parChTrans1D3" presStyleIdx="1" presStyleCnt="9"/>
      <dgm:spPr/>
    </dgm:pt>
    <dgm:pt modelId="{F4F2F612-BD1E-40F3-B569-507E764F3774}" type="pres">
      <dgm:prSet presAssocID="{01CFEBA0-A1FF-44F7-8B1B-0C577547DD35}" presName="hierRoot2" presStyleCnt="0">
        <dgm:presLayoutVars>
          <dgm:hierBranch val="init"/>
        </dgm:presLayoutVars>
      </dgm:prSet>
      <dgm:spPr/>
    </dgm:pt>
    <dgm:pt modelId="{DE8F9666-0EEB-4573-97CB-065BB0BDCD41}" type="pres">
      <dgm:prSet presAssocID="{01CFEBA0-A1FF-44F7-8B1B-0C577547DD35}" presName="rootComposite" presStyleCnt="0"/>
      <dgm:spPr/>
    </dgm:pt>
    <dgm:pt modelId="{8C35B73C-6176-4E78-8800-895FDA1031E4}" type="pres">
      <dgm:prSet presAssocID="{01CFEBA0-A1FF-44F7-8B1B-0C577547DD35}" presName="rootText" presStyleLbl="node3" presStyleIdx="1" presStyleCnt="9" custScaleX="80060">
        <dgm:presLayoutVars>
          <dgm:chPref val="3"/>
        </dgm:presLayoutVars>
      </dgm:prSet>
      <dgm:spPr/>
    </dgm:pt>
    <dgm:pt modelId="{0FED28A3-2A3B-4803-A668-2BDAD64F0B2A}" type="pres">
      <dgm:prSet presAssocID="{01CFEBA0-A1FF-44F7-8B1B-0C577547DD35}" presName="rootConnector" presStyleLbl="node3" presStyleIdx="1" presStyleCnt="9"/>
      <dgm:spPr/>
    </dgm:pt>
    <dgm:pt modelId="{FD43DB00-134B-40A8-9059-C6FC0AFC208D}" type="pres">
      <dgm:prSet presAssocID="{01CFEBA0-A1FF-44F7-8B1B-0C577547DD35}" presName="hierChild4" presStyleCnt="0"/>
      <dgm:spPr/>
    </dgm:pt>
    <dgm:pt modelId="{9FCC1FE3-8A01-4B83-ACFC-2833F42E4DA0}" type="pres">
      <dgm:prSet presAssocID="{01CFEBA0-A1FF-44F7-8B1B-0C577547DD35}" presName="hierChild5" presStyleCnt="0"/>
      <dgm:spPr/>
    </dgm:pt>
    <dgm:pt modelId="{7364D73B-35E9-4F53-ABDD-7D8783F47389}" type="pres">
      <dgm:prSet presAssocID="{00692597-615B-48D0-996D-0DCB0345D5A5}" presName="Name37" presStyleLbl="parChTrans1D3" presStyleIdx="2" presStyleCnt="9"/>
      <dgm:spPr/>
    </dgm:pt>
    <dgm:pt modelId="{8049BA14-1EE8-4BEE-A3F0-C11166380261}" type="pres">
      <dgm:prSet presAssocID="{70319235-B350-4E63-BC72-670E64C84E83}" presName="hierRoot2" presStyleCnt="0">
        <dgm:presLayoutVars>
          <dgm:hierBranch val="init"/>
        </dgm:presLayoutVars>
      </dgm:prSet>
      <dgm:spPr/>
    </dgm:pt>
    <dgm:pt modelId="{FFA9BE93-C98F-4321-B98E-7FCE3B9A9D37}" type="pres">
      <dgm:prSet presAssocID="{70319235-B350-4E63-BC72-670E64C84E83}" presName="rootComposite" presStyleCnt="0"/>
      <dgm:spPr/>
    </dgm:pt>
    <dgm:pt modelId="{61787607-0024-4938-AFBF-665DE25CA9AE}" type="pres">
      <dgm:prSet presAssocID="{70319235-B350-4E63-BC72-670E64C84E83}" presName="rootText" presStyleLbl="node3" presStyleIdx="2" presStyleCnt="9" custScaleX="80060">
        <dgm:presLayoutVars>
          <dgm:chPref val="3"/>
        </dgm:presLayoutVars>
      </dgm:prSet>
      <dgm:spPr/>
    </dgm:pt>
    <dgm:pt modelId="{C6DCAB39-1278-47B1-885B-0600F29CA0B8}" type="pres">
      <dgm:prSet presAssocID="{70319235-B350-4E63-BC72-670E64C84E83}" presName="rootConnector" presStyleLbl="node3" presStyleIdx="2" presStyleCnt="9"/>
      <dgm:spPr/>
    </dgm:pt>
    <dgm:pt modelId="{D35F1310-A425-4724-BCB6-45A85B2DD4AE}" type="pres">
      <dgm:prSet presAssocID="{70319235-B350-4E63-BC72-670E64C84E83}" presName="hierChild4" presStyleCnt="0"/>
      <dgm:spPr/>
    </dgm:pt>
    <dgm:pt modelId="{FEF6DFE9-7B6F-4B7C-8D86-4747725CA7A2}" type="pres">
      <dgm:prSet presAssocID="{70319235-B350-4E63-BC72-670E64C84E83}" presName="hierChild5" presStyleCnt="0"/>
      <dgm:spPr/>
    </dgm:pt>
    <dgm:pt modelId="{8FE4B1C0-F719-4680-BC42-19107BF73A28}" type="pres">
      <dgm:prSet presAssocID="{ED7898BF-3561-4C30-9107-187888D6C691}" presName="hierChild5" presStyleCnt="0"/>
      <dgm:spPr/>
    </dgm:pt>
    <dgm:pt modelId="{EB78959A-3D58-4D09-86C3-00B2AD9EF7A0}" type="pres">
      <dgm:prSet presAssocID="{177A392E-52B4-4AB3-A9E0-7D6F51434E51}" presName="Name37" presStyleLbl="parChTrans1D2" presStyleIdx="1" presStyleCnt="4"/>
      <dgm:spPr/>
    </dgm:pt>
    <dgm:pt modelId="{872FEDBB-B5F9-4F21-B58D-94291888AB19}" type="pres">
      <dgm:prSet presAssocID="{187EDFF0-543E-4B3E-B8EF-6D44546A6E06}" presName="hierRoot2" presStyleCnt="0">
        <dgm:presLayoutVars>
          <dgm:hierBranch val="init"/>
        </dgm:presLayoutVars>
      </dgm:prSet>
      <dgm:spPr/>
    </dgm:pt>
    <dgm:pt modelId="{0B04988D-71B8-43D7-A1A3-049C4489A7F8}" type="pres">
      <dgm:prSet presAssocID="{187EDFF0-543E-4B3E-B8EF-6D44546A6E06}" presName="rootComposite" presStyleCnt="0"/>
      <dgm:spPr/>
    </dgm:pt>
    <dgm:pt modelId="{F2B6C3E7-746E-4FC9-B160-1E8B180D9439}" type="pres">
      <dgm:prSet presAssocID="{187EDFF0-543E-4B3E-B8EF-6D44546A6E06}" presName="rootText" presStyleLbl="node2" presStyleIdx="1" presStyleCnt="4">
        <dgm:presLayoutVars>
          <dgm:chPref val="3"/>
        </dgm:presLayoutVars>
      </dgm:prSet>
      <dgm:spPr/>
    </dgm:pt>
    <dgm:pt modelId="{800638F8-7F5C-42E6-9D96-90E3E19C0703}" type="pres">
      <dgm:prSet presAssocID="{187EDFF0-543E-4B3E-B8EF-6D44546A6E06}" presName="rootConnector" presStyleLbl="node2" presStyleIdx="1" presStyleCnt="4"/>
      <dgm:spPr/>
    </dgm:pt>
    <dgm:pt modelId="{88E3BFB3-3AA3-471F-B4C2-AC170803AB57}" type="pres">
      <dgm:prSet presAssocID="{187EDFF0-543E-4B3E-B8EF-6D44546A6E06}" presName="hierChild4" presStyleCnt="0"/>
      <dgm:spPr/>
    </dgm:pt>
    <dgm:pt modelId="{B79B747B-F3C6-4445-BE0D-D220CE3CADC4}" type="pres">
      <dgm:prSet presAssocID="{989237A5-ED49-4BCE-A084-71B652CD9452}" presName="Name37" presStyleLbl="parChTrans1D3" presStyleIdx="3" presStyleCnt="9"/>
      <dgm:spPr/>
    </dgm:pt>
    <dgm:pt modelId="{F869B075-E049-4CF2-8E8F-43C57FE7C283}" type="pres">
      <dgm:prSet presAssocID="{E5B61FE4-245B-4340-8AB0-FB61B556BABF}" presName="hierRoot2" presStyleCnt="0">
        <dgm:presLayoutVars>
          <dgm:hierBranch val="init"/>
        </dgm:presLayoutVars>
      </dgm:prSet>
      <dgm:spPr/>
    </dgm:pt>
    <dgm:pt modelId="{9EFAC6B8-B1E0-4F70-847F-ED17E4C5E6E6}" type="pres">
      <dgm:prSet presAssocID="{E5B61FE4-245B-4340-8AB0-FB61B556BABF}" presName="rootComposite" presStyleCnt="0"/>
      <dgm:spPr/>
    </dgm:pt>
    <dgm:pt modelId="{AD4B17B0-AEE6-4A27-B767-737F652E8A4D}" type="pres">
      <dgm:prSet presAssocID="{E5B61FE4-245B-4340-8AB0-FB61B556BABF}" presName="rootText" presStyleLbl="node3" presStyleIdx="3" presStyleCnt="9" custScaleX="80060">
        <dgm:presLayoutVars>
          <dgm:chPref val="3"/>
        </dgm:presLayoutVars>
      </dgm:prSet>
      <dgm:spPr/>
    </dgm:pt>
    <dgm:pt modelId="{1C8295F8-4094-4F96-84A1-B917182B29E3}" type="pres">
      <dgm:prSet presAssocID="{E5B61FE4-245B-4340-8AB0-FB61B556BABF}" presName="rootConnector" presStyleLbl="node3" presStyleIdx="3" presStyleCnt="9"/>
      <dgm:spPr/>
    </dgm:pt>
    <dgm:pt modelId="{4E978F68-9280-4D38-A97C-F89D683F5AFD}" type="pres">
      <dgm:prSet presAssocID="{E5B61FE4-245B-4340-8AB0-FB61B556BABF}" presName="hierChild4" presStyleCnt="0"/>
      <dgm:spPr/>
    </dgm:pt>
    <dgm:pt modelId="{68E2B569-0FFB-4CB0-8E36-DA6A326BE52E}" type="pres">
      <dgm:prSet presAssocID="{E5B61FE4-245B-4340-8AB0-FB61B556BABF}" presName="hierChild5" presStyleCnt="0"/>
      <dgm:spPr/>
    </dgm:pt>
    <dgm:pt modelId="{12BF20E4-23D3-414B-B6AC-9A7AAA699126}" type="pres">
      <dgm:prSet presAssocID="{0A7A97F4-D8DE-40EC-9B10-CF456CA361A8}" presName="Name37" presStyleLbl="parChTrans1D3" presStyleIdx="4" presStyleCnt="9"/>
      <dgm:spPr/>
    </dgm:pt>
    <dgm:pt modelId="{7D3FF2ED-26C9-4BEA-81F1-00780C328EAB}" type="pres">
      <dgm:prSet presAssocID="{A3035E44-6273-499C-8222-71DC436EDB34}" presName="hierRoot2" presStyleCnt="0">
        <dgm:presLayoutVars>
          <dgm:hierBranch val="init"/>
        </dgm:presLayoutVars>
      </dgm:prSet>
      <dgm:spPr/>
    </dgm:pt>
    <dgm:pt modelId="{E729289D-4ED3-49DB-9862-B8630E2659D4}" type="pres">
      <dgm:prSet presAssocID="{A3035E44-6273-499C-8222-71DC436EDB34}" presName="rootComposite" presStyleCnt="0"/>
      <dgm:spPr/>
    </dgm:pt>
    <dgm:pt modelId="{4AC6F988-9081-4FEF-BE74-4017493BC45D}" type="pres">
      <dgm:prSet presAssocID="{A3035E44-6273-499C-8222-71DC436EDB34}" presName="rootText" presStyleLbl="node3" presStyleIdx="4" presStyleCnt="9" custScaleX="80060">
        <dgm:presLayoutVars>
          <dgm:chPref val="3"/>
        </dgm:presLayoutVars>
      </dgm:prSet>
      <dgm:spPr/>
    </dgm:pt>
    <dgm:pt modelId="{CE7EA6D7-BE4C-4637-B799-6170FCF2C5DD}" type="pres">
      <dgm:prSet presAssocID="{A3035E44-6273-499C-8222-71DC436EDB34}" presName="rootConnector" presStyleLbl="node3" presStyleIdx="4" presStyleCnt="9"/>
      <dgm:spPr/>
    </dgm:pt>
    <dgm:pt modelId="{DF1DD540-545A-4DB9-9EC3-4FDE781E80F4}" type="pres">
      <dgm:prSet presAssocID="{A3035E44-6273-499C-8222-71DC436EDB34}" presName="hierChild4" presStyleCnt="0"/>
      <dgm:spPr/>
    </dgm:pt>
    <dgm:pt modelId="{89D8065D-D9B5-40AD-AE22-9E981403F519}" type="pres">
      <dgm:prSet presAssocID="{A3035E44-6273-499C-8222-71DC436EDB34}" presName="hierChild5" presStyleCnt="0"/>
      <dgm:spPr/>
    </dgm:pt>
    <dgm:pt modelId="{201CD237-AD01-46AA-AA98-50349F024F30}" type="pres">
      <dgm:prSet presAssocID="{187EDFF0-543E-4B3E-B8EF-6D44546A6E06}" presName="hierChild5" presStyleCnt="0"/>
      <dgm:spPr/>
    </dgm:pt>
    <dgm:pt modelId="{720A40B7-AE3B-43C0-98DE-9B295C642E9A}" type="pres">
      <dgm:prSet presAssocID="{69082D5A-BA9F-4C03-97B9-C4DEE194EADD}" presName="Name37" presStyleLbl="parChTrans1D2" presStyleIdx="2" presStyleCnt="4"/>
      <dgm:spPr/>
    </dgm:pt>
    <dgm:pt modelId="{1087D379-CC21-4B98-A6AE-134552E0DFE4}" type="pres">
      <dgm:prSet presAssocID="{30F6BC6B-5E0D-4E12-9485-C1E3F13B9C4C}" presName="hierRoot2" presStyleCnt="0">
        <dgm:presLayoutVars>
          <dgm:hierBranch val="init"/>
        </dgm:presLayoutVars>
      </dgm:prSet>
      <dgm:spPr/>
    </dgm:pt>
    <dgm:pt modelId="{3EBC3F80-F366-4BF2-B2C3-AFB85CFCD907}" type="pres">
      <dgm:prSet presAssocID="{30F6BC6B-5E0D-4E12-9485-C1E3F13B9C4C}" presName="rootComposite" presStyleCnt="0"/>
      <dgm:spPr/>
    </dgm:pt>
    <dgm:pt modelId="{43B31F83-DD02-49EB-A22A-E38B0097D4DB}" type="pres">
      <dgm:prSet presAssocID="{30F6BC6B-5E0D-4E12-9485-C1E3F13B9C4C}" presName="rootText" presStyleLbl="node2" presStyleIdx="2" presStyleCnt="4">
        <dgm:presLayoutVars>
          <dgm:chPref val="3"/>
        </dgm:presLayoutVars>
      </dgm:prSet>
      <dgm:spPr/>
    </dgm:pt>
    <dgm:pt modelId="{461DFF3D-0BAD-4DF1-8236-4F8D614905D9}" type="pres">
      <dgm:prSet presAssocID="{30F6BC6B-5E0D-4E12-9485-C1E3F13B9C4C}" presName="rootConnector" presStyleLbl="node2" presStyleIdx="2" presStyleCnt="4"/>
      <dgm:spPr/>
    </dgm:pt>
    <dgm:pt modelId="{08302369-8283-488D-BC49-6A6635885A32}" type="pres">
      <dgm:prSet presAssocID="{30F6BC6B-5E0D-4E12-9485-C1E3F13B9C4C}" presName="hierChild4" presStyleCnt="0"/>
      <dgm:spPr/>
    </dgm:pt>
    <dgm:pt modelId="{3E8BE2CF-EA3F-4221-9AAE-98DBBBB4B22A}" type="pres">
      <dgm:prSet presAssocID="{F8E2D5FA-1C70-48F2-B746-894E248EF127}" presName="Name37" presStyleLbl="parChTrans1D3" presStyleIdx="5" presStyleCnt="9"/>
      <dgm:spPr/>
    </dgm:pt>
    <dgm:pt modelId="{F10B1D80-3E23-4B6F-9F92-0E583B35CB14}" type="pres">
      <dgm:prSet presAssocID="{977A779A-1844-4742-8673-1C89FEA5BA5B}" presName="hierRoot2" presStyleCnt="0">
        <dgm:presLayoutVars>
          <dgm:hierBranch val="init"/>
        </dgm:presLayoutVars>
      </dgm:prSet>
      <dgm:spPr/>
    </dgm:pt>
    <dgm:pt modelId="{31DEDCC3-D07D-44E4-96B0-78BDCAC7C683}" type="pres">
      <dgm:prSet presAssocID="{977A779A-1844-4742-8673-1C89FEA5BA5B}" presName="rootComposite" presStyleCnt="0"/>
      <dgm:spPr/>
    </dgm:pt>
    <dgm:pt modelId="{CA3ABBB7-BAA4-480B-875A-A145D04091AC}" type="pres">
      <dgm:prSet presAssocID="{977A779A-1844-4742-8673-1C89FEA5BA5B}" presName="rootText" presStyleLbl="node3" presStyleIdx="5" presStyleCnt="9" custScaleX="80060">
        <dgm:presLayoutVars>
          <dgm:chPref val="3"/>
        </dgm:presLayoutVars>
      </dgm:prSet>
      <dgm:spPr/>
    </dgm:pt>
    <dgm:pt modelId="{DDFFE8B0-C1E0-464B-9650-2CE12600A6AF}" type="pres">
      <dgm:prSet presAssocID="{977A779A-1844-4742-8673-1C89FEA5BA5B}" presName="rootConnector" presStyleLbl="node3" presStyleIdx="5" presStyleCnt="9"/>
      <dgm:spPr/>
    </dgm:pt>
    <dgm:pt modelId="{EFD71C33-B117-461F-B66B-55EBED3DFE26}" type="pres">
      <dgm:prSet presAssocID="{977A779A-1844-4742-8673-1C89FEA5BA5B}" presName="hierChild4" presStyleCnt="0"/>
      <dgm:spPr/>
    </dgm:pt>
    <dgm:pt modelId="{6079E120-AF72-46E3-8222-BD3A82CB54D6}" type="pres">
      <dgm:prSet presAssocID="{977A779A-1844-4742-8673-1C89FEA5BA5B}" presName="hierChild5" presStyleCnt="0"/>
      <dgm:spPr/>
    </dgm:pt>
    <dgm:pt modelId="{6E705760-0919-4834-B58E-35EAF3BAACE5}" type="pres">
      <dgm:prSet presAssocID="{30F6BC6B-5E0D-4E12-9485-C1E3F13B9C4C}" presName="hierChild5" presStyleCnt="0"/>
      <dgm:spPr/>
    </dgm:pt>
    <dgm:pt modelId="{139771CB-76FE-4E2E-93E1-D8281C271503}" type="pres">
      <dgm:prSet presAssocID="{C450001C-E3FC-4AE8-88AE-81C12A401593}" presName="Name37" presStyleLbl="parChTrans1D2" presStyleIdx="3" presStyleCnt="4"/>
      <dgm:spPr/>
    </dgm:pt>
    <dgm:pt modelId="{B94C39D1-B2EE-4314-8E81-E0E9AEDB20E9}" type="pres">
      <dgm:prSet presAssocID="{B71BE94A-B9DB-4B48-9237-DF9262722568}" presName="hierRoot2" presStyleCnt="0">
        <dgm:presLayoutVars>
          <dgm:hierBranch val="init"/>
        </dgm:presLayoutVars>
      </dgm:prSet>
      <dgm:spPr/>
    </dgm:pt>
    <dgm:pt modelId="{57648079-3355-4272-95BE-86E6ADCA3CC9}" type="pres">
      <dgm:prSet presAssocID="{B71BE94A-B9DB-4B48-9237-DF9262722568}" presName="rootComposite" presStyleCnt="0"/>
      <dgm:spPr/>
    </dgm:pt>
    <dgm:pt modelId="{202CFA99-1AF1-4215-BD38-A93F2C43B139}" type="pres">
      <dgm:prSet presAssocID="{B71BE94A-B9DB-4B48-9237-DF9262722568}" presName="rootText" presStyleLbl="node2" presStyleIdx="3" presStyleCnt="4">
        <dgm:presLayoutVars>
          <dgm:chPref val="3"/>
        </dgm:presLayoutVars>
      </dgm:prSet>
      <dgm:spPr/>
    </dgm:pt>
    <dgm:pt modelId="{8636DDB3-1331-4585-88A7-486EFA9524AF}" type="pres">
      <dgm:prSet presAssocID="{B71BE94A-B9DB-4B48-9237-DF9262722568}" presName="rootConnector" presStyleLbl="node2" presStyleIdx="3" presStyleCnt="4"/>
      <dgm:spPr/>
    </dgm:pt>
    <dgm:pt modelId="{94FE8806-56A5-4C3B-91C6-27DF945E7EED}" type="pres">
      <dgm:prSet presAssocID="{B71BE94A-B9DB-4B48-9237-DF9262722568}" presName="hierChild4" presStyleCnt="0"/>
      <dgm:spPr/>
    </dgm:pt>
    <dgm:pt modelId="{00F48D01-17E9-48E7-B763-83CF59E77970}" type="pres">
      <dgm:prSet presAssocID="{EF2BBD41-ED4B-4FC5-A3EB-3CAC692DA742}" presName="Name37" presStyleLbl="parChTrans1D3" presStyleIdx="6" presStyleCnt="9"/>
      <dgm:spPr/>
    </dgm:pt>
    <dgm:pt modelId="{848263D5-B5E9-4DD4-9935-066E470370E4}" type="pres">
      <dgm:prSet presAssocID="{9F523292-8E74-48D3-A5A1-ED602A30F316}" presName="hierRoot2" presStyleCnt="0">
        <dgm:presLayoutVars>
          <dgm:hierBranch val="init"/>
        </dgm:presLayoutVars>
      </dgm:prSet>
      <dgm:spPr/>
    </dgm:pt>
    <dgm:pt modelId="{A2E0AC16-A0F6-4F0C-8084-FB9915C2DED3}" type="pres">
      <dgm:prSet presAssocID="{9F523292-8E74-48D3-A5A1-ED602A30F316}" presName="rootComposite" presStyleCnt="0"/>
      <dgm:spPr/>
    </dgm:pt>
    <dgm:pt modelId="{97E9ADE4-2B9B-4BFB-94B0-02C7A2FC3F8A}" type="pres">
      <dgm:prSet presAssocID="{9F523292-8E74-48D3-A5A1-ED602A30F316}" presName="rootText" presStyleLbl="node3" presStyleIdx="6" presStyleCnt="9" custScaleX="80060">
        <dgm:presLayoutVars>
          <dgm:chPref val="3"/>
        </dgm:presLayoutVars>
      </dgm:prSet>
      <dgm:spPr/>
    </dgm:pt>
    <dgm:pt modelId="{2F9B9D4E-6A68-4EA0-8AEF-FB12BC31ED19}" type="pres">
      <dgm:prSet presAssocID="{9F523292-8E74-48D3-A5A1-ED602A30F316}" presName="rootConnector" presStyleLbl="node3" presStyleIdx="6" presStyleCnt="9"/>
      <dgm:spPr/>
    </dgm:pt>
    <dgm:pt modelId="{3074FDC5-FAAA-4FF1-9BBB-43CB8000A8E8}" type="pres">
      <dgm:prSet presAssocID="{9F523292-8E74-48D3-A5A1-ED602A30F316}" presName="hierChild4" presStyleCnt="0"/>
      <dgm:spPr/>
    </dgm:pt>
    <dgm:pt modelId="{975685C9-4ECB-4E04-B3F2-D7C6E7AA1719}" type="pres">
      <dgm:prSet presAssocID="{9F523292-8E74-48D3-A5A1-ED602A30F316}" presName="hierChild5" presStyleCnt="0"/>
      <dgm:spPr/>
    </dgm:pt>
    <dgm:pt modelId="{9FACDC0C-21D9-4A6F-B281-2AF2126CDC95}" type="pres">
      <dgm:prSet presAssocID="{31A84046-3A42-41A7-85A4-FAA85D06DA52}" presName="Name37" presStyleLbl="parChTrans1D3" presStyleIdx="7" presStyleCnt="9"/>
      <dgm:spPr/>
    </dgm:pt>
    <dgm:pt modelId="{F94FE8E6-9281-4B10-83C1-D3E6BDFCC254}" type="pres">
      <dgm:prSet presAssocID="{91B9C2AF-1797-4F4B-8401-CB7B7B2D2BD2}" presName="hierRoot2" presStyleCnt="0">
        <dgm:presLayoutVars>
          <dgm:hierBranch val="init"/>
        </dgm:presLayoutVars>
      </dgm:prSet>
      <dgm:spPr/>
    </dgm:pt>
    <dgm:pt modelId="{C034EECC-36E0-458C-BE47-877C799A9AE1}" type="pres">
      <dgm:prSet presAssocID="{91B9C2AF-1797-4F4B-8401-CB7B7B2D2BD2}" presName="rootComposite" presStyleCnt="0"/>
      <dgm:spPr/>
    </dgm:pt>
    <dgm:pt modelId="{7C2AAA55-B786-48A0-BC43-5D383E489DB4}" type="pres">
      <dgm:prSet presAssocID="{91B9C2AF-1797-4F4B-8401-CB7B7B2D2BD2}" presName="rootText" presStyleLbl="node3" presStyleIdx="7" presStyleCnt="9" custScaleX="80060">
        <dgm:presLayoutVars>
          <dgm:chPref val="3"/>
        </dgm:presLayoutVars>
      </dgm:prSet>
      <dgm:spPr/>
    </dgm:pt>
    <dgm:pt modelId="{ED0A3AD4-9D9B-4C9F-87DE-895C93F33D58}" type="pres">
      <dgm:prSet presAssocID="{91B9C2AF-1797-4F4B-8401-CB7B7B2D2BD2}" presName="rootConnector" presStyleLbl="node3" presStyleIdx="7" presStyleCnt="9"/>
      <dgm:spPr/>
    </dgm:pt>
    <dgm:pt modelId="{A7F1F9C1-172D-4835-B49C-62305A1D409C}" type="pres">
      <dgm:prSet presAssocID="{91B9C2AF-1797-4F4B-8401-CB7B7B2D2BD2}" presName="hierChild4" presStyleCnt="0"/>
      <dgm:spPr/>
    </dgm:pt>
    <dgm:pt modelId="{171B93A5-E3A3-41D7-94EA-2E319D7786AC}" type="pres">
      <dgm:prSet presAssocID="{91B9C2AF-1797-4F4B-8401-CB7B7B2D2BD2}" presName="hierChild5" presStyleCnt="0"/>
      <dgm:spPr/>
    </dgm:pt>
    <dgm:pt modelId="{7A3CAE03-1C4C-47D8-8907-0E3205C93242}" type="pres">
      <dgm:prSet presAssocID="{1D235236-09E3-423F-85B8-27B16A5B8C6C}" presName="Name37" presStyleLbl="parChTrans1D3" presStyleIdx="8" presStyleCnt="9"/>
      <dgm:spPr/>
    </dgm:pt>
    <dgm:pt modelId="{C4D97443-2B23-4178-AACA-E8C4B7E0575D}" type="pres">
      <dgm:prSet presAssocID="{83A50C9D-42E1-4290-9E09-500650719392}" presName="hierRoot2" presStyleCnt="0">
        <dgm:presLayoutVars>
          <dgm:hierBranch val="init"/>
        </dgm:presLayoutVars>
      </dgm:prSet>
      <dgm:spPr/>
    </dgm:pt>
    <dgm:pt modelId="{B374C2FA-2236-4F14-8541-A889385C2C00}" type="pres">
      <dgm:prSet presAssocID="{83A50C9D-42E1-4290-9E09-500650719392}" presName="rootComposite" presStyleCnt="0"/>
      <dgm:spPr/>
    </dgm:pt>
    <dgm:pt modelId="{D782F5C5-27BC-46D5-8DBC-485780A117C5}" type="pres">
      <dgm:prSet presAssocID="{83A50C9D-42E1-4290-9E09-500650719392}" presName="rootText" presStyleLbl="node3" presStyleIdx="8" presStyleCnt="9" custScaleX="80060">
        <dgm:presLayoutVars>
          <dgm:chPref val="3"/>
        </dgm:presLayoutVars>
      </dgm:prSet>
      <dgm:spPr/>
    </dgm:pt>
    <dgm:pt modelId="{B4D7B381-B822-4577-8923-E29CEA48E3EC}" type="pres">
      <dgm:prSet presAssocID="{83A50C9D-42E1-4290-9E09-500650719392}" presName="rootConnector" presStyleLbl="node3" presStyleIdx="8" presStyleCnt="9"/>
      <dgm:spPr/>
    </dgm:pt>
    <dgm:pt modelId="{F906101C-44B0-490B-96D9-92BBDB8C6B05}" type="pres">
      <dgm:prSet presAssocID="{83A50C9D-42E1-4290-9E09-500650719392}" presName="hierChild4" presStyleCnt="0"/>
      <dgm:spPr/>
    </dgm:pt>
    <dgm:pt modelId="{D65E29DA-1573-4828-BAE8-3BEE1F4E94DE}" type="pres">
      <dgm:prSet presAssocID="{83A50C9D-42E1-4290-9E09-500650719392}" presName="hierChild5" presStyleCnt="0"/>
      <dgm:spPr/>
    </dgm:pt>
    <dgm:pt modelId="{9FCE98AF-7B4F-4434-BDBE-B5BACA0CA15F}" type="pres">
      <dgm:prSet presAssocID="{B71BE94A-B9DB-4B48-9237-DF9262722568}" presName="hierChild5" presStyleCnt="0"/>
      <dgm:spPr/>
    </dgm:pt>
    <dgm:pt modelId="{FFE7E43A-B4C3-46F5-A9A2-4C7CED25A715}" type="pres">
      <dgm:prSet presAssocID="{0F1B2D7B-05B0-4EE7-B0AD-60C563050E53}" presName="hierChild3" presStyleCnt="0"/>
      <dgm:spPr/>
    </dgm:pt>
  </dgm:ptLst>
  <dgm:cxnLst>
    <dgm:cxn modelId="{A906D606-F8A9-42F0-A425-E6430B95DAFB}" type="presOf" srcId="{977A779A-1844-4742-8673-1C89FEA5BA5B}" destId="{DDFFE8B0-C1E0-464B-9650-2CE12600A6AF}" srcOrd="1" destOrd="0" presId="urn:microsoft.com/office/officeart/2005/8/layout/orgChart1"/>
    <dgm:cxn modelId="{335E2007-5075-4735-83F6-BE07AD539649}" srcId="{187EDFF0-543E-4B3E-B8EF-6D44546A6E06}" destId="{E5B61FE4-245B-4340-8AB0-FB61B556BABF}" srcOrd="0" destOrd="0" parTransId="{989237A5-ED49-4BCE-A084-71B652CD9452}" sibTransId="{B48A4EA4-E697-4539-9907-5B3A48AD1645}"/>
    <dgm:cxn modelId="{4FE7E40E-8541-43E9-958E-FC4221F5DC3A}" type="presOf" srcId="{E28179B3-8273-4A66-ACC8-75DCBAEE28D6}" destId="{F85D2647-1995-4616-A454-98E31D413F19}" srcOrd="0" destOrd="0" presId="urn:microsoft.com/office/officeart/2005/8/layout/orgChart1"/>
    <dgm:cxn modelId="{8BFDEC0F-C246-48FA-9C25-57AF842518F0}" type="presOf" srcId="{31A84046-3A42-41A7-85A4-FAA85D06DA52}" destId="{9FACDC0C-21D9-4A6F-B281-2AF2126CDC95}" srcOrd="0" destOrd="0" presId="urn:microsoft.com/office/officeart/2005/8/layout/orgChart1"/>
    <dgm:cxn modelId="{2BF14E11-D281-40CF-B7D8-C706C31E9895}" type="presOf" srcId="{177A392E-52B4-4AB3-A9E0-7D6F51434E51}" destId="{EB78959A-3D58-4D09-86C3-00B2AD9EF7A0}" srcOrd="0" destOrd="0" presId="urn:microsoft.com/office/officeart/2005/8/layout/orgChart1"/>
    <dgm:cxn modelId="{57CD0D12-235C-417F-B5A0-2C6834FD1387}" type="presOf" srcId="{B8707764-33EA-48E2-B4D9-4545C1F9EBB7}" destId="{540C25A0-0C22-4C66-952C-0D77A224B10C}" srcOrd="0" destOrd="0" presId="urn:microsoft.com/office/officeart/2005/8/layout/orgChart1"/>
    <dgm:cxn modelId="{E3CBD319-12B7-4364-875B-E6BB44F828F2}" type="presOf" srcId="{B71BE94A-B9DB-4B48-9237-DF9262722568}" destId="{8636DDB3-1331-4585-88A7-486EFA9524AF}" srcOrd="1" destOrd="0" presId="urn:microsoft.com/office/officeart/2005/8/layout/orgChart1"/>
    <dgm:cxn modelId="{1181771C-93DA-4F03-9BBB-30CF6125BBD1}" srcId="{ED7898BF-3561-4C30-9107-187888D6C691}" destId="{8D01BF1B-794C-4F61-A7EF-CDDCB908ECE6}" srcOrd="0" destOrd="0" parTransId="{7EDF7F89-C83B-446F-A300-F535458B2219}" sibTransId="{EDD97C95-5C2C-4CDA-97B8-B8DAA3C6B991}"/>
    <dgm:cxn modelId="{11996D1F-4817-4E2B-992E-8BAB191DC849}" srcId="{0F1B2D7B-05B0-4EE7-B0AD-60C563050E53}" destId="{B71BE94A-B9DB-4B48-9237-DF9262722568}" srcOrd="3" destOrd="0" parTransId="{C450001C-E3FC-4AE8-88AE-81C12A401593}" sibTransId="{37A7F2B1-AD90-42DB-8EE8-7040F442A4DE}"/>
    <dgm:cxn modelId="{B7C5FC20-7FBC-4D09-B427-B0FCEC507B89}" type="presOf" srcId="{9F523292-8E74-48D3-A5A1-ED602A30F316}" destId="{2F9B9D4E-6A68-4EA0-8AEF-FB12BC31ED19}" srcOrd="1" destOrd="0" presId="urn:microsoft.com/office/officeart/2005/8/layout/orgChart1"/>
    <dgm:cxn modelId="{193B4129-7B06-4F64-BEC7-72FC167D27CA}" type="presOf" srcId="{EF2BBD41-ED4B-4FC5-A3EB-3CAC692DA742}" destId="{00F48D01-17E9-48E7-B763-83CF59E77970}" srcOrd="0" destOrd="0" presId="urn:microsoft.com/office/officeart/2005/8/layout/orgChart1"/>
    <dgm:cxn modelId="{D5F5F72F-34BF-42BE-AA41-33BABCF2E062}" type="presOf" srcId="{83A50C9D-42E1-4290-9E09-500650719392}" destId="{D782F5C5-27BC-46D5-8DBC-485780A117C5}" srcOrd="0" destOrd="0" presId="urn:microsoft.com/office/officeart/2005/8/layout/orgChart1"/>
    <dgm:cxn modelId="{D4B9F331-546F-48BB-AFEC-E77D1EE5FFD3}" type="presOf" srcId="{70319235-B350-4E63-BC72-670E64C84E83}" destId="{C6DCAB39-1278-47B1-885B-0600F29CA0B8}" srcOrd="1" destOrd="0" presId="urn:microsoft.com/office/officeart/2005/8/layout/orgChart1"/>
    <dgm:cxn modelId="{E3B35934-8DD6-4510-A462-653DCD4DD4E2}" type="presOf" srcId="{01CFEBA0-A1FF-44F7-8B1B-0C577547DD35}" destId="{8C35B73C-6176-4E78-8800-895FDA1031E4}" srcOrd="0" destOrd="0" presId="urn:microsoft.com/office/officeart/2005/8/layout/orgChart1"/>
    <dgm:cxn modelId="{7DF6583A-522D-420C-B13C-1D45D6F3D6B0}" type="presOf" srcId="{0F1B2D7B-05B0-4EE7-B0AD-60C563050E53}" destId="{158F7A8A-1BA0-4EF2-A0F5-9EF00368805C}" srcOrd="0" destOrd="0" presId="urn:microsoft.com/office/officeart/2005/8/layout/orgChart1"/>
    <dgm:cxn modelId="{94E8C93C-7972-4368-8C1C-791A96F8E761}" type="presOf" srcId="{7EDF7F89-C83B-446F-A300-F535458B2219}" destId="{7E375D60-47D8-4A33-AF6B-2BFF4B83DFAD}" srcOrd="0" destOrd="0" presId="urn:microsoft.com/office/officeart/2005/8/layout/orgChart1"/>
    <dgm:cxn modelId="{5695095C-70D3-4027-9BAC-8FB511F5BA44}" srcId="{B71BE94A-B9DB-4B48-9237-DF9262722568}" destId="{91B9C2AF-1797-4F4B-8401-CB7B7B2D2BD2}" srcOrd="1" destOrd="0" parTransId="{31A84046-3A42-41A7-85A4-FAA85D06DA52}" sibTransId="{4CFCBB0F-4E3A-4F94-B9C7-3CCC0A37A050}"/>
    <dgm:cxn modelId="{5809565D-30C1-4686-992E-67630DE51260}" type="presOf" srcId="{9F523292-8E74-48D3-A5A1-ED602A30F316}" destId="{97E9ADE4-2B9B-4BFB-94B0-02C7A2FC3F8A}" srcOrd="0" destOrd="0" presId="urn:microsoft.com/office/officeart/2005/8/layout/orgChart1"/>
    <dgm:cxn modelId="{77FD285F-3CFD-463E-8E8B-12EF3235935B}" type="presOf" srcId="{F8E2D5FA-1C70-48F2-B746-894E248EF127}" destId="{3E8BE2CF-EA3F-4221-9AAE-98DBBBB4B22A}" srcOrd="0" destOrd="0" presId="urn:microsoft.com/office/officeart/2005/8/layout/orgChart1"/>
    <dgm:cxn modelId="{228A5E41-9C54-4FF1-A9F8-6B82AE047C4D}" type="presOf" srcId="{0F1B2D7B-05B0-4EE7-B0AD-60C563050E53}" destId="{6FCD56F1-4BB0-442A-BD03-69C212633245}" srcOrd="1" destOrd="0" presId="urn:microsoft.com/office/officeart/2005/8/layout/orgChart1"/>
    <dgm:cxn modelId="{80BB0862-7D04-4E27-8C8A-AD3B360D3C4A}" type="presOf" srcId="{00692597-615B-48D0-996D-0DCB0345D5A5}" destId="{7364D73B-35E9-4F53-ABDD-7D8783F47389}" srcOrd="0" destOrd="0" presId="urn:microsoft.com/office/officeart/2005/8/layout/orgChart1"/>
    <dgm:cxn modelId="{C4FAE762-B63D-4F65-83DA-50C261E4484B}" type="presOf" srcId="{1D235236-09E3-423F-85B8-27B16A5B8C6C}" destId="{7A3CAE03-1C4C-47D8-8907-0E3205C93242}" srcOrd="0" destOrd="0" presId="urn:microsoft.com/office/officeart/2005/8/layout/orgChart1"/>
    <dgm:cxn modelId="{61372063-95BF-495A-891A-B406E5C2F7BC}" srcId="{0F1B2D7B-05B0-4EE7-B0AD-60C563050E53}" destId="{30F6BC6B-5E0D-4E12-9485-C1E3F13B9C4C}" srcOrd="2" destOrd="0" parTransId="{69082D5A-BA9F-4C03-97B9-C4DEE194EADD}" sibTransId="{D2283B9E-E213-4792-894A-C91AC759311A}"/>
    <dgm:cxn modelId="{9BD42D63-A957-4BB5-B757-21AA8B4BDE45}" type="presOf" srcId="{C450001C-E3FC-4AE8-88AE-81C12A401593}" destId="{139771CB-76FE-4E2E-93E1-D8281C271503}" srcOrd="0" destOrd="0" presId="urn:microsoft.com/office/officeart/2005/8/layout/orgChart1"/>
    <dgm:cxn modelId="{52A96368-EEF6-477D-8BE6-04B1E6953BED}" srcId="{187EDFF0-543E-4B3E-B8EF-6D44546A6E06}" destId="{A3035E44-6273-499C-8222-71DC436EDB34}" srcOrd="1" destOrd="0" parTransId="{0A7A97F4-D8DE-40EC-9B10-CF456CA361A8}" sibTransId="{F2093B44-89DD-424A-987C-35E57C51131C}"/>
    <dgm:cxn modelId="{85711B72-5D60-4D92-B10C-881B0F7DA209}" type="presOf" srcId="{A3035E44-6273-499C-8222-71DC436EDB34}" destId="{CE7EA6D7-BE4C-4637-B799-6170FCF2C5DD}" srcOrd="1" destOrd="0" presId="urn:microsoft.com/office/officeart/2005/8/layout/orgChart1"/>
    <dgm:cxn modelId="{BDA24752-1769-47D3-99C6-EAF47E6FEC80}" type="presOf" srcId="{C9CCF2BE-7847-4A5E-9EC3-8C4753FA5974}" destId="{B4890A16-874A-49C0-A882-7FBCACE05B51}" srcOrd="0" destOrd="0" presId="urn:microsoft.com/office/officeart/2005/8/layout/orgChart1"/>
    <dgm:cxn modelId="{3A348C53-C917-441E-8925-C843232276EC}" type="presOf" srcId="{ED7898BF-3561-4C30-9107-187888D6C691}" destId="{E8C9D472-CE0B-4D9C-BFE5-A66F0E96D4D9}" srcOrd="1" destOrd="0" presId="urn:microsoft.com/office/officeart/2005/8/layout/orgChart1"/>
    <dgm:cxn modelId="{30CEE556-36E8-440F-85EE-326C60C480ED}" type="presOf" srcId="{977A779A-1844-4742-8673-1C89FEA5BA5B}" destId="{CA3ABBB7-BAA4-480B-875A-A145D04091AC}" srcOrd="0" destOrd="0" presId="urn:microsoft.com/office/officeart/2005/8/layout/orgChart1"/>
    <dgm:cxn modelId="{8869AC7D-4954-4994-994B-BED7B08E53B5}" type="presOf" srcId="{B71BE94A-B9DB-4B48-9237-DF9262722568}" destId="{202CFA99-1AF1-4215-BD38-A93F2C43B139}" srcOrd="0" destOrd="0" presId="urn:microsoft.com/office/officeart/2005/8/layout/orgChart1"/>
    <dgm:cxn modelId="{54E96B7E-21AC-45C2-913E-7DE448435ACF}" srcId="{ED7898BF-3561-4C30-9107-187888D6C691}" destId="{01CFEBA0-A1FF-44F7-8B1B-0C577547DD35}" srcOrd="1" destOrd="0" parTransId="{C9CCF2BE-7847-4A5E-9EC3-8C4753FA5974}" sibTransId="{92AEE39E-A823-4731-A23F-B1B92061244A}"/>
    <dgm:cxn modelId="{F0FEC68C-F78A-41B1-8106-74F4C39C7A25}" type="presOf" srcId="{0A7A97F4-D8DE-40EC-9B10-CF456CA361A8}" destId="{12BF20E4-23D3-414B-B6AC-9A7AAA699126}" srcOrd="0" destOrd="0" presId="urn:microsoft.com/office/officeart/2005/8/layout/orgChart1"/>
    <dgm:cxn modelId="{18E39995-83D9-4F8D-A1D2-58E732098CB6}" srcId="{0F1B2D7B-05B0-4EE7-B0AD-60C563050E53}" destId="{ED7898BF-3561-4C30-9107-187888D6C691}" srcOrd="0" destOrd="0" parTransId="{E28179B3-8273-4A66-ACC8-75DCBAEE28D6}" sibTransId="{E93931FA-EDBA-43F4-9875-B4C28AE169C2}"/>
    <dgm:cxn modelId="{A15CF495-BA34-4D03-A813-5A1A23DBC9DB}" type="presOf" srcId="{69082D5A-BA9F-4C03-97B9-C4DEE194EADD}" destId="{720A40B7-AE3B-43C0-98DE-9B295C642E9A}" srcOrd="0" destOrd="0" presId="urn:microsoft.com/office/officeart/2005/8/layout/orgChart1"/>
    <dgm:cxn modelId="{D94D8798-AEFD-44F3-8346-3ABBA6825574}" srcId="{30F6BC6B-5E0D-4E12-9485-C1E3F13B9C4C}" destId="{977A779A-1844-4742-8673-1C89FEA5BA5B}" srcOrd="0" destOrd="0" parTransId="{F8E2D5FA-1C70-48F2-B746-894E248EF127}" sibTransId="{0E5436B7-497D-4749-8172-C96379A3664E}"/>
    <dgm:cxn modelId="{5B9CEFA0-5A50-43FE-BADE-94CC4CA5186A}" type="presOf" srcId="{70319235-B350-4E63-BC72-670E64C84E83}" destId="{61787607-0024-4938-AFBF-665DE25CA9AE}" srcOrd="0" destOrd="0" presId="urn:microsoft.com/office/officeart/2005/8/layout/orgChart1"/>
    <dgm:cxn modelId="{8BF721A4-3E25-44B6-91B5-D061B298594A}" srcId="{B71BE94A-B9DB-4B48-9237-DF9262722568}" destId="{83A50C9D-42E1-4290-9E09-500650719392}" srcOrd="2" destOrd="0" parTransId="{1D235236-09E3-423F-85B8-27B16A5B8C6C}" sibTransId="{02165CCC-28A0-4DD5-B123-5649EF52ADD0}"/>
    <dgm:cxn modelId="{D2768FA4-54E8-4F0F-809C-D751EAE7D859}" srcId="{0F1B2D7B-05B0-4EE7-B0AD-60C563050E53}" destId="{187EDFF0-543E-4B3E-B8EF-6D44546A6E06}" srcOrd="1" destOrd="0" parTransId="{177A392E-52B4-4AB3-A9E0-7D6F51434E51}" sibTransId="{4AEC6843-5E65-4A14-819E-A69A69E61C15}"/>
    <dgm:cxn modelId="{72E620A5-757D-4BCC-86B0-0D1C1D98D91D}" type="presOf" srcId="{187EDFF0-543E-4B3E-B8EF-6D44546A6E06}" destId="{800638F8-7F5C-42E6-9D96-90E3E19C0703}" srcOrd="1" destOrd="0" presId="urn:microsoft.com/office/officeart/2005/8/layout/orgChart1"/>
    <dgm:cxn modelId="{B13A32AE-6A28-4672-ADE2-F27658C671E4}" type="presOf" srcId="{91B9C2AF-1797-4F4B-8401-CB7B7B2D2BD2}" destId="{7C2AAA55-B786-48A0-BC43-5D383E489DB4}" srcOrd="0" destOrd="0" presId="urn:microsoft.com/office/officeart/2005/8/layout/orgChart1"/>
    <dgm:cxn modelId="{AFC1C6B1-1C50-4AE0-9B09-81D6A2485B92}" type="presOf" srcId="{187EDFF0-543E-4B3E-B8EF-6D44546A6E06}" destId="{F2B6C3E7-746E-4FC9-B160-1E8B180D9439}" srcOrd="0" destOrd="0" presId="urn:microsoft.com/office/officeart/2005/8/layout/orgChart1"/>
    <dgm:cxn modelId="{95C65DB8-CC9D-488D-887E-08BD9B1C1B2D}" srcId="{B71BE94A-B9DB-4B48-9237-DF9262722568}" destId="{9F523292-8E74-48D3-A5A1-ED602A30F316}" srcOrd="0" destOrd="0" parTransId="{EF2BBD41-ED4B-4FC5-A3EB-3CAC692DA742}" sibTransId="{A5D1CE2F-263B-4762-8A3A-CDECC6640C2D}"/>
    <dgm:cxn modelId="{7C6B4CB8-5524-44AC-A77C-42C285D1EE92}" type="presOf" srcId="{91B9C2AF-1797-4F4B-8401-CB7B7B2D2BD2}" destId="{ED0A3AD4-9D9B-4C9F-87DE-895C93F33D58}" srcOrd="1" destOrd="0" presId="urn:microsoft.com/office/officeart/2005/8/layout/orgChart1"/>
    <dgm:cxn modelId="{851C80BD-B0F4-4F3F-A3F1-58509ABFEA72}" type="presOf" srcId="{8D01BF1B-794C-4F61-A7EF-CDDCB908ECE6}" destId="{1317CEC9-4464-4EE4-B557-CEBE68AE447F}" srcOrd="0" destOrd="0" presId="urn:microsoft.com/office/officeart/2005/8/layout/orgChart1"/>
    <dgm:cxn modelId="{D39247C5-9AB9-488C-A6DC-D363356AE35B}" type="presOf" srcId="{E5B61FE4-245B-4340-8AB0-FB61B556BABF}" destId="{1C8295F8-4094-4F96-84A1-B917182B29E3}" srcOrd="1" destOrd="0" presId="urn:microsoft.com/office/officeart/2005/8/layout/orgChart1"/>
    <dgm:cxn modelId="{599CD3C9-780A-439F-B912-C595A7C863C5}" type="presOf" srcId="{8D01BF1B-794C-4F61-A7EF-CDDCB908ECE6}" destId="{43F824BD-771C-4B2D-84C9-C0D0775DB022}" srcOrd="1" destOrd="0" presId="urn:microsoft.com/office/officeart/2005/8/layout/orgChart1"/>
    <dgm:cxn modelId="{B05552CE-C56B-44D5-94EF-84BD8C929124}" type="presOf" srcId="{83A50C9D-42E1-4290-9E09-500650719392}" destId="{B4D7B381-B822-4577-8923-E29CEA48E3EC}" srcOrd="1" destOrd="0" presId="urn:microsoft.com/office/officeart/2005/8/layout/orgChart1"/>
    <dgm:cxn modelId="{A6A40ACF-97ED-4E42-BA0C-343FB627A1F3}" type="presOf" srcId="{A3035E44-6273-499C-8222-71DC436EDB34}" destId="{4AC6F988-9081-4FEF-BE74-4017493BC45D}" srcOrd="0" destOrd="0" presId="urn:microsoft.com/office/officeart/2005/8/layout/orgChart1"/>
    <dgm:cxn modelId="{9AF04CD2-C409-4011-B8EA-2996D4CFFF95}" srcId="{ED7898BF-3561-4C30-9107-187888D6C691}" destId="{70319235-B350-4E63-BC72-670E64C84E83}" srcOrd="2" destOrd="0" parTransId="{00692597-615B-48D0-996D-0DCB0345D5A5}" sibTransId="{E55A6A0E-A9B7-4903-8925-C35D7AEA3921}"/>
    <dgm:cxn modelId="{E52279D7-0549-4F23-A589-418BCCFFA80A}" type="presOf" srcId="{ED7898BF-3561-4C30-9107-187888D6C691}" destId="{9ED2ADE3-49F1-4A6E-8FCE-773730FD3F20}" srcOrd="0" destOrd="0" presId="urn:microsoft.com/office/officeart/2005/8/layout/orgChart1"/>
    <dgm:cxn modelId="{5015C6DF-1051-4720-A77C-DE7085671F1A}" type="presOf" srcId="{30F6BC6B-5E0D-4E12-9485-C1E3F13B9C4C}" destId="{461DFF3D-0BAD-4DF1-8236-4F8D614905D9}" srcOrd="1" destOrd="0" presId="urn:microsoft.com/office/officeart/2005/8/layout/orgChart1"/>
    <dgm:cxn modelId="{B07976EA-DF99-4AE6-91DF-52968C7679DA}" type="presOf" srcId="{989237A5-ED49-4BCE-A084-71B652CD9452}" destId="{B79B747B-F3C6-4445-BE0D-D220CE3CADC4}" srcOrd="0" destOrd="0" presId="urn:microsoft.com/office/officeart/2005/8/layout/orgChart1"/>
    <dgm:cxn modelId="{0D2FBBEA-312F-4A26-A229-B86B7D41FEEE}" type="presOf" srcId="{E5B61FE4-245B-4340-8AB0-FB61B556BABF}" destId="{AD4B17B0-AEE6-4A27-B767-737F652E8A4D}" srcOrd="0" destOrd="0" presId="urn:microsoft.com/office/officeart/2005/8/layout/orgChart1"/>
    <dgm:cxn modelId="{39CF4CEE-D841-4AC5-B9E2-1BD1530255C5}" srcId="{B8707764-33EA-48E2-B4D9-4545C1F9EBB7}" destId="{0F1B2D7B-05B0-4EE7-B0AD-60C563050E53}" srcOrd="0" destOrd="0" parTransId="{81E521C3-A610-4FE8-89C7-4DCFBACC7759}" sibTransId="{A39E3EED-A420-419C-BCE6-99D4013285E4}"/>
    <dgm:cxn modelId="{E80EDCF2-9F0E-44B5-A3C4-F95226C5A5FD}" type="presOf" srcId="{01CFEBA0-A1FF-44F7-8B1B-0C577547DD35}" destId="{0FED28A3-2A3B-4803-A668-2BDAD64F0B2A}" srcOrd="1" destOrd="0" presId="urn:microsoft.com/office/officeart/2005/8/layout/orgChart1"/>
    <dgm:cxn modelId="{2D124DFA-DDD8-46C6-AE08-20A0C51AF454}" type="presOf" srcId="{30F6BC6B-5E0D-4E12-9485-C1E3F13B9C4C}" destId="{43B31F83-DD02-49EB-A22A-E38B0097D4DB}" srcOrd="0" destOrd="0" presId="urn:microsoft.com/office/officeart/2005/8/layout/orgChart1"/>
    <dgm:cxn modelId="{E1ADC292-AC44-4CFF-8457-8E9BF014DAB3}" type="presParOf" srcId="{540C25A0-0C22-4C66-952C-0D77A224B10C}" destId="{5D7F4861-EBEC-459B-AD6F-B99FA34665C6}" srcOrd="0" destOrd="0" presId="urn:microsoft.com/office/officeart/2005/8/layout/orgChart1"/>
    <dgm:cxn modelId="{436A1E39-3F9E-4DA8-86D1-52010D787021}" type="presParOf" srcId="{5D7F4861-EBEC-459B-AD6F-B99FA34665C6}" destId="{D220B081-337E-48F9-9323-D19D5F863294}" srcOrd="0" destOrd="0" presId="urn:microsoft.com/office/officeart/2005/8/layout/orgChart1"/>
    <dgm:cxn modelId="{49FE3E9A-8E3A-4B9D-8EEC-5CFDEFAD5B1A}" type="presParOf" srcId="{D220B081-337E-48F9-9323-D19D5F863294}" destId="{158F7A8A-1BA0-4EF2-A0F5-9EF00368805C}" srcOrd="0" destOrd="0" presId="urn:microsoft.com/office/officeart/2005/8/layout/orgChart1"/>
    <dgm:cxn modelId="{5C6B7D4F-FE8F-439C-A501-CD4E7D1EB288}" type="presParOf" srcId="{D220B081-337E-48F9-9323-D19D5F863294}" destId="{6FCD56F1-4BB0-442A-BD03-69C212633245}" srcOrd="1" destOrd="0" presId="urn:microsoft.com/office/officeart/2005/8/layout/orgChart1"/>
    <dgm:cxn modelId="{3A632933-C8D4-4D0A-885D-9B792FB9CA0A}" type="presParOf" srcId="{5D7F4861-EBEC-459B-AD6F-B99FA34665C6}" destId="{AC5EF685-3FB8-4E32-A3FB-8AB1C5991C09}" srcOrd="1" destOrd="0" presId="urn:microsoft.com/office/officeart/2005/8/layout/orgChart1"/>
    <dgm:cxn modelId="{927E688A-C971-4514-A6CA-38985851ACEA}" type="presParOf" srcId="{AC5EF685-3FB8-4E32-A3FB-8AB1C5991C09}" destId="{F85D2647-1995-4616-A454-98E31D413F19}" srcOrd="0" destOrd="0" presId="urn:microsoft.com/office/officeart/2005/8/layout/orgChart1"/>
    <dgm:cxn modelId="{4A84D2C8-1190-49F6-84CD-1FD658375F7F}" type="presParOf" srcId="{AC5EF685-3FB8-4E32-A3FB-8AB1C5991C09}" destId="{D8E59753-C1D9-4C88-9301-37CD063BE413}" srcOrd="1" destOrd="0" presId="urn:microsoft.com/office/officeart/2005/8/layout/orgChart1"/>
    <dgm:cxn modelId="{4EF6547E-8585-4B2A-84F6-C270CC09BC01}" type="presParOf" srcId="{D8E59753-C1D9-4C88-9301-37CD063BE413}" destId="{554306BD-2F47-4BA5-8C36-B5A16881A475}" srcOrd="0" destOrd="0" presId="urn:microsoft.com/office/officeart/2005/8/layout/orgChart1"/>
    <dgm:cxn modelId="{8A03328B-CA52-4870-9E34-3FB60C1C3EFE}" type="presParOf" srcId="{554306BD-2F47-4BA5-8C36-B5A16881A475}" destId="{9ED2ADE3-49F1-4A6E-8FCE-773730FD3F20}" srcOrd="0" destOrd="0" presId="urn:microsoft.com/office/officeart/2005/8/layout/orgChart1"/>
    <dgm:cxn modelId="{F57CF490-A769-45CE-9D70-724E2744FFA4}" type="presParOf" srcId="{554306BD-2F47-4BA5-8C36-B5A16881A475}" destId="{E8C9D472-CE0B-4D9C-BFE5-A66F0E96D4D9}" srcOrd="1" destOrd="0" presId="urn:microsoft.com/office/officeart/2005/8/layout/orgChart1"/>
    <dgm:cxn modelId="{3B5F6944-A145-40DE-9A14-23E276CD4424}" type="presParOf" srcId="{D8E59753-C1D9-4C88-9301-37CD063BE413}" destId="{16EAD10A-885E-4791-A834-94D27029684D}" srcOrd="1" destOrd="0" presId="urn:microsoft.com/office/officeart/2005/8/layout/orgChart1"/>
    <dgm:cxn modelId="{BF0CD914-CDF4-463D-98E6-758D49570CBA}" type="presParOf" srcId="{16EAD10A-885E-4791-A834-94D27029684D}" destId="{7E375D60-47D8-4A33-AF6B-2BFF4B83DFAD}" srcOrd="0" destOrd="0" presId="urn:microsoft.com/office/officeart/2005/8/layout/orgChart1"/>
    <dgm:cxn modelId="{908652C5-747B-45AF-8053-FC4995B07063}" type="presParOf" srcId="{16EAD10A-885E-4791-A834-94D27029684D}" destId="{97CC1FC3-FA92-42C8-BE3D-446FA1F85E3C}" srcOrd="1" destOrd="0" presId="urn:microsoft.com/office/officeart/2005/8/layout/orgChart1"/>
    <dgm:cxn modelId="{0DC21D79-0537-405F-AFA0-A90F34F41BCC}" type="presParOf" srcId="{97CC1FC3-FA92-42C8-BE3D-446FA1F85E3C}" destId="{7007CE65-CB20-42B9-9657-1EA56E41442B}" srcOrd="0" destOrd="0" presId="urn:microsoft.com/office/officeart/2005/8/layout/orgChart1"/>
    <dgm:cxn modelId="{AC9F74B7-3DE9-40E2-A0E4-EA868F5C5CE8}" type="presParOf" srcId="{7007CE65-CB20-42B9-9657-1EA56E41442B}" destId="{1317CEC9-4464-4EE4-B557-CEBE68AE447F}" srcOrd="0" destOrd="0" presId="urn:microsoft.com/office/officeart/2005/8/layout/orgChart1"/>
    <dgm:cxn modelId="{725FA138-4ED7-46CE-85F6-A38062751BEB}" type="presParOf" srcId="{7007CE65-CB20-42B9-9657-1EA56E41442B}" destId="{43F824BD-771C-4B2D-84C9-C0D0775DB022}" srcOrd="1" destOrd="0" presId="urn:microsoft.com/office/officeart/2005/8/layout/orgChart1"/>
    <dgm:cxn modelId="{32D3CEFE-1A53-43FE-8C48-FA5CCE513424}" type="presParOf" srcId="{97CC1FC3-FA92-42C8-BE3D-446FA1F85E3C}" destId="{528767C7-65E7-4D49-B3FA-43CC6A5590CA}" srcOrd="1" destOrd="0" presId="urn:microsoft.com/office/officeart/2005/8/layout/orgChart1"/>
    <dgm:cxn modelId="{2E98FD7C-B261-4E3A-92EE-3944BFC49192}" type="presParOf" srcId="{97CC1FC3-FA92-42C8-BE3D-446FA1F85E3C}" destId="{DE175BC0-4367-43AC-8C8B-05CBD534BAC8}" srcOrd="2" destOrd="0" presId="urn:microsoft.com/office/officeart/2005/8/layout/orgChart1"/>
    <dgm:cxn modelId="{4024557C-F83F-4D66-A0D0-69687B885E99}" type="presParOf" srcId="{16EAD10A-885E-4791-A834-94D27029684D}" destId="{B4890A16-874A-49C0-A882-7FBCACE05B51}" srcOrd="2" destOrd="0" presId="urn:microsoft.com/office/officeart/2005/8/layout/orgChart1"/>
    <dgm:cxn modelId="{98DED736-4BAA-4978-BCB7-07D4DCBC7A8A}" type="presParOf" srcId="{16EAD10A-885E-4791-A834-94D27029684D}" destId="{F4F2F612-BD1E-40F3-B569-507E764F3774}" srcOrd="3" destOrd="0" presId="urn:microsoft.com/office/officeart/2005/8/layout/orgChart1"/>
    <dgm:cxn modelId="{DC98F8FE-C0F3-4532-A681-70745A16FD58}" type="presParOf" srcId="{F4F2F612-BD1E-40F3-B569-507E764F3774}" destId="{DE8F9666-0EEB-4573-97CB-065BB0BDCD41}" srcOrd="0" destOrd="0" presId="urn:microsoft.com/office/officeart/2005/8/layout/orgChart1"/>
    <dgm:cxn modelId="{DAAC85D3-65F2-4F52-83FB-7B015E44A060}" type="presParOf" srcId="{DE8F9666-0EEB-4573-97CB-065BB0BDCD41}" destId="{8C35B73C-6176-4E78-8800-895FDA1031E4}" srcOrd="0" destOrd="0" presId="urn:microsoft.com/office/officeart/2005/8/layout/orgChart1"/>
    <dgm:cxn modelId="{284ACCAA-CEEB-4413-9455-842A462E8530}" type="presParOf" srcId="{DE8F9666-0EEB-4573-97CB-065BB0BDCD41}" destId="{0FED28A3-2A3B-4803-A668-2BDAD64F0B2A}" srcOrd="1" destOrd="0" presId="urn:microsoft.com/office/officeart/2005/8/layout/orgChart1"/>
    <dgm:cxn modelId="{6C01BDAC-124D-4D36-8D26-0C20252803A2}" type="presParOf" srcId="{F4F2F612-BD1E-40F3-B569-507E764F3774}" destId="{FD43DB00-134B-40A8-9059-C6FC0AFC208D}" srcOrd="1" destOrd="0" presId="urn:microsoft.com/office/officeart/2005/8/layout/orgChart1"/>
    <dgm:cxn modelId="{FCB35BC4-A98D-4F69-9634-799CD5FA6906}" type="presParOf" srcId="{F4F2F612-BD1E-40F3-B569-507E764F3774}" destId="{9FCC1FE3-8A01-4B83-ACFC-2833F42E4DA0}" srcOrd="2" destOrd="0" presId="urn:microsoft.com/office/officeart/2005/8/layout/orgChart1"/>
    <dgm:cxn modelId="{84E9DD26-4A56-4AA2-B0A6-160EC5568FE9}" type="presParOf" srcId="{16EAD10A-885E-4791-A834-94D27029684D}" destId="{7364D73B-35E9-4F53-ABDD-7D8783F47389}" srcOrd="4" destOrd="0" presId="urn:microsoft.com/office/officeart/2005/8/layout/orgChart1"/>
    <dgm:cxn modelId="{0EA7EAFE-7917-45D7-B677-C8B6AC6DBD1F}" type="presParOf" srcId="{16EAD10A-885E-4791-A834-94D27029684D}" destId="{8049BA14-1EE8-4BEE-A3F0-C11166380261}" srcOrd="5" destOrd="0" presId="urn:microsoft.com/office/officeart/2005/8/layout/orgChart1"/>
    <dgm:cxn modelId="{9746B563-24A6-4F95-8C17-9FC9F290A2A2}" type="presParOf" srcId="{8049BA14-1EE8-4BEE-A3F0-C11166380261}" destId="{FFA9BE93-C98F-4321-B98E-7FCE3B9A9D37}" srcOrd="0" destOrd="0" presId="urn:microsoft.com/office/officeart/2005/8/layout/orgChart1"/>
    <dgm:cxn modelId="{719644C3-C362-4C10-A8AC-81E9BA366349}" type="presParOf" srcId="{FFA9BE93-C98F-4321-B98E-7FCE3B9A9D37}" destId="{61787607-0024-4938-AFBF-665DE25CA9AE}" srcOrd="0" destOrd="0" presId="urn:microsoft.com/office/officeart/2005/8/layout/orgChart1"/>
    <dgm:cxn modelId="{2AE244AB-953E-4A0E-8301-2DEEDC25F7A3}" type="presParOf" srcId="{FFA9BE93-C98F-4321-B98E-7FCE3B9A9D37}" destId="{C6DCAB39-1278-47B1-885B-0600F29CA0B8}" srcOrd="1" destOrd="0" presId="urn:microsoft.com/office/officeart/2005/8/layout/orgChart1"/>
    <dgm:cxn modelId="{5A5BC97E-3596-4710-93AE-DC27E219F919}" type="presParOf" srcId="{8049BA14-1EE8-4BEE-A3F0-C11166380261}" destId="{D35F1310-A425-4724-BCB6-45A85B2DD4AE}" srcOrd="1" destOrd="0" presId="urn:microsoft.com/office/officeart/2005/8/layout/orgChart1"/>
    <dgm:cxn modelId="{64891120-BABA-434E-A8AC-004297912B74}" type="presParOf" srcId="{8049BA14-1EE8-4BEE-A3F0-C11166380261}" destId="{FEF6DFE9-7B6F-4B7C-8D86-4747725CA7A2}" srcOrd="2" destOrd="0" presId="urn:microsoft.com/office/officeart/2005/8/layout/orgChart1"/>
    <dgm:cxn modelId="{32D9230B-807F-48FF-98C9-5F77BBCDBFB4}" type="presParOf" srcId="{D8E59753-C1D9-4C88-9301-37CD063BE413}" destId="{8FE4B1C0-F719-4680-BC42-19107BF73A28}" srcOrd="2" destOrd="0" presId="urn:microsoft.com/office/officeart/2005/8/layout/orgChart1"/>
    <dgm:cxn modelId="{40E83967-ADB0-47CF-A418-16B93A56C245}" type="presParOf" srcId="{AC5EF685-3FB8-4E32-A3FB-8AB1C5991C09}" destId="{EB78959A-3D58-4D09-86C3-00B2AD9EF7A0}" srcOrd="2" destOrd="0" presId="urn:microsoft.com/office/officeart/2005/8/layout/orgChart1"/>
    <dgm:cxn modelId="{AF68B1FA-83E2-41B6-BF8D-1E5E1E02F0E5}" type="presParOf" srcId="{AC5EF685-3FB8-4E32-A3FB-8AB1C5991C09}" destId="{872FEDBB-B5F9-4F21-B58D-94291888AB19}" srcOrd="3" destOrd="0" presId="urn:microsoft.com/office/officeart/2005/8/layout/orgChart1"/>
    <dgm:cxn modelId="{C10A6B92-68A1-4E37-BFA7-CBFB69C21628}" type="presParOf" srcId="{872FEDBB-B5F9-4F21-B58D-94291888AB19}" destId="{0B04988D-71B8-43D7-A1A3-049C4489A7F8}" srcOrd="0" destOrd="0" presId="urn:microsoft.com/office/officeart/2005/8/layout/orgChart1"/>
    <dgm:cxn modelId="{EF95611F-C4CD-4A50-851D-BD3D9B096651}" type="presParOf" srcId="{0B04988D-71B8-43D7-A1A3-049C4489A7F8}" destId="{F2B6C3E7-746E-4FC9-B160-1E8B180D9439}" srcOrd="0" destOrd="0" presId="urn:microsoft.com/office/officeart/2005/8/layout/orgChart1"/>
    <dgm:cxn modelId="{D060B9D3-9837-406A-B48F-F491F0999C6E}" type="presParOf" srcId="{0B04988D-71B8-43D7-A1A3-049C4489A7F8}" destId="{800638F8-7F5C-42E6-9D96-90E3E19C0703}" srcOrd="1" destOrd="0" presId="urn:microsoft.com/office/officeart/2005/8/layout/orgChart1"/>
    <dgm:cxn modelId="{80F8B834-3CB4-48F9-9E21-2A267536B078}" type="presParOf" srcId="{872FEDBB-B5F9-4F21-B58D-94291888AB19}" destId="{88E3BFB3-3AA3-471F-B4C2-AC170803AB57}" srcOrd="1" destOrd="0" presId="urn:microsoft.com/office/officeart/2005/8/layout/orgChart1"/>
    <dgm:cxn modelId="{8C8B5115-14EB-4754-8E95-ACA12C15518B}" type="presParOf" srcId="{88E3BFB3-3AA3-471F-B4C2-AC170803AB57}" destId="{B79B747B-F3C6-4445-BE0D-D220CE3CADC4}" srcOrd="0" destOrd="0" presId="urn:microsoft.com/office/officeart/2005/8/layout/orgChart1"/>
    <dgm:cxn modelId="{486C3472-4008-49FC-ABE7-DBF5338C7E31}" type="presParOf" srcId="{88E3BFB3-3AA3-471F-B4C2-AC170803AB57}" destId="{F869B075-E049-4CF2-8E8F-43C57FE7C283}" srcOrd="1" destOrd="0" presId="urn:microsoft.com/office/officeart/2005/8/layout/orgChart1"/>
    <dgm:cxn modelId="{07F887BB-D2DD-405A-85AB-A3EE41CAFE64}" type="presParOf" srcId="{F869B075-E049-4CF2-8E8F-43C57FE7C283}" destId="{9EFAC6B8-B1E0-4F70-847F-ED17E4C5E6E6}" srcOrd="0" destOrd="0" presId="urn:microsoft.com/office/officeart/2005/8/layout/orgChart1"/>
    <dgm:cxn modelId="{96CE9293-E952-4E7A-80C3-288AAF43998B}" type="presParOf" srcId="{9EFAC6B8-B1E0-4F70-847F-ED17E4C5E6E6}" destId="{AD4B17B0-AEE6-4A27-B767-737F652E8A4D}" srcOrd="0" destOrd="0" presId="urn:microsoft.com/office/officeart/2005/8/layout/orgChart1"/>
    <dgm:cxn modelId="{A33A0725-C66F-466A-9D24-91E7AE439568}" type="presParOf" srcId="{9EFAC6B8-B1E0-4F70-847F-ED17E4C5E6E6}" destId="{1C8295F8-4094-4F96-84A1-B917182B29E3}" srcOrd="1" destOrd="0" presId="urn:microsoft.com/office/officeart/2005/8/layout/orgChart1"/>
    <dgm:cxn modelId="{A7219EDB-FA85-4A8C-BFF3-B230E0195EA0}" type="presParOf" srcId="{F869B075-E049-4CF2-8E8F-43C57FE7C283}" destId="{4E978F68-9280-4D38-A97C-F89D683F5AFD}" srcOrd="1" destOrd="0" presId="urn:microsoft.com/office/officeart/2005/8/layout/orgChart1"/>
    <dgm:cxn modelId="{DD7E5858-A7E5-4978-B1E8-AF4709891FB2}" type="presParOf" srcId="{F869B075-E049-4CF2-8E8F-43C57FE7C283}" destId="{68E2B569-0FFB-4CB0-8E36-DA6A326BE52E}" srcOrd="2" destOrd="0" presId="urn:microsoft.com/office/officeart/2005/8/layout/orgChart1"/>
    <dgm:cxn modelId="{907FAF84-3DB1-41D3-8328-12FA0BFB7ADE}" type="presParOf" srcId="{88E3BFB3-3AA3-471F-B4C2-AC170803AB57}" destId="{12BF20E4-23D3-414B-B6AC-9A7AAA699126}" srcOrd="2" destOrd="0" presId="urn:microsoft.com/office/officeart/2005/8/layout/orgChart1"/>
    <dgm:cxn modelId="{41FC7DF4-1E2F-4BFB-B4BE-CB4835697F06}" type="presParOf" srcId="{88E3BFB3-3AA3-471F-B4C2-AC170803AB57}" destId="{7D3FF2ED-26C9-4BEA-81F1-00780C328EAB}" srcOrd="3" destOrd="0" presId="urn:microsoft.com/office/officeart/2005/8/layout/orgChart1"/>
    <dgm:cxn modelId="{C683CB93-73EA-445B-BB21-6632A494E849}" type="presParOf" srcId="{7D3FF2ED-26C9-4BEA-81F1-00780C328EAB}" destId="{E729289D-4ED3-49DB-9862-B8630E2659D4}" srcOrd="0" destOrd="0" presId="urn:microsoft.com/office/officeart/2005/8/layout/orgChart1"/>
    <dgm:cxn modelId="{3E8B1DA0-C9FD-4A2B-BF38-9205198BF63D}" type="presParOf" srcId="{E729289D-4ED3-49DB-9862-B8630E2659D4}" destId="{4AC6F988-9081-4FEF-BE74-4017493BC45D}" srcOrd="0" destOrd="0" presId="urn:microsoft.com/office/officeart/2005/8/layout/orgChart1"/>
    <dgm:cxn modelId="{DAB60677-E02E-47C5-87E6-F626BE2BE122}" type="presParOf" srcId="{E729289D-4ED3-49DB-9862-B8630E2659D4}" destId="{CE7EA6D7-BE4C-4637-B799-6170FCF2C5DD}" srcOrd="1" destOrd="0" presId="urn:microsoft.com/office/officeart/2005/8/layout/orgChart1"/>
    <dgm:cxn modelId="{A93AF545-E150-4148-8304-29B836F183F9}" type="presParOf" srcId="{7D3FF2ED-26C9-4BEA-81F1-00780C328EAB}" destId="{DF1DD540-545A-4DB9-9EC3-4FDE781E80F4}" srcOrd="1" destOrd="0" presId="urn:microsoft.com/office/officeart/2005/8/layout/orgChart1"/>
    <dgm:cxn modelId="{7CAF8B19-125F-4FB0-ADAB-99A0380DC9D3}" type="presParOf" srcId="{7D3FF2ED-26C9-4BEA-81F1-00780C328EAB}" destId="{89D8065D-D9B5-40AD-AE22-9E981403F519}" srcOrd="2" destOrd="0" presId="urn:microsoft.com/office/officeart/2005/8/layout/orgChart1"/>
    <dgm:cxn modelId="{2D3B6EC1-9589-4160-B2C8-B376C3FAFEDC}" type="presParOf" srcId="{872FEDBB-B5F9-4F21-B58D-94291888AB19}" destId="{201CD237-AD01-46AA-AA98-50349F024F30}" srcOrd="2" destOrd="0" presId="urn:microsoft.com/office/officeart/2005/8/layout/orgChart1"/>
    <dgm:cxn modelId="{17BBD71C-EB75-424F-8744-E771C996C0E2}" type="presParOf" srcId="{AC5EF685-3FB8-4E32-A3FB-8AB1C5991C09}" destId="{720A40B7-AE3B-43C0-98DE-9B295C642E9A}" srcOrd="4" destOrd="0" presId="urn:microsoft.com/office/officeart/2005/8/layout/orgChart1"/>
    <dgm:cxn modelId="{6627532D-E656-4E2B-A808-B0AA382DFB25}" type="presParOf" srcId="{AC5EF685-3FB8-4E32-A3FB-8AB1C5991C09}" destId="{1087D379-CC21-4B98-A6AE-134552E0DFE4}" srcOrd="5" destOrd="0" presId="urn:microsoft.com/office/officeart/2005/8/layout/orgChart1"/>
    <dgm:cxn modelId="{F61D9AD3-4A20-4736-8B2F-CDEE39834781}" type="presParOf" srcId="{1087D379-CC21-4B98-A6AE-134552E0DFE4}" destId="{3EBC3F80-F366-4BF2-B2C3-AFB85CFCD907}" srcOrd="0" destOrd="0" presId="urn:microsoft.com/office/officeart/2005/8/layout/orgChart1"/>
    <dgm:cxn modelId="{0007A2A3-CD79-44A8-A28A-2AAFD1219DA5}" type="presParOf" srcId="{3EBC3F80-F366-4BF2-B2C3-AFB85CFCD907}" destId="{43B31F83-DD02-49EB-A22A-E38B0097D4DB}" srcOrd="0" destOrd="0" presId="urn:microsoft.com/office/officeart/2005/8/layout/orgChart1"/>
    <dgm:cxn modelId="{DDC077AE-3CC8-4AEE-93C1-1E79D80F2644}" type="presParOf" srcId="{3EBC3F80-F366-4BF2-B2C3-AFB85CFCD907}" destId="{461DFF3D-0BAD-4DF1-8236-4F8D614905D9}" srcOrd="1" destOrd="0" presId="urn:microsoft.com/office/officeart/2005/8/layout/orgChart1"/>
    <dgm:cxn modelId="{D85F3E24-60BE-4BE9-81BF-9D3763883C56}" type="presParOf" srcId="{1087D379-CC21-4B98-A6AE-134552E0DFE4}" destId="{08302369-8283-488D-BC49-6A6635885A32}" srcOrd="1" destOrd="0" presId="urn:microsoft.com/office/officeart/2005/8/layout/orgChart1"/>
    <dgm:cxn modelId="{9C891754-33C6-4690-96C3-AC358016D759}" type="presParOf" srcId="{08302369-8283-488D-BC49-6A6635885A32}" destId="{3E8BE2CF-EA3F-4221-9AAE-98DBBBB4B22A}" srcOrd="0" destOrd="0" presId="urn:microsoft.com/office/officeart/2005/8/layout/orgChart1"/>
    <dgm:cxn modelId="{A5C48E76-1E47-4E04-BC6C-9AE4A27A88EA}" type="presParOf" srcId="{08302369-8283-488D-BC49-6A6635885A32}" destId="{F10B1D80-3E23-4B6F-9F92-0E583B35CB14}" srcOrd="1" destOrd="0" presId="urn:microsoft.com/office/officeart/2005/8/layout/orgChart1"/>
    <dgm:cxn modelId="{A9D96A28-D6FD-474C-935C-7770C8EE8ADF}" type="presParOf" srcId="{F10B1D80-3E23-4B6F-9F92-0E583B35CB14}" destId="{31DEDCC3-D07D-44E4-96B0-78BDCAC7C683}" srcOrd="0" destOrd="0" presId="urn:microsoft.com/office/officeart/2005/8/layout/orgChart1"/>
    <dgm:cxn modelId="{CDA28076-66D8-455D-B3A9-ED85B917DE45}" type="presParOf" srcId="{31DEDCC3-D07D-44E4-96B0-78BDCAC7C683}" destId="{CA3ABBB7-BAA4-480B-875A-A145D04091AC}" srcOrd="0" destOrd="0" presId="urn:microsoft.com/office/officeart/2005/8/layout/orgChart1"/>
    <dgm:cxn modelId="{DEF0571B-52AA-432F-A583-A70A3BDDDC4D}" type="presParOf" srcId="{31DEDCC3-D07D-44E4-96B0-78BDCAC7C683}" destId="{DDFFE8B0-C1E0-464B-9650-2CE12600A6AF}" srcOrd="1" destOrd="0" presId="urn:microsoft.com/office/officeart/2005/8/layout/orgChart1"/>
    <dgm:cxn modelId="{9016FCF8-2661-4892-876E-428B0147BA39}" type="presParOf" srcId="{F10B1D80-3E23-4B6F-9F92-0E583B35CB14}" destId="{EFD71C33-B117-461F-B66B-55EBED3DFE26}" srcOrd="1" destOrd="0" presId="urn:microsoft.com/office/officeart/2005/8/layout/orgChart1"/>
    <dgm:cxn modelId="{19E468CB-BF06-4292-A7A9-369225E49C7F}" type="presParOf" srcId="{F10B1D80-3E23-4B6F-9F92-0E583B35CB14}" destId="{6079E120-AF72-46E3-8222-BD3A82CB54D6}" srcOrd="2" destOrd="0" presId="urn:microsoft.com/office/officeart/2005/8/layout/orgChart1"/>
    <dgm:cxn modelId="{C703B8AB-856A-4CAE-9CA8-BD1B5920BF0A}" type="presParOf" srcId="{1087D379-CC21-4B98-A6AE-134552E0DFE4}" destId="{6E705760-0919-4834-B58E-35EAF3BAACE5}" srcOrd="2" destOrd="0" presId="urn:microsoft.com/office/officeart/2005/8/layout/orgChart1"/>
    <dgm:cxn modelId="{DBC568B5-90E0-46A5-8CBB-16DB5161D082}" type="presParOf" srcId="{AC5EF685-3FB8-4E32-A3FB-8AB1C5991C09}" destId="{139771CB-76FE-4E2E-93E1-D8281C271503}" srcOrd="6" destOrd="0" presId="urn:microsoft.com/office/officeart/2005/8/layout/orgChart1"/>
    <dgm:cxn modelId="{5109AE25-B266-4A95-A024-B39A6927A762}" type="presParOf" srcId="{AC5EF685-3FB8-4E32-A3FB-8AB1C5991C09}" destId="{B94C39D1-B2EE-4314-8E81-E0E9AEDB20E9}" srcOrd="7" destOrd="0" presId="urn:microsoft.com/office/officeart/2005/8/layout/orgChart1"/>
    <dgm:cxn modelId="{1C0DFFC8-CBBC-40DE-A7F7-EA3A8121CB7B}" type="presParOf" srcId="{B94C39D1-B2EE-4314-8E81-E0E9AEDB20E9}" destId="{57648079-3355-4272-95BE-86E6ADCA3CC9}" srcOrd="0" destOrd="0" presId="urn:microsoft.com/office/officeart/2005/8/layout/orgChart1"/>
    <dgm:cxn modelId="{1E1C5228-97C8-4956-A857-55D3754D0CE3}" type="presParOf" srcId="{57648079-3355-4272-95BE-86E6ADCA3CC9}" destId="{202CFA99-1AF1-4215-BD38-A93F2C43B139}" srcOrd="0" destOrd="0" presId="urn:microsoft.com/office/officeart/2005/8/layout/orgChart1"/>
    <dgm:cxn modelId="{5582DBAB-D57A-42D8-B84A-16EB02631297}" type="presParOf" srcId="{57648079-3355-4272-95BE-86E6ADCA3CC9}" destId="{8636DDB3-1331-4585-88A7-486EFA9524AF}" srcOrd="1" destOrd="0" presId="urn:microsoft.com/office/officeart/2005/8/layout/orgChart1"/>
    <dgm:cxn modelId="{5BCB2DB3-F031-4A8C-89A3-437A4A6240CD}" type="presParOf" srcId="{B94C39D1-B2EE-4314-8E81-E0E9AEDB20E9}" destId="{94FE8806-56A5-4C3B-91C6-27DF945E7EED}" srcOrd="1" destOrd="0" presId="urn:microsoft.com/office/officeart/2005/8/layout/orgChart1"/>
    <dgm:cxn modelId="{68D08D91-C382-4EEA-9D36-37390BACC8A9}" type="presParOf" srcId="{94FE8806-56A5-4C3B-91C6-27DF945E7EED}" destId="{00F48D01-17E9-48E7-B763-83CF59E77970}" srcOrd="0" destOrd="0" presId="urn:microsoft.com/office/officeart/2005/8/layout/orgChart1"/>
    <dgm:cxn modelId="{16F2792A-B160-49FB-A659-D94748DECFAF}" type="presParOf" srcId="{94FE8806-56A5-4C3B-91C6-27DF945E7EED}" destId="{848263D5-B5E9-4DD4-9935-066E470370E4}" srcOrd="1" destOrd="0" presId="urn:microsoft.com/office/officeart/2005/8/layout/orgChart1"/>
    <dgm:cxn modelId="{F780DD99-BAC8-4DF6-81FC-562178FB7174}" type="presParOf" srcId="{848263D5-B5E9-4DD4-9935-066E470370E4}" destId="{A2E0AC16-A0F6-4F0C-8084-FB9915C2DED3}" srcOrd="0" destOrd="0" presId="urn:microsoft.com/office/officeart/2005/8/layout/orgChart1"/>
    <dgm:cxn modelId="{28693EFE-EC02-4E92-B286-1CD5AD1E275F}" type="presParOf" srcId="{A2E0AC16-A0F6-4F0C-8084-FB9915C2DED3}" destId="{97E9ADE4-2B9B-4BFB-94B0-02C7A2FC3F8A}" srcOrd="0" destOrd="0" presId="urn:microsoft.com/office/officeart/2005/8/layout/orgChart1"/>
    <dgm:cxn modelId="{A7061531-BF8F-46C3-8A7A-C0129CB1CCE6}" type="presParOf" srcId="{A2E0AC16-A0F6-4F0C-8084-FB9915C2DED3}" destId="{2F9B9D4E-6A68-4EA0-8AEF-FB12BC31ED19}" srcOrd="1" destOrd="0" presId="urn:microsoft.com/office/officeart/2005/8/layout/orgChart1"/>
    <dgm:cxn modelId="{5614A1EC-B006-4D0E-B70E-7D33810346CB}" type="presParOf" srcId="{848263D5-B5E9-4DD4-9935-066E470370E4}" destId="{3074FDC5-FAAA-4FF1-9BBB-43CB8000A8E8}" srcOrd="1" destOrd="0" presId="urn:microsoft.com/office/officeart/2005/8/layout/orgChart1"/>
    <dgm:cxn modelId="{4317D73D-F15E-491F-91F2-9F974BE33DEA}" type="presParOf" srcId="{848263D5-B5E9-4DD4-9935-066E470370E4}" destId="{975685C9-4ECB-4E04-B3F2-D7C6E7AA1719}" srcOrd="2" destOrd="0" presId="urn:microsoft.com/office/officeart/2005/8/layout/orgChart1"/>
    <dgm:cxn modelId="{44951C1D-BD6C-4FA4-9A2C-61BC1BE0EDC6}" type="presParOf" srcId="{94FE8806-56A5-4C3B-91C6-27DF945E7EED}" destId="{9FACDC0C-21D9-4A6F-B281-2AF2126CDC95}" srcOrd="2" destOrd="0" presId="urn:microsoft.com/office/officeart/2005/8/layout/orgChart1"/>
    <dgm:cxn modelId="{48A3A58B-3AAA-469D-8677-AB2102787150}" type="presParOf" srcId="{94FE8806-56A5-4C3B-91C6-27DF945E7EED}" destId="{F94FE8E6-9281-4B10-83C1-D3E6BDFCC254}" srcOrd="3" destOrd="0" presId="urn:microsoft.com/office/officeart/2005/8/layout/orgChart1"/>
    <dgm:cxn modelId="{785FE13F-513C-4B47-B28A-39EC1B1BCE09}" type="presParOf" srcId="{F94FE8E6-9281-4B10-83C1-D3E6BDFCC254}" destId="{C034EECC-36E0-458C-BE47-877C799A9AE1}" srcOrd="0" destOrd="0" presId="urn:microsoft.com/office/officeart/2005/8/layout/orgChart1"/>
    <dgm:cxn modelId="{5246CE54-9663-4473-82E3-D8DD9BF624C4}" type="presParOf" srcId="{C034EECC-36E0-458C-BE47-877C799A9AE1}" destId="{7C2AAA55-B786-48A0-BC43-5D383E489DB4}" srcOrd="0" destOrd="0" presId="urn:microsoft.com/office/officeart/2005/8/layout/orgChart1"/>
    <dgm:cxn modelId="{E0807C9E-0167-4B03-B8F3-5554ACC0D3DB}" type="presParOf" srcId="{C034EECC-36E0-458C-BE47-877C799A9AE1}" destId="{ED0A3AD4-9D9B-4C9F-87DE-895C93F33D58}" srcOrd="1" destOrd="0" presId="urn:microsoft.com/office/officeart/2005/8/layout/orgChart1"/>
    <dgm:cxn modelId="{48386A1D-43C6-4C69-B4E7-7247831C124F}" type="presParOf" srcId="{F94FE8E6-9281-4B10-83C1-D3E6BDFCC254}" destId="{A7F1F9C1-172D-4835-B49C-62305A1D409C}" srcOrd="1" destOrd="0" presId="urn:microsoft.com/office/officeart/2005/8/layout/orgChart1"/>
    <dgm:cxn modelId="{66EA8D7E-A858-444F-9742-BE04654A9640}" type="presParOf" srcId="{F94FE8E6-9281-4B10-83C1-D3E6BDFCC254}" destId="{171B93A5-E3A3-41D7-94EA-2E319D7786AC}" srcOrd="2" destOrd="0" presId="urn:microsoft.com/office/officeart/2005/8/layout/orgChart1"/>
    <dgm:cxn modelId="{F3D91AC8-02B5-41AD-9E9E-32E4CD60A301}" type="presParOf" srcId="{94FE8806-56A5-4C3B-91C6-27DF945E7EED}" destId="{7A3CAE03-1C4C-47D8-8907-0E3205C93242}" srcOrd="4" destOrd="0" presId="urn:microsoft.com/office/officeart/2005/8/layout/orgChart1"/>
    <dgm:cxn modelId="{031C17B3-962A-4219-A359-1E1AD7E69D37}" type="presParOf" srcId="{94FE8806-56A5-4C3B-91C6-27DF945E7EED}" destId="{C4D97443-2B23-4178-AACA-E8C4B7E0575D}" srcOrd="5" destOrd="0" presId="urn:microsoft.com/office/officeart/2005/8/layout/orgChart1"/>
    <dgm:cxn modelId="{BD48CEEE-BB7F-4B70-ABF1-CAFCAD8D308A}" type="presParOf" srcId="{C4D97443-2B23-4178-AACA-E8C4B7E0575D}" destId="{B374C2FA-2236-4F14-8541-A889385C2C00}" srcOrd="0" destOrd="0" presId="urn:microsoft.com/office/officeart/2005/8/layout/orgChart1"/>
    <dgm:cxn modelId="{49553C44-CFBE-4E0F-B62A-3C4A317A1A80}" type="presParOf" srcId="{B374C2FA-2236-4F14-8541-A889385C2C00}" destId="{D782F5C5-27BC-46D5-8DBC-485780A117C5}" srcOrd="0" destOrd="0" presId="urn:microsoft.com/office/officeart/2005/8/layout/orgChart1"/>
    <dgm:cxn modelId="{1CD8B569-A036-4261-BCB6-F479FFAF0658}" type="presParOf" srcId="{B374C2FA-2236-4F14-8541-A889385C2C00}" destId="{B4D7B381-B822-4577-8923-E29CEA48E3EC}" srcOrd="1" destOrd="0" presId="urn:microsoft.com/office/officeart/2005/8/layout/orgChart1"/>
    <dgm:cxn modelId="{98F1BCB4-5CA5-4D84-B10E-48E1378AF632}" type="presParOf" srcId="{C4D97443-2B23-4178-AACA-E8C4B7E0575D}" destId="{F906101C-44B0-490B-96D9-92BBDB8C6B05}" srcOrd="1" destOrd="0" presId="urn:microsoft.com/office/officeart/2005/8/layout/orgChart1"/>
    <dgm:cxn modelId="{EB23A14C-55E3-4E62-BC99-8070843D2773}" type="presParOf" srcId="{C4D97443-2B23-4178-AACA-E8C4B7E0575D}" destId="{D65E29DA-1573-4828-BAE8-3BEE1F4E94DE}" srcOrd="2" destOrd="0" presId="urn:microsoft.com/office/officeart/2005/8/layout/orgChart1"/>
    <dgm:cxn modelId="{03AED286-B90F-4605-ADC1-E3FAF5173078}" type="presParOf" srcId="{B94C39D1-B2EE-4314-8E81-E0E9AEDB20E9}" destId="{9FCE98AF-7B4F-4434-BDBE-B5BACA0CA15F}" srcOrd="2" destOrd="0" presId="urn:microsoft.com/office/officeart/2005/8/layout/orgChart1"/>
    <dgm:cxn modelId="{9DEFCB25-6D7A-4F80-ADA3-AB215D91320C}" type="presParOf" srcId="{5D7F4861-EBEC-459B-AD6F-B99FA34665C6}" destId="{FFE7E43A-B4C3-46F5-A9A2-4C7CED25A715}"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321B40B-8902-AF4D-A715-C0B668E947D3}" type="doc">
      <dgm:prSet loTypeId="urn:microsoft.com/office/officeart/2005/8/layout/venn3" loCatId="list" qsTypeId="urn:microsoft.com/office/officeart/2005/8/quickstyle/simple1" qsCatId="simple" csTypeId="urn:microsoft.com/office/officeart/2005/8/colors/accent2_2" csCatId="accent2" phldr="1"/>
      <dgm:spPr/>
      <dgm:t>
        <a:bodyPr/>
        <a:lstStyle/>
        <a:p>
          <a:endParaRPr lang="en-GB"/>
        </a:p>
      </dgm:t>
    </dgm:pt>
    <dgm:pt modelId="{E4B0DE08-E96B-8B4F-A898-8A4C7A28253E}">
      <dgm:prSet custT="1"/>
      <dgm:spPr/>
      <dgm:t>
        <a:bodyPr/>
        <a:lstStyle/>
        <a:p>
          <a:r>
            <a:rPr lang="en-US" sz="1800" dirty="0">
              <a:solidFill>
                <a:schemeClr val="bg1"/>
              </a:solidFill>
            </a:rPr>
            <a:t>Unstructured Reporting &amp; Gaps</a:t>
          </a:r>
        </a:p>
      </dgm:t>
    </dgm:pt>
    <dgm:pt modelId="{AC4A04D5-AA76-1D43-89C9-99DE6E78A9B6}" type="parTrans" cxnId="{D65E8D42-7DAC-8A4F-AD5C-8FCE7B3443A2}">
      <dgm:prSet/>
      <dgm:spPr/>
      <dgm:t>
        <a:bodyPr/>
        <a:lstStyle/>
        <a:p>
          <a:endParaRPr lang="en-GB" sz="2400">
            <a:solidFill>
              <a:schemeClr val="bg1"/>
            </a:solidFill>
          </a:endParaRPr>
        </a:p>
      </dgm:t>
    </dgm:pt>
    <dgm:pt modelId="{90911162-E546-C440-9952-88DFAFD36D7D}" type="sibTrans" cxnId="{D65E8D42-7DAC-8A4F-AD5C-8FCE7B3443A2}">
      <dgm:prSet/>
      <dgm:spPr/>
      <dgm:t>
        <a:bodyPr/>
        <a:lstStyle/>
        <a:p>
          <a:endParaRPr lang="en-GB" sz="2400">
            <a:solidFill>
              <a:schemeClr val="bg1"/>
            </a:solidFill>
          </a:endParaRPr>
        </a:p>
      </dgm:t>
    </dgm:pt>
    <dgm:pt modelId="{E8F3E926-2642-DA4B-BA67-1D564612AA53}">
      <dgm:prSet custT="1"/>
      <dgm:spPr/>
      <dgm:t>
        <a:bodyPr/>
        <a:lstStyle/>
        <a:p>
          <a:r>
            <a:rPr lang="en-US" sz="1800">
              <a:solidFill>
                <a:schemeClr val="bg1"/>
              </a:solidFill>
            </a:rPr>
            <a:t>Inconsistent Vulnerability Context</a:t>
          </a:r>
          <a:endParaRPr lang="en-US" sz="1800" dirty="0">
            <a:solidFill>
              <a:schemeClr val="bg1"/>
            </a:solidFill>
          </a:endParaRPr>
        </a:p>
      </dgm:t>
    </dgm:pt>
    <dgm:pt modelId="{A82E9EF6-8247-9047-B2DA-D6EC87E1D5A3}" type="parTrans" cxnId="{C140BF17-F004-1A45-BDF7-C0C98C668B98}">
      <dgm:prSet/>
      <dgm:spPr/>
      <dgm:t>
        <a:bodyPr/>
        <a:lstStyle/>
        <a:p>
          <a:endParaRPr lang="en-GB" sz="2400">
            <a:solidFill>
              <a:schemeClr val="bg1"/>
            </a:solidFill>
          </a:endParaRPr>
        </a:p>
      </dgm:t>
    </dgm:pt>
    <dgm:pt modelId="{85A7FF08-C21B-9846-A655-F11E48207AD3}" type="sibTrans" cxnId="{C140BF17-F004-1A45-BDF7-C0C98C668B98}">
      <dgm:prSet/>
      <dgm:spPr/>
      <dgm:t>
        <a:bodyPr/>
        <a:lstStyle/>
        <a:p>
          <a:endParaRPr lang="en-GB" sz="2400">
            <a:solidFill>
              <a:schemeClr val="bg1"/>
            </a:solidFill>
          </a:endParaRPr>
        </a:p>
      </dgm:t>
    </dgm:pt>
    <dgm:pt modelId="{291A88CF-465E-3E45-8DDA-AA75F4551A88}">
      <dgm:prSet custT="1"/>
      <dgm:spPr/>
      <dgm:t>
        <a:bodyPr/>
        <a:lstStyle/>
        <a:p>
          <a:r>
            <a:rPr lang="en-US" sz="1800">
              <a:solidFill>
                <a:schemeClr val="bg1"/>
              </a:solidFill>
            </a:rPr>
            <a:t>Absence of Integration with Existing Standards</a:t>
          </a:r>
          <a:endParaRPr lang="en-US" sz="1800" dirty="0">
            <a:solidFill>
              <a:schemeClr val="bg1"/>
            </a:solidFill>
          </a:endParaRPr>
        </a:p>
      </dgm:t>
    </dgm:pt>
    <dgm:pt modelId="{6D8BDA8B-2E88-7B42-932E-7538BBB7F108}" type="parTrans" cxnId="{2303C28C-B943-5141-A52F-0C837C1936D9}">
      <dgm:prSet/>
      <dgm:spPr/>
      <dgm:t>
        <a:bodyPr/>
        <a:lstStyle/>
        <a:p>
          <a:endParaRPr lang="en-GB" sz="2400">
            <a:solidFill>
              <a:schemeClr val="bg1"/>
            </a:solidFill>
          </a:endParaRPr>
        </a:p>
      </dgm:t>
    </dgm:pt>
    <dgm:pt modelId="{3DD2B056-E057-7A48-A92A-1CB39DEE900C}" type="sibTrans" cxnId="{2303C28C-B943-5141-A52F-0C837C1936D9}">
      <dgm:prSet/>
      <dgm:spPr/>
      <dgm:t>
        <a:bodyPr/>
        <a:lstStyle/>
        <a:p>
          <a:endParaRPr lang="en-GB" sz="2400">
            <a:solidFill>
              <a:schemeClr val="bg1"/>
            </a:solidFill>
          </a:endParaRPr>
        </a:p>
      </dgm:t>
    </dgm:pt>
    <dgm:pt modelId="{EA618F8A-E97B-B740-A054-C5C6D0890EFE}">
      <dgm:prSet custT="1"/>
      <dgm:spPr/>
      <dgm:t>
        <a:bodyPr/>
        <a:lstStyle/>
        <a:p>
          <a:r>
            <a:rPr lang="en-US" sz="1800" dirty="0">
              <a:solidFill>
                <a:schemeClr val="bg1"/>
              </a:solidFill>
            </a:rPr>
            <a:t>Lack of Assumptions</a:t>
          </a:r>
        </a:p>
      </dgm:t>
    </dgm:pt>
    <dgm:pt modelId="{DAC5CCA1-FEC0-7344-857B-A0C21FAE0EF9}" type="parTrans" cxnId="{40AB3285-3712-9A4B-BEFB-506AD7DC4D4C}">
      <dgm:prSet/>
      <dgm:spPr/>
      <dgm:t>
        <a:bodyPr/>
        <a:lstStyle/>
        <a:p>
          <a:endParaRPr lang="en-GB" sz="2400">
            <a:solidFill>
              <a:schemeClr val="bg1"/>
            </a:solidFill>
          </a:endParaRPr>
        </a:p>
      </dgm:t>
    </dgm:pt>
    <dgm:pt modelId="{9EBBEA1C-06F2-2A41-B8D8-7F188B0BEC45}" type="sibTrans" cxnId="{40AB3285-3712-9A4B-BEFB-506AD7DC4D4C}">
      <dgm:prSet/>
      <dgm:spPr/>
      <dgm:t>
        <a:bodyPr/>
        <a:lstStyle/>
        <a:p>
          <a:endParaRPr lang="en-GB" sz="2400">
            <a:solidFill>
              <a:schemeClr val="bg1"/>
            </a:solidFill>
          </a:endParaRPr>
        </a:p>
      </dgm:t>
    </dgm:pt>
    <dgm:pt modelId="{3983BFA6-D86F-0D49-9D94-C63652496C0B}">
      <dgm:prSet custT="1"/>
      <dgm:spPr/>
      <dgm:t>
        <a:bodyPr/>
        <a:lstStyle/>
        <a:p>
          <a:r>
            <a:rPr lang="en-US" sz="1800">
              <a:solidFill>
                <a:schemeClr val="bg1"/>
              </a:solidFill>
            </a:rPr>
            <a:t>Rationale for selection of test cases</a:t>
          </a:r>
          <a:endParaRPr lang="en-US" sz="1800" dirty="0">
            <a:solidFill>
              <a:schemeClr val="bg1"/>
            </a:solidFill>
          </a:endParaRPr>
        </a:p>
      </dgm:t>
    </dgm:pt>
    <dgm:pt modelId="{A6B1566E-E6C2-634C-A704-CD72AB8D8C0E}" type="parTrans" cxnId="{0E357CC8-1527-7A4E-A978-E8DA8F95305C}">
      <dgm:prSet/>
      <dgm:spPr/>
      <dgm:t>
        <a:bodyPr/>
        <a:lstStyle/>
        <a:p>
          <a:endParaRPr lang="en-GB" sz="2400">
            <a:solidFill>
              <a:schemeClr val="bg1"/>
            </a:solidFill>
          </a:endParaRPr>
        </a:p>
      </dgm:t>
    </dgm:pt>
    <dgm:pt modelId="{E6851DBF-4335-9644-A7D2-DE0D52110994}" type="sibTrans" cxnId="{0E357CC8-1527-7A4E-A978-E8DA8F95305C}">
      <dgm:prSet/>
      <dgm:spPr/>
      <dgm:t>
        <a:bodyPr/>
        <a:lstStyle/>
        <a:p>
          <a:endParaRPr lang="en-GB" sz="2400">
            <a:solidFill>
              <a:schemeClr val="bg1"/>
            </a:solidFill>
          </a:endParaRPr>
        </a:p>
      </dgm:t>
    </dgm:pt>
    <dgm:pt modelId="{18A90654-9A1E-B14C-B955-FE9CA9B1A925}" type="pres">
      <dgm:prSet presAssocID="{E321B40B-8902-AF4D-A715-C0B668E947D3}" presName="Name0" presStyleCnt="0">
        <dgm:presLayoutVars>
          <dgm:dir/>
          <dgm:resizeHandles val="exact"/>
        </dgm:presLayoutVars>
      </dgm:prSet>
      <dgm:spPr/>
    </dgm:pt>
    <dgm:pt modelId="{996059DF-EE7E-9B4F-8A5F-8DFA87EC99EA}" type="pres">
      <dgm:prSet presAssocID="{E4B0DE08-E96B-8B4F-A898-8A4C7A28253E}" presName="Name5" presStyleLbl="vennNode1" presStyleIdx="0" presStyleCnt="5">
        <dgm:presLayoutVars>
          <dgm:bulletEnabled val="1"/>
        </dgm:presLayoutVars>
      </dgm:prSet>
      <dgm:spPr/>
    </dgm:pt>
    <dgm:pt modelId="{AF447CB4-A1FB-2C40-9DBC-4E86E58AD6B2}" type="pres">
      <dgm:prSet presAssocID="{90911162-E546-C440-9952-88DFAFD36D7D}" presName="space" presStyleCnt="0"/>
      <dgm:spPr/>
    </dgm:pt>
    <dgm:pt modelId="{08A13068-FEFB-7C4C-8EC2-9513658B7DC3}" type="pres">
      <dgm:prSet presAssocID="{E8F3E926-2642-DA4B-BA67-1D564612AA53}" presName="Name5" presStyleLbl="vennNode1" presStyleIdx="1" presStyleCnt="5">
        <dgm:presLayoutVars>
          <dgm:bulletEnabled val="1"/>
        </dgm:presLayoutVars>
      </dgm:prSet>
      <dgm:spPr/>
    </dgm:pt>
    <dgm:pt modelId="{765CB314-8E2A-1444-AA6C-D3C8E83C2B47}" type="pres">
      <dgm:prSet presAssocID="{85A7FF08-C21B-9846-A655-F11E48207AD3}" presName="space" presStyleCnt="0"/>
      <dgm:spPr/>
    </dgm:pt>
    <dgm:pt modelId="{41C1D68E-ED70-2241-A121-5AAFA866806C}" type="pres">
      <dgm:prSet presAssocID="{291A88CF-465E-3E45-8DDA-AA75F4551A88}" presName="Name5" presStyleLbl="vennNode1" presStyleIdx="2" presStyleCnt="5">
        <dgm:presLayoutVars>
          <dgm:bulletEnabled val="1"/>
        </dgm:presLayoutVars>
      </dgm:prSet>
      <dgm:spPr/>
    </dgm:pt>
    <dgm:pt modelId="{0F5DA82C-086E-1F45-98E7-2A1D8269D859}" type="pres">
      <dgm:prSet presAssocID="{3DD2B056-E057-7A48-A92A-1CB39DEE900C}" presName="space" presStyleCnt="0"/>
      <dgm:spPr/>
    </dgm:pt>
    <dgm:pt modelId="{FA484AED-6D75-8149-B673-6B77AC6A03E4}" type="pres">
      <dgm:prSet presAssocID="{EA618F8A-E97B-B740-A054-C5C6D0890EFE}" presName="Name5" presStyleLbl="vennNode1" presStyleIdx="3" presStyleCnt="5">
        <dgm:presLayoutVars>
          <dgm:bulletEnabled val="1"/>
        </dgm:presLayoutVars>
      </dgm:prSet>
      <dgm:spPr/>
    </dgm:pt>
    <dgm:pt modelId="{11E58887-85BA-D649-B71B-16CC4FBF4145}" type="pres">
      <dgm:prSet presAssocID="{9EBBEA1C-06F2-2A41-B8D8-7F188B0BEC45}" presName="space" presStyleCnt="0"/>
      <dgm:spPr/>
    </dgm:pt>
    <dgm:pt modelId="{986450C7-FB3D-0F41-88E5-B4673FC8403D}" type="pres">
      <dgm:prSet presAssocID="{3983BFA6-D86F-0D49-9D94-C63652496C0B}" presName="Name5" presStyleLbl="vennNode1" presStyleIdx="4" presStyleCnt="5">
        <dgm:presLayoutVars>
          <dgm:bulletEnabled val="1"/>
        </dgm:presLayoutVars>
      </dgm:prSet>
      <dgm:spPr/>
    </dgm:pt>
  </dgm:ptLst>
  <dgm:cxnLst>
    <dgm:cxn modelId="{F9F0CD0D-C35C-A441-8FB4-D366C788A71D}" type="presOf" srcId="{291A88CF-465E-3E45-8DDA-AA75F4551A88}" destId="{41C1D68E-ED70-2241-A121-5AAFA866806C}" srcOrd="0" destOrd="0" presId="urn:microsoft.com/office/officeart/2005/8/layout/venn3"/>
    <dgm:cxn modelId="{C140BF17-F004-1A45-BDF7-C0C98C668B98}" srcId="{E321B40B-8902-AF4D-A715-C0B668E947D3}" destId="{E8F3E926-2642-DA4B-BA67-1D564612AA53}" srcOrd="1" destOrd="0" parTransId="{A82E9EF6-8247-9047-B2DA-D6EC87E1D5A3}" sibTransId="{85A7FF08-C21B-9846-A655-F11E48207AD3}"/>
    <dgm:cxn modelId="{03C3FB1B-94C1-D049-9138-EFF6FE5EB293}" type="presOf" srcId="{3983BFA6-D86F-0D49-9D94-C63652496C0B}" destId="{986450C7-FB3D-0F41-88E5-B4673FC8403D}" srcOrd="0" destOrd="0" presId="urn:microsoft.com/office/officeart/2005/8/layout/venn3"/>
    <dgm:cxn modelId="{D65E8D42-7DAC-8A4F-AD5C-8FCE7B3443A2}" srcId="{E321B40B-8902-AF4D-A715-C0B668E947D3}" destId="{E4B0DE08-E96B-8B4F-A898-8A4C7A28253E}" srcOrd="0" destOrd="0" parTransId="{AC4A04D5-AA76-1D43-89C9-99DE6E78A9B6}" sibTransId="{90911162-E546-C440-9952-88DFAFD36D7D}"/>
    <dgm:cxn modelId="{F2146351-F0D9-2A4B-B30A-6643B5361067}" type="presOf" srcId="{EA618F8A-E97B-B740-A054-C5C6D0890EFE}" destId="{FA484AED-6D75-8149-B673-6B77AC6A03E4}" srcOrd="0" destOrd="0" presId="urn:microsoft.com/office/officeart/2005/8/layout/venn3"/>
    <dgm:cxn modelId="{40AB3285-3712-9A4B-BEFB-506AD7DC4D4C}" srcId="{E321B40B-8902-AF4D-A715-C0B668E947D3}" destId="{EA618F8A-E97B-B740-A054-C5C6D0890EFE}" srcOrd="3" destOrd="0" parTransId="{DAC5CCA1-FEC0-7344-857B-A0C21FAE0EF9}" sibTransId="{9EBBEA1C-06F2-2A41-B8D8-7F188B0BEC45}"/>
    <dgm:cxn modelId="{2303C28C-B943-5141-A52F-0C837C1936D9}" srcId="{E321B40B-8902-AF4D-A715-C0B668E947D3}" destId="{291A88CF-465E-3E45-8DDA-AA75F4551A88}" srcOrd="2" destOrd="0" parTransId="{6D8BDA8B-2E88-7B42-932E-7538BBB7F108}" sibTransId="{3DD2B056-E057-7A48-A92A-1CB39DEE900C}"/>
    <dgm:cxn modelId="{BC7820AB-9BC4-0546-AA81-FF2FE96E7E5D}" type="presOf" srcId="{E4B0DE08-E96B-8B4F-A898-8A4C7A28253E}" destId="{996059DF-EE7E-9B4F-8A5F-8DFA87EC99EA}" srcOrd="0" destOrd="0" presId="urn:microsoft.com/office/officeart/2005/8/layout/venn3"/>
    <dgm:cxn modelId="{827CFBC6-4F00-AC44-87FE-8C112ECFA150}" type="presOf" srcId="{E8F3E926-2642-DA4B-BA67-1D564612AA53}" destId="{08A13068-FEFB-7C4C-8EC2-9513658B7DC3}" srcOrd="0" destOrd="0" presId="urn:microsoft.com/office/officeart/2005/8/layout/venn3"/>
    <dgm:cxn modelId="{0E357CC8-1527-7A4E-A978-E8DA8F95305C}" srcId="{E321B40B-8902-AF4D-A715-C0B668E947D3}" destId="{3983BFA6-D86F-0D49-9D94-C63652496C0B}" srcOrd="4" destOrd="0" parTransId="{A6B1566E-E6C2-634C-A704-CD72AB8D8C0E}" sibTransId="{E6851DBF-4335-9644-A7D2-DE0D52110994}"/>
    <dgm:cxn modelId="{2B9204F4-777F-FA41-86AE-0FFAC192D4F3}" type="presOf" srcId="{E321B40B-8902-AF4D-A715-C0B668E947D3}" destId="{18A90654-9A1E-B14C-B955-FE9CA9B1A925}" srcOrd="0" destOrd="0" presId="urn:microsoft.com/office/officeart/2005/8/layout/venn3"/>
    <dgm:cxn modelId="{9C196DA4-9C6E-8543-AE17-35C35BA55931}" type="presParOf" srcId="{18A90654-9A1E-B14C-B955-FE9CA9B1A925}" destId="{996059DF-EE7E-9B4F-8A5F-8DFA87EC99EA}" srcOrd="0" destOrd="0" presId="urn:microsoft.com/office/officeart/2005/8/layout/venn3"/>
    <dgm:cxn modelId="{154EACD2-28B8-3049-B4C9-7E6A1F8D24CB}" type="presParOf" srcId="{18A90654-9A1E-B14C-B955-FE9CA9B1A925}" destId="{AF447CB4-A1FB-2C40-9DBC-4E86E58AD6B2}" srcOrd="1" destOrd="0" presId="urn:microsoft.com/office/officeart/2005/8/layout/venn3"/>
    <dgm:cxn modelId="{9A3410A5-C8E1-EA4B-800B-5B528FAF7328}" type="presParOf" srcId="{18A90654-9A1E-B14C-B955-FE9CA9B1A925}" destId="{08A13068-FEFB-7C4C-8EC2-9513658B7DC3}" srcOrd="2" destOrd="0" presId="urn:microsoft.com/office/officeart/2005/8/layout/venn3"/>
    <dgm:cxn modelId="{81D35AAD-67EE-6F49-970C-2F9CEEBCB4B5}" type="presParOf" srcId="{18A90654-9A1E-B14C-B955-FE9CA9B1A925}" destId="{765CB314-8E2A-1444-AA6C-D3C8E83C2B47}" srcOrd="3" destOrd="0" presId="urn:microsoft.com/office/officeart/2005/8/layout/venn3"/>
    <dgm:cxn modelId="{DF55BDC8-28F6-7C44-88D3-E411742D5B67}" type="presParOf" srcId="{18A90654-9A1E-B14C-B955-FE9CA9B1A925}" destId="{41C1D68E-ED70-2241-A121-5AAFA866806C}" srcOrd="4" destOrd="0" presId="urn:microsoft.com/office/officeart/2005/8/layout/venn3"/>
    <dgm:cxn modelId="{C78D0CA0-F296-8641-AB5A-9307C6C8ADEA}" type="presParOf" srcId="{18A90654-9A1E-B14C-B955-FE9CA9B1A925}" destId="{0F5DA82C-086E-1F45-98E7-2A1D8269D859}" srcOrd="5" destOrd="0" presId="urn:microsoft.com/office/officeart/2005/8/layout/venn3"/>
    <dgm:cxn modelId="{02BA5548-32BF-A54A-B6F5-158AD2FF7FA5}" type="presParOf" srcId="{18A90654-9A1E-B14C-B955-FE9CA9B1A925}" destId="{FA484AED-6D75-8149-B673-6B77AC6A03E4}" srcOrd="6" destOrd="0" presId="urn:microsoft.com/office/officeart/2005/8/layout/venn3"/>
    <dgm:cxn modelId="{1FB51617-50EB-FE42-A9C2-07C1AFC3BD76}" type="presParOf" srcId="{18A90654-9A1E-B14C-B955-FE9CA9B1A925}" destId="{11E58887-85BA-D649-B71B-16CC4FBF4145}" srcOrd="7" destOrd="0" presId="urn:microsoft.com/office/officeart/2005/8/layout/venn3"/>
    <dgm:cxn modelId="{DEF4E3A1-4B8B-4B48-A501-60D55D90A107}" type="presParOf" srcId="{18A90654-9A1E-B14C-B955-FE9CA9B1A925}" destId="{986450C7-FB3D-0F41-88E5-B4673FC8403D}"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1024694-E3E7-6546-8273-73DB814007F6}"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CFF9B948-A85D-EE4E-8842-BDBA57AAB842}">
      <dgm:prSet phldrT="[Text]" custT="1"/>
      <dgm:spPr/>
      <dgm:t>
        <a:bodyPr/>
        <a:lstStyle/>
        <a:p>
          <a:r>
            <a:rPr lang="en-GB" sz="2000" dirty="0"/>
            <a:t>Goal-oriented:</a:t>
          </a:r>
        </a:p>
      </dgm:t>
    </dgm:pt>
    <dgm:pt modelId="{65E41D62-A0AB-334C-9E41-BB3EF00DFA2A}" type="parTrans" cxnId="{AFD745E7-5217-644F-B7BA-7A01DA8F7830}">
      <dgm:prSet/>
      <dgm:spPr/>
      <dgm:t>
        <a:bodyPr/>
        <a:lstStyle/>
        <a:p>
          <a:endParaRPr lang="en-GB" sz="2000"/>
        </a:p>
      </dgm:t>
    </dgm:pt>
    <dgm:pt modelId="{C46C72BD-BF3E-BB45-816C-1EBAA622D0A9}" type="sibTrans" cxnId="{AFD745E7-5217-644F-B7BA-7A01DA8F7830}">
      <dgm:prSet/>
      <dgm:spPr/>
      <dgm:t>
        <a:bodyPr/>
        <a:lstStyle/>
        <a:p>
          <a:endParaRPr lang="en-GB" sz="2000"/>
        </a:p>
      </dgm:t>
    </dgm:pt>
    <dgm:pt modelId="{CCAF6974-75DD-B240-B7FD-7CC74D381320}">
      <dgm:prSet custT="1"/>
      <dgm:spPr/>
      <dgm:t>
        <a:bodyPr/>
        <a:lstStyle/>
        <a:p>
          <a:r>
            <a:rPr lang="en-GB" sz="1600"/>
            <a:t>It focuses on whether security outcomes are achieved, not just whether processes are followed.</a:t>
          </a:r>
          <a:endParaRPr lang="en-GB" sz="1600" dirty="0"/>
        </a:p>
      </dgm:t>
    </dgm:pt>
    <dgm:pt modelId="{9A70E6B3-FC4E-D242-ADBA-70CFFD16241F}" type="parTrans" cxnId="{BE7AEF2E-4A53-AA4B-BA44-4C1941A7374A}">
      <dgm:prSet/>
      <dgm:spPr/>
      <dgm:t>
        <a:bodyPr/>
        <a:lstStyle/>
        <a:p>
          <a:endParaRPr lang="en-GB" sz="2000"/>
        </a:p>
      </dgm:t>
    </dgm:pt>
    <dgm:pt modelId="{E6A89DC7-B653-4541-9213-63E28D42D27B}" type="sibTrans" cxnId="{BE7AEF2E-4A53-AA4B-BA44-4C1941A7374A}">
      <dgm:prSet/>
      <dgm:spPr/>
      <dgm:t>
        <a:bodyPr/>
        <a:lstStyle/>
        <a:p>
          <a:endParaRPr lang="en-GB" sz="2000"/>
        </a:p>
      </dgm:t>
    </dgm:pt>
    <dgm:pt modelId="{60D34566-C2E5-DE43-A3E3-E4009F3B7A79}">
      <dgm:prSet custT="1"/>
      <dgm:spPr/>
      <dgm:t>
        <a:bodyPr/>
        <a:lstStyle/>
        <a:p>
          <a:r>
            <a:rPr lang="en-GB" sz="1600" dirty="0"/>
            <a:t>Less emphasis on extensive formal documentation and more on evidence that requirements are met (as compared to Common. Criteria)</a:t>
          </a:r>
        </a:p>
      </dgm:t>
    </dgm:pt>
    <dgm:pt modelId="{90756655-99AE-FE4C-AF9E-1CD0F9F879E1}" type="parTrans" cxnId="{045B94FF-465E-6D47-9404-ABA28389AD52}">
      <dgm:prSet/>
      <dgm:spPr/>
      <dgm:t>
        <a:bodyPr/>
        <a:lstStyle/>
        <a:p>
          <a:endParaRPr lang="en-GB" sz="2000"/>
        </a:p>
      </dgm:t>
    </dgm:pt>
    <dgm:pt modelId="{F1A49D28-5A36-A84E-9F57-0C40AEB41795}" type="sibTrans" cxnId="{045B94FF-465E-6D47-9404-ABA28389AD52}">
      <dgm:prSet/>
      <dgm:spPr/>
      <dgm:t>
        <a:bodyPr/>
        <a:lstStyle/>
        <a:p>
          <a:endParaRPr lang="en-GB" sz="2000"/>
        </a:p>
      </dgm:t>
    </dgm:pt>
    <dgm:pt modelId="{A3658945-872B-6948-B4EB-339AC93280CC}">
      <dgm:prSet custT="1"/>
      <dgm:spPr/>
      <dgm:t>
        <a:bodyPr/>
        <a:lstStyle/>
        <a:p>
          <a:r>
            <a:rPr lang="en-GB" sz="1600"/>
            <a:t>Reports are shorter, focused on describing the tested security claims, test methods, and results.</a:t>
          </a:r>
          <a:endParaRPr lang="en-GB" sz="1600" dirty="0"/>
        </a:p>
      </dgm:t>
    </dgm:pt>
    <dgm:pt modelId="{20322364-EEE0-9E43-A0B2-226582BAA272}" type="parTrans" cxnId="{C1EDA315-8982-AB40-BF98-9FE4558DB91D}">
      <dgm:prSet/>
      <dgm:spPr/>
      <dgm:t>
        <a:bodyPr/>
        <a:lstStyle/>
        <a:p>
          <a:endParaRPr lang="en-GB" sz="2000"/>
        </a:p>
      </dgm:t>
    </dgm:pt>
    <dgm:pt modelId="{9FBCB858-4588-324C-84F4-A9C61A020BEC}" type="sibTrans" cxnId="{C1EDA315-8982-AB40-BF98-9FE4558DB91D}">
      <dgm:prSet/>
      <dgm:spPr/>
      <dgm:t>
        <a:bodyPr/>
        <a:lstStyle/>
        <a:p>
          <a:endParaRPr lang="en-GB" sz="2000"/>
        </a:p>
      </dgm:t>
    </dgm:pt>
    <dgm:pt modelId="{21AB478A-53B8-7F46-8CCB-4FEBC6BDAAE9}">
      <dgm:prSet custT="1"/>
      <dgm:spPr/>
      <dgm:t>
        <a:bodyPr/>
        <a:lstStyle/>
        <a:p>
          <a:r>
            <a:rPr lang="en-GB" sz="2000" dirty="0"/>
            <a:t>Some aspects (both SFRs and requirements of the standardised protection profiles) are general which:</a:t>
          </a:r>
        </a:p>
      </dgm:t>
    </dgm:pt>
    <dgm:pt modelId="{32122B56-9A50-3644-ABDF-D4792A463418}" type="parTrans" cxnId="{AA31F4F1-8FEB-ED48-AEA7-FE559C29933B}">
      <dgm:prSet/>
      <dgm:spPr/>
      <dgm:t>
        <a:bodyPr/>
        <a:lstStyle/>
        <a:p>
          <a:endParaRPr lang="en-GB" sz="2000"/>
        </a:p>
      </dgm:t>
    </dgm:pt>
    <dgm:pt modelId="{DCE60658-364D-3F49-84A1-33290D407164}" type="sibTrans" cxnId="{AA31F4F1-8FEB-ED48-AEA7-FE559C29933B}">
      <dgm:prSet/>
      <dgm:spPr/>
      <dgm:t>
        <a:bodyPr/>
        <a:lstStyle/>
        <a:p>
          <a:endParaRPr lang="en-GB" sz="2000"/>
        </a:p>
      </dgm:t>
    </dgm:pt>
    <dgm:pt modelId="{40DD39C1-E2CB-8849-AA06-D1DBFB14A1ED}">
      <dgm:prSet custT="1"/>
      <dgm:spPr/>
      <dgm:t>
        <a:bodyPr/>
        <a:lstStyle/>
        <a:p>
          <a:r>
            <a:rPr lang="en-GB" sz="1600" dirty="0"/>
            <a:t>allows flexibility</a:t>
          </a:r>
        </a:p>
      </dgm:t>
    </dgm:pt>
    <dgm:pt modelId="{42FA98EB-7768-8A4C-A8AE-383E9C4BBEDB}" type="parTrans" cxnId="{FAB908E3-87EE-3A43-8A38-9E53690E7E60}">
      <dgm:prSet/>
      <dgm:spPr/>
      <dgm:t>
        <a:bodyPr/>
        <a:lstStyle/>
        <a:p>
          <a:endParaRPr lang="en-GB" sz="2000"/>
        </a:p>
      </dgm:t>
    </dgm:pt>
    <dgm:pt modelId="{CE5FD99E-FCF4-C248-9BE9-677C571F70DB}" type="sibTrans" cxnId="{FAB908E3-87EE-3A43-8A38-9E53690E7E60}">
      <dgm:prSet/>
      <dgm:spPr/>
      <dgm:t>
        <a:bodyPr/>
        <a:lstStyle/>
        <a:p>
          <a:endParaRPr lang="en-GB" sz="2000"/>
        </a:p>
      </dgm:t>
    </dgm:pt>
    <dgm:pt modelId="{6C31B918-87BD-CF44-B4D7-121CAB49A4AC}">
      <dgm:prSet custT="1"/>
      <dgm:spPr/>
      <dgm:t>
        <a:bodyPr/>
        <a:lstStyle/>
        <a:p>
          <a:r>
            <a:rPr lang="en-GB" sz="1600" dirty="0"/>
            <a:t>requires sufficient “experience” to strategically identify the most appropriate roadmap for the evaluation to meaningfully address the security claims</a:t>
          </a:r>
        </a:p>
      </dgm:t>
    </dgm:pt>
    <dgm:pt modelId="{6ED8A68D-0758-C04F-9E94-C1E6ECF7C199}" type="parTrans" cxnId="{19CC7658-1E00-BC43-9F96-B6D12F4D0F7E}">
      <dgm:prSet/>
      <dgm:spPr/>
      <dgm:t>
        <a:bodyPr/>
        <a:lstStyle/>
        <a:p>
          <a:endParaRPr lang="en-GB" sz="2000"/>
        </a:p>
      </dgm:t>
    </dgm:pt>
    <dgm:pt modelId="{59F0EDA9-4219-ED40-BD1B-3D3D88B2F4E1}" type="sibTrans" cxnId="{19CC7658-1E00-BC43-9F96-B6D12F4D0F7E}">
      <dgm:prSet/>
      <dgm:spPr/>
      <dgm:t>
        <a:bodyPr/>
        <a:lstStyle/>
        <a:p>
          <a:endParaRPr lang="en-GB" sz="2000"/>
        </a:p>
      </dgm:t>
    </dgm:pt>
    <dgm:pt modelId="{B34704EB-0B76-8C4C-BB1C-B32D482F5499}" type="pres">
      <dgm:prSet presAssocID="{31024694-E3E7-6546-8273-73DB814007F6}" presName="diagram" presStyleCnt="0">
        <dgm:presLayoutVars>
          <dgm:dir/>
          <dgm:resizeHandles val="exact"/>
        </dgm:presLayoutVars>
      </dgm:prSet>
      <dgm:spPr/>
    </dgm:pt>
    <dgm:pt modelId="{4C222757-C1B8-6E4D-B081-5AE8A372C269}" type="pres">
      <dgm:prSet presAssocID="{CFF9B948-A85D-EE4E-8842-BDBA57AAB842}" presName="node" presStyleLbl="node1" presStyleIdx="0" presStyleCnt="2">
        <dgm:presLayoutVars>
          <dgm:bulletEnabled val="1"/>
        </dgm:presLayoutVars>
      </dgm:prSet>
      <dgm:spPr/>
    </dgm:pt>
    <dgm:pt modelId="{6CABE264-1716-A245-BD8C-A643865330AC}" type="pres">
      <dgm:prSet presAssocID="{C46C72BD-BF3E-BB45-816C-1EBAA622D0A9}" presName="sibTrans" presStyleCnt="0"/>
      <dgm:spPr/>
    </dgm:pt>
    <dgm:pt modelId="{622325BA-C7C4-1142-939E-81A56E135279}" type="pres">
      <dgm:prSet presAssocID="{21AB478A-53B8-7F46-8CCB-4FEBC6BDAAE9}" presName="node" presStyleLbl="node1" presStyleIdx="1" presStyleCnt="2">
        <dgm:presLayoutVars>
          <dgm:bulletEnabled val="1"/>
        </dgm:presLayoutVars>
      </dgm:prSet>
      <dgm:spPr/>
    </dgm:pt>
  </dgm:ptLst>
  <dgm:cxnLst>
    <dgm:cxn modelId="{C1EDA315-8982-AB40-BF98-9FE4558DB91D}" srcId="{CFF9B948-A85D-EE4E-8842-BDBA57AAB842}" destId="{A3658945-872B-6948-B4EB-339AC93280CC}" srcOrd="2" destOrd="0" parTransId="{20322364-EEE0-9E43-A0B2-226582BAA272}" sibTransId="{9FBCB858-4588-324C-84F4-A9C61A020BEC}"/>
    <dgm:cxn modelId="{7ECAB41D-9C5F-1E44-A384-616A9907B26C}" type="presOf" srcId="{CFF9B948-A85D-EE4E-8842-BDBA57AAB842}" destId="{4C222757-C1B8-6E4D-B081-5AE8A372C269}" srcOrd="0" destOrd="0" presId="urn:microsoft.com/office/officeart/2005/8/layout/default"/>
    <dgm:cxn modelId="{BE7AEF2E-4A53-AA4B-BA44-4C1941A7374A}" srcId="{CFF9B948-A85D-EE4E-8842-BDBA57AAB842}" destId="{CCAF6974-75DD-B240-B7FD-7CC74D381320}" srcOrd="0" destOrd="0" parTransId="{9A70E6B3-FC4E-D242-ADBA-70CFFD16241F}" sibTransId="{E6A89DC7-B653-4541-9213-63E28D42D27B}"/>
    <dgm:cxn modelId="{70920432-4607-CC40-B44F-249F239B000B}" type="presOf" srcId="{A3658945-872B-6948-B4EB-339AC93280CC}" destId="{4C222757-C1B8-6E4D-B081-5AE8A372C269}" srcOrd="0" destOrd="3" presId="urn:microsoft.com/office/officeart/2005/8/layout/default"/>
    <dgm:cxn modelId="{5F99FC51-E211-1B46-B955-7B059E249A35}" type="presOf" srcId="{60D34566-C2E5-DE43-A3E3-E4009F3B7A79}" destId="{4C222757-C1B8-6E4D-B081-5AE8A372C269}" srcOrd="0" destOrd="2" presId="urn:microsoft.com/office/officeart/2005/8/layout/default"/>
    <dgm:cxn modelId="{19CC7658-1E00-BC43-9F96-B6D12F4D0F7E}" srcId="{21AB478A-53B8-7F46-8CCB-4FEBC6BDAAE9}" destId="{6C31B918-87BD-CF44-B4D7-121CAB49A4AC}" srcOrd="1" destOrd="0" parTransId="{6ED8A68D-0758-C04F-9E94-C1E6ECF7C199}" sibTransId="{59F0EDA9-4219-ED40-BD1B-3D3D88B2F4E1}"/>
    <dgm:cxn modelId="{E773347F-BF1C-0646-B691-E8074789A192}" type="presOf" srcId="{6C31B918-87BD-CF44-B4D7-121CAB49A4AC}" destId="{622325BA-C7C4-1142-939E-81A56E135279}" srcOrd="0" destOrd="2" presId="urn:microsoft.com/office/officeart/2005/8/layout/default"/>
    <dgm:cxn modelId="{5950E790-4A36-CA48-B7BB-BE1E910D493F}" type="presOf" srcId="{31024694-E3E7-6546-8273-73DB814007F6}" destId="{B34704EB-0B76-8C4C-BB1C-B32D482F5499}" srcOrd="0" destOrd="0" presId="urn:microsoft.com/office/officeart/2005/8/layout/default"/>
    <dgm:cxn modelId="{9FAAC89C-D14E-7044-8BA6-B041C8E08CB2}" type="presOf" srcId="{40DD39C1-E2CB-8849-AA06-D1DBFB14A1ED}" destId="{622325BA-C7C4-1142-939E-81A56E135279}" srcOrd="0" destOrd="1" presId="urn:microsoft.com/office/officeart/2005/8/layout/default"/>
    <dgm:cxn modelId="{64FB52E2-FA7E-E14F-A986-4E0F29015783}" type="presOf" srcId="{CCAF6974-75DD-B240-B7FD-7CC74D381320}" destId="{4C222757-C1B8-6E4D-B081-5AE8A372C269}" srcOrd="0" destOrd="1" presId="urn:microsoft.com/office/officeart/2005/8/layout/default"/>
    <dgm:cxn modelId="{FAB908E3-87EE-3A43-8A38-9E53690E7E60}" srcId="{21AB478A-53B8-7F46-8CCB-4FEBC6BDAAE9}" destId="{40DD39C1-E2CB-8849-AA06-D1DBFB14A1ED}" srcOrd="0" destOrd="0" parTransId="{42FA98EB-7768-8A4C-A8AE-383E9C4BBEDB}" sibTransId="{CE5FD99E-FCF4-C248-9BE9-677C571F70DB}"/>
    <dgm:cxn modelId="{AFD745E7-5217-644F-B7BA-7A01DA8F7830}" srcId="{31024694-E3E7-6546-8273-73DB814007F6}" destId="{CFF9B948-A85D-EE4E-8842-BDBA57AAB842}" srcOrd="0" destOrd="0" parTransId="{65E41D62-A0AB-334C-9E41-BB3EF00DFA2A}" sibTransId="{C46C72BD-BF3E-BB45-816C-1EBAA622D0A9}"/>
    <dgm:cxn modelId="{AA31F4F1-8FEB-ED48-AEA7-FE559C29933B}" srcId="{31024694-E3E7-6546-8273-73DB814007F6}" destId="{21AB478A-53B8-7F46-8CCB-4FEBC6BDAAE9}" srcOrd="1" destOrd="0" parTransId="{32122B56-9A50-3644-ABDF-D4792A463418}" sibTransId="{DCE60658-364D-3F49-84A1-33290D407164}"/>
    <dgm:cxn modelId="{97B270F3-6E17-1148-B8ED-F4685BD428F6}" type="presOf" srcId="{21AB478A-53B8-7F46-8CCB-4FEBC6BDAAE9}" destId="{622325BA-C7C4-1142-939E-81A56E135279}" srcOrd="0" destOrd="0" presId="urn:microsoft.com/office/officeart/2005/8/layout/default"/>
    <dgm:cxn modelId="{045B94FF-465E-6D47-9404-ABA28389AD52}" srcId="{CFF9B948-A85D-EE4E-8842-BDBA57AAB842}" destId="{60D34566-C2E5-DE43-A3E3-E4009F3B7A79}" srcOrd="1" destOrd="0" parTransId="{90756655-99AE-FE4C-AF9E-1CD0F9F879E1}" sibTransId="{F1A49D28-5A36-A84E-9F57-0C40AEB41795}"/>
    <dgm:cxn modelId="{3DC4C8DA-03E9-044A-9727-2136F4D5D225}" type="presParOf" srcId="{B34704EB-0B76-8C4C-BB1C-B32D482F5499}" destId="{4C222757-C1B8-6E4D-B081-5AE8A372C269}" srcOrd="0" destOrd="0" presId="urn:microsoft.com/office/officeart/2005/8/layout/default"/>
    <dgm:cxn modelId="{5D1096FA-DCDA-784E-85CA-7C980FBAC6BD}" type="presParOf" srcId="{B34704EB-0B76-8C4C-BB1C-B32D482F5499}" destId="{6CABE264-1716-A245-BD8C-A643865330AC}" srcOrd="1" destOrd="0" presId="urn:microsoft.com/office/officeart/2005/8/layout/default"/>
    <dgm:cxn modelId="{33049B85-0DE3-BD4B-A3A8-626B1CAE4DCF}" type="presParOf" srcId="{B34704EB-0B76-8C4C-BB1C-B32D482F5499}" destId="{622325BA-C7C4-1142-939E-81A56E13527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F9AEBFA-1ED4-3249-A166-3803002DA333}" type="doc">
      <dgm:prSet loTypeId="urn:microsoft.com/office/officeart/2008/layout/TitlePictureLineup" loCatId="" qsTypeId="urn:microsoft.com/office/officeart/2005/8/quickstyle/simple1" qsCatId="simple" csTypeId="urn:microsoft.com/office/officeart/2005/8/colors/colorful2" csCatId="colorful" phldr="1"/>
      <dgm:spPr/>
      <dgm:t>
        <a:bodyPr/>
        <a:lstStyle/>
        <a:p>
          <a:endParaRPr lang="en-GB"/>
        </a:p>
      </dgm:t>
    </dgm:pt>
    <dgm:pt modelId="{0855C5F5-976C-274F-ACA2-A3BF30A4FEEF}">
      <dgm:prSet phldrT="[Text]" custT="1"/>
      <dgm:spPr/>
      <dgm:t>
        <a:bodyPr/>
        <a:lstStyle/>
        <a:p>
          <a:r>
            <a:rPr lang="en-GB" sz="1800" b="1" dirty="0">
              <a:solidFill>
                <a:schemeClr val="bg1"/>
              </a:solidFill>
            </a:rPr>
            <a:t>Regulatory Requirements</a:t>
          </a:r>
        </a:p>
      </dgm:t>
    </dgm:pt>
    <dgm:pt modelId="{2CBD0E31-617A-1E46-AA75-5A4183F6C73E}" type="parTrans" cxnId="{AB445857-07E4-5A4F-9DC7-D58E55C4FAD2}">
      <dgm:prSet/>
      <dgm:spPr/>
      <dgm:t>
        <a:bodyPr/>
        <a:lstStyle/>
        <a:p>
          <a:endParaRPr lang="en-GB" sz="2400">
            <a:solidFill>
              <a:schemeClr val="bg1"/>
            </a:solidFill>
          </a:endParaRPr>
        </a:p>
      </dgm:t>
    </dgm:pt>
    <dgm:pt modelId="{88C28655-B7BC-CC4B-96BA-4B6A59A2A359}" type="sibTrans" cxnId="{AB445857-07E4-5A4F-9DC7-D58E55C4FAD2}">
      <dgm:prSet/>
      <dgm:spPr/>
      <dgm:t>
        <a:bodyPr/>
        <a:lstStyle/>
        <a:p>
          <a:endParaRPr lang="en-GB" sz="2400">
            <a:solidFill>
              <a:schemeClr val="bg1"/>
            </a:solidFill>
          </a:endParaRPr>
        </a:p>
      </dgm:t>
    </dgm:pt>
    <dgm:pt modelId="{99C06896-9CEC-C546-8330-841AD342DB17}">
      <dgm:prSet phldrT="[Text]" custT="1"/>
      <dgm:spPr/>
      <dgm:t>
        <a:bodyPr/>
        <a:lstStyle/>
        <a:p>
          <a:r>
            <a:rPr lang="en-GB" sz="2400" dirty="0">
              <a:solidFill>
                <a:schemeClr val="bg1"/>
              </a:solidFill>
            </a:rPr>
            <a:t>Structured evidence demonstrates real product achievements</a:t>
          </a:r>
        </a:p>
      </dgm:t>
    </dgm:pt>
    <dgm:pt modelId="{0EDDA247-C44F-4440-A10D-192D301AB135}" type="parTrans" cxnId="{369701D5-92DF-C24D-98A1-127A4E1D38AC}">
      <dgm:prSet/>
      <dgm:spPr/>
      <dgm:t>
        <a:bodyPr/>
        <a:lstStyle/>
        <a:p>
          <a:endParaRPr lang="en-GB" sz="2400">
            <a:solidFill>
              <a:schemeClr val="bg1"/>
            </a:solidFill>
          </a:endParaRPr>
        </a:p>
      </dgm:t>
    </dgm:pt>
    <dgm:pt modelId="{6AFFE692-372B-6249-92AE-29550B63841B}" type="sibTrans" cxnId="{369701D5-92DF-C24D-98A1-127A4E1D38AC}">
      <dgm:prSet/>
      <dgm:spPr/>
      <dgm:t>
        <a:bodyPr/>
        <a:lstStyle/>
        <a:p>
          <a:endParaRPr lang="en-GB" sz="2400">
            <a:solidFill>
              <a:schemeClr val="bg1"/>
            </a:solidFill>
          </a:endParaRPr>
        </a:p>
      </dgm:t>
    </dgm:pt>
    <dgm:pt modelId="{AA073B32-CF73-FE4B-98D7-359CA2F34829}">
      <dgm:prSet custT="1"/>
      <dgm:spPr/>
      <dgm:t>
        <a:bodyPr/>
        <a:lstStyle/>
        <a:p>
          <a:r>
            <a:rPr lang="en-US" sz="2400" dirty="0">
              <a:solidFill>
                <a:schemeClr val="bg1"/>
              </a:solidFill>
            </a:rPr>
            <a:t>Simplifies procurement with transparency on security characteristics and interoperability functionality</a:t>
          </a:r>
          <a:endParaRPr lang="en-IT" sz="2400" dirty="0">
            <a:solidFill>
              <a:schemeClr val="bg1"/>
            </a:solidFill>
          </a:endParaRPr>
        </a:p>
      </dgm:t>
    </dgm:pt>
    <dgm:pt modelId="{8B040AC6-E611-DA45-8E2A-424936066DEA}" type="parTrans" cxnId="{E4343103-9DF9-7E49-96FD-045E461A35EC}">
      <dgm:prSet/>
      <dgm:spPr/>
      <dgm:t>
        <a:bodyPr/>
        <a:lstStyle/>
        <a:p>
          <a:endParaRPr lang="en-GB" sz="2400">
            <a:solidFill>
              <a:schemeClr val="bg1"/>
            </a:solidFill>
          </a:endParaRPr>
        </a:p>
      </dgm:t>
    </dgm:pt>
    <dgm:pt modelId="{711276D6-AAAD-2A4C-A98E-627074CB4A74}" type="sibTrans" cxnId="{E4343103-9DF9-7E49-96FD-045E461A35EC}">
      <dgm:prSet/>
      <dgm:spPr/>
      <dgm:t>
        <a:bodyPr/>
        <a:lstStyle/>
        <a:p>
          <a:endParaRPr lang="en-GB" sz="2400">
            <a:solidFill>
              <a:schemeClr val="bg1"/>
            </a:solidFill>
          </a:endParaRPr>
        </a:p>
      </dgm:t>
    </dgm:pt>
    <dgm:pt modelId="{28C23E2C-1A4F-1147-AA1C-4456DD536B6A}">
      <dgm:prSet custT="1"/>
      <dgm:spPr/>
      <dgm:t>
        <a:bodyPr/>
        <a:lstStyle/>
        <a:p>
          <a:r>
            <a:rPr lang="en-IT" sz="1800" b="1" dirty="0">
              <a:solidFill>
                <a:schemeClr val="bg1"/>
              </a:solidFill>
            </a:rPr>
            <a:t>Supports Risk Management</a:t>
          </a:r>
        </a:p>
      </dgm:t>
    </dgm:pt>
    <dgm:pt modelId="{BDB70E4F-F21E-134F-96AD-39D8573E551F}" type="parTrans" cxnId="{9A48EE0C-62E8-634E-982A-0CAA762CAED2}">
      <dgm:prSet/>
      <dgm:spPr/>
      <dgm:t>
        <a:bodyPr/>
        <a:lstStyle/>
        <a:p>
          <a:endParaRPr lang="en-GB" sz="2400">
            <a:solidFill>
              <a:schemeClr val="bg1"/>
            </a:solidFill>
          </a:endParaRPr>
        </a:p>
      </dgm:t>
    </dgm:pt>
    <dgm:pt modelId="{02184F7A-ACBF-3C43-960F-00396C8400D4}" type="sibTrans" cxnId="{9A48EE0C-62E8-634E-982A-0CAA762CAED2}">
      <dgm:prSet/>
      <dgm:spPr/>
      <dgm:t>
        <a:bodyPr/>
        <a:lstStyle/>
        <a:p>
          <a:endParaRPr lang="en-GB" sz="2400">
            <a:solidFill>
              <a:schemeClr val="bg1"/>
            </a:solidFill>
          </a:endParaRPr>
        </a:p>
      </dgm:t>
    </dgm:pt>
    <dgm:pt modelId="{A7EEE1AD-ABE6-984E-9808-E86292460BC9}">
      <dgm:prSet custT="1"/>
      <dgm:spPr/>
      <dgm:t>
        <a:bodyPr/>
        <a:lstStyle/>
        <a:p>
          <a:pPr algn="l"/>
          <a:r>
            <a:rPr lang="en-IT" sz="2400" dirty="0">
              <a:solidFill>
                <a:schemeClr val="bg1"/>
              </a:solidFill>
            </a:rPr>
            <a:t>Structured approach to evaluating supplier security capabilities</a:t>
          </a:r>
        </a:p>
      </dgm:t>
    </dgm:pt>
    <dgm:pt modelId="{5BCB60F1-9B5F-EE41-86AE-74573D2D0420}" type="parTrans" cxnId="{ABA25301-B766-E447-A08A-B8293AFE6B28}">
      <dgm:prSet/>
      <dgm:spPr/>
      <dgm:t>
        <a:bodyPr/>
        <a:lstStyle/>
        <a:p>
          <a:endParaRPr lang="en-GB" sz="2400">
            <a:solidFill>
              <a:schemeClr val="bg1"/>
            </a:solidFill>
          </a:endParaRPr>
        </a:p>
      </dgm:t>
    </dgm:pt>
    <dgm:pt modelId="{715ECC80-7FD5-1D4D-88E6-219AADE41F75}" type="sibTrans" cxnId="{ABA25301-B766-E447-A08A-B8293AFE6B28}">
      <dgm:prSet/>
      <dgm:spPr/>
      <dgm:t>
        <a:bodyPr/>
        <a:lstStyle/>
        <a:p>
          <a:endParaRPr lang="en-GB" sz="2400">
            <a:solidFill>
              <a:schemeClr val="bg1"/>
            </a:solidFill>
          </a:endParaRPr>
        </a:p>
      </dgm:t>
    </dgm:pt>
    <dgm:pt modelId="{34E8C57C-F404-FB4F-AE79-C526811CE295}">
      <dgm:prSet phldrT="[Text]" custT="1"/>
      <dgm:spPr/>
      <dgm:t>
        <a:bodyPr/>
        <a:lstStyle/>
        <a:p>
          <a:r>
            <a:rPr lang="en-GB" sz="2400" dirty="0">
              <a:solidFill>
                <a:schemeClr val="bg1"/>
              </a:solidFill>
            </a:rPr>
            <a:t>Regulatory Compliance</a:t>
          </a:r>
        </a:p>
      </dgm:t>
    </dgm:pt>
    <dgm:pt modelId="{8649C91A-A604-8547-83FE-AB06DA125B56}" type="parTrans" cxnId="{154025E5-519A-BA48-9019-4900927B7C37}">
      <dgm:prSet/>
      <dgm:spPr/>
      <dgm:t>
        <a:bodyPr/>
        <a:lstStyle/>
        <a:p>
          <a:endParaRPr lang="en-GB" sz="2400">
            <a:solidFill>
              <a:schemeClr val="bg1"/>
            </a:solidFill>
          </a:endParaRPr>
        </a:p>
      </dgm:t>
    </dgm:pt>
    <dgm:pt modelId="{2EB1BDF4-E420-5548-9C9D-20C0B86F2AD2}" type="sibTrans" cxnId="{154025E5-519A-BA48-9019-4900927B7C37}">
      <dgm:prSet/>
      <dgm:spPr/>
      <dgm:t>
        <a:bodyPr/>
        <a:lstStyle/>
        <a:p>
          <a:endParaRPr lang="en-GB" sz="2400">
            <a:solidFill>
              <a:schemeClr val="bg1"/>
            </a:solidFill>
          </a:endParaRPr>
        </a:p>
      </dgm:t>
    </dgm:pt>
    <dgm:pt modelId="{0813372E-77DD-804D-9E5E-3BCDD5B80D32}">
      <dgm:prSet phldrT="[Text]" custT="1"/>
      <dgm:spPr/>
      <dgm:t>
        <a:bodyPr/>
        <a:lstStyle/>
        <a:p>
          <a:r>
            <a:rPr lang="en-IT" sz="1800" b="1" dirty="0">
              <a:solidFill>
                <a:schemeClr val="bg1"/>
              </a:solidFill>
            </a:rPr>
            <a:t>Supply Chain Management</a:t>
          </a:r>
          <a:endParaRPr lang="en-GB" sz="1800" b="1" dirty="0">
            <a:solidFill>
              <a:schemeClr val="bg1"/>
            </a:solidFill>
          </a:endParaRPr>
        </a:p>
      </dgm:t>
    </dgm:pt>
    <dgm:pt modelId="{F59655DD-2FBD-0F48-A2E9-AE5030C1A32E}" type="parTrans" cxnId="{B3E7A8F7-89B4-3940-A067-0634C410A87E}">
      <dgm:prSet/>
      <dgm:spPr/>
      <dgm:t>
        <a:bodyPr/>
        <a:lstStyle/>
        <a:p>
          <a:endParaRPr lang="en-GB" sz="2400">
            <a:solidFill>
              <a:schemeClr val="bg1"/>
            </a:solidFill>
          </a:endParaRPr>
        </a:p>
      </dgm:t>
    </dgm:pt>
    <dgm:pt modelId="{986ECFAE-4216-5747-A622-24200B711375}" type="sibTrans" cxnId="{B3E7A8F7-89B4-3940-A067-0634C410A87E}">
      <dgm:prSet/>
      <dgm:spPr/>
      <dgm:t>
        <a:bodyPr/>
        <a:lstStyle/>
        <a:p>
          <a:endParaRPr lang="en-GB" sz="2400">
            <a:solidFill>
              <a:schemeClr val="bg1"/>
            </a:solidFill>
          </a:endParaRPr>
        </a:p>
      </dgm:t>
    </dgm:pt>
    <dgm:pt modelId="{839576A3-EBBF-7E4A-94A1-1BC9A07A2EC8}">
      <dgm:prSet custT="1"/>
      <dgm:spPr/>
      <dgm:t>
        <a:bodyPr/>
        <a:lstStyle/>
        <a:p>
          <a:r>
            <a:rPr lang="en-US" sz="2400" dirty="0">
              <a:solidFill>
                <a:schemeClr val="bg1"/>
              </a:solidFill>
            </a:rPr>
            <a:t>Streamlines collaboration through reusable 3</a:t>
          </a:r>
          <a:r>
            <a:rPr lang="en-US" sz="2400" baseline="30000" dirty="0">
              <a:solidFill>
                <a:schemeClr val="bg1"/>
              </a:solidFill>
            </a:rPr>
            <a:t>rd</a:t>
          </a:r>
          <a:r>
            <a:rPr lang="en-US" sz="2400" dirty="0">
              <a:solidFill>
                <a:schemeClr val="bg1"/>
              </a:solidFill>
            </a:rPr>
            <a:t> party certifications</a:t>
          </a:r>
          <a:endParaRPr lang="en-IT" sz="2400" dirty="0">
            <a:solidFill>
              <a:schemeClr val="bg1"/>
            </a:solidFill>
          </a:endParaRPr>
        </a:p>
      </dgm:t>
    </dgm:pt>
    <dgm:pt modelId="{4D0B4685-43A7-4A4B-8A10-34CA0D342963}" type="parTrans" cxnId="{9525EC56-7731-0E4D-8B9D-79F14C3413A8}">
      <dgm:prSet/>
      <dgm:spPr/>
      <dgm:t>
        <a:bodyPr/>
        <a:lstStyle/>
        <a:p>
          <a:endParaRPr lang="en-GB">
            <a:solidFill>
              <a:schemeClr val="bg1"/>
            </a:solidFill>
          </a:endParaRPr>
        </a:p>
      </dgm:t>
    </dgm:pt>
    <dgm:pt modelId="{17EA106E-509F-224A-B358-1065DD51B8F6}" type="sibTrans" cxnId="{9525EC56-7731-0E4D-8B9D-79F14C3413A8}">
      <dgm:prSet/>
      <dgm:spPr/>
      <dgm:t>
        <a:bodyPr/>
        <a:lstStyle/>
        <a:p>
          <a:endParaRPr lang="en-GB">
            <a:solidFill>
              <a:schemeClr val="bg1"/>
            </a:solidFill>
          </a:endParaRPr>
        </a:p>
      </dgm:t>
    </dgm:pt>
    <dgm:pt modelId="{C1490D39-8977-3746-A6D8-625D26CA6BEC}">
      <dgm:prSet custT="1"/>
      <dgm:spPr/>
      <dgm:t>
        <a:bodyPr/>
        <a:lstStyle/>
        <a:p>
          <a:pPr>
            <a:buFont typeface="Arial" panose="020B0604020202020204" pitchFamily="34" charset="0"/>
            <a:buChar char="•"/>
          </a:pPr>
          <a:r>
            <a:rPr lang="en-GB" sz="1800" b="1" i="0" u="none" dirty="0">
              <a:solidFill>
                <a:schemeClr val="bg1"/>
              </a:solidFill>
            </a:rPr>
            <a:t>Brand Protection:</a:t>
          </a:r>
        </a:p>
      </dgm:t>
    </dgm:pt>
    <dgm:pt modelId="{2B4FD92E-6365-2241-83A6-EDC44798DA43}" type="parTrans" cxnId="{5776BE46-3541-AE4A-8D71-48ADDB67B72B}">
      <dgm:prSet/>
      <dgm:spPr/>
      <dgm:t>
        <a:bodyPr/>
        <a:lstStyle/>
        <a:p>
          <a:endParaRPr lang="en-GB">
            <a:solidFill>
              <a:schemeClr val="bg1"/>
            </a:solidFill>
          </a:endParaRPr>
        </a:p>
      </dgm:t>
    </dgm:pt>
    <dgm:pt modelId="{5E848E91-AFA9-5E4E-B37D-E42D82959B99}" type="sibTrans" cxnId="{5776BE46-3541-AE4A-8D71-48ADDB67B72B}">
      <dgm:prSet/>
      <dgm:spPr/>
      <dgm:t>
        <a:bodyPr/>
        <a:lstStyle/>
        <a:p>
          <a:endParaRPr lang="en-GB">
            <a:solidFill>
              <a:schemeClr val="bg1"/>
            </a:solidFill>
          </a:endParaRPr>
        </a:p>
      </dgm:t>
    </dgm:pt>
    <dgm:pt modelId="{A5627D08-0E7E-534F-A796-3DDB94E42FBA}">
      <dgm:prSet/>
      <dgm:spPr/>
      <dgm:t>
        <a:bodyPr/>
        <a:lstStyle/>
        <a:p>
          <a:pPr algn="l">
            <a:buFont typeface="Arial" panose="020B0604020202020204" pitchFamily="34" charset="0"/>
            <a:buChar char="•"/>
          </a:pPr>
          <a:r>
            <a:rPr lang="en-GB" b="0" i="0" u="none" dirty="0">
              <a:solidFill>
                <a:schemeClr val="bg1"/>
              </a:solidFill>
            </a:rPr>
            <a:t>Prevents costly and damaging security incidents</a:t>
          </a:r>
        </a:p>
      </dgm:t>
    </dgm:pt>
    <dgm:pt modelId="{1991A7FE-F344-194C-928F-2EE75B079E61}" type="parTrans" cxnId="{3D4E0DED-21AA-8E46-9AD5-7A86FDC9BA28}">
      <dgm:prSet/>
      <dgm:spPr/>
      <dgm:t>
        <a:bodyPr/>
        <a:lstStyle/>
        <a:p>
          <a:endParaRPr lang="en-GB">
            <a:solidFill>
              <a:schemeClr val="bg1"/>
            </a:solidFill>
          </a:endParaRPr>
        </a:p>
      </dgm:t>
    </dgm:pt>
    <dgm:pt modelId="{1B89D434-4CA3-C248-B2D4-966FD7DBBA08}" type="sibTrans" cxnId="{3D4E0DED-21AA-8E46-9AD5-7A86FDC9BA28}">
      <dgm:prSet/>
      <dgm:spPr/>
      <dgm:t>
        <a:bodyPr/>
        <a:lstStyle/>
        <a:p>
          <a:endParaRPr lang="en-GB">
            <a:solidFill>
              <a:schemeClr val="bg1"/>
            </a:solidFill>
          </a:endParaRPr>
        </a:p>
      </dgm:t>
    </dgm:pt>
    <dgm:pt modelId="{9F38ED98-B5C2-8647-96F5-88BD6A59B830}" type="pres">
      <dgm:prSet presAssocID="{0F9AEBFA-1ED4-3249-A166-3803002DA333}" presName="Name0" presStyleCnt="0">
        <dgm:presLayoutVars>
          <dgm:dir/>
        </dgm:presLayoutVars>
      </dgm:prSet>
      <dgm:spPr/>
    </dgm:pt>
    <dgm:pt modelId="{3322CF88-58E6-434E-AC53-01A24A904406}" type="pres">
      <dgm:prSet presAssocID="{0855C5F5-976C-274F-ACA2-A3BF30A4FEEF}" presName="composite" presStyleCnt="0"/>
      <dgm:spPr/>
    </dgm:pt>
    <dgm:pt modelId="{F12F2AEE-D4C2-DE43-95CE-A50C8A7C331F}" type="pres">
      <dgm:prSet presAssocID="{0855C5F5-976C-274F-ACA2-A3BF30A4FEEF}" presName="Accent" presStyleLbl="alignAcc1" presStyleIdx="0" presStyleCnt="4"/>
      <dgm:spPr/>
    </dgm:pt>
    <dgm:pt modelId="{267F1B0E-48B5-5B41-AAD1-94BE74ADCAEC}" type="pres">
      <dgm:prSet presAssocID="{0855C5F5-976C-274F-ACA2-A3BF30A4FEEF}" presName="Image"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27845" b="27845"/>
          </a:stretch>
        </a:blipFill>
      </dgm:spPr>
    </dgm:pt>
    <dgm:pt modelId="{54320633-02DB-834B-AAAA-0E29F4B2FD1C}" type="pres">
      <dgm:prSet presAssocID="{0855C5F5-976C-274F-ACA2-A3BF30A4FEEF}" presName="Child" presStyleLbl="revTx" presStyleIdx="0" presStyleCnt="4" custScaleX="135185">
        <dgm:presLayoutVars>
          <dgm:bulletEnabled val="1"/>
        </dgm:presLayoutVars>
      </dgm:prSet>
      <dgm:spPr/>
    </dgm:pt>
    <dgm:pt modelId="{4358D2C1-F4FE-6D43-BBF0-FB8AB6782073}" type="pres">
      <dgm:prSet presAssocID="{0855C5F5-976C-274F-ACA2-A3BF30A4FEEF}" presName="Parent" presStyleLbl="alignNode1" presStyleIdx="0" presStyleCnt="4" custScaleX="103707" custScaleY="173624">
        <dgm:presLayoutVars>
          <dgm:bulletEnabled val="1"/>
        </dgm:presLayoutVars>
      </dgm:prSet>
      <dgm:spPr/>
    </dgm:pt>
    <dgm:pt modelId="{1BB58AA0-EB9C-8248-8082-60A50EAF0506}" type="pres">
      <dgm:prSet presAssocID="{88C28655-B7BC-CC4B-96BA-4B6A59A2A359}" presName="sibTrans" presStyleCnt="0"/>
      <dgm:spPr/>
    </dgm:pt>
    <dgm:pt modelId="{D3B0FC5E-8BAB-DB4F-A2A9-4875C8604C53}" type="pres">
      <dgm:prSet presAssocID="{0813372E-77DD-804D-9E5E-3BCDD5B80D32}" presName="composite" presStyleCnt="0"/>
      <dgm:spPr/>
    </dgm:pt>
    <dgm:pt modelId="{3A5546BC-8D4E-7D47-BB27-B183D98AB3F5}" type="pres">
      <dgm:prSet presAssocID="{0813372E-77DD-804D-9E5E-3BCDD5B80D32}" presName="Accent" presStyleLbl="alignAcc1" presStyleIdx="1" presStyleCnt="4"/>
      <dgm:spPr/>
    </dgm:pt>
    <dgm:pt modelId="{A358080F-730E-E74C-B570-435225A1C1A7}" type="pres">
      <dgm:prSet presAssocID="{0813372E-77DD-804D-9E5E-3BCDD5B80D32}" presName="Image"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C51F6DE1-6AE1-B646-A85B-C2A4084BADAD}" type="pres">
      <dgm:prSet presAssocID="{0813372E-77DD-804D-9E5E-3BCDD5B80D32}" presName="Child" presStyleLbl="revTx" presStyleIdx="1" presStyleCnt="4" custScaleX="201674" custLinFactNeighborX="22232" custLinFactNeighborY="808">
        <dgm:presLayoutVars>
          <dgm:bulletEnabled val="1"/>
        </dgm:presLayoutVars>
      </dgm:prSet>
      <dgm:spPr/>
    </dgm:pt>
    <dgm:pt modelId="{FC5B2BAA-91EB-9549-835D-B37398D7B5C5}" type="pres">
      <dgm:prSet presAssocID="{0813372E-77DD-804D-9E5E-3BCDD5B80D32}" presName="Parent" presStyleLbl="alignNode1" presStyleIdx="1" presStyleCnt="4" custScaleX="103707" custScaleY="173624">
        <dgm:presLayoutVars>
          <dgm:bulletEnabled val="1"/>
        </dgm:presLayoutVars>
      </dgm:prSet>
      <dgm:spPr/>
    </dgm:pt>
    <dgm:pt modelId="{4996BA07-A889-F041-B131-E29DCC63EF25}" type="pres">
      <dgm:prSet presAssocID="{986ECFAE-4216-5747-A622-24200B711375}" presName="sibTrans" presStyleCnt="0"/>
      <dgm:spPr/>
    </dgm:pt>
    <dgm:pt modelId="{640E49DD-5BA5-2640-8030-D5C1136384C9}" type="pres">
      <dgm:prSet presAssocID="{28C23E2C-1A4F-1147-AA1C-4456DD536B6A}" presName="composite" presStyleCnt="0"/>
      <dgm:spPr/>
    </dgm:pt>
    <dgm:pt modelId="{DD13523E-2ED9-FC43-89AA-DC6F9A9A21FC}" type="pres">
      <dgm:prSet presAssocID="{28C23E2C-1A4F-1147-AA1C-4456DD536B6A}" presName="Accent" presStyleLbl="alignAcc1" presStyleIdx="2" presStyleCnt="4"/>
      <dgm:spPr/>
    </dgm:pt>
    <dgm:pt modelId="{15EA9418-747D-4449-B3BF-2606A4E5E5C0}" type="pres">
      <dgm:prSet presAssocID="{28C23E2C-1A4F-1147-AA1C-4456DD536B6A}" presName="Image" presStyleLbl="nod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220" r="7220"/>
          </a:stretch>
        </a:blipFill>
      </dgm:spPr>
    </dgm:pt>
    <dgm:pt modelId="{F9D0B840-43D2-FA45-B1D1-B34DEA312FDE}" type="pres">
      <dgm:prSet presAssocID="{28C23E2C-1A4F-1147-AA1C-4456DD536B6A}" presName="Child" presStyleLbl="revTx" presStyleIdx="2" presStyleCnt="4" custScaleX="121815">
        <dgm:presLayoutVars>
          <dgm:bulletEnabled val="1"/>
        </dgm:presLayoutVars>
      </dgm:prSet>
      <dgm:spPr/>
    </dgm:pt>
    <dgm:pt modelId="{C48E56D2-AC0F-524A-B98F-5F68300BC746}" type="pres">
      <dgm:prSet presAssocID="{28C23E2C-1A4F-1147-AA1C-4456DD536B6A}" presName="Parent" presStyleLbl="alignNode1" presStyleIdx="2" presStyleCnt="4" custScaleX="103707" custScaleY="173624">
        <dgm:presLayoutVars>
          <dgm:bulletEnabled val="1"/>
        </dgm:presLayoutVars>
      </dgm:prSet>
      <dgm:spPr/>
    </dgm:pt>
    <dgm:pt modelId="{653D1044-8402-0849-B2D4-DD4E1251281B}" type="pres">
      <dgm:prSet presAssocID="{02184F7A-ACBF-3C43-960F-00396C8400D4}" presName="sibTrans" presStyleCnt="0"/>
      <dgm:spPr/>
    </dgm:pt>
    <dgm:pt modelId="{C21FA165-6742-FB42-AA07-2FD5D9017E52}" type="pres">
      <dgm:prSet presAssocID="{C1490D39-8977-3746-A6D8-625D26CA6BEC}" presName="composite" presStyleCnt="0"/>
      <dgm:spPr/>
    </dgm:pt>
    <dgm:pt modelId="{2BB31FEB-D9A0-A547-9DEC-0BF5699848F7}" type="pres">
      <dgm:prSet presAssocID="{C1490D39-8977-3746-A6D8-625D26CA6BEC}" presName="Accent" presStyleLbl="alignAcc1" presStyleIdx="3" presStyleCnt="4"/>
      <dgm:spPr/>
    </dgm:pt>
    <dgm:pt modelId="{E853E7D5-A9C1-3B4A-9BCC-4F185807B4F9}" type="pres">
      <dgm:prSet presAssocID="{C1490D39-8977-3746-A6D8-625D26CA6BEC}" presName="Image" presStyleLbl="nod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1112" b="11112"/>
          </a:stretch>
        </a:blipFill>
      </dgm:spPr>
    </dgm:pt>
    <dgm:pt modelId="{67DC4F6F-2CE0-3245-BCFF-6B3FE4115161}" type="pres">
      <dgm:prSet presAssocID="{C1490D39-8977-3746-A6D8-625D26CA6BEC}" presName="Child" presStyleLbl="revTx" presStyleIdx="3" presStyleCnt="4">
        <dgm:presLayoutVars>
          <dgm:bulletEnabled val="1"/>
        </dgm:presLayoutVars>
      </dgm:prSet>
      <dgm:spPr/>
    </dgm:pt>
    <dgm:pt modelId="{3FCA4A0A-1039-5A42-BABA-8BAC8D202C5F}" type="pres">
      <dgm:prSet presAssocID="{C1490D39-8977-3746-A6D8-625D26CA6BEC}" presName="Parent" presStyleLbl="alignNode1" presStyleIdx="3" presStyleCnt="4" custScaleX="103707" custScaleY="173624">
        <dgm:presLayoutVars>
          <dgm:bulletEnabled val="1"/>
        </dgm:presLayoutVars>
      </dgm:prSet>
      <dgm:spPr/>
    </dgm:pt>
  </dgm:ptLst>
  <dgm:cxnLst>
    <dgm:cxn modelId="{ABA25301-B766-E447-A08A-B8293AFE6B28}" srcId="{28C23E2C-1A4F-1147-AA1C-4456DD536B6A}" destId="{A7EEE1AD-ABE6-984E-9808-E86292460BC9}" srcOrd="0" destOrd="0" parTransId="{5BCB60F1-9B5F-EE41-86AE-74573D2D0420}" sibTransId="{715ECC80-7FD5-1D4D-88E6-219AADE41F75}"/>
    <dgm:cxn modelId="{E4343103-9DF9-7E49-96FD-045E461A35EC}" srcId="{0813372E-77DD-804D-9E5E-3BCDD5B80D32}" destId="{AA073B32-CF73-FE4B-98D7-359CA2F34829}" srcOrd="0" destOrd="0" parTransId="{8B040AC6-E611-DA45-8E2A-424936066DEA}" sibTransId="{711276D6-AAAD-2A4C-A98E-627074CB4A74}"/>
    <dgm:cxn modelId="{9A48EE0C-62E8-634E-982A-0CAA762CAED2}" srcId="{0F9AEBFA-1ED4-3249-A166-3803002DA333}" destId="{28C23E2C-1A4F-1147-AA1C-4456DD536B6A}" srcOrd="2" destOrd="0" parTransId="{BDB70E4F-F21E-134F-96AD-39D8573E551F}" sibTransId="{02184F7A-ACBF-3C43-960F-00396C8400D4}"/>
    <dgm:cxn modelId="{6DDD510F-E190-4940-A318-BE57FFD3898B}" type="presOf" srcId="{0813372E-77DD-804D-9E5E-3BCDD5B80D32}" destId="{FC5B2BAA-91EB-9549-835D-B37398D7B5C5}" srcOrd="0" destOrd="0" presId="urn:microsoft.com/office/officeart/2008/layout/TitlePictureLineup"/>
    <dgm:cxn modelId="{18651313-D724-7847-AAE2-C11EC7F5AC0B}" type="presOf" srcId="{839576A3-EBBF-7E4A-94A1-1BC9A07A2EC8}" destId="{C51F6DE1-6AE1-B646-A85B-C2A4084BADAD}" srcOrd="0" destOrd="1" presId="urn:microsoft.com/office/officeart/2008/layout/TitlePictureLineup"/>
    <dgm:cxn modelId="{750A3F17-6475-C247-89C4-9DCC82A6A2E4}" type="presOf" srcId="{C1490D39-8977-3746-A6D8-625D26CA6BEC}" destId="{3FCA4A0A-1039-5A42-BABA-8BAC8D202C5F}" srcOrd="0" destOrd="0" presId="urn:microsoft.com/office/officeart/2008/layout/TitlePictureLineup"/>
    <dgm:cxn modelId="{BF2EE826-D0A1-7144-94EC-CB0A9FC78651}" type="presOf" srcId="{A5627D08-0E7E-534F-A796-3DDB94E42FBA}" destId="{67DC4F6F-2CE0-3245-BCFF-6B3FE4115161}" srcOrd="0" destOrd="0" presId="urn:microsoft.com/office/officeart/2008/layout/TitlePictureLineup"/>
    <dgm:cxn modelId="{0F61FB41-5006-2A46-999F-25C42FA0A001}" type="presOf" srcId="{A7EEE1AD-ABE6-984E-9808-E86292460BC9}" destId="{F9D0B840-43D2-FA45-B1D1-B34DEA312FDE}" srcOrd="0" destOrd="0" presId="urn:microsoft.com/office/officeart/2008/layout/TitlePictureLineup"/>
    <dgm:cxn modelId="{F11D2064-715A-9744-8189-0DEEECA922ED}" type="presOf" srcId="{AA073B32-CF73-FE4B-98D7-359CA2F34829}" destId="{C51F6DE1-6AE1-B646-A85B-C2A4084BADAD}" srcOrd="0" destOrd="0" presId="urn:microsoft.com/office/officeart/2008/layout/TitlePictureLineup"/>
    <dgm:cxn modelId="{5776BE46-3541-AE4A-8D71-48ADDB67B72B}" srcId="{0F9AEBFA-1ED4-3249-A166-3803002DA333}" destId="{C1490D39-8977-3746-A6D8-625D26CA6BEC}" srcOrd="3" destOrd="0" parTransId="{2B4FD92E-6365-2241-83A6-EDC44798DA43}" sibTransId="{5E848E91-AFA9-5E4E-B37D-E42D82959B99}"/>
    <dgm:cxn modelId="{BDC2D44C-A34A-A443-888B-94084D157929}" type="presOf" srcId="{34E8C57C-F404-FB4F-AE79-C526811CE295}" destId="{54320633-02DB-834B-AAAA-0E29F4B2FD1C}" srcOrd="0" destOrd="0" presId="urn:microsoft.com/office/officeart/2008/layout/TitlePictureLineup"/>
    <dgm:cxn modelId="{A027F26F-4E38-E548-BE2C-A75BACD05DB9}" type="presOf" srcId="{0855C5F5-976C-274F-ACA2-A3BF30A4FEEF}" destId="{4358D2C1-F4FE-6D43-BBF0-FB8AB6782073}" srcOrd="0" destOrd="0" presId="urn:microsoft.com/office/officeart/2008/layout/TitlePictureLineup"/>
    <dgm:cxn modelId="{9525EC56-7731-0E4D-8B9D-79F14C3413A8}" srcId="{0813372E-77DD-804D-9E5E-3BCDD5B80D32}" destId="{839576A3-EBBF-7E4A-94A1-1BC9A07A2EC8}" srcOrd="1" destOrd="0" parTransId="{4D0B4685-43A7-4A4B-8A10-34CA0D342963}" sibTransId="{17EA106E-509F-224A-B358-1065DD51B8F6}"/>
    <dgm:cxn modelId="{AB445857-07E4-5A4F-9DC7-D58E55C4FAD2}" srcId="{0F9AEBFA-1ED4-3249-A166-3803002DA333}" destId="{0855C5F5-976C-274F-ACA2-A3BF30A4FEEF}" srcOrd="0" destOrd="0" parTransId="{2CBD0E31-617A-1E46-AA75-5A4183F6C73E}" sibTransId="{88C28655-B7BC-CC4B-96BA-4B6A59A2A359}"/>
    <dgm:cxn modelId="{9E81FD80-074D-084A-82B6-4241E893A18F}" type="presOf" srcId="{99C06896-9CEC-C546-8330-841AD342DB17}" destId="{54320633-02DB-834B-AAAA-0E29F4B2FD1C}" srcOrd="0" destOrd="1" presId="urn:microsoft.com/office/officeart/2008/layout/TitlePictureLineup"/>
    <dgm:cxn modelId="{053EE588-79EB-0847-B170-5A23284E2DB4}" type="presOf" srcId="{0F9AEBFA-1ED4-3249-A166-3803002DA333}" destId="{9F38ED98-B5C2-8647-96F5-88BD6A59B830}" srcOrd="0" destOrd="0" presId="urn:microsoft.com/office/officeart/2008/layout/TitlePictureLineup"/>
    <dgm:cxn modelId="{369701D5-92DF-C24D-98A1-127A4E1D38AC}" srcId="{34E8C57C-F404-FB4F-AE79-C526811CE295}" destId="{99C06896-9CEC-C546-8330-841AD342DB17}" srcOrd="0" destOrd="0" parTransId="{0EDDA247-C44F-4440-A10D-192D301AB135}" sibTransId="{6AFFE692-372B-6249-92AE-29550B63841B}"/>
    <dgm:cxn modelId="{154025E5-519A-BA48-9019-4900927B7C37}" srcId="{0855C5F5-976C-274F-ACA2-A3BF30A4FEEF}" destId="{34E8C57C-F404-FB4F-AE79-C526811CE295}" srcOrd="0" destOrd="0" parTransId="{8649C91A-A604-8547-83FE-AB06DA125B56}" sibTransId="{2EB1BDF4-E420-5548-9C9D-20C0B86F2AD2}"/>
    <dgm:cxn modelId="{88E2D6EB-9C0D-774F-89BA-A316F1045BD6}" type="presOf" srcId="{28C23E2C-1A4F-1147-AA1C-4456DD536B6A}" destId="{C48E56D2-AC0F-524A-B98F-5F68300BC746}" srcOrd="0" destOrd="0" presId="urn:microsoft.com/office/officeart/2008/layout/TitlePictureLineup"/>
    <dgm:cxn modelId="{3D4E0DED-21AA-8E46-9AD5-7A86FDC9BA28}" srcId="{C1490D39-8977-3746-A6D8-625D26CA6BEC}" destId="{A5627D08-0E7E-534F-A796-3DDB94E42FBA}" srcOrd="0" destOrd="0" parTransId="{1991A7FE-F344-194C-928F-2EE75B079E61}" sibTransId="{1B89D434-4CA3-C248-B2D4-966FD7DBBA08}"/>
    <dgm:cxn modelId="{B3E7A8F7-89B4-3940-A067-0634C410A87E}" srcId="{0F9AEBFA-1ED4-3249-A166-3803002DA333}" destId="{0813372E-77DD-804D-9E5E-3BCDD5B80D32}" srcOrd="1" destOrd="0" parTransId="{F59655DD-2FBD-0F48-A2E9-AE5030C1A32E}" sibTransId="{986ECFAE-4216-5747-A622-24200B711375}"/>
    <dgm:cxn modelId="{3983C86D-E422-D144-BF7E-922FBB598A24}" type="presParOf" srcId="{9F38ED98-B5C2-8647-96F5-88BD6A59B830}" destId="{3322CF88-58E6-434E-AC53-01A24A904406}" srcOrd="0" destOrd="0" presId="urn:microsoft.com/office/officeart/2008/layout/TitlePictureLineup"/>
    <dgm:cxn modelId="{99A140E8-9AB8-A045-A6C0-12A539E4E5D1}" type="presParOf" srcId="{3322CF88-58E6-434E-AC53-01A24A904406}" destId="{F12F2AEE-D4C2-DE43-95CE-A50C8A7C331F}" srcOrd="0" destOrd="0" presId="urn:microsoft.com/office/officeart/2008/layout/TitlePictureLineup"/>
    <dgm:cxn modelId="{95BE0F96-CA2F-5341-8335-B10ACD024FC2}" type="presParOf" srcId="{3322CF88-58E6-434E-AC53-01A24A904406}" destId="{267F1B0E-48B5-5B41-AAD1-94BE74ADCAEC}" srcOrd="1" destOrd="0" presId="urn:microsoft.com/office/officeart/2008/layout/TitlePictureLineup"/>
    <dgm:cxn modelId="{0D44E92E-DC13-1E4F-8F94-69C54BFC1B11}" type="presParOf" srcId="{3322CF88-58E6-434E-AC53-01A24A904406}" destId="{54320633-02DB-834B-AAAA-0E29F4B2FD1C}" srcOrd="2" destOrd="0" presId="urn:microsoft.com/office/officeart/2008/layout/TitlePictureLineup"/>
    <dgm:cxn modelId="{B8645078-CA73-A84C-9D4E-3F7535620CCB}" type="presParOf" srcId="{3322CF88-58E6-434E-AC53-01A24A904406}" destId="{4358D2C1-F4FE-6D43-BBF0-FB8AB6782073}" srcOrd="3" destOrd="0" presId="urn:microsoft.com/office/officeart/2008/layout/TitlePictureLineup"/>
    <dgm:cxn modelId="{31FF0F95-8BFC-2E4D-A2B3-C16D02B49319}" type="presParOf" srcId="{9F38ED98-B5C2-8647-96F5-88BD6A59B830}" destId="{1BB58AA0-EB9C-8248-8082-60A50EAF0506}" srcOrd="1" destOrd="0" presId="urn:microsoft.com/office/officeart/2008/layout/TitlePictureLineup"/>
    <dgm:cxn modelId="{320B178D-8F73-CF4A-BF84-4BED5A3E725B}" type="presParOf" srcId="{9F38ED98-B5C2-8647-96F5-88BD6A59B830}" destId="{D3B0FC5E-8BAB-DB4F-A2A9-4875C8604C53}" srcOrd="2" destOrd="0" presId="urn:microsoft.com/office/officeart/2008/layout/TitlePictureLineup"/>
    <dgm:cxn modelId="{EB4B8C12-F1D3-E244-BCEF-DBF8A8C39F8C}" type="presParOf" srcId="{D3B0FC5E-8BAB-DB4F-A2A9-4875C8604C53}" destId="{3A5546BC-8D4E-7D47-BB27-B183D98AB3F5}" srcOrd="0" destOrd="0" presId="urn:microsoft.com/office/officeart/2008/layout/TitlePictureLineup"/>
    <dgm:cxn modelId="{F6138436-46CC-7E4D-8419-7E96F9AE788B}" type="presParOf" srcId="{D3B0FC5E-8BAB-DB4F-A2A9-4875C8604C53}" destId="{A358080F-730E-E74C-B570-435225A1C1A7}" srcOrd="1" destOrd="0" presId="urn:microsoft.com/office/officeart/2008/layout/TitlePictureLineup"/>
    <dgm:cxn modelId="{2D37817A-B490-8C4D-BB7E-034F1726DF08}" type="presParOf" srcId="{D3B0FC5E-8BAB-DB4F-A2A9-4875C8604C53}" destId="{C51F6DE1-6AE1-B646-A85B-C2A4084BADAD}" srcOrd="2" destOrd="0" presId="urn:microsoft.com/office/officeart/2008/layout/TitlePictureLineup"/>
    <dgm:cxn modelId="{766F9511-01B4-2245-B847-093A195EAF3E}" type="presParOf" srcId="{D3B0FC5E-8BAB-DB4F-A2A9-4875C8604C53}" destId="{FC5B2BAA-91EB-9549-835D-B37398D7B5C5}" srcOrd="3" destOrd="0" presId="urn:microsoft.com/office/officeart/2008/layout/TitlePictureLineup"/>
    <dgm:cxn modelId="{6A793ADD-7E04-A74E-AF09-DA59D9208DFF}" type="presParOf" srcId="{9F38ED98-B5C2-8647-96F5-88BD6A59B830}" destId="{4996BA07-A889-F041-B131-E29DCC63EF25}" srcOrd="3" destOrd="0" presId="urn:microsoft.com/office/officeart/2008/layout/TitlePictureLineup"/>
    <dgm:cxn modelId="{60DF4452-A845-EF4F-B2B5-E48F4DEE8834}" type="presParOf" srcId="{9F38ED98-B5C2-8647-96F5-88BD6A59B830}" destId="{640E49DD-5BA5-2640-8030-D5C1136384C9}" srcOrd="4" destOrd="0" presId="urn:microsoft.com/office/officeart/2008/layout/TitlePictureLineup"/>
    <dgm:cxn modelId="{C20A2538-3676-8F47-BA2F-0CE0278406EB}" type="presParOf" srcId="{640E49DD-5BA5-2640-8030-D5C1136384C9}" destId="{DD13523E-2ED9-FC43-89AA-DC6F9A9A21FC}" srcOrd="0" destOrd="0" presId="urn:microsoft.com/office/officeart/2008/layout/TitlePictureLineup"/>
    <dgm:cxn modelId="{3A24E92F-2059-F64E-8F86-824334E4831E}" type="presParOf" srcId="{640E49DD-5BA5-2640-8030-D5C1136384C9}" destId="{15EA9418-747D-4449-B3BF-2606A4E5E5C0}" srcOrd="1" destOrd="0" presId="urn:microsoft.com/office/officeart/2008/layout/TitlePictureLineup"/>
    <dgm:cxn modelId="{225CD325-067A-4442-B80D-D1889C0BA347}" type="presParOf" srcId="{640E49DD-5BA5-2640-8030-D5C1136384C9}" destId="{F9D0B840-43D2-FA45-B1D1-B34DEA312FDE}" srcOrd="2" destOrd="0" presId="urn:microsoft.com/office/officeart/2008/layout/TitlePictureLineup"/>
    <dgm:cxn modelId="{648689C0-CC48-344D-923F-1A9E1944F864}" type="presParOf" srcId="{640E49DD-5BA5-2640-8030-D5C1136384C9}" destId="{C48E56D2-AC0F-524A-B98F-5F68300BC746}" srcOrd="3" destOrd="0" presId="urn:microsoft.com/office/officeart/2008/layout/TitlePictureLineup"/>
    <dgm:cxn modelId="{C1984A2B-D8BA-3D45-972A-EE213E64C427}" type="presParOf" srcId="{9F38ED98-B5C2-8647-96F5-88BD6A59B830}" destId="{653D1044-8402-0849-B2D4-DD4E1251281B}" srcOrd="5" destOrd="0" presId="urn:microsoft.com/office/officeart/2008/layout/TitlePictureLineup"/>
    <dgm:cxn modelId="{0C483795-0058-8642-A7F1-E4559E18B4BF}" type="presParOf" srcId="{9F38ED98-B5C2-8647-96F5-88BD6A59B830}" destId="{C21FA165-6742-FB42-AA07-2FD5D9017E52}" srcOrd="6" destOrd="0" presId="urn:microsoft.com/office/officeart/2008/layout/TitlePictureLineup"/>
    <dgm:cxn modelId="{BDC9F3E8-1720-BE4D-B4D6-21FEEA0E72F7}" type="presParOf" srcId="{C21FA165-6742-FB42-AA07-2FD5D9017E52}" destId="{2BB31FEB-D9A0-A547-9DEC-0BF5699848F7}" srcOrd="0" destOrd="0" presId="urn:microsoft.com/office/officeart/2008/layout/TitlePictureLineup"/>
    <dgm:cxn modelId="{C01F695A-BF10-9C4E-98DF-6969EB969592}" type="presParOf" srcId="{C21FA165-6742-FB42-AA07-2FD5D9017E52}" destId="{E853E7D5-A9C1-3B4A-9BCC-4F185807B4F9}" srcOrd="1" destOrd="0" presId="urn:microsoft.com/office/officeart/2008/layout/TitlePictureLineup"/>
    <dgm:cxn modelId="{B0F800EC-A295-7842-84F9-63EF15079623}" type="presParOf" srcId="{C21FA165-6742-FB42-AA07-2FD5D9017E52}" destId="{67DC4F6F-2CE0-3245-BCFF-6B3FE4115161}" srcOrd="2" destOrd="0" presId="urn:microsoft.com/office/officeart/2008/layout/TitlePictureLineup"/>
    <dgm:cxn modelId="{C47BAA88-7B1A-F349-99FF-CA01CBB918B9}" type="presParOf" srcId="{C21FA165-6742-FB42-AA07-2FD5D9017E52}" destId="{3FCA4A0A-1039-5A42-BABA-8BAC8D202C5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0A8AC1C-D931-3442-813D-ABC0AC1C715A}" type="doc">
      <dgm:prSet loTypeId="urn:microsoft.com/office/officeart/2008/layout/HexagonCluster" loCatId="relationship" qsTypeId="urn:microsoft.com/office/officeart/2005/8/quickstyle/simple1" qsCatId="simple" csTypeId="urn:microsoft.com/office/officeart/2005/8/colors/colorful2" csCatId="colorful" phldr="1"/>
      <dgm:spPr/>
      <dgm:t>
        <a:bodyPr/>
        <a:lstStyle/>
        <a:p>
          <a:endParaRPr lang="en-GB"/>
        </a:p>
      </dgm:t>
    </dgm:pt>
    <dgm:pt modelId="{77A91A19-E672-BC47-8713-EA5ED1912E73}">
      <dgm:prSet custT="1"/>
      <dgm:spPr/>
      <dgm:t>
        <a:bodyPr/>
        <a:lstStyle/>
        <a:p>
          <a:r>
            <a:rPr lang="en-US" sz="1600" dirty="0"/>
            <a:t>Enhances trust in vehicle cybersecurity for customers and regulators.</a:t>
          </a:r>
        </a:p>
      </dgm:t>
    </dgm:pt>
    <dgm:pt modelId="{FBDEAA20-8CAE-0047-B726-981AC4F18474}" type="parTrans" cxnId="{A711D5CD-4FEE-AE49-9FF9-FE81E4F4299C}">
      <dgm:prSet/>
      <dgm:spPr/>
      <dgm:t>
        <a:bodyPr/>
        <a:lstStyle/>
        <a:p>
          <a:endParaRPr lang="en-GB" sz="2400"/>
        </a:p>
      </dgm:t>
    </dgm:pt>
    <dgm:pt modelId="{8058BD66-2EF8-6042-8E61-6E8362703BC0}" type="sibTrans" cxnId="{A711D5CD-4FEE-AE49-9FF9-FE81E4F4299C}">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6380" b="6380"/>
          </a:stretch>
        </a:blipFill>
      </dgm:spPr>
      <dgm:t>
        <a:bodyPr/>
        <a:lstStyle/>
        <a:p>
          <a:endParaRPr lang="en-GB" sz="2400"/>
        </a:p>
      </dgm:t>
    </dgm:pt>
    <dgm:pt modelId="{E9C55A55-E2F1-1B42-989F-6EA7844C590F}">
      <dgm:prSet custT="1"/>
      <dgm:spPr/>
      <dgm:t>
        <a:bodyPr/>
        <a:lstStyle/>
        <a:p>
          <a:r>
            <a:rPr lang="en-US" sz="1600" dirty="0">
              <a:solidFill>
                <a:schemeClr val="bg1"/>
              </a:solidFill>
            </a:rPr>
            <a:t>Transparency on security targets achieved</a:t>
          </a:r>
          <a:endParaRPr lang="en-US" sz="1600" dirty="0"/>
        </a:p>
      </dgm:t>
    </dgm:pt>
    <dgm:pt modelId="{7087370B-E75F-A640-98CB-D92DAC0416EF}" type="parTrans" cxnId="{3CEC46FC-7A15-A048-AD04-1F10CC0DCC41}">
      <dgm:prSet/>
      <dgm:spPr/>
      <dgm:t>
        <a:bodyPr/>
        <a:lstStyle/>
        <a:p>
          <a:endParaRPr lang="en-GB" sz="2400"/>
        </a:p>
      </dgm:t>
    </dgm:pt>
    <dgm:pt modelId="{B5D74822-B434-A649-9C10-D3FAF02B46D1}" type="sibTrans" cxnId="{3CEC46FC-7A15-A048-AD04-1F10CC0DCC41}">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7114" b="17114"/>
          </a:stretch>
        </a:blipFill>
      </dgm:spPr>
      <dgm:t>
        <a:bodyPr/>
        <a:lstStyle/>
        <a:p>
          <a:endParaRPr lang="en-GB" sz="2400"/>
        </a:p>
      </dgm:t>
    </dgm:pt>
    <dgm:pt modelId="{38CD2C46-9FAD-604F-98EC-964101E56947}">
      <dgm:prSet custT="1"/>
      <dgm:spPr/>
      <dgm:t>
        <a:bodyPr/>
        <a:lstStyle/>
        <a:p>
          <a:r>
            <a:rPr lang="en-US" sz="1600" dirty="0"/>
            <a:t>Simplifies Verification and Validation Phase</a:t>
          </a:r>
        </a:p>
      </dgm:t>
    </dgm:pt>
    <dgm:pt modelId="{25405DF3-0F9F-9A49-B6C8-69027F7E3FAC}" type="parTrans" cxnId="{BDC9781D-D180-4A4B-B723-A774D3475378}">
      <dgm:prSet/>
      <dgm:spPr/>
      <dgm:t>
        <a:bodyPr/>
        <a:lstStyle/>
        <a:p>
          <a:endParaRPr lang="en-GB" sz="2400"/>
        </a:p>
      </dgm:t>
    </dgm:pt>
    <dgm:pt modelId="{F8ED4C7A-055C-B14A-BBD1-180822D8302D}" type="sibTrans" cxnId="{BDC9781D-D180-4A4B-B723-A774D3475378}">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071" r="7071"/>
          </a:stretch>
        </a:blipFill>
      </dgm:spPr>
      <dgm:t>
        <a:bodyPr/>
        <a:lstStyle/>
        <a:p>
          <a:endParaRPr lang="en-GB" sz="2400"/>
        </a:p>
      </dgm:t>
    </dgm:pt>
    <dgm:pt modelId="{BB73BCA2-1BFD-324A-9743-4B7AF216C201}">
      <dgm:prSet custT="1"/>
      <dgm:spPr/>
      <dgm:t>
        <a:bodyPr/>
        <a:lstStyle/>
        <a:p>
          <a:r>
            <a:rPr lang="en-US" sz="1100" dirty="0"/>
            <a:t>given composite certification for chips? ECUs? components? etc.</a:t>
          </a:r>
        </a:p>
      </dgm:t>
    </dgm:pt>
    <dgm:pt modelId="{54D65A43-5A91-F44F-AD5A-8A49C73815EB}" type="parTrans" cxnId="{D3FE90E9-6DAB-C845-95E9-E719F4835530}">
      <dgm:prSet/>
      <dgm:spPr/>
      <dgm:t>
        <a:bodyPr/>
        <a:lstStyle/>
        <a:p>
          <a:endParaRPr lang="en-GB" sz="2400"/>
        </a:p>
      </dgm:t>
    </dgm:pt>
    <dgm:pt modelId="{8DFD217F-3028-6C4A-B93C-00CE7CA6EDC1}" type="sibTrans" cxnId="{D3FE90E9-6DAB-C845-95E9-E719F4835530}">
      <dgm:prSet/>
      <dgm:spPr/>
      <dgm:t>
        <a:bodyPr/>
        <a:lstStyle/>
        <a:p>
          <a:endParaRPr lang="en-GB" sz="2400"/>
        </a:p>
      </dgm:t>
    </dgm:pt>
    <dgm:pt modelId="{D6720E30-5DB6-1E45-8DB3-B502CC2D664F}">
      <dgm:prSet custT="1"/>
      <dgm:spPr/>
      <dgm:t>
        <a:bodyPr/>
        <a:lstStyle/>
        <a:p>
          <a:pPr>
            <a:buSzPts val="1000"/>
            <a:buFont typeface="Symbol" pitchFamily="2" charset="2"/>
            <a:buChar char=""/>
          </a:pPr>
          <a:r>
            <a:rPr lang="en-IT" sz="1600" b="1" dirty="0"/>
            <a:t>Consistency Across Security Claims</a:t>
          </a:r>
          <a:endParaRPr lang="en-US" sz="1600" dirty="0"/>
        </a:p>
      </dgm:t>
    </dgm:pt>
    <dgm:pt modelId="{817CF629-D756-4B43-A5BB-CFA074E3AF09}" type="parTrans" cxnId="{B93132D0-06EC-5D48-8012-F578D9AF93C1}">
      <dgm:prSet/>
      <dgm:spPr/>
      <dgm:t>
        <a:bodyPr/>
        <a:lstStyle/>
        <a:p>
          <a:endParaRPr lang="en-GB"/>
        </a:p>
      </dgm:t>
    </dgm:pt>
    <dgm:pt modelId="{9F1F2204-0E60-E84C-B649-018FB7A3C3D4}" type="sibTrans" cxnId="{B93132D0-06EC-5D48-8012-F578D9AF93C1}">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t>
        <a:bodyPr/>
        <a:lstStyle/>
        <a:p>
          <a:endParaRPr lang="en-GB"/>
        </a:p>
      </dgm:t>
    </dgm:pt>
    <dgm:pt modelId="{5264F1E4-FE5B-BF4D-B845-32F5370CC235}" type="pres">
      <dgm:prSet presAssocID="{B0A8AC1C-D931-3442-813D-ABC0AC1C715A}" presName="Name0" presStyleCnt="0">
        <dgm:presLayoutVars>
          <dgm:chMax val="21"/>
          <dgm:chPref val="21"/>
        </dgm:presLayoutVars>
      </dgm:prSet>
      <dgm:spPr/>
    </dgm:pt>
    <dgm:pt modelId="{ACE4BAC3-9EF6-474B-8930-6F30966D6B00}" type="pres">
      <dgm:prSet presAssocID="{E9C55A55-E2F1-1B42-989F-6EA7844C590F}" presName="text1" presStyleCnt="0"/>
      <dgm:spPr/>
    </dgm:pt>
    <dgm:pt modelId="{3BE4AC4C-56FE-7E48-A18E-026ED06EDE88}" type="pres">
      <dgm:prSet presAssocID="{E9C55A55-E2F1-1B42-989F-6EA7844C590F}" presName="textRepeatNode" presStyleLbl="alignNode1" presStyleIdx="0" presStyleCnt="4">
        <dgm:presLayoutVars>
          <dgm:chMax val="0"/>
          <dgm:chPref val="0"/>
          <dgm:bulletEnabled val="1"/>
        </dgm:presLayoutVars>
      </dgm:prSet>
      <dgm:spPr/>
    </dgm:pt>
    <dgm:pt modelId="{85C7E448-EB6F-8544-B8CC-6032C2B27EC2}" type="pres">
      <dgm:prSet presAssocID="{E9C55A55-E2F1-1B42-989F-6EA7844C590F}" presName="textaccent1" presStyleCnt="0"/>
      <dgm:spPr/>
    </dgm:pt>
    <dgm:pt modelId="{347D6378-D8EC-894E-93C5-B3C111D06517}" type="pres">
      <dgm:prSet presAssocID="{E9C55A55-E2F1-1B42-989F-6EA7844C590F}" presName="accentRepeatNode" presStyleLbl="solidAlignAcc1" presStyleIdx="0" presStyleCnt="8"/>
      <dgm:spPr/>
    </dgm:pt>
    <dgm:pt modelId="{9C21EE28-67AB-B54F-BB7D-DC8BAD36443D}" type="pres">
      <dgm:prSet presAssocID="{B5D74822-B434-A649-9C10-D3FAF02B46D1}" presName="image1" presStyleCnt="0"/>
      <dgm:spPr/>
    </dgm:pt>
    <dgm:pt modelId="{6E0C784D-29FA-BF49-992F-7215A1BD23CC}" type="pres">
      <dgm:prSet presAssocID="{B5D74822-B434-A649-9C10-D3FAF02B46D1}" presName="imageRepeatNode" presStyleLbl="alignAcc1" presStyleIdx="0" presStyleCnt="4"/>
      <dgm:spPr/>
    </dgm:pt>
    <dgm:pt modelId="{96A40212-B922-B445-8A5C-31520C728394}" type="pres">
      <dgm:prSet presAssocID="{B5D74822-B434-A649-9C10-D3FAF02B46D1}" presName="imageaccent1" presStyleCnt="0"/>
      <dgm:spPr/>
    </dgm:pt>
    <dgm:pt modelId="{0845993D-A285-1042-933E-1C5A52F8B9D4}" type="pres">
      <dgm:prSet presAssocID="{B5D74822-B434-A649-9C10-D3FAF02B46D1}" presName="accentRepeatNode" presStyleLbl="solidAlignAcc1" presStyleIdx="1" presStyleCnt="8"/>
      <dgm:spPr/>
    </dgm:pt>
    <dgm:pt modelId="{177CADCD-95FA-C940-B66D-0AF5F97C3CAC}" type="pres">
      <dgm:prSet presAssocID="{38CD2C46-9FAD-604F-98EC-964101E56947}" presName="text2" presStyleCnt="0"/>
      <dgm:spPr/>
    </dgm:pt>
    <dgm:pt modelId="{2C4BFB6E-DDEF-A642-8C35-0A76DAB95E86}" type="pres">
      <dgm:prSet presAssocID="{38CD2C46-9FAD-604F-98EC-964101E56947}" presName="textRepeatNode" presStyleLbl="alignNode1" presStyleIdx="1" presStyleCnt="4">
        <dgm:presLayoutVars>
          <dgm:chMax val="0"/>
          <dgm:chPref val="0"/>
          <dgm:bulletEnabled val="1"/>
        </dgm:presLayoutVars>
      </dgm:prSet>
      <dgm:spPr/>
    </dgm:pt>
    <dgm:pt modelId="{50D82750-94B2-CE4F-900A-1079AD99AEDF}" type="pres">
      <dgm:prSet presAssocID="{38CD2C46-9FAD-604F-98EC-964101E56947}" presName="textaccent2" presStyleCnt="0"/>
      <dgm:spPr/>
    </dgm:pt>
    <dgm:pt modelId="{B006B583-28A4-6A43-A6E4-C2111B59051E}" type="pres">
      <dgm:prSet presAssocID="{38CD2C46-9FAD-604F-98EC-964101E56947}" presName="accentRepeatNode" presStyleLbl="solidAlignAcc1" presStyleIdx="2" presStyleCnt="8"/>
      <dgm:spPr/>
    </dgm:pt>
    <dgm:pt modelId="{33F9325E-1760-AA42-B557-2FFA738240A7}" type="pres">
      <dgm:prSet presAssocID="{F8ED4C7A-055C-B14A-BBD1-180822D8302D}" presName="image2" presStyleCnt="0"/>
      <dgm:spPr/>
    </dgm:pt>
    <dgm:pt modelId="{7EF09A66-D7CF-144D-BB64-0F20E3C468E6}" type="pres">
      <dgm:prSet presAssocID="{F8ED4C7A-055C-B14A-BBD1-180822D8302D}" presName="imageRepeatNode" presStyleLbl="alignAcc1" presStyleIdx="1" presStyleCnt="4"/>
      <dgm:spPr/>
    </dgm:pt>
    <dgm:pt modelId="{74824455-2D15-D149-869E-52AF5115B256}" type="pres">
      <dgm:prSet presAssocID="{F8ED4C7A-055C-B14A-BBD1-180822D8302D}" presName="imageaccent2" presStyleCnt="0"/>
      <dgm:spPr/>
    </dgm:pt>
    <dgm:pt modelId="{05A00501-1AF6-0A40-A929-13029FF036A3}" type="pres">
      <dgm:prSet presAssocID="{F8ED4C7A-055C-B14A-BBD1-180822D8302D}" presName="accentRepeatNode" presStyleLbl="solidAlignAcc1" presStyleIdx="3" presStyleCnt="8"/>
      <dgm:spPr/>
    </dgm:pt>
    <dgm:pt modelId="{7DE74FD3-85BA-4F45-8F15-F1E4CA3F2B97}" type="pres">
      <dgm:prSet presAssocID="{77A91A19-E672-BC47-8713-EA5ED1912E73}" presName="text3" presStyleCnt="0"/>
      <dgm:spPr/>
    </dgm:pt>
    <dgm:pt modelId="{FC68D27D-F720-A044-8352-F25146CFC326}" type="pres">
      <dgm:prSet presAssocID="{77A91A19-E672-BC47-8713-EA5ED1912E73}" presName="textRepeatNode" presStyleLbl="alignNode1" presStyleIdx="2" presStyleCnt="4">
        <dgm:presLayoutVars>
          <dgm:chMax val="0"/>
          <dgm:chPref val="0"/>
          <dgm:bulletEnabled val="1"/>
        </dgm:presLayoutVars>
      </dgm:prSet>
      <dgm:spPr/>
    </dgm:pt>
    <dgm:pt modelId="{E18D9B66-5F29-CD40-9B77-BA0E129816A9}" type="pres">
      <dgm:prSet presAssocID="{77A91A19-E672-BC47-8713-EA5ED1912E73}" presName="textaccent3" presStyleCnt="0"/>
      <dgm:spPr/>
    </dgm:pt>
    <dgm:pt modelId="{D4700CDE-D822-9D41-B8E2-81C258DD6D42}" type="pres">
      <dgm:prSet presAssocID="{77A91A19-E672-BC47-8713-EA5ED1912E73}" presName="accentRepeatNode" presStyleLbl="solidAlignAcc1" presStyleIdx="4" presStyleCnt="8"/>
      <dgm:spPr/>
    </dgm:pt>
    <dgm:pt modelId="{A5FA14DF-6FE9-3149-9402-902641E6435B}" type="pres">
      <dgm:prSet presAssocID="{8058BD66-2EF8-6042-8E61-6E8362703BC0}" presName="image3" presStyleCnt="0"/>
      <dgm:spPr/>
    </dgm:pt>
    <dgm:pt modelId="{4BBBFF6F-CC98-6741-8110-5DE6C7FA27EB}" type="pres">
      <dgm:prSet presAssocID="{8058BD66-2EF8-6042-8E61-6E8362703BC0}" presName="imageRepeatNode" presStyleLbl="alignAcc1" presStyleIdx="2" presStyleCnt="4"/>
      <dgm:spPr/>
    </dgm:pt>
    <dgm:pt modelId="{FEE88014-8E40-3D43-B08A-F38FBF5DE065}" type="pres">
      <dgm:prSet presAssocID="{8058BD66-2EF8-6042-8E61-6E8362703BC0}" presName="imageaccent3" presStyleCnt="0"/>
      <dgm:spPr/>
    </dgm:pt>
    <dgm:pt modelId="{3AB3AA64-CB08-9343-8577-8A32612B538E}" type="pres">
      <dgm:prSet presAssocID="{8058BD66-2EF8-6042-8E61-6E8362703BC0}" presName="accentRepeatNode" presStyleLbl="solidAlignAcc1" presStyleIdx="5" presStyleCnt="8"/>
      <dgm:spPr/>
    </dgm:pt>
    <dgm:pt modelId="{EB4CD45D-1F1D-B547-8520-10DB077B684F}" type="pres">
      <dgm:prSet presAssocID="{D6720E30-5DB6-1E45-8DB3-B502CC2D664F}" presName="text4" presStyleCnt="0"/>
      <dgm:spPr/>
    </dgm:pt>
    <dgm:pt modelId="{293BF351-C842-D44F-82D9-B9D56E944480}" type="pres">
      <dgm:prSet presAssocID="{D6720E30-5DB6-1E45-8DB3-B502CC2D664F}" presName="textRepeatNode" presStyleLbl="alignNode1" presStyleIdx="3" presStyleCnt="4">
        <dgm:presLayoutVars>
          <dgm:chMax val="0"/>
          <dgm:chPref val="0"/>
          <dgm:bulletEnabled val="1"/>
        </dgm:presLayoutVars>
      </dgm:prSet>
      <dgm:spPr/>
    </dgm:pt>
    <dgm:pt modelId="{766664AE-5005-704D-B409-6AC936D69628}" type="pres">
      <dgm:prSet presAssocID="{D6720E30-5DB6-1E45-8DB3-B502CC2D664F}" presName="textaccent4" presStyleCnt="0"/>
      <dgm:spPr/>
    </dgm:pt>
    <dgm:pt modelId="{05EB8A3E-9E4E-4A4C-ABD6-79D1AB9C14B4}" type="pres">
      <dgm:prSet presAssocID="{D6720E30-5DB6-1E45-8DB3-B502CC2D664F}" presName="accentRepeatNode" presStyleLbl="solidAlignAcc1" presStyleIdx="6" presStyleCnt="8"/>
      <dgm:spPr/>
    </dgm:pt>
    <dgm:pt modelId="{9B1B5936-32E8-F94A-8E6A-4126CD3F624A}" type="pres">
      <dgm:prSet presAssocID="{9F1F2204-0E60-E84C-B649-018FB7A3C3D4}" presName="image4" presStyleCnt="0"/>
      <dgm:spPr/>
    </dgm:pt>
    <dgm:pt modelId="{42CD92C2-2A93-D240-B0B0-22BF59D7F105}" type="pres">
      <dgm:prSet presAssocID="{9F1F2204-0E60-E84C-B649-018FB7A3C3D4}" presName="imageRepeatNode" presStyleLbl="alignAcc1" presStyleIdx="3" presStyleCnt="4"/>
      <dgm:spPr/>
    </dgm:pt>
    <dgm:pt modelId="{9B6175FB-8B81-804A-8FF3-C367EF3060B7}" type="pres">
      <dgm:prSet presAssocID="{9F1F2204-0E60-E84C-B649-018FB7A3C3D4}" presName="imageaccent4" presStyleCnt="0"/>
      <dgm:spPr/>
    </dgm:pt>
    <dgm:pt modelId="{E566711D-8D4B-794B-8231-470D66939199}" type="pres">
      <dgm:prSet presAssocID="{9F1F2204-0E60-E84C-B649-018FB7A3C3D4}" presName="accentRepeatNode" presStyleLbl="solidAlignAcc1" presStyleIdx="7" presStyleCnt="8"/>
      <dgm:spPr/>
    </dgm:pt>
  </dgm:ptLst>
  <dgm:cxnLst>
    <dgm:cxn modelId="{EAC07207-8A6A-1240-B459-B5298484031B}" type="presOf" srcId="{BB73BCA2-1BFD-324A-9743-4B7AF216C201}" destId="{2C4BFB6E-DDEF-A642-8C35-0A76DAB95E86}" srcOrd="0" destOrd="1" presId="urn:microsoft.com/office/officeart/2008/layout/HexagonCluster"/>
    <dgm:cxn modelId="{C0632815-5FCF-E54A-B1A4-BF84179AA801}" type="presOf" srcId="{38CD2C46-9FAD-604F-98EC-964101E56947}" destId="{2C4BFB6E-DDEF-A642-8C35-0A76DAB95E86}" srcOrd="0" destOrd="0" presId="urn:microsoft.com/office/officeart/2008/layout/HexagonCluster"/>
    <dgm:cxn modelId="{BDC9781D-D180-4A4B-B723-A774D3475378}" srcId="{B0A8AC1C-D931-3442-813D-ABC0AC1C715A}" destId="{38CD2C46-9FAD-604F-98EC-964101E56947}" srcOrd="1" destOrd="0" parTransId="{25405DF3-0F9F-9A49-B6C8-69027F7E3FAC}" sibTransId="{F8ED4C7A-055C-B14A-BBD1-180822D8302D}"/>
    <dgm:cxn modelId="{07C55782-B8CA-8A41-89FD-61FC823E3F43}" type="presOf" srcId="{D6720E30-5DB6-1E45-8DB3-B502CC2D664F}" destId="{293BF351-C842-D44F-82D9-B9D56E944480}" srcOrd="0" destOrd="0" presId="urn:microsoft.com/office/officeart/2008/layout/HexagonCluster"/>
    <dgm:cxn modelId="{E8E5F682-7270-2E43-91FB-42294C538662}" type="presOf" srcId="{77A91A19-E672-BC47-8713-EA5ED1912E73}" destId="{FC68D27D-F720-A044-8352-F25146CFC326}" srcOrd="0" destOrd="0" presId="urn:microsoft.com/office/officeart/2008/layout/HexagonCluster"/>
    <dgm:cxn modelId="{550EAD8B-AB22-A946-B2D7-001FD633A01E}" type="presOf" srcId="{E9C55A55-E2F1-1B42-989F-6EA7844C590F}" destId="{3BE4AC4C-56FE-7E48-A18E-026ED06EDE88}" srcOrd="0" destOrd="0" presId="urn:microsoft.com/office/officeart/2008/layout/HexagonCluster"/>
    <dgm:cxn modelId="{C8F05790-39C8-FA41-B187-AB24840F6419}" type="presOf" srcId="{F8ED4C7A-055C-B14A-BBD1-180822D8302D}" destId="{7EF09A66-D7CF-144D-BB64-0F20E3C468E6}" srcOrd="0" destOrd="0" presId="urn:microsoft.com/office/officeart/2008/layout/HexagonCluster"/>
    <dgm:cxn modelId="{A711D5CD-4FEE-AE49-9FF9-FE81E4F4299C}" srcId="{B0A8AC1C-D931-3442-813D-ABC0AC1C715A}" destId="{77A91A19-E672-BC47-8713-EA5ED1912E73}" srcOrd="2" destOrd="0" parTransId="{FBDEAA20-8CAE-0047-B726-981AC4F18474}" sibTransId="{8058BD66-2EF8-6042-8E61-6E8362703BC0}"/>
    <dgm:cxn modelId="{B93132D0-06EC-5D48-8012-F578D9AF93C1}" srcId="{B0A8AC1C-D931-3442-813D-ABC0AC1C715A}" destId="{D6720E30-5DB6-1E45-8DB3-B502CC2D664F}" srcOrd="3" destOrd="0" parTransId="{817CF629-D756-4B43-A5BB-CFA074E3AF09}" sibTransId="{9F1F2204-0E60-E84C-B649-018FB7A3C3D4}"/>
    <dgm:cxn modelId="{73CDF8D4-BE58-3C4C-816C-A46D5B599389}" type="presOf" srcId="{8058BD66-2EF8-6042-8E61-6E8362703BC0}" destId="{4BBBFF6F-CC98-6741-8110-5DE6C7FA27EB}" srcOrd="0" destOrd="0" presId="urn:microsoft.com/office/officeart/2008/layout/HexagonCluster"/>
    <dgm:cxn modelId="{33B851E3-5687-C941-B7E2-AA2A7C1B707E}" type="presOf" srcId="{B0A8AC1C-D931-3442-813D-ABC0AC1C715A}" destId="{5264F1E4-FE5B-BF4D-B845-32F5370CC235}" srcOrd="0" destOrd="0" presId="urn:microsoft.com/office/officeart/2008/layout/HexagonCluster"/>
    <dgm:cxn modelId="{D3FE90E9-6DAB-C845-95E9-E719F4835530}" srcId="{38CD2C46-9FAD-604F-98EC-964101E56947}" destId="{BB73BCA2-1BFD-324A-9743-4B7AF216C201}" srcOrd="0" destOrd="0" parTransId="{54D65A43-5A91-F44F-AD5A-8A49C73815EB}" sibTransId="{8DFD217F-3028-6C4A-B93C-00CE7CA6EDC1}"/>
    <dgm:cxn modelId="{873759EC-4EA2-3145-94F2-8687E039A4C5}" type="presOf" srcId="{9F1F2204-0E60-E84C-B649-018FB7A3C3D4}" destId="{42CD92C2-2A93-D240-B0B0-22BF59D7F105}" srcOrd="0" destOrd="0" presId="urn:microsoft.com/office/officeart/2008/layout/HexagonCluster"/>
    <dgm:cxn modelId="{EDA5BAF0-F707-C944-8260-96A662B55762}" type="presOf" srcId="{B5D74822-B434-A649-9C10-D3FAF02B46D1}" destId="{6E0C784D-29FA-BF49-992F-7215A1BD23CC}" srcOrd="0" destOrd="0" presId="urn:microsoft.com/office/officeart/2008/layout/HexagonCluster"/>
    <dgm:cxn modelId="{3CEC46FC-7A15-A048-AD04-1F10CC0DCC41}" srcId="{B0A8AC1C-D931-3442-813D-ABC0AC1C715A}" destId="{E9C55A55-E2F1-1B42-989F-6EA7844C590F}" srcOrd="0" destOrd="0" parTransId="{7087370B-E75F-A640-98CB-D92DAC0416EF}" sibTransId="{B5D74822-B434-A649-9C10-D3FAF02B46D1}"/>
    <dgm:cxn modelId="{E7A0A3B7-9A18-2B43-A470-B3B7DA4047BF}" type="presParOf" srcId="{5264F1E4-FE5B-BF4D-B845-32F5370CC235}" destId="{ACE4BAC3-9EF6-474B-8930-6F30966D6B00}" srcOrd="0" destOrd="0" presId="urn:microsoft.com/office/officeart/2008/layout/HexagonCluster"/>
    <dgm:cxn modelId="{ACE0C5E6-4D7B-CF47-83C2-DD3E5159D8B3}" type="presParOf" srcId="{ACE4BAC3-9EF6-474B-8930-6F30966D6B00}" destId="{3BE4AC4C-56FE-7E48-A18E-026ED06EDE88}" srcOrd="0" destOrd="0" presId="urn:microsoft.com/office/officeart/2008/layout/HexagonCluster"/>
    <dgm:cxn modelId="{BE65716A-8B62-1B45-A3DD-94E40B9F90AB}" type="presParOf" srcId="{5264F1E4-FE5B-BF4D-B845-32F5370CC235}" destId="{85C7E448-EB6F-8544-B8CC-6032C2B27EC2}" srcOrd="1" destOrd="0" presId="urn:microsoft.com/office/officeart/2008/layout/HexagonCluster"/>
    <dgm:cxn modelId="{98508DCE-9969-B84C-816F-283CD562C7C6}" type="presParOf" srcId="{85C7E448-EB6F-8544-B8CC-6032C2B27EC2}" destId="{347D6378-D8EC-894E-93C5-B3C111D06517}" srcOrd="0" destOrd="0" presId="urn:microsoft.com/office/officeart/2008/layout/HexagonCluster"/>
    <dgm:cxn modelId="{B00A42AF-DA00-B845-B543-AC065A3A47FF}" type="presParOf" srcId="{5264F1E4-FE5B-BF4D-B845-32F5370CC235}" destId="{9C21EE28-67AB-B54F-BB7D-DC8BAD36443D}" srcOrd="2" destOrd="0" presId="urn:microsoft.com/office/officeart/2008/layout/HexagonCluster"/>
    <dgm:cxn modelId="{7EE50BB8-DF2A-5B46-BA1F-83AC15EF203E}" type="presParOf" srcId="{9C21EE28-67AB-B54F-BB7D-DC8BAD36443D}" destId="{6E0C784D-29FA-BF49-992F-7215A1BD23CC}" srcOrd="0" destOrd="0" presId="urn:microsoft.com/office/officeart/2008/layout/HexagonCluster"/>
    <dgm:cxn modelId="{E11AD9F6-E246-394C-B1B4-404AC593C79D}" type="presParOf" srcId="{5264F1E4-FE5B-BF4D-B845-32F5370CC235}" destId="{96A40212-B922-B445-8A5C-31520C728394}" srcOrd="3" destOrd="0" presId="urn:microsoft.com/office/officeart/2008/layout/HexagonCluster"/>
    <dgm:cxn modelId="{6FE80326-14C1-3C47-ABA2-E197209A98D7}" type="presParOf" srcId="{96A40212-B922-B445-8A5C-31520C728394}" destId="{0845993D-A285-1042-933E-1C5A52F8B9D4}" srcOrd="0" destOrd="0" presId="urn:microsoft.com/office/officeart/2008/layout/HexagonCluster"/>
    <dgm:cxn modelId="{31E542EF-4F32-5F44-832F-2AEF83B13B93}" type="presParOf" srcId="{5264F1E4-FE5B-BF4D-B845-32F5370CC235}" destId="{177CADCD-95FA-C940-B66D-0AF5F97C3CAC}" srcOrd="4" destOrd="0" presId="urn:microsoft.com/office/officeart/2008/layout/HexagonCluster"/>
    <dgm:cxn modelId="{F809DDC2-FA02-D64F-8212-D05822FD84F7}" type="presParOf" srcId="{177CADCD-95FA-C940-B66D-0AF5F97C3CAC}" destId="{2C4BFB6E-DDEF-A642-8C35-0A76DAB95E86}" srcOrd="0" destOrd="0" presId="urn:microsoft.com/office/officeart/2008/layout/HexagonCluster"/>
    <dgm:cxn modelId="{EF9BE50C-4536-F049-9B69-ED5097B463A8}" type="presParOf" srcId="{5264F1E4-FE5B-BF4D-B845-32F5370CC235}" destId="{50D82750-94B2-CE4F-900A-1079AD99AEDF}" srcOrd="5" destOrd="0" presId="urn:microsoft.com/office/officeart/2008/layout/HexagonCluster"/>
    <dgm:cxn modelId="{BF35601E-01E2-554A-9BF3-558A05987EAF}" type="presParOf" srcId="{50D82750-94B2-CE4F-900A-1079AD99AEDF}" destId="{B006B583-28A4-6A43-A6E4-C2111B59051E}" srcOrd="0" destOrd="0" presId="urn:microsoft.com/office/officeart/2008/layout/HexagonCluster"/>
    <dgm:cxn modelId="{258FFEF8-9840-994A-8A93-346906C2481E}" type="presParOf" srcId="{5264F1E4-FE5B-BF4D-B845-32F5370CC235}" destId="{33F9325E-1760-AA42-B557-2FFA738240A7}" srcOrd="6" destOrd="0" presId="urn:microsoft.com/office/officeart/2008/layout/HexagonCluster"/>
    <dgm:cxn modelId="{26646AF5-18DF-2840-ABAF-215500C60C11}" type="presParOf" srcId="{33F9325E-1760-AA42-B557-2FFA738240A7}" destId="{7EF09A66-D7CF-144D-BB64-0F20E3C468E6}" srcOrd="0" destOrd="0" presId="urn:microsoft.com/office/officeart/2008/layout/HexagonCluster"/>
    <dgm:cxn modelId="{F39EDCE7-F9B9-3843-A91F-AE1F83B84208}" type="presParOf" srcId="{5264F1E4-FE5B-BF4D-B845-32F5370CC235}" destId="{74824455-2D15-D149-869E-52AF5115B256}" srcOrd="7" destOrd="0" presId="urn:microsoft.com/office/officeart/2008/layout/HexagonCluster"/>
    <dgm:cxn modelId="{E9A163E8-EABE-A240-8295-1D1F17678F63}" type="presParOf" srcId="{74824455-2D15-D149-869E-52AF5115B256}" destId="{05A00501-1AF6-0A40-A929-13029FF036A3}" srcOrd="0" destOrd="0" presId="urn:microsoft.com/office/officeart/2008/layout/HexagonCluster"/>
    <dgm:cxn modelId="{6C4F7D69-2922-284F-AE92-5D75923205E8}" type="presParOf" srcId="{5264F1E4-FE5B-BF4D-B845-32F5370CC235}" destId="{7DE74FD3-85BA-4F45-8F15-F1E4CA3F2B97}" srcOrd="8" destOrd="0" presId="urn:microsoft.com/office/officeart/2008/layout/HexagonCluster"/>
    <dgm:cxn modelId="{6D1D6D03-8648-A842-AE60-DD1C53A68D13}" type="presParOf" srcId="{7DE74FD3-85BA-4F45-8F15-F1E4CA3F2B97}" destId="{FC68D27D-F720-A044-8352-F25146CFC326}" srcOrd="0" destOrd="0" presId="urn:microsoft.com/office/officeart/2008/layout/HexagonCluster"/>
    <dgm:cxn modelId="{2E90426D-3FA6-8A4A-A25B-24B51E01F93E}" type="presParOf" srcId="{5264F1E4-FE5B-BF4D-B845-32F5370CC235}" destId="{E18D9B66-5F29-CD40-9B77-BA0E129816A9}" srcOrd="9" destOrd="0" presId="urn:microsoft.com/office/officeart/2008/layout/HexagonCluster"/>
    <dgm:cxn modelId="{8F10D160-3AB8-4D4D-8CAC-AAB8AF1FB76F}" type="presParOf" srcId="{E18D9B66-5F29-CD40-9B77-BA0E129816A9}" destId="{D4700CDE-D822-9D41-B8E2-81C258DD6D42}" srcOrd="0" destOrd="0" presId="urn:microsoft.com/office/officeart/2008/layout/HexagonCluster"/>
    <dgm:cxn modelId="{EBB92EC8-B43F-D24B-8EB2-DC316B1DE51F}" type="presParOf" srcId="{5264F1E4-FE5B-BF4D-B845-32F5370CC235}" destId="{A5FA14DF-6FE9-3149-9402-902641E6435B}" srcOrd="10" destOrd="0" presId="urn:microsoft.com/office/officeart/2008/layout/HexagonCluster"/>
    <dgm:cxn modelId="{411A1C4D-227A-4443-9F88-51666E2F1766}" type="presParOf" srcId="{A5FA14DF-6FE9-3149-9402-902641E6435B}" destId="{4BBBFF6F-CC98-6741-8110-5DE6C7FA27EB}" srcOrd="0" destOrd="0" presId="urn:microsoft.com/office/officeart/2008/layout/HexagonCluster"/>
    <dgm:cxn modelId="{723EA551-AD67-3B4D-BDB1-BE18B76AC0D3}" type="presParOf" srcId="{5264F1E4-FE5B-BF4D-B845-32F5370CC235}" destId="{FEE88014-8E40-3D43-B08A-F38FBF5DE065}" srcOrd="11" destOrd="0" presId="urn:microsoft.com/office/officeart/2008/layout/HexagonCluster"/>
    <dgm:cxn modelId="{5712B43D-1A48-2244-A67A-4DDF17B6CF9C}" type="presParOf" srcId="{FEE88014-8E40-3D43-B08A-F38FBF5DE065}" destId="{3AB3AA64-CB08-9343-8577-8A32612B538E}" srcOrd="0" destOrd="0" presId="urn:microsoft.com/office/officeart/2008/layout/HexagonCluster"/>
    <dgm:cxn modelId="{68B35917-358D-A945-9052-CBA5B7ABDCA9}" type="presParOf" srcId="{5264F1E4-FE5B-BF4D-B845-32F5370CC235}" destId="{EB4CD45D-1F1D-B547-8520-10DB077B684F}" srcOrd="12" destOrd="0" presId="urn:microsoft.com/office/officeart/2008/layout/HexagonCluster"/>
    <dgm:cxn modelId="{DC277E7F-606C-0B49-BAB9-96D6BC7921CB}" type="presParOf" srcId="{EB4CD45D-1F1D-B547-8520-10DB077B684F}" destId="{293BF351-C842-D44F-82D9-B9D56E944480}" srcOrd="0" destOrd="0" presId="urn:microsoft.com/office/officeart/2008/layout/HexagonCluster"/>
    <dgm:cxn modelId="{CC80AC79-FB93-0A49-8A54-72809EF1876C}" type="presParOf" srcId="{5264F1E4-FE5B-BF4D-B845-32F5370CC235}" destId="{766664AE-5005-704D-B409-6AC936D69628}" srcOrd="13" destOrd="0" presId="urn:microsoft.com/office/officeart/2008/layout/HexagonCluster"/>
    <dgm:cxn modelId="{B7C1E9A0-6896-E04F-B4A0-338982ED2F00}" type="presParOf" srcId="{766664AE-5005-704D-B409-6AC936D69628}" destId="{05EB8A3E-9E4E-4A4C-ABD6-79D1AB9C14B4}" srcOrd="0" destOrd="0" presId="urn:microsoft.com/office/officeart/2008/layout/HexagonCluster"/>
    <dgm:cxn modelId="{0EC6A705-8399-8D4D-A816-1888E48A3A89}" type="presParOf" srcId="{5264F1E4-FE5B-BF4D-B845-32F5370CC235}" destId="{9B1B5936-32E8-F94A-8E6A-4126CD3F624A}" srcOrd="14" destOrd="0" presId="urn:microsoft.com/office/officeart/2008/layout/HexagonCluster"/>
    <dgm:cxn modelId="{CDE823C3-25E8-DE44-8066-F93562823045}" type="presParOf" srcId="{9B1B5936-32E8-F94A-8E6A-4126CD3F624A}" destId="{42CD92C2-2A93-D240-B0B0-22BF59D7F105}" srcOrd="0" destOrd="0" presId="urn:microsoft.com/office/officeart/2008/layout/HexagonCluster"/>
    <dgm:cxn modelId="{3D026140-DE6F-2D41-8E5F-7584711CFAE9}" type="presParOf" srcId="{5264F1E4-FE5B-BF4D-B845-32F5370CC235}" destId="{9B6175FB-8B81-804A-8FF3-C367EF3060B7}" srcOrd="15" destOrd="0" presId="urn:microsoft.com/office/officeart/2008/layout/HexagonCluster"/>
    <dgm:cxn modelId="{600C3DAF-38C4-7E48-B911-40605ED4D666}" type="presParOf" srcId="{9B6175FB-8B81-804A-8FF3-C367EF3060B7}" destId="{E566711D-8D4B-794B-8231-470D6693919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DD56044-CB98-1644-9EDF-AD0EA5B382FC}"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5C420C90-BE25-E740-AE25-BB68D7090963}">
      <dgm:prSet/>
      <dgm:spPr/>
      <dgm:t>
        <a:bodyPr/>
        <a:lstStyle/>
        <a:p>
          <a:pPr>
            <a:buFont typeface="Arial" panose="020B0604020202020204" pitchFamily="34" charset="0"/>
            <a:buChar char="•"/>
          </a:pPr>
          <a:r>
            <a:rPr lang="en-GB" b="1" i="0" u="none" dirty="0"/>
            <a:t>Faster Development</a:t>
          </a:r>
          <a:r>
            <a:rPr lang="en-GB" b="0" i="0" u="none" dirty="0"/>
            <a:t>:</a:t>
          </a:r>
        </a:p>
      </dgm:t>
    </dgm:pt>
    <dgm:pt modelId="{33DA8E1A-A414-9140-B4DE-7EDADD8734F9}" type="parTrans" cxnId="{5E3FA4E4-9503-6840-B92D-022217412E0C}">
      <dgm:prSet/>
      <dgm:spPr/>
      <dgm:t>
        <a:bodyPr/>
        <a:lstStyle/>
        <a:p>
          <a:endParaRPr lang="en-GB"/>
        </a:p>
      </dgm:t>
    </dgm:pt>
    <dgm:pt modelId="{AFF857E6-F409-DC4C-B1C1-3807C6FCC501}" type="sibTrans" cxnId="{5E3FA4E4-9503-6840-B92D-022217412E0C}">
      <dgm:prSet/>
      <dgm:spPr/>
      <dgm:t>
        <a:bodyPr/>
        <a:lstStyle/>
        <a:p>
          <a:endParaRPr lang="en-GB"/>
        </a:p>
      </dgm:t>
    </dgm:pt>
    <dgm:pt modelId="{5226DE8E-9413-754C-8AD9-7283AFE303FD}">
      <dgm:prSet/>
      <dgm:spPr/>
      <dgm:t>
        <a:bodyPr/>
        <a:lstStyle/>
        <a:p>
          <a:pPr>
            <a:buFont typeface="Arial" panose="020B0604020202020204" pitchFamily="34" charset="0"/>
            <a:buChar char="•"/>
          </a:pPr>
          <a:r>
            <a:rPr lang="en-GB" b="1" i="0" u="none" dirty="0"/>
            <a:t>Cost Efficiency</a:t>
          </a:r>
          <a:r>
            <a:rPr lang="en-GB" b="0" i="0" u="none" dirty="0"/>
            <a:t>:</a:t>
          </a:r>
        </a:p>
      </dgm:t>
    </dgm:pt>
    <dgm:pt modelId="{2EAA216F-1A45-7048-A19E-A67376A3D774}" type="parTrans" cxnId="{BB0FC486-9DA6-D84F-B646-90611397FC27}">
      <dgm:prSet/>
      <dgm:spPr/>
      <dgm:t>
        <a:bodyPr/>
        <a:lstStyle/>
        <a:p>
          <a:endParaRPr lang="en-GB"/>
        </a:p>
      </dgm:t>
    </dgm:pt>
    <dgm:pt modelId="{EEE26CFE-C3E3-BA4A-9297-F998A9B5C826}" type="sibTrans" cxnId="{BB0FC486-9DA6-D84F-B646-90611397FC27}">
      <dgm:prSet/>
      <dgm:spPr/>
      <dgm:t>
        <a:bodyPr/>
        <a:lstStyle/>
        <a:p>
          <a:endParaRPr lang="en-GB"/>
        </a:p>
      </dgm:t>
    </dgm:pt>
    <dgm:pt modelId="{933FFFC1-93B5-4648-9A73-ED2CD74FDB57}">
      <dgm:prSet/>
      <dgm:spPr/>
      <dgm:t>
        <a:bodyPr/>
        <a:lstStyle/>
        <a:p>
          <a:pPr>
            <a:buFont typeface="Arial" panose="020B0604020202020204" pitchFamily="34" charset="0"/>
            <a:buChar char="•"/>
          </a:pPr>
          <a:r>
            <a:rPr lang="en-GB" b="1" i="0" u="none" dirty="0"/>
            <a:t>Competitive Edge</a:t>
          </a:r>
          <a:r>
            <a:rPr lang="en-GB" b="0" i="0" u="none" dirty="0"/>
            <a:t>:</a:t>
          </a:r>
        </a:p>
      </dgm:t>
    </dgm:pt>
    <dgm:pt modelId="{9A203B0C-3FD2-4647-BD60-B8DC6A39B08A}" type="parTrans" cxnId="{C6AC144A-D7A6-5740-A292-B8624313C26C}">
      <dgm:prSet/>
      <dgm:spPr/>
      <dgm:t>
        <a:bodyPr/>
        <a:lstStyle/>
        <a:p>
          <a:endParaRPr lang="en-GB"/>
        </a:p>
      </dgm:t>
    </dgm:pt>
    <dgm:pt modelId="{BE389F45-EE5D-A148-ACFF-46EE86216CCE}" type="sibTrans" cxnId="{C6AC144A-D7A6-5740-A292-B8624313C26C}">
      <dgm:prSet/>
      <dgm:spPr/>
      <dgm:t>
        <a:bodyPr/>
        <a:lstStyle/>
        <a:p>
          <a:endParaRPr lang="en-GB"/>
        </a:p>
      </dgm:t>
    </dgm:pt>
    <dgm:pt modelId="{D1E2F2EB-7DBD-4B4E-93C6-4D5F52E50408}">
      <dgm:prSet/>
      <dgm:spPr/>
      <dgm:t>
        <a:bodyPr/>
        <a:lstStyle/>
        <a:p>
          <a:pPr>
            <a:buFont typeface="Arial" panose="020B0604020202020204" pitchFamily="34" charset="0"/>
            <a:buChar char="•"/>
          </a:pPr>
          <a:r>
            <a:rPr lang="en-GB" b="1" i="0" u="none" dirty="0"/>
            <a:t>Future-Proof</a:t>
          </a:r>
          <a:r>
            <a:rPr lang="en-GB" b="0" i="0" u="none" dirty="0"/>
            <a:t>:</a:t>
          </a:r>
        </a:p>
      </dgm:t>
    </dgm:pt>
    <dgm:pt modelId="{80040545-96A0-6A4D-B06A-6006D417C108}" type="parTrans" cxnId="{C3EF80A4-905B-B14C-B1F4-28465B7F85BA}">
      <dgm:prSet/>
      <dgm:spPr/>
      <dgm:t>
        <a:bodyPr/>
        <a:lstStyle/>
        <a:p>
          <a:endParaRPr lang="en-GB"/>
        </a:p>
      </dgm:t>
    </dgm:pt>
    <dgm:pt modelId="{A664F2F7-C018-BB43-B7AA-FB7281D48AFB}" type="sibTrans" cxnId="{C3EF80A4-905B-B14C-B1F4-28465B7F85BA}">
      <dgm:prSet/>
      <dgm:spPr/>
      <dgm:t>
        <a:bodyPr/>
        <a:lstStyle/>
        <a:p>
          <a:endParaRPr lang="en-GB"/>
        </a:p>
      </dgm:t>
    </dgm:pt>
    <dgm:pt modelId="{2ED4336E-75B3-2F48-9B3D-E5A9AB5919F7}">
      <dgm:prSet/>
      <dgm:spPr/>
      <dgm:t>
        <a:bodyPr/>
        <a:lstStyle/>
        <a:p>
          <a:pPr>
            <a:buFont typeface="Arial" panose="020B0604020202020204" pitchFamily="34" charset="0"/>
            <a:buChar char="•"/>
          </a:pPr>
          <a:r>
            <a:rPr lang="en-GB" b="0" i="0" u="none" dirty="0"/>
            <a:t>Pre-certified components speed time-to-market</a:t>
          </a:r>
        </a:p>
      </dgm:t>
    </dgm:pt>
    <dgm:pt modelId="{3A7135FA-82C8-494F-A6CA-4E1B506E86B4}" type="parTrans" cxnId="{7C5EE1DA-8E62-2E4A-B80A-3CA29EB9A5C5}">
      <dgm:prSet/>
      <dgm:spPr/>
      <dgm:t>
        <a:bodyPr/>
        <a:lstStyle/>
        <a:p>
          <a:endParaRPr lang="en-GB"/>
        </a:p>
      </dgm:t>
    </dgm:pt>
    <dgm:pt modelId="{7054E8FD-A105-4147-B319-AF221D2C46A1}" type="sibTrans" cxnId="{7C5EE1DA-8E62-2E4A-B80A-3CA29EB9A5C5}">
      <dgm:prSet/>
      <dgm:spPr/>
      <dgm:t>
        <a:bodyPr/>
        <a:lstStyle/>
        <a:p>
          <a:endParaRPr lang="en-GB"/>
        </a:p>
      </dgm:t>
    </dgm:pt>
    <dgm:pt modelId="{A5FB3A60-2AB1-D84B-B69F-C15DDB9DD7F5}">
      <dgm:prSet/>
      <dgm:spPr/>
      <dgm:t>
        <a:bodyPr/>
        <a:lstStyle/>
        <a:p>
          <a:pPr>
            <a:buFont typeface="Arial" panose="020B0604020202020204" pitchFamily="34" charset="0"/>
            <a:buChar char="•"/>
          </a:pPr>
          <a:r>
            <a:rPr lang="en-GB" b="0" i="0" u="none" dirty="0"/>
            <a:t>Test once, use across multiple vehicle platforms</a:t>
          </a:r>
        </a:p>
      </dgm:t>
    </dgm:pt>
    <dgm:pt modelId="{22E7EE9B-B864-1A4A-A4A5-8F753258DAE7}" type="parTrans" cxnId="{04216598-C20C-5246-9ED8-2943EE49D0C4}">
      <dgm:prSet/>
      <dgm:spPr/>
      <dgm:t>
        <a:bodyPr/>
        <a:lstStyle/>
        <a:p>
          <a:endParaRPr lang="en-GB"/>
        </a:p>
      </dgm:t>
    </dgm:pt>
    <dgm:pt modelId="{BB30F782-1971-DE4F-8D03-21B71074B89A}" type="sibTrans" cxnId="{04216598-C20C-5246-9ED8-2943EE49D0C4}">
      <dgm:prSet/>
      <dgm:spPr/>
      <dgm:t>
        <a:bodyPr/>
        <a:lstStyle/>
        <a:p>
          <a:endParaRPr lang="en-GB"/>
        </a:p>
      </dgm:t>
    </dgm:pt>
    <dgm:pt modelId="{1DB05AED-6057-E843-A39B-0775AD6649FD}">
      <dgm:prSet/>
      <dgm:spPr/>
      <dgm:t>
        <a:bodyPr/>
        <a:lstStyle/>
        <a:p>
          <a:pPr>
            <a:buFont typeface="Arial" panose="020B0604020202020204" pitchFamily="34" charset="0"/>
            <a:buChar char="•"/>
          </a:pPr>
          <a:r>
            <a:rPr lang="en-GB" b="0" i="0" u="none" dirty="0"/>
            <a:t>Demonstrates security commitment to customers</a:t>
          </a:r>
        </a:p>
      </dgm:t>
    </dgm:pt>
    <dgm:pt modelId="{D5A2E6A5-7687-3E4C-A0A3-9BC5F0359E71}" type="parTrans" cxnId="{37869066-3855-3F4F-9052-5D6F3EB9FB2A}">
      <dgm:prSet/>
      <dgm:spPr/>
      <dgm:t>
        <a:bodyPr/>
        <a:lstStyle/>
        <a:p>
          <a:endParaRPr lang="en-GB"/>
        </a:p>
      </dgm:t>
    </dgm:pt>
    <dgm:pt modelId="{C3B9FFFB-13CF-1940-B149-CD895BBD705D}" type="sibTrans" cxnId="{37869066-3855-3F4F-9052-5D6F3EB9FB2A}">
      <dgm:prSet/>
      <dgm:spPr/>
      <dgm:t>
        <a:bodyPr/>
        <a:lstStyle/>
        <a:p>
          <a:endParaRPr lang="en-GB"/>
        </a:p>
      </dgm:t>
    </dgm:pt>
    <dgm:pt modelId="{76F9FA10-FC7B-F540-A4C2-5E92D5313BE8}">
      <dgm:prSet/>
      <dgm:spPr/>
      <dgm:t>
        <a:bodyPr/>
        <a:lstStyle/>
        <a:p>
          <a:pPr>
            <a:buFont typeface="Arial" panose="020B0604020202020204" pitchFamily="34" charset="0"/>
            <a:buChar char="•"/>
          </a:pPr>
          <a:r>
            <a:rPr lang="en-GB" b="0" i="0" u="none" dirty="0"/>
            <a:t>Structured approach to managing security updates</a:t>
          </a:r>
        </a:p>
      </dgm:t>
    </dgm:pt>
    <dgm:pt modelId="{69C1EF2B-A3E1-7846-90DE-5B1A3E03CF6D}" type="parTrans" cxnId="{F00A48B9-E970-F644-9D3C-11CCFBC357A7}">
      <dgm:prSet/>
      <dgm:spPr/>
      <dgm:t>
        <a:bodyPr/>
        <a:lstStyle/>
        <a:p>
          <a:endParaRPr lang="en-GB"/>
        </a:p>
      </dgm:t>
    </dgm:pt>
    <dgm:pt modelId="{6A91F05C-8EA5-B649-8C6D-196B1703A9F7}" type="sibTrans" cxnId="{F00A48B9-E970-F644-9D3C-11CCFBC357A7}">
      <dgm:prSet/>
      <dgm:spPr/>
      <dgm:t>
        <a:bodyPr/>
        <a:lstStyle/>
        <a:p>
          <a:endParaRPr lang="en-GB"/>
        </a:p>
      </dgm:t>
    </dgm:pt>
    <dgm:pt modelId="{FD669B75-9D3D-5047-B3E0-510DAB299A35}">
      <dgm:prSet/>
      <dgm:spPr/>
      <dgm:t>
        <a:bodyPr/>
        <a:lstStyle/>
        <a:p>
          <a:pPr>
            <a:buSzPts val="1000"/>
            <a:buFont typeface="Symbol" pitchFamily="2" charset="2"/>
            <a:buChar char=""/>
          </a:pPr>
          <a:r>
            <a:rPr lang="en-IT"/>
            <a:t>Avoid redundant security evaluations across vehicle models</a:t>
          </a:r>
          <a:endParaRPr lang="en-GB" b="0" i="0" u="none" dirty="0"/>
        </a:p>
      </dgm:t>
    </dgm:pt>
    <dgm:pt modelId="{D8959CF7-2421-1747-9436-69668FD3AA2F}" type="parTrans" cxnId="{70DA38C0-8CFB-BD41-AF7F-F41FAFBAD2F2}">
      <dgm:prSet/>
      <dgm:spPr/>
      <dgm:t>
        <a:bodyPr/>
        <a:lstStyle/>
        <a:p>
          <a:endParaRPr lang="en-GB"/>
        </a:p>
      </dgm:t>
    </dgm:pt>
    <dgm:pt modelId="{649ABB92-5A1E-A44A-831B-9E7D3C9D143B}" type="sibTrans" cxnId="{70DA38C0-8CFB-BD41-AF7F-F41FAFBAD2F2}">
      <dgm:prSet/>
      <dgm:spPr/>
      <dgm:t>
        <a:bodyPr/>
        <a:lstStyle/>
        <a:p>
          <a:endParaRPr lang="en-GB"/>
        </a:p>
      </dgm:t>
    </dgm:pt>
    <dgm:pt modelId="{960A22B5-9453-C949-833C-73F446A8D931}" type="pres">
      <dgm:prSet presAssocID="{BDD56044-CB98-1644-9EDF-AD0EA5B382FC}" presName="diagram" presStyleCnt="0">
        <dgm:presLayoutVars>
          <dgm:dir/>
          <dgm:resizeHandles val="exact"/>
        </dgm:presLayoutVars>
      </dgm:prSet>
      <dgm:spPr/>
    </dgm:pt>
    <dgm:pt modelId="{EC6DA452-DB13-4045-B87A-2A9A21F96C58}" type="pres">
      <dgm:prSet presAssocID="{5C420C90-BE25-E740-AE25-BB68D7090963}" presName="node" presStyleLbl="node1" presStyleIdx="0" presStyleCnt="4">
        <dgm:presLayoutVars>
          <dgm:bulletEnabled val="1"/>
        </dgm:presLayoutVars>
      </dgm:prSet>
      <dgm:spPr/>
    </dgm:pt>
    <dgm:pt modelId="{C70C16C3-BF37-0648-8DEA-75303ADD01FD}" type="pres">
      <dgm:prSet presAssocID="{AFF857E6-F409-DC4C-B1C1-3807C6FCC501}" presName="sibTrans" presStyleCnt="0"/>
      <dgm:spPr/>
    </dgm:pt>
    <dgm:pt modelId="{81423FE0-E93F-E24B-94D8-013689DE4924}" type="pres">
      <dgm:prSet presAssocID="{5226DE8E-9413-754C-8AD9-7283AFE303FD}" presName="node" presStyleLbl="node1" presStyleIdx="1" presStyleCnt="4">
        <dgm:presLayoutVars>
          <dgm:bulletEnabled val="1"/>
        </dgm:presLayoutVars>
      </dgm:prSet>
      <dgm:spPr/>
    </dgm:pt>
    <dgm:pt modelId="{6A4D9427-0EE2-A040-937D-05568B24D206}" type="pres">
      <dgm:prSet presAssocID="{EEE26CFE-C3E3-BA4A-9297-F998A9B5C826}" presName="sibTrans" presStyleCnt="0"/>
      <dgm:spPr/>
    </dgm:pt>
    <dgm:pt modelId="{F723215C-04A1-174A-852D-49AD59E11873}" type="pres">
      <dgm:prSet presAssocID="{933FFFC1-93B5-4648-9A73-ED2CD74FDB57}" presName="node" presStyleLbl="node1" presStyleIdx="2" presStyleCnt="4">
        <dgm:presLayoutVars>
          <dgm:bulletEnabled val="1"/>
        </dgm:presLayoutVars>
      </dgm:prSet>
      <dgm:spPr/>
    </dgm:pt>
    <dgm:pt modelId="{1A44A54C-CB45-714C-B028-4C05286565CF}" type="pres">
      <dgm:prSet presAssocID="{BE389F45-EE5D-A148-ACFF-46EE86216CCE}" presName="sibTrans" presStyleCnt="0"/>
      <dgm:spPr/>
    </dgm:pt>
    <dgm:pt modelId="{348FD3AC-E072-054D-BDCE-788CA874D431}" type="pres">
      <dgm:prSet presAssocID="{D1E2F2EB-7DBD-4B4E-93C6-4D5F52E50408}" presName="node" presStyleLbl="node1" presStyleIdx="3" presStyleCnt="4">
        <dgm:presLayoutVars>
          <dgm:bulletEnabled val="1"/>
        </dgm:presLayoutVars>
      </dgm:prSet>
      <dgm:spPr/>
    </dgm:pt>
  </dgm:ptLst>
  <dgm:cxnLst>
    <dgm:cxn modelId="{1070ED0B-87A7-AE46-BF72-808565AEE7E6}" type="presOf" srcId="{5226DE8E-9413-754C-8AD9-7283AFE303FD}" destId="{81423FE0-E93F-E24B-94D8-013689DE4924}" srcOrd="0" destOrd="0" presId="urn:microsoft.com/office/officeart/2005/8/layout/default"/>
    <dgm:cxn modelId="{0B54901F-6D0A-5745-BE96-F76485B3E636}" type="presOf" srcId="{D1E2F2EB-7DBD-4B4E-93C6-4D5F52E50408}" destId="{348FD3AC-E072-054D-BDCE-788CA874D431}" srcOrd="0" destOrd="0" presId="urn:microsoft.com/office/officeart/2005/8/layout/default"/>
    <dgm:cxn modelId="{1262E224-064F-CC4D-BFD0-A91E83C516D8}" type="presOf" srcId="{933FFFC1-93B5-4648-9A73-ED2CD74FDB57}" destId="{F723215C-04A1-174A-852D-49AD59E11873}" srcOrd="0" destOrd="0" presId="urn:microsoft.com/office/officeart/2005/8/layout/default"/>
    <dgm:cxn modelId="{37869066-3855-3F4F-9052-5D6F3EB9FB2A}" srcId="{933FFFC1-93B5-4648-9A73-ED2CD74FDB57}" destId="{1DB05AED-6057-E843-A39B-0775AD6649FD}" srcOrd="0" destOrd="0" parTransId="{D5A2E6A5-7687-3E4C-A0A3-9BC5F0359E71}" sibTransId="{C3B9FFFB-13CF-1940-B149-CD895BBD705D}"/>
    <dgm:cxn modelId="{C6AC144A-D7A6-5740-A292-B8624313C26C}" srcId="{BDD56044-CB98-1644-9EDF-AD0EA5B382FC}" destId="{933FFFC1-93B5-4648-9A73-ED2CD74FDB57}" srcOrd="2" destOrd="0" parTransId="{9A203B0C-3FD2-4647-BD60-B8DC6A39B08A}" sibTransId="{BE389F45-EE5D-A148-ACFF-46EE86216CCE}"/>
    <dgm:cxn modelId="{BB0FC486-9DA6-D84F-B646-90611397FC27}" srcId="{BDD56044-CB98-1644-9EDF-AD0EA5B382FC}" destId="{5226DE8E-9413-754C-8AD9-7283AFE303FD}" srcOrd="1" destOrd="0" parTransId="{2EAA216F-1A45-7048-A19E-A67376A3D774}" sibTransId="{EEE26CFE-C3E3-BA4A-9297-F998A9B5C826}"/>
    <dgm:cxn modelId="{7C4CEC90-4850-794D-ABEB-CB5F6540ACD5}" type="presOf" srcId="{FD669B75-9D3D-5047-B3E0-510DAB299A35}" destId="{EC6DA452-DB13-4045-B87A-2A9A21F96C58}" srcOrd="0" destOrd="2" presId="urn:microsoft.com/office/officeart/2005/8/layout/default"/>
    <dgm:cxn modelId="{72B96D91-C1F5-4D4C-B72D-6E7543CFF65C}" type="presOf" srcId="{A5FB3A60-2AB1-D84B-B69F-C15DDB9DD7F5}" destId="{81423FE0-E93F-E24B-94D8-013689DE4924}" srcOrd="0" destOrd="1" presId="urn:microsoft.com/office/officeart/2005/8/layout/default"/>
    <dgm:cxn modelId="{CC44CF91-9BE7-274A-B10B-A7CF74F89B51}" type="presOf" srcId="{76F9FA10-FC7B-F540-A4C2-5E92D5313BE8}" destId="{348FD3AC-E072-054D-BDCE-788CA874D431}" srcOrd="0" destOrd="1" presId="urn:microsoft.com/office/officeart/2005/8/layout/default"/>
    <dgm:cxn modelId="{04216598-C20C-5246-9ED8-2943EE49D0C4}" srcId="{5226DE8E-9413-754C-8AD9-7283AFE303FD}" destId="{A5FB3A60-2AB1-D84B-B69F-C15DDB9DD7F5}" srcOrd="0" destOrd="0" parTransId="{22E7EE9B-B864-1A4A-A4A5-8F753258DAE7}" sibTransId="{BB30F782-1971-DE4F-8D03-21B71074B89A}"/>
    <dgm:cxn modelId="{953A5A9A-1C1F-6843-9ECA-BCDCA0583AF9}" type="presOf" srcId="{2ED4336E-75B3-2F48-9B3D-E5A9AB5919F7}" destId="{EC6DA452-DB13-4045-B87A-2A9A21F96C58}" srcOrd="0" destOrd="1" presId="urn:microsoft.com/office/officeart/2005/8/layout/default"/>
    <dgm:cxn modelId="{D8E51FA1-1899-5349-9DC7-E248AE32C551}" type="presOf" srcId="{1DB05AED-6057-E843-A39B-0775AD6649FD}" destId="{F723215C-04A1-174A-852D-49AD59E11873}" srcOrd="0" destOrd="1" presId="urn:microsoft.com/office/officeart/2005/8/layout/default"/>
    <dgm:cxn modelId="{C3EF80A4-905B-B14C-B1F4-28465B7F85BA}" srcId="{BDD56044-CB98-1644-9EDF-AD0EA5B382FC}" destId="{D1E2F2EB-7DBD-4B4E-93C6-4D5F52E50408}" srcOrd="3" destOrd="0" parTransId="{80040545-96A0-6A4D-B06A-6006D417C108}" sibTransId="{A664F2F7-C018-BB43-B7AA-FB7281D48AFB}"/>
    <dgm:cxn modelId="{F00A48B9-E970-F644-9D3C-11CCFBC357A7}" srcId="{D1E2F2EB-7DBD-4B4E-93C6-4D5F52E50408}" destId="{76F9FA10-FC7B-F540-A4C2-5E92D5313BE8}" srcOrd="0" destOrd="0" parTransId="{69C1EF2B-A3E1-7846-90DE-5B1A3E03CF6D}" sibTransId="{6A91F05C-8EA5-B649-8C6D-196B1703A9F7}"/>
    <dgm:cxn modelId="{70DA38C0-8CFB-BD41-AF7F-F41FAFBAD2F2}" srcId="{5C420C90-BE25-E740-AE25-BB68D7090963}" destId="{FD669B75-9D3D-5047-B3E0-510DAB299A35}" srcOrd="1" destOrd="0" parTransId="{D8959CF7-2421-1747-9436-69668FD3AA2F}" sibTransId="{649ABB92-5A1E-A44A-831B-9E7D3C9D143B}"/>
    <dgm:cxn modelId="{65AFA2CE-7338-284F-8925-ADABF61E9781}" type="presOf" srcId="{BDD56044-CB98-1644-9EDF-AD0EA5B382FC}" destId="{960A22B5-9453-C949-833C-73F446A8D931}" srcOrd="0" destOrd="0" presId="urn:microsoft.com/office/officeart/2005/8/layout/default"/>
    <dgm:cxn modelId="{7C5EE1DA-8E62-2E4A-B80A-3CA29EB9A5C5}" srcId="{5C420C90-BE25-E740-AE25-BB68D7090963}" destId="{2ED4336E-75B3-2F48-9B3D-E5A9AB5919F7}" srcOrd="0" destOrd="0" parTransId="{3A7135FA-82C8-494F-A6CA-4E1B506E86B4}" sibTransId="{7054E8FD-A105-4147-B319-AF221D2C46A1}"/>
    <dgm:cxn modelId="{5E3FA4E4-9503-6840-B92D-022217412E0C}" srcId="{BDD56044-CB98-1644-9EDF-AD0EA5B382FC}" destId="{5C420C90-BE25-E740-AE25-BB68D7090963}" srcOrd="0" destOrd="0" parTransId="{33DA8E1A-A414-9140-B4DE-7EDADD8734F9}" sibTransId="{AFF857E6-F409-DC4C-B1C1-3807C6FCC501}"/>
    <dgm:cxn modelId="{6B4568F5-30E3-FD4E-86D0-01E703C4653C}" type="presOf" srcId="{5C420C90-BE25-E740-AE25-BB68D7090963}" destId="{EC6DA452-DB13-4045-B87A-2A9A21F96C58}" srcOrd="0" destOrd="0" presId="urn:microsoft.com/office/officeart/2005/8/layout/default"/>
    <dgm:cxn modelId="{78787DF6-DD65-7A4F-B275-51DA52052CF8}" type="presParOf" srcId="{960A22B5-9453-C949-833C-73F446A8D931}" destId="{EC6DA452-DB13-4045-B87A-2A9A21F96C58}" srcOrd="0" destOrd="0" presId="urn:microsoft.com/office/officeart/2005/8/layout/default"/>
    <dgm:cxn modelId="{61A8FC76-881C-CC4C-8817-ABAB773F31CB}" type="presParOf" srcId="{960A22B5-9453-C949-833C-73F446A8D931}" destId="{C70C16C3-BF37-0648-8DEA-75303ADD01FD}" srcOrd="1" destOrd="0" presId="urn:microsoft.com/office/officeart/2005/8/layout/default"/>
    <dgm:cxn modelId="{7ABD6E88-84FA-044A-A51A-9D3A15C4450A}" type="presParOf" srcId="{960A22B5-9453-C949-833C-73F446A8D931}" destId="{81423FE0-E93F-E24B-94D8-013689DE4924}" srcOrd="2" destOrd="0" presId="urn:microsoft.com/office/officeart/2005/8/layout/default"/>
    <dgm:cxn modelId="{F3BEFE67-B99D-7F4C-A31D-B726A958EBB2}" type="presParOf" srcId="{960A22B5-9453-C949-833C-73F446A8D931}" destId="{6A4D9427-0EE2-A040-937D-05568B24D206}" srcOrd="3" destOrd="0" presId="urn:microsoft.com/office/officeart/2005/8/layout/default"/>
    <dgm:cxn modelId="{180C3646-9D3F-B445-B578-77CB97F7D77A}" type="presParOf" srcId="{960A22B5-9453-C949-833C-73F446A8D931}" destId="{F723215C-04A1-174A-852D-49AD59E11873}" srcOrd="4" destOrd="0" presId="urn:microsoft.com/office/officeart/2005/8/layout/default"/>
    <dgm:cxn modelId="{9303B6C7-A4C2-2E4C-9BED-AB60AC2DC660}" type="presParOf" srcId="{960A22B5-9453-C949-833C-73F446A8D931}" destId="{1A44A54C-CB45-714C-B028-4C05286565CF}" srcOrd="5" destOrd="0" presId="urn:microsoft.com/office/officeart/2005/8/layout/default"/>
    <dgm:cxn modelId="{157C75BD-C700-CF4C-A09E-09B69434890C}" type="presParOf" srcId="{960A22B5-9453-C949-833C-73F446A8D931}" destId="{348FD3AC-E072-054D-BDCE-788CA874D43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DD56044-CB98-1644-9EDF-AD0EA5B382FC}" type="doc">
      <dgm:prSet loTypeId="urn:microsoft.com/office/officeart/2009/3/layout/StepUpProcess" loCatId="" qsTypeId="urn:microsoft.com/office/officeart/2005/8/quickstyle/simple1" qsCatId="simple" csTypeId="urn:microsoft.com/office/officeart/2005/8/colors/colorful2" csCatId="colorful" phldr="1"/>
      <dgm:spPr/>
      <dgm:t>
        <a:bodyPr/>
        <a:lstStyle/>
        <a:p>
          <a:endParaRPr lang="en-GB"/>
        </a:p>
      </dgm:t>
    </dgm:pt>
    <dgm:pt modelId="{1B343957-16C9-FA46-961B-6E8D2F73C573}">
      <dgm:prSet custT="1"/>
      <dgm:spPr/>
      <dgm:t>
        <a:bodyPr/>
        <a:lstStyle/>
        <a:p>
          <a:pPr>
            <a:buFont typeface="+mj-lt"/>
            <a:buAutoNum type="arabicPeriod"/>
          </a:pPr>
          <a:r>
            <a:rPr lang="en-GB" sz="1800" b="0" i="0" u="none" dirty="0">
              <a:solidFill>
                <a:schemeClr val="bg1"/>
              </a:solidFill>
            </a:rPr>
            <a:t>Identify priority components (gateways, telematics, OTA systems)</a:t>
          </a:r>
        </a:p>
      </dgm:t>
    </dgm:pt>
    <dgm:pt modelId="{9010C951-87A0-4C4E-8AB4-9FCE2336B338}" type="parTrans" cxnId="{702467A2-E545-DE49-B43B-F2B3E7BFAF74}">
      <dgm:prSet/>
      <dgm:spPr/>
      <dgm:t>
        <a:bodyPr/>
        <a:lstStyle/>
        <a:p>
          <a:endParaRPr lang="en-GB" sz="2400">
            <a:solidFill>
              <a:schemeClr val="bg1"/>
            </a:solidFill>
          </a:endParaRPr>
        </a:p>
      </dgm:t>
    </dgm:pt>
    <dgm:pt modelId="{BF685F22-12D8-5D45-9E77-DF528C36E46F}" type="sibTrans" cxnId="{702467A2-E545-DE49-B43B-F2B3E7BFAF74}">
      <dgm:prSet/>
      <dgm:spPr/>
      <dgm:t>
        <a:bodyPr/>
        <a:lstStyle/>
        <a:p>
          <a:endParaRPr lang="en-GB" sz="2400">
            <a:solidFill>
              <a:schemeClr val="bg1"/>
            </a:solidFill>
          </a:endParaRPr>
        </a:p>
      </dgm:t>
    </dgm:pt>
    <dgm:pt modelId="{97A0903C-D45D-1547-BF31-9785D1227554}">
      <dgm:prSet custT="1"/>
      <dgm:spPr/>
      <dgm:t>
        <a:bodyPr/>
        <a:lstStyle/>
        <a:p>
          <a:pPr>
            <a:buFont typeface="+mj-lt"/>
            <a:buAutoNum type="arabicPeriod"/>
          </a:pPr>
          <a:r>
            <a:rPr lang="en-GB" sz="1800" b="0" i="0" u="none" dirty="0">
              <a:solidFill>
                <a:schemeClr val="bg1"/>
              </a:solidFill>
            </a:rPr>
            <a:t>Set appropriate security levels based on risk</a:t>
          </a:r>
        </a:p>
      </dgm:t>
    </dgm:pt>
    <dgm:pt modelId="{13654A07-8ACD-0A40-AC31-879772B337ED}" type="parTrans" cxnId="{690DE64C-C74E-4F49-88C6-DE984962D42E}">
      <dgm:prSet/>
      <dgm:spPr/>
      <dgm:t>
        <a:bodyPr/>
        <a:lstStyle/>
        <a:p>
          <a:endParaRPr lang="en-GB" sz="2400">
            <a:solidFill>
              <a:schemeClr val="bg1"/>
            </a:solidFill>
          </a:endParaRPr>
        </a:p>
      </dgm:t>
    </dgm:pt>
    <dgm:pt modelId="{917DE251-D2EB-724C-9732-797606E6C72B}" type="sibTrans" cxnId="{690DE64C-C74E-4F49-88C6-DE984962D42E}">
      <dgm:prSet/>
      <dgm:spPr/>
      <dgm:t>
        <a:bodyPr/>
        <a:lstStyle/>
        <a:p>
          <a:endParaRPr lang="en-GB" sz="2400">
            <a:solidFill>
              <a:schemeClr val="bg1"/>
            </a:solidFill>
          </a:endParaRPr>
        </a:p>
      </dgm:t>
    </dgm:pt>
    <dgm:pt modelId="{F22520C6-9E1B-7C42-8503-3500B00B1601}">
      <dgm:prSet custT="1"/>
      <dgm:spPr/>
      <dgm:t>
        <a:bodyPr/>
        <a:lstStyle/>
        <a:p>
          <a:pPr>
            <a:buFont typeface="+mj-lt"/>
            <a:buAutoNum type="arabicPeriod"/>
          </a:pPr>
          <a:r>
            <a:rPr lang="en-GB" sz="1800" b="0" i="0" u="none" dirty="0">
              <a:solidFill>
                <a:schemeClr val="bg1"/>
              </a:solidFill>
            </a:rPr>
            <a:t>Integrate certification into supplier requirements</a:t>
          </a:r>
        </a:p>
      </dgm:t>
    </dgm:pt>
    <dgm:pt modelId="{775B76E9-3E34-8744-AE94-515B548713DC}" type="parTrans" cxnId="{C69531C9-074F-B44E-96BB-78B5611DAC96}">
      <dgm:prSet/>
      <dgm:spPr/>
      <dgm:t>
        <a:bodyPr/>
        <a:lstStyle/>
        <a:p>
          <a:endParaRPr lang="en-GB" sz="2400">
            <a:solidFill>
              <a:schemeClr val="bg1"/>
            </a:solidFill>
          </a:endParaRPr>
        </a:p>
      </dgm:t>
    </dgm:pt>
    <dgm:pt modelId="{6AC8050F-6E00-9B4E-9CEC-10E58510A202}" type="sibTrans" cxnId="{C69531C9-074F-B44E-96BB-78B5611DAC96}">
      <dgm:prSet/>
      <dgm:spPr/>
      <dgm:t>
        <a:bodyPr/>
        <a:lstStyle/>
        <a:p>
          <a:endParaRPr lang="en-GB" sz="2400">
            <a:solidFill>
              <a:schemeClr val="bg1"/>
            </a:solidFill>
          </a:endParaRPr>
        </a:p>
      </dgm:t>
    </dgm:pt>
    <dgm:pt modelId="{1434140F-B271-9347-8451-A06C218874B1}">
      <dgm:prSet custT="1"/>
      <dgm:spPr/>
      <dgm:t>
        <a:bodyPr/>
        <a:lstStyle/>
        <a:p>
          <a:pPr>
            <a:buFont typeface="+mj-lt"/>
            <a:buAutoNum type="arabicPeriod"/>
          </a:pPr>
          <a:r>
            <a:rPr lang="en-GB" sz="1800" b="0" i="0" u="none" dirty="0">
              <a:solidFill>
                <a:schemeClr val="bg1"/>
              </a:solidFill>
            </a:rPr>
            <a:t>Build security assurance into vehicle development lifecycle</a:t>
          </a:r>
        </a:p>
      </dgm:t>
    </dgm:pt>
    <dgm:pt modelId="{9CCF5824-EBE5-0649-A888-00023C78B6C5}" type="parTrans" cxnId="{71B7BE39-9686-0745-AB15-91A57E9C76C1}">
      <dgm:prSet/>
      <dgm:spPr/>
      <dgm:t>
        <a:bodyPr/>
        <a:lstStyle/>
        <a:p>
          <a:endParaRPr lang="en-GB" sz="2400">
            <a:solidFill>
              <a:schemeClr val="bg1"/>
            </a:solidFill>
          </a:endParaRPr>
        </a:p>
      </dgm:t>
    </dgm:pt>
    <dgm:pt modelId="{61CA415D-944F-134E-A352-4B45A52A9D08}" type="sibTrans" cxnId="{71B7BE39-9686-0745-AB15-91A57E9C76C1}">
      <dgm:prSet/>
      <dgm:spPr/>
      <dgm:t>
        <a:bodyPr/>
        <a:lstStyle/>
        <a:p>
          <a:endParaRPr lang="en-GB" sz="2400">
            <a:solidFill>
              <a:schemeClr val="bg1"/>
            </a:solidFill>
          </a:endParaRPr>
        </a:p>
      </dgm:t>
    </dgm:pt>
    <dgm:pt modelId="{C01A5A02-33BD-9E43-993D-782CA01EB921}" type="pres">
      <dgm:prSet presAssocID="{BDD56044-CB98-1644-9EDF-AD0EA5B382FC}" presName="rootnode" presStyleCnt="0">
        <dgm:presLayoutVars>
          <dgm:chMax/>
          <dgm:chPref/>
          <dgm:dir/>
          <dgm:animLvl val="lvl"/>
        </dgm:presLayoutVars>
      </dgm:prSet>
      <dgm:spPr/>
    </dgm:pt>
    <dgm:pt modelId="{AD5B5316-7FF9-FE4D-B1C7-0B72B9D2091C}" type="pres">
      <dgm:prSet presAssocID="{1B343957-16C9-FA46-961B-6E8D2F73C573}" presName="composite" presStyleCnt="0"/>
      <dgm:spPr/>
    </dgm:pt>
    <dgm:pt modelId="{A455F6C1-7402-7E42-8DA8-1FB4963BC5D0}" type="pres">
      <dgm:prSet presAssocID="{1B343957-16C9-FA46-961B-6E8D2F73C573}" presName="LShape" presStyleLbl="alignNode1" presStyleIdx="0" presStyleCnt="7"/>
      <dgm:spPr/>
    </dgm:pt>
    <dgm:pt modelId="{43C1F814-E401-B441-A0D5-40BA1E54E704}" type="pres">
      <dgm:prSet presAssocID="{1B343957-16C9-FA46-961B-6E8D2F73C573}" presName="ParentText" presStyleLbl="revTx" presStyleIdx="0" presStyleCnt="4">
        <dgm:presLayoutVars>
          <dgm:chMax val="0"/>
          <dgm:chPref val="0"/>
          <dgm:bulletEnabled val="1"/>
        </dgm:presLayoutVars>
      </dgm:prSet>
      <dgm:spPr/>
    </dgm:pt>
    <dgm:pt modelId="{4F76F044-EE49-474C-81ED-BCC5657D60CA}" type="pres">
      <dgm:prSet presAssocID="{1B343957-16C9-FA46-961B-6E8D2F73C573}" presName="Triangle" presStyleLbl="alignNode1" presStyleIdx="1" presStyleCnt="7"/>
      <dgm:spPr/>
    </dgm:pt>
    <dgm:pt modelId="{2C2BAB9D-7ED0-B04D-A58A-2F5541FCBCC2}" type="pres">
      <dgm:prSet presAssocID="{BF685F22-12D8-5D45-9E77-DF528C36E46F}" presName="sibTrans" presStyleCnt="0"/>
      <dgm:spPr/>
    </dgm:pt>
    <dgm:pt modelId="{A2E1A751-9286-184C-9B49-F340EBF8F7D8}" type="pres">
      <dgm:prSet presAssocID="{BF685F22-12D8-5D45-9E77-DF528C36E46F}" presName="space" presStyleCnt="0"/>
      <dgm:spPr/>
    </dgm:pt>
    <dgm:pt modelId="{FB8D644D-99A4-BC49-9851-F1C0D3C445E8}" type="pres">
      <dgm:prSet presAssocID="{97A0903C-D45D-1547-BF31-9785D1227554}" presName="composite" presStyleCnt="0"/>
      <dgm:spPr/>
    </dgm:pt>
    <dgm:pt modelId="{B775C4B7-9DBE-0E41-A92A-0EB64707F895}" type="pres">
      <dgm:prSet presAssocID="{97A0903C-D45D-1547-BF31-9785D1227554}" presName="LShape" presStyleLbl="alignNode1" presStyleIdx="2" presStyleCnt="7"/>
      <dgm:spPr/>
    </dgm:pt>
    <dgm:pt modelId="{8D300B75-0375-DB45-9DBA-FF807D5FECDA}" type="pres">
      <dgm:prSet presAssocID="{97A0903C-D45D-1547-BF31-9785D1227554}" presName="ParentText" presStyleLbl="revTx" presStyleIdx="1" presStyleCnt="4">
        <dgm:presLayoutVars>
          <dgm:chMax val="0"/>
          <dgm:chPref val="0"/>
          <dgm:bulletEnabled val="1"/>
        </dgm:presLayoutVars>
      </dgm:prSet>
      <dgm:spPr/>
    </dgm:pt>
    <dgm:pt modelId="{09C3B9CC-A203-B54A-BA22-90F55DB7E0BD}" type="pres">
      <dgm:prSet presAssocID="{97A0903C-D45D-1547-BF31-9785D1227554}" presName="Triangle" presStyleLbl="alignNode1" presStyleIdx="3" presStyleCnt="7"/>
      <dgm:spPr/>
    </dgm:pt>
    <dgm:pt modelId="{9DE460A7-4820-214C-B9EC-C80D0930A6F1}" type="pres">
      <dgm:prSet presAssocID="{917DE251-D2EB-724C-9732-797606E6C72B}" presName="sibTrans" presStyleCnt="0"/>
      <dgm:spPr/>
    </dgm:pt>
    <dgm:pt modelId="{A7835B24-0210-A44B-A5CD-1699EAB75C80}" type="pres">
      <dgm:prSet presAssocID="{917DE251-D2EB-724C-9732-797606E6C72B}" presName="space" presStyleCnt="0"/>
      <dgm:spPr/>
    </dgm:pt>
    <dgm:pt modelId="{4BDBB0CB-F93F-2644-ABF1-0AF533C01237}" type="pres">
      <dgm:prSet presAssocID="{F22520C6-9E1B-7C42-8503-3500B00B1601}" presName="composite" presStyleCnt="0"/>
      <dgm:spPr/>
    </dgm:pt>
    <dgm:pt modelId="{E3A7A9C5-02C3-574B-8AB3-FB6B7649999B}" type="pres">
      <dgm:prSet presAssocID="{F22520C6-9E1B-7C42-8503-3500B00B1601}" presName="LShape" presStyleLbl="alignNode1" presStyleIdx="4" presStyleCnt="7"/>
      <dgm:spPr/>
    </dgm:pt>
    <dgm:pt modelId="{587DE429-FF88-3442-87F3-9317B1680D38}" type="pres">
      <dgm:prSet presAssocID="{F22520C6-9E1B-7C42-8503-3500B00B1601}" presName="ParentText" presStyleLbl="revTx" presStyleIdx="2" presStyleCnt="4">
        <dgm:presLayoutVars>
          <dgm:chMax val="0"/>
          <dgm:chPref val="0"/>
          <dgm:bulletEnabled val="1"/>
        </dgm:presLayoutVars>
      </dgm:prSet>
      <dgm:spPr/>
    </dgm:pt>
    <dgm:pt modelId="{1291F76C-169C-0E45-AF6A-9B6D4D62DFCD}" type="pres">
      <dgm:prSet presAssocID="{F22520C6-9E1B-7C42-8503-3500B00B1601}" presName="Triangle" presStyleLbl="alignNode1" presStyleIdx="5" presStyleCnt="7"/>
      <dgm:spPr/>
    </dgm:pt>
    <dgm:pt modelId="{82317785-4149-8A45-AED7-7AEA2270B85F}" type="pres">
      <dgm:prSet presAssocID="{6AC8050F-6E00-9B4E-9CEC-10E58510A202}" presName="sibTrans" presStyleCnt="0"/>
      <dgm:spPr/>
    </dgm:pt>
    <dgm:pt modelId="{1B4A2F41-9992-0343-975D-B01E8C2A6D07}" type="pres">
      <dgm:prSet presAssocID="{6AC8050F-6E00-9B4E-9CEC-10E58510A202}" presName="space" presStyleCnt="0"/>
      <dgm:spPr/>
    </dgm:pt>
    <dgm:pt modelId="{1A36622F-4894-964F-BB7B-008E188CA2D4}" type="pres">
      <dgm:prSet presAssocID="{1434140F-B271-9347-8451-A06C218874B1}" presName="composite" presStyleCnt="0"/>
      <dgm:spPr/>
    </dgm:pt>
    <dgm:pt modelId="{542CD341-09A5-D94D-9A60-1D6BB2E2331A}" type="pres">
      <dgm:prSet presAssocID="{1434140F-B271-9347-8451-A06C218874B1}" presName="LShape" presStyleLbl="alignNode1" presStyleIdx="6" presStyleCnt="7"/>
      <dgm:spPr/>
    </dgm:pt>
    <dgm:pt modelId="{820BB61E-8388-0140-8475-EE16D311C1E6}" type="pres">
      <dgm:prSet presAssocID="{1434140F-B271-9347-8451-A06C218874B1}" presName="ParentText" presStyleLbl="revTx" presStyleIdx="3" presStyleCnt="4">
        <dgm:presLayoutVars>
          <dgm:chMax val="0"/>
          <dgm:chPref val="0"/>
          <dgm:bulletEnabled val="1"/>
        </dgm:presLayoutVars>
      </dgm:prSet>
      <dgm:spPr/>
    </dgm:pt>
  </dgm:ptLst>
  <dgm:cxnLst>
    <dgm:cxn modelId="{99945709-BE82-834D-AD0E-3DD9823277B4}" type="presOf" srcId="{1B343957-16C9-FA46-961B-6E8D2F73C573}" destId="{43C1F814-E401-B441-A0D5-40BA1E54E704}" srcOrd="0" destOrd="0" presId="urn:microsoft.com/office/officeart/2009/3/layout/StepUpProcess"/>
    <dgm:cxn modelId="{6EACA81E-6BFF-7D4D-9B70-C2A4DAA99C39}" type="presOf" srcId="{1434140F-B271-9347-8451-A06C218874B1}" destId="{820BB61E-8388-0140-8475-EE16D311C1E6}" srcOrd="0" destOrd="0" presId="urn:microsoft.com/office/officeart/2009/3/layout/StepUpProcess"/>
    <dgm:cxn modelId="{F21B5630-6CCE-F744-87B1-F7AB54251B53}" type="presOf" srcId="{F22520C6-9E1B-7C42-8503-3500B00B1601}" destId="{587DE429-FF88-3442-87F3-9317B1680D38}" srcOrd="0" destOrd="0" presId="urn:microsoft.com/office/officeart/2009/3/layout/StepUpProcess"/>
    <dgm:cxn modelId="{71B7BE39-9686-0745-AB15-91A57E9C76C1}" srcId="{BDD56044-CB98-1644-9EDF-AD0EA5B382FC}" destId="{1434140F-B271-9347-8451-A06C218874B1}" srcOrd="3" destOrd="0" parTransId="{9CCF5824-EBE5-0649-A888-00023C78B6C5}" sibTransId="{61CA415D-944F-134E-A352-4B45A52A9D08}"/>
    <dgm:cxn modelId="{690DE64C-C74E-4F49-88C6-DE984962D42E}" srcId="{BDD56044-CB98-1644-9EDF-AD0EA5B382FC}" destId="{97A0903C-D45D-1547-BF31-9785D1227554}" srcOrd="1" destOrd="0" parTransId="{13654A07-8ACD-0A40-AC31-879772B337ED}" sibTransId="{917DE251-D2EB-724C-9732-797606E6C72B}"/>
    <dgm:cxn modelId="{A33AF986-ECFD-E44D-9B5B-75262C212E14}" type="presOf" srcId="{BDD56044-CB98-1644-9EDF-AD0EA5B382FC}" destId="{C01A5A02-33BD-9E43-993D-782CA01EB921}" srcOrd="0" destOrd="0" presId="urn:microsoft.com/office/officeart/2009/3/layout/StepUpProcess"/>
    <dgm:cxn modelId="{702467A2-E545-DE49-B43B-F2B3E7BFAF74}" srcId="{BDD56044-CB98-1644-9EDF-AD0EA5B382FC}" destId="{1B343957-16C9-FA46-961B-6E8D2F73C573}" srcOrd="0" destOrd="0" parTransId="{9010C951-87A0-4C4E-8AB4-9FCE2336B338}" sibTransId="{BF685F22-12D8-5D45-9E77-DF528C36E46F}"/>
    <dgm:cxn modelId="{85E792B2-5CB3-FF48-BE6F-052792269E40}" type="presOf" srcId="{97A0903C-D45D-1547-BF31-9785D1227554}" destId="{8D300B75-0375-DB45-9DBA-FF807D5FECDA}" srcOrd="0" destOrd="0" presId="urn:microsoft.com/office/officeart/2009/3/layout/StepUpProcess"/>
    <dgm:cxn modelId="{C69531C9-074F-B44E-96BB-78B5611DAC96}" srcId="{BDD56044-CB98-1644-9EDF-AD0EA5B382FC}" destId="{F22520C6-9E1B-7C42-8503-3500B00B1601}" srcOrd="2" destOrd="0" parTransId="{775B76E9-3E34-8744-AE94-515B548713DC}" sibTransId="{6AC8050F-6E00-9B4E-9CEC-10E58510A202}"/>
    <dgm:cxn modelId="{90DFFD39-D5D9-E04A-A07A-F744B6B79F61}" type="presParOf" srcId="{C01A5A02-33BD-9E43-993D-782CA01EB921}" destId="{AD5B5316-7FF9-FE4D-B1C7-0B72B9D2091C}" srcOrd="0" destOrd="0" presId="urn:microsoft.com/office/officeart/2009/3/layout/StepUpProcess"/>
    <dgm:cxn modelId="{DB5E0516-186E-D64B-B1A0-C2375C923495}" type="presParOf" srcId="{AD5B5316-7FF9-FE4D-B1C7-0B72B9D2091C}" destId="{A455F6C1-7402-7E42-8DA8-1FB4963BC5D0}" srcOrd="0" destOrd="0" presId="urn:microsoft.com/office/officeart/2009/3/layout/StepUpProcess"/>
    <dgm:cxn modelId="{7682B281-E55C-B14B-80CC-C0A9259B5FE5}" type="presParOf" srcId="{AD5B5316-7FF9-FE4D-B1C7-0B72B9D2091C}" destId="{43C1F814-E401-B441-A0D5-40BA1E54E704}" srcOrd="1" destOrd="0" presId="urn:microsoft.com/office/officeart/2009/3/layout/StepUpProcess"/>
    <dgm:cxn modelId="{85014C37-31E7-644F-8ECC-4DEE71D649FB}" type="presParOf" srcId="{AD5B5316-7FF9-FE4D-B1C7-0B72B9D2091C}" destId="{4F76F044-EE49-474C-81ED-BCC5657D60CA}" srcOrd="2" destOrd="0" presId="urn:microsoft.com/office/officeart/2009/3/layout/StepUpProcess"/>
    <dgm:cxn modelId="{A327A3C1-7586-0545-BF72-50D0333D680C}" type="presParOf" srcId="{C01A5A02-33BD-9E43-993D-782CA01EB921}" destId="{2C2BAB9D-7ED0-B04D-A58A-2F5541FCBCC2}" srcOrd="1" destOrd="0" presId="urn:microsoft.com/office/officeart/2009/3/layout/StepUpProcess"/>
    <dgm:cxn modelId="{FEFA723C-B805-CF46-B24B-579DB869AB7B}" type="presParOf" srcId="{2C2BAB9D-7ED0-B04D-A58A-2F5541FCBCC2}" destId="{A2E1A751-9286-184C-9B49-F340EBF8F7D8}" srcOrd="0" destOrd="0" presId="urn:microsoft.com/office/officeart/2009/3/layout/StepUpProcess"/>
    <dgm:cxn modelId="{78C839DD-A965-544A-B49D-AA6A24FFE09C}" type="presParOf" srcId="{C01A5A02-33BD-9E43-993D-782CA01EB921}" destId="{FB8D644D-99A4-BC49-9851-F1C0D3C445E8}" srcOrd="2" destOrd="0" presId="urn:microsoft.com/office/officeart/2009/3/layout/StepUpProcess"/>
    <dgm:cxn modelId="{BBE12061-7209-9548-A02C-074332B83841}" type="presParOf" srcId="{FB8D644D-99A4-BC49-9851-F1C0D3C445E8}" destId="{B775C4B7-9DBE-0E41-A92A-0EB64707F895}" srcOrd="0" destOrd="0" presId="urn:microsoft.com/office/officeart/2009/3/layout/StepUpProcess"/>
    <dgm:cxn modelId="{FB7C1DAB-8982-FB4B-87F7-AD4ADE4F6547}" type="presParOf" srcId="{FB8D644D-99A4-BC49-9851-F1C0D3C445E8}" destId="{8D300B75-0375-DB45-9DBA-FF807D5FECDA}" srcOrd="1" destOrd="0" presId="urn:microsoft.com/office/officeart/2009/3/layout/StepUpProcess"/>
    <dgm:cxn modelId="{1F7B15F0-FDF9-E74D-9937-15D3EA885863}" type="presParOf" srcId="{FB8D644D-99A4-BC49-9851-F1C0D3C445E8}" destId="{09C3B9CC-A203-B54A-BA22-90F55DB7E0BD}" srcOrd="2" destOrd="0" presId="urn:microsoft.com/office/officeart/2009/3/layout/StepUpProcess"/>
    <dgm:cxn modelId="{FED6BA33-B6D5-514F-80DB-EC02F8E4F7B6}" type="presParOf" srcId="{C01A5A02-33BD-9E43-993D-782CA01EB921}" destId="{9DE460A7-4820-214C-B9EC-C80D0930A6F1}" srcOrd="3" destOrd="0" presId="urn:microsoft.com/office/officeart/2009/3/layout/StepUpProcess"/>
    <dgm:cxn modelId="{204C21DC-2FF1-A545-A24A-BCA94E1E2001}" type="presParOf" srcId="{9DE460A7-4820-214C-B9EC-C80D0930A6F1}" destId="{A7835B24-0210-A44B-A5CD-1699EAB75C80}" srcOrd="0" destOrd="0" presId="urn:microsoft.com/office/officeart/2009/3/layout/StepUpProcess"/>
    <dgm:cxn modelId="{3F2B28EA-42B7-8348-99C9-187C5D924C30}" type="presParOf" srcId="{C01A5A02-33BD-9E43-993D-782CA01EB921}" destId="{4BDBB0CB-F93F-2644-ABF1-0AF533C01237}" srcOrd="4" destOrd="0" presId="urn:microsoft.com/office/officeart/2009/3/layout/StepUpProcess"/>
    <dgm:cxn modelId="{AC0FF857-3BB3-C947-996F-CF19D1129E04}" type="presParOf" srcId="{4BDBB0CB-F93F-2644-ABF1-0AF533C01237}" destId="{E3A7A9C5-02C3-574B-8AB3-FB6B7649999B}" srcOrd="0" destOrd="0" presId="urn:microsoft.com/office/officeart/2009/3/layout/StepUpProcess"/>
    <dgm:cxn modelId="{A2B589CE-A578-A74F-AC6C-E2F343F9A0A9}" type="presParOf" srcId="{4BDBB0CB-F93F-2644-ABF1-0AF533C01237}" destId="{587DE429-FF88-3442-87F3-9317B1680D38}" srcOrd="1" destOrd="0" presId="urn:microsoft.com/office/officeart/2009/3/layout/StepUpProcess"/>
    <dgm:cxn modelId="{9BE506EA-98AD-6849-87E5-A3892980E112}" type="presParOf" srcId="{4BDBB0CB-F93F-2644-ABF1-0AF533C01237}" destId="{1291F76C-169C-0E45-AF6A-9B6D4D62DFCD}" srcOrd="2" destOrd="0" presId="urn:microsoft.com/office/officeart/2009/3/layout/StepUpProcess"/>
    <dgm:cxn modelId="{048FE607-4172-0D4D-9200-9B852EFC5480}" type="presParOf" srcId="{C01A5A02-33BD-9E43-993D-782CA01EB921}" destId="{82317785-4149-8A45-AED7-7AEA2270B85F}" srcOrd="5" destOrd="0" presId="urn:microsoft.com/office/officeart/2009/3/layout/StepUpProcess"/>
    <dgm:cxn modelId="{CF1C87F4-2F1E-B041-9DC2-CF00CBC12DC8}" type="presParOf" srcId="{82317785-4149-8A45-AED7-7AEA2270B85F}" destId="{1B4A2F41-9992-0343-975D-B01E8C2A6D07}" srcOrd="0" destOrd="0" presId="urn:microsoft.com/office/officeart/2009/3/layout/StepUpProcess"/>
    <dgm:cxn modelId="{6DA0934A-5185-E149-B696-2752508CB3D4}" type="presParOf" srcId="{C01A5A02-33BD-9E43-993D-782CA01EB921}" destId="{1A36622F-4894-964F-BB7B-008E188CA2D4}" srcOrd="6" destOrd="0" presId="urn:microsoft.com/office/officeart/2009/3/layout/StepUpProcess"/>
    <dgm:cxn modelId="{670F6C7C-FE34-9B44-BD02-B32E221DB920}" type="presParOf" srcId="{1A36622F-4894-964F-BB7B-008E188CA2D4}" destId="{542CD341-09A5-D94D-9A60-1D6BB2E2331A}" srcOrd="0" destOrd="0" presId="urn:microsoft.com/office/officeart/2009/3/layout/StepUpProcess"/>
    <dgm:cxn modelId="{D1A0561E-A67F-E243-87D9-7DF18F75E80E}" type="presParOf" srcId="{1A36622F-4894-964F-BB7B-008E188CA2D4}" destId="{820BB61E-8388-0140-8475-EE16D311C1E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A653409-D076-7C48-81A0-CA773A175535}" type="doc">
      <dgm:prSet loTypeId="urn:microsoft.com/office/officeart/2005/8/layout/bProcess3" loCatId="" qsTypeId="urn:microsoft.com/office/officeart/2005/8/quickstyle/simple1" qsCatId="simple" csTypeId="urn:microsoft.com/office/officeart/2005/8/colors/colorful2" csCatId="colorful" phldr="1"/>
      <dgm:spPr/>
    </dgm:pt>
    <dgm:pt modelId="{80487846-0AB3-D744-8D12-8D18610F9B87}">
      <dgm:prSet phldrT="[Text]" custT="1"/>
      <dgm:spPr/>
      <dgm:t>
        <a:bodyPr/>
        <a:lstStyle/>
        <a:p>
          <a:r>
            <a:rPr lang="en-GB" sz="1800" dirty="0"/>
            <a:t>Detail Security Target</a:t>
          </a:r>
        </a:p>
      </dgm:t>
    </dgm:pt>
    <dgm:pt modelId="{D90F98E2-DB22-B240-A88F-094EE9E2AFA3}" type="parTrans" cxnId="{A724CBF1-9397-F946-91BA-165CDEDFA31D}">
      <dgm:prSet/>
      <dgm:spPr/>
      <dgm:t>
        <a:bodyPr/>
        <a:lstStyle/>
        <a:p>
          <a:endParaRPr lang="en-GB" sz="2800"/>
        </a:p>
      </dgm:t>
    </dgm:pt>
    <dgm:pt modelId="{8F7044D6-F702-544B-96C9-CD3C41074E1C}" type="sibTrans" cxnId="{A724CBF1-9397-F946-91BA-165CDEDFA31D}">
      <dgm:prSet custT="1"/>
      <dgm:spPr/>
      <dgm:t>
        <a:bodyPr/>
        <a:lstStyle/>
        <a:p>
          <a:endParaRPr lang="en-GB" sz="800"/>
        </a:p>
      </dgm:t>
    </dgm:pt>
    <dgm:pt modelId="{36D66C96-8D69-6D42-AB09-E95B1D459553}">
      <dgm:prSet phldrT="[Text]" custT="1"/>
      <dgm:spPr/>
      <dgm:t>
        <a:bodyPr/>
        <a:lstStyle/>
        <a:p>
          <a:r>
            <a:rPr lang="en-GB" sz="1800" dirty="0"/>
            <a:t>Lab Testing</a:t>
          </a:r>
        </a:p>
      </dgm:t>
    </dgm:pt>
    <dgm:pt modelId="{8DFB9A4D-1DB7-8349-BF13-13263DB449F0}" type="parTrans" cxnId="{1C4C9100-428D-294F-AA6E-427FBCA0A949}">
      <dgm:prSet/>
      <dgm:spPr/>
      <dgm:t>
        <a:bodyPr/>
        <a:lstStyle/>
        <a:p>
          <a:endParaRPr lang="en-GB" sz="2800"/>
        </a:p>
      </dgm:t>
    </dgm:pt>
    <dgm:pt modelId="{C62515A3-5780-9E49-9AC7-648E8745C493}" type="sibTrans" cxnId="{1C4C9100-428D-294F-AA6E-427FBCA0A949}">
      <dgm:prSet custT="1"/>
      <dgm:spPr/>
      <dgm:t>
        <a:bodyPr/>
        <a:lstStyle/>
        <a:p>
          <a:endParaRPr lang="en-GB" sz="800"/>
        </a:p>
      </dgm:t>
    </dgm:pt>
    <dgm:pt modelId="{A76F4D09-E85B-0443-BE2B-FC391B9879DB}">
      <dgm:prSet phldrT="[Text]" custT="1"/>
      <dgm:spPr/>
      <dgm:t>
        <a:bodyPr/>
        <a:lstStyle/>
        <a:p>
          <a:r>
            <a:rPr lang="en-GB" sz="1100" dirty="0"/>
            <a:t>Developed by Vendor</a:t>
          </a:r>
        </a:p>
      </dgm:t>
    </dgm:pt>
    <dgm:pt modelId="{A9E7C858-9F0C-C644-817F-D5857DA9C9B0}" type="parTrans" cxnId="{EE9C0A92-60CA-5142-9F7F-A91E1EBA9CA1}">
      <dgm:prSet/>
      <dgm:spPr/>
      <dgm:t>
        <a:bodyPr/>
        <a:lstStyle/>
        <a:p>
          <a:endParaRPr lang="en-GB" sz="2800"/>
        </a:p>
      </dgm:t>
    </dgm:pt>
    <dgm:pt modelId="{CA72928D-0EEA-4D42-91F3-FF1AF73774E2}" type="sibTrans" cxnId="{EE9C0A92-60CA-5142-9F7F-A91E1EBA9CA1}">
      <dgm:prSet/>
      <dgm:spPr/>
      <dgm:t>
        <a:bodyPr/>
        <a:lstStyle/>
        <a:p>
          <a:endParaRPr lang="en-GB" sz="2800"/>
        </a:p>
      </dgm:t>
    </dgm:pt>
    <dgm:pt modelId="{B0AB0228-12CF-3F45-ADA2-243F3F41DE73}">
      <dgm:prSet phldrT="[Text]" custT="1"/>
      <dgm:spPr/>
      <dgm:t>
        <a:bodyPr/>
        <a:lstStyle/>
        <a:p>
          <a:r>
            <a:rPr lang="en-GB" sz="1100" dirty="0"/>
            <a:t>Definition of Standardised protection profile for product</a:t>
          </a:r>
        </a:p>
      </dgm:t>
    </dgm:pt>
    <dgm:pt modelId="{BECD7815-9F7B-134F-BB08-C8215670BC97}" type="parTrans" cxnId="{138177E7-3867-EB4D-98A1-9468A39383CF}">
      <dgm:prSet/>
      <dgm:spPr/>
      <dgm:t>
        <a:bodyPr/>
        <a:lstStyle/>
        <a:p>
          <a:endParaRPr lang="en-GB" sz="2800"/>
        </a:p>
      </dgm:t>
    </dgm:pt>
    <dgm:pt modelId="{9D579927-90B3-F945-B101-1DE02AD45DDB}" type="sibTrans" cxnId="{138177E7-3867-EB4D-98A1-9468A39383CF}">
      <dgm:prSet/>
      <dgm:spPr/>
      <dgm:t>
        <a:bodyPr/>
        <a:lstStyle/>
        <a:p>
          <a:endParaRPr lang="en-GB" sz="2800"/>
        </a:p>
      </dgm:t>
    </dgm:pt>
    <dgm:pt modelId="{F47B5E77-44B6-0041-B9BB-B90F97000DD8}">
      <dgm:prSet custT="1"/>
      <dgm:spPr/>
      <dgm:t>
        <a:bodyPr/>
        <a:lstStyle/>
        <a:p>
          <a:r>
            <a:rPr lang="en-GB" sz="1100" dirty="0"/>
            <a:t>Definition of the Target of Evaluation (scope of system to be tested)</a:t>
          </a:r>
        </a:p>
      </dgm:t>
    </dgm:pt>
    <dgm:pt modelId="{57173B81-9E87-E844-9354-DB6A41954879}" type="parTrans" cxnId="{7FCEE82F-0E95-FF48-BB08-2A989F722FAE}">
      <dgm:prSet/>
      <dgm:spPr/>
      <dgm:t>
        <a:bodyPr/>
        <a:lstStyle/>
        <a:p>
          <a:endParaRPr lang="en-GB" sz="2800"/>
        </a:p>
      </dgm:t>
    </dgm:pt>
    <dgm:pt modelId="{1EB1854D-1A35-EB4F-A40A-93662F3F9B1C}" type="sibTrans" cxnId="{7FCEE82F-0E95-FF48-BB08-2A989F722FAE}">
      <dgm:prSet/>
      <dgm:spPr/>
      <dgm:t>
        <a:bodyPr/>
        <a:lstStyle/>
        <a:p>
          <a:endParaRPr lang="en-GB" sz="2800"/>
        </a:p>
      </dgm:t>
    </dgm:pt>
    <dgm:pt modelId="{A4BC8551-D276-6242-942E-7593DA7E3356}">
      <dgm:prSet phldrT="[Text]" custT="1"/>
      <dgm:spPr/>
      <dgm:t>
        <a:bodyPr/>
        <a:lstStyle/>
        <a:p>
          <a:r>
            <a:rPr lang="en-GB" sz="1100" dirty="0"/>
            <a:t>development of test plan for product </a:t>
          </a:r>
        </a:p>
      </dgm:t>
    </dgm:pt>
    <dgm:pt modelId="{900565DC-8F0E-8045-97CD-3AE732E4C999}" type="parTrans" cxnId="{336C3490-45F4-C24A-97E4-D57E022F8B5F}">
      <dgm:prSet/>
      <dgm:spPr/>
      <dgm:t>
        <a:bodyPr/>
        <a:lstStyle/>
        <a:p>
          <a:endParaRPr lang="en-GB" sz="2800"/>
        </a:p>
      </dgm:t>
    </dgm:pt>
    <dgm:pt modelId="{C77F5349-9160-5543-AD69-94DFFE3EB532}" type="sibTrans" cxnId="{336C3490-45F4-C24A-97E4-D57E022F8B5F}">
      <dgm:prSet/>
      <dgm:spPr/>
      <dgm:t>
        <a:bodyPr/>
        <a:lstStyle/>
        <a:p>
          <a:endParaRPr lang="en-GB" sz="2800"/>
        </a:p>
      </dgm:t>
    </dgm:pt>
    <dgm:pt modelId="{08595A37-D473-464A-B4BE-23EFCEB16503}">
      <dgm:prSet phldrT="[Text]" custT="1"/>
      <dgm:spPr/>
      <dgm:t>
        <a:bodyPr/>
        <a:lstStyle/>
        <a:p>
          <a:r>
            <a:rPr lang="en-GB" sz="1100" dirty="0"/>
            <a:t>Protection profile, </a:t>
          </a:r>
        </a:p>
      </dgm:t>
    </dgm:pt>
    <dgm:pt modelId="{891AF542-95B0-AF4D-B057-49432AB71452}" type="parTrans" cxnId="{91111F8F-0834-E04A-9288-AA4AE2F523BA}">
      <dgm:prSet/>
      <dgm:spPr/>
      <dgm:t>
        <a:bodyPr/>
        <a:lstStyle/>
        <a:p>
          <a:endParaRPr lang="en-GB" sz="2800"/>
        </a:p>
      </dgm:t>
    </dgm:pt>
    <dgm:pt modelId="{C7C8BD5C-9EAB-2B40-8E5C-6B280FCC5AC8}" type="sibTrans" cxnId="{91111F8F-0834-E04A-9288-AA4AE2F523BA}">
      <dgm:prSet/>
      <dgm:spPr/>
      <dgm:t>
        <a:bodyPr/>
        <a:lstStyle/>
        <a:p>
          <a:endParaRPr lang="en-GB" sz="2800"/>
        </a:p>
      </dgm:t>
    </dgm:pt>
    <dgm:pt modelId="{E3C6EA80-2686-0442-82F4-C60238DE3142}">
      <dgm:prSet phldrT="[Text]" custT="1"/>
      <dgm:spPr/>
      <dgm:t>
        <a:bodyPr/>
        <a:lstStyle/>
        <a:p>
          <a:r>
            <a:rPr lang="en-GB" sz="1100" dirty="0"/>
            <a:t>security targets, </a:t>
          </a:r>
        </a:p>
      </dgm:t>
    </dgm:pt>
    <dgm:pt modelId="{CFD5B8AC-66AF-8B48-9B05-94714EFFCBD8}" type="parTrans" cxnId="{EF3313EB-5C9F-504B-B764-5367014BA9C5}">
      <dgm:prSet/>
      <dgm:spPr/>
      <dgm:t>
        <a:bodyPr/>
        <a:lstStyle/>
        <a:p>
          <a:endParaRPr lang="en-GB" sz="2800"/>
        </a:p>
      </dgm:t>
    </dgm:pt>
    <dgm:pt modelId="{9C72FAE8-DB4B-0B44-B99C-15CB344AE6CD}" type="sibTrans" cxnId="{EF3313EB-5C9F-504B-B764-5367014BA9C5}">
      <dgm:prSet/>
      <dgm:spPr/>
      <dgm:t>
        <a:bodyPr/>
        <a:lstStyle/>
        <a:p>
          <a:endParaRPr lang="en-GB" sz="2800"/>
        </a:p>
      </dgm:t>
    </dgm:pt>
    <dgm:pt modelId="{A8852E96-50BA-0F48-9F57-34D1D867C0C2}">
      <dgm:prSet phldrT="[Text]" custT="1"/>
      <dgm:spPr/>
      <dgm:t>
        <a:bodyPr/>
        <a:lstStyle/>
        <a:p>
          <a:r>
            <a:rPr lang="en-GB" sz="1100" dirty="0"/>
            <a:t>target of evaluation, and</a:t>
          </a:r>
        </a:p>
      </dgm:t>
    </dgm:pt>
    <dgm:pt modelId="{943D2E78-C4E7-A049-9A10-05BF0867D701}" type="parTrans" cxnId="{221C8838-40A7-4B4C-9C96-802AEF658858}">
      <dgm:prSet/>
      <dgm:spPr/>
      <dgm:t>
        <a:bodyPr/>
        <a:lstStyle/>
        <a:p>
          <a:endParaRPr lang="en-GB" sz="2800"/>
        </a:p>
      </dgm:t>
    </dgm:pt>
    <dgm:pt modelId="{5D42BAA0-803E-744A-9340-C07759257C14}" type="sibTrans" cxnId="{221C8838-40A7-4B4C-9C96-802AEF658858}">
      <dgm:prSet/>
      <dgm:spPr/>
      <dgm:t>
        <a:bodyPr/>
        <a:lstStyle/>
        <a:p>
          <a:endParaRPr lang="en-GB" sz="2800"/>
        </a:p>
      </dgm:t>
    </dgm:pt>
    <dgm:pt modelId="{CFF59FC7-8CD4-4B49-BBCA-B32F68D7F79E}">
      <dgm:prSet phldrT="[Text]" custT="1"/>
      <dgm:spPr/>
      <dgm:t>
        <a:bodyPr/>
        <a:lstStyle/>
        <a:p>
          <a:r>
            <a:rPr lang="en-GB" sz="1100" dirty="0"/>
            <a:t>latest rules of implementation of the SESIP methodology, including:</a:t>
          </a:r>
        </a:p>
      </dgm:t>
    </dgm:pt>
    <dgm:pt modelId="{FC5C2416-5F45-374A-AE73-D49C6682C132}" type="parTrans" cxnId="{82600F62-6F7C-F349-9FE1-57AE7FDA969C}">
      <dgm:prSet/>
      <dgm:spPr/>
      <dgm:t>
        <a:bodyPr/>
        <a:lstStyle/>
        <a:p>
          <a:endParaRPr lang="en-GB" sz="2800"/>
        </a:p>
      </dgm:t>
    </dgm:pt>
    <dgm:pt modelId="{6F15832C-F18B-7747-9608-8DC04761F484}" type="sibTrans" cxnId="{82600F62-6F7C-F349-9FE1-57AE7FDA969C}">
      <dgm:prSet/>
      <dgm:spPr/>
      <dgm:t>
        <a:bodyPr/>
        <a:lstStyle/>
        <a:p>
          <a:endParaRPr lang="en-GB" sz="2800"/>
        </a:p>
      </dgm:t>
    </dgm:pt>
    <dgm:pt modelId="{DC90049E-9E80-BC4C-84B3-5681824FAC53}">
      <dgm:prSet phldrT="[Text]" custT="1"/>
      <dgm:spPr/>
      <dgm:t>
        <a:bodyPr/>
        <a:lstStyle/>
        <a:p>
          <a:r>
            <a:rPr lang="en-GB" sz="1100" dirty="0"/>
            <a:t>attack, functional tests, process/document verifications, audit etc. </a:t>
          </a:r>
        </a:p>
      </dgm:t>
    </dgm:pt>
    <dgm:pt modelId="{E53FD9FA-E68D-B64C-9634-6F48CACC95E0}" type="parTrans" cxnId="{1625CB84-82A8-F24F-B9AF-6ECF37E73158}">
      <dgm:prSet/>
      <dgm:spPr/>
      <dgm:t>
        <a:bodyPr/>
        <a:lstStyle/>
        <a:p>
          <a:endParaRPr lang="en-GB" sz="2800"/>
        </a:p>
      </dgm:t>
    </dgm:pt>
    <dgm:pt modelId="{3ADF1B42-E2A6-FC4F-AA4A-0BC418D1877C}" type="sibTrans" cxnId="{1625CB84-82A8-F24F-B9AF-6ECF37E73158}">
      <dgm:prSet/>
      <dgm:spPr/>
      <dgm:t>
        <a:bodyPr/>
        <a:lstStyle/>
        <a:p>
          <a:endParaRPr lang="en-GB" sz="2800"/>
        </a:p>
      </dgm:t>
    </dgm:pt>
    <dgm:pt modelId="{7052392F-7B05-9E43-B46C-331E521AE8B0}">
      <dgm:prSet phldrT="[Text]" custT="1"/>
      <dgm:spPr/>
      <dgm:t>
        <a:bodyPr/>
        <a:lstStyle/>
        <a:p>
          <a:r>
            <a:rPr lang="en-GB" sz="1800" dirty="0"/>
            <a:t>Select a SESIP Certified Lab &amp; Certification Body</a:t>
          </a:r>
        </a:p>
      </dgm:t>
    </dgm:pt>
    <dgm:pt modelId="{41556155-4576-CA46-AAFB-87FE1DBEFB86}" type="parTrans" cxnId="{1C551F73-7B82-0342-86D4-E8B527B0EF74}">
      <dgm:prSet/>
      <dgm:spPr/>
      <dgm:t>
        <a:bodyPr/>
        <a:lstStyle/>
        <a:p>
          <a:endParaRPr lang="en-GB" sz="2800"/>
        </a:p>
      </dgm:t>
    </dgm:pt>
    <dgm:pt modelId="{490478DC-B745-304E-AE22-69DF22CA6330}" type="sibTrans" cxnId="{1C551F73-7B82-0342-86D4-E8B527B0EF74}">
      <dgm:prSet custT="1"/>
      <dgm:spPr/>
      <dgm:t>
        <a:bodyPr/>
        <a:lstStyle/>
        <a:p>
          <a:endParaRPr lang="en-GB" sz="800"/>
        </a:p>
      </dgm:t>
    </dgm:pt>
    <dgm:pt modelId="{A4ACEDEC-B754-F540-A170-7E2F2E600C94}">
      <dgm:prSet phldrT="[Text]" custT="1"/>
      <dgm:spPr/>
      <dgm:t>
        <a:bodyPr/>
        <a:lstStyle/>
        <a:p>
          <a:r>
            <a:rPr lang="en-GB" sz="1100" dirty="0"/>
            <a:t>provide product and documentation</a:t>
          </a:r>
        </a:p>
      </dgm:t>
    </dgm:pt>
    <dgm:pt modelId="{7E9E6AC1-2CCB-154F-9783-A2AE15689169}" type="parTrans" cxnId="{18769D15-2F3A-A742-B79D-7EDD2BB90E3D}">
      <dgm:prSet/>
      <dgm:spPr/>
      <dgm:t>
        <a:bodyPr/>
        <a:lstStyle/>
        <a:p>
          <a:endParaRPr lang="en-GB" sz="2800"/>
        </a:p>
      </dgm:t>
    </dgm:pt>
    <dgm:pt modelId="{32CA71DB-FD95-EB4A-93D1-B9169D8E99BD}" type="sibTrans" cxnId="{18769D15-2F3A-A742-B79D-7EDD2BB90E3D}">
      <dgm:prSet/>
      <dgm:spPr/>
      <dgm:t>
        <a:bodyPr/>
        <a:lstStyle/>
        <a:p>
          <a:endParaRPr lang="en-GB" sz="2800"/>
        </a:p>
      </dgm:t>
    </dgm:pt>
    <dgm:pt modelId="{4347726C-BC1D-B748-AC33-AA8E92AC42C3}">
      <dgm:prSet phldrT="[Text]" custT="1"/>
      <dgm:spPr/>
      <dgm:t>
        <a:bodyPr/>
        <a:lstStyle/>
        <a:p>
          <a:r>
            <a:rPr lang="en-GB" sz="1100" dirty="0"/>
            <a:t>sign contract with lab</a:t>
          </a:r>
        </a:p>
      </dgm:t>
    </dgm:pt>
    <dgm:pt modelId="{CAB98E74-3E9F-1845-949F-F432B7C4263C}" type="parTrans" cxnId="{02B92907-B087-BB45-9B25-27A0C1D7E299}">
      <dgm:prSet/>
      <dgm:spPr/>
      <dgm:t>
        <a:bodyPr/>
        <a:lstStyle/>
        <a:p>
          <a:endParaRPr lang="en-GB" sz="2800"/>
        </a:p>
      </dgm:t>
    </dgm:pt>
    <dgm:pt modelId="{295A94D0-67AB-8D45-AE1A-3440B9CF434A}" type="sibTrans" cxnId="{02B92907-B087-BB45-9B25-27A0C1D7E299}">
      <dgm:prSet/>
      <dgm:spPr/>
      <dgm:t>
        <a:bodyPr/>
        <a:lstStyle/>
        <a:p>
          <a:endParaRPr lang="en-GB" sz="2800"/>
        </a:p>
      </dgm:t>
    </dgm:pt>
    <dgm:pt modelId="{FD5CCD32-3414-F846-9059-009B8B05055C}">
      <dgm:prSet phldrT="[Text]" custT="1"/>
      <dgm:spPr/>
      <dgm:t>
        <a:bodyPr/>
        <a:lstStyle/>
        <a:p>
          <a:r>
            <a:rPr lang="en-GB" sz="1100" dirty="0"/>
            <a:t>according to</a:t>
          </a:r>
        </a:p>
      </dgm:t>
    </dgm:pt>
    <dgm:pt modelId="{B43AE4EC-FB06-3F4C-A3B7-FF5D807BF641}" type="parTrans" cxnId="{28E411C1-EE08-284B-8A26-3F624FF3C697}">
      <dgm:prSet/>
      <dgm:spPr/>
      <dgm:t>
        <a:bodyPr/>
        <a:lstStyle/>
        <a:p>
          <a:endParaRPr lang="en-GB" sz="2800"/>
        </a:p>
      </dgm:t>
    </dgm:pt>
    <dgm:pt modelId="{7051B56D-C219-5D41-A438-122769E1B8E3}" type="sibTrans" cxnId="{28E411C1-EE08-284B-8A26-3F624FF3C697}">
      <dgm:prSet/>
      <dgm:spPr/>
      <dgm:t>
        <a:bodyPr/>
        <a:lstStyle/>
        <a:p>
          <a:endParaRPr lang="en-GB" sz="2800"/>
        </a:p>
      </dgm:t>
    </dgm:pt>
    <dgm:pt modelId="{8F56E7FE-F239-4642-9146-1A0ADAEB7321}">
      <dgm:prSet phldrT="[Text]" custT="1"/>
      <dgm:spPr/>
      <dgm:t>
        <a:bodyPr/>
        <a:lstStyle/>
        <a:p>
          <a:r>
            <a:rPr lang="en-GB" sz="1100" dirty="0"/>
            <a:t>Validation of testing plan by certification body</a:t>
          </a:r>
        </a:p>
      </dgm:t>
    </dgm:pt>
    <dgm:pt modelId="{AA9E5618-0D97-7643-B829-AFC8CC4519AC}" type="parTrans" cxnId="{93B1E49D-AD09-CE4C-B92F-2B002ADC5FFC}">
      <dgm:prSet/>
      <dgm:spPr/>
      <dgm:t>
        <a:bodyPr/>
        <a:lstStyle/>
        <a:p>
          <a:endParaRPr lang="en-GB" sz="2800"/>
        </a:p>
      </dgm:t>
    </dgm:pt>
    <dgm:pt modelId="{A786F124-23B0-8247-9233-78457E3C93D4}" type="sibTrans" cxnId="{93B1E49D-AD09-CE4C-B92F-2B002ADC5FFC}">
      <dgm:prSet/>
      <dgm:spPr/>
      <dgm:t>
        <a:bodyPr/>
        <a:lstStyle/>
        <a:p>
          <a:endParaRPr lang="en-GB" sz="2800"/>
        </a:p>
      </dgm:t>
    </dgm:pt>
    <dgm:pt modelId="{EE17C56C-C22E-4F48-80AC-1420F0C1E354}">
      <dgm:prSet phldrT="[Text]" custT="1"/>
      <dgm:spPr/>
      <dgm:t>
        <a:bodyPr/>
        <a:lstStyle/>
        <a:p>
          <a:r>
            <a:rPr lang="en-GB" sz="1800" dirty="0"/>
            <a:t>Issuance of SESIP Certificate with Level for Product X</a:t>
          </a:r>
        </a:p>
      </dgm:t>
    </dgm:pt>
    <dgm:pt modelId="{1434B8CC-A661-734B-AE06-C40208CFCE00}" type="parTrans" cxnId="{A8E454E8-31C9-A94C-8180-758F76953C75}">
      <dgm:prSet/>
      <dgm:spPr/>
      <dgm:t>
        <a:bodyPr/>
        <a:lstStyle/>
        <a:p>
          <a:endParaRPr lang="en-GB" sz="2800"/>
        </a:p>
      </dgm:t>
    </dgm:pt>
    <dgm:pt modelId="{CD759026-682A-1D44-9372-172373766C9A}" type="sibTrans" cxnId="{A8E454E8-31C9-A94C-8180-758F76953C75}">
      <dgm:prSet/>
      <dgm:spPr/>
      <dgm:t>
        <a:bodyPr/>
        <a:lstStyle/>
        <a:p>
          <a:endParaRPr lang="en-GB" sz="2800"/>
        </a:p>
      </dgm:t>
    </dgm:pt>
    <dgm:pt modelId="{8F1D056D-D39A-404B-A835-5E77E99E4EB9}">
      <dgm:prSet phldrT="[Text]" custT="1"/>
      <dgm:spPr/>
      <dgm:t>
        <a:bodyPr/>
        <a:lstStyle/>
        <a:p>
          <a:r>
            <a:rPr lang="en-GB" sz="1100" dirty="0"/>
            <a:t>Validation of testing results by certification body</a:t>
          </a:r>
        </a:p>
      </dgm:t>
    </dgm:pt>
    <dgm:pt modelId="{D0A893BD-49B6-744D-9CB9-FCD1F1007226}" type="parTrans" cxnId="{22F5D929-77F0-C247-8D61-5D7386BBC767}">
      <dgm:prSet/>
      <dgm:spPr/>
      <dgm:t>
        <a:bodyPr/>
        <a:lstStyle/>
        <a:p>
          <a:endParaRPr lang="en-GB" sz="2800"/>
        </a:p>
      </dgm:t>
    </dgm:pt>
    <dgm:pt modelId="{080E8FE3-9BA1-744D-8CFA-C07A9EFBDC9A}" type="sibTrans" cxnId="{22F5D929-77F0-C247-8D61-5D7386BBC767}">
      <dgm:prSet/>
      <dgm:spPr/>
      <dgm:t>
        <a:bodyPr/>
        <a:lstStyle/>
        <a:p>
          <a:endParaRPr lang="en-GB" sz="2800"/>
        </a:p>
      </dgm:t>
    </dgm:pt>
    <dgm:pt modelId="{C273A54E-07A0-FA4E-A191-49EE3C5CC3DA}">
      <dgm:prSet custT="1"/>
      <dgm:spPr/>
      <dgm:t>
        <a:bodyPr/>
        <a:lstStyle/>
        <a:p>
          <a:r>
            <a:rPr lang="en-GB" sz="1800" dirty="0"/>
            <a:t>Select applicable Protection Profiles for product</a:t>
          </a:r>
        </a:p>
      </dgm:t>
    </dgm:pt>
    <dgm:pt modelId="{0E79B1E1-E34A-1D43-9539-08FDE4E67EC4}" type="parTrans" cxnId="{047777BB-B42E-B747-84E8-1E1FD78E3478}">
      <dgm:prSet/>
      <dgm:spPr/>
      <dgm:t>
        <a:bodyPr/>
        <a:lstStyle/>
        <a:p>
          <a:endParaRPr lang="en-GB" sz="2800"/>
        </a:p>
      </dgm:t>
    </dgm:pt>
    <dgm:pt modelId="{7D6F6FBA-AE8B-DD48-BF61-B95A5718688D}" type="sibTrans" cxnId="{047777BB-B42E-B747-84E8-1E1FD78E3478}">
      <dgm:prSet custT="1"/>
      <dgm:spPr/>
      <dgm:t>
        <a:bodyPr/>
        <a:lstStyle/>
        <a:p>
          <a:endParaRPr lang="en-GB" sz="800"/>
        </a:p>
      </dgm:t>
    </dgm:pt>
    <dgm:pt modelId="{873404BF-C4ED-194C-B11F-A6049FDA9B74}">
      <dgm:prSet custT="1"/>
      <dgm:spPr/>
      <dgm:t>
        <a:bodyPr/>
        <a:lstStyle/>
        <a:p>
          <a:r>
            <a:rPr lang="en-GB" sz="1100" dirty="0"/>
            <a:t>Certificate indicates which PPs are satisfied</a:t>
          </a:r>
        </a:p>
      </dgm:t>
    </dgm:pt>
    <dgm:pt modelId="{D34522E0-ADDE-684D-B1A7-89F2C3F8A380}" type="parTrans" cxnId="{93BDBEBA-BAC5-D94B-85B9-EA4A8E447342}">
      <dgm:prSet/>
      <dgm:spPr/>
      <dgm:t>
        <a:bodyPr/>
        <a:lstStyle/>
        <a:p>
          <a:endParaRPr lang="en-GB" sz="2800"/>
        </a:p>
      </dgm:t>
    </dgm:pt>
    <dgm:pt modelId="{69A92359-7179-054A-8979-BE796F382270}" type="sibTrans" cxnId="{93BDBEBA-BAC5-D94B-85B9-EA4A8E447342}">
      <dgm:prSet/>
      <dgm:spPr/>
      <dgm:t>
        <a:bodyPr/>
        <a:lstStyle/>
        <a:p>
          <a:endParaRPr lang="en-GB" sz="2800"/>
        </a:p>
      </dgm:t>
    </dgm:pt>
    <dgm:pt modelId="{31F20D11-2CB3-8E4E-A051-054BBB2B2AE9}" type="pres">
      <dgm:prSet presAssocID="{AA653409-D076-7C48-81A0-CA773A175535}" presName="Name0" presStyleCnt="0">
        <dgm:presLayoutVars>
          <dgm:dir/>
          <dgm:resizeHandles val="exact"/>
        </dgm:presLayoutVars>
      </dgm:prSet>
      <dgm:spPr/>
    </dgm:pt>
    <dgm:pt modelId="{8472B570-8909-AE40-AEDC-07BEB18771E7}" type="pres">
      <dgm:prSet presAssocID="{C273A54E-07A0-FA4E-A191-49EE3C5CC3DA}" presName="node" presStyleLbl="node1" presStyleIdx="0" presStyleCnt="5">
        <dgm:presLayoutVars>
          <dgm:bulletEnabled val="1"/>
        </dgm:presLayoutVars>
      </dgm:prSet>
      <dgm:spPr/>
    </dgm:pt>
    <dgm:pt modelId="{68B95907-426C-7644-90D8-1A93064CCCF9}" type="pres">
      <dgm:prSet presAssocID="{7D6F6FBA-AE8B-DD48-BF61-B95A5718688D}" presName="sibTrans" presStyleLbl="sibTrans1D1" presStyleIdx="0" presStyleCnt="4"/>
      <dgm:spPr/>
    </dgm:pt>
    <dgm:pt modelId="{E5CA8332-1008-AB4E-B90D-659A633700D7}" type="pres">
      <dgm:prSet presAssocID="{7D6F6FBA-AE8B-DD48-BF61-B95A5718688D}" presName="connectorText" presStyleLbl="sibTrans1D1" presStyleIdx="0" presStyleCnt="4"/>
      <dgm:spPr/>
    </dgm:pt>
    <dgm:pt modelId="{75FABF21-7134-1D48-9A0B-C98AC0DF49C9}" type="pres">
      <dgm:prSet presAssocID="{80487846-0AB3-D744-8D12-8D18610F9B87}" presName="node" presStyleLbl="node1" presStyleIdx="1" presStyleCnt="5">
        <dgm:presLayoutVars>
          <dgm:bulletEnabled val="1"/>
        </dgm:presLayoutVars>
      </dgm:prSet>
      <dgm:spPr/>
    </dgm:pt>
    <dgm:pt modelId="{5773A4C4-F232-6A4F-8775-14C49A5AC2A1}" type="pres">
      <dgm:prSet presAssocID="{8F7044D6-F702-544B-96C9-CD3C41074E1C}" presName="sibTrans" presStyleLbl="sibTrans1D1" presStyleIdx="1" presStyleCnt="4"/>
      <dgm:spPr/>
    </dgm:pt>
    <dgm:pt modelId="{766D018C-F2E7-D540-98C3-BD0F7220212E}" type="pres">
      <dgm:prSet presAssocID="{8F7044D6-F702-544B-96C9-CD3C41074E1C}" presName="connectorText" presStyleLbl="sibTrans1D1" presStyleIdx="1" presStyleCnt="4"/>
      <dgm:spPr/>
    </dgm:pt>
    <dgm:pt modelId="{BD0B881E-FCB8-6449-9A64-0D4614F5B8D3}" type="pres">
      <dgm:prSet presAssocID="{7052392F-7B05-9E43-B46C-331E521AE8B0}" presName="node" presStyleLbl="node1" presStyleIdx="2" presStyleCnt="5">
        <dgm:presLayoutVars>
          <dgm:bulletEnabled val="1"/>
        </dgm:presLayoutVars>
      </dgm:prSet>
      <dgm:spPr/>
    </dgm:pt>
    <dgm:pt modelId="{80524972-E779-9B43-858F-3B5224485EED}" type="pres">
      <dgm:prSet presAssocID="{490478DC-B745-304E-AE22-69DF22CA6330}" presName="sibTrans" presStyleLbl="sibTrans1D1" presStyleIdx="2" presStyleCnt="4"/>
      <dgm:spPr/>
    </dgm:pt>
    <dgm:pt modelId="{2419DF36-D4F1-D047-BED7-F0C37B21699C}" type="pres">
      <dgm:prSet presAssocID="{490478DC-B745-304E-AE22-69DF22CA6330}" presName="connectorText" presStyleLbl="sibTrans1D1" presStyleIdx="2" presStyleCnt="4"/>
      <dgm:spPr/>
    </dgm:pt>
    <dgm:pt modelId="{564004EF-ACCB-0044-9DFE-70FDEDD375C5}" type="pres">
      <dgm:prSet presAssocID="{36D66C96-8D69-6D42-AB09-E95B1D459553}" presName="node" presStyleLbl="node1" presStyleIdx="3" presStyleCnt="5" custScaleX="154674">
        <dgm:presLayoutVars>
          <dgm:bulletEnabled val="1"/>
        </dgm:presLayoutVars>
      </dgm:prSet>
      <dgm:spPr/>
    </dgm:pt>
    <dgm:pt modelId="{FE2EE205-7D4A-9E42-BEE8-224B6F6DBDF7}" type="pres">
      <dgm:prSet presAssocID="{C62515A3-5780-9E49-9AC7-648E8745C493}" presName="sibTrans" presStyleLbl="sibTrans1D1" presStyleIdx="3" presStyleCnt="4"/>
      <dgm:spPr/>
    </dgm:pt>
    <dgm:pt modelId="{F4F1E5B1-6C34-9C41-8B54-B4A324F5F526}" type="pres">
      <dgm:prSet presAssocID="{C62515A3-5780-9E49-9AC7-648E8745C493}" presName="connectorText" presStyleLbl="sibTrans1D1" presStyleIdx="3" presStyleCnt="4"/>
      <dgm:spPr/>
    </dgm:pt>
    <dgm:pt modelId="{32B7D1A4-5281-E142-816D-D3052712C07A}" type="pres">
      <dgm:prSet presAssocID="{EE17C56C-C22E-4F48-80AC-1420F0C1E354}" presName="node" presStyleLbl="node1" presStyleIdx="4" presStyleCnt="5">
        <dgm:presLayoutVars>
          <dgm:bulletEnabled val="1"/>
        </dgm:presLayoutVars>
      </dgm:prSet>
      <dgm:spPr/>
    </dgm:pt>
  </dgm:ptLst>
  <dgm:cxnLst>
    <dgm:cxn modelId="{1C4C9100-428D-294F-AA6E-427FBCA0A949}" srcId="{AA653409-D076-7C48-81A0-CA773A175535}" destId="{36D66C96-8D69-6D42-AB09-E95B1D459553}" srcOrd="3" destOrd="0" parTransId="{8DFB9A4D-1DB7-8349-BF13-13263DB449F0}" sibTransId="{C62515A3-5780-9E49-9AC7-648E8745C493}"/>
    <dgm:cxn modelId="{02B92907-B087-BB45-9B25-27A0C1D7E299}" srcId="{7052392F-7B05-9E43-B46C-331E521AE8B0}" destId="{4347726C-BC1D-B748-AC33-AA8E92AC42C3}" srcOrd="1" destOrd="0" parTransId="{CAB98E74-3E9F-1845-949F-F432B7C4263C}" sibTransId="{295A94D0-67AB-8D45-AE1A-3440B9CF434A}"/>
    <dgm:cxn modelId="{FD7D580D-DFFE-5847-8D39-942B7D419512}" type="presOf" srcId="{FD5CCD32-3414-F846-9059-009B8B05055C}" destId="{564004EF-ACCB-0044-9DFE-70FDEDD375C5}" srcOrd="0" destOrd="2" presId="urn:microsoft.com/office/officeart/2005/8/layout/bProcess3"/>
    <dgm:cxn modelId="{18769D15-2F3A-A742-B79D-7EDD2BB90E3D}" srcId="{7052392F-7B05-9E43-B46C-331E521AE8B0}" destId="{A4ACEDEC-B754-F540-A170-7E2F2E600C94}" srcOrd="0" destOrd="0" parTransId="{7E9E6AC1-2CCB-154F-9783-A2AE15689169}" sibTransId="{32CA71DB-FD95-EB4A-93D1-B9169D8E99BD}"/>
    <dgm:cxn modelId="{AB1E4017-1EED-BE4A-9CAC-92F499D29D7F}" type="presOf" srcId="{4347726C-BC1D-B748-AC33-AA8E92AC42C3}" destId="{BD0B881E-FCB8-6449-9A64-0D4614F5B8D3}" srcOrd="0" destOrd="2" presId="urn:microsoft.com/office/officeart/2005/8/layout/bProcess3"/>
    <dgm:cxn modelId="{9DFCFE18-1F05-0943-B5E1-7D318E77CF2A}" type="presOf" srcId="{AA653409-D076-7C48-81A0-CA773A175535}" destId="{31F20D11-2CB3-8E4E-A051-054BBB2B2AE9}" srcOrd="0" destOrd="0" presId="urn:microsoft.com/office/officeart/2005/8/layout/bProcess3"/>
    <dgm:cxn modelId="{A434251B-5062-8445-AF41-8E119AD3997D}" type="presOf" srcId="{08595A37-D473-464A-B4BE-23EFCEB16503}" destId="{564004EF-ACCB-0044-9DFE-70FDEDD375C5}" srcOrd="0" destOrd="3" presId="urn:microsoft.com/office/officeart/2005/8/layout/bProcess3"/>
    <dgm:cxn modelId="{E5B5891C-6C2A-354A-9859-44A9EAA5498B}" type="presOf" srcId="{7D6F6FBA-AE8B-DD48-BF61-B95A5718688D}" destId="{68B95907-426C-7644-90D8-1A93064CCCF9}" srcOrd="0" destOrd="0" presId="urn:microsoft.com/office/officeart/2005/8/layout/bProcess3"/>
    <dgm:cxn modelId="{BB96721D-932C-5747-A1D0-1D80C49F385C}" type="presOf" srcId="{7D6F6FBA-AE8B-DD48-BF61-B95A5718688D}" destId="{E5CA8332-1008-AB4E-B90D-659A633700D7}" srcOrd="1" destOrd="0" presId="urn:microsoft.com/office/officeart/2005/8/layout/bProcess3"/>
    <dgm:cxn modelId="{22F5D929-77F0-C247-8D61-5D7386BBC767}" srcId="{EE17C56C-C22E-4F48-80AC-1420F0C1E354}" destId="{8F1D056D-D39A-404B-A835-5E77E99E4EB9}" srcOrd="0" destOrd="0" parTransId="{D0A893BD-49B6-744D-9CB9-FCD1F1007226}" sibTransId="{080E8FE3-9BA1-744D-8CFA-C07A9EFBDC9A}"/>
    <dgm:cxn modelId="{7FCEE82F-0E95-FF48-BB08-2A989F722FAE}" srcId="{80487846-0AB3-D744-8D12-8D18610F9B87}" destId="{F47B5E77-44B6-0041-B9BB-B90F97000DD8}" srcOrd="2" destOrd="0" parTransId="{57173B81-9E87-E844-9354-DB6A41954879}" sibTransId="{1EB1854D-1A35-EB4F-A40A-93662F3F9B1C}"/>
    <dgm:cxn modelId="{04E84632-EA62-FE46-ABB6-3AA55ACAD4EA}" type="presOf" srcId="{8F7044D6-F702-544B-96C9-CD3C41074E1C}" destId="{5773A4C4-F232-6A4F-8775-14C49A5AC2A1}" srcOrd="0" destOrd="0" presId="urn:microsoft.com/office/officeart/2005/8/layout/bProcess3"/>
    <dgm:cxn modelId="{221C8838-40A7-4B4C-9C96-802AEF658858}" srcId="{FD5CCD32-3414-F846-9059-009B8B05055C}" destId="{A8852E96-50BA-0F48-9F57-34D1D867C0C2}" srcOrd="2" destOrd="0" parTransId="{943D2E78-C4E7-A049-9A10-05BF0867D701}" sibTransId="{5D42BAA0-803E-744A-9340-C07759257C14}"/>
    <dgm:cxn modelId="{54A2A23C-D72D-C644-9897-CDF39F8F3F5B}" type="presOf" srcId="{80487846-0AB3-D744-8D12-8D18610F9B87}" destId="{75FABF21-7134-1D48-9A0B-C98AC0DF49C9}" srcOrd="0" destOrd="0" presId="urn:microsoft.com/office/officeart/2005/8/layout/bProcess3"/>
    <dgm:cxn modelId="{B124225B-5FEB-B040-A26A-60583E92984B}" type="presOf" srcId="{A4ACEDEC-B754-F540-A170-7E2F2E600C94}" destId="{BD0B881E-FCB8-6449-9A64-0D4614F5B8D3}" srcOrd="0" destOrd="1" presId="urn:microsoft.com/office/officeart/2005/8/layout/bProcess3"/>
    <dgm:cxn modelId="{C78EE85B-9308-144B-A126-D2A25BC06880}" type="presOf" srcId="{EE17C56C-C22E-4F48-80AC-1420F0C1E354}" destId="{32B7D1A4-5281-E142-816D-D3052712C07A}" srcOrd="0" destOrd="0" presId="urn:microsoft.com/office/officeart/2005/8/layout/bProcess3"/>
    <dgm:cxn modelId="{82600F62-6F7C-F349-9FE1-57AE7FDA969C}" srcId="{FD5CCD32-3414-F846-9059-009B8B05055C}" destId="{CFF59FC7-8CD4-4B49-BBCA-B32F68D7F79E}" srcOrd="3" destOrd="0" parTransId="{FC5C2416-5F45-374A-AE73-D49C6682C132}" sibTransId="{6F15832C-F18B-7747-9608-8DC04761F484}"/>
    <dgm:cxn modelId="{5F3CAA66-C987-A241-9B5E-897FD5559299}" type="presOf" srcId="{E3C6EA80-2686-0442-82F4-C60238DE3142}" destId="{564004EF-ACCB-0044-9DFE-70FDEDD375C5}" srcOrd="0" destOrd="4" presId="urn:microsoft.com/office/officeart/2005/8/layout/bProcess3"/>
    <dgm:cxn modelId="{C21AAA6B-60F7-4D4C-8F76-605D67C811EF}" type="presOf" srcId="{8F56E7FE-F239-4642-9146-1A0ADAEB7321}" destId="{564004EF-ACCB-0044-9DFE-70FDEDD375C5}" srcOrd="0" destOrd="8" presId="urn:microsoft.com/office/officeart/2005/8/layout/bProcess3"/>
    <dgm:cxn modelId="{D2D1546F-AC30-B441-B49D-25A66A05BAFB}" type="presOf" srcId="{7052392F-7B05-9E43-B46C-331E521AE8B0}" destId="{BD0B881E-FCB8-6449-9A64-0D4614F5B8D3}" srcOrd="0" destOrd="0" presId="urn:microsoft.com/office/officeart/2005/8/layout/bProcess3"/>
    <dgm:cxn modelId="{1C551F73-7B82-0342-86D4-E8B527B0EF74}" srcId="{AA653409-D076-7C48-81A0-CA773A175535}" destId="{7052392F-7B05-9E43-B46C-331E521AE8B0}" srcOrd="2" destOrd="0" parTransId="{41556155-4576-CA46-AAFB-87FE1DBEFB86}" sibTransId="{490478DC-B745-304E-AE22-69DF22CA6330}"/>
    <dgm:cxn modelId="{25EE4A7E-3299-DB4F-B999-D875FE1D5758}" type="presOf" srcId="{8F1D056D-D39A-404B-A835-5E77E99E4EB9}" destId="{32B7D1A4-5281-E142-816D-D3052712C07A}" srcOrd="0" destOrd="1" presId="urn:microsoft.com/office/officeart/2005/8/layout/bProcess3"/>
    <dgm:cxn modelId="{8F2D5381-B98D-854B-8682-8160F82FF4F9}" type="presOf" srcId="{CFF59FC7-8CD4-4B49-BBCA-B32F68D7F79E}" destId="{564004EF-ACCB-0044-9DFE-70FDEDD375C5}" srcOrd="0" destOrd="6" presId="urn:microsoft.com/office/officeart/2005/8/layout/bProcess3"/>
    <dgm:cxn modelId="{44A36482-5938-9141-905F-41DC7790AA40}" type="presOf" srcId="{F47B5E77-44B6-0041-B9BB-B90F97000DD8}" destId="{75FABF21-7134-1D48-9A0B-C98AC0DF49C9}" srcOrd="0" destOrd="3" presId="urn:microsoft.com/office/officeart/2005/8/layout/bProcess3"/>
    <dgm:cxn modelId="{1625CB84-82A8-F24F-B9AF-6ECF37E73158}" srcId="{CFF59FC7-8CD4-4B49-BBCA-B32F68D7F79E}" destId="{DC90049E-9E80-BC4C-84B3-5681824FAC53}" srcOrd="0" destOrd="0" parTransId="{E53FD9FA-E68D-B64C-9634-6F48CACC95E0}" sibTransId="{3ADF1B42-E2A6-FC4F-AA4A-0BC418D1877C}"/>
    <dgm:cxn modelId="{1904D086-4F66-ED42-95F9-C7EE4B03D062}" type="presOf" srcId="{C62515A3-5780-9E49-9AC7-648E8745C493}" destId="{FE2EE205-7D4A-9E42-BEE8-224B6F6DBDF7}" srcOrd="0" destOrd="0" presId="urn:microsoft.com/office/officeart/2005/8/layout/bProcess3"/>
    <dgm:cxn modelId="{91111F8F-0834-E04A-9288-AA4AE2F523BA}" srcId="{FD5CCD32-3414-F846-9059-009B8B05055C}" destId="{08595A37-D473-464A-B4BE-23EFCEB16503}" srcOrd="0" destOrd="0" parTransId="{891AF542-95B0-AF4D-B057-49432AB71452}" sibTransId="{C7C8BD5C-9EAB-2B40-8E5C-6B280FCC5AC8}"/>
    <dgm:cxn modelId="{336C3490-45F4-C24A-97E4-D57E022F8B5F}" srcId="{36D66C96-8D69-6D42-AB09-E95B1D459553}" destId="{A4BC8551-D276-6242-942E-7593DA7E3356}" srcOrd="0" destOrd="0" parTransId="{900565DC-8F0E-8045-97CD-3AE732E4C999}" sibTransId="{C77F5349-9160-5543-AD69-94DFFE3EB532}"/>
    <dgm:cxn modelId="{EE9C0A92-60CA-5142-9F7F-A91E1EBA9CA1}" srcId="{80487846-0AB3-D744-8D12-8D18610F9B87}" destId="{A76F4D09-E85B-0443-BE2B-FC391B9879DB}" srcOrd="0" destOrd="0" parTransId="{A9E7C858-9F0C-C644-817F-D5857DA9C9B0}" sibTransId="{CA72928D-0EEA-4D42-91F3-FF1AF73774E2}"/>
    <dgm:cxn modelId="{4B78B096-787C-FF48-85C2-5618A0F2DF82}" type="presOf" srcId="{A4BC8551-D276-6242-942E-7593DA7E3356}" destId="{564004EF-ACCB-0044-9DFE-70FDEDD375C5}" srcOrd="0" destOrd="1" presId="urn:microsoft.com/office/officeart/2005/8/layout/bProcess3"/>
    <dgm:cxn modelId="{93B1E49D-AD09-CE4C-B92F-2B002ADC5FFC}" srcId="{36D66C96-8D69-6D42-AB09-E95B1D459553}" destId="{8F56E7FE-F239-4642-9146-1A0ADAEB7321}" srcOrd="1" destOrd="0" parTransId="{AA9E5618-0D97-7643-B829-AFC8CC4519AC}" sibTransId="{A786F124-23B0-8247-9233-78457E3C93D4}"/>
    <dgm:cxn modelId="{AB81C59F-ACD9-E24B-B247-037CF8E30E62}" type="presOf" srcId="{C273A54E-07A0-FA4E-A191-49EE3C5CC3DA}" destId="{8472B570-8909-AE40-AEDC-07BEB18771E7}" srcOrd="0" destOrd="0" presId="urn:microsoft.com/office/officeart/2005/8/layout/bProcess3"/>
    <dgm:cxn modelId="{721E25AB-B15B-5849-BB51-C4FAEA66A9C1}" type="presOf" srcId="{873404BF-C4ED-194C-B11F-A6049FDA9B74}" destId="{32B7D1A4-5281-E142-816D-D3052712C07A}" srcOrd="0" destOrd="2" presId="urn:microsoft.com/office/officeart/2005/8/layout/bProcess3"/>
    <dgm:cxn modelId="{93BDBEBA-BAC5-D94B-85B9-EA4A8E447342}" srcId="{EE17C56C-C22E-4F48-80AC-1420F0C1E354}" destId="{873404BF-C4ED-194C-B11F-A6049FDA9B74}" srcOrd="1" destOrd="0" parTransId="{D34522E0-ADDE-684D-B1A7-89F2C3F8A380}" sibTransId="{69A92359-7179-054A-8979-BE796F382270}"/>
    <dgm:cxn modelId="{047777BB-B42E-B747-84E8-1E1FD78E3478}" srcId="{AA653409-D076-7C48-81A0-CA773A175535}" destId="{C273A54E-07A0-FA4E-A191-49EE3C5CC3DA}" srcOrd="0" destOrd="0" parTransId="{0E79B1E1-E34A-1D43-9539-08FDE4E67EC4}" sibTransId="{7D6F6FBA-AE8B-DD48-BF61-B95A5718688D}"/>
    <dgm:cxn modelId="{6B0C92BC-354A-5B4B-A0CA-19F5B5880FC3}" type="presOf" srcId="{B0AB0228-12CF-3F45-ADA2-243F3F41DE73}" destId="{75FABF21-7134-1D48-9A0B-C98AC0DF49C9}" srcOrd="0" destOrd="2" presId="urn:microsoft.com/office/officeart/2005/8/layout/bProcess3"/>
    <dgm:cxn modelId="{28E411C1-EE08-284B-8A26-3F624FF3C697}" srcId="{A4BC8551-D276-6242-942E-7593DA7E3356}" destId="{FD5CCD32-3414-F846-9059-009B8B05055C}" srcOrd="0" destOrd="0" parTransId="{B43AE4EC-FB06-3F4C-A3B7-FF5D807BF641}" sibTransId="{7051B56D-C219-5D41-A438-122769E1B8E3}"/>
    <dgm:cxn modelId="{A66ED6CC-DD95-2B4C-91D3-3ACEBA3BCF3D}" type="presOf" srcId="{36D66C96-8D69-6D42-AB09-E95B1D459553}" destId="{564004EF-ACCB-0044-9DFE-70FDEDD375C5}" srcOrd="0" destOrd="0" presId="urn:microsoft.com/office/officeart/2005/8/layout/bProcess3"/>
    <dgm:cxn modelId="{D8DE6CD5-1F08-EC4E-8ECB-FB615145D480}" type="presOf" srcId="{8F7044D6-F702-544B-96C9-CD3C41074E1C}" destId="{766D018C-F2E7-D540-98C3-BD0F7220212E}" srcOrd="1" destOrd="0" presId="urn:microsoft.com/office/officeart/2005/8/layout/bProcess3"/>
    <dgm:cxn modelId="{74FA00E1-D699-A942-A7D4-DD3B25EE7044}" type="presOf" srcId="{A8852E96-50BA-0F48-9F57-34D1D867C0C2}" destId="{564004EF-ACCB-0044-9DFE-70FDEDD375C5}" srcOrd="0" destOrd="5" presId="urn:microsoft.com/office/officeart/2005/8/layout/bProcess3"/>
    <dgm:cxn modelId="{22750FE3-7D42-E343-937B-6F8A96300A30}" type="presOf" srcId="{490478DC-B745-304E-AE22-69DF22CA6330}" destId="{2419DF36-D4F1-D047-BED7-F0C37B21699C}" srcOrd="1" destOrd="0" presId="urn:microsoft.com/office/officeart/2005/8/layout/bProcess3"/>
    <dgm:cxn modelId="{138177E7-3867-EB4D-98A1-9468A39383CF}" srcId="{80487846-0AB3-D744-8D12-8D18610F9B87}" destId="{B0AB0228-12CF-3F45-ADA2-243F3F41DE73}" srcOrd="1" destOrd="0" parTransId="{BECD7815-9F7B-134F-BB08-C8215670BC97}" sibTransId="{9D579927-90B3-F945-B101-1DE02AD45DDB}"/>
    <dgm:cxn modelId="{A8E454E8-31C9-A94C-8180-758F76953C75}" srcId="{AA653409-D076-7C48-81A0-CA773A175535}" destId="{EE17C56C-C22E-4F48-80AC-1420F0C1E354}" srcOrd="4" destOrd="0" parTransId="{1434B8CC-A661-734B-AE06-C40208CFCE00}" sibTransId="{CD759026-682A-1D44-9372-172373766C9A}"/>
    <dgm:cxn modelId="{EF3313EB-5C9F-504B-B764-5367014BA9C5}" srcId="{FD5CCD32-3414-F846-9059-009B8B05055C}" destId="{E3C6EA80-2686-0442-82F4-C60238DE3142}" srcOrd="1" destOrd="0" parTransId="{CFD5B8AC-66AF-8B48-9B05-94714EFFCBD8}" sibTransId="{9C72FAE8-DB4B-0B44-B99C-15CB344AE6CD}"/>
    <dgm:cxn modelId="{403566EF-5177-BE48-8C63-6F4D7A50BF63}" type="presOf" srcId="{490478DC-B745-304E-AE22-69DF22CA6330}" destId="{80524972-E779-9B43-858F-3B5224485EED}" srcOrd="0" destOrd="0" presId="urn:microsoft.com/office/officeart/2005/8/layout/bProcess3"/>
    <dgm:cxn modelId="{A724CBF1-9397-F946-91BA-165CDEDFA31D}" srcId="{AA653409-D076-7C48-81A0-CA773A175535}" destId="{80487846-0AB3-D744-8D12-8D18610F9B87}" srcOrd="1" destOrd="0" parTransId="{D90F98E2-DB22-B240-A88F-094EE9E2AFA3}" sibTransId="{8F7044D6-F702-544B-96C9-CD3C41074E1C}"/>
    <dgm:cxn modelId="{5FAA52F3-A1E5-0349-A1FF-71CDAAA55084}" type="presOf" srcId="{DC90049E-9E80-BC4C-84B3-5681824FAC53}" destId="{564004EF-ACCB-0044-9DFE-70FDEDD375C5}" srcOrd="0" destOrd="7" presId="urn:microsoft.com/office/officeart/2005/8/layout/bProcess3"/>
    <dgm:cxn modelId="{20F30BFB-F01D-9644-A7A0-9CE5044DC074}" type="presOf" srcId="{C62515A3-5780-9E49-9AC7-648E8745C493}" destId="{F4F1E5B1-6C34-9C41-8B54-B4A324F5F526}" srcOrd="1" destOrd="0" presId="urn:microsoft.com/office/officeart/2005/8/layout/bProcess3"/>
    <dgm:cxn modelId="{4F29E5FD-144A-4A4C-9E42-F5DDFDC10374}" type="presOf" srcId="{A76F4D09-E85B-0443-BE2B-FC391B9879DB}" destId="{75FABF21-7134-1D48-9A0B-C98AC0DF49C9}" srcOrd="0" destOrd="1" presId="urn:microsoft.com/office/officeart/2005/8/layout/bProcess3"/>
    <dgm:cxn modelId="{4565FCF9-2863-1845-9EF7-E653C78E34FF}" type="presParOf" srcId="{31F20D11-2CB3-8E4E-A051-054BBB2B2AE9}" destId="{8472B570-8909-AE40-AEDC-07BEB18771E7}" srcOrd="0" destOrd="0" presId="urn:microsoft.com/office/officeart/2005/8/layout/bProcess3"/>
    <dgm:cxn modelId="{6BC42749-B131-E641-8D6C-0FE7EB1B4AC9}" type="presParOf" srcId="{31F20D11-2CB3-8E4E-A051-054BBB2B2AE9}" destId="{68B95907-426C-7644-90D8-1A93064CCCF9}" srcOrd="1" destOrd="0" presId="urn:microsoft.com/office/officeart/2005/8/layout/bProcess3"/>
    <dgm:cxn modelId="{AF87F890-D693-B84B-9B9C-A4BC8CAF0540}" type="presParOf" srcId="{68B95907-426C-7644-90D8-1A93064CCCF9}" destId="{E5CA8332-1008-AB4E-B90D-659A633700D7}" srcOrd="0" destOrd="0" presId="urn:microsoft.com/office/officeart/2005/8/layout/bProcess3"/>
    <dgm:cxn modelId="{6561579D-533B-6D4A-87E5-27761481381F}" type="presParOf" srcId="{31F20D11-2CB3-8E4E-A051-054BBB2B2AE9}" destId="{75FABF21-7134-1D48-9A0B-C98AC0DF49C9}" srcOrd="2" destOrd="0" presId="urn:microsoft.com/office/officeart/2005/8/layout/bProcess3"/>
    <dgm:cxn modelId="{8CFF5D16-A132-624D-BF53-F332FE5AD8AC}" type="presParOf" srcId="{31F20D11-2CB3-8E4E-A051-054BBB2B2AE9}" destId="{5773A4C4-F232-6A4F-8775-14C49A5AC2A1}" srcOrd="3" destOrd="0" presId="urn:microsoft.com/office/officeart/2005/8/layout/bProcess3"/>
    <dgm:cxn modelId="{80373F74-535A-0E48-9EA0-96BC30622389}" type="presParOf" srcId="{5773A4C4-F232-6A4F-8775-14C49A5AC2A1}" destId="{766D018C-F2E7-D540-98C3-BD0F7220212E}" srcOrd="0" destOrd="0" presId="urn:microsoft.com/office/officeart/2005/8/layout/bProcess3"/>
    <dgm:cxn modelId="{57E563AD-F386-224A-BFFE-1941583C4C4E}" type="presParOf" srcId="{31F20D11-2CB3-8E4E-A051-054BBB2B2AE9}" destId="{BD0B881E-FCB8-6449-9A64-0D4614F5B8D3}" srcOrd="4" destOrd="0" presId="urn:microsoft.com/office/officeart/2005/8/layout/bProcess3"/>
    <dgm:cxn modelId="{49E26532-BDD2-7C4C-A575-EE4A1ED57B06}" type="presParOf" srcId="{31F20D11-2CB3-8E4E-A051-054BBB2B2AE9}" destId="{80524972-E779-9B43-858F-3B5224485EED}" srcOrd="5" destOrd="0" presId="urn:microsoft.com/office/officeart/2005/8/layout/bProcess3"/>
    <dgm:cxn modelId="{60102CDC-A94F-7642-A30B-3E81FAF6B1A6}" type="presParOf" srcId="{80524972-E779-9B43-858F-3B5224485EED}" destId="{2419DF36-D4F1-D047-BED7-F0C37B21699C}" srcOrd="0" destOrd="0" presId="urn:microsoft.com/office/officeart/2005/8/layout/bProcess3"/>
    <dgm:cxn modelId="{320FF270-9B5D-3344-817D-FB30ED389EE1}" type="presParOf" srcId="{31F20D11-2CB3-8E4E-A051-054BBB2B2AE9}" destId="{564004EF-ACCB-0044-9DFE-70FDEDD375C5}" srcOrd="6" destOrd="0" presId="urn:microsoft.com/office/officeart/2005/8/layout/bProcess3"/>
    <dgm:cxn modelId="{508D9EFB-6E71-4346-BFB6-0F46834312E8}" type="presParOf" srcId="{31F20D11-2CB3-8E4E-A051-054BBB2B2AE9}" destId="{FE2EE205-7D4A-9E42-BEE8-224B6F6DBDF7}" srcOrd="7" destOrd="0" presId="urn:microsoft.com/office/officeart/2005/8/layout/bProcess3"/>
    <dgm:cxn modelId="{90C05905-9FDA-4C4D-9899-2F83D9E99EEB}" type="presParOf" srcId="{FE2EE205-7D4A-9E42-BEE8-224B6F6DBDF7}" destId="{F4F1E5B1-6C34-9C41-8B54-B4A324F5F526}" srcOrd="0" destOrd="0" presId="urn:microsoft.com/office/officeart/2005/8/layout/bProcess3"/>
    <dgm:cxn modelId="{BA56E9D5-E2A4-6341-A481-8ABB615DBDDC}" type="presParOf" srcId="{31F20D11-2CB3-8E4E-A051-054BBB2B2AE9}" destId="{32B7D1A4-5281-E142-816D-D3052712C07A}"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979FB-058E-EB40-BCA9-08F6BB5EE9FA}"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GB"/>
        </a:p>
      </dgm:t>
    </dgm:pt>
    <dgm:pt modelId="{AFFF892C-35DB-EA4D-BA34-701BBDB6A26D}">
      <dgm:prSet custT="1"/>
      <dgm:spPr/>
      <dgm:t>
        <a:bodyPr/>
        <a:lstStyle/>
        <a:p>
          <a:r>
            <a:rPr lang="en-GB" sz="1400" dirty="0">
              <a:solidFill>
                <a:schemeClr val="bg1"/>
              </a:solidFill>
            </a:rPr>
            <a:t>GlobalPlatform standards create a fertile environment for </a:t>
          </a:r>
          <a:r>
            <a:rPr lang="en-GB" sz="1400" dirty="0">
              <a:solidFill>
                <a:schemeClr val="accent4">
                  <a:lumMod val="20000"/>
                  <a:lumOff val="80000"/>
                </a:schemeClr>
              </a:solidFill>
            </a:rPr>
            <a:t>mass market growth </a:t>
          </a:r>
          <a:r>
            <a:rPr lang="en-GB" sz="1400" dirty="0">
              <a:solidFill>
                <a:schemeClr val="bg1"/>
              </a:solidFill>
            </a:rPr>
            <a:t>and </a:t>
          </a:r>
          <a:r>
            <a:rPr lang="en-GB" sz="1400" dirty="0">
              <a:solidFill>
                <a:schemeClr val="accent4">
                  <a:lumMod val="20000"/>
                  <a:lumOff val="80000"/>
                </a:schemeClr>
              </a:solidFill>
            </a:rPr>
            <a:t>innovation of services and hardware</a:t>
          </a:r>
        </a:p>
      </dgm:t>
    </dgm:pt>
    <dgm:pt modelId="{D09C8715-9E48-C24F-B465-CA46E5E13911}" type="parTrans" cxnId="{24E801F2-8F66-6C4D-85AD-A577CDE0948B}">
      <dgm:prSet/>
      <dgm:spPr/>
      <dgm:t>
        <a:bodyPr/>
        <a:lstStyle/>
        <a:p>
          <a:endParaRPr lang="en-GB" sz="1400">
            <a:solidFill>
              <a:schemeClr val="bg1"/>
            </a:solidFill>
          </a:endParaRPr>
        </a:p>
      </dgm:t>
    </dgm:pt>
    <dgm:pt modelId="{C36808D0-AE88-7F41-AE52-521FDEF88C3E}" type="sibTrans" cxnId="{24E801F2-8F66-6C4D-85AD-A577CDE0948B}">
      <dgm:prSet/>
      <dgm:spPr/>
      <dgm:t>
        <a:bodyPr/>
        <a:lstStyle/>
        <a:p>
          <a:endParaRPr lang="en-GB" sz="1400">
            <a:solidFill>
              <a:schemeClr val="bg1"/>
            </a:solidFill>
          </a:endParaRPr>
        </a:p>
      </dgm:t>
    </dgm:pt>
    <dgm:pt modelId="{DD50BF26-27F6-5B4D-BE34-71B339A3F8C4}">
      <dgm:prSet custT="1"/>
      <dgm:spPr/>
      <dgm:t>
        <a:bodyPr/>
        <a:lstStyle/>
        <a:p>
          <a:r>
            <a:rPr lang="en-GB" sz="1400" dirty="0">
              <a:solidFill>
                <a:schemeClr val="bg1"/>
              </a:solidFill>
            </a:rPr>
            <a:t>High Evolution in Markets over time, with issuance of </a:t>
          </a:r>
          <a:r>
            <a:rPr lang="en-GB" sz="1400" dirty="0">
              <a:solidFill>
                <a:schemeClr val="accent4">
                  <a:lumMod val="20000"/>
                  <a:lumOff val="80000"/>
                </a:schemeClr>
              </a:solidFill>
            </a:rPr>
            <a:t>new services on very short timelines (3-6 months)</a:t>
          </a:r>
          <a:r>
            <a:rPr lang="en-GB" sz="1400" dirty="0">
              <a:solidFill>
                <a:schemeClr val="bg1"/>
              </a:solidFill>
            </a:rPr>
            <a:t>.</a:t>
          </a:r>
        </a:p>
      </dgm:t>
    </dgm:pt>
    <dgm:pt modelId="{FB36ADB1-3ACA-6749-A2C6-3684FA61AC42}" type="parTrans" cxnId="{DCD6EC71-0391-9141-9443-7476694B6B20}">
      <dgm:prSet/>
      <dgm:spPr/>
      <dgm:t>
        <a:bodyPr/>
        <a:lstStyle/>
        <a:p>
          <a:endParaRPr lang="en-GB" sz="1400">
            <a:solidFill>
              <a:schemeClr val="bg1"/>
            </a:solidFill>
          </a:endParaRPr>
        </a:p>
      </dgm:t>
    </dgm:pt>
    <dgm:pt modelId="{9F328FCA-D001-954C-AF59-F09B7FA09B20}" type="sibTrans" cxnId="{DCD6EC71-0391-9141-9443-7476694B6B20}">
      <dgm:prSet/>
      <dgm:spPr/>
      <dgm:t>
        <a:bodyPr/>
        <a:lstStyle/>
        <a:p>
          <a:endParaRPr lang="en-GB" sz="1400">
            <a:solidFill>
              <a:schemeClr val="bg1"/>
            </a:solidFill>
          </a:endParaRPr>
        </a:p>
      </dgm:t>
    </dgm:pt>
    <dgm:pt modelId="{83229BAC-4587-A349-A180-4281A56C63A2}">
      <dgm:prSet custT="1"/>
      <dgm:spPr/>
      <dgm:t>
        <a:bodyPr/>
        <a:lstStyle/>
        <a:p>
          <a:r>
            <a:rPr lang="en-GB" sz="1400" dirty="0">
              <a:solidFill>
                <a:schemeClr val="bg1"/>
              </a:solidFill>
            </a:rPr>
            <a:t>With standardised portability and updatability, </a:t>
          </a:r>
          <a:r>
            <a:rPr lang="en-GB" sz="1400" dirty="0">
              <a:solidFill>
                <a:schemeClr val="accent4">
                  <a:lumMod val="20000"/>
                  <a:lumOff val="80000"/>
                </a:schemeClr>
              </a:solidFill>
            </a:rPr>
            <a:t>device product life is extended </a:t>
          </a:r>
          <a:r>
            <a:rPr lang="en-GB" sz="1400" dirty="0">
              <a:solidFill>
                <a:schemeClr val="bg1"/>
              </a:solidFill>
            </a:rPr>
            <a:t>since it can adapt to requirements of new services.</a:t>
          </a:r>
        </a:p>
      </dgm:t>
    </dgm:pt>
    <dgm:pt modelId="{37932336-EBAB-B248-8961-D5EA4EA86806}" type="parTrans" cxnId="{7468F723-17D0-F44F-9F72-FC80D5F79E8A}">
      <dgm:prSet/>
      <dgm:spPr/>
      <dgm:t>
        <a:bodyPr/>
        <a:lstStyle/>
        <a:p>
          <a:endParaRPr lang="en-GB" sz="1400">
            <a:solidFill>
              <a:schemeClr val="bg1"/>
            </a:solidFill>
          </a:endParaRPr>
        </a:p>
      </dgm:t>
    </dgm:pt>
    <dgm:pt modelId="{BE7EB27A-FCCC-A44D-A522-323A92ADBE09}" type="sibTrans" cxnId="{7468F723-17D0-F44F-9F72-FC80D5F79E8A}">
      <dgm:prSet/>
      <dgm:spPr/>
      <dgm:t>
        <a:bodyPr/>
        <a:lstStyle/>
        <a:p>
          <a:endParaRPr lang="en-GB" sz="1400">
            <a:solidFill>
              <a:schemeClr val="bg1"/>
            </a:solidFill>
          </a:endParaRPr>
        </a:p>
      </dgm:t>
    </dgm:pt>
    <dgm:pt modelId="{BEB95FDB-BFE4-8B4D-A4E5-413B7F052DED}">
      <dgm:prSet custT="1"/>
      <dgm:spPr/>
      <dgm:t>
        <a:bodyPr/>
        <a:lstStyle/>
        <a:p>
          <a:r>
            <a:rPr lang="en-GB" sz="1400" dirty="0">
              <a:solidFill>
                <a:schemeClr val="accent4">
                  <a:lumMod val="20000"/>
                  <a:lumOff val="80000"/>
                </a:schemeClr>
              </a:solidFill>
            </a:rPr>
            <a:t>Synergistic opportunities (also across “Frenemies”) for the development of new services </a:t>
          </a:r>
          <a:r>
            <a:rPr lang="en-GB" sz="1400" dirty="0">
              <a:solidFill>
                <a:schemeClr val="bg1"/>
              </a:solidFill>
            </a:rPr>
            <a:t>(not everything has to be developed from scratch by a provider)</a:t>
          </a:r>
        </a:p>
      </dgm:t>
    </dgm:pt>
    <dgm:pt modelId="{E46D3DCD-FC19-AD44-80B8-CD137F905674}" type="parTrans" cxnId="{18342064-0DF2-3346-A277-057487141496}">
      <dgm:prSet/>
      <dgm:spPr/>
      <dgm:t>
        <a:bodyPr/>
        <a:lstStyle/>
        <a:p>
          <a:endParaRPr lang="en-GB" sz="1400">
            <a:solidFill>
              <a:schemeClr val="bg1"/>
            </a:solidFill>
          </a:endParaRPr>
        </a:p>
      </dgm:t>
    </dgm:pt>
    <dgm:pt modelId="{B827D1E1-AD40-CF4A-B8AE-DC0CF732BFFB}" type="sibTrans" cxnId="{18342064-0DF2-3346-A277-057487141496}">
      <dgm:prSet/>
      <dgm:spPr/>
      <dgm:t>
        <a:bodyPr/>
        <a:lstStyle/>
        <a:p>
          <a:endParaRPr lang="en-GB" sz="1400">
            <a:solidFill>
              <a:schemeClr val="bg1"/>
            </a:solidFill>
          </a:endParaRPr>
        </a:p>
      </dgm:t>
    </dgm:pt>
    <dgm:pt modelId="{A94F6A41-BABE-614E-9B67-D50B0430D622}">
      <dgm:prSet custT="1"/>
      <dgm:spPr/>
      <dgm:t>
        <a:bodyPr/>
        <a:lstStyle/>
        <a:p>
          <a:r>
            <a:rPr lang="en-GB" sz="1400" dirty="0">
              <a:solidFill>
                <a:schemeClr val="accent4">
                  <a:lumMod val="20000"/>
                  <a:lumOff val="80000"/>
                </a:schemeClr>
              </a:solidFill>
            </a:rPr>
            <a:t>Services are key dynamic </a:t>
          </a:r>
          <a:r>
            <a:rPr lang="en-GB" sz="1400" dirty="0">
              <a:solidFill>
                <a:schemeClr val="bg1"/>
              </a:solidFill>
            </a:rPr>
            <a:t>of industry BUT </a:t>
          </a:r>
          <a:r>
            <a:rPr lang="en-GB" sz="1400" dirty="0">
              <a:solidFill>
                <a:schemeClr val="accent4">
                  <a:lumMod val="20000"/>
                  <a:lumOff val="80000"/>
                </a:schemeClr>
              </a:solidFill>
            </a:rPr>
            <a:t>hardware remains a critical base for trust</a:t>
          </a:r>
        </a:p>
      </dgm:t>
    </dgm:pt>
    <dgm:pt modelId="{450715D7-60FF-B044-9209-EFE99A91894C}" type="parTrans" cxnId="{8C960CC5-708D-854A-9675-A33D041611E7}">
      <dgm:prSet/>
      <dgm:spPr/>
      <dgm:t>
        <a:bodyPr/>
        <a:lstStyle/>
        <a:p>
          <a:endParaRPr lang="en-GB" sz="1400">
            <a:solidFill>
              <a:schemeClr val="bg1"/>
            </a:solidFill>
          </a:endParaRPr>
        </a:p>
      </dgm:t>
    </dgm:pt>
    <dgm:pt modelId="{8A4ECC69-056D-B445-A21B-1BF4BCC873D2}" type="sibTrans" cxnId="{8C960CC5-708D-854A-9675-A33D041611E7}">
      <dgm:prSet/>
      <dgm:spPr/>
      <dgm:t>
        <a:bodyPr/>
        <a:lstStyle/>
        <a:p>
          <a:endParaRPr lang="en-GB" sz="1400">
            <a:solidFill>
              <a:schemeClr val="bg1"/>
            </a:solidFill>
          </a:endParaRPr>
        </a:p>
      </dgm:t>
    </dgm:pt>
    <dgm:pt modelId="{D1BE0F33-67CF-4CC1-8F1E-2DF5CCB8F3DA}" type="pres">
      <dgm:prSet presAssocID="{ED2979FB-058E-EB40-BCA9-08F6BB5EE9FA}" presName="root" presStyleCnt="0">
        <dgm:presLayoutVars>
          <dgm:dir/>
          <dgm:resizeHandles val="exact"/>
        </dgm:presLayoutVars>
      </dgm:prSet>
      <dgm:spPr/>
    </dgm:pt>
    <dgm:pt modelId="{471253CE-F27A-45FF-A086-ABEE1E03F5F3}" type="pres">
      <dgm:prSet presAssocID="{ED2979FB-058E-EB40-BCA9-08F6BB5EE9FA}" presName="container" presStyleCnt="0">
        <dgm:presLayoutVars>
          <dgm:dir/>
          <dgm:resizeHandles val="exact"/>
        </dgm:presLayoutVars>
      </dgm:prSet>
      <dgm:spPr/>
    </dgm:pt>
    <dgm:pt modelId="{44B0D6FB-AEFC-4B53-9020-463DC1A24BAD}" type="pres">
      <dgm:prSet presAssocID="{AFFF892C-35DB-EA4D-BA34-701BBDB6A26D}" presName="compNode" presStyleCnt="0"/>
      <dgm:spPr/>
    </dgm:pt>
    <dgm:pt modelId="{48BB77D5-9D5E-4CAD-8C07-D039B0970CBB}" type="pres">
      <dgm:prSet presAssocID="{AFFF892C-35DB-EA4D-BA34-701BBDB6A26D}" presName="iconBgRect" presStyleLbl="bgShp" presStyleIdx="0" presStyleCnt="5"/>
      <dgm:spPr/>
    </dgm:pt>
    <dgm:pt modelId="{19779542-48EB-4B7E-94DB-E9AA56675EE9}" type="pres">
      <dgm:prSet presAssocID="{AFFF892C-35DB-EA4D-BA34-701BBDB6A26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3B043E1B-13CC-4282-9B9D-4BE8115755E1}" type="pres">
      <dgm:prSet presAssocID="{AFFF892C-35DB-EA4D-BA34-701BBDB6A26D}" presName="spaceRect" presStyleCnt="0"/>
      <dgm:spPr/>
    </dgm:pt>
    <dgm:pt modelId="{A44FED64-0AA2-4AEC-B8E0-5D72DD09C869}" type="pres">
      <dgm:prSet presAssocID="{AFFF892C-35DB-EA4D-BA34-701BBDB6A26D}" presName="textRect" presStyleLbl="revTx" presStyleIdx="0" presStyleCnt="5">
        <dgm:presLayoutVars>
          <dgm:chMax val="1"/>
          <dgm:chPref val="1"/>
        </dgm:presLayoutVars>
      </dgm:prSet>
      <dgm:spPr/>
    </dgm:pt>
    <dgm:pt modelId="{39115781-14DF-47BE-A48A-9E87A712CB9E}" type="pres">
      <dgm:prSet presAssocID="{C36808D0-AE88-7F41-AE52-521FDEF88C3E}" presName="sibTrans" presStyleLbl="sibTrans2D1" presStyleIdx="0" presStyleCnt="0"/>
      <dgm:spPr/>
    </dgm:pt>
    <dgm:pt modelId="{9434A7EA-D4FE-244C-8755-356E44CCB02A}" type="pres">
      <dgm:prSet presAssocID="{A94F6A41-BABE-614E-9B67-D50B0430D622}" presName="compNode" presStyleCnt="0"/>
      <dgm:spPr/>
    </dgm:pt>
    <dgm:pt modelId="{7A472E83-EEE0-F14A-AAE6-B31F07B0F65B}" type="pres">
      <dgm:prSet presAssocID="{A94F6A41-BABE-614E-9B67-D50B0430D622}" presName="iconBgRect" presStyleLbl="bgShp" presStyleIdx="1" presStyleCnt="5"/>
      <dgm:spPr/>
    </dgm:pt>
    <dgm:pt modelId="{E2BBDEB7-DE0A-4E4E-9843-0EE8F29000C0}" type="pres">
      <dgm:prSet presAssocID="{A94F6A41-BABE-614E-9B67-D50B0430D622}" presName="iconRect" presStyleLbl="node1" presStyleIdx="1" presStyleCnt="5"/>
      <dgm:spPr>
        <a:blipFill>
          <a:blip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a:noFill/>
        </a:ln>
      </dgm:spPr>
    </dgm:pt>
    <dgm:pt modelId="{7E9E1C3C-3DA5-434F-B7FE-008B23611F08}" type="pres">
      <dgm:prSet presAssocID="{A94F6A41-BABE-614E-9B67-D50B0430D622}" presName="spaceRect" presStyleCnt="0"/>
      <dgm:spPr/>
    </dgm:pt>
    <dgm:pt modelId="{982DFDD1-7269-764B-B115-ED705753633E}" type="pres">
      <dgm:prSet presAssocID="{A94F6A41-BABE-614E-9B67-D50B0430D622}" presName="textRect" presStyleLbl="revTx" presStyleIdx="1" presStyleCnt="5">
        <dgm:presLayoutVars>
          <dgm:chMax val="1"/>
          <dgm:chPref val="1"/>
        </dgm:presLayoutVars>
      </dgm:prSet>
      <dgm:spPr/>
    </dgm:pt>
    <dgm:pt modelId="{CD46AC48-FC38-DD4A-A15F-9E5CB96F1818}" type="pres">
      <dgm:prSet presAssocID="{8A4ECC69-056D-B445-A21B-1BF4BCC873D2}" presName="sibTrans" presStyleLbl="sibTrans2D1" presStyleIdx="0" presStyleCnt="0"/>
      <dgm:spPr/>
    </dgm:pt>
    <dgm:pt modelId="{F4981441-52A4-4C91-AA2F-3C91706F25A7}" type="pres">
      <dgm:prSet presAssocID="{DD50BF26-27F6-5B4D-BE34-71B339A3F8C4}" presName="compNode" presStyleCnt="0"/>
      <dgm:spPr/>
    </dgm:pt>
    <dgm:pt modelId="{ACC3E0D0-F903-4694-BD88-AAF8D8523F65}" type="pres">
      <dgm:prSet presAssocID="{DD50BF26-27F6-5B4D-BE34-71B339A3F8C4}" presName="iconBgRect" presStyleLbl="bgShp" presStyleIdx="2" presStyleCnt="5"/>
      <dgm:spPr/>
    </dgm:pt>
    <dgm:pt modelId="{C13F8FAB-3995-446C-B3E0-F3EA57409C30}" type="pres">
      <dgm:prSet presAssocID="{DD50BF26-27F6-5B4D-BE34-71B339A3F8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EB23F67-1264-4691-BB22-CC8B2A544DAD}" type="pres">
      <dgm:prSet presAssocID="{DD50BF26-27F6-5B4D-BE34-71B339A3F8C4}" presName="spaceRect" presStyleCnt="0"/>
      <dgm:spPr/>
    </dgm:pt>
    <dgm:pt modelId="{36436ABC-382B-4632-AD59-56BE31D1A5C4}" type="pres">
      <dgm:prSet presAssocID="{DD50BF26-27F6-5B4D-BE34-71B339A3F8C4}" presName="textRect" presStyleLbl="revTx" presStyleIdx="2" presStyleCnt="5">
        <dgm:presLayoutVars>
          <dgm:chMax val="1"/>
          <dgm:chPref val="1"/>
        </dgm:presLayoutVars>
      </dgm:prSet>
      <dgm:spPr/>
    </dgm:pt>
    <dgm:pt modelId="{E09A3323-73D3-47D8-A1D2-100AA89D0FCB}" type="pres">
      <dgm:prSet presAssocID="{9F328FCA-D001-954C-AF59-F09B7FA09B20}" presName="sibTrans" presStyleLbl="sibTrans2D1" presStyleIdx="0" presStyleCnt="0"/>
      <dgm:spPr/>
    </dgm:pt>
    <dgm:pt modelId="{22AC8BDC-05D3-408E-BFAF-EA33602989A8}" type="pres">
      <dgm:prSet presAssocID="{83229BAC-4587-A349-A180-4281A56C63A2}" presName="compNode" presStyleCnt="0"/>
      <dgm:spPr/>
    </dgm:pt>
    <dgm:pt modelId="{B259A863-9AA7-4DAD-903A-EE10A6E4E2CD}" type="pres">
      <dgm:prSet presAssocID="{83229BAC-4587-A349-A180-4281A56C63A2}" presName="iconBgRect" presStyleLbl="bgShp" presStyleIdx="3" presStyleCnt="5"/>
      <dgm:spPr/>
    </dgm:pt>
    <dgm:pt modelId="{CDD53BC0-B27A-44E6-8C87-99843732DC6B}" type="pres">
      <dgm:prSet presAssocID="{83229BAC-4587-A349-A180-4281A56C63A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dgm:spPr>
    </dgm:pt>
    <dgm:pt modelId="{4A14E941-513C-422E-BBEC-0C38C80A591A}" type="pres">
      <dgm:prSet presAssocID="{83229BAC-4587-A349-A180-4281A56C63A2}" presName="spaceRect" presStyleCnt="0"/>
      <dgm:spPr/>
    </dgm:pt>
    <dgm:pt modelId="{067A9F9C-3E0F-41B6-85E3-4BCCB13E3618}" type="pres">
      <dgm:prSet presAssocID="{83229BAC-4587-A349-A180-4281A56C63A2}" presName="textRect" presStyleLbl="revTx" presStyleIdx="3" presStyleCnt="5">
        <dgm:presLayoutVars>
          <dgm:chMax val="1"/>
          <dgm:chPref val="1"/>
        </dgm:presLayoutVars>
      </dgm:prSet>
      <dgm:spPr/>
    </dgm:pt>
    <dgm:pt modelId="{79C9F518-EB36-4864-B71C-3E5D2D630B86}" type="pres">
      <dgm:prSet presAssocID="{BE7EB27A-FCCC-A44D-A522-323A92ADBE09}" presName="sibTrans" presStyleLbl="sibTrans2D1" presStyleIdx="0" presStyleCnt="0"/>
      <dgm:spPr/>
    </dgm:pt>
    <dgm:pt modelId="{C06BB09F-1A63-4A33-9D6A-FE88F5E079EF}" type="pres">
      <dgm:prSet presAssocID="{BEB95FDB-BFE4-8B4D-A4E5-413B7F052DED}" presName="compNode" presStyleCnt="0"/>
      <dgm:spPr/>
    </dgm:pt>
    <dgm:pt modelId="{08F4C65F-06C8-467E-9B29-EEE9CC8D8E1A}" type="pres">
      <dgm:prSet presAssocID="{BEB95FDB-BFE4-8B4D-A4E5-413B7F052DED}" presName="iconBgRect" presStyleLbl="bgShp" presStyleIdx="4" presStyleCnt="5"/>
      <dgm:spPr/>
    </dgm:pt>
    <dgm:pt modelId="{09D2B0E6-6E25-41A1-BA92-34AC34FF2F30}" type="pres">
      <dgm:prSet presAssocID="{BEB95FDB-BFE4-8B4D-A4E5-413B7F052DED}"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onnections"/>
        </a:ext>
      </dgm:extLst>
    </dgm:pt>
    <dgm:pt modelId="{51EBE69C-758F-4206-BE08-CFA08A49E0FD}" type="pres">
      <dgm:prSet presAssocID="{BEB95FDB-BFE4-8B4D-A4E5-413B7F052DED}" presName="spaceRect" presStyleCnt="0"/>
      <dgm:spPr/>
    </dgm:pt>
    <dgm:pt modelId="{FC3A5754-91E4-4B8F-A8E4-C1507B50E3B5}" type="pres">
      <dgm:prSet presAssocID="{BEB95FDB-BFE4-8B4D-A4E5-413B7F052DED}" presName="textRect" presStyleLbl="revTx" presStyleIdx="4" presStyleCnt="5">
        <dgm:presLayoutVars>
          <dgm:chMax val="1"/>
          <dgm:chPref val="1"/>
        </dgm:presLayoutVars>
      </dgm:prSet>
      <dgm:spPr/>
    </dgm:pt>
  </dgm:ptLst>
  <dgm:cxnLst>
    <dgm:cxn modelId="{7468F723-17D0-F44F-9F72-FC80D5F79E8A}" srcId="{ED2979FB-058E-EB40-BCA9-08F6BB5EE9FA}" destId="{83229BAC-4587-A349-A180-4281A56C63A2}" srcOrd="3" destOrd="0" parTransId="{37932336-EBAB-B248-8961-D5EA4EA86806}" sibTransId="{BE7EB27A-FCCC-A44D-A522-323A92ADBE09}"/>
    <dgm:cxn modelId="{CFB4D82E-A875-7D4E-9F53-37599B6FCA5B}" type="presOf" srcId="{9F328FCA-D001-954C-AF59-F09B7FA09B20}" destId="{E09A3323-73D3-47D8-A1D2-100AA89D0FCB}" srcOrd="0" destOrd="0" presId="urn:microsoft.com/office/officeart/2018/2/layout/IconCircleList"/>
    <dgm:cxn modelId="{7F6CEF32-90BD-D445-9453-5E2AE5E8E3EA}" type="presOf" srcId="{AFFF892C-35DB-EA4D-BA34-701BBDB6A26D}" destId="{A44FED64-0AA2-4AEC-B8E0-5D72DD09C869}" srcOrd="0" destOrd="0" presId="urn:microsoft.com/office/officeart/2018/2/layout/IconCircleList"/>
    <dgm:cxn modelId="{18342064-0DF2-3346-A277-057487141496}" srcId="{ED2979FB-058E-EB40-BCA9-08F6BB5EE9FA}" destId="{BEB95FDB-BFE4-8B4D-A4E5-413B7F052DED}" srcOrd="4" destOrd="0" parTransId="{E46D3DCD-FC19-AD44-80B8-CD137F905674}" sibTransId="{B827D1E1-AD40-CF4A-B8AE-DC0CF732BFFB}"/>
    <dgm:cxn modelId="{BA03AD6A-28A9-FB43-A26C-7EF7DCB703AA}" type="presOf" srcId="{BEB95FDB-BFE4-8B4D-A4E5-413B7F052DED}" destId="{FC3A5754-91E4-4B8F-A8E4-C1507B50E3B5}" srcOrd="0" destOrd="0" presId="urn:microsoft.com/office/officeart/2018/2/layout/IconCircleList"/>
    <dgm:cxn modelId="{DCD6EC71-0391-9141-9443-7476694B6B20}" srcId="{ED2979FB-058E-EB40-BCA9-08F6BB5EE9FA}" destId="{DD50BF26-27F6-5B4D-BE34-71B339A3F8C4}" srcOrd="2" destOrd="0" parTransId="{FB36ADB1-3ACA-6749-A2C6-3684FA61AC42}" sibTransId="{9F328FCA-D001-954C-AF59-F09B7FA09B20}"/>
    <dgm:cxn modelId="{C6AB6478-6F77-E740-A583-378EACF6381E}" type="presOf" srcId="{BE7EB27A-FCCC-A44D-A522-323A92ADBE09}" destId="{79C9F518-EB36-4864-B71C-3E5D2D630B86}" srcOrd="0" destOrd="0" presId="urn:microsoft.com/office/officeart/2018/2/layout/IconCircleList"/>
    <dgm:cxn modelId="{20D6457A-6C3F-004D-8DB5-44F689981714}" type="presOf" srcId="{ED2979FB-058E-EB40-BCA9-08F6BB5EE9FA}" destId="{D1BE0F33-67CF-4CC1-8F1E-2DF5CCB8F3DA}" srcOrd="0" destOrd="0" presId="urn:microsoft.com/office/officeart/2018/2/layout/IconCircleList"/>
    <dgm:cxn modelId="{52CEF493-8273-DE4C-B7DB-B6733FFA3C34}" type="presOf" srcId="{DD50BF26-27F6-5B4D-BE34-71B339A3F8C4}" destId="{36436ABC-382B-4632-AD59-56BE31D1A5C4}" srcOrd="0" destOrd="0" presId="urn:microsoft.com/office/officeart/2018/2/layout/IconCircleList"/>
    <dgm:cxn modelId="{8C960CC5-708D-854A-9675-A33D041611E7}" srcId="{ED2979FB-058E-EB40-BCA9-08F6BB5EE9FA}" destId="{A94F6A41-BABE-614E-9B67-D50B0430D622}" srcOrd="1" destOrd="0" parTransId="{450715D7-60FF-B044-9209-EFE99A91894C}" sibTransId="{8A4ECC69-056D-B445-A21B-1BF4BCC873D2}"/>
    <dgm:cxn modelId="{918C98CA-6F2A-8E44-B44E-454C804FF2D1}" type="presOf" srcId="{C36808D0-AE88-7F41-AE52-521FDEF88C3E}" destId="{39115781-14DF-47BE-A48A-9E87A712CB9E}" srcOrd="0" destOrd="0" presId="urn:microsoft.com/office/officeart/2018/2/layout/IconCircleList"/>
    <dgm:cxn modelId="{6445F3D8-4410-1644-9568-6AD116C1E734}" type="presOf" srcId="{A94F6A41-BABE-614E-9B67-D50B0430D622}" destId="{982DFDD1-7269-764B-B115-ED705753633E}" srcOrd="0" destOrd="0" presId="urn:microsoft.com/office/officeart/2018/2/layout/IconCircleList"/>
    <dgm:cxn modelId="{9575E7E4-540A-BC4C-A46E-C1684E9DD0C4}" type="presOf" srcId="{8A4ECC69-056D-B445-A21B-1BF4BCC873D2}" destId="{CD46AC48-FC38-DD4A-A15F-9E5CB96F1818}" srcOrd="0" destOrd="0" presId="urn:microsoft.com/office/officeart/2018/2/layout/IconCircleList"/>
    <dgm:cxn modelId="{3CB13EED-9B86-0C4A-A22D-846292D8F0B1}" type="presOf" srcId="{83229BAC-4587-A349-A180-4281A56C63A2}" destId="{067A9F9C-3E0F-41B6-85E3-4BCCB13E3618}" srcOrd="0" destOrd="0" presId="urn:microsoft.com/office/officeart/2018/2/layout/IconCircleList"/>
    <dgm:cxn modelId="{24E801F2-8F66-6C4D-85AD-A577CDE0948B}" srcId="{ED2979FB-058E-EB40-BCA9-08F6BB5EE9FA}" destId="{AFFF892C-35DB-EA4D-BA34-701BBDB6A26D}" srcOrd="0" destOrd="0" parTransId="{D09C8715-9E48-C24F-B465-CA46E5E13911}" sibTransId="{C36808D0-AE88-7F41-AE52-521FDEF88C3E}"/>
    <dgm:cxn modelId="{C20458A5-9712-0642-B362-56B68E59E29D}" type="presParOf" srcId="{D1BE0F33-67CF-4CC1-8F1E-2DF5CCB8F3DA}" destId="{471253CE-F27A-45FF-A086-ABEE1E03F5F3}" srcOrd="0" destOrd="0" presId="urn:microsoft.com/office/officeart/2018/2/layout/IconCircleList"/>
    <dgm:cxn modelId="{DFC271F6-A0B8-CA49-B173-EEF4327CB5EF}" type="presParOf" srcId="{471253CE-F27A-45FF-A086-ABEE1E03F5F3}" destId="{44B0D6FB-AEFC-4B53-9020-463DC1A24BAD}" srcOrd="0" destOrd="0" presId="urn:microsoft.com/office/officeart/2018/2/layout/IconCircleList"/>
    <dgm:cxn modelId="{A00EF863-FD87-8E4E-AF0F-029AA195F820}" type="presParOf" srcId="{44B0D6FB-AEFC-4B53-9020-463DC1A24BAD}" destId="{48BB77D5-9D5E-4CAD-8C07-D039B0970CBB}" srcOrd="0" destOrd="0" presId="urn:microsoft.com/office/officeart/2018/2/layout/IconCircleList"/>
    <dgm:cxn modelId="{B9D3541B-ECDD-E646-9810-573C124327D6}" type="presParOf" srcId="{44B0D6FB-AEFC-4B53-9020-463DC1A24BAD}" destId="{19779542-48EB-4B7E-94DB-E9AA56675EE9}" srcOrd="1" destOrd="0" presId="urn:microsoft.com/office/officeart/2018/2/layout/IconCircleList"/>
    <dgm:cxn modelId="{85A25825-4CE4-2C44-83DC-60A36B439562}" type="presParOf" srcId="{44B0D6FB-AEFC-4B53-9020-463DC1A24BAD}" destId="{3B043E1B-13CC-4282-9B9D-4BE8115755E1}" srcOrd="2" destOrd="0" presId="urn:microsoft.com/office/officeart/2018/2/layout/IconCircleList"/>
    <dgm:cxn modelId="{0DDCE6D6-E00F-F840-A4BC-D8987EA01C61}" type="presParOf" srcId="{44B0D6FB-AEFC-4B53-9020-463DC1A24BAD}" destId="{A44FED64-0AA2-4AEC-B8E0-5D72DD09C869}" srcOrd="3" destOrd="0" presId="urn:microsoft.com/office/officeart/2018/2/layout/IconCircleList"/>
    <dgm:cxn modelId="{A9672BBC-6678-CC4F-BE23-679B9DAC0E97}" type="presParOf" srcId="{471253CE-F27A-45FF-A086-ABEE1E03F5F3}" destId="{39115781-14DF-47BE-A48A-9E87A712CB9E}" srcOrd="1" destOrd="0" presId="urn:microsoft.com/office/officeart/2018/2/layout/IconCircleList"/>
    <dgm:cxn modelId="{CDA92422-A810-DE42-86C4-B5DF06746644}" type="presParOf" srcId="{471253CE-F27A-45FF-A086-ABEE1E03F5F3}" destId="{9434A7EA-D4FE-244C-8755-356E44CCB02A}" srcOrd="2" destOrd="0" presId="urn:microsoft.com/office/officeart/2018/2/layout/IconCircleList"/>
    <dgm:cxn modelId="{35D2FEA7-9A28-6B44-AE38-1899B76858A4}" type="presParOf" srcId="{9434A7EA-D4FE-244C-8755-356E44CCB02A}" destId="{7A472E83-EEE0-F14A-AAE6-B31F07B0F65B}" srcOrd="0" destOrd="0" presId="urn:microsoft.com/office/officeart/2018/2/layout/IconCircleList"/>
    <dgm:cxn modelId="{560A829C-0C49-7F4A-8784-15CF4E4B9F7D}" type="presParOf" srcId="{9434A7EA-D4FE-244C-8755-356E44CCB02A}" destId="{E2BBDEB7-DE0A-4E4E-9843-0EE8F29000C0}" srcOrd="1" destOrd="0" presId="urn:microsoft.com/office/officeart/2018/2/layout/IconCircleList"/>
    <dgm:cxn modelId="{7B8B612E-B847-AE4A-B206-D9CA0AD25FC3}" type="presParOf" srcId="{9434A7EA-D4FE-244C-8755-356E44CCB02A}" destId="{7E9E1C3C-3DA5-434F-B7FE-008B23611F08}" srcOrd="2" destOrd="0" presId="urn:microsoft.com/office/officeart/2018/2/layout/IconCircleList"/>
    <dgm:cxn modelId="{7649B64B-CF81-9A46-8DA6-8DEB5A47E6E3}" type="presParOf" srcId="{9434A7EA-D4FE-244C-8755-356E44CCB02A}" destId="{982DFDD1-7269-764B-B115-ED705753633E}" srcOrd="3" destOrd="0" presId="urn:microsoft.com/office/officeart/2018/2/layout/IconCircleList"/>
    <dgm:cxn modelId="{3F5926EE-1089-C04A-B2C0-90EB7C3311F1}" type="presParOf" srcId="{471253CE-F27A-45FF-A086-ABEE1E03F5F3}" destId="{CD46AC48-FC38-DD4A-A15F-9E5CB96F1818}" srcOrd="3" destOrd="0" presId="urn:microsoft.com/office/officeart/2018/2/layout/IconCircleList"/>
    <dgm:cxn modelId="{653B00D8-923D-8C4F-99A2-5921706BCFD4}" type="presParOf" srcId="{471253CE-F27A-45FF-A086-ABEE1E03F5F3}" destId="{F4981441-52A4-4C91-AA2F-3C91706F25A7}" srcOrd="4" destOrd="0" presId="urn:microsoft.com/office/officeart/2018/2/layout/IconCircleList"/>
    <dgm:cxn modelId="{40C83550-1EA3-934E-82A3-AD32DED6192A}" type="presParOf" srcId="{F4981441-52A4-4C91-AA2F-3C91706F25A7}" destId="{ACC3E0D0-F903-4694-BD88-AAF8D8523F65}" srcOrd="0" destOrd="0" presId="urn:microsoft.com/office/officeart/2018/2/layout/IconCircleList"/>
    <dgm:cxn modelId="{CFFBB819-42B7-CB43-9069-48FC8E6B12A2}" type="presParOf" srcId="{F4981441-52A4-4C91-AA2F-3C91706F25A7}" destId="{C13F8FAB-3995-446C-B3E0-F3EA57409C30}" srcOrd="1" destOrd="0" presId="urn:microsoft.com/office/officeart/2018/2/layout/IconCircleList"/>
    <dgm:cxn modelId="{D69AA108-3E9E-0743-981C-CFE97F97B272}" type="presParOf" srcId="{F4981441-52A4-4C91-AA2F-3C91706F25A7}" destId="{3EB23F67-1264-4691-BB22-CC8B2A544DAD}" srcOrd="2" destOrd="0" presId="urn:microsoft.com/office/officeart/2018/2/layout/IconCircleList"/>
    <dgm:cxn modelId="{25E62F1C-83F2-4740-AC00-EB66EE530694}" type="presParOf" srcId="{F4981441-52A4-4C91-AA2F-3C91706F25A7}" destId="{36436ABC-382B-4632-AD59-56BE31D1A5C4}" srcOrd="3" destOrd="0" presId="urn:microsoft.com/office/officeart/2018/2/layout/IconCircleList"/>
    <dgm:cxn modelId="{CE2D9BC0-5A25-C949-B17A-B4F8C952E3C3}" type="presParOf" srcId="{471253CE-F27A-45FF-A086-ABEE1E03F5F3}" destId="{E09A3323-73D3-47D8-A1D2-100AA89D0FCB}" srcOrd="5" destOrd="0" presId="urn:microsoft.com/office/officeart/2018/2/layout/IconCircleList"/>
    <dgm:cxn modelId="{455D7553-9E5E-1F41-8C94-AB026F5BA0F9}" type="presParOf" srcId="{471253CE-F27A-45FF-A086-ABEE1E03F5F3}" destId="{22AC8BDC-05D3-408E-BFAF-EA33602989A8}" srcOrd="6" destOrd="0" presId="urn:microsoft.com/office/officeart/2018/2/layout/IconCircleList"/>
    <dgm:cxn modelId="{9A30FF1E-6ACD-7249-932B-2CEAC2D84358}" type="presParOf" srcId="{22AC8BDC-05D3-408E-BFAF-EA33602989A8}" destId="{B259A863-9AA7-4DAD-903A-EE10A6E4E2CD}" srcOrd="0" destOrd="0" presId="urn:microsoft.com/office/officeart/2018/2/layout/IconCircleList"/>
    <dgm:cxn modelId="{74DC4F61-6B83-5F48-BAE9-7FEB2069D18C}" type="presParOf" srcId="{22AC8BDC-05D3-408E-BFAF-EA33602989A8}" destId="{CDD53BC0-B27A-44E6-8C87-99843732DC6B}" srcOrd="1" destOrd="0" presId="urn:microsoft.com/office/officeart/2018/2/layout/IconCircleList"/>
    <dgm:cxn modelId="{538BCAAE-A959-6A43-8860-A814F1B2C82A}" type="presParOf" srcId="{22AC8BDC-05D3-408E-BFAF-EA33602989A8}" destId="{4A14E941-513C-422E-BBEC-0C38C80A591A}" srcOrd="2" destOrd="0" presId="urn:microsoft.com/office/officeart/2018/2/layout/IconCircleList"/>
    <dgm:cxn modelId="{3AD7F810-D6C2-B347-B5E4-934EB1084F8C}" type="presParOf" srcId="{22AC8BDC-05D3-408E-BFAF-EA33602989A8}" destId="{067A9F9C-3E0F-41B6-85E3-4BCCB13E3618}" srcOrd="3" destOrd="0" presId="urn:microsoft.com/office/officeart/2018/2/layout/IconCircleList"/>
    <dgm:cxn modelId="{2FA23C68-D28E-7046-8E56-4BE980467B43}" type="presParOf" srcId="{471253CE-F27A-45FF-A086-ABEE1E03F5F3}" destId="{79C9F518-EB36-4864-B71C-3E5D2D630B86}" srcOrd="7" destOrd="0" presId="urn:microsoft.com/office/officeart/2018/2/layout/IconCircleList"/>
    <dgm:cxn modelId="{368B3B3E-4C89-FE47-AE56-E19A55A1593F}" type="presParOf" srcId="{471253CE-F27A-45FF-A086-ABEE1E03F5F3}" destId="{C06BB09F-1A63-4A33-9D6A-FE88F5E079EF}" srcOrd="8" destOrd="0" presId="urn:microsoft.com/office/officeart/2018/2/layout/IconCircleList"/>
    <dgm:cxn modelId="{C770AFEE-29BA-D549-AEEE-757F0021C567}" type="presParOf" srcId="{C06BB09F-1A63-4A33-9D6A-FE88F5E079EF}" destId="{08F4C65F-06C8-467E-9B29-EEE9CC8D8E1A}" srcOrd="0" destOrd="0" presId="urn:microsoft.com/office/officeart/2018/2/layout/IconCircleList"/>
    <dgm:cxn modelId="{29E8DD3E-09AF-A649-BEEE-700F92DD8058}" type="presParOf" srcId="{C06BB09F-1A63-4A33-9D6A-FE88F5E079EF}" destId="{09D2B0E6-6E25-41A1-BA92-34AC34FF2F30}" srcOrd="1" destOrd="0" presId="urn:microsoft.com/office/officeart/2018/2/layout/IconCircleList"/>
    <dgm:cxn modelId="{849DDC90-7AE3-E34B-9C31-556BAFABB951}" type="presParOf" srcId="{C06BB09F-1A63-4A33-9D6A-FE88F5E079EF}" destId="{51EBE69C-758F-4206-BE08-CFA08A49E0FD}" srcOrd="2" destOrd="0" presId="urn:microsoft.com/office/officeart/2018/2/layout/IconCircleList"/>
    <dgm:cxn modelId="{6EC71994-6FE1-FB42-BA82-08F09E70DE4D}" type="presParOf" srcId="{C06BB09F-1A63-4A33-9D6A-FE88F5E079EF}" destId="{FC3A5754-91E4-4B8F-A8E4-C1507B50E3B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4815EEC-08CE-8448-AD76-DC7301169B09}" type="doc">
      <dgm:prSet loTypeId="urn:microsoft.com/office/officeart/2005/8/layout/hChevron3" loCatId="" qsTypeId="urn:microsoft.com/office/officeart/2005/8/quickstyle/simple1" qsCatId="simple" csTypeId="urn:microsoft.com/office/officeart/2005/8/colors/colorful2" csCatId="colorful" phldr="1"/>
      <dgm:spPr/>
      <dgm:t>
        <a:bodyPr/>
        <a:lstStyle/>
        <a:p>
          <a:endParaRPr lang="en-GB"/>
        </a:p>
      </dgm:t>
    </dgm:pt>
    <dgm:pt modelId="{528F9DF4-277A-AE41-B15C-6A5070641507}">
      <dgm:prSet custT="1"/>
      <dgm:spPr/>
      <dgm:t>
        <a:bodyPr/>
        <a:lstStyle/>
        <a:p>
          <a:r>
            <a:rPr lang="en-GB" sz="2000" dirty="0"/>
            <a:t>Define TOE Boundaries:</a:t>
          </a:r>
        </a:p>
      </dgm:t>
    </dgm:pt>
    <dgm:pt modelId="{BAA2EA4C-3EFC-4042-995E-DC7E9C417585}" type="parTrans" cxnId="{3D39C039-39AC-1548-B272-7E1A4A160C2E}">
      <dgm:prSet/>
      <dgm:spPr/>
      <dgm:t>
        <a:bodyPr/>
        <a:lstStyle/>
        <a:p>
          <a:endParaRPr lang="en-GB" sz="2400"/>
        </a:p>
      </dgm:t>
    </dgm:pt>
    <dgm:pt modelId="{FBDF4E9A-D32E-8343-9AFC-E137FD103FC7}" type="sibTrans" cxnId="{3D39C039-39AC-1548-B272-7E1A4A160C2E}">
      <dgm:prSet/>
      <dgm:spPr/>
      <dgm:t>
        <a:bodyPr/>
        <a:lstStyle/>
        <a:p>
          <a:endParaRPr lang="en-GB" sz="2400"/>
        </a:p>
      </dgm:t>
    </dgm:pt>
    <dgm:pt modelId="{CFD95BF4-8A43-B442-85EF-A15E16707293}">
      <dgm:prSet custT="1"/>
      <dgm:spPr/>
      <dgm:t>
        <a:bodyPr/>
        <a:lstStyle/>
        <a:p>
          <a:r>
            <a:rPr lang="en-GB" sz="2000" dirty="0"/>
            <a:t>Select Assurance Level:</a:t>
          </a:r>
        </a:p>
      </dgm:t>
    </dgm:pt>
    <dgm:pt modelId="{0D9A2860-2D1A-EA4C-B425-9DF431ED0A1E}" type="parTrans" cxnId="{9888A249-376B-4A46-9EEE-87B4C6BA03B5}">
      <dgm:prSet/>
      <dgm:spPr/>
      <dgm:t>
        <a:bodyPr/>
        <a:lstStyle/>
        <a:p>
          <a:endParaRPr lang="en-GB" sz="2400"/>
        </a:p>
      </dgm:t>
    </dgm:pt>
    <dgm:pt modelId="{B56C631B-FB11-6241-A70E-5319340B7C7E}" type="sibTrans" cxnId="{9888A249-376B-4A46-9EEE-87B4C6BA03B5}">
      <dgm:prSet/>
      <dgm:spPr/>
      <dgm:t>
        <a:bodyPr/>
        <a:lstStyle/>
        <a:p>
          <a:endParaRPr lang="en-GB" sz="2400"/>
        </a:p>
      </dgm:t>
    </dgm:pt>
    <dgm:pt modelId="{7AF0FFC5-062C-FA42-B8FA-09A1EA979924}">
      <dgm:prSet custT="1"/>
      <dgm:spPr/>
      <dgm:t>
        <a:bodyPr/>
        <a:lstStyle/>
        <a:p>
          <a:r>
            <a:rPr lang="en-GB" sz="2000" dirty="0"/>
            <a:t>Document Assets &amp; Threats:</a:t>
          </a:r>
        </a:p>
      </dgm:t>
    </dgm:pt>
    <dgm:pt modelId="{13BD77BF-4DEB-BD47-A4C9-8042184DBA85}" type="parTrans" cxnId="{A074DACB-C9CF-5944-B516-13A207F71451}">
      <dgm:prSet/>
      <dgm:spPr/>
      <dgm:t>
        <a:bodyPr/>
        <a:lstStyle/>
        <a:p>
          <a:endParaRPr lang="en-GB" sz="2400"/>
        </a:p>
      </dgm:t>
    </dgm:pt>
    <dgm:pt modelId="{0EBC1EF1-8531-3747-8FA9-95674721C9C8}" type="sibTrans" cxnId="{A074DACB-C9CF-5944-B516-13A207F71451}">
      <dgm:prSet/>
      <dgm:spPr/>
      <dgm:t>
        <a:bodyPr/>
        <a:lstStyle/>
        <a:p>
          <a:endParaRPr lang="en-GB" sz="2400"/>
        </a:p>
      </dgm:t>
    </dgm:pt>
    <dgm:pt modelId="{781554AF-74BF-7D47-B422-27426C63467D}">
      <dgm:prSet custT="1"/>
      <dgm:spPr/>
      <dgm:t>
        <a:bodyPr/>
        <a:lstStyle/>
        <a:p>
          <a:r>
            <a:rPr lang="en-GB" sz="2000" dirty="0"/>
            <a:t>Set Security Objectives:</a:t>
          </a:r>
        </a:p>
      </dgm:t>
    </dgm:pt>
    <dgm:pt modelId="{0E6201CF-3B4E-A143-A487-D6E85259DFCC}" type="parTrans" cxnId="{FDCD3C33-4D69-7C41-A927-B8043FF0953D}">
      <dgm:prSet/>
      <dgm:spPr/>
      <dgm:t>
        <a:bodyPr/>
        <a:lstStyle/>
        <a:p>
          <a:endParaRPr lang="en-GB" sz="2400"/>
        </a:p>
      </dgm:t>
    </dgm:pt>
    <dgm:pt modelId="{CFAFB24D-863B-224A-BE71-54FF510ECE8D}" type="sibTrans" cxnId="{FDCD3C33-4D69-7C41-A927-B8043FF0953D}">
      <dgm:prSet/>
      <dgm:spPr/>
      <dgm:t>
        <a:bodyPr/>
        <a:lstStyle/>
        <a:p>
          <a:endParaRPr lang="en-GB" sz="2400"/>
        </a:p>
      </dgm:t>
    </dgm:pt>
    <dgm:pt modelId="{846CC71E-E0A6-8D49-BEA8-EC71A3048020}">
      <dgm:prSet custT="1"/>
      <dgm:spPr/>
      <dgm:t>
        <a:bodyPr/>
        <a:lstStyle/>
        <a:p>
          <a:r>
            <a:rPr lang="en-GB" sz="2000" dirty="0"/>
            <a:t>Select Requirements:</a:t>
          </a:r>
        </a:p>
      </dgm:t>
    </dgm:pt>
    <dgm:pt modelId="{3EC01AD6-E68A-C749-BEC8-01184F208532}" type="parTrans" cxnId="{C00C59DA-19AA-8A47-BA5A-F51FEF8EA9C4}">
      <dgm:prSet/>
      <dgm:spPr/>
      <dgm:t>
        <a:bodyPr/>
        <a:lstStyle/>
        <a:p>
          <a:endParaRPr lang="en-GB" sz="2400"/>
        </a:p>
      </dgm:t>
    </dgm:pt>
    <dgm:pt modelId="{EADCFE15-A235-864A-B2DE-763A6ECA5515}" type="sibTrans" cxnId="{C00C59DA-19AA-8A47-BA5A-F51FEF8EA9C4}">
      <dgm:prSet/>
      <dgm:spPr/>
      <dgm:t>
        <a:bodyPr/>
        <a:lstStyle/>
        <a:p>
          <a:endParaRPr lang="en-GB" sz="2400"/>
        </a:p>
      </dgm:t>
    </dgm:pt>
    <dgm:pt modelId="{D0C4682D-EA7C-1A41-89DB-0FCA93E809C2}">
      <dgm:prSet custT="1"/>
      <dgm:spPr/>
      <dgm:t>
        <a:bodyPr/>
        <a:lstStyle/>
        <a:p>
          <a:endParaRPr lang="en-GB" sz="1600" dirty="0"/>
        </a:p>
      </dgm:t>
    </dgm:pt>
    <dgm:pt modelId="{3E81A35B-B79B-9C43-8B5E-B64DFD3B1DB7}" type="sibTrans" cxnId="{56D5774B-AD2A-1740-BAEE-02D0C7B15D61}">
      <dgm:prSet/>
      <dgm:spPr/>
      <dgm:t>
        <a:bodyPr/>
        <a:lstStyle/>
        <a:p>
          <a:endParaRPr lang="en-GB" sz="2400"/>
        </a:p>
      </dgm:t>
    </dgm:pt>
    <dgm:pt modelId="{C1AAF2CB-C299-BF47-B009-89D2E3567797}" type="parTrans" cxnId="{56D5774B-AD2A-1740-BAEE-02D0C7B15D61}">
      <dgm:prSet/>
      <dgm:spPr/>
      <dgm:t>
        <a:bodyPr/>
        <a:lstStyle/>
        <a:p>
          <a:endParaRPr lang="en-GB" sz="2400"/>
        </a:p>
      </dgm:t>
    </dgm:pt>
    <dgm:pt modelId="{7D11260E-A83B-F44F-80AB-EC3EC9361BAE}">
      <dgm:prSet custT="1"/>
      <dgm:spPr/>
      <dgm:t>
        <a:bodyPr/>
        <a:lstStyle/>
        <a:p>
          <a:r>
            <a:rPr lang="en-GB" sz="1600" dirty="0"/>
            <a:t>Clearly identify what's in/out of evaluation scope</a:t>
          </a:r>
        </a:p>
      </dgm:t>
    </dgm:pt>
    <dgm:pt modelId="{C1334D7D-2C74-634F-815C-BE54B1CE6123}" type="parTrans" cxnId="{11E3C70E-98D4-F84A-837F-A17E05936C51}">
      <dgm:prSet/>
      <dgm:spPr/>
      <dgm:t>
        <a:bodyPr/>
        <a:lstStyle/>
        <a:p>
          <a:endParaRPr lang="en-GB" sz="2400"/>
        </a:p>
      </dgm:t>
    </dgm:pt>
    <dgm:pt modelId="{AF590C32-9FFF-F445-A3A9-FC1497B81C5F}" type="sibTrans" cxnId="{11E3C70E-98D4-F84A-837F-A17E05936C51}">
      <dgm:prSet/>
      <dgm:spPr/>
      <dgm:t>
        <a:bodyPr/>
        <a:lstStyle/>
        <a:p>
          <a:endParaRPr lang="en-GB" sz="2400"/>
        </a:p>
      </dgm:t>
    </dgm:pt>
    <dgm:pt modelId="{E607021E-0655-F848-9807-112CCD7CF5CE}">
      <dgm:prSet custT="1"/>
      <dgm:spPr/>
      <dgm:t>
        <a:bodyPr/>
        <a:lstStyle/>
        <a:p>
          <a:r>
            <a:rPr lang="en-GB" sz="1600" dirty="0"/>
            <a:t>Choose appropriate SESIP level (1-5) based on risk</a:t>
          </a:r>
        </a:p>
      </dgm:t>
    </dgm:pt>
    <dgm:pt modelId="{6A8B866A-8578-FA4C-B5DD-C4E72CEB431B}" type="parTrans" cxnId="{36480FCC-319F-644C-B4DB-75638BB48647}">
      <dgm:prSet/>
      <dgm:spPr/>
      <dgm:t>
        <a:bodyPr/>
        <a:lstStyle/>
        <a:p>
          <a:endParaRPr lang="en-GB" sz="2400"/>
        </a:p>
      </dgm:t>
    </dgm:pt>
    <dgm:pt modelId="{AF6410E4-A15E-1748-8AB6-8E08292340EA}" type="sibTrans" cxnId="{36480FCC-319F-644C-B4DB-75638BB48647}">
      <dgm:prSet/>
      <dgm:spPr/>
      <dgm:t>
        <a:bodyPr/>
        <a:lstStyle/>
        <a:p>
          <a:endParaRPr lang="en-GB" sz="2400"/>
        </a:p>
      </dgm:t>
    </dgm:pt>
    <dgm:pt modelId="{463F257B-DF40-9948-82C1-A6D242956028}">
      <dgm:prSet custT="1"/>
      <dgm:spPr/>
      <dgm:t>
        <a:bodyPr/>
        <a:lstStyle/>
        <a:p>
          <a:r>
            <a:rPr lang="en-GB" sz="1600" dirty="0"/>
            <a:t>Identify what needs protection and potential attacks</a:t>
          </a:r>
        </a:p>
      </dgm:t>
    </dgm:pt>
    <dgm:pt modelId="{48B35B26-AD4B-1C41-873D-5FAFCA66E035}" type="parTrans" cxnId="{D53FC40A-0126-F547-9EDE-7D7E8D8FF40D}">
      <dgm:prSet/>
      <dgm:spPr/>
      <dgm:t>
        <a:bodyPr/>
        <a:lstStyle/>
        <a:p>
          <a:endParaRPr lang="en-GB" sz="2400"/>
        </a:p>
      </dgm:t>
    </dgm:pt>
    <dgm:pt modelId="{A318257B-FB20-B140-8A17-2AF30BDE47E0}" type="sibTrans" cxnId="{D53FC40A-0126-F547-9EDE-7D7E8D8FF40D}">
      <dgm:prSet/>
      <dgm:spPr/>
      <dgm:t>
        <a:bodyPr/>
        <a:lstStyle/>
        <a:p>
          <a:endParaRPr lang="en-GB" sz="2400"/>
        </a:p>
      </dgm:t>
    </dgm:pt>
    <dgm:pt modelId="{D19F88E2-2730-0849-9075-72A7F921E0CA}">
      <dgm:prSet custT="1"/>
      <dgm:spPr/>
      <dgm:t>
        <a:bodyPr/>
        <a:lstStyle/>
        <a:p>
          <a:r>
            <a:rPr lang="en-GB" sz="1600" dirty="0"/>
            <a:t>Define security goals addressing all threats</a:t>
          </a:r>
        </a:p>
      </dgm:t>
    </dgm:pt>
    <dgm:pt modelId="{BB4B5D42-9290-844B-A737-770B46A3E442}" type="parTrans" cxnId="{8F2A14DA-DF9A-6C46-9FCB-0C54D5204302}">
      <dgm:prSet/>
      <dgm:spPr/>
      <dgm:t>
        <a:bodyPr/>
        <a:lstStyle/>
        <a:p>
          <a:endParaRPr lang="en-GB" sz="2400"/>
        </a:p>
      </dgm:t>
    </dgm:pt>
    <dgm:pt modelId="{91BE12F8-4ACE-444D-950C-C38D17BCE0A0}" type="sibTrans" cxnId="{8F2A14DA-DF9A-6C46-9FCB-0C54D5204302}">
      <dgm:prSet/>
      <dgm:spPr/>
      <dgm:t>
        <a:bodyPr/>
        <a:lstStyle/>
        <a:p>
          <a:endParaRPr lang="en-GB" sz="2400"/>
        </a:p>
      </dgm:t>
    </dgm:pt>
    <dgm:pt modelId="{6A5CDA5A-7EFD-4B48-BB1A-6CA15FA54A9C}">
      <dgm:prSet custT="1"/>
      <dgm:spPr/>
      <dgm:t>
        <a:bodyPr/>
        <a:lstStyle/>
        <a:p>
          <a:r>
            <a:rPr lang="en-GB" sz="1600" dirty="0"/>
            <a:t>Choose appropriate Security Functional Requirements (SFRs):</a:t>
          </a:r>
        </a:p>
      </dgm:t>
    </dgm:pt>
    <dgm:pt modelId="{28650834-1928-9343-8298-903CD3D94C1C}" type="parTrans" cxnId="{FFD3281B-6E46-734B-A5E0-AEEC3F29F1F6}">
      <dgm:prSet/>
      <dgm:spPr/>
      <dgm:t>
        <a:bodyPr/>
        <a:lstStyle/>
        <a:p>
          <a:endParaRPr lang="en-GB" sz="2400"/>
        </a:p>
      </dgm:t>
    </dgm:pt>
    <dgm:pt modelId="{802E2735-513D-9E49-BB70-887C54F4D463}" type="sibTrans" cxnId="{FFD3281B-6E46-734B-A5E0-AEEC3F29F1F6}">
      <dgm:prSet/>
      <dgm:spPr/>
      <dgm:t>
        <a:bodyPr/>
        <a:lstStyle/>
        <a:p>
          <a:endParaRPr lang="en-GB" sz="2400"/>
        </a:p>
      </dgm:t>
    </dgm:pt>
    <dgm:pt modelId="{324AF9F8-B31E-414D-88BE-A6FA92C36A54}" type="pres">
      <dgm:prSet presAssocID="{B4815EEC-08CE-8448-AD76-DC7301169B09}" presName="Name0" presStyleCnt="0">
        <dgm:presLayoutVars>
          <dgm:dir/>
          <dgm:resizeHandles val="exact"/>
        </dgm:presLayoutVars>
      </dgm:prSet>
      <dgm:spPr/>
    </dgm:pt>
    <dgm:pt modelId="{A525CB43-F77D-044A-8EA2-E62813E37660}" type="pres">
      <dgm:prSet presAssocID="{528F9DF4-277A-AE41-B15C-6A5070641507}" presName="parAndChTx" presStyleLbl="node1" presStyleIdx="0" presStyleCnt="5">
        <dgm:presLayoutVars>
          <dgm:bulletEnabled val="1"/>
        </dgm:presLayoutVars>
      </dgm:prSet>
      <dgm:spPr/>
    </dgm:pt>
    <dgm:pt modelId="{E45D928A-DC34-8C42-82D3-89ED8A183AC6}" type="pres">
      <dgm:prSet presAssocID="{FBDF4E9A-D32E-8343-9AFC-E137FD103FC7}" presName="parAndChSpace" presStyleCnt="0"/>
      <dgm:spPr/>
    </dgm:pt>
    <dgm:pt modelId="{8A825759-D352-654B-B55B-B163F2740C44}" type="pres">
      <dgm:prSet presAssocID="{CFD95BF4-8A43-B442-85EF-A15E16707293}" presName="parAndChTx" presStyleLbl="node1" presStyleIdx="1" presStyleCnt="5">
        <dgm:presLayoutVars>
          <dgm:bulletEnabled val="1"/>
        </dgm:presLayoutVars>
      </dgm:prSet>
      <dgm:spPr/>
    </dgm:pt>
    <dgm:pt modelId="{0E5AC212-18CD-F34B-9653-BB5BE70420ED}" type="pres">
      <dgm:prSet presAssocID="{B56C631B-FB11-6241-A70E-5319340B7C7E}" presName="parAndChSpace" presStyleCnt="0"/>
      <dgm:spPr/>
    </dgm:pt>
    <dgm:pt modelId="{4078CC65-8529-8C44-82DB-AFF001F7D04E}" type="pres">
      <dgm:prSet presAssocID="{7AF0FFC5-062C-FA42-B8FA-09A1EA979924}" presName="parAndChTx" presStyleLbl="node1" presStyleIdx="2" presStyleCnt="5">
        <dgm:presLayoutVars>
          <dgm:bulletEnabled val="1"/>
        </dgm:presLayoutVars>
      </dgm:prSet>
      <dgm:spPr/>
    </dgm:pt>
    <dgm:pt modelId="{1E7CF497-4700-DC43-A23E-48EE2A7FF063}" type="pres">
      <dgm:prSet presAssocID="{0EBC1EF1-8531-3747-8FA9-95674721C9C8}" presName="parAndChSpace" presStyleCnt="0"/>
      <dgm:spPr/>
    </dgm:pt>
    <dgm:pt modelId="{B6263367-EBB2-DE4E-A44A-59280D2E3D80}" type="pres">
      <dgm:prSet presAssocID="{781554AF-74BF-7D47-B422-27426C63467D}" presName="parAndChTx" presStyleLbl="node1" presStyleIdx="3" presStyleCnt="5">
        <dgm:presLayoutVars>
          <dgm:bulletEnabled val="1"/>
        </dgm:presLayoutVars>
      </dgm:prSet>
      <dgm:spPr/>
    </dgm:pt>
    <dgm:pt modelId="{C52254E2-E3AA-6A4D-8C6F-71155440B4D3}" type="pres">
      <dgm:prSet presAssocID="{CFAFB24D-863B-224A-BE71-54FF510ECE8D}" presName="parAndChSpace" presStyleCnt="0"/>
      <dgm:spPr/>
    </dgm:pt>
    <dgm:pt modelId="{C12C2B46-A089-4447-89F4-50F9F310EAAB}" type="pres">
      <dgm:prSet presAssocID="{846CC71E-E0A6-8D49-BEA8-EC71A3048020}" presName="parAndChTx" presStyleLbl="node1" presStyleIdx="4" presStyleCnt="5" custScaleX="116530">
        <dgm:presLayoutVars>
          <dgm:bulletEnabled val="1"/>
        </dgm:presLayoutVars>
      </dgm:prSet>
      <dgm:spPr/>
    </dgm:pt>
  </dgm:ptLst>
  <dgm:cxnLst>
    <dgm:cxn modelId="{D53FC40A-0126-F547-9EDE-7D7E8D8FF40D}" srcId="{7AF0FFC5-062C-FA42-B8FA-09A1EA979924}" destId="{463F257B-DF40-9948-82C1-A6D242956028}" srcOrd="0" destOrd="0" parTransId="{48B35B26-AD4B-1C41-873D-5FAFCA66E035}" sibTransId="{A318257B-FB20-B140-8A17-2AF30BDE47E0}"/>
    <dgm:cxn modelId="{11E3C70E-98D4-F84A-837F-A17E05936C51}" srcId="{528F9DF4-277A-AE41-B15C-6A5070641507}" destId="{7D11260E-A83B-F44F-80AB-EC3EC9361BAE}" srcOrd="0" destOrd="0" parTransId="{C1334D7D-2C74-634F-815C-BE54B1CE6123}" sibTransId="{AF590C32-9FFF-F445-A3A9-FC1497B81C5F}"/>
    <dgm:cxn modelId="{F463B11A-3481-E940-B58D-9B9A582C7DDF}" type="presOf" srcId="{D0C4682D-EA7C-1A41-89DB-0FCA93E809C2}" destId="{C12C2B46-A089-4447-89F4-50F9F310EAAB}" srcOrd="0" destOrd="2" presId="urn:microsoft.com/office/officeart/2005/8/layout/hChevron3"/>
    <dgm:cxn modelId="{FFD3281B-6E46-734B-A5E0-AEEC3F29F1F6}" srcId="{846CC71E-E0A6-8D49-BEA8-EC71A3048020}" destId="{6A5CDA5A-7EFD-4B48-BB1A-6CA15FA54A9C}" srcOrd="0" destOrd="0" parTransId="{28650834-1928-9343-8298-903CD3D94C1C}" sibTransId="{802E2735-513D-9E49-BB70-887C54F4D463}"/>
    <dgm:cxn modelId="{52199828-41E5-854C-A781-232429CAC773}" type="presOf" srcId="{B4815EEC-08CE-8448-AD76-DC7301169B09}" destId="{324AF9F8-B31E-414D-88BE-A6FA92C36A54}" srcOrd="0" destOrd="0" presId="urn:microsoft.com/office/officeart/2005/8/layout/hChevron3"/>
    <dgm:cxn modelId="{FDCD3C33-4D69-7C41-A927-B8043FF0953D}" srcId="{B4815EEC-08CE-8448-AD76-DC7301169B09}" destId="{781554AF-74BF-7D47-B422-27426C63467D}" srcOrd="3" destOrd="0" parTransId="{0E6201CF-3B4E-A143-A487-D6E85259DFCC}" sibTransId="{CFAFB24D-863B-224A-BE71-54FF510ECE8D}"/>
    <dgm:cxn modelId="{3FB37335-B1D6-F44B-BA1E-B8175679FCC3}" type="presOf" srcId="{D19F88E2-2730-0849-9075-72A7F921E0CA}" destId="{B6263367-EBB2-DE4E-A44A-59280D2E3D80}" srcOrd="0" destOrd="1" presId="urn:microsoft.com/office/officeart/2005/8/layout/hChevron3"/>
    <dgm:cxn modelId="{3D39C039-39AC-1548-B272-7E1A4A160C2E}" srcId="{B4815EEC-08CE-8448-AD76-DC7301169B09}" destId="{528F9DF4-277A-AE41-B15C-6A5070641507}" srcOrd="0" destOrd="0" parTransId="{BAA2EA4C-3EFC-4042-995E-DC7E9C417585}" sibTransId="{FBDF4E9A-D32E-8343-9AFC-E137FD103FC7}"/>
    <dgm:cxn modelId="{2893F73F-6937-8744-A12A-EE5119086585}" type="presOf" srcId="{CFD95BF4-8A43-B442-85EF-A15E16707293}" destId="{8A825759-D352-654B-B55B-B163F2740C44}" srcOrd="0" destOrd="0" presId="urn:microsoft.com/office/officeart/2005/8/layout/hChevron3"/>
    <dgm:cxn modelId="{14466862-4A37-114F-B391-5B8D8EB4A8C9}" type="presOf" srcId="{528F9DF4-277A-AE41-B15C-6A5070641507}" destId="{A525CB43-F77D-044A-8EA2-E62813E37660}" srcOrd="0" destOrd="0" presId="urn:microsoft.com/office/officeart/2005/8/layout/hChevron3"/>
    <dgm:cxn modelId="{36739769-A483-D44D-AB04-41FF544883B4}" type="presOf" srcId="{7AF0FFC5-062C-FA42-B8FA-09A1EA979924}" destId="{4078CC65-8529-8C44-82DB-AFF001F7D04E}" srcOrd="0" destOrd="0" presId="urn:microsoft.com/office/officeart/2005/8/layout/hChevron3"/>
    <dgm:cxn modelId="{9888A249-376B-4A46-9EEE-87B4C6BA03B5}" srcId="{B4815EEC-08CE-8448-AD76-DC7301169B09}" destId="{CFD95BF4-8A43-B442-85EF-A15E16707293}" srcOrd="1" destOrd="0" parTransId="{0D9A2860-2D1A-EA4C-B425-9DF431ED0A1E}" sibTransId="{B56C631B-FB11-6241-A70E-5319340B7C7E}"/>
    <dgm:cxn modelId="{56D5774B-AD2A-1740-BAEE-02D0C7B15D61}" srcId="{846CC71E-E0A6-8D49-BEA8-EC71A3048020}" destId="{D0C4682D-EA7C-1A41-89DB-0FCA93E809C2}" srcOrd="1" destOrd="0" parTransId="{C1AAF2CB-C299-BF47-B009-89D2E3567797}" sibTransId="{3E81A35B-B79B-9C43-8B5E-B64DFD3B1DB7}"/>
    <dgm:cxn modelId="{4751D650-EF4C-BA4E-BBF7-3244DA595D8B}" type="presOf" srcId="{7D11260E-A83B-F44F-80AB-EC3EC9361BAE}" destId="{A525CB43-F77D-044A-8EA2-E62813E37660}" srcOrd="0" destOrd="1" presId="urn:microsoft.com/office/officeart/2005/8/layout/hChevron3"/>
    <dgm:cxn modelId="{79A06C84-D770-D54E-9142-C511E75B7104}" type="presOf" srcId="{E607021E-0655-F848-9807-112CCD7CF5CE}" destId="{8A825759-D352-654B-B55B-B163F2740C44}" srcOrd="0" destOrd="1" presId="urn:microsoft.com/office/officeart/2005/8/layout/hChevron3"/>
    <dgm:cxn modelId="{1E5E48B2-5664-B84A-A5F6-E096CD168D6C}" type="presOf" srcId="{463F257B-DF40-9948-82C1-A6D242956028}" destId="{4078CC65-8529-8C44-82DB-AFF001F7D04E}" srcOrd="0" destOrd="1" presId="urn:microsoft.com/office/officeart/2005/8/layout/hChevron3"/>
    <dgm:cxn modelId="{C6A3C3B8-1FE4-3744-A1B5-808E7D1A48C9}" type="presOf" srcId="{6A5CDA5A-7EFD-4B48-BB1A-6CA15FA54A9C}" destId="{C12C2B46-A089-4447-89F4-50F9F310EAAB}" srcOrd="0" destOrd="1" presId="urn:microsoft.com/office/officeart/2005/8/layout/hChevron3"/>
    <dgm:cxn modelId="{A074DACB-C9CF-5944-B516-13A207F71451}" srcId="{B4815EEC-08CE-8448-AD76-DC7301169B09}" destId="{7AF0FFC5-062C-FA42-B8FA-09A1EA979924}" srcOrd="2" destOrd="0" parTransId="{13BD77BF-4DEB-BD47-A4C9-8042184DBA85}" sibTransId="{0EBC1EF1-8531-3747-8FA9-95674721C9C8}"/>
    <dgm:cxn modelId="{36480FCC-319F-644C-B4DB-75638BB48647}" srcId="{CFD95BF4-8A43-B442-85EF-A15E16707293}" destId="{E607021E-0655-F848-9807-112CCD7CF5CE}" srcOrd="0" destOrd="0" parTransId="{6A8B866A-8578-FA4C-B5DD-C4E72CEB431B}" sibTransId="{AF6410E4-A15E-1748-8AB6-8E08292340EA}"/>
    <dgm:cxn modelId="{8F2A14DA-DF9A-6C46-9FCB-0C54D5204302}" srcId="{781554AF-74BF-7D47-B422-27426C63467D}" destId="{D19F88E2-2730-0849-9075-72A7F921E0CA}" srcOrd="0" destOrd="0" parTransId="{BB4B5D42-9290-844B-A737-770B46A3E442}" sibTransId="{91BE12F8-4ACE-444D-950C-C38D17BCE0A0}"/>
    <dgm:cxn modelId="{C00C59DA-19AA-8A47-BA5A-F51FEF8EA9C4}" srcId="{B4815EEC-08CE-8448-AD76-DC7301169B09}" destId="{846CC71E-E0A6-8D49-BEA8-EC71A3048020}" srcOrd="4" destOrd="0" parTransId="{3EC01AD6-E68A-C749-BEC8-01184F208532}" sibTransId="{EADCFE15-A235-864A-B2DE-763A6ECA5515}"/>
    <dgm:cxn modelId="{06A97FF4-8C0A-E043-BAEB-D0429D0CD390}" type="presOf" srcId="{846CC71E-E0A6-8D49-BEA8-EC71A3048020}" destId="{C12C2B46-A089-4447-89F4-50F9F310EAAB}" srcOrd="0" destOrd="0" presId="urn:microsoft.com/office/officeart/2005/8/layout/hChevron3"/>
    <dgm:cxn modelId="{0A6DBDF9-74B6-8540-ACCC-E229E3DC15D7}" type="presOf" srcId="{781554AF-74BF-7D47-B422-27426C63467D}" destId="{B6263367-EBB2-DE4E-A44A-59280D2E3D80}" srcOrd="0" destOrd="0" presId="urn:microsoft.com/office/officeart/2005/8/layout/hChevron3"/>
    <dgm:cxn modelId="{2A9ABB43-51C8-794D-8646-E87E76013463}" type="presParOf" srcId="{324AF9F8-B31E-414D-88BE-A6FA92C36A54}" destId="{A525CB43-F77D-044A-8EA2-E62813E37660}" srcOrd="0" destOrd="0" presId="urn:microsoft.com/office/officeart/2005/8/layout/hChevron3"/>
    <dgm:cxn modelId="{C392948C-F76D-404C-BEA9-07BE79CBE63C}" type="presParOf" srcId="{324AF9F8-B31E-414D-88BE-A6FA92C36A54}" destId="{E45D928A-DC34-8C42-82D3-89ED8A183AC6}" srcOrd="1" destOrd="0" presId="urn:microsoft.com/office/officeart/2005/8/layout/hChevron3"/>
    <dgm:cxn modelId="{D775938B-8D87-4F45-8A7E-A642C91A25A9}" type="presParOf" srcId="{324AF9F8-B31E-414D-88BE-A6FA92C36A54}" destId="{8A825759-D352-654B-B55B-B163F2740C44}" srcOrd="2" destOrd="0" presId="urn:microsoft.com/office/officeart/2005/8/layout/hChevron3"/>
    <dgm:cxn modelId="{7EF136A0-9E72-0441-B966-2CA8FEE15A6D}" type="presParOf" srcId="{324AF9F8-B31E-414D-88BE-A6FA92C36A54}" destId="{0E5AC212-18CD-F34B-9653-BB5BE70420ED}" srcOrd="3" destOrd="0" presId="urn:microsoft.com/office/officeart/2005/8/layout/hChevron3"/>
    <dgm:cxn modelId="{53B96FA0-C6AA-9E4C-9FEE-1D3AA112E37E}" type="presParOf" srcId="{324AF9F8-B31E-414D-88BE-A6FA92C36A54}" destId="{4078CC65-8529-8C44-82DB-AFF001F7D04E}" srcOrd="4" destOrd="0" presId="urn:microsoft.com/office/officeart/2005/8/layout/hChevron3"/>
    <dgm:cxn modelId="{C0B66930-6C20-D64D-8416-932D92BCD34A}" type="presParOf" srcId="{324AF9F8-B31E-414D-88BE-A6FA92C36A54}" destId="{1E7CF497-4700-DC43-A23E-48EE2A7FF063}" srcOrd="5" destOrd="0" presId="urn:microsoft.com/office/officeart/2005/8/layout/hChevron3"/>
    <dgm:cxn modelId="{810B1A43-5A15-3542-B864-FFE70D939B07}" type="presParOf" srcId="{324AF9F8-B31E-414D-88BE-A6FA92C36A54}" destId="{B6263367-EBB2-DE4E-A44A-59280D2E3D80}" srcOrd="6" destOrd="0" presId="urn:microsoft.com/office/officeart/2005/8/layout/hChevron3"/>
    <dgm:cxn modelId="{70CA6D76-8613-9742-853C-3128429674D7}" type="presParOf" srcId="{324AF9F8-B31E-414D-88BE-A6FA92C36A54}" destId="{C52254E2-E3AA-6A4D-8C6F-71155440B4D3}" srcOrd="7" destOrd="0" presId="urn:microsoft.com/office/officeart/2005/8/layout/hChevron3"/>
    <dgm:cxn modelId="{098BB913-8160-324A-9CC8-5F5254D0C14E}" type="presParOf" srcId="{324AF9F8-B31E-414D-88BE-A6FA92C36A54}" destId="{C12C2B46-A089-4447-89F4-50F9F310EAA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26FF7E1-BB5C-D24F-8D0E-38E1A9B1063B}"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83090F2F-EE9B-424C-A6F4-A986614852A9}">
      <dgm:prSet/>
      <dgm:spPr/>
      <dgm:t>
        <a:bodyPr/>
        <a:lstStyle/>
        <a:p>
          <a:pPr>
            <a:buFont typeface="Arial" panose="020B0604020202020204" pitchFamily="34" charset="0"/>
            <a:buChar char="•"/>
          </a:pPr>
          <a:r>
            <a:rPr lang="en-GB" b="1" i="0" u="none" dirty="0"/>
            <a:t>Be Specific</a:t>
          </a:r>
          <a:r>
            <a:rPr lang="en-GB" b="0" i="0" u="none" dirty="0"/>
            <a:t>:</a:t>
          </a:r>
        </a:p>
      </dgm:t>
    </dgm:pt>
    <dgm:pt modelId="{9B858F7C-C007-AA4E-8A8F-63742D361AE8}" type="parTrans" cxnId="{EA06C2D8-FD54-EF49-A16F-408C3C0CB058}">
      <dgm:prSet/>
      <dgm:spPr/>
      <dgm:t>
        <a:bodyPr/>
        <a:lstStyle/>
        <a:p>
          <a:endParaRPr lang="en-GB"/>
        </a:p>
      </dgm:t>
    </dgm:pt>
    <dgm:pt modelId="{D5634C9D-18B3-A645-975E-8DB08B725AB4}" type="sibTrans" cxnId="{EA06C2D8-FD54-EF49-A16F-408C3C0CB058}">
      <dgm:prSet/>
      <dgm:spPr/>
      <dgm:t>
        <a:bodyPr/>
        <a:lstStyle/>
        <a:p>
          <a:endParaRPr lang="en-GB"/>
        </a:p>
      </dgm:t>
    </dgm:pt>
    <dgm:pt modelId="{FF14BFFE-7385-EB42-B335-4B646E5713B1}">
      <dgm:prSet/>
      <dgm:spPr/>
      <dgm:t>
        <a:bodyPr/>
        <a:lstStyle/>
        <a:p>
          <a:pPr>
            <a:buFont typeface="Arial" panose="020B0604020202020204" pitchFamily="34" charset="0"/>
            <a:buChar char="•"/>
          </a:pPr>
          <a:r>
            <a:rPr lang="en-GB" b="1" i="0" u="none" dirty="0"/>
            <a:t>Ensure Traceability</a:t>
          </a:r>
          <a:r>
            <a:rPr lang="en-GB" b="0" i="0" u="none" dirty="0"/>
            <a:t>:</a:t>
          </a:r>
        </a:p>
      </dgm:t>
    </dgm:pt>
    <dgm:pt modelId="{DF1BB33D-D53B-0442-A628-81267FB366E2}" type="parTrans" cxnId="{4579045D-84B1-CA42-9F0A-541161E3356D}">
      <dgm:prSet/>
      <dgm:spPr/>
      <dgm:t>
        <a:bodyPr/>
        <a:lstStyle/>
        <a:p>
          <a:endParaRPr lang="en-GB"/>
        </a:p>
      </dgm:t>
    </dgm:pt>
    <dgm:pt modelId="{2621A81E-DE76-104A-8EE0-6EB11CD29A89}" type="sibTrans" cxnId="{4579045D-84B1-CA42-9F0A-541161E3356D}">
      <dgm:prSet/>
      <dgm:spPr/>
      <dgm:t>
        <a:bodyPr/>
        <a:lstStyle/>
        <a:p>
          <a:endParaRPr lang="en-GB"/>
        </a:p>
      </dgm:t>
    </dgm:pt>
    <dgm:pt modelId="{B41058F1-A06C-0E45-95D0-97AE8CC684E5}">
      <dgm:prSet/>
      <dgm:spPr/>
      <dgm:t>
        <a:bodyPr/>
        <a:lstStyle/>
        <a:p>
          <a:pPr>
            <a:buFont typeface="Arial" panose="020B0604020202020204" pitchFamily="34" charset="0"/>
            <a:buChar char="•"/>
          </a:pPr>
          <a:r>
            <a:rPr lang="en-GB" b="1" i="0" u="none" dirty="0"/>
            <a:t>Balance Detail</a:t>
          </a:r>
          <a:r>
            <a:rPr lang="en-GB" b="0" i="0" u="none" dirty="0"/>
            <a:t>:</a:t>
          </a:r>
        </a:p>
      </dgm:t>
    </dgm:pt>
    <dgm:pt modelId="{FD2D79F4-AB22-AC4B-ABF0-FF81DA8ECF1F}" type="parTrans" cxnId="{783C6BA4-836E-E74C-B0DB-61C7E5B51DD9}">
      <dgm:prSet/>
      <dgm:spPr/>
      <dgm:t>
        <a:bodyPr/>
        <a:lstStyle/>
        <a:p>
          <a:endParaRPr lang="en-GB"/>
        </a:p>
      </dgm:t>
    </dgm:pt>
    <dgm:pt modelId="{29F3361F-92DF-B743-BEF1-E831135218A4}" type="sibTrans" cxnId="{783C6BA4-836E-E74C-B0DB-61C7E5B51DD9}">
      <dgm:prSet/>
      <dgm:spPr/>
      <dgm:t>
        <a:bodyPr/>
        <a:lstStyle/>
        <a:p>
          <a:endParaRPr lang="en-GB"/>
        </a:p>
      </dgm:t>
    </dgm:pt>
    <dgm:pt modelId="{DCCB0E2D-C9CA-3B48-BF14-8A15C8DD667C}">
      <dgm:prSet/>
      <dgm:spPr/>
      <dgm:t>
        <a:bodyPr/>
        <a:lstStyle/>
        <a:p>
          <a:pPr>
            <a:buFont typeface="Arial" panose="020B0604020202020204" pitchFamily="34" charset="0"/>
            <a:buChar char="•"/>
          </a:pPr>
          <a:r>
            <a:rPr lang="en-GB" b="1" i="0" u="none" dirty="0"/>
            <a:t>Address Standards</a:t>
          </a:r>
          <a:r>
            <a:rPr lang="en-GB" b="0" i="0" u="none" dirty="0"/>
            <a:t>:</a:t>
          </a:r>
        </a:p>
      </dgm:t>
    </dgm:pt>
    <dgm:pt modelId="{822021A1-A1B0-6742-989C-8FEA0E101128}" type="parTrans" cxnId="{65A0A2C3-30C5-754A-B3E2-C84FE490A05E}">
      <dgm:prSet/>
      <dgm:spPr/>
      <dgm:t>
        <a:bodyPr/>
        <a:lstStyle/>
        <a:p>
          <a:endParaRPr lang="en-GB"/>
        </a:p>
      </dgm:t>
    </dgm:pt>
    <dgm:pt modelId="{A718BB82-6DFA-5E4A-AE54-8F4E648EF022}" type="sibTrans" cxnId="{65A0A2C3-30C5-754A-B3E2-C84FE490A05E}">
      <dgm:prSet/>
      <dgm:spPr/>
      <dgm:t>
        <a:bodyPr/>
        <a:lstStyle/>
        <a:p>
          <a:endParaRPr lang="en-GB"/>
        </a:p>
      </dgm:t>
    </dgm:pt>
    <dgm:pt modelId="{09BEE298-4D2F-E342-B230-F60B396545B9}">
      <dgm:prSet/>
      <dgm:spPr/>
      <dgm:t>
        <a:bodyPr/>
        <a:lstStyle/>
        <a:p>
          <a:pPr>
            <a:buFont typeface="Arial" panose="020B0604020202020204" pitchFamily="34" charset="0"/>
            <a:buChar char="•"/>
          </a:pPr>
          <a:r>
            <a:rPr lang="en-GB" b="0" i="0" u="none" dirty="0"/>
            <a:t>Include implementation details for each security feature</a:t>
          </a:r>
        </a:p>
      </dgm:t>
    </dgm:pt>
    <dgm:pt modelId="{94BFA2CE-9F05-0643-9DF2-333D737976F2}" type="parTrans" cxnId="{CA6057C0-8FDD-784B-8EFF-928A54919223}">
      <dgm:prSet/>
      <dgm:spPr/>
      <dgm:t>
        <a:bodyPr/>
        <a:lstStyle/>
        <a:p>
          <a:endParaRPr lang="en-GB"/>
        </a:p>
      </dgm:t>
    </dgm:pt>
    <dgm:pt modelId="{D460CCCD-728F-D446-AF1F-7046AF5DA7CF}" type="sibTrans" cxnId="{CA6057C0-8FDD-784B-8EFF-928A54919223}">
      <dgm:prSet/>
      <dgm:spPr/>
      <dgm:t>
        <a:bodyPr/>
        <a:lstStyle/>
        <a:p>
          <a:endParaRPr lang="en-GB"/>
        </a:p>
      </dgm:t>
    </dgm:pt>
    <dgm:pt modelId="{AA34964B-00F3-6B41-8E60-9D3BA53DC0E8}">
      <dgm:prSet/>
      <dgm:spPr/>
      <dgm:t>
        <a:bodyPr/>
        <a:lstStyle/>
        <a:p>
          <a:pPr>
            <a:buFont typeface="Arial" panose="020B0604020202020204" pitchFamily="34" charset="0"/>
            <a:buChar char="•"/>
          </a:pPr>
          <a:r>
            <a:rPr lang="en-GB" b="0" i="0" u="none" dirty="0"/>
            <a:t>Clear links between threats, objectives, and requirements</a:t>
          </a:r>
        </a:p>
      </dgm:t>
    </dgm:pt>
    <dgm:pt modelId="{4DF4C3DE-831D-734A-BA0A-74E047DB557F}" type="parTrans" cxnId="{555F2DE9-39CC-634C-94AA-FD60359FB8EB}">
      <dgm:prSet/>
      <dgm:spPr/>
      <dgm:t>
        <a:bodyPr/>
        <a:lstStyle/>
        <a:p>
          <a:endParaRPr lang="en-GB"/>
        </a:p>
      </dgm:t>
    </dgm:pt>
    <dgm:pt modelId="{AB7AE38D-CAA6-2F47-B262-F47DCB9B4357}" type="sibTrans" cxnId="{555F2DE9-39CC-634C-94AA-FD60359FB8EB}">
      <dgm:prSet/>
      <dgm:spPr/>
      <dgm:t>
        <a:bodyPr/>
        <a:lstStyle/>
        <a:p>
          <a:endParaRPr lang="en-GB"/>
        </a:p>
      </dgm:t>
    </dgm:pt>
    <dgm:pt modelId="{5286A1BA-84AF-DE45-9AB1-C19F7DE4781D}">
      <dgm:prSet/>
      <dgm:spPr/>
      <dgm:t>
        <a:bodyPr/>
        <a:lstStyle/>
        <a:p>
          <a:pPr>
            <a:buFont typeface="Arial" panose="020B0604020202020204" pitchFamily="34" charset="0"/>
            <a:buChar char="•"/>
          </a:pPr>
          <a:r>
            <a:rPr lang="en-GB" b="0" i="0" u="none" dirty="0"/>
            <a:t>Technical enough for evaluators, clear enough for stakeholders</a:t>
          </a:r>
        </a:p>
      </dgm:t>
    </dgm:pt>
    <dgm:pt modelId="{F1D12D55-D01C-674A-9B20-14AF47DEBF64}" type="parTrans" cxnId="{90C8CE5D-92E7-9B47-A1C3-9B1928A36519}">
      <dgm:prSet/>
      <dgm:spPr/>
      <dgm:t>
        <a:bodyPr/>
        <a:lstStyle/>
        <a:p>
          <a:endParaRPr lang="en-GB"/>
        </a:p>
      </dgm:t>
    </dgm:pt>
    <dgm:pt modelId="{FF93AF0B-6172-4145-B769-78BD7448AF91}" type="sibTrans" cxnId="{90C8CE5D-92E7-9B47-A1C3-9B1928A36519}">
      <dgm:prSet/>
      <dgm:spPr/>
      <dgm:t>
        <a:bodyPr/>
        <a:lstStyle/>
        <a:p>
          <a:endParaRPr lang="en-GB"/>
        </a:p>
      </dgm:t>
    </dgm:pt>
    <dgm:pt modelId="{47B2743D-94BA-4A40-8531-5B96E0351A87}">
      <dgm:prSet/>
      <dgm:spPr/>
      <dgm:t>
        <a:bodyPr/>
        <a:lstStyle/>
        <a:p>
          <a:pPr>
            <a:buFont typeface="Arial" panose="020B0604020202020204" pitchFamily="34" charset="0"/>
            <a:buChar char="•"/>
          </a:pPr>
          <a:r>
            <a:rPr lang="en-GB" b="0" i="0" u="none" dirty="0"/>
            <a:t>Include relevant Protection Profile conformance</a:t>
          </a:r>
        </a:p>
      </dgm:t>
    </dgm:pt>
    <dgm:pt modelId="{78E02734-76A4-3A4B-9FAE-07514E26D2CD}" type="parTrans" cxnId="{283BC269-01AD-F442-900D-EF3B12A9BFA3}">
      <dgm:prSet/>
      <dgm:spPr/>
      <dgm:t>
        <a:bodyPr/>
        <a:lstStyle/>
        <a:p>
          <a:endParaRPr lang="en-GB"/>
        </a:p>
      </dgm:t>
    </dgm:pt>
    <dgm:pt modelId="{A960DE65-90AD-F047-A3A5-20A739EC6C21}" type="sibTrans" cxnId="{283BC269-01AD-F442-900D-EF3B12A9BFA3}">
      <dgm:prSet/>
      <dgm:spPr/>
      <dgm:t>
        <a:bodyPr/>
        <a:lstStyle/>
        <a:p>
          <a:endParaRPr lang="en-GB"/>
        </a:p>
      </dgm:t>
    </dgm:pt>
    <dgm:pt modelId="{7B023051-B939-C44B-9A06-D5732DD127C3}" type="pres">
      <dgm:prSet presAssocID="{526FF7E1-BB5C-D24F-8D0E-38E1A9B1063B}" presName="diagram" presStyleCnt="0">
        <dgm:presLayoutVars>
          <dgm:dir/>
          <dgm:resizeHandles val="exact"/>
        </dgm:presLayoutVars>
      </dgm:prSet>
      <dgm:spPr/>
    </dgm:pt>
    <dgm:pt modelId="{FA768C71-C8E4-C74B-8C73-60F889552A04}" type="pres">
      <dgm:prSet presAssocID="{83090F2F-EE9B-424C-A6F4-A986614852A9}" presName="node" presStyleLbl="node1" presStyleIdx="0" presStyleCnt="4">
        <dgm:presLayoutVars>
          <dgm:bulletEnabled val="1"/>
        </dgm:presLayoutVars>
      </dgm:prSet>
      <dgm:spPr/>
    </dgm:pt>
    <dgm:pt modelId="{2103B85D-A60F-2D45-BB5E-D6F0A57A99DB}" type="pres">
      <dgm:prSet presAssocID="{D5634C9D-18B3-A645-975E-8DB08B725AB4}" presName="sibTrans" presStyleCnt="0"/>
      <dgm:spPr/>
    </dgm:pt>
    <dgm:pt modelId="{82078E5B-BEFC-DD4C-A00B-D2D4E9990414}" type="pres">
      <dgm:prSet presAssocID="{FF14BFFE-7385-EB42-B335-4B646E5713B1}" presName="node" presStyleLbl="node1" presStyleIdx="1" presStyleCnt="4">
        <dgm:presLayoutVars>
          <dgm:bulletEnabled val="1"/>
        </dgm:presLayoutVars>
      </dgm:prSet>
      <dgm:spPr/>
    </dgm:pt>
    <dgm:pt modelId="{4055F73C-8B20-0845-BDEE-53290FAD920F}" type="pres">
      <dgm:prSet presAssocID="{2621A81E-DE76-104A-8EE0-6EB11CD29A89}" presName="sibTrans" presStyleCnt="0"/>
      <dgm:spPr/>
    </dgm:pt>
    <dgm:pt modelId="{3F69A07E-EBE5-0240-A365-58D96F1F9B3B}" type="pres">
      <dgm:prSet presAssocID="{B41058F1-A06C-0E45-95D0-97AE8CC684E5}" presName="node" presStyleLbl="node1" presStyleIdx="2" presStyleCnt="4">
        <dgm:presLayoutVars>
          <dgm:bulletEnabled val="1"/>
        </dgm:presLayoutVars>
      </dgm:prSet>
      <dgm:spPr/>
    </dgm:pt>
    <dgm:pt modelId="{6EF8CF27-2058-FB49-A15B-71B599926B92}" type="pres">
      <dgm:prSet presAssocID="{29F3361F-92DF-B743-BEF1-E831135218A4}" presName="sibTrans" presStyleCnt="0"/>
      <dgm:spPr/>
    </dgm:pt>
    <dgm:pt modelId="{4077E876-412C-A342-98BD-7C7760B20958}" type="pres">
      <dgm:prSet presAssocID="{DCCB0E2D-C9CA-3B48-BF14-8A15C8DD667C}" presName="node" presStyleLbl="node1" presStyleIdx="3" presStyleCnt="4">
        <dgm:presLayoutVars>
          <dgm:bulletEnabled val="1"/>
        </dgm:presLayoutVars>
      </dgm:prSet>
      <dgm:spPr/>
    </dgm:pt>
  </dgm:ptLst>
  <dgm:cxnLst>
    <dgm:cxn modelId="{A043FE22-6C46-C549-947E-DCF04F3CDEFB}" type="presOf" srcId="{83090F2F-EE9B-424C-A6F4-A986614852A9}" destId="{FA768C71-C8E4-C74B-8C73-60F889552A04}" srcOrd="0" destOrd="0" presId="urn:microsoft.com/office/officeart/2005/8/layout/default"/>
    <dgm:cxn modelId="{B29B9F27-A96F-EA4D-A7FB-AA67DCAC5451}" type="presOf" srcId="{B41058F1-A06C-0E45-95D0-97AE8CC684E5}" destId="{3F69A07E-EBE5-0240-A365-58D96F1F9B3B}" srcOrd="0" destOrd="0" presId="urn:microsoft.com/office/officeart/2005/8/layout/default"/>
    <dgm:cxn modelId="{4579045D-84B1-CA42-9F0A-541161E3356D}" srcId="{526FF7E1-BB5C-D24F-8D0E-38E1A9B1063B}" destId="{FF14BFFE-7385-EB42-B335-4B646E5713B1}" srcOrd="1" destOrd="0" parTransId="{DF1BB33D-D53B-0442-A628-81267FB366E2}" sibTransId="{2621A81E-DE76-104A-8EE0-6EB11CD29A89}"/>
    <dgm:cxn modelId="{90C8CE5D-92E7-9B47-A1C3-9B1928A36519}" srcId="{B41058F1-A06C-0E45-95D0-97AE8CC684E5}" destId="{5286A1BA-84AF-DE45-9AB1-C19F7DE4781D}" srcOrd="0" destOrd="0" parTransId="{F1D12D55-D01C-674A-9B20-14AF47DEBF64}" sibTransId="{FF93AF0B-6172-4145-B769-78BD7448AF91}"/>
    <dgm:cxn modelId="{283BC269-01AD-F442-900D-EF3B12A9BFA3}" srcId="{DCCB0E2D-C9CA-3B48-BF14-8A15C8DD667C}" destId="{47B2743D-94BA-4A40-8531-5B96E0351A87}" srcOrd="0" destOrd="0" parTransId="{78E02734-76A4-3A4B-9FAE-07514E26D2CD}" sibTransId="{A960DE65-90AD-F047-A3A5-20A739EC6C21}"/>
    <dgm:cxn modelId="{9FDAAE53-3299-3E42-90C7-7C5E0B8561A6}" type="presOf" srcId="{DCCB0E2D-C9CA-3B48-BF14-8A15C8DD667C}" destId="{4077E876-412C-A342-98BD-7C7760B20958}" srcOrd="0" destOrd="0" presId="urn:microsoft.com/office/officeart/2005/8/layout/default"/>
    <dgm:cxn modelId="{5FA7E053-3D98-ED42-8BF8-6D3664D192B6}" type="presOf" srcId="{526FF7E1-BB5C-D24F-8D0E-38E1A9B1063B}" destId="{7B023051-B939-C44B-9A06-D5732DD127C3}" srcOrd="0" destOrd="0" presId="urn:microsoft.com/office/officeart/2005/8/layout/default"/>
    <dgm:cxn modelId="{2585F07D-A765-0345-823E-F2A277F9455F}" type="presOf" srcId="{47B2743D-94BA-4A40-8531-5B96E0351A87}" destId="{4077E876-412C-A342-98BD-7C7760B20958}" srcOrd="0" destOrd="1" presId="urn:microsoft.com/office/officeart/2005/8/layout/default"/>
    <dgm:cxn modelId="{783C6BA4-836E-E74C-B0DB-61C7E5B51DD9}" srcId="{526FF7E1-BB5C-D24F-8D0E-38E1A9B1063B}" destId="{B41058F1-A06C-0E45-95D0-97AE8CC684E5}" srcOrd="2" destOrd="0" parTransId="{FD2D79F4-AB22-AC4B-ABF0-FF81DA8ECF1F}" sibTransId="{29F3361F-92DF-B743-BEF1-E831135218A4}"/>
    <dgm:cxn modelId="{1A3D81BB-BDFD-814B-92C4-DF5BF827E83A}" type="presOf" srcId="{FF14BFFE-7385-EB42-B335-4B646E5713B1}" destId="{82078E5B-BEFC-DD4C-A00B-D2D4E9990414}" srcOrd="0" destOrd="0" presId="urn:microsoft.com/office/officeart/2005/8/layout/default"/>
    <dgm:cxn modelId="{CA6057C0-8FDD-784B-8EFF-928A54919223}" srcId="{83090F2F-EE9B-424C-A6F4-A986614852A9}" destId="{09BEE298-4D2F-E342-B230-F60B396545B9}" srcOrd="0" destOrd="0" parTransId="{94BFA2CE-9F05-0643-9DF2-333D737976F2}" sibTransId="{D460CCCD-728F-D446-AF1F-7046AF5DA7CF}"/>
    <dgm:cxn modelId="{65A0A2C3-30C5-754A-B3E2-C84FE490A05E}" srcId="{526FF7E1-BB5C-D24F-8D0E-38E1A9B1063B}" destId="{DCCB0E2D-C9CA-3B48-BF14-8A15C8DD667C}" srcOrd="3" destOrd="0" parTransId="{822021A1-A1B0-6742-989C-8FEA0E101128}" sibTransId="{A718BB82-6DFA-5E4A-AE54-8F4E648EF022}"/>
    <dgm:cxn modelId="{EA06C2D8-FD54-EF49-A16F-408C3C0CB058}" srcId="{526FF7E1-BB5C-D24F-8D0E-38E1A9B1063B}" destId="{83090F2F-EE9B-424C-A6F4-A986614852A9}" srcOrd="0" destOrd="0" parTransId="{9B858F7C-C007-AA4E-8A8F-63742D361AE8}" sibTransId="{D5634C9D-18B3-A645-975E-8DB08B725AB4}"/>
    <dgm:cxn modelId="{B20879E4-7CCF-A24E-8744-6B04F9DAEA5E}" type="presOf" srcId="{09BEE298-4D2F-E342-B230-F60B396545B9}" destId="{FA768C71-C8E4-C74B-8C73-60F889552A04}" srcOrd="0" destOrd="1" presId="urn:microsoft.com/office/officeart/2005/8/layout/default"/>
    <dgm:cxn modelId="{555F2DE9-39CC-634C-94AA-FD60359FB8EB}" srcId="{FF14BFFE-7385-EB42-B335-4B646E5713B1}" destId="{AA34964B-00F3-6B41-8E60-9D3BA53DC0E8}" srcOrd="0" destOrd="0" parTransId="{4DF4C3DE-831D-734A-BA0A-74E047DB557F}" sibTransId="{AB7AE38D-CAA6-2F47-B262-F47DCB9B4357}"/>
    <dgm:cxn modelId="{679CA0EF-E20B-CF48-A17A-BF2D41C21CF5}" type="presOf" srcId="{5286A1BA-84AF-DE45-9AB1-C19F7DE4781D}" destId="{3F69A07E-EBE5-0240-A365-58D96F1F9B3B}" srcOrd="0" destOrd="1" presId="urn:microsoft.com/office/officeart/2005/8/layout/default"/>
    <dgm:cxn modelId="{9770E0F1-BF8C-0C49-942A-46E1EBED5866}" type="presOf" srcId="{AA34964B-00F3-6B41-8E60-9D3BA53DC0E8}" destId="{82078E5B-BEFC-DD4C-A00B-D2D4E9990414}" srcOrd="0" destOrd="1" presId="urn:microsoft.com/office/officeart/2005/8/layout/default"/>
    <dgm:cxn modelId="{96049CF4-0EFA-424D-A4BC-2E7488E2CABA}" type="presParOf" srcId="{7B023051-B939-C44B-9A06-D5732DD127C3}" destId="{FA768C71-C8E4-C74B-8C73-60F889552A04}" srcOrd="0" destOrd="0" presId="urn:microsoft.com/office/officeart/2005/8/layout/default"/>
    <dgm:cxn modelId="{D7C2D88E-3C0F-114D-AF32-A29F63806428}" type="presParOf" srcId="{7B023051-B939-C44B-9A06-D5732DD127C3}" destId="{2103B85D-A60F-2D45-BB5E-D6F0A57A99DB}" srcOrd="1" destOrd="0" presId="urn:microsoft.com/office/officeart/2005/8/layout/default"/>
    <dgm:cxn modelId="{1225C916-CB31-4847-A179-B3B5BA9D5A11}" type="presParOf" srcId="{7B023051-B939-C44B-9A06-D5732DD127C3}" destId="{82078E5B-BEFC-DD4C-A00B-D2D4E9990414}" srcOrd="2" destOrd="0" presId="urn:microsoft.com/office/officeart/2005/8/layout/default"/>
    <dgm:cxn modelId="{54DFA407-0071-D846-A474-700ADA088247}" type="presParOf" srcId="{7B023051-B939-C44B-9A06-D5732DD127C3}" destId="{4055F73C-8B20-0845-BDEE-53290FAD920F}" srcOrd="3" destOrd="0" presId="urn:microsoft.com/office/officeart/2005/8/layout/default"/>
    <dgm:cxn modelId="{F573D89E-D015-F347-9BDC-EE50305DAA46}" type="presParOf" srcId="{7B023051-B939-C44B-9A06-D5732DD127C3}" destId="{3F69A07E-EBE5-0240-A365-58D96F1F9B3B}" srcOrd="4" destOrd="0" presId="urn:microsoft.com/office/officeart/2005/8/layout/default"/>
    <dgm:cxn modelId="{9643ADBE-77A1-2C46-AF34-29338A02A4E8}" type="presParOf" srcId="{7B023051-B939-C44B-9A06-D5732DD127C3}" destId="{6EF8CF27-2058-FB49-A15B-71B599926B92}" srcOrd="5" destOrd="0" presId="urn:microsoft.com/office/officeart/2005/8/layout/default"/>
    <dgm:cxn modelId="{F9B0E369-69E5-4E43-A450-69955B5A324D}" type="presParOf" srcId="{7B023051-B939-C44B-9A06-D5732DD127C3}" destId="{4077E876-412C-A342-98BD-7C7760B2095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C740A22-F52E-6644-B0B0-DAD5C7D8295E}" type="doc">
      <dgm:prSet loTypeId="urn:microsoft.com/office/officeart/2005/8/layout/hList1" loCatId="" qsTypeId="urn:microsoft.com/office/officeart/2005/8/quickstyle/simple1" qsCatId="simple" csTypeId="urn:microsoft.com/office/officeart/2005/8/colors/colorful2" csCatId="colorful" phldr="1"/>
      <dgm:spPr/>
      <dgm:t>
        <a:bodyPr/>
        <a:lstStyle/>
        <a:p>
          <a:endParaRPr lang="en-GB"/>
        </a:p>
      </dgm:t>
    </dgm:pt>
    <dgm:pt modelId="{F480902B-AFF1-9D48-A1DF-8497883AE81E}">
      <dgm:prSet/>
      <dgm:spPr/>
      <dgm:t>
        <a:bodyPr/>
        <a:lstStyle/>
        <a:p>
          <a:r>
            <a:rPr lang="en-GB" dirty="0"/>
            <a:t>Setting Standardized Requirements</a:t>
          </a:r>
        </a:p>
      </dgm:t>
    </dgm:pt>
    <dgm:pt modelId="{50332441-EF1C-A94A-901B-780307A8F072}" type="parTrans" cxnId="{703AF2C5-ECC2-3A45-9631-4F1CFB63E4F2}">
      <dgm:prSet/>
      <dgm:spPr/>
      <dgm:t>
        <a:bodyPr/>
        <a:lstStyle/>
        <a:p>
          <a:endParaRPr lang="en-GB"/>
        </a:p>
      </dgm:t>
    </dgm:pt>
    <dgm:pt modelId="{769DBDBE-4B35-914E-900D-AA029751E269}" type="sibTrans" cxnId="{703AF2C5-ECC2-3A45-9631-4F1CFB63E4F2}">
      <dgm:prSet/>
      <dgm:spPr/>
      <dgm:t>
        <a:bodyPr/>
        <a:lstStyle/>
        <a:p>
          <a:endParaRPr lang="en-GB"/>
        </a:p>
      </dgm:t>
    </dgm:pt>
    <dgm:pt modelId="{307823F9-63EF-7D4D-B407-86E344D1E76C}">
      <dgm:prSet/>
      <dgm:spPr/>
      <dgm:t>
        <a:bodyPr/>
        <a:lstStyle/>
        <a:p>
          <a:r>
            <a:rPr lang="en-GB" dirty="0"/>
            <a:t>Establish baseline security requirements for product categories</a:t>
          </a:r>
        </a:p>
      </dgm:t>
    </dgm:pt>
    <dgm:pt modelId="{042BB8C1-CEE1-174B-AFDC-7CE253F515C3}" type="parTrans" cxnId="{41FCC33F-15CD-B941-80A5-874BC91CDE04}">
      <dgm:prSet/>
      <dgm:spPr/>
      <dgm:t>
        <a:bodyPr/>
        <a:lstStyle/>
        <a:p>
          <a:endParaRPr lang="en-GB"/>
        </a:p>
      </dgm:t>
    </dgm:pt>
    <dgm:pt modelId="{21AF2889-971E-5345-93E5-EAA36F3F4B82}" type="sibTrans" cxnId="{41FCC33F-15CD-B941-80A5-874BC91CDE04}">
      <dgm:prSet/>
      <dgm:spPr/>
      <dgm:t>
        <a:bodyPr/>
        <a:lstStyle/>
        <a:p>
          <a:endParaRPr lang="en-GB"/>
        </a:p>
      </dgm:t>
    </dgm:pt>
    <dgm:pt modelId="{CD239369-BA9C-E645-8FBA-73C823BCF2A5}">
      <dgm:prSet/>
      <dgm:spPr/>
      <dgm:t>
        <a:bodyPr/>
        <a:lstStyle/>
        <a:p>
          <a:r>
            <a:rPr lang="en-GB" dirty="0"/>
            <a:t>Represent industry consensus on necessary security features</a:t>
          </a:r>
        </a:p>
      </dgm:t>
    </dgm:pt>
    <dgm:pt modelId="{18E56E30-D839-DD46-A46D-70D88B3C6A9E}" type="parTrans" cxnId="{5152063F-51D0-3E41-94B2-82C516724199}">
      <dgm:prSet/>
      <dgm:spPr/>
      <dgm:t>
        <a:bodyPr/>
        <a:lstStyle/>
        <a:p>
          <a:endParaRPr lang="en-GB"/>
        </a:p>
      </dgm:t>
    </dgm:pt>
    <dgm:pt modelId="{A7CA4312-2EA0-984B-B051-A06A15C50F8C}" type="sibTrans" cxnId="{5152063F-51D0-3E41-94B2-82C516724199}">
      <dgm:prSet/>
      <dgm:spPr/>
      <dgm:t>
        <a:bodyPr/>
        <a:lstStyle/>
        <a:p>
          <a:endParaRPr lang="en-GB"/>
        </a:p>
      </dgm:t>
    </dgm:pt>
    <dgm:pt modelId="{20BA5960-86CC-4945-A8A6-4FB5337CC04A}">
      <dgm:prSet/>
      <dgm:spPr/>
      <dgm:t>
        <a:bodyPr/>
        <a:lstStyle/>
        <a:p>
          <a:r>
            <a:rPr lang="en-GB" dirty="0"/>
            <a:t>Create common security language across manufacturers</a:t>
          </a:r>
        </a:p>
      </dgm:t>
    </dgm:pt>
    <dgm:pt modelId="{0BB12DE0-4030-CC49-84FF-304B05EA7BDB}" type="parTrans" cxnId="{E86BFD71-9F31-AF41-98D2-8D9076855FC1}">
      <dgm:prSet/>
      <dgm:spPr/>
      <dgm:t>
        <a:bodyPr/>
        <a:lstStyle/>
        <a:p>
          <a:endParaRPr lang="en-GB"/>
        </a:p>
      </dgm:t>
    </dgm:pt>
    <dgm:pt modelId="{436E8657-F79A-7146-A726-C10595E7FC97}" type="sibTrans" cxnId="{E86BFD71-9F31-AF41-98D2-8D9076855FC1}">
      <dgm:prSet/>
      <dgm:spPr/>
      <dgm:t>
        <a:bodyPr/>
        <a:lstStyle/>
        <a:p>
          <a:endParaRPr lang="en-GB"/>
        </a:p>
      </dgm:t>
    </dgm:pt>
    <dgm:pt modelId="{5F02FA80-76A7-604B-BD31-F34B63AA99EA}">
      <dgm:prSet/>
      <dgm:spPr/>
      <dgm:t>
        <a:bodyPr/>
        <a:lstStyle/>
        <a:p>
          <a:r>
            <a:rPr lang="en-GB" dirty="0"/>
            <a:t>Define appropriate security level based on product risk</a:t>
          </a:r>
        </a:p>
      </dgm:t>
    </dgm:pt>
    <dgm:pt modelId="{CBE45229-839F-B446-A1AF-CF9E371547BE}" type="parTrans" cxnId="{5F9B2969-8CDA-D34F-85B4-F037B086CA60}">
      <dgm:prSet/>
      <dgm:spPr/>
      <dgm:t>
        <a:bodyPr/>
        <a:lstStyle/>
        <a:p>
          <a:endParaRPr lang="en-GB"/>
        </a:p>
      </dgm:t>
    </dgm:pt>
    <dgm:pt modelId="{78F10496-0F14-6A4D-A579-EAB0BBBA9BA8}" type="sibTrans" cxnId="{5F9B2969-8CDA-D34F-85B4-F037B086CA60}">
      <dgm:prSet/>
      <dgm:spPr/>
      <dgm:t>
        <a:bodyPr/>
        <a:lstStyle/>
        <a:p>
          <a:endParaRPr lang="en-GB"/>
        </a:p>
      </dgm:t>
    </dgm:pt>
    <dgm:pt modelId="{852B4815-B87A-1443-9396-27E3DF8D3D16}">
      <dgm:prSet/>
      <dgm:spPr/>
      <dgm:t>
        <a:bodyPr/>
        <a:lstStyle/>
        <a:p>
          <a:r>
            <a:rPr lang="en-GB" dirty="0"/>
            <a:t>Streamlining Security Target Development</a:t>
          </a:r>
        </a:p>
      </dgm:t>
    </dgm:pt>
    <dgm:pt modelId="{6911A286-F6D3-064F-815F-B42A19534E57}" type="parTrans" cxnId="{47A95236-574B-0049-B5C2-D20F196BB624}">
      <dgm:prSet/>
      <dgm:spPr/>
      <dgm:t>
        <a:bodyPr/>
        <a:lstStyle/>
        <a:p>
          <a:endParaRPr lang="en-GB"/>
        </a:p>
      </dgm:t>
    </dgm:pt>
    <dgm:pt modelId="{FBD644F2-4E29-0F4C-AEFC-1ACBFDAD5603}" type="sibTrans" cxnId="{47A95236-574B-0049-B5C2-D20F196BB624}">
      <dgm:prSet/>
      <dgm:spPr/>
      <dgm:t>
        <a:bodyPr/>
        <a:lstStyle/>
        <a:p>
          <a:endParaRPr lang="en-GB"/>
        </a:p>
      </dgm:t>
    </dgm:pt>
    <dgm:pt modelId="{25BAA128-8AEC-C249-9534-6AE15960E6DD}">
      <dgm:prSet/>
      <dgm:spPr/>
      <dgm:t>
        <a:bodyPr/>
        <a:lstStyle/>
        <a:p>
          <a:r>
            <a:rPr lang="en-GB" dirty="0"/>
            <a:t>Provide ready-made template for Security Target creation</a:t>
          </a:r>
        </a:p>
      </dgm:t>
    </dgm:pt>
    <dgm:pt modelId="{1EEF57AB-C81F-6943-8468-78505EDB7331}" type="parTrans" cxnId="{D5B57640-339E-F645-86BB-7AA10A171ECA}">
      <dgm:prSet/>
      <dgm:spPr/>
      <dgm:t>
        <a:bodyPr/>
        <a:lstStyle/>
        <a:p>
          <a:endParaRPr lang="en-GB"/>
        </a:p>
      </dgm:t>
    </dgm:pt>
    <dgm:pt modelId="{E3AE9B73-872A-F44E-A517-8FB2F105886F}" type="sibTrans" cxnId="{D5B57640-339E-F645-86BB-7AA10A171ECA}">
      <dgm:prSet/>
      <dgm:spPr/>
      <dgm:t>
        <a:bodyPr/>
        <a:lstStyle/>
        <a:p>
          <a:endParaRPr lang="en-GB"/>
        </a:p>
      </dgm:t>
    </dgm:pt>
    <dgm:pt modelId="{1F9D5FDC-2A85-5640-B07E-52EB2DAD9756}">
      <dgm:prSet/>
      <dgm:spPr/>
      <dgm:t>
        <a:bodyPr/>
        <a:lstStyle/>
        <a:p>
          <a:r>
            <a:rPr lang="en-GB" dirty="0"/>
            <a:t>Reduce effort for product developers and evaluators</a:t>
          </a:r>
        </a:p>
      </dgm:t>
    </dgm:pt>
    <dgm:pt modelId="{5B8A8C74-6361-344E-B3CF-339F6A071A89}" type="parTrans" cxnId="{9005B6EC-F6F5-B141-9A71-2AFBD0960358}">
      <dgm:prSet/>
      <dgm:spPr/>
      <dgm:t>
        <a:bodyPr/>
        <a:lstStyle/>
        <a:p>
          <a:endParaRPr lang="en-GB"/>
        </a:p>
      </dgm:t>
    </dgm:pt>
    <dgm:pt modelId="{D6729DF6-7379-E044-BA06-B387760170E2}" type="sibTrans" cxnId="{9005B6EC-F6F5-B141-9A71-2AFBD0960358}">
      <dgm:prSet/>
      <dgm:spPr/>
      <dgm:t>
        <a:bodyPr/>
        <a:lstStyle/>
        <a:p>
          <a:endParaRPr lang="en-GB"/>
        </a:p>
      </dgm:t>
    </dgm:pt>
    <dgm:pt modelId="{FBDBDB19-EF14-E742-9084-75452A854EA9}">
      <dgm:prSet/>
      <dgm:spPr/>
      <dgm:t>
        <a:bodyPr/>
        <a:lstStyle/>
        <a:p>
          <a:r>
            <a:rPr lang="en-GB" dirty="0"/>
            <a:t>Ensure consistent security approach across similar products</a:t>
          </a:r>
        </a:p>
      </dgm:t>
    </dgm:pt>
    <dgm:pt modelId="{B5775829-1375-E746-B870-A7565525E636}" type="parTrans" cxnId="{505B8866-00FD-B144-A63B-61E80EB056C2}">
      <dgm:prSet/>
      <dgm:spPr/>
      <dgm:t>
        <a:bodyPr/>
        <a:lstStyle/>
        <a:p>
          <a:endParaRPr lang="en-GB"/>
        </a:p>
      </dgm:t>
    </dgm:pt>
    <dgm:pt modelId="{9CCC7812-0ABC-C241-9D41-3FB3224B475E}" type="sibTrans" cxnId="{505B8866-00FD-B144-A63B-61E80EB056C2}">
      <dgm:prSet/>
      <dgm:spPr/>
      <dgm:t>
        <a:bodyPr/>
        <a:lstStyle/>
        <a:p>
          <a:endParaRPr lang="en-GB"/>
        </a:p>
      </dgm:t>
    </dgm:pt>
    <dgm:pt modelId="{A02FAA9C-D8E7-1244-8B07-153041329AC2}">
      <dgm:prSet/>
      <dgm:spPr/>
      <dgm:t>
        <a:bodyPr/>
        <a:lstStyle/>
        <a:p>
          <a:r>
            <a:rPr lang="en-GB" dirty="0"/>
            <a:t>Simplify conformance demonstration through structured requirements</a:t>
          </a:r>
        </a:p>
      </dgm:t>
    </dgm:pt>
    <dgm:pt modelId="{0E3A2A7C-89F7-4842-B6F9-B93817DD5096}" type="parTrans" cxnId="{28E9DC25-B841-4D48-BA1B-7B149306BAC5}">
      <dgm:prSet/>
      <dgm:spPr/>
      <dgm:t>
        <a:bodyPr/>
        <a:lstStyle/>
        <a:p>
          <a:endParaRPr lang="en-GB"/>
        </a:p>
      </dgm:t>
    </dgm:pt>
    <dgm:pt modelId="{5DCD29CC-F0AF-5B4E-9B37-6CFCDC083D26}" type="sibTrans" cxnId="{28E9DC25-B841-4D48-BA1B-7B149306BAC5}">
      <dgm:prSet/>
      <dgm:spPr/>
      <dgm:t>
        <a:bodyPr/>
        <a:lstStyle/>
        <a:p>
          <a:endParaRPr lang="en-GB"/>
        </a:p>
      </dgm:t>
    </dgm:pt>
    <dgm:pt modelId="{BF37F5BA-1567-D647-9DC7-F82F14037E11}">
      <dgm:prSet/>
      <dgm:spPr/>
      <dgm:t>
        <a:bodyPr/>
        <a:lstStyle/>
        <a:p>
          <a:r>
            <a:rPr lang="en-GB" dirty="0"/>
            <a:t>Enabling Consistent Evaluation</a:t>
          </a:r>
        </a:p>
      </dgm:t>
    </dgm:pt>
    <dgm:pt modelId="{F03E9F00-42A8-6A4C-899A-8F89891F9DE4}" type="parTrans" cxnId="{BA74EE49-4C46-E243-80AB-73E7DA49C81D}">
      <dgm:prSet/>
      <dgm:spPr/>
      <dgm:t>
        <a:bodyPr/>
        <a:lstStyle/>
        <a:p>
          <a:endParaRPr lang="en-GB"/>
        </a:p>
      </dgm:t>
    </dgm:pt>
    <dgm:pt modelId="{9ED7D1D3-7A94-6643-9420-0C58AD701E6A}" type="sibTrans" cxnId="{BA74EE49-4C46-E243-80AB-73E7DA49C81D}">
      <dgm:prSet/>
      <dgm:spPr/>
      <dgm:t>
        <a:bodyPr/>
        <a:lstStyle/>
        <a:p>
          <a:endParaRPr lang="en-GB"/>
        </a:p>
      </dgm:t>
    </dgm:pt>
    <dgm:pt modelId="{AC8FBA2B-0301-A241-BD01-3C955970F7F4}">
      <dgm:prSet/>
      <dgm:spPr/>
      <dgm:t>
        <a:bodyPr/>
        <a:lstStyle/>
        <a:p>
          <a:r>
            <a:rPr lang="en-GB" dirty="0"/>
            <a:t>Create uniform evaluation criteria for certification laboratories</a:t>
          </a:r>
        </a:p>
      </dgm:t>
    </dgm:pt>
    <dgm:pt modelId="{18265140-7D66-B34C-92AD-6AB49B1F7CBF}" type="parTrans" cxnId="{395C2E42-2807-E04C-B164-54C29AA86880}">
      <dgm:prSet/>
      <dgm:spPr/>
      <dgm:t>
        <a:bodyPr/>
        <a:lstStyle/>
        <a:p>
          <a:endParaRPr lang="en-GB"/>
        </a:p>
      </dgm:t>
    </dgm:pt>
    <dgm:pt modelId="{914D5204-0E26-2843-A085-BC7A806F4EC8}" type="sibTrans" cxnId="{395C2E42-2807-E04C-B164-54C29AA86880}">
      <dgm:prSet/>
      <dgm:spPr/>
      <dgm:t>
        <a:bodyPr/>
        <a:lstStyle/>
        <a:p>
          <a:endParaRPr lang="en-GB"/>
        </a:p>
      </dgm:t>
    </dgm:pt>
    <dgm:pt modelId="{7FCE3F7E-207E-424D-A394-546E27A1D95C}">
      <dgm:prSet/>
      <dgm:spPr/>
      <dgm:t>
        <a:bodyPr/>
        <a:lstStyle/>
        <a:p>
          <a:r>
            <a:rPr lang="en-GB" dirty="0"/>
            <a:t>Establish standard test methodologies for specific product types</a:t>
          </a:r>
        </a:p>
      </dgm:t>
    </dgm:pt>
    <dgm:pt modelId="{65416CEB-5944-2A47-8901-8BA659803B4C}" type="parTrans" cxnId="{DDB381B6-C975-6F4F-9EFA-C427B4C6080D}">
      <dgm:prSet/>
      <dgm:spPr/>
      <dgm:t>
        <a:bodyPr/>
        <a:lstStyle/>
        <a:p>
          <a:endParaRPr lang="en-GB"/>
        </a:p>
      </dgm:t>
    </dgm:pt>
    <dgm:pt modelId="{66361DF6-BF3B-4F4A-8078-9760BEC0F0B0}" type="sibTrans" cxnId="{DDB381B6-C975-6F4F-9EFA-C427B4C6080D}">
      <dgm:prSet/>
      <dgm:spPr/>
      <dgm:t>
        <a:bodyPr/>
        <a:lstStyle/>
        <a:p>
          <a:endParaRPr lang="en-GB"/>
        </a:p>
      </dgm:t>
    </dgm:pt>
    <dgm:pt modelId="{BA1B0239-3D98-1643-986D-168806A6D95C}">
      <dgm:prSet/>
      <dgm:spPr/>
      <dgm:t>
        <a:bodyPr/>
        <a:lstStyle/>
        <a:p>
          <a:r>
            <a:rPr lang="en-GB" dirty="0"/>
            <a:t>Reduce subjective interpretation of security requirements</a:t>
          </a:r>
        </a:p>
      </dgm:t>
    </dgm:pt>
    <dgm:pt modelId="{7C4D09CC-BF20-5142-BA6B-2CB13703463C}" type="parTrans" cxnId="{C28BA766-250A-E240-8684-BED44891FB3F}">
      <dgm:prSet/>
      <dgm:spPr/>
      <dgm:t>
        <a:bodyPr/>
        <a:lstStyle/>
        <a:p>
          <a:endParaRPr lang="en-GB"/>
        </a:p>
      </dgm:t>
    </dgm:pt>
    <dgm:pt modelId="{C0A550DB-C6C7-664B-B1C8-A723A8124E5C}" type="sibTrans" cxnId="{C28BA766-250A-E240-8684-BED44891FB3F}">
      <dgm:prSet/>
      <dgm:spPr/>
      <dgm:t>
        <a:bodyPr/>
        <a:lstStyle/>
        <a:p>
          <a:endParaRPr lang="en-GB"/>
        </a:p>
      </dgm:t>
    </dgm:pt>
    <dgm:pt modelId="{6600796A-018F-7C4E-88A7-37E622F18D65}">
      <dgm:prSet/>
      <dgm:spPr/>
      <dgm:t>
        <a:bodyPr/>
        <a:lstStyle/>
        <a:p>
          <a:r>
            <a:rPr lang="en-GB" dirty="0"/>
            <a:t>Support repeatable evaluation outcomes across different labs</a:t>
          </a:r>
        </a:p>
      </dgm:t>
    </dgm:pt>
    <dgm:pt modelId="{407A9E80-7EDC-CB4E-9EB7-BDCCF8B85616}" type="parTrans" cxnId="{2EA628F6-77D2-5443-A06F-A2A497AC0252}">
      <dgm:prSet/>
      <dgm:spPr/>
      <dgm:t>
        <a:bodyPr/>
        <a:lstStyle/>
        <a:p>
          <a:endParaRPr lang="en-GB"/>
        </a:p>
      </dgm:t>
    </dgm:pt>
    <dgm:pt modelId="{7A60ACF2-1063-C741-871E-8A3BA445698D}" type="sibTrans" cxnId="{2EA628F6-77D2-5443-A06F-A2A497AC0252}">
      <dgm:prSet/>
      <dgm:spPr/>
      <dgm:t>
        <a:bodyPr/>
        <a:lstStyle/>
        <a:p>
          <a:endParaRPr lang="en-GB"/>
        </a:p>
      </dgm:t>
    </dgm:pt>
    <dgm:pt modelId="{2C2DFA37-34B6-5F4C-B64F-85F4E2C3370D}">
      <dgm:prSet/>
      <dgm:spPr/>
      <dgm:t>
        <a:bodyPr/>
        <a:lstStyle/>
        <a:p>
          <a:r>
            <a:rPr lang="en-GB" dirty="0"/>
            <a:t>Facilitating Market Comparability</a:t>
          </a:r>
        </a:p>
      </dgm:t>
    </dgm:pt>
    <dgm:pt modelId="{8C53D425-3EE3-CC43-BE31-D669199209B0}" type="parTrans" cxnId="{5CD19187-6DAD-FF4D-92C5-70F6BB7E7B90}">
      <dgm:prSet/>
      <dgm:spPr/>
      <dgm:t>
        <a:bodyPr/>
        <a:lstStyle/>
        <a:p>
          <a:endParaRPr lang="en-GB"/>
        </a:p>
      </dgm:t>
    </dgm:pt>
    <dgm:pt modelId="{E4CC087D-48A2-2045-A2F1-451CF7A7F071}" type="sibTrans" cxnId="{5CD19187-6DAD-FF4D-92C5-70F6BB7E7B90}">
      <dgm:prSet/>
      <dgm:spPr/>
      <dgm:t>
        <a:bodyPr/>
        <a:lstStyle/>
        <a:p>
          <a:endParaRPr lang="en-GB"/>
        </a:p>
      </dgm:t>
    </dgm:pt>
    <dgm:pt modelId="{C05922BA-B969-124F-97CD-490DF0E745B5}">
      <dgm:prSet/>
      <dgm:spPr/>
      <dgm:t>
        <a:bodyPr/>
        <a:lstStyle/>
        <a:p>
          <a:r>
            <a:rPr lang="en-GB" dirty="0"/>
            <a:t>Enable "apples-to-apples" security comparison between products</a:t>
          </a:r>
        </a:p>
      </dgm:t>
    </dgm:pt>
    <dgm:pt modelId="{2622E4A8-3A09-7E44-BA82-D2EB1FD1F4CB}" type="parTrans" cxnId="{26A533A9-C663-264D-B518-FE42639C03B2}">
      <dgm:prSet/>
      <dgm:spPr/>
      <dgm:t>
        <a:bodyPr/>
        <a:lstStyle/>
        <a:p>
          <a:endParaRPr lang="en-GB"/>
        </a:p>
      </dgm:t>
    </dgm:pt>
    <dgm:pt modelId="{612CE07F-7937-9F48-8207-2AD1BD076C50}" type="sibTrans" cxnId="{26A533A9-C663-264D-B518-FE42639C03B2}">
      <dgm:prSet/>
      <dgm:spPr/>
      <dgm:t>
        <a:bodyPr/>
        <a:lstStyle/>
        <a:p>
          <a:endParaRPr lang="en-GB"/>
        </a:p>
      </dgm:t>
    </dgm:pt>
    <dgm:pt modelId="{B93F2EAE-AD6D-814F-B6E5-8CE02AC6EA46}">
      <dgm:prSet/>
      <dgm:spPr/>
      <dgm:t>
        <a:bodyPr/>
        <a:lstStyle/>
        <a:p>
          <a:r>
            <a:rPr lang="en-GB" dirty="0"/>
            <a:t>Create recognizable security profiles for procurement</a:t>
          </a:r>
        </a:p>
      </dgm:t>
    </dgm:pt>
    <dgm:pt modelId="{42E4281E-A172-1544-AA0E-F391879AEDC8}" type="parTrans" cxnId="{E7F1F4DF-0033-4A4F-B2B7-4C71486366E3}">
      <dgm:prSet/>
      <dgm:spPr/>
      <dgm:t>
        <a:bodyPr/>
        <a:lstStyle/>
        <a:p>
          <a:endParaRPr lang="en-GB"/>
        </a:p>
      </dgm:t>
    </dgm:pt>
    <dgm:pt modelId="{FC0A1A9B-6AED-5940-B091-798768C92B1A}" type="sibTrans" cxnId="{E7F1F4DF-0033-4A4F-B2B7-4C71486366E3}">
      <dgm:prSet/>
      <dgm:spPr/>
      <dgm:t>
        <a:bodyPr/>
        <a:lstStyle/>
        <a:p>
          <a:endParaRPr lang="en-GB"/>
        </a:p>
      </dgm:t>
    </dgm:pt>
    <dgm:pt modelId="{22517282-35B6-F040-A409-7B97BC7F9679}">
      <dgm:prSet/>
      <dgm:spPr/>
      <dgm:t>
        <a:bodyPr/>
        <a:lstStyle/>
        <a:p>
          <a:r>
            <a:rPr lang="en-GB" dirty="0"/>
            <a:t>Establish clear security expectations for specific product categories</a:t>
          </a:r>
        </a:p>
      </dgm:t>
    </dgm:pt>
    <dgm:pt modelId="{560604A9-202C-4042-8CD0-5B7A654532B0}" type="parTrans" cxnId="{776116A6-2C53-8C4E-BDB1-CCEE1C642AE7}">
      <dgm:prSet/>
      <dgm:spPr/>
      <dgm:t>
        <a:bodyPr/>
        <a:lstStyle/>
        <a:p>
          <a:endParaRPr lang="en-GB"/>
        </a:p>
      </dgm:t>
    </dgm:pt>
    <dgm:pt modelId="{8E21DD5B-2FAC-A042-B35F-6CE8D6CD91DB}" type="sibTrans" cxnId="{776116A6-2C53-8C4E-BDB1-CCEE1C642AE7}">
      <dgm:prSet/>
      <dgm:spPr/>
      <dgm:t>
        <a:bodyPr/>
        <a:lstStyle/>
        <a:p>
          <a:endParaRPr lang="en-GB"/>
        </a:p>
      </dgm:t>
    </dgm:pt>
    <dgm:pt modelId="{B59C4929-7F5C-AB47-B632-B868CE88257A}">
      <dgm:prSet/>
      <dgm:spPr/>
      <dgm:t>
        <a:bodyPr/>
        <a:lstStyle/>
        <a:p>
          <a:r>
            <a:rPr lang="en-GB" dirty="0"/>
            <a:t>Support security differentiation while ensuring baseline protection</a:t>
          </a:r>
        </a:p>
      </dgm:t>
    </dgm:pt>
    <dgm:pt modelId="{53F5073D-FC98-FB4B-95FC-90F153769FB6}" type="parTrans" cxnId="{669F9F2B-7D10-F04E-A93B-D57EE8DDB0D8}">
      <dgm:prSet/>
      <dgm:spPr/>
      <dgm:t>
        <a:bodyPr/>
        <a:lstStyle/>
        <a:p>
          <a:endParaRPr lang="en-GB"/>
        </a:p>
      </dgm:t>
    </dgm:pt>
    <dgm:pt modelId="{7B267954-F2BE-2041-9DE0-6DE4479D666A}" type="sibTrans" cxnId="{669F9F2B-7D10-F04E-A93B-D57EE8DDB0D8}">
      <dgm:prSet/>
      <dgm:spPr/>
      <dgm:t>
        <a:bodyPr/>
        <a:lstStyle/>
        <a:p>
          <a:endParaRPr lang="en-GB"/>
        </a:p>
      </dgm:t>
    </dgm:pt>
    <dgm:pt modelId="{7A483366-A759-DA47-AC23-E0EFC0F1C81C}" type="pres">
      <dgm:prSet presAssocID="{1C740A22-F52E-6644-B0B0-DAD5C7D8295E}" presName="Name0" presStyleCnt="0">
        <dgm:presLayoutVars>
          <dgm:dir/>
          <dgm:animLvl val="lvl"/>
          <dgm:resizeHandles val="exact"/>
        </dgm:presLayoutVars>
      </dgm:prSet>
      <dgm:spPr/>
    </dgm:pt>
    <dgm:pt modelId="{9C9977DA-E133-C643-AFD1-FD512801EE98}" type="pres">
      <dgm:prSet presAssocID="{F480902B-AFF1-9D48-A1DF-8497883AE81E}" presName="composite" presStyleCnt="0"/>
      <dgm:spPr/>
    </dgm:pt>
    <dgm:pt modelId="{697F1053-0AA3-1D46-90FD-0589006579E1}" type="pres">
      <dgm:prSet presAssocID="{F480902B-AFF1-9D48-A1DF-8497883AE81E}" presName="parTx" presStyleLbl="alignNode1" presStyleIdx="0" presStyleCnt="4">
        <dgm:presLayoutVars>
          <dgm:chMax val="0"/>
          <dgm:chPref val="0"/>
          <dgm:bulletEnabled val="1"/>
        </dgm:presLayoutVars>
      </dgm:prSet>
      <dgm:spPr/>
    </dgm:pt>
    <dgm:pt modelId="{E31EF548-BCCC-DD49-945E-77E221F334AE}" type="pres">
      <dgm:prSet presAssocID="{F480902B-AFF1-9D48-A1DF-8497883AE81E}" presName="desTx" presStyleLbl="alignAccFollowNode1" presStyleIdx="0" presStyleCnt="4">
        <dgm:presLayoutVars>
          <dgm:bulletEnabled val="1"/>
        </dgm:presLayoutVars>
      </dgm:prSet>
      <dgm:spPr/>
    </dgm:pt>
    <dgm:pt modelId="{5BB6D856-97F4-CB44-8F9C-51517469228C}" type="pres">
      <dgm:prSet presAssocID="{769DBDBE-4B35-914E-900D-AA029751E269}" presName="space" presStyleCnt="0"/>
      <dgm:spPr/>
    </dgm:pt>
    <dgm:pt modelId="{DA0D4938-4CDC-A141-97CA-8B386AD151BD}" type="pres">
      <dgm:prSet presAssocID="{852B4815-B87A-1443-9396-27E3DF8D3D16}" presName="composite" presStyleCnt="0"/>
      <dgm:spPr/>
    </dgm:pt>
    <dgm:pt modelId="{3DAD6646-01A6-0148-9047-14A3F55F593B}" type="pres">
      <dgm:prSet presAssocID="{852B4815-B87A-1443-9396-27E3DF8D3D16}" presName="parTx" presStyleLbl="alignNode1" presStyleIdx="1" presStyleCnt="4">
        <dgm:presLayoutVars>
          <dgm:chMax val="0"/>
          <dgm:chPref val="0"/>
          <dgm:bulletEnabled val="1"/>
        </dgm:presLayoutVars>
      </dgm:prSet>
      <dgm:spPr/>
    </dgm:pt>
    <dgm:pt modelId="{A73EE35A-3AFB-004A-943C-01674C829B50}" type="pres">
      <dgm:prSet presAssocID="{852B4815-B87A-1443-9396-27E3DF8D3D16}" presName="desTx" presStyleLbl="alignAccFollowNode1" presStyleIdx="1" presStyleCnt="4">
        <dgm:presLayoutVars>
          <dgm:bulletEnabled val="1"/>
        </dgm:presLayoutVars>
      </dgm:prSet>
      <dgm:spPr/>
    </dgm:pt>
    <dgm:pt modelId="{442D5EC7-6C15-4D43-904A-FC75ED0F972A}" type="pres">
      <dgm:prSet presAssocID="{FBD644F2-4E29-0F4C-AEFC-1ACBFDAD5603}" presName="space" presStyleCnt="0"/>
      <dgm:spPr/>
    </dgm:pt>
    <dgm:pt modelId="{21EAF3D6-FDC9-3247-A1C6-CD0F99547F01}" type="pres">
      <dgm:prSet presAssocID="{BF37F5BA-1567-D647-9DC7-F82F14037E11}" presName="composite" presStyleCnt="0"/>
      <dgm:spPr/>
    </dgm:pt>
    <dgm:pt modelId="{0AE956AB-0B1F-2647-8018-E96BA9E93EC9}" type="pres">
      <dgm:prSet presAssocID="{BF37F5BA-1567-D647-9DC7-F82F14037E11}" presName="parTx" presStyleLbl="alignNode1" presStyleIdx="2" presStyleCnt="4">
        <dgm:presLayoutVars>
          <dgm:chMax val="0"/>
          <dgm:chPref val="0"/>
          <dgm:bulletEnabled val="1"/>
        </dgm:presLayoutVars>
      </dgm:prSet>
      <dgm:spPr/>
    </dgm:pt>
    <dgm:pt modelId="{3E7D9EFB-B74F-8C4B-83A3-ABB3059BD676}" type="pres">
      <dgm:prSet presAssocID="{BF37F5BA-1567-D647-9DC7-F82F14037E11}" presName="desTx" presStyleLbl="alignAccFollowNode1" presStyleIdx="2" presStyleCnt="4">
        <dgm:presLayoutVars>
          <dgm:bulletEnabled val="1"/>
        </dgm:presLayoutVars>
      </dgm:prSet>
      <dgm:spPr/>
    </dgm:pt>
    <dgm:pt modelId="{FC98B49E-00D4-F146-AA16-3B2A10367FBE}" type="pres">
      <dgm:prSet presAssocID="{9ED7D1D3-7A94-6643-9420-0C58AD701E6A}" presName="space" presStyleCnt="0"/>
      <dgm:spPr/>
    </dgm:pt>
    <dgm:pt modelId="{FE8E0981-70F4-3A49-9CBA-45ED768FAB85}" type="pres">
      <dgm:prSet presAssocID="{2C2DFA37-34B6-5F4C-B64F-85F4E2C3370D}" presName="composite" presStyleCnt="0"/>
      <dgm:spPr/>
    </dgm:pt>
    <dgm:pt modelId="{BC509EAF-0A82-6945-BCB4-D03E02F1515C}" type="pres">
      <dgm:prSet presAssocID="{2C2DFA37-34B6-5F4C-B64F-85F4E2C3370D}" presName="parTx" presStyleLbl="alignNode1" presStyleIdx="3" presStyleCnt="4">
        <dgm:presLayoutVars>
          <dgm:chMax val="0"/>
          <dgm:chPref val="0"/>
          <dgm:bulletEnabled val="1"/>
        </dgm:presLayoutVars>
      </dgm:prSet>
      <dgm:spPr/>
    </dgm:pt>
    <dgm:pt modelId="{C9CAC460-9B09-A64F-A9C6-8350F5E034EC}" type="pres">
      <dgm:prSet presAssocID="{2C2DFA37-34B6-5F4C-B64F-85F4E2C3370D}" presName="desTx" presStyleLbl="alignAccFollowNode1" presStyleIdx="3" presStyleCnt="4">
        <dgm:presLayoutVars>
          <dgm:bulletEnabled val="1"/>
        </dgm:presLayoutVars>
      </dgm:prSet>
      <dgm:spPr/>
    </dgm:pt>
  </dgm:ptLst>
  <dgm:cxnLst>
    <dgm:cxn modelId="{320C3A08-75CF-A848-8FE9-FFF3FF0C37EB}" type="presOf" srcId="{307823F9-63EF-7D4D-B407-86E344D1E76C}" destId="{E31EF548-BCCC-DD49-945E-77E221F334AE}" srcOrd="0" destOrd="0" presId="urn:microsoft.com/office/officeart/2005/8/layout/hList1"/>
    <dgm:cxn modelId="{7EFD6E0B-4A99-1D4F-A23A-8642C3ACCC05}" type="presOf" srcId="{1C740A22-F52E-6644-B0B0-DAD5C7D8295E}" destId="{7A483366-A759-DA47-AC23-E0EFC0F1C81C}" srcOrd="0" destOrd="0" presId="urn:microsoft.com/office/officeart/2005/8/layout/hList1"/>
    <dgm:cxn modelId="{16AFF412-9632-8041-9411-E3B3EBC4E7BC}" type="presOf" srcId="{BA1B0239-3D98-1643-986D-168806A6D95C}" destId="{3E7D9EFB-B74F-8C4B-83A3-ABB3059BD676}" srcOrd="0" destOrd="2" presId="urn:microsoft.com/office/officeart/2005/8/layout/hList1"/>
    <dgm:cxn modelId="{57A6E615-1EF6-7447-A321-DA1646605C25}" type="presOf" srcId="{852B4815-B87A-1443-9396-27E3DF8D3D16}" destId="{3DAD6646-01A6-0148-9047-14A3F55F593B}" srcOrd="0" destOrd="0" presId="urn:microsoft.com/office/officeart/2005/8/layout/hList1"/>
    <dgm:cxn modelId="{3D9A261F-E936-7547-9470-01BA69AD8DEB}" type="presOf" srcId="{FBDBDB19-EF14-E742-9084-75452A854EA9}" destId="{A73EE35A-3AFB-004A-943C-01674C829B50}" srcOrd="0" destOrd="2" presId="urn:microsoft.com/office/officeart/2005/8/layout/hList1"/>
    <dgm:cxn modelId="{25F14F24-C5EC-A442-8DE9-FABB84CA99B3}" type="presOf" srcId="{1F9D5FDC-2A85-5640-B07E-52EB2DAD9756}" destId="{A73EE35A-3AFB-004A-943C-01674C829B50}" srcOrd="0" destOrd="1" presId="urn:microsoft.com/office/officeart/2005/8/layout/hList1"/>
    <dgm:cxn modelId="{28E9DC25-B841-4D48-BA1B-7B149306BAC5}" srcId="{852B4815-B87A-1443-9396-27E3DF8D3D16}" destId="{A02FAA9C-D8E7-1244-8B07-153041329AC2}" srcOrd="3" destOrd="0" parTransId="{0E3A2A7C-89F7-4842-B6F9-B93817DD5096}" sibTransId="{5DCD29CC-F0AF-5B4E-9B37-6CFCDC083D26}"/>
    <dgm:cxn modelId="{669F9F2B-7D10-F04E-A93B-D57EE8DDB0D8}" srcId="{2C2DFA37-34B6-5F4C-B64F-85F4E2C3370D}" destId="{B59C4929-7F5C-AB47-B632-B868CE88257A}" srcOrd="3" destOrd="0" parTransId="{53F5073D-FC98-FB4B-95FC-90F153769FB6}" sibTransId="{7B267954-F2BE-2041-9DE0-6DE4479D666A}"/>
    <dgm:cxn modelId="{7E528434-39FB-F94D-9946-646142FAE0FE}" type="presOf" srcId="{CD239369-BA9C-E645-8FBA-73C823BCF2A5}" destId="{E31EF548-BCCC-DD49-945E-77E221F334AE}" srcOrd="0" destOrd="1" presId="urn:microsoft.com/office/officeart/2005/8/layout/hList1"/>
    <dgm:cxn modelId="{47A95236-574B-0049-B5C2-D20F196BB624}" srcId="{1C740A22-F52E-6644-B0B0-DAD5C7D8295E}" destId="{852B4815-B87A-1443-9396-27E3DF8D3D16}" srcOrd="1" destOrd="0" parTransId="{6911A286-F6D3-064F-815F-B42A19534E57}" sibTransId="{FBD644F2-4E29-0F4C-AEFC-1ACBFDAD5603}"/>
    <dgm:cxn modelId="{5152063F-51D0-3E41-94B2-82C516724199}" srcId="{F480902B-AFF1-9D48-A1DF-8497883AE81E}" destId="{CD239369-BA9C-E645-8FBA-73C823BCF2A5}" srcOrd="1" destOrd="0" parTransId="{18E56E30-D839-DD46-A46D-70D88B3C6A9E}" sibTransId="{A7CA4312-2EA0-984B-B051-A06A15C50F8C}"/>
    <dgm:cxn modelId="{41FCC33F-15CD-B941-80A5-874BC91CDE04}" srcId="{F480902B-AFF1-9D48-A1DF-8497883AE81E}" destId="{307823F9-63EF-7D4D-B407-86E344D1E76C}" srcOrd="0" destOrd="0" parTransId="{042BB8C1-CEE1-174B-AFDC-7CE253F515C3}" sibTransId="{21AF2889-971E-5345-93E5-EAA36F3F4B82}"/>
    <dgm:cxn modelId="{D5B57640-339E-F645-86BB-7AA10A171ECA}" srcId="{852B4815-B87A-1443-9396-27E3DF8D3D16}" destId="{25BAA128-8AEC-C249-9534-6AE15960E6DD}" srcOrd="0" destOrd="0" parTransId="{1EEF57AB-C81F-6943-8468-78505EDB7331}" sibTransId="{E3AE9B73-872A-F44E-A517-8FB2F105886F}"/>
    <dgm:cxn modelId="{49C2C541-B0AC-6943-9EEE-AB93180C00E9}" type="presOf" srcId="{BF37F5BA-1567-D647-9DC7-F82F14037E11}" destId="{0AE956AB-0B1F-2647-8018-E96BA9E93EC9}" srcOrd="0" destOrd="0" presId="urn:microsoft.com/office/officeart/2005/8/layout/hList1"/>
    <dgm:cxn modelId="{395C2E42-2807-E04C-B164-54C29AA86880}" srcId="{BF37F5BA-1567-D647-9DC7-F82F14037E11}" destId="{AC8FBA2B-0301-A241-BD01-3C955970F7F4}" srcOrd="0" destOrd="0" parTransId="{18265140-7D66-B34C-92AD-6AB49B1F7CBF}" sibTransId="{914D5204-0E26-2843-A085-BC7A806F4EC8}"/>
    <dgm:cxn modelId="{505B8866-00FD-B144-A63B-61E80EB056C2}" srcId="{852B4815-B87A-1443-9396-27E3DF8D3D16}" destId="{FBDBDB19-EF14-E742-9084-75452A854EA9}" srcOrd="2" destOrd="0" parTransId="{B5775829-1375-E746-B870-A7565525E636}" sibTransId="{9CCC7812-0ABC-C241-9D41-3FB3224B475E}"/>
    <dgm:cxn modelId="{C28BA766-250A-E240-8684-BED44891FB3F}" srcId="{BF37F5BA-1567-D647-9DC7-F82F14037E11}" destId="{BA1B0239-3D98-1643-986D-168806A6D95C}" srcOrd="2" destOrd="0" parTransId="{7C4D09CC-BF20-5142-BA6B-2CB13703463C}" sibTransId="{C0A550DB-C6C7-664B-B1C8-A723A8124E5C}"/>
    <dgm:cxn modelId="{5F9B2969-8CDA-D34F-85B4-F037B086CA60}" srcId="{F480902B-AFF1-9D48-A1DF-8497883AE81E}" destId="{5F02FA80-76A7-604B-BD31-F34B63AA99EA}" srcOrd="3" destOrd="0" parTransId="{CBE45229-839F-B446-A1AF-CF9E371547BE}" sibTransId="{78F10496-0F14-6A4D-A579-EAB0BBBA9BA8}"/>
    <dgm:cxn modelId="{BA74EE49-4C46-E243-80AB-73E7DA49C81D}" srcId="{1C740A22-F52E-6644-B0B0-DAD5C7D8295E}" destId="{BF37F5BA-1567-D647-9DC7-F82F14037E11}" srcOrd="2" destOrd="0" parTransId="{F03E9F00-42A8-6A4C-899A-8F89891F9DE4}" sibTransId="{9ED7D1D3-7A94-6643-9420-0C58AD701E6A}"/>
    <dgm:cxn modelId="{C9EBAC6F-9F3A-A74B-A5A4-56C75B78922B}" type="presOf" srcId="{7FCE3F7E-207E-424D-A394-546E27A1D95C}" destId="{3E7D9EFB-B74F-8C4B-83A3-ABB3059BD676}" srcOrd="0" destOrd="1" presId="urn:microsoft.com/office/officeart/2005/8/layout/hList1"/>
    <dgm:cxn modelId="{E86BFD71-9F31-AF41-98D2-8D9076855FC1}" srcId="{F480902B-AFF1-9D48-A1DF-8497883AE81E}" destId="{20BA5960-86CC-4945-A8A6-4FB5337CC04A}" srcOrd="2" destOrd="0" parTransId="{0BB12DE0-4030-CC49-84FF-304B05EA7BDB}" sibTransId="{436E8657-F79A-7146-A726-C10595E7FC97}"/>
    <dgm:cxn modelId="{5A759877-1F37-0E41-86A8-AF9F4569BB90}" type="presOf" srcId="{C05922BA-B969-124F-97CD-490DF0E745B5}" destId="{C9CAC460-9B09-A64F-A9C6-8350F5E034EC}" srcOrd="0" destOrd="0" presId="urn:microsoft.com/office/officeart/2005/8/layout/hList1"/>
    <dgm:cxn modelId="{90AECF84-8356-EB4D-A72E-75CC51D113CD}" type="presOf" srcId="{20BA5960-86CC-4945-A8A6-4FB5337CC04A}" destId="{E31EF548-BCCC-DD49-945E-77E221F334AE}" srcOrd="0" destOrd="2" presId="urn:microsoft.com/office/officeart/2005/8/layout/hList1"/>
    <dgm:cxn modelId="{5CD19187-6DAD-FF4D-92C5-70F6BB7E7B90}" srcId="{1C740A22-F52E-6644-B0B0-DAD5C7D8295E}" destId="{2C2DFA37-34B6-5F4C-B64F-85F4E2C3370D}" srcOrd="3" destOrd="0" parTransId="{8C53D425-3EE3-CC43-BE31-D669199209B0}" sibTransId="{E4CC087D-48A2-2045-A2F1-451CF7A7F071}"/>
    <dgm:cxn modelId="{E6DAE98F-06A0-D44A-B320-4AD33A3ABF1D}" type="presOf" srcId="{B93F2EAE-AD6D-814F-B6E5-8CE02AC6EA46}" destId="{C9CAC460-9B09-A64F-A9C6-8350F5E034EC}" srcOrd="0" destOrd="1" presId="urn:microsoft.com/office/officeart/2005/8/layout/hList1"/>
    <dgm:cxn modelId="{BB8D8C9B-76DB-8E4B-A08E-BED9DD86BA23}" type="presOf" srcId="{22517282-35B6-F040-A409-7B97BC7F9679}" destId="{C9CAC460-9B09-A64F-A9C6-8350F5E034EC}" srcOrd="0" destOrd="2" presId="urn:microsoft.com/office/officeart/2005/8/layout/hList1"/>
    <dgm:cxn modelId="{CD3E8E9B-5115-334B-AE42-960A4C211342}" type="presOf" srcId="{5F02FA80-76A7-604B-BD31-F34B63AA99EA}" destId="{E31EF548-BCCC-DD49-945E-77E221F334AE}" srcOrd="0" destOrd="3" presId="urn:microsoft.com/office/officeart/2005/8/layout/hList1"/>
    <dgm:cxn modelId="{7F1DF0A3-DB9E-F642-B7CE-9BEB2670F716}" type="presOf" srcId="{A02FAA9C-D8E7-1244-8B07-153041329AC2}" destId="{A73EE35A-3AFB-004A-943C-01674C829B50}" srcOrd="0" destOrd="3" presId="urn:microsoft.com/office/officeart/2005/8/layout/hList1"/>
    <dgm:cxn modelId="{776116A6-2C53-8C4E-BDB1-CCEE1C642AE7}" srcId="{2C2DFA37-34B6-5F4C-B64F-85F4E2C3370D}" destId="{22517282-35B6-F040-A409-7B97BC7F9679}" srcOrd="2" destOrd="0" parTransId="{560604A9-202C-4042-8CD0-5B7A654532B0}" sibTransId="{8E21DD5B-2FAC-A042-B35F-6CE8D6CD91DB}"/>
    <dgm:cxn modelId="{26A533A9-C663-264D-B518-FE42639C03B2}" srcId="{2C2DFA37-34B6-5F4C-B64F-85F4E2C3370D}" destId="{C05922BA-B969-124F-97CD-490DF0E745B5}" srcOrd="0" destOrd="0" parTransId="{2622E4A8-3A09-7E44-BA82-D2EB1FD1F4CB}" sibTransId="{612CE07F-7937-9F48-8207-2AD1BD076C50}"/>
    <dgm:cxn modelId="{8FC449AA-5083-794C-96EC-5FF0BA05288B}" type="presOf" srcId="{F480902B-AFF1-9D48-A1DF-8497883AE81E}" destId="{697F1053-0AA3-1D46-90FD-0589006579E1}" srcOrd="0" destOrd="0" presId="urn:microsoft.com/office/officeart/2005/8/layout/hList1"/>
    <dgm:cxn modelId="{055254B6-041B-B940-8DDF-8BE432F8EADE}" type="presOf" srcId="{25BAA128-8AEC-C249-9534-6AE15960E6DD}" destId="{A73EE35A-3AFB-004A-943C-01674C829B50}" srcOrd="0" destOrd="0" presId="urn:microsoft.com/office/officeart/2005/8/layout/hList1"/>
    <dgm:cxn modelId="{DDB381B6-C975-6F4F-9EFA-C427B4C6080D}" srcId="{BF37F5BA-1567-D647-9DC7-F82F14037E11}" destId="{7FCE3F7E-207E-424D-A394-546E27A1D95C}" srcOrd="1" destOrd="0" parTransId="{65416CEB-5944-2A47-8901-8BA659803B4C}" sibTransId="{66361DF6-BF3B-4F4A-8078-9760BEC0F0B0}"/>
    <dgm:cxn modelId="{703AF2C5-ECC2-3A45-9631-4F1CFB63E4F2}" srcId="{1C740A22-F52E-6644-B0B0-DAD5C7D8295E}" destId="{F480902B-AFF1-9D48-A1DF-8497883AE81E}" srcOrd="0" destOrd="0" parTransId="{50332441-EF1C-A94A-901B-780307A8F072}" sibTransId="{769DBDBE-4B35-914E-900D-AA029751E269}"/>
    <dgm:cxn modelId="{62FF6BC7-F695-2545-9E00-5611B0816FF1}" type="presOf" srcId="{2C2DFA37-34B6-5F4C-B64F-85F4E2C3370D}" destId="{BC509EAF-0A82-6945-BCB4-D03E02F1515C}" srcOrd="0" destOrd="0" presId="urn:microsoft.com/office/officeart/2005/8/layout/hList1"/>
    <dgm:cxn modelId="{6891E0D0-EDA8-1A41-927A-1A2EF0376BA6}" type="presOf" srcId="{B59C4929-7F5C-AB47-B632-B868CE88257A}" destId="{C9CAC460-9B09-A64F-A9C6-8350F5E034EC}" srcOrd="0" destOrd="3" presId="urn:microsoft.com/office/officeart/2005/8/layout/hList1"/>
    <dgm:cxn modelId="{769D78DF-0729-5F47-874A-579F63A86EFB}" type="presOf" srcId="{AC8FBA2B-0301-A241-BD01-3C955970F7F4}" destId="{3E7D9EFB-B74F-8C4B-83A3-ABB3059BD676}" srcOrd="0" destOrd="0" presId="urn:microsoft.com/office/officeart/2005/8/layout/hList1"/>
    <dgm:cxn modelId="{E7F1F4DF-0033-4A4F-B2B7-4C71486366E3}" srcId="{2C2DFA37-34B6-5F4C-B64F-85F4E2C3370D}" destId="{B93F2EAE-AD6D-814F-B6E5-8CE02AC6EA46}" srcOrd="1" destOrd="0" parTransId="{42E4281E-A172-1544-AA0E-F391879AEDC8}" sibTransId="{FC0A1A9B-6AED-5940-B091-798768C92B1A}"/>
    <dgm:cxn modelId="{9005B6EC-F6F5-B141-9A71-2AFBD0960358}" srcId="{852B4815-B87A-1443-9396-27E3DF8D3D16}" destId="{1F9D5FDC-2A85-5640-B07E-52EB2DAD9756}" srcOrd="1" destOrd="0" parTransId="{5B8A8C74-6361-344E-B3CF-339F6A071A89}" sibTransId="{D6729DF6-7379-E044-BA06-B387760170E2}"/>
    <dgm:cxn modelId="{C95662F1-BFF6-AF44-AE2B-7270C0CB796C}" type="presOf" srcId="{6600796A-018F-7C4E-88A7-37E622F18D65}" destId="{3E7D9EFB-B74F-8C4B-83A3-ABB3059BD676}" srcOrd="0" destOrd="3" presId="urn:microsoft.com/office/officeart/2005/8/layout/hList1"/>
    <dgm:cxn modelId="{2EA628F6-77D2-5443-A06F-A2A497AC0252}" srcId="{BF37F5BA-1567-D647-9DC7-F82F14037E11}" destId="{6600796A-018F-7C4E-88A7-37E622F18D65}" srcOrd="3" destOrd="0" parTransId="{407A9E80-7EDC-CB4E-9EB7-BDCCF8B85616}" sibTransId="{7A60ACF2-1063-C741-871E-8A3BA445698D}"/>
    <dgm:cxn modelId="{91090A9A-4E13-9E45-99AB-737B25C4809B}" type="presParOf" srcId="{7A483366-A759-DA47-AC23-E0EFC0F1C81C}" destId="{9C9977DA-E133-C643-AFD1-FD512801EE98}" srcOrd="0" destOrd="0" presId="urn:microsoft.com/office/officeart/2005/8/layout/hList1"/>
    <dgm:cxn modelId="{F2AE1A0E-044B-3C43-96AA-5B2D65CD110F}" type="presParOf" srcId="{9C9977DA-E133-C643-AFD1-FD512801EE98}" destId="{697F1053-0AA3-1D46-90FD-0589006579E1}" srcOrd="0" destOrd="0" presId="urn:microsoft.com/office/officeart/2005/8/layout/hList1"/>
    <dgm:cxn modelId="{C2D7C36B-439D-FA45-9A54-4C96344247E1}" type="presParOf" srcId="{9C9977DA-E133-C643-AFD1-FD512801EE98}" destId="{E31EF548-BCCC-DD49-945E-77E221F334AE}" srcOrd="1" destOrd="0" presId="urn:microsoft.com/office/officeart/2005/8/layout/hList1"/>
    <dgm:cxn modelId="{8393E129-0441-0044-85D6-AB8AC469F6D7}" type="presParOf" srcId="{7A483366-A759-DA47-AC23-E0EFC0F1C81C}" destId="{5BB6D856-97F4-CB44-8F9C-51517469228C}" srcOrd="1" destOrd="0" presId="urn:microsoft.com/office/officeart/2005/8/layout/hList1"/>
    <dgm:cxn modelId="{4045CD50-38BF-2446-BEA8-8E67C0BF6468}" type="presParOf" srcId="{7A483366-A759-DA47-AC23-E0EFC0F1C81C}" destId="{DA0D4938-4CDC-A141-97CA-8B386AD151BD}" srcOrd="2" destOrd="0" presId="urn:microsoft.com/office/officeart/2005/8/layout/hList1"/>
    <dgm:cxn modelId="{DF5EEA98-BBC8-9746-8D7A-5C78E659C08C}" type="presParOf" srcId="{DA0D4938-4CDC-A141-97CA-8B386AD151BD}" destId="{3DAD6646-01A6-0148-9047-14A3F55F593B}" srcOrd="0" destOrd="0" presId="urn:microsoft.com/office/officeart/2005/8/layout/hList1"/>
    <dgm:cxn modelId="{FE8BAA5B-6868-BD4D-BD5B-630B8E324E7A}" type="presParOf" srcId="{DA0D4938-4CDC-A141-97CA-8B386AD151BD}" destId="{A73EE35A-3AFB-004A-943C-01674C829B50}" srcOrd="1" destOrd="0" presId="urn:microsoft.com/office/officeart/2005/8/layout/hList1"/>
    <dgm:cxn modelId="{9E0238B4-B7E6-764E-8590-0087E6D70E74}" type="presParOf" srcId="{7A483366-A759-DA47-AC23-E0EFC0F1C81C}" destId="{442D5EC7-6C15-4D43-904A-FC75ED0F972A}" srcOrd="3" destOrd="0" presId="urn:microsoft.com/office/officeart/2005/8/layout/hList1"/>
    <dgm:cxn modelId="{E44B7C48-374B-A343-A1C4-902D9C07A490}" type="presParOf" srcId="{7A483366-A759-DA47-AC23-E0EFC0F1C81C}" destId="{21EAF3D6-FDC9-3247-A1C6-CD0F99547F01}" srcOrd="4" destOrd="0" presId="urn:microsoft.com/office/officeart/2005/8/layout/hList1"/>
    <dgm:cxn modelId="{E64668CC-B103-C84F-BBFE-8025871ED7D7}" type="presParOf" srcId="{21EAF3D6-FDC9-3247-A1C6-CD0F99547F01}" destId="{0AE956AB-0B1F-2647-8018-E96BA9E93EC9}" srcOrd="0" destOrd="0" presId="urn:microsoft.com/office/officeart/2005/8/layout/hList1"/>
    <dgm:cxn modelId="{7FB1C20D-5E0B-9F40-BBA0-1316B30BFE0F}" type="presParOf" srcId="{21EAF3D6-FDC9-3247-A1C6-CD0F99547F01}" destId="{3E7D9EFB-B74F-8C4B-83A3-ABB3059BD676}" srcOrd="1" destOrd="0" presId="urn:microsoft.com/office/officeart/2005/8/layout/hList1"/>
    <dgm:cxn modelId="{6720EC54-8FDC-FE49-A325-46A67AD7896B}" type="presParOf" srcId="{7A483366-A759-DA47-AC23-E0EFC0F1C81C}" destId="{FC98B49E-00D4-F146-AA16-3B2A10367FBE}" srcOrd="5" destOrd="0" presId="urn:microsoft.com/office/officeart/2005/8/layout/hList1"/>
    <dgm:cxn modelId="{C048C06A-6F03-D044-8BD5-0C1F10585B38}" type="presParOf" srcId="{7A483366-A759-DA47-AC23-E0EFC0F1C81C}" destId="{FE8E0981-70F4-3A49-9CBA-45ED768FAB85}" srcOrd="6" destOrd="0" presId="urn:microsoft.com/office/officeart/2005/8/layout/hList1"/>
    <dgm:cxn modelId="{45478A31-3524-BF4F-8D55-991C880F87F2}" type="presParOf" srcId="{FE8E0981-70F4-3A49-9CBA-45ED768FAB85}" destId="{BC509EAF-0A82-6945-BCB4-D03E02F1515C}" srcOrd="0" destOrd="0" presId="urn:microsoft.com/office/officeart/2005/8/layout/hList1"/>
    <dgm:cxn modelId="{33A1ADFC-F75A-1044-99AA-BC15E963F874}" type="presParOf" srcId="{FE8E0981-70F4-3A49-9CBA-45ED768FAB85}" destId="{C9CAC460-9B09-A64F-A9C6-8350F5E034E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3BDF7C7-9D8A-8E43-AE48-54DB11F26726}" type="doc">
      <dgm:prSet loTypeId="urn:microsoft.com/office/officeart/2005/8/layout/default" loCatId="" qsTypeId="urn:microsoft.com/office/officeart/2005/8/quickstyle/simple1" qsCatId="simple" csTypeId="urn:microsoft.com/office/officeart/2005/8/colors/accent2_3" csCatId="accent2" phldr="1"/>
      <dgm:spPr/>
      <dgm:t>
        <a:bodyPr/>
        <a:lstStyle/>
        <a:p>
          <a:endParaRPr lang="en-GB"/>
        </a:p>
      </dgm:t>
    </dgm:pt>
    <dgm:pt modelId="{FEC2C4B6-DF27-2847-8862-09622D900410}">
      <dgm:prSet phldrT="[Text]"/>
      <dgm:spPr/>
      <dgm:t>
        <a:bodyPr/>
        <a:lstStyle/>
        <a:p>
          <a:pPr>
            <a:buSzPts val="1000"/>
            <a:buFont typeface="Courier New" panose="02070309020205020404" pitchFamily="49" charset="0"/>
            <a:buChar char="o"/>
          </a:pPr>
          <a:r>
            <a:rPr lang="en-IT" dirty="0"/>
            <a:t>Secure MCU/MPU</a:t>
          </a:r>
          <a:endParaRPr lang="en-GB" dirty="0"/>
        </a:p>
      </dgm:t>
    </dgm:pt>
    <dgm:pt modelId="{90AC447C-F957-6A49-B937-F88601281F15}" type="parTrans" cxnId="{B0223CC3-58F5-C741-AACC-F83AECD6E0EA}">
      <dgm:prSet/>
      <dgm:spPr/>
      <dgm:t>
        <a:bodyPr/>
        <a:lstStyle/>
        <a:p>
          <a:endParaRPr lang="en-GB"/>
        </a:p>
      </dgm:t>
    </dgm:pt>
    <dgm:pt modelId="{E7BF2BE7-3648-2D49-B253-052D47C9EE96}" type="sibTrans" cxnId="{B0223CC3-58F5-C741-AACC-F83AECD6E0EA}">
      <dgm:prSet/>
      <dgm:spPr/>
      <dgm:t>
        <a:bodyPr/>
        <a:lstStyle/>
        <a:p>
          <a:endParaRPr lang="en-GB"/>
        </a:p>
      </dgm:t>
    </dgm:pt>
    <dgm:pt modelId="{CA91D205-5A62-6A41-97D2-10FB623DAD00}">
      <dgm:prSet/>
      <dgm:spPr/>
      <dgm:t>
        <a:bodyPr/>
        <a:lstStyle/>
        <a:p>
          <a:pPr>
            <a:buSzPts val="1000"/>
            <a:buFont typeface="Courier New" panose="02070309020205020404" pitchFamily="49" charset="0"/>
            <a:buChar char="o"/>
          </a:pPr>
          <a:r>
            <a:rPr lang="en-IT"/>
            <a:t>Secure External Memories</a:t>
          </a:r>
        </a:p>
      </dgm:t>
    </dgm:pt>
    <dgm:pt modelId="{EFC5FFA5-AA44-C348-86BF-718934717CC0}" type="parTrans" cxnId="{077FD697-7582-EB40-BA29-1819CE8E2E48}">
      <dgm:prSet/>
      <dgm:spPr/>
      <dgm:t>
        <a:bodyPr/>
        <a:lstStyle/>
        <a:p>
          <a:endParaRPr lang="en-GB"/>
        </a:p>
      </dgm:t>
    </dgm:pt>
    <dgm:pt modelId="{D668CC88-54B2-BA45-862F-CDB5328968A5}" type="sibTrans" cxnId="{077FD697-7582-EB40-BA29-1819CE8E2E48}">
      <dgm:prSet/>
      <dgm:spPr/>
      <dgm:t>
        <a:bodyPr/>
        <a:lstStyle/>
        <a:p>
          <a:endParaRPr lang="en-GB"/>
        </a:p>
      </dgm:t>
    </dgm:pt>
    <dgm:pt modelId="{F206DCB8-9D0E-EE47-B980-ABD665454EA3}">
      <dgm:prSet/>
      <dgm:spPr>
        <a:solidFill>
          <a:schemeClr val="accent4">
            <a:lumMod val="20000"/>
            <a:lumOff val="80000"/>
          </a:schemeClr>
        </a:solidFill>
      </dgm:spPr>
      <dgm:t>
        <a:bodyPr/>
        <a:lstStyle/>
        <a:p>
          <a:pPr>
            <a:buSzPts val="1000"/>
            <a:buFont typeface="Courier New" panose="02070309020205020404" pitchFamily="49" charset="0"/>
            <a:buChar char="o"/>
          </a:pPr>
          <a:r>
            <a:rPr lang="en-IT" dirty="0">
              <a:solidFill>
                <a:schemeClr val="tx1"/>
              </a:solidFill>
            </a:rPr>
            <a:t>Code Update Mechanism</a:t>
          </a:r>
        </a:p>
      </dgm:t>
    </dgm:pt>
    <dgm:pt modelId="{1C31CE25-1AB9-EC4B-A3A2-BD5A0684F245}" type="parTrans" cxnId="{3D3BEB34-C807-1E40-8E9E-BA5753107DF0}">
      <dgm:prSet/>
      <dgm:spPr/>
      <dgm:t>
        <a:bodyPr/>
        <a:lstStyle/>
        <a:p>
          <a:endParaRPr lang="en-GB"/>
        </a:p>
      </dgm:t>
    </dgm:pt>
    <dgm:pt modelId="{E44B37C4-5327-884A-A664-29C2155617FA}" type="sibTrans" cxnId="{3D3BEB34-C807-1E40-8E9E-BA5753107DF0}">
      <dgm:prSet/>
      <dgm:spPr/>
      <dgm:t>
        <a:bodyPr/>
        <a:lstStyle/>
        <a:p>
          <a:endParaRPr lang="en-GB"/>
        </a:p>
      </dgm:t>
    </dgm:pt>
    <dgm:pt modelId="{467FCF2E-4FE4-9347-BBB5-3A48EB2A37CC}">
      <dgm:prSet/>
      <dgm:spPr/>
      <dgm:t>
        <a:bodyPr/>
        <a:lstStyle/>
        <a:p>
          <a:pPr>
            <a:buSzPts val="1000"/>
            <a:buFont typeface="Courier New" panose="02070309020205020404" pitchFamily="49" charset="0"/>
            <a:buChar char="o"/>
          </a:pPr>
          <a:r>
            <a:rPr lang="en-IT" dirty="0"/>
            <a:t>WPC Qi Secure Storage Subsystem</a:t>
          </a:r>
        </a:p>
      </dgm:t>
    </dgm:pt>
    <dgm:pt modelId="{5A48A841-95D2-0A4A-868D-DB551C569126}" type="parTrans" cxnId="{CC20ABCE-0429-B44C-B381-218FEAC82CBA}">
      <dgm:prSet/>
      <dgm:spPr/>
      <dgm:t>
        <a:bodyPr/>
        <a:lstStyle/>
        <a:p>
          <a:endParaRPr lang="en-GB"/>
        </a:p>
      </dgm:t>
    </dgm:pt>
    <dgm:pt modelId="{B68D5DFD-D4D7-5E42-A3EE-27B4971DA2EF}" type="sibTrans" cxnId="{CC20ABCE-0429-B44C-B381-218FEAC82CBA}">
      <dgm:prSet/>
      <dgm:spPr/>
      <dgm:t>
        <a:bodyPr/>
        <a:lstStyle/>
        <a:p>
          <a:endParaRPr lang="en-GB"/>
        </a:p>
      </dgm:t>
    </dgm:pt>
    <dgm:pt modelId="{9B98DFDB-DD7E-3D4D-BD36-6749E29C9B3C}">
      <dgm:prSet/>
      <dgm:spPr>
        <a:solidFill>
          <a:schemeClr val="accent4">
            <a:lumMod val="20000"/>
            <a:lumOff val="80000"/>
          </a:schemeClr>
        </a:solidFill>
      </dgm:spPr>
      <dgm:t>
        <a:bodyPr/>
        <a:lstStyle/>
        <a:p>
          <a:pPr>
            <a:buSzPts val="1000"/>
            <a:buFont typeface="Courier New" panose="02070309020205020404" pitchFamily="49" charset="0"/>
            <a:buChar char="o"/>
          </a:pPr>
          <a:r>
            <a:rPr lang="en-IT" dirty="0">
              <a:solidFill>
                <a:schemeClr val="tx1"/>
              </a:solidFill>
            </a:rPr>
            <a:t>Edge Compute Node</a:t>
          </a:r>
        </a:p>
      </dgm:t>
    </dgm:pt>
    <dgm:pt modelId="{B970A9D5-0179-A540-B761-D19163BF4440}" type="parTrans" cxnId="{EE15ADDE-BA52-4F4C-B31D-DC164E1E04C9}">
      <dgm:prSet/>
      <dgm:spPr/>
      <dgm:t>
        <a:bodyPr/>
        <a:lstStyle/>
        <a:p>
          <a:endParaRPr lang="en-GB"/>
        </a:p>
      </dgm:t>
    </dgm:pt>
    <dgm:pt modelId="{CB612019-EDBF-B349-BC95-DCCB52D8C8D6}" type="sibTrans" cxnId="{EE15ADDE-BA52-4F4C-B31D-DC164E1E04C9}">
      <dgm:prSet/>
      <dgm:spPr/>
      <dgm:t>
        <a:bodyPr/>
        <a:lstStyle/>
        <a:p>
          <a:endParaRPr lang="en-GB"/>
        </a:p>
      </dgm:t>
    </dgm:pt>
    <dgm:pt modelId="{FBE2FD4D-2909-C04C-AF27-F080293B9071}" type="pres">
      <dgm:prSet presAssocID="{33BDF7C7-9D8A-8E43-AE48-54DB11F26726}" presName="diagram" presStyleCnt="0">
        <dgm:presLayoutVars>
          <dgm:dir/>
          <dgm:resizeHandles val="exact"/>
        </dgm:presLayoutVars>
      </dgm:prSet>
      <dgm:spPr/>
    </dgm:pt>
    <dgm:pt modelId="{F240797C-F0E5-224A-A771-820C35D87F93}" type="pres">
      <dgm:prSet presAssocID="{FEC2C4B6-DF27-2847-8862-09622D900410}" presName="node" presStyleLbl="node1" presStyleIdx="0" presStyleCnt="5">
        <dgm:presLayoutVars>
          <dgm:bulletEnabled val="1"/>
        </dgm:presLayoutVars>
      </dgm:prSet>
      <dgm:spPr/>
    </dgm:pt>
    <dgm:pt modelId="{2AB0FD84-8804-8D44-A5F2-6BB1F78B05C8}" type="pres">
      <dgm:prSet presAssocID="{E7BF2BE7-3648-2D49-B253-052D47C9EE96}" presName="sibTrans" presStyleCnt="0"/>
      <dgm:spPr/>
    </dgm:pt>
    <dgm:pt modelId="{ED48B5EF-9A87-184E-A098-FD07F194FD1B}" type="pres">
      <dgm:prSet presAssocID="{CA91D205-5A62-6A41-97D2-10FB623DAD00}" presName="node" presStyleLbl="node1" presStyleIdx="1" presStyleCnt="5">
        <dgm:presLayoutVars>
          <dgm:bulletEnabled val="1"/>
        </dgm:presLayoutVars>
      </dgm:prSet>
      <dgm:spPr/>
    </dgm:pt>
    <dgm:pt modelId="{64168BCB-D7F0-2B4F-9505-E5B17FE6438C}" type="pres">
      <dgm:prSet presAssocID="{D668CC88-54B2-BA45-862F-CDB5328968A5}" presName="sibTrans" presStyleCnt="0"/>
      <dgm:spPr/>
    </dgm:pt>
    <dgm:pt modelId="{0D331008-34A9-AA46-BE08-056CE42D5206}" type="pres">
      <dgm:prSet presAssocID="{F206DCB8-9D0E-EE47-B980-ABD665454EA3}" presName="node" presStyleLbl="node1" presStyleIdx="2" presStyleCnt="5">
        <dgm:presLayoutVars>
          <dgm:bulletEnabled val="1"/>
        </dgm:presLayoutVars>
      </dgm:prSet>
      <dgm:spPr/>
    </dgm:pt>
    <dgm:pt modelId="{4BA49F86-A8A8-7347-87CF-F89487E60F09}" type="pres">
      <dgm:prSet presAssocID="{E44B37C4-5327-884A-A664-29C2155617FA}" presName="sibTrans" presStyleCnt="0"/>
      <dgm:spPr/>
    </dgm:pt>
    <dgm:pt modelId="{5F744608-5F83-4B4E-9FCF-5A3696006483}" type="pres">
      <dgm:prSet presAssocID="{467FCF2E-4FE4-9347-BBB5-3A48EB2A37CC}" presName="node" presStyleLbl="node1" presStyleIdx="3" presStyleCnt="5">
        <dgm:presLayoutVars>
          <dgm:bulletEnabled val="1"/>
        </dgm:presLayoutVars>
      </dgm:prSet>
      <dgm:spPr/>
    </dgm:pt>
    <dgm:pt modelId="{CE808417-D49F-E643-8EFE-C69D1C21471C}" type="pres">
      <dgm:prSet presAssocID="{B68D5DFD-D4D7-5E42-A3EE-27B4971DA2EF}" presName="sibTrans" presStyleCnt="0"/>
      <dgm:spPr/>
    </dgm:pt>
    <dgm:pt modelId="{C7D86C38-4F84-8E4A-8A47-441A41E0FAF1}" type="pres">
      <dgm:prSet presAssocID="{9B98DFDB-DD7E-3D4D-BD36-6749E29C9B3C}" presName="node" presStyleLbl="node1" presStyleIdx="4" presStyleCnt="5">
        <dgm:presLayoutVars>
          <dgm:bulletEnabled val="1"/>
        </dgm:presLayoutVars>
      </dgm:prSet>
      <dgm:spPr/>
    </dgm:pt>
  </dgm:ptLst>
  <dgm:cxnLst>
    <dgm:cxn modelId="{3711EF00-AE65-354A-B825-3DFAAA7174E9}" type="presOf" srcId="{F206DCB8-9D0E-EE47-B980-ABD665454EA3}" destId="{0D331008-34A9-AA46-BE08-056CE42D5206}" srcOrd="0" destOrd="0" presId="urn:microsoft.com/office/officeart/2005/8/layout/default"/>
    <dgm:cxn modelId="{4E3DB308-0676-C242-811C-D9832651B6BC}" type="presOf" srcId="{CA91D205-5A62-6A41-97D2-10FB623DAD00}" destId="{ED48B5EF-9A87-184E-A098-FD07F194FD1B}" srcOrd="0" destOrd="0" presId="urn:microsoft.com/office/officeart/2005/8/layout/default"/>
    <dgm:cxn modelId="{3D3BEB34-C807-1E40-8E9E-BA5753107DF0}" srcId="{33BDF7C7-9D8A-8E43-AE48-54DB11F26726}" destId="{F206DCB8-9D0E-EE47-B980-ABD665454EA3}" srcOrd="2" destOrd="0" parTransId="{1C31CE25-1AB9-EC4B-A3A2-BD5A0684F245}" sibTransId="{E44B37C4-5327-884A-A664-29C2155617FA}"/>
    <dgm:cxn modelId="{5E622269-51C9-1642-B841-6FD61A2D8A75}" type="presOf" srcId="{467FCF2E-4FE4-9347-BBB5-3A48EB2A37CC}" destId="{5F744608-5F83-4B4E-9FCF-5A3696006483}" srcOrd="0" destOrd="0" presId="urn:microsoft.com/office/officeart/2005/8/layout/default"/>
    <dgm:cxn modelId="{D4618477-4173-8344-8928-09248B55B125}" type="presOf" srcId="{33BDF7C7-9D8A-8E43-AE48-54DB11F26726}" destId="{FBE2FD4D-2909-C04C-AF27-F080293B9071}" srcOrd="0" destOrd="0" presId="urn:microsoft.com/office/officeart/2005/8/layout/default"/>
    <dgm:cxn modelId="{E669DA8B-BE41-F64A-B995-15EA9690EDC6}" type="presOf" srcId="{FEC2C4B6-DF27-2847-8862-09622D900410}" destId="{F240797C-F0E5-224A-A771-820C35D87F93}" srcOrd="0" destOrd="0" presId="urn:microsoft.com/office/officeart/2005/8/layout/default"/>
    <dgm:cxn modelId="{077FD697-7582-EB40-BA29-1819CE8E2E48}" srcId="{33BDF7C7-9D8A-8E43-AE48-54DB11F26726}" destId="{CA91D205-5A62-6A41-97D2-10FB623DAD00}" srcOrd="1" destOrd="0" parTransId="{EFC5FFA5-AA44-C348-86BF-718934717CC0}" sibTransId="{D668CC88-54B2-BA45-862F-CDB5328968A5}"/>
    <dgm:cxn modelId="{9041FCC0-653A-E841-A91B-0EFD8DDFC6A1}" type="presOf" srcId="{9B98DFDB-DD7E-3D4D-BD36-6749E29C9B3C}" destId="{C7D86C38-4F84-8E4A-8A47-441A41E0FAF1}" srcOrd="0" destOrd="0" presId="urn:microsoft.com/office/officeart/2005/8/layout/default"/>
    <dgm:cxn modelId="{B0223CC3-58F5-C741-AACC-F83AECD6E0EA}" srcId="{33BDF7C7-9D8A-8E43-AE48-54DB11F26726}" destId="{FEC2C4B6-DF27-2847-8862-09622D900410}" srcOrd="0" destOrd="0" parTransId="{90AC447C-F957-6A49-B937-F88601281F15}" sibTransId="{E7BF2BE7-3648-2D49-B253-052D47C9EE96}"/>
    <dgm:cxn modelId="{CC20ABCE-0429-B44C-B381-218FEAC82CBA}" srcId="{33BDF7C7-9D8A-8E43-AE48-54DB11F26726}" destId="{467FCF2E-4FE4-9347-BBB5-3A48EB2A37CC}" srcOrd="3" destOrd="0" parTransId="{5A48A841-95D2-0A4A-868D-DB551C569126}" sibTransId="{B68D5DFD-D4D7-5E42-A3EE-27B4971DA2EF}"/>
    <dgm:cxn modelId="{EE15ADDE-BA52-4F4C-B31D-DC164E1E04C9}" srcId="{33BDF7C7-9D8A-8E43-AE48-54DB11F26726}" destId="{9B98DFDB-DD7E-3D4D-BD36-6749E29C9B3C}" srcOrd="4" destOrd="0" parTransId="{B970A9D5-0179-A540-B761-D19163BF4440}" sibTransId="{CB612019-EDBF-B349-BC95-DCCB52D8C8D6}"/>
    <dgm:cxn modelId="{8C537DF5-8FDA-F845-A403-B45C7138BE25}" type="presParOf" srcId="{FBE2FD4D-2909-C04C-AF27-F080293B9071}" destId="{F240797C-F0E5-224A-A771-820C35D87F93}" srcOrd="0" destOrd="0" presId="urn:microsoft.com/office/officeart/2005/8/layout/default"/>
    <dgm:cxn modelId="{93935019-0346-CC4B-A6E3-1EEA3AB57B2D}" type="presParOf" srcId="{FBE2FD4D-2909-C04C-AF27-F080293B9071}" destId="{2AB0FD84-8804-8D44-A5F2-6BB1F78B05C8}" srcOrd="1" destOrd="0" presId="urn:microsoft.com/office/officeart/2005/8/layout/default"/>
    <dgm:cxn modelId="{E0301B81-FAF2-1D47-B6F4-DF6C8E143EE4}" type="presParOf" srcId="{FBE2FD4D-2909-C04C-AF27-F080293B9071}" destId="{ED48B5EF-9A87-184E-A098-FD07F194FD1B}" srcOrd="2" destOrd="0" presId="urn:microsoft.com/office/officeart/2005/8/layout/default"/>
    <dgm:cxn modelId="{31407CED-3EC7-A74A-B7BA-B3D5943BFC77}" type="presParOf" srcId="{FBE2FD4D-2909-C04C-AF27-F080293B9071}" destId="{64168BCB-D7F0-2B4F-9505-E5B17FE6438C}" srcOrd="3" destOrd="0" presId="urn:microsoft.com/office/officeart/2005/8/layout/default"/>
    <dgm:cxn modelId="{31DA8B57-88FA-FA46-9746-CF2EF59B7952}" type="presParOf" srcId="{FBE2FD4D-2909-C04C-AF27-F080293B9071}" destId="{0D331008-34A9-AA46-BE08-056CE42D5206}" srcOrd="4" destOrd="0" presId="urn:microsoft.com/office/officeart/2005/8/layout/default"/>
    <dgm:cxn modelId="{F8A54BDC-19EF-244D-8B9E-BCBC91EE0F3D}" type="presParOf" srcId="{FBE2FD4D-2909-C04C-AF27-F080293B9071}" destId="{4BA49F86-A8A8-7347-87CF-F89487E60F09}" srcOrd="5" destOrd="0" presId="urn:microsoft.com/office/officeart/2005/8/layout/default"/>
    <dgm:cxn modelId="{D431DB20-5C57-9A42-8072-52B9FD27B8A0}" type="presParOf" srcId="{FBE2FD4D-2909-C04C-AF27-F080293B9071}" destId="{5F744608-5F83-4B4E-9FCF-5A3696006483}" srcOrd="6" destOrd="0" presId="urn:microsoft.com/office/officeart/2005/8/layout/default"/>
    <dgm:cxn modelId="{22D43EEF-2772-DF40-A3A9-7AC36CBB170D}" type="presParOf" srcId="{FBE2FD4D-2909-C04C-AF27-F080293B9071}" destId="{CE808417-D49F-E643-8EFE-C69D1C21471C}" srcOrd="7" destOrd="0" presId="urn:microsoft.com/office/officeart/2005/8/layout/default"/>
    <dgm:cxn modelId="{ABB7AA13-B194-594B-B938-66970F37AA9F}" type="presParOf" srcId="{FBE2FD4D-2909-C04C-AF27-F080293B9071}" destId="{C7D86C38-4F84-8E4A-8A47-441A41E0FAF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099BDB3-B928-8F45-9A50-264333D03190}" type="doc">
      <dgm:prSet loTypeId="urn:microsoft.com/office/officeart/2005/8/layout/equation1" loCatId="" qsTypeId="urn:microsoft.com/office/officeart/2005/8/quickstyle/simple1" qsCatId="simple" csTypeId="urn:microsoft.com/office/officeart/2005/8/colors/accent2_2" csCatId="accent2" phldr="1"/>
      <dgm:spPr/>
    </dgm:pt>
    <dgm:pt modelId="{78B7D7B7-FBA0-784A-A9A0-0910620C9CFB}">
      <dgm:prSet phldrT="[Text]" custT="1"/>
      <dgm:spPr>
        <a:solidFill>
          <a:schemeClr val="accent2">
            <a:lumMod val="20000"/>
            <a:lumOff val="80000"/>
          </a:schemeClr>
        </a:solidFill>
      </dgm:spPr>
      <dgm:t>
        <a:bodyPr/>
        <a:lstStyle/>
        <a:p>
          <a:r>
            <a:rPr lang="en-GB" sz="1800" dirty="0">
              <a:solidFill>
                <a:schemeClr val="tx1"/>
              </a:solidFill>
            </a:rPr>
            <a:t>GlobalPlatform Protection Profiles (~76/81% of requirements)</a:t>
          </a:r>
        </a:p>
      </dgm:t>
    </dgm:pt>
    <dgm:pt modelId="{884B7592-02F0-C541-BF4A-E88BFFBEA2C6}" type="parTrans" cxnId="{9E1386CD-8982-6F47-9F82-79368497540C}">
      <dgm:prSet/>
      <dgm:spPr/>
      <dgm:t>
        <a:bodyPr/>
        <a:lstStyle/>
        <a:p>
          <a:endParaRPr lang="en-GB" sz="2800"/>
        </a:p>
      </dgm:t>
    </dgm:pt>
    <dgm:pt modelId="{7FA2F9F0-F6C3-7F49-B416-F80EFEC41302}" type="sibTrans" cxnId="{9E1386CD-8982-6F47-9F82-79368497540C}">
      <dgm:prSet custT="1"/>
      <dgm:spPr/>
      <dgm:t>
        <a:bodyPr/>
        <a:lstStyle/>
        <a:p>
          <a:endParaRPr lang="en-GB" sz="1200"/>
        </a:p>
      </dgm:t>
    </dgm:pt>
    <dgm:pt modelId="{A7D50A71-5587-2445-9FB2-2D122F0FFBDA}">
      <dgm:prSet phldrT="[Text]" custT="1"/>
      <dgm:spPr/>
      <dgm:t>
        <a:bodyPr/>
        <a:lstStyle/>
        <a:p>
          <a:r>
            <a:rPr lang="en-GB" sz="1800" dirty="0"/>
            <a:t>J3101 Trusted Application/ Applet Protection Profile (~19/22% of requirements)</a:t>
          </a:r>
        </a:p>
      </dgm:t>
    </dgm:pt>
    <dgm:pt modelId="{879B4B8F-2A08-1E48-9A16-16CF9E7BED67}" type="parTrans" cxnId="{9E058F58-663C-7047-AACC-139E171FE71E}">
      <dgm:prSet/>
      <dgm:spPr/>
      <dgm:t>
        <a:bodyPr/>
        <a:lstStyle/>
        <a:p>
          <a:endParaRPr lang="en-GB" sz="2800"/>
        </a:p>
      </dgm:t>
    </dgm:pt>
    <dgm:pt modelId="{FBCD3983-6966-E445-AA74-478C233DD2F5}" type="sibTrans" cxnId="{9E058F58-663C-7047-AACC-139E171FE71E}">
      <dgm:prSet custT="1"/>
      <dgm:spPr/>
      <dgm:t>
        <a:bodyPr/>
        <a:lstStyle/>
        <a:p>
          <a:endParaRPr lang="en-GB" sz="1200"/>
        </a:p>
      </dgm:t>
    </dgm:pt>
    <dgm:pt modelId="{C6801038-FEFD-C74A-93D8-200691860BA0}">
      <dgm:prSet phldrT="[Text]" custT="1"/>
      <dgm:spPr/>
      <dgm:t>
        <a:bodyPr/>
        <a:lstStyle/>
        <a:p>
          <a:r>
            <a:rPr lang="en-GB" sz="1800" dirty="0"/>
            <a:t>J3101 Full Compliance for Secure Components</a:t>
          </a:r>
        </a:p>
      </dgm:t>
    </dgm:pt>
    <dgm:pt modelId="{FE1F89C6-35E1-AE45-AC3E-A1B43353C9CA}" type="parTrans" cxnId="{18618981-A66E-9348-B998-D6CF79ACBB6C}">
      <dgm:prSet/>
      <dgm:spPr/>
      <dgm:t>
        <a:bodyPr/>
        <a:lstStyle/>
        <a:p>
          <a:endParaRPr lang="en-GB" sz="2800"/>
        </a:p>
      </dgm:t>
    </dgm:pt>
    <dgm:pt modelId="{F0005338-1A09-C744-BBA2-066321EDA76B}" type="sibTrans" cxnId="{18618981-A66E-9348-B998-D6CF79ACBB6C}">
      <dgm:prSet/>
      <dgm:spPr/>
      <dgm:t>
        <a:bodyPr/>
        <a:lstStyle/>
        <a:p>
          <a:endParaRPr lang="en-GB" sz="2800"/>
        </a:p>
      </dgm:t>
    </dgm:pt>
    <dgm:pt modelId="{087B5950-63C1-4B49-A257-5907C4702A45}">
      <dgm:prSet phldrT="[Text]" custT="1"/>
      <dgm:spPr/>
      <dgm:t>
        <a:bodyPr/>
        <a:lstStyle/>
        <a:p>
          <a:r>
            <a:rPr lang="en-GB" sz="1100" dirty="0"/>
            <a:t>TBD</a:t>
          </a:r>
        </a:p>
      </dgm:t>
    </dgm:pt>
    <dgm:pt modelId="{33C99625-685A-AF47-926B-CFFD7BFB2D34}" type="parTrans" cxnId="{1F993DAE-6B8D-0A40-8336-3F5DE524C345}">
      <dgm:prSet/>
      <dgm:spPr/>
      <dgm:t>
        <a:bodyPr/>
        <a:lstStyle/>
        <a:p>
          <a:endParaRPr lang="en-GB" sz="2800"/>
        </a:p>
      </dgm:t>
    </dgm:pt>
    <dgm:pt modelId="{B5583590-670B-0842-9BAA-60519239FAB4}" type="sibTrans" cxnId="{1F993DAE-6B8D-0A40-8336-3F5DE524C345}">
      <dgm:prSet/>
      <dgm:spPr/>
      <dgm:t>
        <a:bodyPr/>
        <a:lstStyle/>
        <a:p>
          <a:endParaRPr lang="en-GB" sz="2800"/>
        </a:p>
      </dgm:t>
    </dgm:pt>
    <dgm:pt modelId="{AE5E0A55-654D-E64B-B3B7-1E6A992D81FF}" type="pres">
      <dgm:prSet presAssocID="{C099BDB3-B928-8F45-9A50-264333D03190}" presName="linearFlow" presStyleCnt="0">
        <dgm:presLayoutVars>
          <dgm:dir/>
          <dgm:resizeHandles val="exact"/>
        </dgm:presLayoutVars>
      </dgm:prSet>
      <dgm:spPr/>
    </dgm:pt>
    <dgm:pt modelId="{7B9FDC48-F070-5348-A8B5-F8E611406F4A}" type="pres">
      <dgm:prSet presAssocID="{78B7D7B7-FBA0-784A-A9A0-0910620C9CFB}" presName="node" presStyleLbl="node1" presStyleIdx="0" presStyleCnt="3">
        <dgm:presLayoutVars>
          <dgm:bulletEnabled val="1"/>
        </dgm:presLayoutVars>
      </dgm:prSet>
      <dgm:spPr/>
    </dgm:pt>
    <dgm:pt modelId="{5BA3399C-DF1A-E849-8810-E488B6DB8FB4}" type="pres">
      <dgm:prSet presAssocID="{7FA2F9F0-F6C3-7F49-B416-F80EFEC41302}" presName="spacerL" presStyleCnt="0"/>
      <dgm:spPr/>
    </dgm:pt>
    <dgm:pt modelId="{D1D1F5D0-593D-984F-9C2F-3635DFA64219}" type="pres">
      <dgm:prSet presAssocID="{7FA2F9F0-F6C3-7F49-B416-F80EFEC41302}" presName="sibTrans" presStyleLbl="sibTrans2D1" presStyleIdx="0" presStyleCnt="2"/>
      <dgm:spPr/>
    </dgm:pt>
    <dgm:pt modelId="{A7BBBC06-4629-874A-B5DE-829485D473DC}" type="pres">
      <dgm:prSet presAssocID="{7FA2F9F0-F6C3-7F49-B416-F80EFEC41302}" presName="spacerR" presStyleCnt="0"/>
      <dgm:spPr/>
    </dgm:pt>
    <dgm:pt modelId="{6DC08156-2BBF-1F4C-935B-288F17F528B3}" type="pres">
      <dgm:prSet presAssocID="{A7D50A71-5587-2445-9FB2-2D122F0FFBDA}" presName="node" presStyleLbl="node1" presStyleIdx="1" presStyleCnt="3">
        <dgm:presLayoutVars>
          <dgm:bulletEnabled val="1"/>
        </dgm:presLayoutVars>
      </dgm:prSet>
      <dgm:spPr/>
    </dgm:pt>
    <dgm:pt modelId="{A59BCDD0-4855-6C42-8DB9-FF4528C97DD7}" type="pres">
      <dgm:prSet presAssocID="{FBCD3983-6966-E445-AA74-478C233DD2F5}" presName="spacerL" presStyleCnt="0"/>
      <dgm:spPr/>
    </dgm:pt>
    <dgm:pt modelId="{DF131AB5-F2BA-7E4B-8639-0A33262AAA02}" type="pres">
      <dgm:prSet presAssocID="{FBCD3983-6966-E445-AA74-478C233DD2F5}" presName="sibTrans" presStyleLbl="sibTrans2D1" presStyleIdx="1" presStyleCnt="2"/>
      <dgm:spPr/>
    </dgm:pt>
    <dgm:pt modelId="{697956AA-FEF9-4445-A440-0767F4FFA047}" type="pres">
      <dgm:prSet presAssocID="{FBCD3983-6966-E445-AA74-478C233DD2F5}" presName="spacerR" presStyleCnt="0"/>
      <dgm:spPr/>
    </dgm:pt>
    <dgm:pt modelId="{22F53D5B-40AB-A540-81AC-6EAC20096005}" type="pres">
      <dgm:prSet presAssocID="{C6801038-FEFD-C74A-93D8-200691860BA0}" presName="node" presStyleLbl="node1" presStyleIdx="2" presStyleCnt="3">
        <dgm:presLayoutVars>
          <dgm:bulletEnabled val="1"/>
        </dgm:presLayoutVars>
      </dgm:prSet>
      <dgm:spPr/>
    </dgm:pt>
  </dgm:ptLst>
  <dgm:cxnLst>
    <dgm:cxn modelId="{AD273120-1707-234D-AE8A-09D8870E7A7A}" type="presOf" srcId="{A7D50A71-5587-2445-9FB2-2D122F0FFBDA}" destId="{6DC08156-2BBF-1F4C-935B-288F17F528B3}" srcOrd="0" destOrd="0" presId="urn:microsoft.com/office/officeart/2005/8/layout/equation1"/>
    <dgm:cxn modelId="{6015912D-7D76-724A-89D7-895F60B59F11}" type="presOf" srcId="{C099BDB3-B928-8F45-9A50-264333D03190}" destId="{AE5E0A55-654D-E64B-B3B7-1E6A992D81FF}" srcOrd="0" destOrd="0" presId="urn:microsoft.com/office/officeart/2005/8/layout/equation1"/>
    <dgm:cxn modelId="{286DA42E-50B4-9E4A-96CA-16E7686C50E6}" type="presOf" srcId="{78B7D7B7-FBA0-784A-A9A0-0910620C9CFB}" destId="{7B9FDC48-F070-5348-A8B5-F8E611406F4A}" srcOrd="0" destOrd="0" presId="urn:microsoft.com/office/officeart/2005/8/layout/equation1"/>
    <dgm:cxn modelId="{9E058F58-663C-7047-AACC-139E171FE71E}" srcId="{C099BDB3-B928-8F45-9A50-264333D03190}" destId="{A7D50A71-5587-2445-9FB2-2D122F0FFBDA}" srcOrd="1" destOrd="0" parTransId="{879B4B8F-2A08-1E48-9A16-16CF9E7BED67}" sibTransId="{FBCD3983-6966-E445-AA74-478C233DD2F5}"/>
    <dgm:cxn modelId="{18618981-A66E-9348-B998-D6CF79ACBB6C}" srcId="{C099BDB3-B928-8F45-9A50-264333D03190}" destId="{C6801038-FEFD-C74A-93D8-200691860BA0}" srcOrd="2" destOrd="0" parTransId="{FE1F89C6-35E1-AE45-AC3E-A1B43353C9CA}" sibTransId="{F0005338-1A09-C744-BBA2-066321EDA76B}"/>
    <dgm:cxn modelId="{5200848A-8AA0-244F-9207-16C80EBFA4A8}" type="presOf" srcId="{FBCD3983-6966-E445-AA74-478C233DD2F5}" destId="{DF131AB5-F2BA-7E4B-8639-0A33262AAA02}" srcOrd="0" destOrd="0" presId="urn:microsoft.com/office/officeart/2005/8/layout/equation1"/>
    <dgm:cxn modelId="{2788D18A-5051-864A-99A3-901467B2DB7D}" type="presOf" srcId="{087B5950-63C1-4B49-A257-5907C4702A45}" destId="{6DC08156-2BBF-1F4C-935B-288F17F528B3}" srcOrd="0" destOrd="1" presId="urn:microsoft.com/office/officeart/2005/8/layout/equation1"/>
    <dgm:cxn modelId="{1F993DAE-6B8D-0A40-8336-3F5DE524C345}" srcId="{A7D50A71-5587-2445-9FB2-2D122F0FFBDA}" destId="{087B5950-63C1-4B49-A257-5907C4702A45}" srcOrd="0" destOrd="0" parTransId="{33C99625-685A-AF47-926B-CFFD7BFB2D34}" sibTransId="{B5583590-670B-0842-9BAA-60519239FAB4}"/>
    <dgm:cxn modelId="{1585F6CC-3C6E-F34D-A721-6A766CAE842E}" type="presOf" srcId="{C6801038-FEFD-C74A-93D8-200691860BA0}" destId="{22F53D5B-40AB-A540-81AC-6EAC20096005}" srcOrd="0" destOrd="0" presId="urn:microsoft.com/office/officeart/2005/8/layout/equation1"/>
    <dgm:cxn modelId="{9E1386CD-8982-6F47-9F82-79368497540C}" srcId="{C099BDB3-B928-8F45-9A50-264333D03190}" destId="{78B7D7B7-FBA0-784A-A9A0-0910620C9CFB}" srcOrd="0" destOrd="0" parTransId="{884B7592-02F0-C541-BF4A-E88BFFBEA2C6}" sibTransId="{7FA2F9F0-F6C3-7F49-B416-F80EFEC41302}"/>
    <dgm:cxn modelId="{F44E50D9-D46C-4240-924D-3CDD26F6581F}" type="presOf" srcId="{7FA2F9F0-F6C3-7F49-B416-F80EFEC41302}" destId="{D1D1F5D0-593D-984F-9C2F-3635DFA64219}" srcOrd="0" destOrd="0" presId="urn:microsoft.com/office/officeart/2005/8/layout/equation1"/>
    <dgm:cxn modelId="{A127CB61-2491-B24F-8261-DA3408E5E4C9}" type="presParOf" srcId="{AE5E0A55-654D-E64B-B3B7-1E6A992D81FF}" destId="{7B9FDC48-F070-5348-A8B5-F8E611406F4A}" srcOrd="0" destOrd="0" presId="urn:microsoft.com/office/officeart/2005/8/layout/equation1"/>
    <dgm:cxn modelId="{E37969BD-D949-3B44-8B4E-F7B877A478AC}" type="presParOf" srcId="{AE5E0A55-654D-E64B-B3B7-1E6A992D81FF}" destId="{5BA3399C-DF1A-E849-8810-E488B6DB8FB4}" srcOrd="1" destOrd="0" presId="urn:microsoft.com/office/officeart/2005/8/layout/equation1"/>
    <dgm:cxn modelId="{D6B1C646-615A-B747-8F46-154B53D81855}" type="presParOf" srcId="{AE5E0A55-654D-E64B-B3B7-1E6A992D81FF}" destId="{D1D1F5D0-593D-984F-9C2F-3635DFA64219}" srcOrd="2" destOrd="0" presId="urn:microsoft.com/office/officeart/2005/8/layout/equation1"/>
    <dgm:cxn modelId="{E11068AE-6B10-4544-82CE-14C4E5152CB4}" type="presParOf" srcId="{AE5E0A55-654D-E64B-B3B7-1E6A992D81FF}" destId="{A7BBBC06-4629-874A-B5DE-829485D473DC}" srcOrd="3" destOrd="0" presId="urn:microsoft.com/office/officeart/2005/8/layout/equation1"/>
    <dgm:cxn modelId="{5E6E4BFA-BB53-EA45-AF2C-5B9034F1883A}" type="presParOf" srcId="{AE5E0A55-654D-E64B-B3B7-1E6A992D81FF}" destId="{6DC08156-2BBF-1F4C-935B-288F17F528B3}" srcOrd="4" destOrd="0" presId="urn:microsoft.com/office/officeart/2005/8/layout/equation1"/>
    <dgm:cxn modelId="{8167C81A-0101-C14F-8D81-A7683549EF49}" type="presParOf" srcId="{AE5E0A55-654D-E64B-B3B7-1E6A992D81FF}" destId="{A59BCDD0-4855-6C42-8DB9-FF4528C97DD7}" srcOrd="5" destOrd="0" presId="urn:microsoft.com/office/officeart/2005/8/layout/equation1"/>
    <dgm:cxn modelId="{EDC3AB65-28CB-5C4F-92DD-A5269D1D5D30}" type="presParOf" srcId="{AE5E0A55-654D-E64B-B3B7-1E6A992D81FF}" destId="{DF131AB5-F2BA-7E4B-8639-0A33262AAA02}" srcOrd="6" destOrd="0" presId="urn:microsoft.com/office/officeart/2005/8/layout/equation1"/>
    <dgm:cxn modelId="{1E8ADD36-FF7F-F04F-BAEA-B48B218D164A}" type="presParOf" srcId="{AE5E0A55-654D-E64B-B3B7-1E6A992D81FF}" destId="{697956AA-FEF9-4445-A440-0767F4FFA047}" srcOrd="7" destOrd="0" presId="urn:microsoft.com/office/officeart/2005/8/layout/equation1"/>
    <dgm:cxn modelId="{8F6731CC-7E4E-614B-BAC8-B333B29881CE}" type="presParOf" srcId="{AE5E0A55-654D-E64B-B3B7-1E6A992D81FF}" destId="{22F53D5B-40AB-A540-81AC-6EAC20096005}"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7716F45-5313-4E4D-96F4-BB46374DF3B2}" type="doc">
      <dgm:prSet loTypeId="urn:microsoft.com/office/officeart/2005/8/layout/default" loCatId="" qsTypeId="urn:microsoft.com/office/officeart/2005/8/quickstyle/simple1" qsCatId="simple" csTypeId="urn:microsoft.com/office/officeart/2005/8/colors/accent2_3" csCatId="accent2" phldr="1"/>
      <dgm:spPr/>
      <dgm:t>
        <a:bodyPr/>
        <a:lstStyle/>
        <a:p>
          <a:endParaRPr lang="en-GB"/>
        </a:p>
      </dgm:t>
    </dgm:pt>
    <dgm:pt modelId="{2455097A-CD3B-5740-A6C9-5729AF01B0E9}">
      <dgm:prSet/>
      <dgm:spPr/>
      <dgm:t>
        <a:bodyPr/>
        <a:lstStyle/>
        <a:p>
          <a:r>
            <a:rPr lang="en-US" dirty="0"/>
            <a:t>Challenges</a:t>
          </a:r>
        </a:p>
      </dgm:t>
    </dgm:pt>
    <dgm:pt modelId="{9BDA9A8C-65AA-2845-8CE8-C482BC71EB44}" type="parTrans" cxnId="{8902B8A4-E238-BF45-9A78-9BD184866F55}">
      <dgm:prSet/>
      <dgm:spPr/>
      <dgm:t>
        <a:bodyPr/>
        <a:lstStyle/>
        <a:p>
          <a:endParaRPr lang="en-GB"/>
        </a:p>
      </dgm:t>
    </dgm:pt>
    <dgm:pt modelId="{8DBDDCFD-039F-C74B-971B-60258F21F24D}" type="sibTrans" cxnId="{8902B8A4-E238-BF45-9A78-9BD184866F55}">
      <dgm:prSet/>
      <dgm:spPr/>
      <dgm:t>
        <a:bodyPr/>
        <a:lstStyle/>
        <a:p>
          <a:endParaRPr lang="en-GB"/>
        </a:p>
      </dgm:t>
    </dgm:pt>
    <dgm:pt modelId="{91EFA998-9CBB-9D48-83BF-3ED258A14698}">
      <dgm:prSet/>
      <dgm:spPr/>
      <dgm:t>
        <a:bodyPr/>
        <a:lstStyle/>
        <a:p>
          <a:r>
            <a:rPr lang="en-US" dirty="0"/>
            <a:t>Application nature (boundaries, granularity, …) </a:t>
          </a:r>
        </a:p>
      </dgm:t>
    </dgm:pt>
    <dgm:pt modelId="{7DB3AFDE-6086-AB40-96F6-B902933E744D}" type="parTrans" cxnId="{3A439604-51A4-B849-B2B8-19D5B3ABA661}">
      <dgm:prSet/>
      <dgm:spPr/>
      <dgm:t>
        <a:bodyPr/>
        <a:lstStyle/>
        <a:p>
          <a:endParaRPr lang="en-GB"/>
        </a:p>
      </dgm:t>
    </dgm:pt>
    <dgm:pt modelId="{F61D5F01-4034-FC48-AF10-744F8D074152}" type="sibTrans" cxnId="{3A439604-51A4-B849-B2B8-19D5B3ABA661}">
      <dgm:prSet/>
      <dgm:spPr/>
      <dgm:t>
        <a:bodyPr/>
        <a:lstStyle/>
        <a:p>
          <a:endParaRPr lang="en-GB"/>
        </a:p>
      </dgm:t>
    </dgm:pt>
    <dgm:pt modelId="{755CF36B-486B-0C4B-B8DE-37549C9A5C4E}">
      <dgm:prSet/>
      <dgm:spPr/>
      <dgm:t>
        <a:bodyPr/>
        <a:lstStyle/>
        <a:p>
          <a:r>
            <a:rPr lang="en-US" dirty="0"/>
            <a:t>Lifecycle management</a:t>
          </a:r>
        </a:p>
      </dgm:t>
    </dgm:pt>
    <dgm:pt modelId="{DB871F6E-1272-634D-9351-18532170EE80}" type="parTrans" cxnId="{ECF61D7E-8772-1A4F-8E30-8011A2EEACE5}">
      <dgm:prSet/>
      <dgm:spPr/>
      <dgm:t>
        <a:bodyPr/>
        <a:lstStyle/>
        <a:p>
          <a:endParaRPr lang="en-GB"/>
        </a:p>
      </dgm:t>
    </dgm:pt>
    <dgm:pt modelId="{58777DE1-529B-3143-A393-6583E6882A2A}" type="sibTrans" cxnId="{ECF61D7E-8772-1A4F-8E30-8011A2EEACE5}">
      <dgm:prSet/>
      <dgm:spPr/>
      <dgm:t>
        <a:bodyPr/>
        <a:lstStyle/>
        <a:p>
          <a:endParaRPr lang="en-GB"/>
        </a:p>
      </dgm:t>
    </dgm:pt>
    <dgm:pt modelId="{F0B95E65-F6CA-704F-B9F9-75F38A34316B}">
      <dgm:prSet/>
      <dgm:spPr/>
      <dgm:t>
        <a:bodyPr/>
        <a:lstStyle/>
        <a:p>
          <a:r>
            <a:rPr lang="en-US"/>
            <a:t>Composition</a:t>
          </a:r>
          <a:endParaRPr lang="en-US" dirty="0"/>
        </a:p>
      </dgm:t>
    </dgm:pt>
    <dgm:pt modelId="{6103EF7A-E8DD-BB40-90BA-7A50B85EE45A}" type="parTrans" cxnId="{A8024D28-2DAB-894B-89BD-84E1120080C6}">
      <dgm:prSet/>
      <dgm:spPr/>
      <dgm:t>
        <a:bodyPr/>
        <a:lstStyle/>
        <a:p>
          <a:endParaRPr lang="en-GB"/>
        </a:p>
      </dgm:t>
    </dgm:pt>
    <dgm:pt modelId="{D6BDEE6C-BC6D-C941-9A2F-9F29A69BD235}" type="sibTrans" cxnId="{A8024D28-2DAB-894B-89BD-84E1120080C6}">
      <dgm:prSet/>
      <dgm:spPr/>
      <dgm:t>
        <a:bodyPr/>
        <a:lstStyle/>
        <a:p>
          <a:endParaRPr lang="en-GB"/>
        </a:p>
      </dgm:t>
    </dgm:pt>
    <dgm:pt modelId="{CB2D8924-B736-714E-8DF0-980CBD44CC45}">
      <dgm:prSet/>
      <dgm:spPr/>
      <dgm:t>
        <a:bodyPr/>
        <a:lstStyle/>
        <a:p>
          <a:r>
            <a:rPr lang="en-US" dirty="0"/>
            <a:t>Self test vs Crypto validation</a:t>
          </a:r>
        </a:p>
      </dgm:t>
    </dgm:pt>
    <dgm:pt modelId="{BC0B8E91-9626-574B-9EED-6A0D8B3634FB}" type="parTrans" cxnId="{C99FDAC6-643B-0F4E-972B-0314810639D0}">
      <dgm:prSet/>
      <dgm:spPr/>
      <dgm:t>
        <a:bodyPr/>
        <a:lstStyle/>
        <a:p>
          <a:endParaRPr lang="en-GB"/>
        </a:p>
      </dgm:t>
    </dgm:pt>
    <dgm:pt modelId="{39C7DF8E-712B-3B4E-B6CC-E122939C2E2F}" type="sibTrans" cxnId="{C99FDAC6-643B-0F4E-972B-0314810639D0}">
      <dgm:prSet/>
      <dgm:spPr/>
      <dgm:t>
        <a:bodyPr/>
        <a:lstStyle/>
        <a:p>
          <a:endParaRPr lang="en-GB"/>
        </a:p>
      </dgm:t>
    </dgm:pt>
    <dgm:pt modelId="{EEAB9FC6-1EB5-4249-93D7-BBA48792B9B0}">
      <dgm:prSet phldrT="[Text]"/>
      <dgm:spPr/>
      <dgm:t>
        <a:bodyPr/>
        <a:lstStyle/>
        <a:p>
          <a:r>
            <a:rPr lang="en-US" dirty="0"/>
            <a:t>Intent and range of variables (minutes vs. years)</a:t>
          </a:r>
        </a:p>
      </dgm:t>
    </dgm:pt>
    <dgm:pt modelId="{29678BF1-2E27-A94D-AA50-7FA4B1B893E5}" type="parTrans" cxnId="{39F557AE-5796-C145-88AA-FF542A33A9C0}">
      <dgm:prSet/>
      <dgm:spPr/>
      <dgm:t>
        <a:bodyPr/>
        <a:lstStyle/>
        <a:p>
          <a:endParaRPr lang="en-GB"/>
        </a:p>
      </dgm:t>
    </dgm:pt>
    <dgm:pt modelId="{2A0EC040-0285-5043-9F10-7B852E30A037}" type="sibTrans" cxnId="{39F557AE-5796-C145-88AA-FF542A33A9C0}">
      <dgm:prSet/>
      <dgm:spPr/>
      <dgm:t>
        <a:bodyPr/>
        <a:lstStyle/>
        <a:p>
          <a:endParaRPr lang="en-GB"/>
        </a:p>
      </dgm:t>
    </dgm:pt>
    <dgm:pt modelId="{112F5767-ED81-FD45-ABA5-E8D247F010CF}">
      <dgm:prSet/>
      <dgm:spPr/>
      <dgm:t>
        <a:bodyPr/>
        <a:lstStyle/>
        <a:p>
          <a:r>
            <a:rPr lang="en-GB" dirty="0"/>
            <a:t>Industry Expectations / Annex of Current Best Practice</a:t>
          </a:r>
        </a:p>
      </dgm:t>
    </dgm:pt>
    <dgm:pt modelId="{EF82D736-5B9F-AC45-BDF5-F86F65805AE7}" type="parTrans" cxnId="{21862C73-C4AD-A742-9E11-016F86ACFFDC}">
      <dgm:prSet/>
      <dgm:spPr/>
      <dgm:t>
        <a:bodyPr/>
        <a:lstStyle/>
        <a:p>
          <a:endParaRPr lang="en-GB"/>
        </a:p>
      </dgm:t>
    </dgm:pt>
    <dgm:pt modelId="{1B169FD5-7DC5-E440-AA65-2256F9A0FFA5}" type="sibTrans" cxnId="{21862C73-C4AD-A742-9E11-016F86ACFFDC}">
      <dgm:prSet/>
      <dgm:spPr/>
      <dgm:t>
        <a:bodyPr/>
        <a:lstStyle/>
        <a:p>
          <a:endParaRPr lang="en-GB"/>
        </a:p>
      </dgm:t>
    </dgm:pt>
    <dgm:pt modelId="{D704E7AF-B425-2A4F-A9AD-C78445A74FEF}">
      <dgm:prSet phldrT="[Text]"/>
      <dgm:spPr/>
      <dgm:t>
        <a:bodyPr/>
        <a:lstStyle/>
        <a:p>
          <a:r>
            <a:rPr lang="en-US" dirty="0"/>
            <a:t>Reference Parameters</a:t>
          </a:r>
        </a:p>
      </dgm:t>
    </dgm:pt>
    <dgm:pt modelId="{8CAA4B63-64D2-0B4F-8A76-976D91B591C0}" type="parTrans" cxnId="{2B938746-07BD-544D-B6AF-BCC2599D433B}">
      <dgm:prSet/>
      <dgm:spPr/>
      <dgm:t>
        <a:bodyPr/>
        <a:lstStyle/>
        <a:p>
          <a:endParaRPr lang="en-GB"/>
        </a:p>
      </dgm:t>
    </dgm:pt>
    <dgm:pt modelId="{219CDD73-B4D8-AC4D-9301-59CC9B75AFD0}" type="sibTrans" cxnId="{2B938746-07BD-544D-B6AF-BCC2599D433B}">
      <dgm:prSet/>
      <dgm:spPr/>
      <dgm:t>
        <a:bodyPr/>
        <a:lstStyle/>
        <a:p>
          <a:endParaRPr lang="en-GB"/>
        </a:p>
      </dgm:t>
    </dgm:pt>
    <dgm:pt modelId="{7E166E56-B5CA-464A-A473-231287C5A6E3}">
      <dgm:prSet/>
      <dgm:spPr/>
      <dgm:t>
        <a:bodyPr/>
        <a:lstStyle/>
        <a:p>
          <a:r>
            <a:rPr lang="en-US" dirty="0"/>
            <a:t>Utility of defining specific testability requirements for key elements</a:t>
          </a:r>
          <a:endParaRPr lang="en-GB" dirty="0"/>
        </a:p>
      </dgm:t>
    </dgm:pt>
    <dgm:pt modelId="{4D307EBE-5C36-BF44-ABB1-19FF3BD9D79F}" type="sibTrans" cxnId="{1DC64108-C257-A047-A64C-8773B896F0BA}">
      <dgm:prSet/>
      <dgm:spPr/>
      <dgm:t>
        <a:bodyPr/>
        <a:lstStyle/>
        <a:p>
          <a:endParaRPr lang="en-GB"/>
        </a:p>
      </dgm:t>
    </dgm:pt>
    <dgm:pt modelId="{451BC81A-0573-0A46-B9E2-865B82ADA4D7}" type="parTrans" cxnId="{1DC64108-C257-A047-A64C-8773B896F0BA}">
      <dgm:prSet/>
      <dgm:spPr/>
      <dgm:t>
        <a:bodyPr/>
        <a:lstStyle/>
        <a:p>
          <a:endParaRPr lang="en-GB"/>
        </a:p>
      </dgm:t>
    </dgm:pt>
    <dgm:pt modelId="{1220CE22-3DC7-F64F-867C-8D11E75C0633}" type="pres">
      <dgm:prSet presAssocID="{37716F45-5313-4E4D-96F4-BB46374DF3B2}" presName="diagram" presStyleCnt="0">
        <dgm:presLayoutVars>
          <dgm:dir/>
          <dgm:resizeHandles val="exact"/>
        </dgm:presLayoutVars>
      </dgm:prSet>
      <dgm:spPr/>
    </dgm:pt>
    <dgm:pt modelId="{431D24ED-DA40-E14B-BD69-F362A595487D}" type="pres">
      <dgm:prSet presAssocID="{2455097A-CD3B-5740-A6C9-5729AF01B0E9}" presName="node" presStyleLbl="node1" presStyleIdx="0" presStyleCnt="2">
        <dgm:presLayoutVars>
          <dgm:bulletEnabled val="1"/>
        </dgm:presLayoutVars>
      </dgm:prSet>
      <dgm:spPr/>
    </dgm:pt>
    <dgm:pt modelId="{9949C411-614B-2048-8BA4-3B0E1B51768F}" type="pres">
      <dgm:prSet presAssocID="{8DBDDCFD-039F-C74B-971B-60258F21F24D}" presName="sibTrans" presStyleCnt="0"/>
      <dgm:spPr/>
    </dgm:pt>
    <dgm:pt modelId="{43C70F1C-FED1-AE44-9C6A-6839516B8BA3}" type="pres">
      <dgm:prSet presAssocID="{D704E7AF-B425-2A4F-A9AD-C78445A74FEF}" presName="node" presStyleLbl="node1" presStyleIdx="1" presStyleCnt="2">
        <dgm:presLayoutVars>
          <dgm:bulletEnabled val="1"/>
        </dgm:presLayoutVars>
      </dgm:prSet>
      <dgm:spPr/>
    </dgm:pt>
  </dgm:ptLst>
  <dgm:cxnLst>
    <dgm:cxn modelId="{3A439604-51A4-B849-B2B8-19D5B3ABA661}" srcId="{2455097A-CD3B-5740-A6C9-5729AF01B0E9}" destId="{91EFA998-9CBB-9D48-83BF-3ED258A14698}" srcOrd="0" destOrd="0" parTransId="{7DB3AFDE-6086-AB40-96F6-B902933E744D}" sibTransId="{F61D5F01-4034-FC48-AF10-744F8D074152}"/>
    <dgm:cxn modelId="{1DC64108-C257-A047-A64C-8773B896F0BA}" srcId="{D704E7AF-B425-2A4F-A9AD-C78445A74FEF}" destId="{7E166E56-B5CA-464A-A473-231287C5A6E3}" srcOrd="1" destOrd="0" parTransId="{451BC81A-0573-0A46-B9E2-865B82ADA4D7}" sibTransId="{4D307EBE-5C36-BF44-ABB1-19FF3BD9D79F}"/>
    <dgm:cxn modelId="{5DE76E10-FF22-D64D-857A-FE8DDC923A08}" type="presOf" srcId="{7E166E56-B5CA-464A-A473-231287C5A6E3}" destId="{43C70F1C-FED1-AE44-9C6A-6839516B8BA3}" srcOrd="0" destOrd="2" presId="urn:microsoft.com/office/officeart/2005/8/layout/default"/>
    <dgm:cxn modelId="{F0F7C51E-BC67-274E-B235-1916A84B07E9}" type="presOf" srcId="{37716F45-5313-4E4D-96F4-BB46374DF3B2}" destId="{1220CE22-3DC7-F64F-867C-8D11E75C0633}" srcOrd="0" destOrd="0" presId="urn:microsoft.com/office/officeart/2005/8/layout/default"/>
    <dgm:cxn modelId="{05A50C21-4245-EE48-A944-809DB54619AB}" type="presOf" srcId="{2455097A-CD3B-5740-A6C9-5729AF01B0E9}" destId="{431D24ED-DA40-E14B-BD69-F362A595487D}" srcOrd="0" destOrd="0" presId="urn:microsoft.com/office/officeart/2005/8/layout/default"/>
    <dgm:cxn modelId="{A8024D28-2DAB-894B-89BD-84E1120080C6}" srcId="{2455097A-CD3B-5740-A6C9-5729AF01B0E9}" destId="{F0B95E65-F6CA-704F-B9F9-75F38A34316B}" srcOrd="2" destOrd="0" parTransId="{6103EF7A-E8DD-BB40-90BA-7A50B85EE45A}" sibTransId="{D6BDEE6C-BC6D-C941-9A2F-9F29A69BD235}"/>
    <dgm:cxn modelId="{1AD8DB40-647E-9146-B669-D4BD20DABB9D}" type="presOf" srcId="{F0B95E65-F6CA-704F-B9F9-75F38A34316B}" destId="{431D24ED-DA40-E14B-BD69-F362A595487D}" srcOrd="0" destOrd="3" presId="urn:microsoft.com/office/officeart/2005/8/layout/default"/>
    <dgm:cxn modelId="{2B938746-07BD-544D-B6AF-BCC2599D433B}" srcId="{37716F45-5313-4E4D-96F4-BB46374DF3B2}" destId="{D704E7AF-B425-2A4F-A9AD-C78445A74FEF}" srcOrd="1" destOrd="0" parTransId="{8CAA4B63-64D2-0B4F-8A76-976D91B591C0}" sibTransId="{219CDD73-B4D8-AC4D-9301-59CC9B75AFD0}"/>
    <dgm:cxn modelId="{929A0A4D-B194-FD4D-AF9B-B628F15C7DD8}" type="presOf" srcId="{EEAB9FC6-1EB5-4249-93D7-BBA48792B9B0}" destId="{43C70F1C-FED1-AE44-9C6A-6839516B8BA3}" srcOrd="0" destOrd="1" presId="urn:microsoft.com/office/officeart/2005/8/layout/default"/>
    <dgm:cxn modelId="{21862C73-C4AD-A742-9E11-016F86ACFFDC}" srcId="{D704E7AF-B425-2A4F-A9AD-C78445A74FEF}" destId="{112F5767-ED81-FD45-ABA5-E8D247F010CF}" srcOrd="2" destOrd="0" parTransId="{EF82D736-5B9F-AC45-BDF5-F86F65805AE7}" sibTransId="{1B169FD5-7DC5-E440-AA65-2256F9A0FFA5}"/>
    <dgm:cxn modelId="{3C922374-3FAF-FB4E-9413-AECFEC7D46D3}" type="presOf" srcId="{755CF36B-486B-0C4B-B8DE-37549C9A5C4E}" destId="{431D24ED-DA40-E14B-BD69-F362A595487D}" srcOrd="0" destOrd="2" presId="urn:microsoft.com/office/officeart/2005/8/layout/default"/>
    <dgm:cxn modelId="{ECF61D7E-8772-1A4F-8E30-8011A2EEACE5}" srcId="{2455097A-CD3B-5740-A6C9-5729AF01B0E9}" destId="{755CF36B-486B-0C4B-B8DE-37549C9A5C4E}" srcOrd="1" destOrd="0" parTransId="{DB871F6E-1272-634D-9351-18532170EE80}" sibTransId="{58777DE1-529B-3143-A393-6583E6882A2A}"/>
    <dgm:cxn modelId="{AB8F5095-8446-0343-BC2A-FCFB4B8A9C2C}" type="presOf" srcId="{D704E7AF-B425-2A4F-A9AD-C78445A74FEF}" destId="{43C70F1C-FED1-AE44-9C6A-6839516B8BA3}" srcOrd="0" destOrd="0" presId="urn:microsoft.com/office/officeart/2005/8/layout/default"/>
    <dgm:cxn modelId="{8902B8A4-E238-BF45-9A78-9BD184866F55}" srcId="{37716F45-5313-4E4D-96F4-BB46374DF3B2}" destId="{2455097A-CD3B-5740-A6C9-5729AF01B0E9}" srcOrd="0" destOrd="0" parTransId="{9BDA9A8C-65AA-2845-8CE8-C482BC71EB44}" sibTransId="{8DBDDCFD-039F-C74B-971B-60258F21F24D}"/>
    <dgm:cxn modelId="{39F557AE-5796-C145-88AA-FF542A33A9C0}" srcId="{D704E7AF-B425-2A4F-A9AD-C78445A74FEF}" destId="{EEAB9FC6-1EB5-4249-93D7-BBA48792B9B0}" srcOrd="0" destOrd="0" parTransId="{29678BF1-2E27-A94D-AA50-7FA4B1B893E5}" sibTransId="{2A0EC040-0285-5043-9F10-7B852E30A037}"/>
    <dgm:cxn modelId="{C99FDAC6-643B-0F4E-972B-0314810639D0}" srcId="{2455097A-CD3B-5740-A6C9-5729AF01B0E9}" destId="{CB2D8924-B736-714E-8DF0-980CBD44CC45}" srcOrd="3" destOrd="0" parTransId="{BC0B8E91-9626-574B-9EED-6A0D8B3634FB}" sibTransId="{39C7DF8E-712B-3B4E-B6CC-E122939C2E2F}"/>
    <dgm:cxn modelId="{11381AE1-71C6-7C4F-A0BB-5F8F20A3A446}" type="presOf" srcId="{91EFA998-9CBB-9D48-83BF-3ED258A14698}" destId="{431D24ED-DA40-E14B-BD69-F362A595487D}" srcOrd="0" destOrd="1" presId="urn:microsoft.com/office/officeart/2005/8/layout/default"/>
    <dgm:cxn modelId="{F56678E6-166C-164A-B6C9-48C6B4987945}" type="presOf" srcId="{112F5767-ED81-FD45-ABA5-E8D247F010CF}" destId="{43C70F1C-FED1-AE44-9C6A-6839516B8BA3}" srcOrd="0" destOrd="3" presId="urn:microsoft.com/office/officeart/2005/8/layout/default"/>
    <dgm:cxn modelId="{D3E807F9-7262-9947-BE14-12F3C84F6B41}" type="presOf" srcId="{CB2D8924-B736-714E-8DF0-980CBD44CC45}" destId="{431D24ED-DA40-E14B-BD69-F362A595487D}" srcOrd="0" destOrd="4" presId="urn:microsoft.com/office/officeart/2005/8/layout/default"/>
    <dgm:cxn modelId="{28071342-B958-FE40-9C57-DC2F32B483C8}" type="presParOf" srcId="{1220CE22-3DC7-F64F-867C-8D11E75C0633}" destId="{431D24ED-DA40-E14B-BD69-F362A595487D}" srcOrd="0" destOrd="0" presId="urn:microsoft.com/office/officeart/2005/8/layout/default"/>
    <dgm:cxn modelId="{7DB9316E-3E9F-F74A-BA4F-4F5376D82179}" type="presParOf" srcId="{1220CE22-3DC7-F64F-867C-8D11E75C0633}" destId="{9949C411-614B-2048-8BA4-3B0E1B51768F}" srcOrd="1" destOrd="0" presId="urn:microsoft.com/office/officeart/2005/8/layout/default"/>
    <dgm:cxn modelId="{5DF817BC-946B-2849-A944-A90D34FEA234}" type="presParOf" srcId="{1220CE22-3DC7-F64F-867C-8D11E75C0633}" destId="{43C70F1C-FED1-AE44-9C6A-6839516B8BA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5FF781A-681E-1B40-BDDC-BC86CC246CCD}"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en-GB"/>
        </a:p>
      </dgm:t>
    </dgm:pt>
    <dgm:pt modelId="{B58EE5E2-8261-0246-9A8F-7D6EC37B67F5}">
      <dgm:prSet phldrT="[Text]" custT="1"/>
      <dgm:spPr/>
      <dgm:t>
        <a:bodyPr/>
        <a:lstStyle/>
        <a:p>
          <a:pPr>
            <a:buFont typeface="Wingdings" panose="05000000000000000000" pitchFamily="2" charset="2"/>
            <a:buChar char="§"/>
          </a:pPr>
          <a:r>
            <a:rPr lang="en-US" sz="2000" dirty="0"/>
            <a:t>Clearly define :</a:t>
          </a:r>
          <a:endParaRPr lang="en-GB" sz="2000" dirty="0"/>
        </a:p>
      </dgm:t>
    </dgm:pt>
    <dgm:pt modelId="{76D1D225-A7CF-A940-B7D9-7F01A002A586}" type="parTrans" cxnId="{6C34E7D5-54C5-E542-ACA4-6F55D43A33B6}">
      <dgm:prSet/>
      <dgm:spPr/>
      <dgm:t>
        <a:bodyPr/>
        <a:lstStyle/>
        <a:p>
          <a:endParaRPr lang="en-GB" sz="2000"/>
        </a:p>
      </dgm:t>
    </dgm:pt>
    <dgm:pt modelId="{D25B9D10-3E7B-FA48-A2F2-AD507F131EF2}" type="sibTrans" cxnId="{6C34E7D5-54C5-E542-ACA4-6F55D43A33B6}">
      <dgm:prSet/>
      <dgm:spPr/>
      <dgm:t>
        <a:bodyPr/>
        <a:lstStyle/>
        <a:p>
          <a:endParaRPr lang="en-GB" sz="2000"/>
        </a:p>
      </dgm:t>
    </dgm:pt>
    <dgm:pt modelId="{E3D402A3-926D-7F4A-9C9A-2065EB4FDAFF}">
      <dgm:prSet custT="1"/>
      <dgm:spPr/>
      <dgm:t>
        <a:bodyPr/>
        <a:lstStyle/>
        <a:p>
          <a:r>
            <a:rPr lang="en-US" sz="2000" dirty="0"/>
            <a:t>Ensure the profile addresses both:</a:t>
          </a:r>
        </a:p>
      </dgm:t>
    </dgm:pt>
    <dgm:pt modelId="{AA9F7014-C241-EC46-AD09-068F18B43422}" type="parTrans" cxnId="{A20DA983-1C87-5E43-A542-020B8165882B}">
      <dgm:prSet/>
      <dgm:spPr/>
      <dgm:t>
        <a:bodyPr/>
        <a:lstStyle/>
        <a:p>
          <a:endParaRPr lang="en-GB" sz="2000"/>
        </a:p>
      </dgm:t>
    </dgm:pt>
    <dgm:pt modelId="{141035A2-6F49-B748-9CE4-6A5C24389A6A}" type="sibTrans" cxnId="{A20DA983-1C87-5E43-A542-020B8165882B}">
      <dgm:prSet/>
      <dgm:spPr/>
      <dgm:t>
        <a:bodyPr/>
        <a:lstStyle/>
        <a:p>
          <a:endParaRPr lang="en-GB" sz="2000"/>
        </a:p>
      </dgm:t>
    </dgm:pt>
    <dgm:pt modelId="{BBEC4250-FB64-2A43-ABE3-E95A63EEB1DB}">
      <dgm:prSet/>
      <dgm:spPr/>
      <dgm:t>
        <a:bodyPr/>
        <a:lstStyle/>
        <a:p>
          <a:r>
            <a:rPr lang="en-US" sz="2000" dirty="0"/>
            <a:t>mandatory and</a:t>
          </a:r>
        </a:p>
      </dgm:t>
    </dgm:pt>
    <dgm:pt modelId="{32B779E0-F7CA-6F4F-B9F5-3749A063CD3D}" type="parTrans" cxnId="{6AB05610-5AE5-344A-97FC-FA8E85B7CDD7}">
      <dgm:prSet/>
      <dgm:spPr/>
      <dgm:t>
        <a:bodyPr/>
        <a:lstStyle/>
        <a:p>
          <a:endParaRPr lang="en-GB"/>
        </a:p>
      </dgm:t>
    </dgm:pt>
    <dgm:pt modelId="{64200CE0-B9CF-C54A-A73C-856226B7B0A7}" type="sibTrans" cxnId="{6AB05610-5AE5-344A-97FC-FA8E85B7CDD7}">
      <dgm:prSet/>
      <dgm:spPr/>
      <dgm:t>
        <a:bodyPr/>
        <a:lstStyle/>
        <a:p>
          <a:endParaRPr lang="en-GB"/>
        </a:p>
      </dgm:t>
    </dgm:pt>
    <dgm:pt modelId="{3B32EA2A-A5E8-BB49-8000-09F111365849}">
      <dgm:prSet/>
      <dgm:spPr/>
      <dgm:t>
        <a:bodyPr/>
        <a:lstStyle/>
        <a:p>
          <a:r>
            <a:rPr lang="en-US" sz="2000" dirty="0"/>
            <a:t>optional application-layer requirements</a:t>
          </a:r>
        </a:p>
      </dgm:t>
    </dgm:pt>
    <dgm:pt modelId="{89C979DC-E11C-4148-92E5-88604D6A8C18}" type="parTrans" cxnId="{B422C182-921D-E64D-8F3D-180AA2F6EBB6}">
      <dgm:prSet/>
      <dgm:spPr/>
      <dgm:t>
        <a:bodyPr/>
        <a:lstStyle/>
        <a:p>
          <a:endParaRPr lang="en-GB"/>
        </a:p>
      </dgm:t>
    </dgm:pt>
    <dgm:pt modelId="{E019B373-C22A-8C45-9BD9-2872B411794A}" type="sibTrans" cxnId="{B422C182-921D-E64D-8F3D-180AA2F6EBB6}">
      <dgm:prSet/>
      <dgm:spPr/>
      <dgm:t>
        <a:bodyPr/>
        <a:lstStyle/>
        <a:p>
          <a:endParaRPr lang="en-GB"/>
        </a:p>
      </dgm:t>
    </dgm:pt>
    <dgm:pt modelId="{5F36BC76-33ED-A248-AD21-F2251041A786}">
      <dgm:prSet/>
      <dgm:spPr/>
      <dgm:t>
        <a:bodyPr/>
        <a:lstStyle/>
        <a:p>
          <a:pPr>
            <a:buFont typeface="Wingdings" panose="05000000000000000000" pitchFamily="2" charset="2"/>
            <a:buChar char="§"/>
          </a:pPr>
          <a:r>
            <a:rPr lang="en-US" sz="2000" dirty="0"/>
            <a:t>scope of the protection profile to cover application-specific requirements</a:t>
          </a:r>
          <a:endParaRPr lang="en-GB" sz="2000" dirty="0"/>
        </a:p>
      </dgm:t>
    </dgm:pt>
    <dgm:pt modelId="{F6CBB897-CEAD-2B4A-99EC-37E3A0DD4982}" type="parTrans" cxnId="{30205724-A370-C14E-957D-2CD56168CE61}">
      <dgm:prSet/>
      <dgm:spPr/>
      <dgm:t>
        <a:bodyPr/>
        <a:lstStyle/>
        <a:p>
          <a:endParaRPr lang="en-GB"/>
        </a:p>
      </dgm:t>
    </dgm:pt>
    <dgm:pt modelId="{A98025D1-AF41-5F4E-AE01-7D1FEBA8E79A}" type="sibTrans" cxnId="{30205724-A370-C14E-957D-2CD56168CE61}">
      <dgm:prSet/>
      <dgm:spPr/>
      <dgm:t>
        <a:bodyPr/>
        <a:lstStyle/>
        <a:p>
          <a:endParaRPr lang="en-GB"/>
        </a:p>
      </dgm:t>
    </dgm:pt>
    <dgm:pt modelId="{33BB4368-209B-1840-984A-A115F59383E1}" type="pres">
      <dgm:prSet presAssocID="{B5FF781A-681E-1B40-BDDC-BC86CC246CCD}" presName="diagram" presStyleCnt="0">
        <dgm:presLayoutVars>
          <dgm:dir/>
          <dgm:resizeHandles val="exact"/>
        </dgm:presLayoutVars>
      </dgm:prSet>
      <dgm:spPr/>
    </dgm:pt>
    <dgm:pt modelId="{939851A3-8C8E-744B-BB32-9C9260A2F2D2}" type="pres">
      <dgm:prSet presAssocID="{B58EE5E2-8261-0246-9A8F-7D6EC37B67F5}" presName="node" presStyleLbl="node1" presStyleIdx="0" presStyleCnt="2">
        <dgm:presLayoutVars>
          <dgm:bulletEnabled val="1"/>
        </dgm:presLayoutVars>
      </dgm:prSet>
      <dgm:spPr/>
    </dgm:pt>
    <dgm:pt modelId="{5EABCAD0-EFE1-B649-914D-5C2416D9E2BA}" type="pres">
      <dgm:prSet presAssocID="{D25B9D10-3E7B-FA48-A2F2-AD507F131EF2}" presName="sibTrans" presStyleCnt="0"/>
      <dgm:spPr/>
    </dgm:pt>
    <dgm:pt modelId="{294010BD-DFA0-9142-B12F-59147A1A82E4}" type="pres">
      <dgm:prSet presAssocID="{E3D402A3-926D-7F4A-9C9A-2065EB4FDAFF}" presName="node" presStyleLbl="node1" presStyleIdx="1" presStyleCnt="2" custScaleY="68620">
        <dgm:presLayoutVars>
          <dgm:bulletEnabled val="1"/>
        </dgm:presLayoutVars>
      </dgm:prSet>
      <dgm:spPr/>
    </dgm:pt>
  </dgm:ptLst>
  <dgm:cxnLst>
    <dgm:cxn modelId="{D6AE3A0F-1AF8-F842-A844-4804EC76B7C4}" type="presOf" srcId="{3B32EA2A-A5E8-BB49-8000-09F111365849}" destId="{294010BD-DFA0-9142-B12F-59147A1A82E4}" srcOrd="0" destOrd="2" presId="urn:microsoft.com/office/officeart/2005/8/layout/default"/>
    <dgm:cxn modelId="{6AB05610-5AE5-344A-97FC-FA8E85B7CDD7}" srcId="{E3D402A3-926D-7F4A-9C9A-2065EB4FDAFF}" destId="{BBEC4250-FB64-2A43-ABE3-E95A63EEB1DB}" srcOrd="0" destOrd="0" parTransId="{32B779E0-F7CA-6F4F-B9F5-3749A063CD3D}" sibTransId="{64200CE0-B9CF-C54A-A73C-856226B7B0A7}"/>
    <dgm:cxn modelId="{30205724-A370-C14E-957D-2CD56168CE61}" srcId="{B58EE5E2-8261-0246-9A8F-7D6EC37B67F5}" destId="{5F36BC76-33ED-A248-AD21-F2251041A786}" srcOrd="0" destOrd="0" parTransId="{F6CBB897-CEAD-2B4A-99EC-37E3A0DD4982}" sibTransId="{A98025D1-AF41-5F4E-AE01-7D1FEBA8E79A}"/>
    <dgm:cxn modelId="{9C479124-B502-6A4E-BAE4-A3DF83CDBB22}" type="presOf" srcId="{B5FF781A-681E-1B40-BDDC-BC86CC246CCD}" destId="{33BB4368-209B-1840-984A-A115F59383E1}" srcOrd="0" destOrd="0" presId="urn:microsoft.com/office/officeart/2005/8/layout/default"/>
    <dgm:cxn modelId="{B422C182-921D-E64D-8F3D-180AA2F6EBB6}" srcId="{E3D402A3-926D-7F4A-9C9A-2065EB4FDAFF}" destId="{3B32EA2A-A5E8-BB49-8000-09F111365849}" srcOrd="1" destOrd="0" parTransId="{89C979DC-E11C-4148-92E5-88604D6A8C18}" sibTransId="{E019B373-C22A-8C45-9BD9-2872B411794A}"/>
    <dgm:cxn modelId="{A20DA983-1C87-5E43-A542-020B8165882B}" srcId="{B5FF781A-681E-1B40-BDDC-BC86CC246CCD}" destId="{E3D402A3-926D-7F4A-9C9A-2065EB4FDAFF}" srcOrd="1" destOrd="0" parTransId="{AA9F7014-C241-EC46-AD09-068F18B43422}" sibTransId="{141035A2-6F49-B748-9CE4-6A5C24389A6A}"/>
    <dgm:cxn modelId="{F3AFA891-5EBF-E64E-B51E-CAFABA7E3B3B}" type="presOf" srcId="{B58EE5E2-8261-0246-9A8F-7D6EC37B67F5}" destId="{939851A3-8C8E-744B-BB32-9C9260A2F2D2}" srcOrd="0" destOrd="0" presId="urn:microsoft.com/office/officeart/2005/8/layout/default"/>
    <dgm:cxn modelId="{01AEA4AB-346A-9343-8D56-86338FFED613}" type="presOf" srcId="{BBEC4250-FB64-2A43-ABE3-E95A63EEB1DB}" destId="{294010BD-DFA0-9142-B12F-59147A1A82E4}" srcOrd="0" destOrd="1" presId="urn:microsoft.com/office/officeart/2005/8/layout/default"/>
    <dgm:cxn modelId="{F4C3ECB8-FEF7-1E48-817E-71F00597397D}" type="presOf" srcId="{E3D402A3-926D-7F4A-9C9A-2065EB4FDAFF}" destId="{294010BD-DFA0-9142-B12F-59147A1A82E4}" srcOrd="0" destOrd="0" presId="urn:microsoft.com/office/officeart/2005/8/layout/default"/>
    <dgm:cxn modelId="{453DDDB9-9BC5-4540-8194-5357CCAC7B2B}" type="presOf" srcId="{5F36BC76-33ED-A248-AD21-F2251041A786}" destId="{939851A3-8C8E-744B-BB32-9C9260A2F2D2}" srcOrd="0" destOrd="1" presId="urn:microsoft.com/office/officeart/2005/8/layout/default"/>
    <dgm:cxn modelId="{6C34E7D5-54C5-E542-ACA4-6F55D43A33B6}" srcId="{B5FF781A-681E-1B40-BDDC-BC86CC246CCD}" destId="{B58EE5E2-8261-0246-9A8F-7D6EC37B67F5}" srcOrd="0" destOrd="0" parTransId="{76D1D225-A7CF-A940-B7D9-7F01A002A586}" sibTransId="{D25B9D10-3E7B-FA48-A2F2-AD507F131EF2}"/>
    <dgm:cxn modelId="{18057FE2-78D2-3E4F-B38C-35F67DBE1E03}" type="presParOf" srcId="{33BB4368-209B-1840-984A-A115F59383E1}" destId="{939851A3-8C8E-744B-BB32-9C9260A2F2D2}" srcOrd="0" destOrd="0" presId="urn:microsoft.com/office/officeart/2005/8/layout/default"/>
    <dgm:cxn modelId="{872B0850-026D-BF44-A28E-C917296769C6}" type="presParOf" srcId="{33BB4368-209B-1840-984A-A115F59383E1}" destId="{5EABCAD0-EFE1-B649-914D-5C2416D9E2BA}" srcOrd="1" destOrd="0" presId="urn:microsoft.com/office/officeart/2005/8/layout/default"/>
    <dgm:cxn modelId="{5743D79C-5534-C84A-8C7C-FFA381381C1D}" type="presParOf" srcId="{33BB4368-209B-1840-984A-A115F59383E1}" destId="{294010BD-DFA0-9142-B12F-59147A1A82E4}"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A2FD285-066A-7B44-9EE7-EB65DEFEC2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8EC1EEC6-BAD5-9B47-BC00-6EBDBEE8CC9B}">
      <dgm:prSet phldrT="[Text]"/>
      <dgm:spPr/>
      <dgm:t>
        <a:bodyPr/>
        <a:lstStyle/>
        <a:p>
          <a:pPr>
            <a:buFontTx/>
            <a:buChar char="-"/>
          </a:pPr>
          <a:r>
            <a:rPr lang="en-US" dirty="0"/>
            <a:t>Key management</a:t>
          </a:r>
          <a:endParaRPr lang="en-GB" dirty="0"/>
        </a:p>
      </dgm:t>
    </dgm:pt>
    <dgm:pt modelId="{2D712225-99C7-244B-9976-DC7CEFF884ED}" type="parTrans" cxnId="{60379F5F-CA96-3A48-B127-7777DABF762C}">
      <dgm:prSet/>
      <dgm:spPr/>
      <dgm:t>
        <a:bodyPr/>
        <a:lstStyle/>
        <a:p>
          <a:endParaRPr lang="en-GB"/>
        </a:p>
      </dgm:t>
    </dgm:pt>
    <dgm:pt modelId="{570D491F-C4D9-4D46-BCD3-75496C61DBC9}" type="sibTrans" cxnId="{60379F5F-CA96-3A48-B127-7777DABF762C}">
      <dgm:prSet/>
      <dgm:spPr/>
      <dgm:t>
        <a:bodyPr/>
        <a:lstStyle/>
        <a:p>
          <a:endParaRPr lang="en-GB"/>
        </a:p>
      </dgm:t>
    </dgm:pt>
    <dgm:pt modelId="{2E0D9C95-4254-DF49-B1D3-38D74A33E9E3}">
      <dgm:prSet/>
      <dgm:spPr/>
      <dgm:t>
        <a:bodyPr/>
        <a:lstStyle/>
        <a:p>
          <a:r>
            <a:rPr lang="en-US"/>
            <a:t>Secure Storage</a:t>
          </a:r>
          <a:endParaRPr lang="en-US" dirty="0"/>
        </a:p>
      </dgm:t>
    </dgm:pt>
    <dgm:pt modelId="{3CC3864A-BCC1-174C-9031-1CBDD5BEB4D6}" type="parTrans" cxnId="{68160125-FA90-F24E-8AE3-020912E7D3F1}">
      <dgm:prSet/>
      <dgm:spPr/>
      <dgm:t>
        <a:bodyPr/>
        <a:lstStyle/>
        <a:p>
          <a:endParaRPr lang="en-GB"/>
        </a:p>
      </dgm:t>
    </dgm:pt>
    <dgm:pt modelId="{564EFAA1-A371-364E-B770-375E56AEEF80}" type="sibTrans" cxnId="{68160125-FA90-F24E-8AE3-020912E7D3F1}">
      <dgm:prSet/>
      <dgm:spPr/>
      <dgm:t>
        <a:bodyPr/>
        <a:lstStyle/>
        <a:p>
          <a:endParaRPr lang="en-GB"/>
        </a:p>
      </dgm:t>
    </dgm:pt>
    <dgm:pt modelId="{5489F8D9-6DDA-634F-9C0B-8938EDF53580}">
      <dgm:prSet/>
      <dgm:spPr/>
      <dgm:t>
        <a:bodyPr/>
        <a:lstStyle/>
        <a:p>
          <a:r>
            <a:rPr lang="en-US"/>
            <a:t>Certificates management</a:t>
          </a:r>
          <a:endParaRPr lang="en-US" dirty="0"/>
        </a:p>
      </dgm:t>
    </dgm:pt>
    <dgm:pt modelId="{C5597F00-DC5A-084E-82B4-665D7520CAF5}" type="parTrans" cxnId="{628ADEEF-F2A4-2947-A9C7-CB3E65F06317}">
      <dgm:prSet/>
      <dgm:spPr/>
      <dgm:t>
        <a:bodyPr/>
        <a:lstStyle/>
        <a:p>
          <a:endParaRPr lang="en-GB"/>
        </a:p>
      </dgm:t>
    </dgm:pt>
    <dgm:pt modelId="{0CC2CBE1-5B0D-8745-830A-4E3B3C979E03}" type="sibTrans" cxnId="{628ADEEF-F2A4-2947-A9C7-CB3E65F06317}">
      <dgm:prSet/>
      <dgm:spPr/>
      <dgm:t>
        <a:bodyPr/>
        <a:lstStyle/>
        <a:p>
          <a:endParaRPr lang="en-GB"/>
        </a:p>
      </dgm:t>
    </dgm:pt>
    <dgm:pt modelId="{435096A6-60D0-A041-AD04-91CAD59ECBFC}">
      <dgm:prSet/>
      <dgm:spPr/>
      <dgm:t>
        <a:bodyPr/>
        <a:lstStyle/>
        <a:p>
          <a:r>
            <a:rPr lang="en-US"/>
            <a:t>Complementary crypto services (if some could miss, or if some could require higher security)</a:t>
          </a:r>
          <a:endParaRPr lang="en-US" dirty="0"/>
        </a:p>
      </dgm:t>
    </dgm:pt>
    <dgm:pt modelId="{96D17077-CA4C-844F-B386-6A3A1E90776E}" type="parTrans" cxnId="{782A09F4-171A-234C-A64F-087A03680EBF}">
      <dgm:prSet/>
      <dgm:spPr/>
      <dgm:t>
        <a:bodyPr/>
        <a:lstStyle/>
        <a:p>
          <a:endParaRPr lang="en-GB"/>
        </a:p>
      </dgm:t>
    </dgm:pt>
    <dgm:pt modelId="{24BE5202-D638-7E42-AEF6-A26AAA21D643}" type="sibTrans" cxnId="{782A09F4-171A-234C-A64F-087A03680EBF}">
      <dgm:prSet/>
      <dgm:spPr/>
      <dgm:t>
        <a:bodyPr/>
        <a:lstStyle/>
        <a:p>
          <a:endParaRPr lang="en-GB"/>
        </a:p>
      </dgm:t>
    </dgm:pt>
    <dgm:pt modelId="{8D8181EB-3FA2-2141-9914-AA15510B9857}">
      <dgm:prSet/>
      <dgm:spPr/>
      <dgm:t>
        <a:bodyPr/>
        <a:lstStyle/>
        <a:p>
          <a:r>
            <a:rPr lang="en-US"/>
            <a:t>Remote provisioning </a:t>
          </a:r>
          <a:endParaRPr lang="en-US" dirty="0"/>
        </a:p>
      </dgm:t>
    </dgm:pt>
    <dgm:pt modelId="{D88955BB-73AA-834A-8F3E-600480A1EAD8}" type="parTrans" cxnId="{252BA729-2DE4-154D-A6D3-E878B37AA45E}">
      <dgm:prSet/>
      <dgm:spPr/>
      <dgm:t>
        <a:bodyPr/>
        <a:lstStyle/>
        <a:p>
          <a:endParaRPr lang="en-GB"/>
        </a:p>
      </dgm:t>
    </dgm:pt>
    <dgm:pt modelId="{58FC3E45-41C8-834D-9999-6C4E9012AE01}" type="sibTrans" cxnId="{252BA729-2DE4-154D-A6D3-E878B37AA45E}">
      <dgm:prSet/>
      <dgm:spPr/>
      <dgm:t>
        <a:bodyPr/>
        <a:lstStyle/>
        <a:p>
          <a:endParaRPr lang="en-GB"/>
        </a:p>
      </dgm:t>
    </dgm:pt>
    <dgm:pt modelId="{200B2B02-1EC5-864E-9C4E-68E9779374FD}">
      <dgm:prSet/>
      <dgm:spPr/>
      <dgm:t>
        <a:bodyPr/>
        <a:lstStyle/>
        <a:p>
          <a:r>
            <a:rPr lang="en-US"/>
            <a:t>Possible ROT improvement scheme</a:t>
          </a:r>
          <a:endParaRPr lang="en-US" dirty="0"/>
        </a:p>
      </dgm:t>
    </dgm:pt>
    <dgm:pt modelId="{A7BE6A77-CEA5-4E41-B4BB-5342EC162331}" type="parTrans" cxnId="{EDAE147E-8096-EB4C-A896-EFDADBABAACB}">
      <dgm:prSet/>
      <dgm:spPr/>
      <dgm:t>
        <a:bodyPr/>
        <a:lstStyle/>
        <a:p>
          <a:endParaRPr lang="en-GB"/>
        </a:p>
      </dgm:t>
    </dgm:pt>
    <dgm:pt modelId="{6F857C39-F934-6D4D-B4F9-EAFE390E388E}" type="sibTrans" cxnId="{EDAE147E-8096-EB4C-A896-EFDADBABAACB}">
      <dgm:prSet/>
      <dgm:spPr/>
      <dgm:t>
        <a:bodyPr/>
        <a:lstStyle/>
        <a:p>
          <a:endParaRPr lang="en-GB"/>
        </a:p>
      </dgm:t>
    </dgm:pt>
    <dgm:pt modelId="{A749ED91-4B36-7848-9837-BBB79898F803}">
      <dgm:prSet/>
      <dgm:spPr/>
      <dgm:t>
        <a:bodyPr/>
        <a:lstStyle/>
        <a:p>
          <a:r>
            <a:rPr lang="en-US"/>
            <a:t>Capability to maintain state of the art security robustness on the field</a:t>
          </a:r>
          <a:endParaRPr lang="en-US" dirty="0"/>
        </a:p>
      </dgm:t>
    </dgm:pt>
    <dgm:pt modelId="{9910F196-7A5D-0A46-BDA6-3D66B59E5F84}" type="parTrans" cxnId="{7D5FA53A-6605-3A48-917D-8CF52C88C2B0}">
      <dgm:prSet/>
      <dgm:spPr/>
      <dgm:t>
        <a:bodyPr/>
        <a:lstStyle/>
        <a:p>
          <a:endParaRPr lang="en-GB"/>
        </a:p>
      </dgm:t>
    </dgm:pt>
    <dgm:pt modelId="{777D3C5D-2F2A-3242-9A2E-39805602BCB0}" type="sibTrans" cxnId="{7D5FA53A-6605-3A48-917D-8CF52C88C2B0}">
      <dgm:prSet/>
      <dgm:spPr/>
      <dgm:t>
        <a:bodyPr/>
        <a:lstStyle/>
        <a:p>
          <a:endParaRPr lang="en-GB"/>
        </a:p>
      </dgm:t>
    </dgm:pt>
    <dgm:pt modelId="{BC34E1AD-CCDE-AF4F-8080-774EEAA861D0}" type="pres">
      <dgm:prSet presAssocID="{5A2FD285-066A-7B44-9EE7-EB65DEFEC2F2}" presName="diagram" presStyleCnt="0">
        <dgm:presLayoutVars>
          <dgm:dir/>
          <dgm:resizeHandles val="exact"/>
        </dgm:presLayoutVars>
      </dgm:prSet>
      <dgm:spPr/>
    </dgm:pt>
    <dgm:pt modelId="{5691A58F-BE46-3B4A-9EFD-0ECFC3AA687A}" type="pres">
      <dgm:prSet presAssocID="{8EC1EEC6-BAD5-9B47-BC00-6EBDBEE8CC9B}" presName="node" presStyleLbl="node1" presStyleIdx="0" presStyleCnt="7">
        <dgm:presLayoutVars>
          <dgm:bulletEnabled val="1"/>
        </dgm:presLayoutVars>
      </dgm:prSet>
      <dgm:spPr/>
    </dgm:pt>
    <dgm:pt modelId="{381D7AFA-CD20-494B-BD15-E119373CEB7D}" type="pres">
      <dgm:prSet presAssocID="{570D491F-C4D9-4D46-BCD3-75496C61DBC9}" presName="sibTrans" presStyleCnt="0"/>
      <dgm:spPr/>
    </dgm:pt>
    <dgm:pt modelId="{A6C256C5-1CD5-014B-81B9-CD0E8F62B07B}" type="pres">
      <dgm:prSet presAssocID="{2E0D9C95-4254-DF49-B1D3-38D74A33E9E3}" presName="node" presStyleLbl="node1" presStyleIdx="1" presStyleCnt="7">
        <dgm:presLayoutVars>
          <dgm:bulletEnabled val="1"/>
        </dgm:presLayoutVars>
      </dgm:prSet>
      <dgm:spPr/>
    </dgm:pt>
    <dgm:pt modelId="{2CBFF12D-FAEA-3A4E-A1B8-7B993D26F859}" type="pres">
      <dgm:prSet presAssocID="{564EFAA1-A371-364E-B770-375E56AEEF80}" presName="sibTrans" presStyleCnt="0"/>
      <dgm:spPr/>
    </dgm:pt>
    <dgm:pt modelId="{D82FB6BC-BED4-A54D-A324-E94647862A63}" type="pres">
      <dgm:prSet presAssocID="{5489F8D9-6DDA-634F-9C0B-8938EDF53580}" presName="node" presStyleLbl="node1" presStyleIdx="2" presStyleCnt="7">
        <dgm:presLayoutVars>
          <dgm:bulletEnabled val="1"/>
        </dgm:presLayoutVars>
      </dgm:prSet>
      <dgm:spPr/>
    </dgm:pt>
    <dgm:pt modelId="{E7699A0E-7119-1D4A-A34C-217F8D3DF663}" type="pres">
      <dgm:prSet presAssocID="{0CC2CBE1-5B0D-8745-830A-4E3B3C979E03}" presName="sibTrans" presStyleCnt="0"/>
      <dgm:spPr/>
    </dgm:pt>
    <dgm:pt modelId="{95E949FF-D323-E144-A9DE-B22DCE252962}" type="pres">
      <dgm:prSet presAssocID="{435096A6-60D0-A041-AD04-91CAD59ECBFC}" presName="node" presStyleLbl="node1" presStyleIdx="3" presStyleCnt="7">
        <dgm:presLayoutVars>
          <dgm:bulletEnabled val="1"/>
        </dgm:presLayoutVars>
      </dgm:prSet>
      <dgm:spPr/>
    </dgm:pt>
    <dgm:pt modelId="{B63FDEFC-2CB2-B34B-BB6F-DB4762B3D5F9}" type="pres">
      <dgm:prSet presAssocID="{24BE5202-D638-7E42-AEF6-A26AAA21D643}" presName="sibTrans" presStyleCnt="0"/>
      <dgm:spPr/>
    </dgm:pt>
    <dgm:pt modelId="{14A138F3-5564-D444-8820-7391AAADC73A}" type="pres">
      <dgm:prSet presAssocID="{8D8181EB-3FA2-2141-9914-AA15510B9857}" presName="node" presStyleLbl="node1" presStyleIdx="4" presStyleCnt="7">
        <dgm:presLayoutVars>
          <dgm:bulletEnabled val="1"/>
        </dgm:presLayoutVars>
      </dgm:prSet>
      <dgm:spPr/>
    </dgm:pt>
    <dgm:pt modelId="{0810B334-375A-8643-8500-E020363F920D}" type="pres">
      <dgm:prSet presAssocID="{58FC3E45-41C8-834D-9999-6C4E9012AE01}" presName="sibTrans" presStyleCnt="0"/>
      <dgm:spPr/>
    </dgm:pt>
    <dgm:pt modelId="{97992181-9CEA-EB43-BCB5-CEB94FBA6C5F}" type="pres">
      <dgm:prSet presAssocID="{200B2B02-1EC5-864E-9C4E-68E9779374FD}" presName="node" presStyleLbl="node1" presStyleIdx="5" presStyleCnt="7">
        <dgm:presLayoutVars>
          <dgm:bulletEnabled val="1"/>
        </dgm:presLayoutVars>
      </dgm:prSet>
      <dgm:spPr/>
    </dgm:pt>
    <dgm:pt modelId="{BEB27AAD-BAC9-A249-901E-08ACE5507467}" type="pres">
      <dgm:prSet presAssocID="{6F857C39-F934-6D4D-B4F9-EAFE390E388E}" presName="sibTrans" presStyleCnt="0"/>
      <dgm:spPr/>
    </dgm:pt>
    <dgm:pt modelId="{A5DDE5F1-C171-AC48-B1E1-9534AF1D3531}" type="pres">
      <dgm:prSet presAssocID="{A749ED91-4B36-7848-9837-BBB79898F803}" presName="node" presStyleLbl="node1" presStyleIdx="6" presStyleCnt="7">
        <dgm:presLayoutVars>
          <dgm:bulletEnabled val="1"/>
        </dgm:presLayoutVars>
      </dgm:prSet>
      <dgm:spPr/>
    </dgm:pt>
  </dgm:ptLst>
  <dgm:cxnLst>
    <dgm:cxn modelId="{CA55ED05-CA26-B44A-B673-B44C39E44A4A}" type="presOf" srcId="{2E0D9C95-4254-DF49-B1D3-38D74A33E9E3}" destId="{A6C256C5-1CD5-014B-81B9-CD0E8F62B07B}" srcOrd="0" destOrd="0" presId="urn:microsoft.com/office/officeart/2005/8/layout/default"/>
    <dgm:cxn modelId="{056B011A-413B-1B49-A6D4-50D4A50E3FD1}" type="presOf" srcId="{5489F8D9-6DDA-634F-9C0B-8938EDF53580}" destId="{D82FB6BC-BED4-A54D-A324-E94647862A63}" srcOrd="0" destOrd="0" presId="urn:microsoft.com/office/officeart/2005/8/layout/default"/>
    <dgm:cxn modelId="{68160125-FA90-F24E-8AE3-020912E7D3F1}" srcId="{5A2FD285-066A-7B44-9EE7-EB65DEFEC2F2}" destId="{2E0D9C95-4254-DF49-B1D3-38D74A33E9E3}" srcOrd="1" destOrd="0" parTransId="{3CC3864A-BCC1-174C-9031-1CBDD5BEB4D6}" sibTransId="{564EFAA1-A371-364E-B770-375E56AEEF80}"/>
    <dgm:cxn modelId="{252BA729-2DE4-154D-A6D3-E878B37AA45E}" srcId="{5A2FD285-066A-7B44-9EE7-EB65DEFEC2F2}" destId="{8D8181EB-3FA2-2141-9914-AA15510B9857}" srcOrd="4" destOrd="0" parTransId="{D88955BB-73AA-834A-8F3E-600480A1EAD8}" sibTransId="{58FC3E45-41C8-834D-9999-6C4E9012AE01}"/>
    <dgm:cxn modelId="{15A8C335-2DE9-2342-A808-72DDFCBB378D}" type="presOf" srcId="{200B2B02-1EC5-864E-9C4E-68E9779374FD}" destId="{97992181-9CEA-EB43-BCB5-CEB94FBA6C5F}" srcOrd="0" destOrd="0" presId="urn:microsoft.com/office/officeart/2005/8/layout/default"/>
    <dgm:cxn modelId="{7D5FA53A-6605-3A48-917D-8CF52C88C2B0}" srcId="{5A2FD285-066A-7B44-9EE7-EB65DEFEC2F2}" destId="{A749ED91-4B36-7848-9837-BBB79898F803}" srcOrd="6" destOrd="0" parTransId="{9910F196-7A5D-0A46-BDA6-3D66B59E5F84}" sibTransId="{777D3C5D-2F2A-3242-9A2E-39805602BCB0}"/>
    <dgm:cxn modelId="{60379F5F-CA96-3A48-B127-7777DABF762C}" srcId="{5A2FD285-066A-7B44-9EE7-EB65DEFEC2F2}" destId="{8EC1EEC6-BAD5-9B47-BC00-6EBDBEE8CC9B}" srcOrd="0" destOrd="0" parTransId="{2D712225-99C7-244B-9976-DC7CEFF884ED}" sibTransId="{570D491F-C4D9-4D46-BCD3-75496C61DBC9}"/>
    <dgm:cxn modelId="{94F9ED6F-596C-5348-B5E3-5167BEB601F9}" type="presOf" srcId="{8D8181EB-3FA2-2141-9914-AA15510B9857}" destId="{14A138F3-5564-D444-8820-7391AAADC73A}" srcOrd="0" destOrd="0" presId="urn:microsoft.com/office/officeart/2005/8/layout/default"/>
    <dgm:cxn modelId="{78090B56-1AC8-C943-BE6C-246237796C0D}" type="presOf" srcId="{435096A6-60D0-A041-AD04-91CAD59ECBFC}" destId="{95E949FF-D323-E144-A9DE-B22DCE252962}" srcOrd="0" destOrd="0" presId="urn:microsoft.com/office/officeart/2005/8/layout/default"/>
    <dgm:cxn modelId="{EDAE147E-8096-EB4C-A896-EFDADBABAACB}" srcId="{5A2FD285-066A-7B44-9EE7-EB65DEFEC2F2}" destId="{200B2B02-1EC5-864E-9C4E-68E9779374FD}" srcOrd="5" destOrd="0" parTransId="{A7BE6A77-CEA5-4E41-B4BB-5342EC162331}" sibTransId="{6F857C39-F934-6D4D-B4F9-EAFE390E388E}"/>
    <dgm:cxn modelId="{893FC98C-13EE-9B45-8301-0535158B67FE}" type="presOf" srcId="{5A2FD285-066A-7B44-9EE7-EB65DEFEC2F2}" destId="{BC34E1AD-CCDE-AF4F-8080-774EEAA861D0}" srcOrd="0" destOrd="0" presId="urn:microsoft.com/office/officeart/2005/8/layout/default"/>
    <dgm:cxn modelId="{EB4F8590-5426-B24E-B369-71D1217F939E}" type="presOf" srcId="{8EC1EEC6-BAD5-9B47-BC00-6EBDBEE8CC9B}" destId="{5691A58F-BE46-3B4A-9EFD-0ECFC3AA687A}" srcOrd="0" destOrd="0" presId="urn:microsoft.com/office/officeart/2005/8/layout/default"/>
    <dgm:cxn modelId="{32C907B0-58A4-C547-98C1-B4086A904873}" type="presOf" srcId="{A749ED91-4B36-7848-9837-BBB79898F803}" destId="{A5DDE5F1-C171-AC48-B1E1-9534AF1D3531}" srcOrd="0" destOrd="0" presId="urn:microsoft.com/office/officeart/2005/8/layout/default"/>
    <dgm:cxn modelId="{628ADEEF-F2A4-2947-A9C7-CB3E65F06317}" srcId="{5A2FD285-066A-7B44-9EE7-EB65DEFEC2F2}" destId="{5489F8D9-6DDA-634F-9C0B-8938EDF53580}" srcOrd="2" destOrd="0" parTransId="{C5597F00-DC5A-084E-82B4-665D7520CAF5}" sibTransId="{0CC2CBE1-5B0D-8745-830A-4E3B3C979E03}"/>
    <dgm:cxn modelId="{782A09F4-171A-234C-A64F-087A03680EBF}" srcId="{5A2FD285-066A-7B44-9EE7-EB65DEFEC2F2}" destId="{435096A6-60D0-A041-AD04-91CAD59ECBFC}" srcOrd="3" destOrd="0" parTransId="{96D17077-CA4C-844F-B386-6A3A1E90776E}" sibTransId="{24BE5202-D638-7E42-AEF6-A26AAA21D643}"/>
    <dgm:cxn modelId="{21EC5FF7-ECBF-524D-A82B-F853B3CBF9DA}" type="presParOf" srcId="{BC34E1AD-CCDE-AF4F-8080-774EEAA861D0}" destId="{5691A58F-BE46-3B4A-9EFD-0ECFC3AA687A}" srcOrd="0" destOrd="0" presId="urn:microsoft.com/office/officeart/2005/8/layout/default"/>
    <dgm:cxn modelId="{CB9EB8D1-833B-C04C-83AB-CB921AA45C05}" type="presParOf" srcId="{BC34E1AD-CCDE-AF4F-8080-774EEAA861D0}" destId="{381D7AFA-CD20-494B-BD15-E119373CEB7D}" srcOrd="1" destOrd="0" presId="urn:microsoft.com/office/officeart/2005/8/layout/default"/>
    <dgm:cxn modelId="{74B36A79-9612-2B4A-873C-E6FBB04ED214}" type="presParOf" srcId="{BC34E1AD-CCDE-AF4F-8080-774EEAA861D0}" destId="{A6C256C5-1CD5-014B-81B9-CD0E8F62B07B}" srcOrd="2" destOrd="0" presId="urn:microsoft.com/office/officeart/2005/8/layout/default"/>
    <dgm:cxn modelId="{62F5BF16-F311-C849-8082-5F22D7E7E350}" type="presParOf" srcId="{BC34E1AD-CCDE-AF4F-8080-774EEAA861D0}" destId="{2CBFF12D-FAEA-3A4E-A1B8-7B993D26F859}" srcOrd="3" destOrd="0" presId="urn:microsoft.com/office/officeart/2005/8/layout/default"/>
    <dgm:cxn modelId="{7598DF88-3CBB-734B-8EA5-35FD6C5756A6}" type="presParOf" srcId="{BC34E1AD-CCDE-AF4F-8080-774EEAA861D0}" destId="{D82FB6BC-BED4-A54D-A324-E94647862A63}" srcOrd="4" destOrd="0" presId="urn:microsoft.com/office/officeart/2005/8/layout/default"/>
    <dgm:cxn modelId="{F2B2F0D9-C6A1-EC48-8C65-6247B583C730}" type="presParOf" srcId="{BC34E1AD-CCDE-AF4F-8080-774EEAA861D0}" destId="{E7699A0E-7119-1D4A-A34C-217F8D3DF663}" srcOrd="5" destOrd="0" presId="urn:microsoft.com/office/officeart/2005/8/layout/default"/>
    <dgm:cxn modelId="{78BDAF68-FC14-5043-B5B5-DFBCB3D412C9}" type="presParOf" srcId="{BC34E1AD-CCDE-AF4F-8080-774EEAA861D0}" destId="{95E949FF-D323-E144-A9DE-B22DCE252962}" srcOrd="6" destOrd="0" presId="urn:microsoft.com/office/officeart/2005/8/layout/default"/>
    <dgm:cxn modelId="{342471F9-F657-594E-A05B-D2A305EE35E5}" type="presParOf" srcId="{BC34E1AD-CCDE-AF4F-8080-774EEAA861D0}" destId="{B63FDEFC-2CB2-B34B-BB6F-DB4762B3D5F9}" srcOrd="7" destOrd="0" presId="urn:microsoft.com/office/officeart/2005/8/layout/default"/>
    <dgm:cxn modelId="{E5E81A23-9597-9744-81B7-3DD787DBA878}" type="presParOf" srcId="{BC34E1AD-CCDE-AF4F-8080-774EEAA861D0}" destId="{14A138F3-5564-D444-8820-7391AAADC73A}" srcOrd="8" destOrd="0" presId="urn:microsoft.com/office/officeart/2005/8/layout/default"/>
    <dgm:cxn modelId="{0ED98561-8659-0E41-B10F-85690A27C828}" type="presParOf" srcId="{BC34E1AD-CCDE-AF4F-8080-774EEAA861D0}" destId="{0810B334-375A-8643-8500-E020363F920D}" srcOrd="9" destOrd="0" presId="urn:microsoft.com/office/officeart/2005/8/layout/default"/>
    <dgm:cxn modelId="{0B552C8D-075E-BB45-8464-CD26141BD26C}" type="presParOf" srcId="{BC34E1AD-CCDE-AF4F-8080-774EEAA861D0}" destId="{97992181-9CEA-EB43-BCB5-CEB94FBA6C5F}" srcOrd="10" destOrd="0" presId="urn:microsoft.com/office/officeart/2005/8/layout/default"/>
    <dgm:cxn modelId="{40257681-19A6-4F43-8540-51C1702A43FB}" type="presParOf" srcId="{BC34E1AD-CCDE-AF4F-8080-774EEAA861D0}" destId="{BEB27AAD-BAC9-A249-901E-08ACE5507467}" srcOrd="11" destOrd="0" presId="urn:microsoft.com/office/officeart/2005/8/layout/default"/>
    <dgm:cxn modelId="{0D3AB505-8BE8-884E-BC0E-74B0F8073CB1}" type="presParOf" srcId="{BC34E1AD-CCDE-AF4F-8080-774EEAA861D0}" destId="{A5DDE5F1-C171-AC48-B1E1-9534AF1D353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4814EF7-5366-984E-9651-971134F90A2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26B0BAD0-8B86-B249-9534-B2BE27620AC8}">
      <dgm:prSet phldrT="[Text]"/>
      <dgm:spPr/>
      <dgm:t>
        <a:bodyPr/>
        <a:lstStyle/>
        <a:p>
          <a:pPr>
            <a:buFontTx/>
            <a:buChar char="-"/>
          </a:pPr>
          <a:r>
            <a:rPr lang="en-US" dirty="0"/>
            <a:t>Qi</a:t>
          </a:r>
          <a:endParaRPr lang="en-GB" dirty="0"/>
        </a:p>
      </dgm:t>
    </dgm:pt>
    <dgm:pt modelId="{17F8488C-FBAF-D34A-B085-F55BC47C641B}" type="parTrans" cxnId="{47D97BEB-887A-784F-9805-C2D3DD7C9847}">
      <dgm:prSet/>
      <dgm:spPr/>
      <dgm:t>
        <a:bodyPr/>
        <a:lstStyle/>
        <a:p>
          <a:endParaRPr lang="en-GB"/>
        </a:p>
      </dgm:t>
    </dgm:pt>
    <dgm:pt modelId="{75E9AD62-BA7D-E841-A2F1-460D46615E43}" type="sibTrans" cxnId="{47D97BEB-887A-784F-9805-C2D3DD7C9847}">
      <dgm:prSet/>
      <dgm:spPr/>
      <dgm:t>
        <a:bodyPr/>
        <a:lstStyle/>
        <a:p>
          <a:endParaRPr lang="en-GB"/>
        </a:p>
      </dgm:t>
    </dgm:pt>
    <dgm:pt modelId="{B7746017-904B-5644-83EF-7D167A85A173}">
      <dgm:prSet/>
      <dgm:spPr/>
      <dgm:t>
        <a:bodyPr/>
        <a:lstStyle/>
        <a:p>
          <a:r>
            <a:rPr lang="en-US"/>
            <a:t>Car BlackBox </a:t>
          </a:r>
          <a:endParaRPr lang="en-US" dirty="0"/>
        </a:p>
      </dgm:t>
    </dgm:pt>
    <dgm:pt modelId="{61AA0472-956B-064C-901E-F3A993F36A4D}" type="parTrans" cxnId="{62EE8DE4-5BB9-B945-9445-6C4F87471212}">
      <dgm:prSet/>
      <dgm:spPr/>
      <dgm:t>
        <a:bodyPr/>
        <a:lstStyle/>
        <a:p>
          <a:endParaRPr lang="en-GB"/>
        </a:p>
      </dgm:t>
    </dgm:pt>
    <dgm:pt modelId="{EE2B8495-E5B4-6C41-A570-7AAB9F848D39}" type="sibTrans" cxnId="{62EE8DE4-5BB9-B945-9445-6C4F87471212}">
      <dgm:prSet/>
      <dgm:spPr/>
      <dgm:t>
        <a:bodyPr/>
        <a:lstStyle/>
        <a:p>
          <a:endParaRPr lang="en-GB"/>
        </a:p>
      </dgm:t>
    </dgm:pt>
    <dgm:pt modelId="{1DBDE38C-38EA-4744-B655-100EBA7C3B32}">
      <dgm:prSet/>
      <dgm:spPr/>
      <dgm:t>
        <a:bodyPr/>
        <a:lstStyle/>
        <a:p>
          <a:r>
            <a:rPr lang="en-US"/>
            <a:t>Specific parts serial number check </a:t>
          </a:r>
          <a:endParaRPr lang="en-US" dirty="0"/>
        </a:p>
      </dgm:t>
    </dgm:pt>
    <dgm:pt modelId="{53D33478-FF66-7B49-AD8B-A6E04AB83C4A}" type="parTrans" cxnId="{B1493B7E-134A-0A43-98AB-A9C25BEC8BAE}">
      <dgm:prSet/>
      <dgm:spPr/>
      <dgm:t>
        <a:bodyPr/>
        <a:lstStyle/>
        <a:p>
          <a:endParaRPr lang="en-GB"/>
        </a:p>
      </dgm:t>
    </dgm:pt>
    <dgm:pt modelId="{868E73E1-6CD0-9449-A5B2-0A9DDD69F2CF}" type="sibTrans" cxnId="{B1493B7E-134A-0A43-98AB-A9C25BEC8BAE}">
      <dgm:prSet/>
      <dgm:spPr/>
      <dgm:t>
        <a:bodyPr/>
        <a:lstStyle/>
        <a:p>
          <a:endParaRPr lang="en-GB"/>
        </a:p>
      </dgm:t>
    </dgm:pt>
    <dgm:pt modelId="{4327FA21-C642-9341-BD30-3E37F96A7DA4}">
      <dgm:prSet/>
      <dgm:spPr/>
      <dgm:t>
        <a:bodyPr/>
        <a:lstStyle/>
        <a:p>
          <a:r>
            <a:rPr lang="en-US"/>
            <a:t>Specifics car settings check</a:t>
          </a:r>
          <a:endParaRPr lang="en-US" dirty="0"/>
        </a:p>
      </dgm:t>
    </dgm:pt>
    <dgm:pt modelId="{50D209E1-55C9-FB46-BAA6-3745D33CC872}" type="parTrans" cxnId="{434CCAE8-D8F7-F14C-B48D-B2817C772447}">
      <dgm:prSet/>
      <dgm:spPr/>
      <dgm:t>
        <a:bodyPr/>
        <a:lstStyle/>
        <a:p>
          <a:endParaRPr lang="en-GB"/>
        </a:p>
      </dgm:t>
    </dgm:pt>
    <dgm:pt modelId="{7C9D68A2-5F19-CD47-8FDE-C0DAE8B61723}" type="sibTrans" cxnId="{434CCAE8-D8F7-F14C-B48D-B2817C772447}">
      <dgm:prSet/>
      <dgm:spPr/>
      <dgm:t>
        <a:bodyPr/>
        <a:lstStyle/>
        <a:p>
          <a:endParaRPr lang="en-GB"/>
        </a:p>
      </dgm:t>
    </dgm:pt>
    <dgm:pt modelId="{B5A45353-8E0A-1C4F-8676-53EDC0EBF2CC}">
      <dgm:prSet/>
      <dgm:spPr/>
      <dgm:t>
        <a:bodyPr/>
        <a:lstStyle/>
        <a:p>
          <a:r>
            <a:rPr lang="en-US"/>
            <a:t>-    Driver Biometrics credentials management</a:t>
          </a:r>
          <a:br>
            <a:rPr lang="en-US"/>
          </a:br>
          <a:r>
            <a:rPr lang="en-US"/>
            <a:t>-    Car driver preference settings record</a:t>
          </a:r>
          <a:endParaRPr lang="en-US" dirty="0"/>
        </a:p>
      </dgm:t>
    </dgm:pt>
    <dgm:pt modelId="{A8921891-38C2-DA41-911B-6AF14B5B5D0D}" type="parTrans" cxnId="{53DC4F90-E19D-5C48-B0C8-B707393B5B9E}">
      <dgm:prSet/>
      <dgm:spPr/>
      <dgm:t>
        <a:bodyPr/>
        <a:lstStyle/>
        <a:p>
          <a:endParaRPr lang="en-GB"/>
        </a:p>
      </dgm:t>
    </dgm:pt>
    <dgm:pt modelId="{70665FB3-9F5B-5247-A287-8B48F386CC39}" type="sibTrans" cxnId="{53DC4F90-E19D-5C48-B0C8-B707393B5B9E}">
      <dgm:prSet/>
      <dgm:spPr/>
      <dgm:t>
        <a:bodyPr/>
        <a:lstStyle/>
        <a:p>
          <a:endParaRPr lang="en-GB"/>
        </a:p>
      </dgm:t>
    </dgm:pt>
    <dgm:pt modelId="{AABF3D8A-5053-614B-B0BE-24C716EE1416}">
      <dgm:prSet/>
      <dgm:spPr/>
      <dgm:t>
        <a:bodyPr/>
        <a:lstStyle/>
        <a:p>
          <a:r>
            <a:rPr lang="en-US"/>
            <a:t>User applicative and dynamic rights management </a:t>
          </a:r>
          <a:endParaRPr lang="en-US" dirty="0"/>
        </a:p>
      </dgm:t>
    </dgm:pt>
    <dgm:pt modelId="{FF1B266F-59F9-4946-B9B0-23A5EC4BE5AC}" type="parTrans" cxnId="{4F4A85B0-BE25-304C-84C8-37B5041CA132}">
      <dgm:prSet/>
      <dgm:spPr/>
      <dgm:t>
        <a:bodyPr/>
        <a:lstStyle/>
        <a:p>
          <a:endParaRPr lang="en-GB"/>
        </a:p>
      </dgm:t>
    </dgm:pt>
    <dgm:pt modelId="{486E9EA3-A54F-0A45-BBAF-D5DA9C0E2D24}" type="sibTrans" cxnId="{4F4A85B0-BE25-304C-84C8-37B5041CA132}">
      <dgm:prSet/>
      <dgm:spPr/>
      <dgm:t>
        <a:bodyPr/>
        <a:lstStyle/>
        <a:p>
          <a:endParaRPr lang="en-GB"/>
        </a:p>
      </dgm:t>
    </dgm:pt>
    <dgm:pt modelId="{21FDC10C-8697-3742-8B41-5789865C1373}" type="pres">
      <dgm:prSet presAssocID="{B4814EF7-5366-984E-9651-971134F90A29}" presName="diagram" presStyleCnt="0">
        <dgm:presLayoutVars>
          <dgm:dir/>
          <dgm:resizeHandles val="exact"/>
        </dgm:presLayoutVars>
      </dgm:prSet>
      <dgm:spPr/>
    </dgm:pt>
    <dgm:pt modelId="{C03398CD-D13E-5744-8007-F86732F51FC4}" type="pres">
      <dgm:prSet presAssocID="{26B0BAD0-8B86-B249-9534-B2BE27620AC8}" presName="node" presStyleLbl="node1" presStyleIdx="0" presStyleCnt="5">
        <dgm:presLayoutVars>
          <dgm:bulletEnabled val="1"/>
        </dgm:presLayoutVars>
      </dgm:prSet>
      <dgm:spPr/>
    </dgm:pt>
    <dgm:pt modelId="{722FFAF8-0DEA-F047-A0C8-8B55F5347629}" type="pres">
      <dgm:prSet presAssocID="{75E9AD62-BA7D-E841-A2F1-460D46615E43}" presName="sibTrans" presStyleCnt="0"/>
      <dgm:spPr/>
    </dgm:pt>
    <dgm:pt modelId="{9A915B85-15A5-5D47-BFCA-5F35B0BB4F41}" type="pres">
      <dgm:prSet presAssocID="{B7746017-904B-5644-83EF-7D167A85A173}" presName="node" presStyleLbl="node1" presStyleIdx="1" presStyleCnt="5">
        <dgm:presLayoutVars>
          <dgm:bulletEnabled val="1"/>
        </dgm:presLayoutVars>
      </dgm:prSet>
      <dgm:spPr/>
    </dgm:pt>
    <dgm:pt modelId="{ACA57A13-807F-B245-BB07-98889A25480A}" type="pres">
      <dgm:prSet presAssocID="{EE2B8495-E5B4-6C41-A570-7AAB9F848D39}" presName="sibTrans" presStyleCnt="0"/>
      <dgm:spPr/>
    </dgm:pt>
    <dgm:pt modelId="{C2292D9B-7514-3C49-BBFF-1B7ADFAE134A}" type="pres">
      <dgm:prSet presAssocID="{1DBDE38C-38EA-4744-B655-100EBA7C3B32}" presName="node" presStyleLbl="node1" presStyleIdx="2" presStyleCnt="5">
        <dgm:presLayoutVars>
          <dgm:bulletEnabled val="1"/>
        </dgm:presLayoutVars>
      </dgm:prSet>
      <dgm:spPr/>
    </dgm:pt>
    <dgm:pt modelId="{CF9F5203-3427-4746-B06B-336D7CC78646}" type="pres">
      <dgm:prSet presAssocID="{868E73E1-6CD0-9449-A5B2-0A9DDD69F2CF}" presName="sibTrans" presStyleCnt="0"/>
      <dgm:spPr/>
    </dgm:pt>
    <dgm:pt modelId="{AFD85C12-27C6-DC46-925B-F798AE9D12F2}" type="pres">
      <dgm:prSet presAssocID="{4327FA21-C642-9341-BD30-3E37F96A7DA4}" presName="node" presStyleLbl="node1" presStyleIdx="3" presStyleCnt="5">
        <dgm:presLayoutVars>
          <dgm:bulletEnabled val="1"/>
        </dgm:presLayoutVars>
      </dgm:prSet>
      <dgm:spPr/>
    </dgm:pt>
    <dgm:pt modelId="{EDABD68B-3488-5047-9C7F-CB7D5EF93837}" type="pres">
      <dgm:prSet presAssocID="{7C9D68A2-5F19-CD47-8FDE-C0DAE8B61723}" presName="sibTrans" presStyleCnt="0"/>
      <dgm:spPr/>
    </dgm:pt>
    <dgm:pt modelId="{467A0B15-81C5-EA4C-9494-58390D7835EC}" type="pres">
      <dgm:prSet presAssocID="{B5A45353-8E0A-1C4F-8676-53EDC0EBF2CC}" presName="node" presStyleLbl="node1" presStyleIdx="4" presStyleCnt="5">
        <dgm:presLayoutVars>
          <dgm:bulletEnabled val="1"/>
        </dgm:presLayoutVars>
      </dgm:prSet>
      <dgm:spPr/>
    </dgm:pt>
  </dgm:ptLst>
  <dgm:cxnLst>
    <dgm:cxn modelId="{1EAA4D16-AB79-8748-8C0B-D60E399261BF}" type="presOf" srcId="{B5A45353-8E0A-1C4F-8676-53EDC0EBF2CC}" destId="{467A0B15-81C5-EA4C-9494-58390D7835EC}" srcOrd="0" destOrd="0" presId="urn:microsoft.com/office/officeart/2005/8/layout/default"/>
    <dgm:cxn modelId="{B64DF425-E093-B941-B295-F63B9C3A7E81}" type="presOf" srcId="{B7746017-904B-5644-83EF-7D167A85A173}" destId="{9A915B85-15A5-5D47-BFCA-5F35B0BB4F41}" srcOrd="0" destOrd="0" presId="urn:microsoft.com/office/officeart/2005/8/layout/default"/>
    <dgm:cxn modelId="{19F4EF40-70C7-FE47-869E-EE46287EF8FF}" type="presOf" srcId="{1DBDE38C-38EA-4744-B655-100EBA7C3B32}" destId="{C2292D9B-7514-3C49-BBFF-1B7ADFAE134A}" srcOrd="0" destOrd="0" presId="urn:microsoft.com/office/officeart/2005/8/layout/default"/>
    <dgm:cxn modelId="{79520665-EBFD-7842-95E2-EAFF0AEFCE1D}" type="presOf" srcId="{B4814EF7-5366-984E-9651-971134F90A29}" destId="{21FDC10C-8697-3742-8B41-5789865C1373}" srcOrd="0" destOrd="0" presId="urn:microsoft.com/office/officeart/2005/8/layout/default"/>
    <dgm:cxn modelId="{B1493B7E-134A-0A43-98AB-A9C25BEC8BAE}" srcId="{B4814EF7-5366-984E-9651-971134F90A29}" destId="{1DBDE38C-38EA-4744-B655-100EBA7C3B32}" srcOrd="2" destOrd="0" parTransId="{53D33478-FF66-7B49-AD8B-A6E04AB83C4A}" sibTransId="{868E73E1-6CD0-9449-A5B2-0A9DDD69F2CF}"/>
    <dgm:cxn modelId="{53DC4F90-E19D-5C48-B0C8-B707393B5B9E}" srcId="{B4814EF7-5366-984E-9651-971134F90A29}" destId="{B5A45353-8E0A-1C4F-8676-53EDC0EBF2CC}" srcOrd="4" destOrd="0" parTransId="{A8921891-38C2-DA41-911B-6AF14B5B5D0D}" sibTransId="{70665FB3-9F5B-5247-A287-8B48F386CC39}"/>
    <dgm:cxn modelId="{4F4A85B0-BE25-304C-84C8-37B5041CA132}" srcId="{B5A45353-8E0A-1C4F-8676-53EDC0EBF2CC}" destId="{AABF3D8A-5053-614B-B0BE-24C716EE1416}" srcOrd="0" destOrd="0" parTransId="{FF1B266F-59F9-4946-B9B0-23A5EC4BE5AC}" sibTransId="{486E9EA3-A54F-0A45-BBAF-D5DA9C0E2D24}"/>
    <dgm:cxn modelId="{41EB77C8-6384-C445-B214-048E97DD0329}" type="presOf" srcId="{26B0BAD0-8B86-B249-9534-B2BE27620AC8}" destId="{C03398CD-D13E-5744-8007-F86732F51FC4}" srcOrd="0" destOrd="0" presId="urn:microsoft.com/office/officeart/2005/8/layout/default"/>
    <dgm:cxn modelId="{57E79ADA-E796-3649-BB95-F119787713FA}" type="presOf" srcId="{4327FA21-C642-9341-BD30-3E37F96A7DA4}" destId="{AFD85C12-27C6-DC46-925B-F798AE9D12F2}" srcOrd="0" destOrd="0" presId="urn:microsoft.com/office/officeart/2005/8/layout/default"/>
    <dgm:cxn modelId="{ED11D9DF-BA47-BC43-9DD9-6A438336AA5D}" type="presOf" srcId="{AABF3D8A-5053-614B-B0BE-24C716EE1416}" destId="{467A0B15-81C5-EA4C-9494-58390D7835EC}" srcOrd="0" destOrd="1" presId="urn:microsoft.com/office/officeart/2005/8/layout/default"/>
    <dgm:cxn modelId="{62EE8DE4-5BB9-B945-9445-6C4F87471212}" srcId="{B4814EF7-5366-984E-9651-971134F90A29}" destId="{B7746017-904B-5644-83EF-7D167A85A173}" srcOrd="1" destOrd="0" parTransId="{61AA0472-956B-064C-901E-F3A993F36A4D}" sibTransId="{EE2B8495-E5B4-6C41-A570-7AAB9F848D39}"/>
    <dgm:cxn modelId="{434CCAE8-D8F7-F14C-B48D-B2817C772447}" srcId="{B4814EF7-5366-984E-9651-971134F90A29}" destId="{4327FA21-C642-9341-BD30-3E37F96A7DA4}" srcOrd="3" destOrd="0" parTransId="{50D209E1-55C9-FB46-BAA6-3745D33CC872}" sibTransId="{7C9D68A2-5F19-CD47-8FDE-C0DAE8B61723}"/>
    <dgm:cxn modelId="{47D97BEB-887A-784F-9805-C2D3DD7C9847}" srcId="{B4814EF7-5366-984E-9651-971134F90A29}" destId="{26B0BAD0-8B86-B249-9534-B2BE27620AC8}" srcOrd="0" destOrd="0" parTransId="{17F8488C-FBAF-D34A-B085-F55BC47C641B}" sibTransId="{75E9AD62-BA7D-E841-A2F1-460D46615E43}"/>
    <dgm:cxn modelId="{65AA014E-BC4C-F049-8733-442A0BC895FB}" type="presParOf" srcId="{21FDC10C-8697-3742-8B41-5789865C1373}" destId="{C03398CD-D13E-5744-8007-F86732F51FC4}" srcOrd="0" destOrd="0" presId="urn:microsoft.com/office/officeart/2005/8/layout/default"/>
    <dgm:cxn modelId="{590D6ED8-CABE-654F-9571-BB2281DFBB75}" type="presParOf" srcId="{21FDC10C-8697-3742-8B41-5789865C1373}" destId="{722FFAF8-0DEA-F047-A0C8-8B55F5347629}" srcOrd="1" destOrd="0" presId="urn:microsoft.com/office/officeart/2005/8/layout/default"/>
    <dgm:cxn modelId="{DC3DF2D4-2A95-3F46-AF76-442AE2E29AD5}" type="presParOf" srcId="{21FDC10C-8697-3742-8B41-5789865C1373}" destId="{9A915B85-15A5-5D47-BFCA-5F35B0BB4F41}" srcOrd="2" destOrd="0" presId="urn:microsoft.com/office/officeart/2005/8/layout/default"/>
    <dgm:cxn modelId="{A2649390-2845-054D-A661-9E9116DDEB4C}" type="presParOf" srcId="{21FDC10C-8697-3742-8B41-5789865C1373}" destId="{ACA57A13-807F-B245-BB07-98889A25480A}" srcOrd="3" destOrd="0" presId="urn:microsoft.com/office/officeart/2005/8/layout/default"/>
    <dgm:cxn modelId="{FE10EF3D-7E2F-0845-94C5-01712BF19A8C}" type="presParOf" srcId="{21FDC10C-8697-3742-8B41-5789865C1373}" destId="{C2292D9B-7514-3C49-BBFF-1B7ADFAE134A}" srcOrd="4" destOrd="0" presId="urn:microsoft.com/office/officeart/2005/8/layout/default"/>
    <dgm:cxn modelId="{947CBAFB-BF1A-FE40-AD87-28DA0331A170}" type="presParOf" srcId="{21FDC10C-8697-3742-8B41-5789865C1373}" destId="{CF9F5203-3427-4746-B06B-336D7CC78646}" srcOrd="5" destOrd="0" presId="urn:microsoft.com/office/officeart/2005/8/layout/default"/>
    <dgm:cxn modelId="{A8610C89-5841-BC43-9734-11A32CA32BD6}" type="presParOf" srcId="{21FDC10C-8697-3742-8B41-5789865C1373}" destId="{AFD85C12-27C6-DC46-925B-F798AE9D12F2}" srcOrd="6" destOrd="0" presId="urn:microsoft.com/office/officeart/2005/8/layout/default"/>
    <dgm:cxn modelId="{D456BCDF-2EA1-8547-B1FF-DF91B5A983BA}" type="presParOf" srcId="{21FDC10C-8697-3742-8B41-5789865C1373}" destId="{EDABD68B-3488-5047-9C7F-CB7D5EF93837}" srcOrd="7" destOrd="0" presId="urn:microsoft.com/office/officeart/2005/8/layout/default"/>
    <dgm:cxn modelId="{73577807-DB75-584D-A66E-01465001653F}" type="presParOf" srcId="{21FDC10C-8697-3742-8B41-5789865C1373}" destId="{467A0B15-81C5-EA4C-9494-58390D7835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F1FB9DB-8C0A-6C40-92DE-49698AC5C93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6BD8DB00-FEAC-D244-A089-C13BB37AFFB9}">
      <dgm:prSet phldrT="[Text]"/>
      <dgm:spPr/>
      <dgm:t>
        <a:bodyPr/>
        <a:lstStyle/>
        <a:p>
          <a:r>
            <a:rPr lang="en-US" dirty="0"/>
            <a:t>Lack of clarity on how/where crypto services are implemented</a:t>
          </a:r>
          <a:endParaRPr lang="en-GB" dirty="0"/>
        </a:p>
      </dgm:t>
    </dgm:pt>
    <dgm:pt modelId="{E53AD50F-61CE-694D-A368-74E6B7D0A616}" type="parTrans" cxnId="{8EA11E51-1EC6-5748-938D-38D878FE855E}">
      <dgm:prSet/>
      <dgm:spPr/>
      <dgm:t>
        <a:bodyPr/>
        <a:lstStyle/>
        <a:p>
          <a:endParaRPr lang="en-GB"/>
        </a:p>
      </dgm:t>
    </dgm:pt>
    <dgm:pt modelId="{1BC09D5B-637C-174F-A3E9-92C93C9B22D1}" type="sibTrans" cxnId="{8EA11E51-1EC6-5748-938D-38D878FE855E}">
      <dgm:prSet/>
      <dgm:spPr/>
      <dgm:t>
        <a:bodyPr/>
        <a:lstStyle/>
        <a:p>
          <a:endParaRPr lang="en-GB"/>
        </a:p>
      </dgm:t>
    </dgm:pt>
    <dgm:pt modelId="{664B8C41-5573-0E4F-9E76-18D941EDE015}">
      <dgm:prSet/>
      <dgm:spPr/>
      <dgm:t>
        <a:bodyPr/>
        <a:lstStyle/>
        <a:p>
          <a:r>
            <a:rPr lang="en-US"/>
            <a:t>As many implementations as actors to fit given security goal.</a:t>
          </a:r>
          <a:endParaRPr lang="en-US" dirty="0"/>
        </a:p>
      </dgm:t>
    </dgm:pt>
    <dgm:pt modelId="{89C8A6E7-C676-1C45-9471-D2607174979B}" type="parTrans" cxnId="{9F1A5FFE-6B7D-6742-A6AF-F2495C3D55AB}">
      <dgm:prSet/>
      <dgm:spPr/>
      <dgm:t>
        <a:bodyPr/>
        <a:lstStyle/>
        <a:p>
          <a:endParaRPr lang="en-GB"/>
        </a:p>
      </dgm:t>
    </dgm:pt>
    <dgm:pt modelId="{C79BB2E6-BAF5-7247-99DE-FE0A2874D82E}" type="sibTrans" cxnId="{9F1A5FFE-6B7D-6742-A6AF-F2495C3D55AB}">
      <dgm:prSet/>
      <dgm:spPr/>
      <dgm:t>
        <a:bodyPr/>
        <a:lstStyle/>
        <a:p>
          <a:endParaRPr lang="en-GB"/>
        </a:p>
      </dgm:t>
    </dgm:pt>
    <dgm:pt modelId="{1D8A9637-C94F-CB47-B620-ECA658217B23}">
      <dgm:prSet/>
      <dgm:spPr/>
      <dgm:t>
        <a:bodyPr/>
        <a:lstStyle/>
        <a:p>
          <a:r>
            <a:rPr lang="en-US"/>
            <a:t>Supported features are vendor (HW and FW) specific</a:t>
          </a:r>
          <a:endParaRPr lang="en-US" dirty="0"/>
        </a:p>
      </dgm:t>
    </dgm:pt>
    <dgm:pt modelId="{099DE3A0-3129-984D-9707-0AE0235B605F}" type="parTrans" cxnId="{33440DAE-3FD9-FE4C-86A4-691C713076F1}">
      <dgm:prSet/>
      <dgm:spPr/>
      <dgm:t>
        <a:bodyPr/>
        <a:lstStyle/>
        <a:p>
          <a:endParaRPr lang="en-GB"/>
        </a:p>
      </dgm:t>
    </dgm:pt>
    <dgm:pt modelId="{F74F4651-EC18-094A-BC80-78606E72CE64}" type="sibTrans" cxnId="{33440DAE-3FD9-FE4C-86A4-691C713076F1}">
      <dgm:prSet/>
      <dgm:spPr/>
      <dgm:t>
        <a:bodyPr/>
        <a:lstStyle/>
        <a:p>
          <a:endParaRPr lang="en-GB"/>
        </a:p>
      </dgm:t>
    </dgm:pt>
    <dgm:pt modelId="{E0CD8FBD-ABAD-C649-BD3C-07E72833E864}">
      <dgm:prSet/>
      <dgm:spPr/>
      <dgm:t>
        <a:bodyPr/>
        <a:lstStyle/>
        <a:p>
          <a:r>
            <a:rPr lang="en-US"/>
            <a:t>No resistance to hardware attacks</a:t>
          </a:r>
          <a:endParaRPr lang="en-US" dirty="0"/>
        </a:p>
      </dgm:t>
    </dgm:pt>
    <dgm:pt modelId="{CCBD586B-DFDD-9740-BF8E-AD597EC9C002}" type="parTrans" cxnId="{69267F0E-EBB3-0748-8B96-D8552BDCA509}">
      <dgm:prSet/>
      <dgm:spPr/>
      <dgm:t>
        <a:bodyPr/>
        <a:lstStyle/>
        <a:p>
          <a:endParaRPr lang="en-GB"/>
        </a:p>
      </dgm:t>
    </dgm:pt>
    <dgm:pt modelId="{9803FE9E-029A-2E43-B327-C6D303E6EA5A}" type="sibTrans" cxnId="{69267F0E-EBB3-0748-8B96-D8552BDCA509}">
      <dgm:prSet/>
      <dgm:spPr/>
      <dgm:t>
        <a:bodyPr/>
        <a:lstStyle/>
        <a:p>
          <a:endParaRPr lang="en-GB"/>
        </a:p>
      </dgm:t>
    </dgm:pt>
    <dgm:pt modelId="{1EED8219-5328-1C41-8425-91F300C72F91}">
      <dgm:prSet/>
      <dgm:spPr/>
      <dgm:t>
        <a:bodyPr/>
        <a:lstStyle/>
        <a:p>
          <a:r>
            <a:rPr lang="en-US"/>
            <a:t>Maturity is difficult to evaluate</a:t>
          </a:r>
          <a:endParaRPr lang="en-US" dirty="0"/>
        </a:p>
      </dgm:t>
    </dgm:pt>
    <dgm:pt modelId="{8647394A-AE48-0B4D-8FC5-9D25A71D3BF4}" type="parTrans" cxnId="{79DC2D26-EB04-C442-A094-263E5B5D552F}">
      <dgm:prSet/>
      <dgm:spPr/>
      <dgm:t>
        <a:bodyPr/>
        <a:lstStyle/>
        <a:p>
          <a:endParaRPr lang="en-GB"/>
        </a:p>
      </dgm:t>
    </dgm:pt>
    <dgm:pt modelId="{8FF0DE8D-570C-FD47-B7C2-F2A7CF3E67F2}" type="sibTrans" cxnId="{79DC2D26-EB04-C442-A094-263E5B5D552F}">
      <dgm:prSet/>
      <dgm:spPr/>
      <dgm:t>
        <a:bodyPr/>
        <a:lstStyle/>
        <a:p>
          <a:endParaRPr lang="en-GB"/>
        </a:p>
      </dgm:t>
    </dgm:pt>
    <dgm:pt modelId="{C48D5F0A-262C-E047-8F48-7A4D165CCF8F}">
      <dgm:prSet/>
      <dgm:spPr/>
      <dgm:t>
        <a:bodyPr/>
        <a:lstStyle/>
        <a:p>
          <a:r>
            <a:rPr lang="en-US"/>
            <a:t>Frozen capabilities, no agility</a:t>
          </a:r>
          <a:endParaRPr lang="en-US" dirty="0"/>
        </a:p>
      </dgm:t>
    </dgm:pt>
    <dgm:pt modelId="{F034D71C-A3A8-9F41-A3CC-A12B74DA6286}" type="parTrans" cxnId="{53543584-D8DF-C743-B57D-1F4FB0E93D24}">
      <dgm:prSet/>
      <dgm:spPr/>
      <dgm:t>
        <a:bodyPr/>
        <a:lstStyle/>
        <a:p>
          <a:endParaRPr lang="en-GB"/>
        </a:p>
      </dgm:t>
    </dgm:pt>
    <dgm:pt modelId="{D2481A75-DCB8-2C44-8F84-B0DF4E26A890}" type="sibTrans" cxnId="{53543584-D8DF-C743-B57D-1F4FB0E93D24}">
      <dgm:prSet/>
      <dgm:spPr/>
      <dgm:t>
        <a:bodyPr/>
        <a:lstStyle/>
        <a:p>
          <a:endParaRPr lang="en-GB"/>
        </a:p>
      </dgm:t>
    </dgm:pt>
    <dgm:pt modelId="{BEBD328C-DA0A-754B-9F84-5592E9529544}">
      <dgm:prSet/>
      <dgm:spPr/>
      <dgm:t>
        <a:bodyPr/>
        <a:lstStyle/>
        <a:p>
          <a:r>
            <a:rPr lang="en-US"/>
            <a:t>Huge costs and planning impacts each time a change is required</a:t>
          </a:r>
          <a:endParaRPr lang="en-US" dirty="0"/>
        </a:p>
      </dgm:t>
    </dgm:pt>
    <dgm:pt modelId="{526F6BEB-E650-5747-9B98-241163B689E5}" type="parTrans" cxnId="{436B2F11-8C0C-B347-AE51-08C53529CD22}">
      <dgm:prSet/>
      <dgm:spPr/>
      <dgm:t>
        <a:bodyPr/>
        <a:lstStyle/>
        <a:p>
          <a:endParaRPr lang="en-GB"/>
        </a:p>
      </dgm:t>
    </dgm:pt>
    <dgm:pt modelId="{EF332AD3-CED7-DA4D-8296-9269B963A927}" type="sibTrans" cxnId="{436B2F11-8C0C-B347-AE51-08C53529CD22}">
      <dgm:prSet/>
      <dgm:spPr/>
      <dgm:t>
        <a:bodyPr/>
        <a:lstStyle/>
        <a:p>
          <a:endParaRPr lang="en-GB"/>
        </a:p>
      </dgm:t>
    </dgm:pt>
    <dgm:pt modelId="{98204804-BEEA-7440-9A41-00CE8B5A1300}">
      <dgm:prSet/>
      <dgm:spPr/>
      <dgm:t>
        <a:bodyPr/>
        <a:lstStyle/>
        <a:p>
          <a:r>
            <a:rPr lang="en-US"/>
            <a:t>Limited cryptographic algorithms</a:t>
          </a:r>
          <a:endParaRPr lang="en-US" dirty="0"/>
        </a:p>
      </dgm:t>
    </dgm:pt>
    <dgm:pt modelId="{F8F68039-CD08-B049-B3A8-291D34EFD026}" type="parTrans" cxnId="{AD7C2931-337A-9548-BA30-81DFCA91A29E}">
      <dgm:prSet/>
      <dgm:spPr/>
      <dgm:t>
        <a:bodyPr/>
        <a:lstStyle/>
        <a:p>
          <a:endParaRPr lang="en-GB"/>
        </a:p>
      </dgm:t>
    </dgm:pt>
    <dgm:pt modelId="{707C78C5-3202-FE48-939C-CE0350FDFE08}" type="sibTrans" cxnId="{AD7C2931-337A-9548-BA30-81DFCA91A29E}">
      <dgm:prSet/>
      <dgm:spPr/>
      <dgm:t>
        <a:bodyPr/>
        <a:lstStyle/>
        <a:p>
          <a:endParaRPr lang="en-GB"/>
        </a:p>
      </dgm:t>
    </dgm:pt>
    <dgm:pt modelId="{FF8FFE37-57BE-EA47-8E8E-EA1132A1447A}">
      <dgm:prSet/>
      <dgm:spPr/>
      <dgm:t>
        <a:bodyPr/>
        <a:lstStyle/>
        <a:p>
          <a:r>
            <a:rPr lang="en-GB"/>
            <a:t>No or low capability to fix vulnerability after deployment</a:t>
          </a:r>
          <a:endParaRPr lang="en-GB" dirty="0"/>
        </a:p>
      </dgm:t>
    </dgm:pt>
    <dgm:pt modelId="{56CBB425-AE81-2F40-AD97-19A47E0ABA8B}" type="parTrans" cxnId="{82B60D8C-2CEB-5244-BD39-AC0619F9BE1F}">
      <dgm:prSet/>
      <dgm:spPr/>
      <dgm:t>
        <a:bodyPr/>
        <a:lstStyle/>
        <a:p>
          <a:endParaRPr lang="en-GB"/>
        </a:p>
      </dgm:t>
    </dgm:pt>
    <dgm:pt modelId="{650A9383-FFF7-4B48-85C8-7EAC19EE91A4}" type="sibTrans" cxnId="{82B60D8C-2CEB-5244-BD39-AC0619F9BE1F}">
      <dgm:prSet/>
      <dgm:spPr/>
      <dgm:t>
        <a:bodyPr/>
        <a:lstStyle/>
        <a:p>
          <a:endParaRPr lang="en-GB"/>
        </a:p>
      </dgm:t>
    </dgm:pt>
    <dgm:pt modelId="{7C390694-FB59-1741-A00D-F84A2064BD7D}" type="pres">
      <dgm:prSet presAssocID="{EF1FB9DB-8C0A-6C40-92DE-49698AC5C931}" presName="diagram" presStyleCnt="0">
        <dgm:presLayoutVars>
          <dgm:dir/>
          <dgm:resizeHandles val="exact"/>
        </dgm:presLayoutVars>
      </dgm:prSet>
      <dgm:spPr/>
    </dgm:pt>
    <dgm:pt modelId="{6F63EDA5-26C9-9F43-8AF1-3F576182C057}" type="pres">
      <dgm:prSet presAssocID="{6BD8DB00-FEAC-D244-A089-C13BB37AFFB9}" presName="node" presStyleLbl="node1" presStyleIdx="0" presStyleCnt="9">
        <dgm:presLayoutVars>
          <dgm:bulletEnabled val="1"/>
        </dgm:presLayoutVars>
      </dgm:prSet>
      <dgm:spPr/>
    </dgm:pt>
    <dgm:pt modelId="{D82FE400-CE8F-DF4A-9287-F54D0EDCCDC6}" type="pres">
      <dgm:prSet presAssocID="{1BC09D5B-637C-174F-A3E9-92C93C9B22D1}" presName="sibTrans" presStyleCnt="0"/>
      <dgm:spPr/>
    </dgm:pt>
    <dgm:pt modelId="{C141EFEA-416A-3747-AA43-7EC3622D1609}" type="pres">
      <dgm:prSet presAssocID="{664B8C41-5573-0E4F-9E76-18D941EDE015}" presName="node" presStyleLbl="node1" presStyleIdx="1" presStyleCnt="9">
        <dgm:presLayoutVars>
          <dgm:bulletEnabled val="1"/>
        </dgm:presLayoutVars>
      </dgm:prSet>
      <dgm:spPr/>
    </dgm:pt>
    <dgm:pt modelId="{44192479-CA2F-F542-BB8B-09CCE6B94D89}" type="pres">
      <dgm:prSet presAssocID="{C79BB2E6-BAF5-7247-99DE-FE0A2874D82E}" presName="sibTrans" presStyleCnt="0"/>
      <dgm:spPr/>
    </dgm:pt>
    <dgm:pt modelId="{7C0A923A-2C4D-CF4F-8CAF-9920F2EAD081}" type="pres">
      <dgm:prSet presAssocID="{1D8A9637-C94F-CB47-B620-ECA658217B23}" presName="node" presStyleLbl="node1" presStyleIdx="2" presStyleCnt="9">
        <dgm:presLayoutVars>
          <dgm:bulletEnabled val="1"/>
        </dgm:presLayoutVars>
      </dgm:prSet>
      <dgm:spPr/>
    </dgm:pt>
    <dgm:pt modelId="{33A4B0B1-3826-8E4F-950D-6CF170983275}" type="pres">
      <dgm:prSet presAssocID="{F74F4651-EC18-094A-BC80-78606E72CE64}" presName="sibTrans" presStyleCnt="0"/>
      <dgm:spPr/>
    </dgm:pt>
    <dgm:pt modelId="{0E79425C-F6FC-7044-B7C2-66DC28AB72F8}" type="pres">
      <dgm:prSet presAssocID="{E0CD8FBD-ABAD-C649-BD3C-07E72833E864}" presName="node" presStyleLbl="node1" presStyleIdx="3" presStyleCnt="9">
        <dgm:presLayoutVars>
          <dgm:bulletEnabled val="1"/>
        </dgm:presLayoutVars>
      </dgm:prSet>
      <dgm:spPr/>
    </dgm:pt>
    <dgm:pt modelId="{3000376B-8A15-E84B-B924-826FD6D6602B}" type="pres">
      <dgm:prSet presAssocID="{9803FE9E-029A-2E43-B327-C6D303E6EA5A}" presName="sibTrans" presStyleCnt="0"/>
      <dgm:spPr/>
    </dgm:pt>
    <dgm:pt modelId="{BA85C788-5FB2-2743-BEDA-72F795018F04}" type="pres">
      <dgm:prSet presAssocID="{1EED8219-5328-1C41-8425-91F300C72F91}" presName="node" presStyleLbl="node1" presStyleIdx="4" presStyleCnt="9">
        <dgm:presLayoutVars>
          <dgm:bulletEnabled val="1"/>
        </dgm:presLayoutVars>
      </dgm:prSet>
      <dgm:spPr/>
    </dgm:pt>
    <dgm:pt modelId="{7F411F8A-D68E-C74A-BDC4-9A07460E01D8}" type="pres">
      <dgm:prSet presAssocID="{8FF0DE8D-570C-FD47-B7C2-F2A7CF3E67F2}" presName="sibTrans" presStyleCnt="0"/>
      <dgm:spPr/>
    </dgm:pt>
    <dgm:pt modelId="{5F1649A3-9491-EB4D-8755-A11E12B4E514}" type="pres">
      <dgm:prSet presAssocID="{C48D5F0A-262C-E047-8F48-7A4D165CCF8F}" presName="node" presStyleLbl="node1" presStyleIdx="5" presStyleCnt="9">
        <dgm:presLayoutVars>
          <dgm:bulletEnabled val="1"/>
        </dgm:presLayoutVars>
      </dgm:prSet>
      <dgm:spPr/>
    </dgm:pt>
    <dgm:pt modelId="{5A6DEC03-80D4-E842-9E76-26EC0D6BDAC6}" type="pres">
      <dgm:prSet presAssocID="{D2481A75-DCB8-2C44-8F84-B0DF4E26A890}" presName="sibTrans" presStyleCnt="0"/>
      <dgm:spPr/>
    </dgm:pt>
    <dgm:pt modelId="{2EEEF357-1439-AA47-A0C0-A67EDE967167}" type="pres">
      <dgm:prSet presAssocID="{BEBD328C-DA0A-754B-9F84-5592E9529544}" presName="node" presStyleLbl="node1" presStyleIdx="6" presStyleCnt="9">
        <dgm:presLayoutVars>
          <dgm:bulletEnabled val="1"/>
        </dgm:presLayoutVars>
      </dgm:prSet>
      <dgm:spPr/>
    </dgm:pt>
    <dgm:pt modelId="{A53C53CD-7279-044C-9BEE-DAF9F5B2FBCA}" type="pres">
      <dgm:prSet presAssocID="{EF332AD3-CED7-DA4D-8296-9269B963A927}" presName="sibTrans" presStyleCnt="0"/>
      <dgm:spPr/>
    </dgm:pt>
    <dgm:pt modelId="{6EE2895A-A5FA-1349-89B1-55E40E388E90}" type="pres">
      <dgm:prSet presAssocID="{98204804-BEEA-7440-9A41-00CE8B5A1300}" presName="node" presStyleLbl="node1" presStyleIdx="7" presStyleCnt="9">
        <dgm:presLayoutVars>
          <dgm:bulletEnabled val="1"/>
        </dgm:presLayoutVars>
      </dgm:prSet>
      <dgm:spPr/>
    </dgm:pt>
    <dgm:pt modelId="{D4848ACC-58AF-C84A-8B89-DCF245AF6350}" type="pres">
      <dgm:prSet presAssocID="{707C78C5-3202-FE48-939C-CE0350FDFE08}" presName="sibTrans" presStyleCnt="0"/>
      <dgm:spPr/>
    </dgm:pt>
    <dgm:pt modelId="{E76B668A-C774-334F-9A1A-93D1787054B2}" type="pres">
      <dgm:prSet presAssocID="{FF8FFE37-57BE-EA47-8E8E-EA1132A1447A}" presName="node" presStyleLbl="node1" presStyleIdx="8" presStyleCnt="9">
        <dgm:presLayoutVars>
          <dgm:bulletEnabled val="1"/>
        </dgm:presLayoutVars>
      </dgm:prSet>
      <dgm:spPr/>
    </dgm:pt>
  </dgm:ptLst>
  <dgm:cxnLst>
    <dgm:cxn modelId="{69267F0E-EBB3-0748-8B96-D8552BDCA509}" srcId="{EF1FB9DB-8C0A-6C40-92DE-49698AC5C931}" destId="{E0CD8FBD-ABAD-C649-BD3C-07E72833E864}" srcOrd="3" destOrd="0" parTransId="{CCBD586B-DFDD-9740-BF8E-AD597EC9C002}" sibTransId="{9803FE9E-029A-2E43-B327-C6D303E6EA5A}"/>
    <dgm:cxn modelId="{436B2F11-8C0C-B347-AE51-08C53529CD22}" srcId="{EF1FB9DB-8C0A-6C40-92DE-49698AC5C931}" destId="{BEBD328C-DA0A-754B-9F84-5592E9529544}" srcOrd="6" destOrd="0" parTransId="{526F6BEB-E650-5747-9B98-241163B689E5}" sibTransId="{EF332AD3-CED7-DA4D-8296-9269B963A927}"/>
    <dgm:cxn modelId="{79DC2D26-EB04-C442-A094-263E5B5D552F}" srcId="{EF1FB9DB-8C0A-6C40-92DE-49698AC5C931}" destId="{1EED8219-5328-1C41-8425-91F300C72F91}" srcOrd="4" destOrd="0" parTransId="{8647394A-AE48-0B4D-8FC5-9D25A71D3BF4}" sibTransId="{8FF0DE8D-570C-FD47-B7C2-F2A7CF3E67F2}"/>
    <dgm:cxn modelId="{C2E99A28-AFD1-3F41-B7F0-4C5D2C9C4A9F}" type="presOf" srcId="{EF1FB9DB-8C0A-6C40-92DE-49698AC5C931}" destId="{7C390694-FB59-1741-A00D-F84A2064BD7D}" srcOrd="0" destOrd="0" presId="urn:microsoft.com/office/officeart/2005/8/layout/default"/>
    <dgm:cxn modelId="{AD7C2931-337A-9548-BA30-81DFCA91A29E}" srcId="{EF1FB9DB-8C0A-6C40-92DE-49698AC5C931}" destId="{98204804-BEEA-7440-9A41-00CE8B5A1300}" srcOrd="7" destOrd="0" parTransId="{F8F68039-CD08-B049-B3A8-291D34EFD026}" sibTransId="{707C78C5-3202-FE48-939C-CE0350FDFE08}"/>
    <dgm:cxn modelId="{76238D3F-A589-EA4D-89A5-593471BF0E8E}" type="presOf" srcId="{E0CD8FBD-ABAD-C649-BD3C-07E72833E864}" destId="{0E79425C-F6FC-7044-B7C2-66DC28AB72F8}" srcOrd="0" destOrd="0" presId="urn:microsoft.com/office/officeart/2005/8/layout/default"/>
    <dgm:cxn modelId="{E950035C-B7DA-2549-B20D-0404A9D91DA4}" type="presOf" srcId="{1D8A9637-C94F-CB47-B620-ECA658217B23}" destId="{7C0A923A-2C4D-CF4F-8CAF-9920F2EAD081}" srcOrd="0" destOrd="0" presId="urn:microsoft.com/office/officeart/2005/8/layout/default"/>
    <dgm:cxn modelId="{8EA11E51-1EC6-5748-938D-38D878FE855E}" srcId="{EF1FB9DB-8C0A-6C40-92DE-49698AC5C931}" destId="{6BD8DB00-FEAC-D244-A089-C13BB37AFFB9}" srcOrd="0" destOrd="0" parTransId="{E53AD50F-61CE-694D-A368-74E6B7D0A616}" sibTransId="{1BC09D5B-637C-174F-A3E9-92C93C9B22D1}"/>
    <dgm:cxn modelId="{36B41154-38F0-5E4D-9943-3F1671845B97}" type="presOf" srcId="{664B8C41-5573-0E4F-9E76-18D941EDE015}" destId="{C141EFEA-416A-3747-AA43-7EC3622D1609}" srcOrd="0" destOrd="0" presId="urn:microsoft.com/office/officeart/2005/8/layout/default"/>
    <dgm:cxn modelId="{A9FAFC79-075B-2142-A185-910F00B6F38F}" type="presOf" srcId="{FF8FFE37-57BE-EA47-8E8E-EA1132A1447A}" destId="{E76B668A-C774-334F-9A1A-93D1787054B2}" srcOrd="0" destOrd="0" presId="urn:microsoft.com/office/officeart/2005/8/layout/default"/>
    <dgm:cxn modelId="{3E989C7E-114A-6946-BF38-7CA2D2AA5A18}" type="presOf" srcId="{1EED8219-5328-1C41-8425-91F300C72F91}" destId="{BA85C788-5FB2-2743-BEDA-72F795018F04}" srcOrd="0" destOrd="0" presId="urn:microsoft.com/office/officeart/2005/8/layout/default"/>
    <dgm:cxn modelId="{53543584-D8DF-C743-B57D-1F4FB0E93D24}" srcId="{EF1FB9DB-8C0A-6C40-92DE-49698AC5C931}" destId="{C48D5F0A-262C-E047-8F48-7A4D165CCF8F}" srcOrd="5" destOrd="0" parTransId="{F034D71C-A3A8-9F41-A3CC-A12B74DA6286}" sibTransId="{D2481A75-DCB8-2C44-8F84-B0DF4E26A890}"/>
    <dgm:cxn modelId="{82B60D8C-2CEB-5244-BD39-AC0619F9BE1F}" srcId="{EF1FB9DB-8C0A-6C40-92DE-49698AC5C931}" destId="{FF8FFE37-57BE-EA47-8E8E-EA1132A1447A}" srcOrd="8" destOrd="0" parTransId="{56CBB425-AE81-2F40-AD97-19A47E0ABA8B}" sibTransId="{650A9383-FFF7-4B48-85C8-7EAC19EE91A4}"/>
    <dgm:cxn modelId="{33440DAE-3FD9-FE4C-86A4-691C713076F1}" srcId="{EF1FB9DB-8C0A-6C40-92DE-49698AC5C931}" destId="{1D8A9637-C94F-CB47-B620-ECA658217B23}" srcOrd="2" destOrd="0" parTransId="{099DE3A0-3129-984D-9707-0AE0235B605F}" sibTransId="{F74F4651-EC18-094A-BC80-78606E72CE64}"/>
    <dgm:cxn modelId="{90C760B5-A4A5-A841-9959-04FDA5552D64}" type="presOf" srcId="{C48D5F0A-262C-E047-8F48-7A4D165CCF8F}" destId="{5F1649A3-9491-EB4D-8755-A11E12B4E514}" srcOrd="0" destOrd="0" presId="urn:microsoft.com/office/officeart/2005/8/layout/default"/>
    <dgm:cxn modelId="{035576C6-5E12-E74E-970F-1AD21FB4F932}" type="presOf" srcId="{BEBD328C-DA0A-754B-9F84-5592E9529544}" destId="{2EEEF357-1439-AA47-A0C0-A67EDE967167}" srcOrd="0" destOrd="0" presId="urn:microsoft.com/office/officeart/2005/8/layout/default"/>
    <dgm:cxn modelId="{9C24F7EB-0394-1044-9110-1D5124621D38}" type="presOf" srcId="{6BD8DB00-FEAC-D244-A089-C13BB37AFFB9}" destId="{6F63EDA5-26C9-9F43-8AF1-3F576182C057}" srcOrd="0" destOrd="0" presId="urn:microsoft.com/office/officeart/2005/8/layout/default"/>
    <dgm:cxn modelId="{9F1A5FFE-6B7D-6742-A6AF-F2495C3D55AB}" srcId="{EF1FB9DB-8C0A-6C40-92DE-49698AC5C931}" destId="{664B8C41-5573-0E4F-9E76-18D941EDE015}" srcOrd="1" destOrd="0" parTransId="{89C8A6E7-C676-1C45-9471-D2607174979B}" sibTransId="{C79BB2E6-BAF5-7247-99DE-FE0A2874D82E}"/>
    <dgm:cxn modelId="{E21508FF-0051-DE4F-873C-45B8C03D3288}" type="presOf" srcId="{98204804-BEEA-7440-9A41-00CE8B5A1300}" destId="{6EE2895A-A5FA-1349-89B1-55E40E388E90}" srcOrd="0" destOrd="0" presId="urn:microsoft.com/office/officeart/2005/8/layout/default"/>
    <dgm:cxn modelId="{8DADFB4F-FBFC-334C-AA49-90CF0F50E8BA}" type="presParOf" srcId="{7C390694-FB59-1741-A00D-F84A2064BD7D}" destId="{6F63EDA5-26C9-9F43-8AF1-3F576182C057}" srcOrd="0" destOrd="0" presId="urn:microsoft.com/office/officeart/2005/8/layout/default"/>
    <dgm:cxn modelId="{A699F729-CC0E-5046-9322-B602EEDC317E}" type="presParOf" srcId="{7C390694-FB59-1741-A00D-F84A2064BD7D}" destId="{D82FE400-CE8F-DF4A-9287-F54D0EDCCDC6}" srcOrd="1" destOrd="0" presId="urn:microsoft.com/office/officeart/2005/8/layout/default"/>
    <dgm:cxn modelId="{15B979DA-BBC2-104B-9E68-576D421D4448}" type="presParOf" srcId="{7C390694-FB59-1741-A00D-F84A2064BD7D}" destId="{C141EFEA-416A-3747-AA43-7EC3622D1609}" srcOrd="2" destOrd="0" presId="urn:microsoft.com/office/officeart/2005/8/layout/default"/>
    <dgm:cxn modelId="{0777EFAB-9DCD-474E-B895-5A72E766E827}" type="presParOf" srcId="{7C390694-FB59-1741-A00D-F84A2064BD7D}" destId="{44192479-CA2F-F542-BB8B-09CCE6B94D89}" srcOrd="3" destOrd="0" presId="urn:microsoft.com/office/officeart/2005/8/layout/default"/>
    <dgm:cxn modelId="{E891FEEC-E3B4-0F48-BA5B-ADB410891CC0}" type="presParOf" srcId="{7C390694-FB59-1741-A00D-F84A2064BD7D}" destId="{7C0A923A-2C4D-CF4F-8CAF-9920F2EAD081}" srcOrd="4" destOrd="0" presId="urn:microsoft.com/office/officeart/2005/8/layout/default"/>
    <dgm:cxn modelId="{A3FACC39-44FC-BD4B-B0F1-E773B038550E}" type="presParOf" srcId="{7C390694-FB59-1741-A00D-F84A2064BD7D}" destId="{33A4B0B1-3826-8E4F-950D-6CF170983275}" srcOrd="5" destOrd="0" presId="urn:microsoft.com/office/officeart/2005/8/layout/default"/>
    <dgm:cxn modelId="{EFEC1E02-C0D4-9546-91BD-C6D788B5C3E8}" type="presParOf" srcId="{7C390694-FB59-1741-A00D-F84A2064BD7D}" destId="{0E79425C-F6FC-7044-B7C2-66DC28AB72F8}" srcOrd="6" destOrd="0" presId="urn:microsoft.com/office/officeart/2005/8/layout/default"/>
    <dgm:cxn modelId="{C9475517-9017-E24F-ABCF-60FB3A2A3BA3}" type="presParOf" srcId="{7C390694-FB59-1741-A00D-F84A2064BD7D}" destId="{3000376B-8A15-E84B-B924-826FD6D6602B}" srcOrd="7" destOrd="0" presId="urn:microsoft.com/office/officeart/2005/8/layout/default"/>
    <dgm:cxn modelId="{44E1E293-13DD-C64F-BB1B-B0D2358F4DBF}" type="presParOf" srcId="{7C390694-FB59-1741-A00D-F84A2064BD7D}" destId="{BA85C788-5FB2-2743-BEDA-72F795018F04}" srcOrd="8" destOrd="0" presId="urn:microsoft.com/office/officeart/2005/8/layout/default"/>
    <dgm:cxn modelId="{E1966200-2D2E-C842-9012-BC4781210E04}" type="presParOf" srcId="{7C390694-FB59-1741-A00D-F84A2064BD7D}" destId="{7F411F8A-D68E-C74A-BDC4-9A07460E01D8}" srcOrd="9" destOrd="0" presId="urn:microsoft.com/office/officeart/2005/8/layout/default"/>
    <dgm:cxn modelId="{6CC656D8-F75B-174B-9D3D-A0E544CD4FFA}" type="presParOf" srcId="{7C390694-FB59-1741-A00D-F84A2064BD7D}" destId="{5F1649A3-9491-EB4D-8755-A11E12B4E514}" srcOrd="10" destOrd="0" presId="urn:microsoft.com/office/officeart/2005/8/layout/default"/>
    <dgm:cxn modelId="{8C6E4715-0DA9-6C4F-BE80-D9DC7A0F6192}" type="presParOf" srcId="{7C390694-FB59-1741-A00D-F84A2064BD7D}" destId="{5A6DEC03-80D4-E842-9E76-26EC0D6BDAC6}" srcOrd="11" destOrd="0" presId="urn:microsoft.com/office/officeart/2005/8/layout/default"/>
    <dgm:cxn modelId="{583462F8-DBF9-0A40-94BA-E2D8C99EA1AB}" type="presParOf" srcId="{7C390694-FB59-1741-A00D-F84A2064BD7D}" destId="{2EEEF357-1439-AA47-A0C0-A67EDE967167}" srcOrd="12" destOrd="0" presId="urn:microsoft.com/office/officeart/2005/8/layout/default"/>
    <dgm:cxn modelId="{F49A6339-38BA-EA41-9A98-BF93E2C077D3}" type="presParOf" srcId="{7C390694-FB59-1741-A00D-F84A2064BD7D}" destId="{A53C53CD-7279-044C-9BEE-DAF9F5B2FBCA}" srcOrd="13" destOrd="0" presId="urn:microsoft.com/office/officeart/2005/8/layout/default"/>
    <dgm:cxn modelId="{85750002-3958-A64D-BEF7-CF8905611F01}" type="presParOf" srcId="{7C390694-FB59-1741-A00D-F84A2064BD7D}" destId="{6EE2895A-A5FA-1349-89B1-55E40E388E90}" srcOrd="14" destOrd="0" presId="urn:microsoft.com/office/officeart/2005/8/layout/default"/>
    <dgm:cxn modelId="{0196F36D-F9B9-AA43-A0E4-6C5A49D3A7C4}" type="presParOf" srcId="{7C390694-FB59-1741-A00D-F84A2064BD7D}" destId="{D4848ACC-58AF-C84A-8B89-DCF245AF6350}" srcOrd="15" destOrd="0" presId="urn:microsoft.com/office/officeart/2005/8/layout/default"/>
    <dgm:cxn modelId="{1294BEF7-E484-C540-9923-584CDFD0BAD5}" type="presParOf" srcId="{7C390694-FB59-1741-A00D-F84A2064BD7D}" destId="{E76B668A-C774-334F-9A1A-93D1787054B2}"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6C1783-2299-5A47-B2CA-76341EB4502A}" type="doc">
      <dgm:prSet loTypeId="urn:microsoft.com/office/officeart/2008/layout/TitlePictureLineup" loCatId="picture" qsTypeId="urn:microsoft.com/office/officeart/2005/8/quickstyle/simple1" qsCatId="simple" csTypeId="urn:microsoft.com/office/officeart/2005/8/colors/accent2_3" csCatId="accent2" phldr="1"/>
      <dgm:spPr/>
      <dgm:t>
        <a:bodyPr/>
        <a:lstStyle/>
        <a:p>
          <a:endParaRPr lang="en-GB"/>
        </a:p>
      </dgm:t>
    </dgm:pt>
    <dgm:pt modelId="{7195CD9B-41ED-114E-A72A-9D45053C84A3}">
      <dgm:prSet phldrT="[Text]" custT="1"/>
      <dgm:spPr/>
      <dgm:t>
        <a:bodyPr/>
        <a:lstStyle/>
        <a:p>
          <a:r>
            <a:rPr lang="en-GB" sz="1600">
              <a:solidFill>
                <a:schemeClr val="bg1"/>
              </a:solidFill>
            </a:rPr>
            <a:t>Trusted Execution Environment</a:t>
          </a:r>
          <a:endParaRPr lang="en-GB" sz="1600" dirty="0">
            <a:solidFill>
              <a:schemeClr val="bg1"/>
            </a:solidFill>
          </a:endParaRPr>
        </a:p>
      </dgm:t>
    </dgm:pt>
    <dgm:pt modelId="{02DA8994-8047-FD48-A50D-DF3CCA6F16ED}" type="parTrans" cxnId="{72EF8976-2381-FA42-9CF6-7FCB108DA02C}">
      <dgm:prSet/>
      <dgm:spPr/>
      <dgm:t>
        <a:bodyPr/>
        <a:lstStyle/>
        <a:p>
          <a:endParaRPr lang="en-GB" sz="1400">
            <a:solidFill>
              <a:schemeClr val="bg1"/>
            </a:solidFill>
          </a:endParaRPr>
        </a:p>
      </dgm:t>
    </dgm:pt>
    <dgm:pt modelId="{99748588-9A12-344A-8130-2B2EF183296B}" type="sibTrans" cxnId="{72EF8976-2381-FA42-9CF6-7FCB108DA02C}">
      <dgm:prSet/>
      <dgm:spPr/>
      <dgm:t>
        <a:bodyPr/>
        <a:lstStyle/>
        <a:p>
          <a:endParaRPr lang="en-GB" sz="1400">
            <a:solidFill>
              <a:schemeClr val="bg1"/>
            </a:solidFill>
          </a:endParaRPr>
        </a:p>
      </dgm:t>
    </dgm:pt>
    <dgm:pt modelId="{10D46EB1-8AFE-154C-805A-1B53753ECE17}">
      <dgm:prSet phldrT="[Text]" custT="1"/>
      <dgm:spPr/>
      <dgm:t>
        <a:bodyPr/>
        <a:lstStyle/>
        <a:p>
          <a:r>
            <a:rPr lang="en-GB" sz="1800">
              <a:solidFill>
                <a:schemeClr val="bg1"/>
              </a:solidFill>
            </a:rPr>
            <a:t>A secure operating system running on a standard CPU alongside regular OS/Applications</a:t>
          </a:r>
          <a:endParaRPr lang="en-GB" sz="1800" dirty="0">
            <a:solidFill>
              <a:schemeClr val="bg1"/>
            </a:solidFill>
          </a:endParaRPr>
        </a:p>
      </dgm:t>
    </dgm:pt>
    <dgm:pt modelId="{A70DA214-8A4A-4943-8C4E-7E46F1135CB7}" type="parTrans" cxnId="{E5466F0E-5139-CB45-89F3-D73B520B340E}">
      <dgm:prSet/>
      <dgm:spPr/>
      <dgm:t>
        <a:bodyPr/>
        <a:lstStyle/>
        <a:p>
          <a:endParaRPr lang="en-GB" sz="1400">
            <a:solidFill>
              <a:schemeClr val="bg1"/>
            </a:solidFill>
          </a:endParaRPr>
        </a:p>
      </dgm:t>
    </dgm:pt>
    <dgm:pt modelId="{33DA76C5-E609-3F4B-A409-D290AF3DCCD4}" type="sibTrans" cxnId="{E5466F0E-5139-CB45-89F3-D73B520B340E}">
      <dgm:prSet/>
      <dgm:spPr/>
      <dgm:t>
        <a:bodyPr/>
        <a:lstStyle/>
        <a:p>
          <a:endParaRPr lang="en-GB" sz="1400">
            <a:solidFill>
              <a:schemeClr val="bg1"/>
            </a:solidFill>
          </a:endParaRPr>
        </a:p>
      </dgm:t>
    </dgm:pt>
    <dgm:pt modelId="{D92C96B2-20AC-3E44-85D4-58FCBDE46E0F}">
      <dgm:prSet custT="1"/>
      <dgm:spPr/>
      <dgm:t>
        <a:bodyPr/>
        <a:lstStyle/>
        <a:p>
          <a:r>
            <a:rPr lang="en-GB" sz="1400">
              <a:solidFill>
                <a:schemeClr val="bg1"/>
              </a:solidFill>
            </a:rPr>
            <a:t>Protected against attack by hardware chip features + software mechanisms</a:t>
          </a:r>
          <a:endParaRPr lang="en-GB" sz="1400" dirty="0">
            <a:solidFill>
              <a:schemeClr val="bg1"/>
            </a:solidFill>
          </a:endParaRPr>
        </a:p>
      </dgm:t>
    </dgm:pt>
    <dgm:pt modelId="{C6B9BD0F-EB31-4B41-B62F-E8EEFAE5F07C}" type="parTrans" cxnId="{2CA59D7A-484A-0A45-9434-435E76A0192F}">
      <dgm:prSet/>
      <dgm:spPr/>
      <dgm:t>
        <a:bodyPr/>
        <a:lstStyle/>
        <a:p>
          <a:endParaRPr lang="en-GB" sz="1400">
            <a:solidFill>
              <a:schemeClr val="bg1"/>
            </a:solidFill>
          </a:endParaRPr>
        </a:p>
      </dgm:t>
    </dgm:pt>
    <dgm:pt modelId="{25CE4AB5-624C-8540-B40F-96491ABA439F}" type="sibTrans" cxnId="{2CA59D7A-484A-0A45-9434-435E76A0192F}">
      <dgm:prSet/>
      <dgm:spPr/>
      <dgm:t>
        <a:bodyPr/>
        <a:lstStyle/>
        <a:p>
          <a:endParaRPr lang="en-GB" sz="1400">
            <a:solidFill>
              <a:schemeClr val="bg1"/>
            </a:solidFill>
          </a:endParaRPr>
        </a:p>
      </dgm:t>
    </dgm:pt>
    <dgm:pt modelId="{CC01A732-9A24-EB47-802E-F8367AAC8FF1}">
      <dgm:prSet phldrT="[Text]" custT="1"/>
      <dgm:spPr/>
      <dgm:t>
        <a:bodyPr/>
        <a:lstStyle/>
        <a:p>
          <a:r>
            <a:rPr lang="en-GB" sz="1600">
              <a:solidFill>
                <a:schemeClr val="bg1"/>
              </a:solidFill>
            </a:rPr>
            <a:t>Secure Element</a:t>
          </a:r>
          <a:endParaRPr lang="en-GB" sz="1600" dirty="0">
            <a:solidFill>
              <a:schemeClr val="bg1"/>
            </a:solidFill>
          </a:endParaRPr>
        </a:p>
      </dgm:t>
    </dgm:pt>
    <dgm:pt modelId="{34CBF23C-5BDB-614C-AF6A-8894EE65482B}" type="parTrans" cxnId="{2C47DAE3-6CBA-7D45-9998-E929862E69C1}">
      <dgm:prSet/>
      <dgm:spPr/>
      <dgm:t>
        <a:bodyPr/>
        <a:lstStyle/>
        <a:p>
          <a:endParaRPr lang="en-GB" sz="1400">
            <a:solidFill>
              <a:schemeClr val="bg1"/>
            </a:solidFill>
          </a:endParaRPr>
        </a:p>
      </dgm:t>
    </dgm:pt>
    <dgm:pt modelId="{9996A78D-E3C0-7845-AD0D-87BBFF7CB97F}" type="sibTrans" cxnId="{2C47DAE3-6CBA-7D45-9998-E929862E69C1}">
      <dgm:prSet/>
      <dgm:spPr/>
      <dgm:t>
        <a:bodyPr/>
        <a:lstStyle/>
        <a:p>
          <a:endParaRPr lang="en-GB" sz="1400">
            <a:solidFill>
              <a:schemeClr val="bg1"/>
            </a:solidFill>
          </a:endParaRPr>
        </a:p>
      </dgm:t>
    </dgm:pt>
    <dgm:pt modelId="{8A7E7531-B309-564F-AF2F-4D928615D10D}">
      <dgm:prSet phldrT="[Text]" custT="1"/>
      <dgm:spPr/>
      <dgm:t>
        <a:bodyPr/>
        <a:lstStyle/>
        <a:p>
          <a:r>
            <a:rPr lang="en-GB" sz="1800">
              <a:solidFill>
                <a:schemeClr val="bg1"/>
              </a:solidFill>
            </a:rPr>
            <a:t>A secure enclave protected against physical and software attack</a:t>
          </a:r>
          <a:endParaRPr lang="en-GB" sz="1800" dirty="0">
            <a:solidFill>
              <a:schemeClr val="bg1"/>
            </a:solidFill>
          </a:endParaRPr>
        </a:p>
      </dgm:t>
    </dgm:pt>
    <dgm:pt modelId="{8ECAC61C-8A5E-BA49-9503-32D77D22340B}" type="parTrans" cxnId="{1C8040E4-A0E7-D944-9B01-4D0E0848BEB2}">
      <dgm:prSet/>
      <dgm:spPr/>
      <dgm:t>
        <a:bodyPr/>
        <a:lstStyle/>
        <a:p>
          <a:endParaRPr lang="en-GB" sz="1400">
            <a:solidFill>
              <a:schemeClr val="bg1"/>
            </a:solidFill>
          </a:endParaRPr>
        </a:p>
      </dgm:t>
    </dgm:pt>
    <dgm:pt modelId="{028B46AE-FEB9-8D43-AEED-5C7A1E492D41}" type="sibTrans" cxnId="{1C8040E4-A0E7-D944-9B01-4D0E0848BEB2}">
      <dgm:prSet/>
      <dgm:spPr/>
      <dgm:t>
        <a:bodyPr/>
        <a:lstStyle/>
        <a:p>
          <a:endParaRPr lang="en-GB" sz="1400">
            <a:solidFill>
              <a:schemeClr val="bg1"/>
            </a:solidFill>
          </a:endParaRPr>
        </a:p>
      </dgm:t>
    </dgm:pt>
    <dgm:pt modelId="{469F146D-A092-A545-90FB-F7D85885A8B3}">
      <dgm:prSet custT="1"/>
      <dgm:spPr/>
      <dgm:t>
        <a:bodyPr/>
        <a:lstStyle/>
        <a:p>
          <a:r>
            <a:rPr lang="en-GB" sz="1400">
              <a:solidFill>
                <a:schemeClr val="bg1"/>
              </a:solidFill>
            </a:rPr>
            <a:t>Tamper resistant hardware</a:t>
          </a:r>
          <a:endParaRPr lang="en-GB" sz="1400" dirty="0">
            <a:solidFill>
              <a:schemeClr val="bg1"/>
            </a:solidFill>
          </a:endParaRPr>
        </a:p>
      </dgm:t>
    </dgm:pt>
    <dgm:pt modelId="{FBED9B3C-5EF6-0A42-A7A9-D495C72B3C37}" type="parTrans" cxnId="{C3789E3D-6275-2643-A4E1-A7B9638D8144}">
      <dgm:prSet/>
      <dgm:spPr/>
      <dgm:t>
        <a:bodyPr/>
        <a:lstStyle/>
        <a:p>
          <a:endParaRPr lang="en-GB" sz="1400">
            <a:solidFill>
              <a:schemeClr val="bg1"/>
            </a:solidFill>
          </a:endParaRPr>
        </a:p>
      </dgm:t>
    </dgm:pt>
    <dgm:pt modelId="{41C450CE-9186-3549-B540-9FDD2CE6C139}" type="sibTrans" cxnId="{C3789E3D-6275-2643-A4E1-A7B9638D8144}">
      <dgm:prSet/>
      <dgm:spPr/>
      <dgm:t>
        <a:bodyPr/>
        <a:lstStyle/>
        <a:p>
          <a:endParaRPr lang="en-GB" sz="1400">
            <a:solidFill>
              <a:schemeClr val="bg1"/>
            </a:solidFill>
          </a:endParaRPr>
        </a:p>
      </dgm:t>
    </dgm:pt>
    <dgm:pt modelId="{BE33A799-4771-3743-A69C-EA183813C876}">
      <dgm:prSet custT="1"/>
      <dgm:spPr/>
      <dgm:t>
        <a:bodyPr/>
        <a:lstStyle/>
        <a:p>
          <a:r>
            <a:rPr lang="en-IT" sz="1400">
              <a:solidFill>
                <a:schemeClr val="bg1"/>
              </a:solidFill>
            </a:rPr>
            <a:t>Install, update OTA applications (not just keys)</a:t>
          </a:r>
          <a:endParaRPr lang="en-GB" sz="1400" dirty="0">
            <a:solidFill>
              <a:schemeClr val="bg1"/>
            </a:solidFill>
          </a:endParaRPr>
        </a:p>
      </dgm:t>
    </dgm:pt>
    <dgm:pt modelId="{07F601FF-FF74-2B40-BC82-7FF774C3D3A6}" type="parTrans" cxnId="{0E6188D6-6286-DF4D-8184-E42C5BA688CB}">
      <dgm:prSet/>
      <dgm:spPr/>
      <dgm:t>
        <a:bodyPr/>
        <a:lstStyle/>
        <a:p>
          <a:endParaRPr lang="en-GB" sz="1400">
            <a:solidFill>
              <a:schemeClr val="bg1"/>
            </a:solidFill>
          </a:endParaRPr>
        </a:p>
      </dgm:t>
    </dgm:pt>
    <dgm:pt modelId="{AFEEBBB8-D0A2-BF42-9AC5-29B83BDC1EC0}" type="sibTrans" cxnId="{0E6188D6-6286-DF4D-8184-E42C5BA688CB}">
      <dgm:prSet/>
      <dgm:spPr/>
      <dgm:t>
        <a:bodyPr/>
        <a:lstStyle/>
        <a:p>
          <a:endParaRPr lang="en-GB" sz="1400">
            <a:solidFill>
              <a:schemeClr val="bg1"/>
            </a:solidFill>
          </a:endParaRPr>
        </a:p>
      </dgm:t>
    </dgm:pt>
    <dgm:pt modelId="{6E09526A-CCE1-BA4A-BC9E-D9430C37B641}">
      <dgm:prSet custT="1"/>
      <dgm:spPr/>
      <dgm:t>
        <a:bodyPr/>
        <a:lstStyle/>
        <a:p>
          <a:r>
            <a:rPr lang="en-US" sz="1400">
              <a:solidFill>
                <a:schemeClr val="bg1"/>
              </a:solidFill>
            </a:rPr>
            <a:t>In OVER 192 Million Connected Cars in 2023 (Juniper Research) </a:t>
          </a:r>
          <a:r>
            <a:rPr lang="en-US" sz="400">
              <a:solidFill>
                <a:schemeClr val="bg1"/>
              </a:solidFill>
            </a:rPr>
            <a:t>https://www.juniperresearch.com/press/connected-vehicles-to-surpass-367-million-globally#:~:text=Hampshire%2C%20UK%20–%209th%20January%202023,from%20192%20million%20in%202023</a:t>
          </a:r>
          <a:endParaRPr lang="en-IT" sz="400" dirty="0">
            <a:solidFill>
              <a:schemeClr val="bg1"/>
            </a:solidFill>
          </a:endParaRPr>
        </a:p>
      </dgm:t>
    </dgm:pt>
    <dgm:pt modelId="{490C2DDC-AC2B-6447-A192-7E064DC84559}" type="parTrans" cxnId="{E9611E38-89FF-454F-A779-4FC0C46C0E99}">
      <dgm:prSet/>
      <dgm:spPr/>
      <dgm:t>
        <a:bodyPr/>
        <a:lstStyle/>
        <a:p>
          <a:endParaRPr lang="en-GB" sz="1400">
            <a:solidFill>
              <a:schemeClr val="bg1"/>
            </a:solidFill>
          </a:endParaRPr>
        </a:p>
      </dgm:t>
    </dgm:pt>
    <dgm:pt modelId="{E55FF749-FE85-3B47-966B-987031831C81}" type="sibTrans" cxnId="{E9611E38-89FF-454F-A779-4FC0C46C0E99}">
      <dgm:prSet/>
      <dgm:spPr/>
      <dgm:t>
        <a:bodyPr/>
        <a:lstStyle/>
        <a:p>
          <a:endParaRPr lang="en-GB" sz="1400">
            <a:solidFill>
              <a:schemeClr val="bg1"/>
            </a:solidFill>
          </a:endParaRPr>
        </a:p>
      </dgm:t>
    </dgm:pt>
    <dgm:pt modelId="{FDD3BFBF-E0C1-0B43-8DFE-D82C3826E40C}">
      <dgm:prSet custT="1"/>
      <dgm:spPr/>
      <dgm:t>
        <a:bodyPr/>
        <a:lstStyle/>
        <a:p>
          <a:r>
            <a:rPr lang="en-US" sz="1400">
              <a:solidFill>
                <a:schemeClr val="bg1"/>
              </a:solidFill>
            </a:rPr>
            <a:t>In Over 100 Million Vehicles as of 2023 (Confidential Source) </a:t>
          </a:r>
          <a:endParaRPr lang="en-US" sz="1400" dirty="0">
            <a:solidFill>
              <a:schemeClr val="bg1"/>
            </a:solidFill>
          </a:endParaRPr>
        </a:p>
      </dgm:t>
    </dgm:pt>
    <dgm:pt modelId="{192B417E-8F6D-DC4D-A256-A4FC6216B907}" type="parTrans" cxnId="{413E5B07-9DDC-FA4A-942E-2C4E4FCCA31C}">
      <dgm:prSet/>
      <dgm:spPr/>
      <dgm:t>
        <a:bodyPr/>
        <a:lstStyle/>
        <a:p>
          <a:endParaRPr lang="en-GB" sz="1400">
            <a:solidFill>
              <a:schemeClr val="bg1"/>
            </a:solidFill>
          </a:endParaRPr>
        </a:p>
      </dgm:t>
    </dgm:pt>
    <dgm:pt modelId="{24AA3203-DC2A-484B-9094-5BDBA73E5AC8}" type="sibTrans" cxnId="{413E5B07-9DDC-FA4A-942E-2C4E4FCCA31C}">
      <dgm:prSet/>
      <dgm:spPr/>
      <dgm:t>
        <a:bodyPr/>
        <a:lstStyle/>
        <a:p>
          <a:endParaRPr lang="en-GB" sz="1400">
            <a:solidFill>
              <a:schemeClr val="bg1"/>
            </a:solidFill>
          </a:endParaRPr>
        </a:p>
      </dgm:t>
    </dgm:pt>
    <dgm:pt modelId="{2B010568-E479-D042-A262-0F11B875B724}">
      <dgm:prSet custT="1"/>
      <dgm:spPr/>
      <dgm:t>
        <a:bodyPr/>
        <a:lstStyle/>
        <a:p>
          <a:r>
            <a:rPr lang="en-US" sz="1400">
              <a:solidFill>
                <a:schemeClr val="bg1"/>
              </a:solidFill>
            </a:rPr>
            <a:t>Isolated Technologies</a:t>
          </a:r>
          <a:endParaRPr lang="en-US" sz="1400" dirty="0">
            <a:solidFill>
              <a:schemeClr val="bg1"/>
            </a:solidFill>
          </a:endParaRPr>
        </a:p>
      </dgm:t>
    </dgm:pt>
    <dgm:pt modelId="{8F403079-FD88-9344-B76E-F8D3AA53E05F}" type="parTrans" cxnId="{C34EE27F-B7E6-C64F-8DA8-7E3AB96D5F7B}">
      <dgm:prSet/>
      <dgm:spPr/>
      <dgm:t>
        <a:bodyPr/>
        <a:lstStyle/>
        <a:p>
          <a:endParaRPr lang="en-GB">
            <a:solidFill>
              <a:schemeClr val="bg1"/>
            </a:solidFill>
          </a:endParaRPr>
        </a:p>
      </dgm:t>
    </dgm:pt>
    <dgm:pt modelId="{E7E93B9D-AD2B-1543-85D9-A4A1BE58894C}" type="sibTrans" cxnId="{C34EE27F-B7E6-C64F-8DA8-7E3AB96D5F7B}">
      <dgm:prSet/>
      <dgm:spPr/>
      <dgm:t>
        <a:bodyPr/>
        <a:lstStyle/>
        <a:p>
          <a:endParaRPr lang="en-GB">
            <a:solidFill>
              <a:schemeClr val="bg1"/>
            </a:solidFill>
          </a:endParaRPr>
        </a:p>
      </dgm:t>
    </dgm:pt>
    <dgm:pt modelId="{7D9DDB88-5C64-E545-BAA6-BCD1BB32977D}">
      <dgm:prSet custT="1"/>
      <dgm:spPr/>
      <dgm:t>
        <a:bodyPr/>
        <a:lstStyle/>
        <a:p>
          <a:r>
            <a:rPr lang="en-US" sz="1400">
              <a:solidFill>
                <a:schemeClr val="bg1"/>
              </a:solidFill>
            </a:rPr>
            <a:t>New Technologies that create isolated execution environments</a:t>
          </a:r>
          <a:endParaRPr lang="en-US" sz="1400" dirty="0">
            <a:solidFill>
              <a:schemeClr val="bg1"/>
            </a:solidFill>
          </a:endParaRPr>
        </a:p>
      </dgm:t>
    </dgm:pt>
    <dgm:pt modelId="{2F9CCC81-D94F-4F41-AD3D-13AE05B18017}" type="parTrans" cxnId="{5467F38D-3609-4845-A6F6-DFC8BD5DD988}">
      <dgm:prSet/>
      <dgm:spPr/>
      <dgm:t>
        <a:bodyPr/>
        <a:lstStyle/>
        <a:p>
          <a:endParaRPr lang="en-GB">
            <a:solidFill>
              <a:schemeClr val="bg1"/>
            </a:solidFill>
          </a:endParaRPr>
        </a:p>
      </dgm:t>
    </dgm:pt>
    <dgm:pt modelId="{FDBA3B53-79F2-DA4A-A575-0C7117BC6933}" type="sibTrans" cxnId="{5467F38D-3609-4845-A6F6-DFC8BD5DD988}">
      <dgm:prSet/>
      <dgm:spPr/>
      <dgm:t>
        <a:bodyPr/>
        <a:lstStyle/>
        <a:p>
          <a:endParaRPr lang="en-GB">
            <a:solidFill>
              <a:schemeClr val="bg1"/>
            </a:solidFill>
          </a:endParaRPr>
        </a:p>
      </dgm:t>
    </dgm:pt>
    <dgm:pt modelId="{116AE918-235C-024A-83DA-B9BB4F7BCF66}" type="pres">
      <dgm:prSet presAssocID="{C96C1783-2299-5A47-B2CA-76341EB4502A}" presName="Name0" presStyleCnt="0">
        <dgm:presLayoutVars>
          <dgm:dir/>
        </dgm:presLayoutVars>
      </dgm:prSet>
      <dgm:spPr/>
    </dgm:pt>
    <dgm:pt modelId="{142A9B59-0375-7D4F-8DA3-5E11EEE77137}" type="pres">
      <dgm:prSet presAssocID="{CC01A732-9A24-EB47-802E-F8367AAC8FF1}" presName="composite" presStyleCnt="0"/>
      <dgm:spPr/>
    </dgm:pt>
    <dgm:pt modelId="{1F0CA441-C33E-704E-A340-6461EDA3AB42}" type="pres">
      <dgm:prSet presAssocID="{CC01A732-9A24-EB47-802E-F8367AAC8FF1}" presName="Accent" presStyleLbl="alignAcc1" presStyleIdx="0" presStyleCnt="3"/>
      <dgm:spPr/>
    </dgm:pt>
    <dgm:pt modelId="{97022E7A-F5A9-5146-B5AA-1F4616F69D6D}" type="pres">
      <dgm:prSet presAssocID="{CC01A732-9A24-EB47-802E-F8367AAC8FF1}" presName="Image"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a:ext>
            </a:extLst>
          </a:blip>
          <a:srcRect/>
          <a:stretch>
            <a:fillRect l="7888" r="7888"/>
          </a:stretch>
        </a:blipFill>
      </dgm:spPr>
    </dgm:pt>
    <dgm:pt modelId="{8A74240E-1744-4141-8E84-1C795C2E466F}" type="pres">
      <dgm:prSet presAssocID="{CC01A732-9A24-EB47-802E-F8367AAC8FF1}" presName="Child" presStyleLbl="revTx" presStyleIdx="0" presStyleCnt="3">
        <dgm:presLayoutVars>
          <dgm:bulletEnabled val="1"/>
        </dgm:presLayoutVars>
      </dgm:prSet>
      <dgm:spPr/>
    </dgm:pt>
    <dgm:pt modelId="{C45E3019-B802-5845-82F2-39D67C8DCA48}" type="pres">
      <dgm:prSet presAssocID="{CC01A732-9A24-EB47-802E-F8367AAC8FF1}" presName="Parent" presStyleLbl="alignNode1" presStyleIdx="0" presStyleCnt="3">
        <dgm:presLayoutVars>
          <dgm:bulletEnabled val="1"/>
        </dgm:presLayoutVars>
      </dgm:prSet>
      <dgm:spPr/>
    </dgm:pt>
    <dgm:pt modelId="{AEF395FF-57D2-B84A-8685-D2C18901FBB6}" type="pres">
      <dgm:prSet presAssocID="{9996A78D-E3C0-7845-AD0D-87BBFF7CB97F}" presName="sibTrans" presStyleCnt="0"/>
      <dgm:spPr/>
    </dgm:pt>
    <dgm:pt modelId="{291CA9D7-EFE0-4245-BFB9-407F1554F7D6}" type="pres">
      <dgm:prSet presAssocID="{7195CD9B-41ED-114E-A72A-9D45053C84A3}" presName="composite" presStyleCnt="0"/>
      <dgm:spPr/>
    </dgm:pt>
    <dgm:pt modelId="{B5D47C6E-12CE-1140-B015-C8B5DBC8194A}" type="pres">
      <dgm:prSet presAssocID="{7195CD9B-41ED-114E-A72A-9D45053C84A3}" presName="Accent" presStyleLbl="alignAcc1" presStyleIdx="1" presStyleCnt="3"/>
      <dgm:spPr/>
    </dgm:pt>
    <dgm:pt modelId="{2B1CCA8D-13F9-CF49-AA88-BBA29042A816}" type="pres">
      <dgm:prSet presAssocID="{7195CD9B-41ED-114E-A72A-9D45053C84A3}" presName="Image" presStyleLbl="node1" presStyleIdx="1" presStyleCnt="3"/>
      <dgm:spPr>
        <a:blipFill dpi="0" rotWithShape="1">
          <a:blip xmlns:r="http://schemas.openxmlformats.org/officeDocument/2006/relationships" r:embed="rId2">
            <a:extLst>
              <a:ext uri="{28A0092B-C50C-407E-A947-70E740481C1C}">
                <a14:useLocalDpi xmlns:a14="http://schemas.microsoft.com/office/drawing/2010/main"/>
              </a:ext>
            </a:extLst>
          </a:blip>
          <a:srcRect/>
          <a:stretch>
            <a:fillRect t="4886" b="4886"/>
          </a:stretch>
        </a:blipFill>
      </dgm:spPr>
    </dgm:pt>
    <dgm:pt modelId="{8AD2449B-E41E-D847-BD3B-C035FB261874}" type="pres">
      <dgm:prSet presAssocID="{7195CD9B-41ED-114E-A72A-9D45053C84A3}" presName="Child" presStyleLbl="revTx" presStyleIdx="1" presStyleCnt="3">
        <dgm:presLayoutVars>
          <dgm:bulletEnabled val="1"/>
        </dgm:presLayoutVars>
      </dgm:prSet>
      <dgm:spPr/>
    </dgm:pt>
    <dgm:pt modelId="{9BBE6E7D-BEA3-B24B-A3D1-447F443E4CF1}" type="pres">
      <dgm:prSet presAssocID="{7195CD9B-41ED-114E-A72A-9D45053C84A3}" presName="Parent" presStyleLbl="alignNode1" presStyleIdx="1" presStyleCnt="3">
        <dgm:presLayoutVars>
          <dgm:bulletEnabled val="1"/>
        </dgm:presLayoutVars>
      </dgm:prSet>
      <dgm:spPr/>
    </dgm:pt>
    <dgm:pt modelId="{C2F202CB-CD70-D940-8ABB-C094AA465E10}" type="pres">
      <dgm:prSet presAssocID="{99748588-9A12-344A-8130-2B2EF183296B}" presName="sibTrans" presStyleCnt="0"/>
      <dgm:spPr/>
    </dgm:pt>
    <dgm:pt modelId="{8098467A-8F0E-1E49-B643-8F434561ED5D}" type="pres">
      <dgm:prSet presAssocID="{2B010568-E479-D042-A262-0F11B875B724}" presName="composite" presStyleCnt="0"/>
      <dgm:spPr/>
    </dgm:pt>
    <dgm:pt modelId="{B777B835-064F-944E-9C45-F7F4EDCEC9FE}" type="pres">
      <dgm:prSet presAssocID="{2B010568-E479-D042-A262-0F11B875B724}" presName="Accent" presStyleLbl="alignAcc1" presStyleIdx="2" presStyleCnt="3"/>
      <dgm:spPr/>
    </dgm:pt>
    <dgm:pt modelId="{DA47D52E-F34E-E443-B2F7-46C832C2782C}" type="pres">
      <dgm:prSet presAssocID="{2B010568-E479-D042-A262-0F11B875B724}" presName="Image" presStyleLbl="node1" presStyleIdx="2" presStyleCnt="3"/>
      <dgm:spPr>
        <a:blipFill dpi="0" rotWithShape="1">
          <a:blip xmlns:r="http://schemas.openxmlformats.org/officeDocument/2006/relationships" r:embed="rId3">
            <a:duotone>
              <a:schemeClr val="accent3">
                <a:shade val="45000"/>
                <a:satMod val="135000"/>
              </a:schemeClr>
              <a:prstClr val="white"/>
            </a:duotone>
          </a:blip>
          <a:srcRect/>
          <a:stretch>
            <a:fillRect l="9596" r="9596"/>
          </a:stretch>
        </a:blipFill>
      </dgm:spPr>
    </dgm:pt>
    <dgm:pt modelId="{958227CA-AB13-B74A-AC72-224B0E4CABA0}" type="pres">
      <dgm:prSet presAssocID="{2B010568-E479-D042-A262-0F11B875B724}" presName="Child" presStyleLbl="revTx" presStyleIdx="2" presStyleCnt="3">
        <dgm:presLayoutVars>
          <dgm:bulletEnabled val="1"/>
        </dgm:presLayoutVars>
      </dgm:prSet>
      <dgm:spPr/>
    </dgm:pt>
    <dgm:pt modelId="{2E2A6796-0121-CA44-A15E-F0BC3DEA53B2}" type="pres">
      <dgm:prSet presAssocID="{2B010568-E479-D042-A262-0F11B875B724}" presName="Parent" presStyleLbl="alignNode1" presStyleIdx="2" presStyleCnt="3">
        <dgm:presLayoutVars>
          <dgm:bulletEnabled val="1"/>
        </dgm:presLayoutVars>
      </dgm:prSet>
      <dgm:spPr/>
    </dgm:pt>
  </dgm:ptLst>
  <dgm:cxnLst>
    <dgm:cxn modelId="{413E5B07-9DDC-FA4A-942E-2C4E4FCCA31C}" srcId="{7195CD9B-41ED-114E-A72A-9D45053C84A3}" destId="{FDD3BFBF-E0C1-0B43-8DFE-D82C3826E40C}" srcOrd="1" destOrd="0" parTransId="{192B417E-8F6D-DC4D-A256-A4FC6216B907}" sibTransId="{24AA3203-DC2A-484B-9094-5BDBA73E5AC8}"/>
    <dgm:cxn modelId="{8D0A7B0A-CC84-4147-BEC6-2E7B40C24DB6}" type="presOf" srcId="{CC01A732-9A24-EB47-802E-F8367AAC8FF1}" destId="{C45E3019-B802-5845-82F2-39D67C8DCA48}" srcOrd="0" destOrd="0" presId="urn:microsoft.com/office/officeart/2008/layout/TitlePictureLineup"/>
    <dgm:cxn modelId="{5C22FB0D-E44A-BB4A-BBDD-C4BDBBADA801}" type="presOf" srcId="{C96C1783-2299-5A47-B2CA-76341EB4502A}" destId="{116AE918-235C-024A-83DA-B9BB4F7BCF66}" srcOrd="0" destOrd="0" presId="urn:microsoft.com/office/officeart/2008/layout/TitlePictureLineup"/>
    <dgm:cxn modelId="{DA75010E-7EFA-044E-A302-73525092FEB1}" type="presOf" srcId="{6E09526A-CCE1-BA4A-BC9E-D9430C37B641}" destId="{8A74240E-1744-4141-8E84-1C795C2E466F}" srcOrd="0" destOrd="3" presId="urn:microsoft.com/office/officeart/2008/layout/TitlePictureLineup"/>
    <dgm:cxn modelId="{E5466F0E-5139-CB45-89F3-D73B520B340E}" srcId="{7195CD9B-41ED-114E-A72A-9D45053C84A3}" destId="{10D46EB1-8AFE-154C-805A-1B53753ECE17}" srcOrd="0" destOrd="0" parTransId="{A70DA214-8A4A-4943-8C4E-7E46F1135CB7}" sibTransId="{33DA76C5-E609-3F4B-A409-D290AF3DCCD4}"/>
    <dgm:cxn modelId="{E9611E38-89FF-454F-A779-4FC0C46C0E99}" srcId="{8A7E7531-B309-564F-AF2F-4D928615D10D}" destId="{6E09526A-CCE1-BA4A-BC9E-D9430C37B641}" srcOrd="2" destOrd="0" parTransId="{490C2DDC-AC2B-6447-A192-7E064DC84559}" sibTransId="{E55FF749-FE85-3B47-966B-987031831C81}"/>
    <dgm:cxn modelId="{C3789E3D-6275-2643-A4E1-A7B9638D8144}" srcId="{8A7E7531-B309-564F-AF2F-4D928615D10D}" destId="{469F146D-A092-A545-90FB-F7D85885A8B3}" srcOrd="0" destOrd="0" parTransId="{FBED9B3C-5EF6-0A42-A7A9-D495C72B3C37}" sibTransId="{41C450CE-9186-3549-B540-9FDD2CE6C139}"/>
    <dgm:cxn modelId="{101AE45B-728C-1242-82B0-380256DFF0D4}" type="presOf" srcId="{2B010568-E479-D042-A262-0F11B875B724}" destId="{2E2A6796-0121-CA44-A15E-F0BC3DEA53B2}" srcOrd="0" destOrd="0" presId="urn:microsoft.com/office/officeart/2008/layout/TitlePictureLineup"/>
    <dgm:cxn modelId="{72EF8976-2381-FA42-9CF6-7FCB108DA02C}" srcId="{C96C1783-2299-5A47-B2CA-76341EB4502A}" destId="{7195CD9B-41ED-114E-A72A-9D45053C84A3}" srcOrd="1" destOrd="0" parTransId="{02DA8994-8047-FD48-A50D-DF3CCA6F16ED}" sibTransId="{99748588-9A12-344A-8130-2B2EF183296B}"/>
    <dgm:cxn modelId="{2CA59D7A-484A-0A45-9434-435E76A0192F}" srcId="{10D46EB1-8AFE-154C-805A-1B53753ECE17}" destId="{D92C96B2-20AC-3E44-85D4-58FCBDE46E0F}" srcOrd="0" destOrd="0" parTransId="{C6B9BD0F-EB31-4B41-B62F-E8EEFAE5F07C}" sibTransId="{25CE4AB5-624C-8540-B40F-96491ABA439F}"/>
    <dgm:cxn modelId="{C34EE27F-B7E6-C64F-8DA8-7E3AB96D5F7B}" srcId="{C96C1783-2299-5A47-B2CA-76341EB4502A}" destId="{2B010568-E479-D042-A262-0F11B875B724}" srcOrd="2" destOrd="0" parTransId="{8F403079-FD88-9344-B76E-F8D3AA53E05F}" sibTransId="{E7E93B9D-AD2B-1543-85D9-A4A1BE58894C}"/>
    <dgm:cxn modelId="{5467F38D-3609-4845-A6F6-DFC8BD5DD988}" srcId="{2B010568-E479-D042-A262-0F11B875B724}" destId="{7D9DDB88-5C64-E545-BAA6-BCD1BB32977D}" srcOrd="0" destOrd="0" parTransId="{2F9CCC81-D94F-4F41-AD3D-13AE05B18017}" sibTransId="{FDBA3B53-79F2-DA4A-A575-0C7117BC6933}"/>
    <dgm:cxn modelId="{F46F4A9A-20A4-654E-8D26-5D171597C62B}" type="presOf" srcId="{8A7E7531-B309-564F-AF2F-4D928615D10D}" destId="{8A74240E-1744-4141-8E84-1C795C2E466F}" srcOrd="0" destOrd="0" presId="urn:microsoft.com/office/officeart/2008/layout/TitlePictureLineup"/>
    <dgm:cxn modelId="{19F8449D-2DCE-914D-9E27-B0A6BCD37FDD}" type="presOf" srcId="{469F146D-A092-A545-90FB-F7D85885A8B3}" destId="{8A74240E-1744-4141-8E84-1C795C2E466F}" srcOrd="0" destOrd="1" presId="urn:microsoft.com/office/officeart/2008/layout/TitlePictureLineup"/>
    <dgm:cxn modelId="{22AFBBBC-38FD-B649-92C3-A0F015C65B9A}" type="presOf" srcId="{FDD3BFBF-E0C1-0B43-8DFE-D82C3826E40C}" destId="{8AD2449B-E41E-D847-BD3B-C035FB261874}" srcOrd="0" destOrd="2" presId="urn:microsoft.com/office/officeart/2008/layout/TitlePictureLineup"/>
    <dgm:cxn modelId="{108623BD-FB37-AD42-8AE6-BF83B4B1B3C7}" type="presOf" srcId="{7D9DDB88-5C64-E545-BAA6-BCD1BB32977D}" destId="{958227CA-AB13-B74A-AC72-224B0E4CABA0}" srcOrd="0" destOrd="0" presId="urn:microsoft.com/office/officeart/2008/layout/TitlePictureLineup"/>
    <dgm:cxn modelId="{09903AC5-376B-D54C-AEED-F17CAC492D79}" type="presOf" srcId="{BE33A799-4771-3743-A69C-EA183813C876}" destId="{8A74240E-1744-4141-8E84-1C795C2E466F}" srcOrd="0" destOrd="2" presId="urn:microsoft.com/office/officeart/2008/layout/TitlePictureLineup"/>
    <dgm:cxn modelId="{343B93D0-E74E-1043-AECA-913BC575E77E}" type="presOf" srcId="{10D46EB1-8AFE-154C-805A-1B53753ECE17}" destId="{8AD2449B-E41E-D847-BD3B-C035FB261874}" srcOrd="0" destOrd="0" presId="urn:microsoft.com/office/officeart/2008/layout/TitlePictureLineup"/>
    <dgm:cxn modelId="{0E6188D6-6286-DF4D-8184-E42C5BA688CB}" srcId="{8A7E7531-B309-564F-AF2F-4D928615D10D}" destId="{BE33A799-4771-3743-A69C-EA183813C876}" srcOrd="1" destOrd="0" parTransId="{07F601FF-FF74-2B40-BC82-7FF774C3D3A6}" sibTransId="{AFEEBBB8-D0A2-BF42-9AC5-29B83BDC1EC0}"/>
    <dgm:cxn modelId="{2C47DAE3-6CBA-7D45-9998-E929862E69C1}" srcId="{C96C1783-2299-5A47-B2CA-76341EB4502A}" destId="{CC01A732-9A24-EB47-802E-F8367AAC8FF1}" srcOrd="0" destOrd="0" parTransId="{34CBF23C-5BDB-614C-AF6A-8894EE65482B}" sibTransId="{9996A78D-E3C0-7845-AD0D-87BBFF7CB97F}"/>
    <dgm:cxn modelId="{1C8040E4-A0E7-D944-9B01-4D0E0848BEB2}" srcId="{CC01A732-9A24-EB47-802E-F8367AAC8FF1}" destId="{8A7E7531-B309-564F-AF2F-4D928615D10D}" srcOrd="0" destOrd="0" parTransId="{8ECAC61C-8A5E-BA49-9503-32D77D22340B}" sibTransId="{028B46AE-FEB9-8D43-AEED-5C7A1E492D41}"/>
    <dgm:cxn modelId="{923315EC-3BD6-0A40-A4CF-7E1633ECD35D}" type="presOf" srcId="{7195CD9B-41ED-114E-A72A-9D45053C84A3}" destId="{9BBE6E7D-BEA3-B24B-A3D1-447F443E4CF1}" srcOrd="0" destOrd="0" presId="urn:microsoft.com/office/officeart/2008/layout/TitlePictureLineup"/>
    <dgm:cxn modelId="{61ADB9F4-D3F9-4E43-AAF5-429F6C314BC4}" type="presOf" srcId="{D92C96B2-20AC-3E44-85D4-58FCBDE46E0F}" destId="{8AD2449B-E41E-D847-BD3B-C035FB261874}" srcOrd="0" destOrd="1" presId="urn:microsoft.com/office/officeart/2008/layout/TitlePictureLineup"/>
    <dgm:cxn modelId="{46FBE624-45E0-5E47-B0C4-2E60F37056E1}" type="presParOf" srcId="{116AE918-235C-024A-83DA-B9BB4F7BCF66}" destId="{142A9B59-0375-7D4F-8DA3-5E11EEE77137}" srcOrd="0" destOrd="0" presId="urn:microsoft.com/office/officeart/2008/layout/TitlePictureLineup"/>
    <dgm:cxn modelId="{ED6DFEB5-ECF6-D44E-A6FB-FBB15071945B}" type="presParOf" srcId="{142A9B59-0375-7D4F-8DA3-5E11EEE77137}" destId="{1F0CA441-C33E-704E-A340-6461EDA3AB42}" srcOrd="0" destOrd="0" presId="urn:microsoft.com/office/officeart/2008/layout/TitlePictureLineup"/>
    <dgm:cxn modelId="{F679F625-9DF0-0348-86EB-BF99696C59FA}" type="presParOf" srcId="{142A9B59-0375-7D4F-8DA3-5E11EEE77137}" destId="{97022E7A-F5A9-5146-B5AA-1F4616F69D6D}" srcOrd="1" destOrd="0" presId="urn:microsoft.com/office/officeart/2008/layout/TitlePictureLineup"/>
    <dgm:cxn modelId="{8BC55CDF-17EF-8845-82A3-53467A74801C}" type="presParOf" srcId="{142A9B59-0375-7D4F-8DA3-5E11EEE77137}" destId="{8A74240E-1744-4141-8E84-1C795C2E466F}" srcOrd="2" destOrd="0" presId="urn:microsoft.com/office/officeart/2008/layout/TitlePictureLineup"/>
    <dgm:cxn modelId="{B2768D9B-4BCE-8243-991A-F90AC8907487}" type="presParOf" srcId="{142A9B59-0375-7D4F-8DA3-5E11EEE77137}" destId="{C45E3019-B802-5845-82F2-39D67C8DCA48}" srcOrd="3" destOrd="0" presId="urn:microsoft.com/office/officeart/2008/layout/TitlePictureLineup"/>
    <dgm:cxn modelId="{1D905C13-BA42-5041-BF0F-4FDBA9196B26}" type="presParOf" srcId="{116AE918-235C-024A-83DA-B9BB4F7BCF66}" destId="{AEF395FF-57D2-B84A-8685-D2C18901FBB6}" srcOrd="1" destOrd="0" presId="urn:microsoft.com/office/officeart/2008/layout/TitlePictureLineup"/>
    <dgm:cxn modelId="{7E1FB538-C563-4042-B635-C0DE22EF26C0}" type="presParOf" srcId="{116AE918-235C-024A-83DA-B9BB4F7BCF66}" destId="{291CA9D7-EFE0-4245-BFB9-407F1554F7D6}" srcOrd="2" destOrd="0" presId="urn:microsoft.com/office/officeart/2008/layout/TitlePictureLineup"/>
    <dgm:cxn modelId="{13E668AD-8100-5948-A566-FF3195C87BEB}" type="presParOf" srcId="{291CA9D7-EFE0-4245-BFB9-407F1554F7D6}" destId="{B5D47C6E-12CE-1140-B015-C8B5DBC8194A}" srcOrd="0" destOrd="0" presId="urn:microsoft.com/office/officeart/2008/layout/TitlePictureLineup"/>
    <dgm:cxn modelId="{6ECB992D-C303-2C45-8687-499250A065DB}" type="presParOf" srcId="{291CA9D7-EFE0-4245-BFB9-407F1554F7D6}" destId="{2B1CCA8D-13F9-CF49-AA88-BBA29042A816}" srcOrd="1" destOrd="0" presId="urn:microsoft.com/office/officeart/2008/layout/TitlePictureLineup"/>
    <dgm:cxn modelId="{3FA7E5DE-CEE5-854E-A1DA-4CED4E06C85E}" type="presParOf" srcId="{291CA9D7-EFE0-4245-BFB9-407F1554F7D6}" destId="{8AD2449B-E41E-D847-BD3B-C035FB261874}" srcOrd="2" destOrd="0" presId="urn:microsoft.com/office/officeart/2008/layout/TitlePictureLineup"/>
    <dgm:cxn modelId="{E1674930-EF51-7642-BA29-DF1D692C6205}" type="presParOf" srcId="{291CA9D7-EFE0-4245-BFB9-407F1554F7D6}" destId="{9BBE6E7D-BEA3-B24B-A3D1-447F443E4CF1}" srcOrd="3" destOrd="0" presId="urn:microsoft.com/office/officeart/2008/layout/TitlePictureLineup"/>
    <dgm:cxn modelId="{243221D2-4BB8-0446-AAF0-C1B12CF48446}" type="presParOf" srcId="{116AE918-235C-024A-83DA-B9BB4F7BCF66}" destId="{C2F202CB-CD70-D940-8ABB-C094AA465E10}" srcOrd="3" destOrd="0" presId="urn:microsoft.com/office/officeart/2008/layout/TitlePictureLineup"/>
    <dgm:cxn modelId="{D7D1D011-18AF-4B4F-AA7F-CE78E6950A0B}" type="presParOf" srcId="{116AE918-235C-024A-83DA-B9BB4F7BCF66}" destId="{8098467A-8F0E-1E49-B643-8F434561ED5D}" srcOrd="4" destOrd="0" presId="urn:microsoft.com/office/officeart/2008/layout/TitlePictureLineup"/>
    <dgm:cxn modelId="{D259F9F6-673D-294E-BFCF-52E2BEBC82D6}" type="presParOf" srcId="{8098467A-8F0E-1E49-B643-8F434561ED5D}" destId="{B777B835-064F-944E-9C45-F7F4EDCEC9FE}" srcOrd="0" destOrd="0" presId="urn:microsoft.com/office/officeart/2008/layout/TitlePictureLineup"/>
    <dgm:cxn modelId="{AFCC77B4-0F63-3D4F-B389-BA53B53051D5}" type="presParOf" srcId="{8098467A-8F0E-1E49-B643-8F434561ED5D}" destId="{DA47D52E-F34E-E443-B2F7-46C832C2782C}" srcOrd="1" destOrd="0" presId="urn:microsoft.com/office/officeart/2008/layout/TitlePictureLineup"/>
    <dgm:cxn modelId="{6E19289B-DBC9-E141-8BD0-763315A5BD23}" type="presParOf" srcId="{8098467A-8F0E-1E49-B643-8F434561ED5D}" destId="{958227CA-AB13-B74A-AC72-224B0E4CABA0}" srcOrd="2" destOrd="0" presId="urn:microsoft.com/office/officeart/2008/layout/TitlePictureLineup"/>
    <dgm:cxn modelId="{40EF9CE6-B66B-B943-A7AB-BAA61435AF67}" type="presParOf" srcId="{8098467A-8F0E-1E49-B643-8F434561ED5D}" destId="{2E2A6796-0121-CA44-A15E-F0BC3DEA53B2}"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4DDF6E93-1314-E54E-B857-47641C48AECF}" type="doc">
      <dgm:prSet loTypeId="urn:microsoft.com/office/officeart/2008/layout/TitlePictureLineup" loCatId="" qsTypeId="urn:microsoft.com/office/officeart/2005/8/quickstyle/simple1" qsCatId="simple" csTypeId="urn:microsoft.com/office/officeart/2005/8/colors/colorful2" csCatId="colorful" phldr="1"/>
      <dgm:spPr/>
      <dgm:t>
        <a:bodyPr/>
        <a:lstStyle/>
        <a:p>
          <a:endParaRPr lang="en-GB"/>
        </a:p>
      </dgm:t>
    </dgm:pt>
    <dgm:pt modelId="{83EBBB2D-06C2-EA49-9F17-D9181D5D1A46}">
      <dgm:prSet phldrT="[Text]"/>
      <dgm:spPr/>
      <dgm:t>
        <a:bodyPr/>
        <a:lstStyle/>
        <a:p>
          <a:r>
            <a:rPr lang="en-GB" dirty="0">
              <a:solidFill>
                <a:schemeClr val="bg1"/>
              </a:solidFill>
            </a:rPr>
            <a:t>Guidelines</a:t>
          </a:r>
        </a:p>
      </dgm:t>
    </dgm:pt>
    <dgm:pt modelId="{DABA4952-2BEA-0343-A1DB-9729CF8016D7}" type="parTrans" cxnId="{1E9D4441-597E-FE4D-8C81-5BE1460F1BC1}">
      <dgm:prSet/>
      <dgm:spPr/>
      <dgm:t>
        <a:bodyPr/>
        <a:lstStyle/>
        <a:p>
          <a:endParaRPr lang="en-GB">
            <a:solidFill>
              <a:schemeClr val="bg1"/>
            </a:solidFill>
          </a:endParaRPr>
        </a:p>
      </dgm:t>
    </dgm:pt>
    <dgm:pt modelId="{81D2E5D2-615F-3840-85B0-5B8347D44F42}" type="sibTrans" cxnId="{1E9D4441-597E-FE4D-8C81-5BE1460F1BC1}">
      <dgm:prSet/>
      <dgm:spPr/>
      <dgm:t>
        <a:bodyPr/>
        <a:lstStyle/>
        <a:p>
          <a:endParaRPr lang="en-GB">
            <a:solidFill>
              <a:schemeClr val="bg1"/>
            </a:solidFill>
          </a:endParaRPr>
        </a:p>
      </dgm:t>
    </dgm:pt>
    <dgm:pt modelId="{0B54A327-2310-164F-9F92-22370235C815}">
      <dgm:prSet phldrT="[Text]"/>
      <dgm:spPr/>
      <dgm:t>
        <a:bodyPr/>
        <a:lstStyle/>
        <a:p>
          <a:r>
            <a:rPr lang="en-GB" dirty="0">
              <a:solidFill>
                <a:schemeClr val="bg1"/>
              </a:solidFill>
            </a:rPr>
            <a:t>Secure Boot</a:t>
          </a:r>
        </a:p>
      </dgm:t>
    </dgm:pt>
    <dgm:pt modelId="{B1E8B24F-C7CA-7646-8242-E7FF4AD6FB17}" type="parTrans" cxnId="{8AA9AECC-A965-C34A-95BA-7422A47AE2F1}">
      <dgm:prSet/>
      <dgm:spPr/>
      <dgm:t>
        <a:bodyPr/>
        <a:lstStyle/>
        <a:p>
          <a:endParaRPr lang="en-GB">
            <a:solidFill>
              <a:schemeClr val="bg1"/>
            </a:solidFill>
          </a:endParaRPr>
        </a:p>
      </dgm:t>
    </dgm:pt>
    <dgm:pt modelId="{9D21EF07-1ED5-0E41-84FE-23B064956DE8}" type="sibTrans" cxnId="{8AA9AECC-A965-C34A-95BA-7422A47AE2F1}">
      <dgm:prSet/>
      <dgm:spPr/>
      <dgm:t>
        <a:bodyPr/>
        <a:lstStyle/>
        <a:p>
          <a:endParaRPr lang="en-GB">
            <a:solidFill>
              <a:schemeClr val="bg1"/>
            </a:solidFill>
          </a:endParaRPr>
        </a:p>
      </dgm:t>
    </dgm:pt>
    <dgm:pt modelId="{A42E0D26-F29C-344B-936F-4888F0ED2B73}">
      <dgm:prSet phldrT="[Text]"/>
      <dgm:spPr/>
      <dgm:t>
        <a:bodyPr/>
        <a:lstStyle/>
        <a:p>
          <a:r>
            <a:rPr lang="en-GB" dirty="0">
              <a:solidFill>
                <a:schemeClr val="bg1"/>
              </a:solidFill>
            </a:rPr>
            <a:t>Technical Requirements</a:t>
          </a:r>
        </a:p>
      </dgm:t>
    </dgm:pt>
    <dgm:pt modelId="{A2362D80-0485-5D41-9BEC-4C5D4D50994A}" type="parTrans" cxnId="{DD831DCE-F56D-464D-A7A9-A5EF52D36CD3}">
      <dgm:prSet/>
      <dgm:spPr/>
      <dgm:t>
        <a:bodyPr/>
        <a:lstStyle/>
        <a:p>
          <a:endParaRPr lang="en-GB">
            <a:solidFill>
              <a:schemeClr val="bg1"/>
            </a:solidFill>
          </a:endParaRPr>
        </a:p>
      </dgm:t>
    </dgm:pt>
    <dgm:pt modelId="{0C0E3E88-7ED0-F24E-83A7-6478B5BC803A}" type="sibTrans" cxnId="{DD831DCE-F56D-464D-A7A9-A5EF52D36CD3}">
      <dgm:prSet/>
      <dgm:spPr/>
      <dgm:t>
        <a:bodyPr/>
        <a:lstStyle/>
        <a:p>
          <a:endParaRPr lang="en-GB">
            <a:solidFill>
              <a:schemeClr val="bg1"/>
            </a:solidFill>
          </a:endParaRPr>
        </a:p>
      </dgm:t>
    </dgm:pt>
    <dgm:pt modelId="{B4A77450-CC53-E64D-9FF2-0F2AE4DD6F75}">
      <dgm:prSet phldrT="[Text]"/>
      <dgm:spPr/>
      <dgm:t>
        <a:bodyPr/>
        <a:lstStyle/>
        <a:p>
          <a:r>
            <a:rPr lang="en-GB" dirty="0">
              <a:solidFill>
                <a:schemeClr val="bg1"/>
              </a:solidFill>
            </a:rPr>
            <a:t>Embedded Se as an Extension to HSM</a:t>
          </a:r>
        </a:p>
      </dgm:t>
    </dgm:pt>
    <dgm:pt modelId="{9BF3FC2C-F4AB-3F4A-B342-6A85960E0B9F}" type="parTrans" cxnId="{F65D9C65-113B-7A4B-BD3B-114C8EA0DE4D}">
      <dgm:prSet/>
      <dgm:spPr/>
      <dgm:t>
        <a:bodyPr/>
        <a:lstStyle/>
        <a:p>
          <a:endParaRPr lang="en-GB">
            <a:solidFill>
              <a:schemeClr val="bg1"/>
            </a:solidFill>
          </a:endParaRPr>
        </a:p>
      </dgm:t>
    </dgm:pt>
    <dgm:pt modelId="{99D0691F-7B85-AB4A-8FDB-B8B22148D114}" type="sibTrans" cxnId="{F65D9C65-113B-7A4B-BD3B-114C8EA0DE4D}">
      <dgm:prSet/>
      <dgm:spPr/>
      <dgm:t>
        <a:bodyPr/>
        <a:lstStyle/>
        <a:p>
          <a:endParaRPr lang="en-GB">
            <a:solidFill>
              <a:schemeClr val="bg1"/>
            </a:solidFill>
          </a:endParaRPr>
        </a:p>
      </dgm:t>
    </dgm:pt>
    <dgm:pt modelId="{62360FF2-43B5-624C-8358-41C19307D938}">
      <dgm:prSet phldrT="[Text]"/>
      <dgm:spPr/>
      <dgm:t>
        <a:bodyPr/>
        <a:lstStyle/>
        <a:p>
          <a:r>
            <a:rPr lang="en-GB" dirty="0">
              <a:solidFill>
                <a:schemeClr val="bg1"/>
              </a:solidFill>
            </a:rPr>
            <a:t>SESIP to Generate Artefacts for UNECE 155</a:t>
          </a:r>
        </a:p>
      </dgm:t>
    </dgm:pt>
    <dgm:pt modelId="{640C8CC0-A1DC-AC41-87F5-2D9DB68D7D97}" type="parTrans" cxnId="{3D8D5630-1713-DF4C-82B7-9E43CEC7B4D3}">
      <dgm:prSet/>
      <dgm:spPr/>
      <dgm:t>
        <a:bodyPr/>
        <a:lstStyle/>
        <a:p>
          <a:endParaRPr lang="en-GB">
            <a:solidFill>
              <a:schemeClr val="bg1"/>
            </a:solidFill>
          </a:endParaRPr>
        </a:p>
      </dgm:t>
    </dgm:pt>
    <dgm:pt modelId="{29666EA2-A165-1A45-A0B0-4C732A7B36BC}" type="sibTrans" cxnId="{3D8D5630-1713-DF4C-82B7-9E43CEC7B4D3}">
      <dgm:prSet/>
      <dgm:spPr/>
      <dgm:t>
        <a:bodyPr/>
        <a:lstStyle/>
        <a:p>
          <a:endParaRPr lang="en-GB">
            <a:solidFill>
              <a:schemeClr val="bg1"/>
            </a:solidFill>
          </a:endParaRPr>
        </a:p>
      </dgm:t>
    </dgm:pt>
    <dgm:pt modelId="{ED83AB17-1C05-F947-9667-019FDA94E9B5}">
      <dgm:prSet phldrT="[Text]"/>
      <dgm:spPr/>
      <dgm:t>
        <a:bodyPr/>
        <a:lstStyle/>
        <a:p>
          <a:r>
            <a:rPr lang="en-GB" dirty="0">
              <a:solidFill>
                <a:schemeClr val="bg1"/>
              </a:solidFill>
            </a:rPr>
            <a:t>Managing Mixed Criticalities for Safety</a:t>
          </a:r>
        </a:p>
      </dgm:t>
    </dgm:pt>
    <dgm:pt modelId="{C225A2C9-049D-A845-8248-AA0C5FEB019C}" type="parTrans" cxnId="{EC89D490-D3F6-B54D-AC7C-E46FD02C9C9F}">
      <dgm:prSet/>
      <dgm:spPr/>
      <dgm:t>
        <a:bodyPr/>
        <a:lstStyle/>
        <a:p>
          <a:endParaRPr lang="en-GB">
            <a:solidFill>
              <a:schemeClr val="bg1"/>
            </a:solidFill>
          </a:endParaRPr>
        </a:p>
      </dgm:t>
    </dgm:pt>
    <dgm:pt modelId="{937C61DE-0F2E-2D48-98E6-349DDB7466A7}" type="sibTrans" cxnId="{EC89D490-D3F6-B54D-AC7C-E46FD02C9C9F}">
      <dgm:prSet/>
      <dgm:spPr/>
      <dgm:t>
        <a:bodyPr/>
        <a:lstStyle/>
        <a:p>
          <a:endParaRPr lang="en-GB">
            <a:solidFill>
              <a:schemeClr val="bg1"/>
            </a:solidFill>
          </a:endParaRPr>
        </a:p>
      </dgm:t>
    </dgm:pt>
    <dgm:pt modelId="{6B255E93-F12E-0147-AC35-F931124D93B6}">
      <dgm:prSet/>
      <dgm:spPr/>
      <dgm:t>
        <a:bodyPr/>
        <a:lstStyle/>
        <a:p>
          <a:r>
            <a:rPr lang="en-GB" dirty="0">
              <a:solidFill>
                <a:schemeClr val="bg1"/>
              </a:solidFill>
            </a:rPr>
            <a:t>Standardisation of TEE Non-Security Attributes (e.g. performance, profile, memory usage, start up time, etc.)</a:t>
          </a:r>
        </a:p>
      </dgm:t>
    </dgm:pt>
    <dgm:pt modelId="{F3F4EA19-432E-D744-A58E-7FCD311B4FDD}" type="parTrans" cxnId="{6838BAEF-2482-6745-BDC4-6507F96CD2C1}">
      <dgm:prSet/>
      <dgm:spPr/>
      <dgm:t>
        <a:bodyPr/>
        <a:lstStyle/>
        <a:p>
          <a:endParaRPr lang="en-GB">
            <a:solidFill>
              <a:schemeClr val="bg1"/>
            </a:solidFill>
          </a:endParaRPr>
        </a:p>
      </dgm:t>
    </dgm:pt>
    <dgm:pt modelId="{5D1FA50C-2D35-A54B-92A5-76ED571DBF7D}" type="sibTrans" cxnId="{6838BAEF-2482-6745-BDC4-6507F96CD2C1}">
      <dgm:prSet/>
      <dgm:spPr/>
      <dgm:t>
        <a:bodyPr/>
        <a:lstStyle/>
        <a:p>
          <a:endParaRPr lang="en-GB">
            <a:solidFill>
              <a:schemeClr val="bg1"/>
            </a:solidFill>
          </a:endParaRPr>
        </a:p>
      </dgm:t>
    </dgm:pt>
    <dgm:pt modelId="{0E331669-7970-9B43-9CB1-89BCB251FF23}">
      <dgm:prSet phldrT="[Text]"/>
      <dgm:spPr/>
      <dgm:t>
        <a:bodyPr/>
        <a:lstStyle/>
        <a:p>
          <a:r>
            <a:rPr lang="en-GB" dirty="0">
              <a:solidFill>
                <a:schemeClr val="bg1"/>
              </a:solidFill>
            </a:rPr>
            <a:t>Supporting HPC ADAS functionality</a:t>
          </a:r>
        </a:p>
      </dgm:t>
    </dgm:pt>
    <dgm:pt modelId="{CEF0138A-9F23-F147-BA5D-A91FA9153AFC}" type="parTrans" cxnId="{AFB0B98E-DB92-1B4B-B717-66A046BC8F20}">
      <dgm:prSet/>
      <dgm:spPr/>
      <dgm:t>
        <a:bodyPr/>
        <a:lstStyle/>
        <a:p>
          <a:endParaRPr lang="en-GB">
            <a:solidFill>
              <a:schemeClr val="bg1"/>
            </a:solidFill>
          </a:endParaRPr>
        </a:p>
      </dgm:t>
    </dgm:pt>
    <dgm:pt modelId="{FDC018DD-4BF7-7148-9C14-B0E398C4D01E}" type="sibTrans" cxnId="{AFB0B98E-DB92-1B4B-B717-66A046BC8F20}">
      <dgm:prSet/>
      <dgm:spPr/>
      <dgm:t>
        <a:bodyPr/>
        <a:lstStyle/>
        <a:p>
          <a:endParaRPr lang="en-GB">
            <a:solidFill>
              <a:schemeClr val="bg1"/>
            </a:solidFill>
          </a:endParaRPr>
        </a:p>
      </dgm:t>
    </dgm:pt>
    <dgm:pt modelId="{F8F23DA4-5964-2B47-B34F-695C0AC397AD}">
      <dgm:prSet/>
      <dgm:spPr/>
      <dgm:t>
        <a:bodyPr/>
        <a:lstStyle/>
        <a:p>
          <a:r>
            <a:rPr lang="en-GB" dirty="0">
              <a:solidFill>
                <a:schemeClr val="bg1"/>
              </a:solidFill>
            </a:rPr>
            <a:t>Virtualisation of multiple TEEs</a:t>
          </a:r>
        </a:p>
      </dgm:t>
    </dgm:pt>
    <dgm:pt modelId="{35C519B1-4D4D-684E-93A7-B27DFB827F1D}" type="parTrans" cxnId="{DC7887FB-578B-524F-A372-D7B6F27A427A}">
      <dgm:prSet/>
      <dgm:spPr/>
      <dgm:t>
        <a:bodyPr/>
        <a:lstStyle/>
        <a:p>
          <a:endParaRPr lang="en-GB">
            <a:solidFill>
              <a:schemeClr val="bg1"/>
            </a:solidFill>
          </a:endParaRPr>
        </a:p>
      </dgm:t>
    </dgm:pt>
    <dgm:pt modelId="{24304C65-0FB8-2C4C-B351-AA55A718C3FD}" type="sibTrans" cxnId="{DC7887FB-578B-524F-A372-D7B6F27A427A}">
      <dgm:prSet/>
      <dgm:spPr/>
      <dgm:t>
        <a:bodyPr/>
        <a:lstStyle/>
        <a:p>
          <a:endParaRPr lang="en-GB">
            <a:solidFill>
              <a:schemeClr val="bg1"/>
            </a:solidFill>
          </a:endParaRPr>
        </a:p>
      </dgm:t>
    </dgm:pt>
    <dgm:pt modelId="{86E01985-9D66-3B44-822A-2C339A3011EA}">
      <dgm:prSet/>
      <dgm:spPr/>
      <dgm:t>
        <a:bodyPr/>
        <a:lstStyle/>
        <a:p>
          <a:r>
            <a:rPr lang="en-GB" dirty="0">
              <a:solidFill>
                <a:schemeClr val="bg1"/>
              </a:solidFill>
            </a:rPr>
            <a:t>Isolation: Work Items in RISCV</a:t>
          </a:r>
        </a:p>
      </dgm:t>
    </dgm:pt>
    <dgm:pt modelId="{4DD4A9E3-59FC-B942-810D-5CD291ACB684}" type="parTrans" cxnId="{32ABE5F2-BBFB-0440-A721-D4B5F1520DDE}">
      <dgm:prSet/>
      <dgm:spPr/>
      <dgm:t>
        <a:bodyPr/>
        <a:lstStyle/>
        <a:p>
          <a:endParaRPr lang="en-GB">
            <a:solidFill>
              <a:schemeClr val="bg1"/>
            </a:solidFill>
          </a:endParaRPr>
        </a:p>
      </dgm:t>
    </dgm:pt>
    <dgm:pt modelId="{C09C63F6-1E93-CC4D-8E41-739D8BEB058E}" type="sibTrans" cxnId="{32ABE5F2-BBFB-0440-A721-D4B5F1520DDE}">
      <dgm:prSet/>
      <dgm:spPr/>
      <dgm:t>
        <a:bodyPr/>
        <a:lstStyle/>
        <a:p>
          <a:endParaRPr lang="en-GB">
            <a:solidFill>
              <a:schemeClr val="bg1"/>
            </a:solidFill>
          </a:endParaRPr>
        </a:p>
      </dgm:t>
    </dgm:pt>
    <dgm:pt modelId="{DB794E86-34AF-414E-8A72-E8AFB4C98B29}">
      <dgm:prSet phldrT="[Text]"/>
      <dgm:spPr/>
      <dgm:t>
        <a:bodyPr/>
        <a:lstStyle/>
        <a:p>
          <a:r>
            <a:rPr lang="en-GB" dirty="0">
              <a:solidFill>
                <a:schemeClr val="bg1"/>
              </a:solidFill>
            </a:rPr>
            <a:t>Applicability of SAE's Hardware Protected Security Environments to Other Regions</a:t>
          </a:r>
        </a:p>
      </dgm:t>
    </dgm:pt>
    <dgm:pt modelId="{F28A51FF-8CBF-5341-AAAF-CB03B6776584}" type="parTrans" cxnId="{32B66E52-E6E0-0540-86F5-E676C50D199D}">
      <dgm:prSet/>
      <dgm:spPr/>
      <dgm:t>
        <a:bodyPr/>
        <a:lstStyle/>
        <a:p>
          <a:endParaRPr lang="en-GB">
            <a:solidFill>
              <a:schemeClr val="bg1"/>
            </a:solidFill>
          </a:endParaRPr>
        </a:p>
      </dgm:t>
    </dgm:pt>
    <dgm:pt modelId="{16F8DDAC-BFC4-AD44-840A-193D2C31C9DD}" type="sibTrans" cxnId="{32B66E52-E6E0-0540-86F5-E676C50D199D}">
      <dgm:prSet/>
      <dgm:spPr/>
      <dgm:t>
        <a:bodyPr/>
        <a:lstStyle/>
        <a:p>
          <a:endParaRPr lang="en-GB">
            <a:solidFill>
              <a:schemeClr val="bg1"/>
            </a:solidFill>
          </a:endParaRPr>
        </a:p>
      </dgm:t>
    </dgm:pt>
    <dgm:pt modelId="{1F4BB863-2F21-234A-B7D7-66E63D59A7DD}">
      <dgm:prSet phldrT="[Text]"/>
      <dgm:spPr/>
      <dgm:t>
        <a:bodyPr/>
        <a:lstStyle/>
        <a:p>
          <a:r>
            <a:rPr lang="en-GB" dirty="0">
              <a:solidFill>
                <a:schemeClr val="bg1"/>
              </a:solidFill>
            </a:rPr>
            <a:t>PQC migration across regions</a:t>
          </a:r>
        </a:p>
      </dgm:t>
    </dgm:pt>
    <dgm:pt modelId="{7BEA4431-0487-AB4D-ACCF-92D597CAA296}" type="parTrans" cxnId="{73213BA9-E1B3-7543-AD15-645FBD88A091}">
      <dgm:prSet/>
      <dgm:spPr/>
      <dgm:t>
        <a:bodyPr/>
        <a:lstStyle/>
        <a:p>
          <a:endParaRPr lang="en-GB">
            <a:solidFill>
              <a:schemeClr val="bg1"/>
            </a:solidFill>
          </a:endParaRPr>
        </a:p>
      </dgm:t>
    </dgm:pt>
    <dgm:pt modelId="{099D7108-BD73-9D4C-BC3E-B12351E33431}" type="sibTrans" cxnId="{73213BA9-E1B3-7543-AD15-645FBD88A091}">
      <dgm:prSet/>
      <dgm:spPr/>
      <dgm:t>
        <a:bodyPr/>
        <a:lstStyle/>
        <a:p>
          <a:endParaRPr lang="en-GB">
            <a:solidFill>
              <a:schemeClr val="bg1"/>
            </a:solidFill>
          </a:endParaRPr>
        </a:p>
      </dgm:t>
    </dgm:pt>
    <dgm:pt modelId="{0714B8BB-B777-654E-93F2-7D57C42BB114}" type="pres">
      <dgm:prSet presAssocID="{4DDF6E93-1314-E54E-B857-47641C48AECF}" presName="Name0" presStyleCnt="0">
        <dgm:presLayoutVars>
          <dgm:dir/>
        </dgm:presLayoutVars>
      </dgm:prSet>
      <dgm:spPr/>
    </dgm:pt>
    <dgm:pt modelId="{9B8D78D5-C56B-7440-80B0-B46DE683516D}" type="pres">
      <dgm:prSet presAssocID="{83EBBB2D-06C2-EA49-9F17-D9181D5D1A46}" presName="composite" presStyleCnt="0"/>
      <dgm:spPr/>
    </dgm:pt>
    <dgm:pt modelId="{2F6F2066-69CB-D345-8431-014FDB7CBF60}" type="pres">
      <dgm:prSet presAssocID="{83EBBB2D-06C2-EA49-9F17-D9181D5D1A46}" presName="Accent" presStyleLbl="alignAcc1" presStyleIdx="0" presStyleCnt="2"/>
      <dgm:spPr/>
    </dgm:pt>
    <dgm:pt modelId="{C0FF0064-26F8-314A-8A87-FDC0A68AD550}" type="pres">
      <dgm:prSet presAssocID="{83EBBB2D-06C2-EA49-9F17-D9181D5D1A46}" presName="Image" presStyleLbl="nod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760" r="20760"/>
          </a:stretch>
        </a:blipFill>
      </dgm:spPr>
    </dgm:pt>
    <dgm:pt modelId="{6E46AD60-8C02-FE48-A0A4-C45BB2EA0115}" type="pres">
      <dgm:prSet presAssocID="{83EBBB2D-06C2-EA49-9F17-D9181D5D1A46}" presName="Child" presStyleLbl="revTx" presStyleIdx="0" presStyleCnt="2">
        <dgm:presLayoutVars>
          <dgm:bulletEnabled val="1"/>
        </dgm:presLayoutVars>
      </dgm:prSet>
      <dgm:spPr/>
    </dgm:pt>
    <dgm:pt modelId="{F7B6EC5D-9004-C544-B37A-73B792F1ABB7}" type="pres">
      <dgm:prSet presAssocID="{83EBBB2D-06C2-EA49-9F17-D9181D5D1A46}" presName="Parent" presStyleLbl="alignNode1" presStyleIdx="0" presStyleCnt="2">
        <dgm:presLayoutVars>
          <dgm:bulletEnabled val="1"/>
        </dgm:presLayoutVars>
      </dgm:prSet>
      <dgm:spPr/>
    </dgm:pt>
    <dgm:pt modelId="{4861B377-07FC-2D44-B749-7295F9DE8759}" type="pres">
      <dgm:prSet presAssocID="{81D2E5D2-615F-3840-85B0-5B8347D44F42}" presName="sibTrans" presStyleCnt="0"/>
      <dgm:spPr/>
    </dgm:pt>
    <dgm:pt modelId="{A54B6621-78CC-4747-B1D6-A53B9DF4B1D5}" type="pres">
      <dgm:prSet presAssocID="{A42E0D26-F29C-344B-936F-4888F0ED2B73}" presName="composite" presStyleCnt="0"/>
      <dgm:spPr/>
    </dgm:pt>
    <dgm:pt modelId="{67B5FBCD-39E5-1348-98CB-7AB26BE194A8}" type="pres">
      <dgm:prSet presAssocID="{A42E0D26-F29C-344B-936F-4888F0ED2B73}" presName="Accent" presStyleLbl="alignAcc1" presStyleIdx="1" presStyleCnt="2"/>
      <dgm:spPr/>
    </dgm:pt>
    <dgm:pt modelId="{B71141FE-382C-9C4F-899A-A24C2E5C4040}" type="pres">
      <dgm:prSet presAssocID="{A42E0D26-F29C-344B-936F-4888F0ED2B73}" presName="Image" presStyleLbl="nod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F9FBA5E-5DA5-D94A-8698-055A37229362}" type="pres">
      <dgm:prSet presAssocID="{A42E0D26-F29C-344B-936F-4888F0ED2B73}" presName="Child" presStyleLbl="revTx" presStyleIdx="1" presStyleCnt="2">
        <dgm:presLayoutVars>
          <dgm:bulletEnabled val="1"/>
        </dgm:presLayoutVars>
      </dgm:prSet>
      <dgm:spPr/>
    </dgm:pt>
    <dgm:pt modelId="{30C524E1-EB74-5B42-9205-9CAD37D177C3}" type="pres">
      <dgm:prSet presAssocID="{A42E0D26-F29C-344B-936F-4888F0ED2B73}" presName="Parent" presStyleLbl="alignNode1" presStyleIdx="1" presStyleCnt="2">
        <dgm:presLayoutVars>
          <dgm:bulletEnabled val="1"/>
        </dgm:presLayoutVars>
      </dgm:prSet>
      <dgm:spPr/>
    </dgm:pt>
  </dgm:ptLst>
  <dgm:cxnLst>
    <dgm:cxn modelId="{9740C117-586E-7741-89B0-673E3EB59C44}" type="presOf" srcId="{62360FF2-43B5-624C-8358-41C19307D938}" destId="{6E46AD60-8C02-FE48-A0A4-C45BB2EA0115}" srcOrd="0" destOrd="0" presId="urn:microsoft.com/office/officeart/2008/layout/TitlePictureLineup"/>
    <dgm:cxn modelId="{F0DF4A1B-9237-AE4E-A3E8-C39D2AE4BAC7}" type="presOf" srcId="{0B54A327-2310-164F-9F92-22370235C815}" destId="{6E46AD60-8C02-FE48-A0A4-C45BB2EA0115}" srcOrd="0" destOrd="1" presId="urn:microsoft.com/office/officeart/2008/layout/TitlePictureLineup"/>
    <dgm:cxn modelId="{3D8D5630-1713-DF4C-82B7-9E43CEC7B4D3}" srcId="{83EBBB2D-06C2-EA49-9F17-D9181D5D1A46}" destId="{62360FF2-43B5-624C-8358-41C19307D938}" srcOrd="0" destOrd="0" parTransId="{640C8CC0-A1DC-AC41-87F5-2D9DB68D7D97}" sibTransId="{29666EA2-A165-1A45-A0B0-4C732A7B36BC}"/>
    <dgm:cxn modelId="{1E9D4441-597E-FE4D-8C81-5BE1460F1BC1}" srcId="{4DDF6E93-1314-E54E-B857-47641C48AECF}" destId="{83EBBB2D-06C2-EA49-9F17-D9181D5D1A46}" srcOrd="0" destOrd="0" parTransId="{DABA4952-2BEA-0343-A1DB-9729CF8016D7}" sibTransId="{81D2E5D2-615F-3840-85B0-5B8347D44F42}"/>
    <dgm:cxn modelId="{2E8FD264-EFD4-0A47-B424-06B03A6ADDA4}" type="presOf" srcId="{F8F23DA4-5964-2B47-B34F-695C0AC397AD}" destId="{6E46AD60-8C02-FE48-A0A4-C45BB2EA0115}" srcOrd="0" destOrd="3" presId="urn:microsoft.com/office/officeart/2008/layout/TitlePictureLineup"/>
    <dgm:cxn modelId="{F65D9C65-113B-7A4B-BD3B-114C8EA0DE4D}" srcId="{A42E0D26-F29C-344B-936F-4888F0ED2B73}" destId="{B4A77450-CC53-E64D-9FF2-0F2AE4DD6F75}" srcOrd="0" destOrd="0" parTransId="{9BF3FC2C-F4AB-3F4A-B342-6A85960E0B9F}" sibTransId="{99D0691F-7B85-AB4A-8FDB-B8B22148D114}"/>
    <dgm:cxn modelId="{1DF9224D-58AF-2A4F-BDFC-F1A7B3DC9284}" type="presOf" srcId="{86E01985-9D66-3B44-822A-2C339A3011EA}" destId="{6E46AD60-8C02-FE48-A0A4-C45BB2EA0115}" srcOrd="0" destOrd="4" presId="urn:microsoft.com/office/officeart/2008/layout/TitlePictureLineup"/>
    <dgm:cxn modelId="{32B66E52-E6E0-0540-86F5-E676C50D199D}" srcId="{83EBBB2D-06C2-EA49-9F17-D9181D5D1A46}" destId="{DB794E86-34AF-414E-8A72-E8AFB4C98B29}" srcOrd="5" destOrd="0" parTransId="{F28A51FF-8CBF-5341-AAAF-CB03B6776584}" sibTransId="{16F8DDAC-BFC4-AD44-840A-193D2C31C9DD}"/>
    <dgm:cxn modelId="{495F867B-DAB1-1742-972A-7B7B5FEE2B5E}" type="presOf" srcId="{A42E0D26-F29C-344B-936F-4888F0ED2B73}" destId="{30C524E1-EB74-5B42-9205-9CAD37D177C3}" srcOrd="0" destOrd="0" presId="urn:microsoft.com/office/officeart/2008/layout/TitlePictureLineup"/>
    <dgm:cxn modelId="{D7080E8B-EE60-7C4A-9E55-FE943110A2F1}" type="presOf" srcId="{4DDF6E93-1314-E54E-B857-47641C48AECF}" destId="{0714B8BB-B777-654E-93F2-7D57C42BB114}" srcOrd="0" destOrd="0" presId="urn:microsoft.com/office/officeart/2008/layout/TitlePictureLineup"/>
    <dgm:cxn modelId="{D58D498E-C6D4-5446-B772-19A30A15BECA}" type="presOf" srcId="{6B255E93-F12E-0147-AC35-F931124D93B6}" destId="{EF9FBA5E-5DA5-D94A-8698-055A37229362}" srcOrd="0" destOrd="2" presId="urn:microsoft.com/office/officeart/2008/layout/TitlePictureLineup"/>
    <dgm:cxn modelId="{AFB0B98E-DB92-1B4B-B717-66A046BC8F20}" srcId="{83EBBB2D-06C2-EA49-9F17-D9181D5D1A46}" destId="{0E331669-7970-9B43-9CB1-89BCB251FF23}" srcOrd="2" destOrd="0" parTransId="{CEF0138A-9F23-F147-BA5D-A91FA9153AFC}" sibTransId="{FDC018DD-4BF7-7148-9C14-B0E398C4D01E}"/>
    <dgm:cxn modelId="{EC89D490-D3F6-B54D-AC7C-E46FD02C9C9F}" srcId="{A42E0D26-F29C-344B-936F-4888F0ED2B73}" destId="{ED83AB17-1C05-F947-9667-019FDA94E9B5}" srcOrd="1" destOrd="0" parTransId="{C225A2C9-049D-A845-8248-AA0C5FEB019C}" sibTransId="{937C61DE-0F2E-2D48-98E6-349DDB7466A7}"/>
    <dgm:cxn modelId="{4811819D-2D6D-3E4C-9268-BCD12A6A1311}" type="presOf" srcId="{0E331669-7970-9B43-9CB1-89BCB251FF23}" destId="{6E46AD60-8C02-FE48-A0A4-C45BB2EA0115}" srcOrd="0" destOrd="2" presId="urn:microsoft.com/office/officeart/2008/layout/TitlePictureLineup"/>
    <dgm:cxn modelId="{73213BA9-E1B3-7543-AD15-645FBD88A091}" srcId="{83EBBB2D-06C2-EA49-9F17-D9181D5D1A46}" destId="{1F4BB863-2F21-234A-B7D7-66E63D59A7DD}" srcOrd="6" destOrd="0" parTransId="{7BEA4431-0487-AB4D-ACCF-92D597CAA296}" sibTransId="{099D7108-BD73-9D4C-BC3E-B12351E33431}"/>
    <dgm:cxn modelId="{9AC377BE-35A0-FE43-9275-CC20F4480E10}" type="presOf" srcId="{83EBBB2D-06C2-EA49-9F17-D9181D5D1A46}" destId="{F7B6EC5D-9004-C544-B37A-73B792F1ABB7}" srcOrd="0" destOrd="0" presId="urn:microsoft.com/office/officeart/2008/layout/TitlePictureLineup"/>
    <dgm:cxn modelId="{18DF5FC5-C398-A541-BBCE-69D12DAA4BE0}" type="presOf" srcId="{ED83AB17-1C05-F947-9667-019FDA94E9B5}" destId="{EF9FBA5E-5DA5-D94A-8698-055A37229362}" srcOrd="0" destOrd="1" presId="urn:microsoft.com/office/officeart/2008/layout/TitlePictureLineup"/>
    <dgm:cxn modelId="{8AA9AECC-A965-C34A-95BA-7422A47AE2F1}" srcId="{83EBBB2D-06C2-EA49-9F17-D9181D5D1A46}" destId="{0B54A327-2310-164F-9F92-22370235C815}" srcOrd="1" destOrd="0" parTransId="{B1E8B24F-C7CA-7646-8242-E7FF4AD6FB17}" sibTransId="{9D21EF07-1ED5-0E41-84FE-23B064956DE8}"/>
    <dgm:cxn modelId="{DD831DCE-F56D-464D-A7A9-A5EF52D36CD3}" srcId="{4DDF6E93-1314-E54E-B857-47641C48AECF}" destId="{A42E0D26-F29C-344B-936F-4888F0ED2B73}" srcOrd="1" destOrd="0" parTransId="{A2362D80-0485-5D41-9BEC-4C5D4D50994A}" sibTransId="{0C0E3E88-7ED0-F24E-83A7-6478B5BC803A}"/>
    <dgm:cxn modelId="{FF46C0E2-2603-EA43-84F0-089AA60E293B}" type="presOf" srcId="{DB794E86-34AF-414E-8A72-E8AFB4C98B29}" destId="{6E46AD60-8C02-FE48-A0A4-C45BB2EA0115}" srcOrd="0" destOrd="5" presId="urn:microsoft.com/office/officeart/2008/layout/TitlePictureLineup"/>
    <dgm:cxn modelId="{6838BAEF-2482-6745-BDC4-6507F96CD2C1}" srcId="{A42E0D26-F29C-344B-936F-4888F0ED2B73}" destId="{6B255E93-F12E-0147-AC35-F931124D93B6}" srcOrd="2" destOrd="0" parTransId="{F3F4EA19-432E-D744-A58E-7FCD311B4FDD}" sibTransId="{5D1FA50C-2D35-A54B-92A5-76ED571DBF7D}"/>
    <dgm:cxn modelId="{842AD4F2-8A39-434D-91A0-9B711475EB00}" type="presOf" srcId="{B4A77450-CC53-E64D-9FF2-0F2AE4DD6F75}" destId="{EF9FBA5E-5DA5-D94A-8698-055A37229362}" srcOrd="0" destOrd="0" presId="urn:microsoft.com/office/officeart/2008/layout/TitlePictureLineup"/>
    <dgm:cxn modelId="{32ABE5F2-BBFB-0440-A721-D4B5F1520DDE}" srcId="{83EBBB2D-06C2-EA49-9F17-D9181D5D1A46}" destId="{86E01985-9D66-3B44-822A-2C339A3011EA}" srcOrd="4" destOrd="0" parTransId="{4DD4A9E3-59FC-B942-810D-5CD291ACB684}" sibTransId="{C09C63F6-1E93-CC4D-8E41-739D8BEB058E}"/>
    <dgm:cxn modelId="{FFF738F3-3216-724D-8ABB-74E840EDCDF4}" type="presOf" srcId="{1F4BB863-2F21-234A-B7D7-66E63D59A7DD}" destId="{6E46AD60-8C02-FE48-A0A4-C45BB2EA0115}" srcOrd="0" destOrd="6" presId="urn:microsoft.com/office/officeart/2008/layout/TitlePictureLineup"/>
    <dgm:cxn modelId="{DC7887FB-578B-524F-A372-D7B6F27A427A}" srcId="{83EBBB2D-06C2-EA49-9F17-D9181D5D1A46}" destId="{F8F23DA4-5964-2B47-B34F-695C0AC397AD}" srcOrd="3" destOrd="0" parTransId="{35C519B1-4D4D-684E-93A7-B27DFB827F1D}" sibTransId="{24304C65-0FB8-2C4C-B351-AA55A718C3FD}"/>
    <dgm:cxn modelId="{D0C45F94-8F30-8941-AEF3-5209EC6AAB59}" type="presParOf" srcId="{0714B8BB-B777-654E-93F2-7D57C42BB114}" destId="{9B8D78D5-C56B-7440-80B0-B46DE683516D}" srcOrd="0" destOrd="0" presId="urn:microsoft.com/office/officeart/2008/layout/TitlePictureLineup"/>
    <dgm:cxn modelId="{07D2CF47-D741-E04C-AA9C-9CD927A0001E}" type="presParOf" srcId="{9B8D78D5-C56B-7440-80B0-B46DE683516D}" destId="{2F6F2066-69CB-D345-8431-014FDB7CBF60}" srcOrd="0" destOrd="0" presId="urn:microsoft.com/office/officeart/2008/layout/TitlePictureLineup"/>
    <dgm:cxn modelId="{6658E36F-6258-9448-84F1-D79418E15236}" type="presParOf" srcId="{9B8D78D5-C56B-7440-80B0-B46DE683516D}" destId="{C0FF0064-26F8-314A-8A87-FDC0A68AD550}" srcOrd="1" destOrd="0" presId="urn:microsoft.com/office/officeart/2008/layout/TitlePictureLineup"/>
    <dgm:cxn modelId="{FCFA62D1-06CE-754C-9445-93DF0BBFD4A6}" type="presParOf" srcId="{9B8D78D5-C56B-7440-80B0-B46DE683516D}" destId="{6E46AD60-8C02-FE48-A0A4-C45BB2EA0115}" srcOrd="2" destOrd="0" presId="urn:microsoft.com/office/officeart/2008/layout/TitlePictureLineup"/>
    <dgm:cxn modelId="{6EC36A02-4D52-6F46-9743-13B6A06CEEF5}" type="presParOf" srcId="{9B8D78D5-C56B-7440-80B0-B46DE683516D}" destId="{F7B6EC5D-9004-C544-B37A-73B792F1ABB7}" srcOrd="3" destOrd="0" presId="urn:microsoft.com/office/officeart/2008/layout/TitlePictureLineup"/>
    <dgm:cxn modelId="{ECEAFBC6-62E9-1747-9A20-C9C302F32692}" type="presParOf" srcId="{0714B8BB-B777-654E-93F2-7D57C42BB114}" destId="{4861B377-07FC-2D44-B749-7295F9DE8759}" srcOrd="1" destOrd="0" presId="urn:microsoft.com/office/officeart/2008/layout/TitlePictureLineup"/>
    <dgm:cxn modelId="{08F59BAF-B963-4D4B-B521-35FDDE0E80F0}" type="presParOf" srcId="{0714B8BB-B777-654E-93F2-7D57C42BB114}" destId="{A54B6621-78CC-4747-B1D6-A53B9DF4B1D5}" srcOrd="2" destOrd="0" presId="urn:microsoft.com/office/officeart/2008/layout/TitlePictureLineup"/>
    <dgm:cxn modelId="{72E19A27-7B0E-3841-8722-8322986CFFA8}" type="presParOf" srcId="{A54B6621-78CC-4747-B1D6-A53B9DF4B1D5}" destId="{67B5FBCD-39E5-1348-98CB-7AB26BE194A8}" srcOrd="0" destOrd="0" presId="urn:microsoft.com/office/officeart/2008/layout/TitlePictureLineup"/>
    <dgm:cxn modelId="{DDD93628-FF08-D846-B956-AACBA795C3D9}" type="presParOf" srcId="{A54B6621-78CC-4747-B1D6-A53B9DF4B1D5}" destId="{B71141FE-382C-9C4F-899A-A24C2E5C4040}" srcOrd="1" destOrd="0" presId="urn:microsoft.com/office/officeart/2008/layout/TitlePictureLineup"/>
    <dgm:cxn modelId="{37FE6A6C-F1BC-7243-9AE3-121C66B60957}" type="presParOf" srcId="{A54B6621-78CC-4747-B1D6-A53B9DF4B1D5}" destId="{EF9FBA5E-5DA5-D94A-8698-055A37229362}" srcOrd="2" destOrd="0" presId="urn:microsoft.com/office/officeart/2008/layout/TitlePictureLineup"/>
    <dgm:cxn modelId="{20A2814E-5C16-6B4A-8155-ABA8BCE54630}" type="presParOf" srcId="{A54B6621-78CC-4747-B1D6-A53B9DF4B1D5}" destId="{30C524E1-EB74-5B42-9205-9CAD37D177C3}"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763C240-F930-CB43-BDE0-944D356F2EE4}"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A14F8E8F-B1E0-6A48-A261-3B77409BCCCD}">
      <dgm:prSet phldrT="[Text]"/>
      <dgm:spPr/>
      <dgm:t>
        <a:bodyPr/>
        <a:lstStyle/>
        <a:p>
          <a:r>
            <a:rPr lang="en-GB" dirty="0"/>
            <a:t>Standardise minimum common interoperable security services that allow service providers to develop applications for SDVs</a:t>
          </a:r>
          <a:br>
            <a:rPr lang="en-GB" dirty="0"/>
          </a:br>
          <a:endParaRPr lang="en-GB" dirty="0"/>
        </a:p>
      </dgm:t>
    </dgm:pt>
    <dgm:pt modelId="{555F7446-DC57-AB40-B64E-DFCB4E302B3A}" type="parTrans" cxnId="{09A2F2F6-D286-8343-9955-AAF56E3ED7DC}">
      <dgm:prSet/>
      <dgm:spPr/>
      <dgm:t>
        <a:bodyPr/>
        <a:lstStyle/>
        <a:p>
          <a:endParaRPr lang="en-GB"/>
        </a:p>
      </dgm:t>
    </dgm:pt>
    <dgm:pt modelId="{4E5E2ECA-2681-F94F-B1A5-550978A2573C}" type="sibTrans" cxnId="{09A2F2F6-D286-8343-9955-AAF56E3ED7DC}">
      <dgm:prSet/>
      <dgm:spPr/>
      <dgm:t>
        <a:bodyPr/>
        <a:lstStyle/>
        <a:p>
          <a:endParaRPr lang="en-GB"/>
        </a:p>
      </dgm:t>
    </dgm:pt>
    <dgm:pt modelId="{261E8FB1-8FA8-6647-BD95-309456DD9E79}">
      <dgm:prSet phldrT="[Text]"/>
      <dgm:spPr/>
      <dgm:t>
        <a:bodyPr/>
        <a:lstStyle/>
        <a:p>
          <a:r>
            <a:rPr lang="en-GB" dirty="0"/>
            <a:t>Determine how product certification can provide evidence for the CSMS (UNECE 155/156) process</a:t>
          </a:r>
        </a:p>
      </dgm:t>
    </dgm:pt>
    <dgm:pt modelId="{E35C4C32-15B9-6C47-A94E-802144B68216}" type="parTrans" cxnId="{A3D10ACB-E23E-CC4E-8367-BA5FE5D7CA07}">
      <dgm:prSet/>
      <dgm:spPr/>
      <dgm:t>
        <a:bodyPr/>
        <a:lstStyle/>
        <a:p>
          <a:endParaRPr lang="en-GB"/>
        </a:p>
      </dgm:t>
    </dgm:pt>
    <dgm:pt modelId="{8FA7CE45-046B-7448-8674-74B36FF4DF0D}" type="sibTrans" cxnId="{A3D10ACB-E23E-CC4E-8367-BA5FE5D7CA07}">
      <dgm:prSet/>
      <dgm:spPr/>
      <dgm:t>
        <a:bodyPr/>
        <a:lstStyle/>
        <a:p>
          <a:endParaRPr lang="en-GB"/>
        </a:p>
      </dgm:t>
    </dgm:pt>
    <dgm:pt modelId="{685A107E-15CD-C84E-BDFE-C1ACF211FCA5}" type="pres">
      <dgm:prSet presAssocID="{C763C240-F930-CB43-BDE0-944D356F2EE4}" presName="Name0" presStyleCnt="0">
        <dgm:presLayoutVars>
          <dgm:dir/>
          <dgm:resizeHandles val="exact"/>
        </dgm:presLayoutVars>
      </dgm:prSet>
      <dgm:spPr/>
    </dgm:pt>
    <dgm:pt modelId="{361A3728-21DD-0746-98D8-F60D3DF1723E}" type="pres">
      <dgm:prSet presAssocID="{A14F8E8F-B1E0-6A48-A261-3B77409BCCCD}" presName="composite" presStyleCnt="0"/>
      <dgm:spPr/>
    </dgm:pt>
    <dgm:pt modelId="{FCD187C9-FCA3-F64E-8458-8345EDB5AC28}" type="pres">
      <dgm:prSet presAssocID="{A14F8E8F-B1E0-6A48-A261-3B77409BCCCD}" presName="rect1" presStyleLbl="trAlignAcc1" presStyleIdx="0" presStyleCnt="2">
        <dgm:presLayoutVars>
          <dgm:bulletEnabled val="1"/>
        </dgm:presLayoutVars>
      </dgm:prSet>
      <dgm:spPr/>
    </dgm:pt>
    <dgm:pt modelId="{2611D429-3696-C54A-9E87-97A776D8DBFD}" type="pres">
      <dgm:prSet presAssocID="{A14F8E8F-B1E0-6A48-A261-3B77409BCCCD}" presName="rect2" presStyleLbl="fgImgPlace1" presStyleIdx="0" presStyleCnt="2"/>
      <dgm:spPr>
        <a:blipFill dpi="0" rotWithShape="1">
          <a:blip xmlns:r="http://schemas.openxmlformats.org/officeDocument/2006/relationships" r:embed="rId1"/>
          <a:srcRect/>
          <a:stretch>
            <a:fillRect t="28647" b="28647"/>
          </a:stretch>
        </a:blipFill>
      </dgm:spPr>
    </dgm:pt>
    <dgm:pt modelId="{13530937-AFD4-1442-B790-C9560B8A0114}" type="pres">
      <dgm:prSet presAssocID="{4E5E2ECA-2681-F94F-B1A5-550978A2573C}" presName="sibTrans" presStyleCnt="0"/>
      <dgm:spPr/>
    </dgm:pt>
    <dgm:pt modelId="{8CBE7DB9-52DD-F142-B8D2-344970EBF1BE}" type="pres">
      <dgm:prSet presAssocID="{261E8FB1-8FA8-6647-BD95-309456DD9E79}" presName="composite" presStyleCnt="0"/>
      <dgm:spPr/>
    </dgm:pt>
    <dgm:pt modelId="{4671580C-EFC6-5044-B17A-CE5D7EA77C5D}" type="pres">
      <dgm:prSet presAssocID="{261E8FB1-8FA8-6647-BD95-309456DD9E79}" presName="rect1" presStyleLbl="trAlignAcc1" presStyleIdx="1" presStyleCnt="2">
        <dgm:presLayoutVars>
          <dgm:bulletEnabled val="1"/>
        </dgm:presLayoutVars>
      </dgm:prSet>
      <dgm:spPr/>
    </dgm:pt>
    <dgm:pt modelId="{F5A62711-0E8F-9549-B437-884171F3C41E}" type="pres">
      <dgm:prSet presAssocID="{261E8FB1-8FA8-6647-BD95-309456DD9E79}" presName="rect2" presStyleLbl="fgImgPlac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666" b="16666"/>
          </a:stretch>
        </a:blipFill>
      </dgm:spPr>
    </dgm:pt>
  </dgm:ptLst>
  <dgm:cxnLst>
    <dgm:cxn modelId="{710EDC47-4697-B449-9CF4-42FE631DB805}" type="presOf" srcId="{A14F8E8F-B1E0-6A48-A261-3B77409BCCCD}" destId="{FCD187C9-FCA3-F64E-8458-8345EDB5AC28}" srcOrd="0" destOrd="0" presId="urn:microsoft.com/office/officeart/2008/layout/PictureStrips"/>
    <dgm:cxn modelId="{8CBCD16D-4A30-8D46-9231-83DE0BD6C6AA}" type="presOf" srcId="{261E8FB1-8FA8-6647-BD95-309456DD9E79}" destId="{4671580C-EFC6-5044-B17A-CE5D7EA77C5D}" srcOrd="0" destOrd="0" presId="urn:microsoft.com/office/officeart/2008/layout/PictureStrips"/>
    <dgm:cxn modelId="{1F0330A2-4D17-304D-B5D1-B7C35E538438}" type="presOf" srcId="{C763C240-F930-CB43-BDE0-944D356F2EE4}" destId="{685A107E-15CD-C84E-BDFE-C1ACF211FCA5}" srcOrd="0" destOrd="0" presId="urn:microsoft.com/office/officeart/2008/layout/PictureStrips"/>
    <dgm:cxn modelId="{A3D10ACB-E23E-CC4E-8367-BA5FE5D7CA07}" srcId="{C763C240-F930-CB43-BDE0-944D356F2EE4}" destId="{261E8FB1-8FA8-6647-BD95-309456DD9E79}" srcOrd="1" destOrd="0" parTransId="{E35C4C32-15B9-6C47-A94E-802144B68216}" sibTransId="{8FA7CE45-046B-7448-8674-74B36FF4DF0D}"/>
    <dgm:cxn modelId="{09A2F2F6-D286-8343-9955-AAF56E3ED7DC}" srcId="{C763C240-F930-CB43-BDE0-944D356F2EE4}" destId="{A14F8E8F-B1E0-6A48-A261-3B77409BCCCD}" srcOrd="0" destOrd="0" parTransId="{555F7446-DC57-AB40-B64E-DFCB4E302B3A}" sibTransId="{4E5E2ECA-2681-F94F-B1A5-550978A2573C}"/>
    <dgm:cxn modelId="{01764FD5-F868-8348-A79B-32E464CBBE0A}" type="presParOf" srcId="{685A107E-15CD-C84E-BDFE-C1ACF211FCA5}" destId="{361A3728-21DD-0746-98D8-F60D3DF1723E}" srcOrd="0" destOrd="0" presId="urn:microsoft.com/office/officeart/2008/layout/PictureStrips"/>
    <dgm:cxn modelId="{2285F00B-3B67-AF48-9141-2E42201C788A}" type="presParOf" srcId="{361A3728-21DD-0746-98D8-F60D3DF1723E}" destId="{FCD187C9-FCA3-F64E-8458-8345EDB5AC28}" srcOrd="0" destOrd="0" presId="urn:microsoft.com/office/officeart/2008/layout/PictureStrips"/>
    <dgm:cxn modelId="{8542E289-9A1B-D94B-B443-D54860AAB88A}" type="presParOf" srcId="{361A3728-21DD-0746-98D8-F60D3DF1723E}" destId="{2611D429-3696-C54A-9E87-97A776D8DBFD}" srcOrd="1" destOrd="0" presId="urn:microsoft.com/office/officeart/2008/layout/PictureStrips"/>
    <dgm:cxn modelId="{5896EC0C-901C-D54A-AE48-74EF15A9AF4C}" type="presParOf" srcId="{685A107E-15CD-C84E-BDFE-C1ACF211FCA5}" destId="{13530937-AFD4-1442-B790-C9560B8A0114}" srcOrd="1" destOrd="0" presId="urn:microsoft.com/office/officeart/2008/layout/PictureStrips"/>
    <dgm:cxn modelId="{4FECB495-9E09-384B-B927-BE8C65A95641}" type="presParOf" srcId="{685A107E-15CD-C84E-BDFE-C1ACF211FCA5}" destId="{8CBE7DB9-52DD-F142-B8D2-344970EBF1BE}" srcOrd="2" destOrd="0" presId="urn:microsoft.com/office/officeart/2008/layout/PictureStrips"/>
    <dgm:cxn modelId="{0D9B0258-E52B-B14B-95F2-AD5B6C3724BD}" type="presParOf" srcId="{8CBE7DB9-52DD-F142-B8D2-344970EBF1BE}" destId="{4671580C-EFC6-5044-B17A-CE5D7EA77C5D}" srcOrd="0" destOrd="0" presId="urn:microsoft.com/office/officeart/2008/layout/PictureStrips"/>
    <dgm:cxn modelId="{7BC94906-A362-CF41-B39F-49846A417836}" type="presParOf" srcId="{8CBE7DB9-52DD-F142-B8D2-344970EBF1BE}" destId="{F5A62711-0E8F-9549-B437-884171F3C41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650D097-96B1-6E49-B296-9E0367703F8E}" type="doc">
      <dgm:prSet loTypeId="urn:microsoft.com/office/officeart/2005/8/layout/gear1" loCatId="relationship" qsTypeId="urn:microsoft.com/office/officeart/2005/8/quickstyle/simple1" qsCatId="simple" csTypeId="urn:microsoft.com/office/officeart/2005/8/colors/accent2_2" csCatId="accent2" phldr="1"/>
      <dgm:spPr/>
    </dgm:pt>
    <dgm:pt modelId="{58A8DE78-345E-B644-A43E-43CC19CF285F}">
      <dgm:prSet phldrT="[Text]" custT="1"/>
      <dgm:spPr/>
      <dgm:t>
        <a:bodyPr/>
        <a:lstStyle/>
        <a:p>
          <a:r>
            <a:rPr lang="en-GB" sz="2000" b="1" dirty="0"/>
            <a:t>Internal Input</a:t>
          </a:r>
        </a:p>
      </dgm:t>
    </dgm:pt>
    <dgm:pt modelId="{B4AB9127-A67C-0C4F-8869-EC43211DF697}" type="parTrans" cxnId="{C45105FA-414E-494F-BD02-631550897A32}">
      <dgm:prSet/>
      <dgm:spPr/>
      <dgm:t>
        <a:bodyPr/>
        <a:lstStyle/>
        <a:p>
          <a:endParaRPr lang="en-GB" sz="3200">
            <a:solidFill>
              <a:schemeClr val="bg1"/>
            </a:solidFill>
          </a:endParaRPr>
        </a:p>
      </dgm:t>
    </dgm:pt>
    <dgm:pt modelId="{5F1D7936-7FFC-6147-9248-2A964A36F1BE}" type="sibTrans" cxnId="{C45105FA-414E-494F-BD02-631550897A32}">
      <dgm:prSet/>
      <dgm:spPr/>
      <dgm:t>
        <a:bodyPr/>
        <a:lstStyle/>
        <a:p>
          <a:endParaRPr lang="en-GB" sz="3200">
            <a:solidFill>
              <a:schemeClr val="bg1"/>
            </a:solidFill>
          </a:endParaRPr>
        </a:p>
      </dgm:t>
    </dgm:pt>
    <dgm:pt modelId="{6E0C7B82-3A97-FB40-8F55-0C2EA251A3A2}">
      <dgm:prSet phldrT="[Text]" custT="1"/>
      <dgm:spPr>
        <a:solidFill>
          <a:schemeClr val="accent2">
            <a:lumMod val="40000"/>
            <a:lumOff val="60000"/>
            <a:alpha val="90000"/>
          </a:schemeClr>
        </a:solidFill>
      </dgm:spPr>
      <dgm:t>
        <a:bodyPr/>
        <a:lstStyle/>
        <a:p>
          <a:r>
            <a:rPr lang="en-GB" sz="1600" b="1" dirty="0">
              <a:solidFill>
                <a:schemeClr val="bg1"/>
              </a:solidFill>
            </a:rPr>
            <a:t>Regional Task Forces (Japan, China)</a:t>
          </a:r>
        </a:p>
      </dgm:t>
    </dgm:pt>
    <dgm:pt modelId="{8D6E37FC-6AF2-7F4B-B545-29DDA5B1B276}" type="parTrans" cxnId="{8FD5543F-DB28-E34F-8199-D9A4AA027209}">
      <dgm:prSet/>
      <dgm:spPr/>
      <dgm:t>
        <a:bodyPr/>
        <a:lstStyle/>
        <a:p>
          <a:endParaRPr lang="en-GB" sz="3200">
            <a:solidFill>
              <a:schemeClr val="bg1"/>
            </a:solidFill>
          </a:endParaRPr>
        </a:p>
      </dgm:t>
    </dgm:pt>
    <dgm:pt modelId="{55C36DF2-3814-5C4C-BDAA-21A419A10AF0}" type="sibTrans" cxnId="{8FD5543F-DB28-E34F-8199-D9A4AA027209}">
      <dgm:prSet/>
      <dgm:spPr/>
      <dgm:t>
        <a:bodyPr/>
        <a:lstStyle/>
        <a:p>
          <a:endParaRPr lang="en-GB" sz="3200">
            <a:solidFill>
              <a:schemeClr val="bg1"/>
            </a:solidFill>
          </a:endParaRPr>
        </a:p>
      </dgm:t>
    </dgm:pt>
    <dgm:pt modelId="{3321332F-138F-8B4B-8224-E46E323E6EC4}">
      <dgm:prSet phldrT="[Text]" custT="1"/>
      <dgm:spPr/>
      <dgm:t>
        <a:bodyPr/>
        <a:lstStyle/>
        <a:p>
          <a:r>
            <a:rPr lang="en-GB" sz="2000" b="1"/>
            <a:t>Automotive Task Force</a:t>
          </a:r>
          <a:endParaRPr lang="en-GB" sz="2000" b="1" dirty="0"/>
        </a:p>
      </dgm:t>
    </dgm:pt>
    <dgm:pt modelId="{FACDA620-6AB6-244F-BCAD-D1E634EB8A9A}" type="parTrans" cxnId="{D85D19A8-CC33-4B4A-A46B-DEF002726610}">
      <dgm:prSet/>
      <dgm:spPr/>
      <dgm:t>
        <a:bodyPr/>
        <a:lstStyle/>
        <a:p>
          <a:endParaRPr lang="en-GB" sz="3200">
            <a:solidFill>
              <a:schemeClr val="bg1"/>
            </a:solidFill>
          </a:endParaRPr>
        </a:p>
      </dgm:t>
    </dgm:pt>
    <dgm:pt modelId="{81A484CF-2F1D-D448-8362-4E32B01D2CBB}" type="sibTrans" cxnId="{D85D19A8-CC33-4B4A-A46B-DEF002726610}">
      <dgm:prSet/>
      <dgm:spPr/>
      <dgm:t>
        <a:bodyPr/>
        <a:lstStyle/>
        <a:p>
          <a:endParaRPr lang="en-GB" sz="3200">
            <a:solidFill>
              <a:schemeClr val="bg1"/>
            </a:solidFill>
          </a:endParaRPr>
        </a:p>
      </dgm:t>
    </dgm:pt>
    <dgm:pt modelId="{A19A5912-7914-A349-8990-BC328E6CE4C4}">
      <dgm:prSet phldrT="[Text]" custT="1"/>
      <dgm:spPr>
        <a:solidFill>
          <a:schemeClr val="accent4">
            <a:lumMod val="20000"/>
            <a:lumOff val="80000"/>
            <a:alpha val="90000"/>
          </a:schemeClr>
        </a:solidFill>
      </dgm:spPr>
      <dgm:t>
        <a:bodyPr/>
        <a:lstStyle/>
        <a:p>
          <a:r>
            <a:rPr lang="en-GB" sz="1600" dirty="0"/>
            <a:t>Industrial Alliances</a:t>
          </a:r>
        </a:p>
      </dgm:t>
    </dgm:pt>
    <dgm:pt modelId="{66FAD6DB-F8E0-C74E-840A-E158F6FE581B}" type="parTrans" cxnId="{A491A359-9D56-F84A-A80E-3F524B36F16A}">
      <dgm:prSet/>
      <dgm:spPr/>
      <dgm:t>
        <a:bodyPr/>
        <a:lstStyle/>
        <a:p>
          <a:endParaRPr lang="en-GB" sz="3200">
            <a:solidFill>
              <a:schemeClr val="bg1"/>
            </a:solidFill>
          </a:endParaRPr>
        </a:p>
      </dgm:t>
    </dgm:pt>
    <dgm:pt modelId="{79A571A3-2C34-744B-BB3E-581E38725586}" type="sibTrans" cxnId="{A491A359-9D56-F84A-A80E-3F524B36F16A}">
      <dgm:prSet/>
      <dgm:spPr/>
      <dgm:t>
        <a:bodyPr/>
        <a:lstStyle/>
        <a:p>
          <a:endParaRPr lang="en-GB" sz="3200">
            <a:solidFill>
              <a:schemeClr val="bg1"/>
            </a:solidFill>
          </a:endParaRPr>
        </a:p>
      </dgm:t>
    </dgm:pt>
    <dgm:pt modelId="{A1D86AAA-5E38-7C4D-BE02-6F4CE7CEBBE3}">
      <dgm:prSet phldrT="[Text]" custT="1"/>
      <dgm:spPr>
        <a:solidFill>
          <a:schemeClr val="accent4">
            <a:lumMod val="20000"/>
            <a:lumOff val="80000"/>
            <a:alpha val="90000"/>
          </a:schemeClr>
        </a:solidFill>
      </dgm:spPr>
      <dgm:t>
        <a:bodyPr/>
        <a:lstStyle/>
        <a:p>
          <a:r>
            <a:rPr lang="en-GB" sz="1600" dirty="0"/>
            <a:t>Cybersecurity Vehicle Forum</a:t>
          </a:r>
        </a:p>
      </dgm:t>
    </dgm:pt>
    <dgm:pt modelId="{AEF294A8-9A6C-884A-902D-BE3C608E393B}" type="parTrans" cxnId="{7C057672-EF41-B141-82E6-4051464C1172}">
      <dgm:prSet/>
      <dgm:spPr/>
      <dgm:t>
        <a:bodyPr/>
        <a:lstStyle/>
        <a:p>
          <a:endParaRPr lang="en-GB"/>
        </a:p>
      </dgm:t>
    </dgm:pt>
    <dgm:pt modelId="{583D58DD-4755-1A4C-9F40-EE84D07CC4EA}" type="sibTrans" cxnId="{7C057672-EF41-B141-82E6-4051464C1172}">
      <dgm:prSet/>
      <dgm:spPr/>
      <dgm:t>
        <a:bodyPr/>
        <a:lstStyle/>
        <a:p>
          <a:endParaRPr lang="en-GB"/>
        </a:p>
      </dgm:t>
    </dgm:pt>
    <dgm:pt modelId="{28FDEF90-EBF9-C24A-8F43-9E0284B71532}">
      <dgm:prSet phldrT="[Text]" custT="1"/>
      <dgm:spPr>
        <a:solidFill>
          <a:schemeClr val="accent2">
            <a:lumMod val="40000"/>
            <a:lumOff val="60000"/>
            <a:alpha val="90000"/>
          </a:schemeClr>
        </a:solidFill>
      </dgm:spPr>
      <dgm:t>
        <a:bodyPr/>
        <a:lstStyle/>
        <a:p>
          <a:r>
            <a:rPr lang="en-GB" sz="1600" b="1" dirty="0">
              <a:solidFill>
                <a:schemeClr val="bg1"/>
              </a:solidFill>
            </a:rPr>
            <a:t>Security Task Force</a:t>
          </a:r>
        </a:p>
      </dgm:t>
    </dgm:pt>
    <dgm:pt modelId="{1344DB38-A9EC-0946-9EAE-73252FE277E7}" type="parTrans" cxnId="{C1F50F2B-74FF-D040-A3D6-762536172245}">
      <dgm:prSet/>
      <dgm:spPr/>
      <dgm:t>
        <a:bodyPr/>
        <a:lstStyle/>
        <a:p>
          <a:endParaRPr lang="en-GB"/>
        </a:p>
      </dgm:t>
    </dgm:pt>
    <dgm:pt modelId="{451971A9-DDAC-8844-8711-081CA8030161}" type="sibTrans" cxnId="{C1F50F2B-74FF-D040-A3D6-762536172245}">
      <dgm:prSet/>
      <dgm:spPr/>
      <dgm:t>
        <a:bodyPr/>
        <a:lstStyle/>
        <a:p>
          <a:endParaRPr lang="en-GB"/>
        </a:p>
      </dgm:t>
    </dgm:pt>
    <dgm:pt modelId="{0CAC0E1C-272B-CE4C-BE96-04BF535BF643}">
      <dgm:prSet phldrT="[Text]" custT="1"/>
      <dgm:spPr>
        <a:solidFill>
          <a:schemeClr val="accent4"/>
        </a:solidFill>
      </dgm:spPr>
      <dgm:t>
        <a:bodyPr/>
        <a:lstStyle/>
        <a:p>
          <a:r>
            <a:rPr lang="en-GB" sz="2000" b="1" dirty="0"/>
            <a:t>Ext. Input</a:t>
          </a:r>
        </a:p>
      </dgm:t>
    </dgm:pt>
    <dgm:pt modelId="{4D79D306-9B15-BF4C-96A2-967CA1CBE486}" type="parTrans" cxnId="{DB8E060C-FFF9-7F42-9C33-CAB076B96B70}">
      <dgm:prSet/>
      <dgm:spPr/>
      <dgm:t>
        <a:bodyPr/>
        <a:lstStyle/>
        <a:p>
          <a:endParaRPr lang="en-GB"/>
        </a:p>
      </dgm:t>
    </dgm:pt>
    <dgm:pt modelId="{BBBD54E8-0F6E-4F4E-B136-E5DC24EB8539}" type="sibTrans" cxnId="{DB8E060C-FFF9-7F42-9C33-CAB076B96B70}">
      <dgm:prSet/>
      <dgm:spPr/>
      <dgm:t>
        <a:bodyPr/>
        <a:lstStyle/>
        <a:p>
          <a:endParaRPr lang="en-GB"/>
        </a:p>
      </dgm:t>
    </dgm:pt>
    <dgm:pt modelId="{9CB44189-51B0-FF4F-8C5A-56F15494436B}">
      <dgm:prSet phldrT="[Text]" custT="1"/>
      <dgm:spPr>
        <a:solidFill>
          <a:schemeClr val="accent2">
            <a:lumMod val="40000"/>
            <a:lumOff val="60000"/>
            <a:alpha val="90000"/>
          </a:schemeClr>
        </a:solidFill>
      </dgm:spPr>
      <dgm:t>
        <a:bodyPr/>
        <a:lstStyle/>
        <a:p>
          <a:r>
            <a:rPr lang="en-GB" sz="1600" b="1" dirty="0">
              <a:solidFill>
                <a:schemeClr val="bg1"/>
              </a:solidFill>
            </a:rPr>
            <a:t>SBOM Task Force</a:t>
          </a:r>
        </a:p>
      </dgm:t>
    </dgm:pt>
    <dgm:pt modelId="{F21ECA9A-6223-A244-8BFF-E20522662520}" type="parTrans" cxnId="{E2EDD6D6-A9AE-B146-8E2C-1FB94CAA0713}">
      <dgm:prSet/>
      <dgm:spPr/>
      <dgm:t>
        <a:bodyPr/>
        <a:lstStyle/>
        <a:p>
          <a:endParaRPr lang="en-GB"/>
        </a:p>
      </dgm:t>
    </dgm:pt>
    <dgm:pt modelId="{9C8F237C-0CD0-3549-B69C-DCCEBEAD8B80}" type="sibTrans" cxnId="{E2EDD6D6-A9AE-B146-8E2C-1FB94CAA0713}">
      <dgm:prSet/>
      <dgm:spPr/>
      <dgm:t>
        <a:bodyPr/>
        <a:lstStyle/>
        <a:p>
          <a:endParaRPr lang="en-GB"/>
        </a:p>
      </dgm:t>
    </dgm:pt>
    <dgm:pt modelId="{9F288D3E-8C75-2E41-A59B-5DDC8C5570F6}">
      <dgm:prSet phldrT="[Text]" custT="1"/>
      <dgm:spPr>
        <a:solidFill>
          <a:schemeClr val="accent2">
            <a:lumMod val="40000"/>
            <a:lumOff val="60000"/>
            <a:alpha val="90000"/>
          </a:schemeClr>
        </a:solidFill>
      </dgm:spPr>
      <dgm:t>
        <a:bodyPr/>
        <a:lstStyle/>
        <a:p>
          <a:r>
            <a:rPr lang="en-GB" sz="1600" b="1" dirty="0">
              <a:solidFill>
                <a:schemeClr val="bg1"/>
              </a:solidFill>
            </a:rPr>
            <a:t>Attack Expert Working Group</a:t>
          </a:r>
        </a:p>
      </dgm:t>
    </dgm:pt>
    <dgm:pt modelId="{88F2AA22-D916-E445-BF3E-FF0077E7F061}" type="parTrans" cxnId="{D81C3719-D581-0A48-89DB-C2D4F9308E6C}">
      <dgm:prSet/>
      <dgm:spPr/>
      <dgm:t>
        <a:bodyPr/>
        <a:lstStyle/>
        <a:p>
          <a:endParaRPr lang="en-GB"/>
        </a:p>
      </dgm:t>
    </dgm:pt>
    <dgm:pt modelId="{0CE6EEBA-89B6-644F-BAF5-92DE77B14B64}" type="sibTrans" cxnId="{D81C3719-D581-0A48-89DB-C2D4F9308E6C}">
      <dgm:prSet/>
      <dgm:spPr/>
      <dgm:t>
        <a:bodyPr/>
        <a:lstStyle/>
        <a:p>
          <a:endParaRPr lang="en-GB"/>
        </a:p>
      </dgm:t>
    </dgm:pt>
    <dgm:pt modelId="{B4EEC18E-A99F-3941-903F-169C381D9B9D}" type="pres">
      <dgm:prSet presAssocID="{1650D097-96B1-6E49-B296-9E0367703F8E}" presName="composite" presStyleCnt="0">
        <dgm:presLayoutVars>
          <dgm:chMax val="3"/>
          <dgm:animLvl val="lvl"/>
          <dgm:resizeHandles val="exact"/>
        </dgm:presLayoutVars>
      </dgm:prSet>
      <dgm:spPr/>
    </dgm:pt>
    <dgm:pt modelId="{FE02E7A2-A9CC-A94E-9D0A-AA61D6E38BA2}" type="pres">
      <dgm:prSet presAssocID="{3321332F-138F-8B4B-8224-E46E323E6EC4}" presName="gear1" presStyleLbl="node1" presStyleIdx="0" presStyleCnt="3">
        <dgm:presLayoutVars>
          <dgm:chMax val="1"/>
          <dgm:bulletEnabled val="1"/>
        </dgm:presLayoutVars>
      </dgm:prSet>
      <dgm:spPr/>
    </dgm:pt>
    <dgm:pt modelId="{E64BC2F4-F018-F14C-918E-C29E88048A1C}" type="pres">
      <dgm:prSet presAssocID="{3321332F-138F-8B4B-8224-E46E323E6EC4}" presName="gear1srcNode" presStyleLbl="node1" presStyleIdx="0" presStyleCnt="3"/>
      <dgm:spPr/>
    </dgm:pt>
    <dgm:pt modelId="{9596063A-8E14-EE46-9E97-2B686DDA22EF}" type="pres">
      <dgm:prSet presAssocID="{3321332F-138F-8B4B-8224-E46E323E6EC4}" presName="gear1dstNode" presStyleLbl="node1" presStyleIdx="0" presStyleCnt="3"/>
      <dgm:spPr/>
    </dgm:pt>
    <dgm:pt modelId="{3A3F2DDA-A40E-0245-BC5C-D5EA066D9220}" type="pres">
      <dgm:prSet presAssocID="{0CAC0E1C-272B-CE4C-BE96-04BF535BF643}" presName="gear2" presStyleLbl="node1" presStyleIdx="1" presStyleCnt="3">
        <dgm:presLayoutVars>
          <dgm:chMax val="1"/>
          <dgm:bulletEnabled val="1"/>
        </dgm:presLayoutVars>
      </dgm:prSet>
      <dgm:spPr/>
    </dgm:pt>
    <dgm:pt modelId="{EB7DEB0B-CAA1-C046-81CA-9D01CA3CF37C}" type="pres">
      <dgm:prSet presAssocID="{0CAC0E1C-272B-CE4C-BE96-04BF535BF643}" presName="gear2srcNode" presStyleLbl="node1" presStyleIdx="1" presStyleCnt="3"/>
      <dgm:spPr/>
    </dgm:pt>
    <dgm:pt modelId="{E51E8456-8543-E94B-8706-DF672509380B}" type="pres">
      <dgm:prSet presAssocID="{0CAC0E1C-272B-CE4C-BE96-04BF535BF643}" presName="gear2dstNode" presStyleLbl="node1" presStyleIdx="1" presStyleCnt="3"/>
      <dgm:spPr/>
    </dgm:pt>
    <dgm:pt modelId="{10FD5003-CA12-B84F-BDF0-FBAC24A0F5B2}" type="pres">
      <dgm:prSet presAssocID="{0CAC0E1C-272B-CE4C-BE96-04BF535BF643}" presName="gear2ch" presStyleLbl="fgAcc1" presStyleIdx="0" presStyleCnt="2" custScaleX="116368" custScaleY="101802" custLinFactNeighborX="-25208" custLinFactNeighborY="43047">
        <dgm:presLayoutVars>
          <dgm:chMax val="0"/>
          <dgm:bulletEnabled val="1"/>
        </dgm:presLayoutVars>
      </dgm:prSet>
      <dgm:spPr/>
    </dgm:pt>
    <dgm:pt modelId="{7B89AA32-305F-B548-B27D-E62097F3ACF9}" type="pres">
      <dgm:prSet presAssocID="{58A8DE78-345E-B644-A43E-43CC19CF285F}" presName="gear3" presStyleLbl="node1" presStyleIdx="2" presStyleCnt="3"/>
      <dgm:spPr/>
    </dgm:pt>
    <dgm:pt modelId="{DD8AFD7B-52FB-C048-8382-ECB7AC12CE5D}" type="pres">
      <dgm:prSet presAssocID="{58A8DE78-345E-B644-A43E-43CC19CF285F}" presName="gear3tx" presStyleLbl="node1" presStyleIdx="2" presStyleCnt="3">
        <dgm:presLayoutVars>
          <dgm:chMax val="1"/>
          <dgm:bulletEnabled val="1"/>
        </dgm:presLayoutVars>
      </dgm:prSet>
      <dgm:spPr/>
    </dgm:pt>
    <dgm:pt modelId="{EF09AB26-9151-0043-A741-740FE68AEFA3}" type="pres">
      <dgm:prSet presAssocID="{58A8DE78-345E-B644-A43E-43CC19CF285F}" presName="gear3srcNode" presStyleLbl="node1" presStyleIdx="2" presStyleCnt="3"/>
      <dgm:spPr/>
    </dgm:pt>
    <dgm:pt modelId="{69C926E9-3C9A-EA4F-AA1C-4A66CCA91F1E}" type="pres">
      <dgm:prSet presAssocID="{58A8DE78-345E-B644-A43E-43CC19CF285F}" presName="gear3dstNode" presStyleLbl="node1" presStyleIdx="2" presStyleCnt="3"/>
      <dgm:spPr/>
    </dgm:pt>
    <dgm:pt modelId="{232CFA22-2DED-CD4E-AA18-02F17C94B886}" type="pres">
      <dgm:prSet presAssocID="{58A8DE78-345E-B644-A43E-43CC19CF285F}" presName="gear3ch" presStyleLbl="fgAcc1" presStyleIdx="1" presStyleCnt="2" custScaleX="152696" custScaleY="185037" custLinFactNeighborX="40160" custLinFactNeighborY="-17424">
        <dgm:presLayoutVars>
          <dgm:chMax val="0"/>
          <dgm:bulletEnabled val="1"/>
        </dgm:presLayoutVars>
      </dgm:prSet>
      <dgm:spPr/>
    </dgm:pt>
    <dgm:pt modelId="{F949C64D-AC19-184B-8148-03C1D2600579}" type="pres">
      <dgm:prSet presAssocID="{81A484CF-2F1D-D448-8362-4E32B01D2CBB}" presName="connector1" presStyleLbl="sibTrans2D1" presStyleIdx="0" presStyleCnt="3"/>
      <dgm:spPr/>
    </dgm:pt>
    <dgm:pt modelId="{995DE50E-49CA-F04C-8797-CC537918D6A5}" type="pres">
      <dgm:prSet presAssocID="{BBBD54E8-0F6E-4F4E-B136-E5DC24EB8539}" presName="connector2" presStyleLbl="sibTrans2D1" presStyleIdx="1" presStyleCnt="3"/>
      <dgm:spPr/>
    </dgm:pt>
    <dgm:pt modelId="{84764C91-B97C-E34F-BE79-37F84A2E128B}" type="pres">
      <dgm:prSet presAssocID="{5F1D7936-7FFC-6147-9248-2A964A36F1BE}" presName="connector3" presStyleLbl="sibTrans2D1" presStyleIdx="2" presStyleCnt="3"/>
      <dgm:spPr/>
    </dgm:pt>
  </dgm:ptLst>
  <dgm:cxnLst>
    <dgm:cxn modelId="{DB8E060C-FFF9-7F42-9C33-CAB076B96B70}" srcId="{1650D097-96B1-6E49-B296-9E0367703F8E}" destId="{0CAC0E1C-272B-CE4C-BE96-04BF535BF643}" srcOrd="1" destOrd="0" parTransId="{4D79D306-9B15-BF4C-96A2-967CA1CBE486}" sibTransId="{BBBD54E8-0F6E-4F4E-B136-E5DC24EB8539}"/>
    <dgm:cxn modelId="{D81C3719-D581-0A48-89DB-C2D4F9308E6C}" srcId="{58A8DE78-345E-B644-A43E-43CC19CF285F}" destId="{9F288D3E-8C75-2E41-A59B-5DDC8C5570F6}" srcOrd="3" destOrd="0" parTransId="{88F2AA22-D916-E445-BF3E-FF0077E7F061}" sibTransId="{0CE6EEBA-89B6-644F-BAF5-92DE77B14B64}"/>
    <dgm:cxn modelId="{9BCAF329-00AF-2548-BE25-0781CF3ACB04}" type="presOf" srcId="{9CB44189-51B0-FF4F-8C5A-56F15494436B}" destId="{232CFA22-2DED-CD4E-AA18-02F17C94B886}" srcOrd="0" destOrd="1" presId="urn:microsoft.com/office/officeart/2005/8/layout/gear1"/>
    <dgm:cxn modelId="{C1F50F2B-74FF-D040-A3D6-762536172245}" srcId="{58A8DE78-345E-B644-A43E-43CC19CF285F}" destId="{28FDEF90-EBF9-C24A-8F43-9E0284B71532}" srcOrd="0" destOrd="0" parTransId="{1344DB38-A9EC-0946-9EAE-73252FE277E7}" sibTransId="{451971A9-DDAC-8844-8711-081CA8030161}"/>
    <dgm:cxn modelId="{7AACE831-E300-3244-8C1F-3EB528785E67}" type="presOf" srcId="{A19A5912-7914-A349-8990-BC328E6CE4C4}" destId="{10FD5003-CA12-B84F-BDF0-FBAC24A0F5B2}" srcOrd="0" destOrd="1" presId="urn:microsoft.com/office/officeart/2005/8/layout/gear1"/>
    <dgm:cxn modelId="{64F75C34-9E30-E041-A1D9-385C0B29931E}" type="presOf" srcId="{6E0C7B82-3A97-FB40-8F55-0C2EA251A3A2}" destId="{232CFA22-2DED-CD4E-AA18-02F17C94B886}" srcOrd="0" destOrd="2" presId="urn:microsoft.com/office/officeart/2005/8/layout/gear1"/>
    <dgm:cxn modelId="{8BF0E334-88B1-0E4D-BF8C-39738B1529D6}" type="presOf" srcId="{58A8DE78-345E-B644-A43E-43CC19CF285F}" destId="{69C926E9-3C9A-EA4F-AA1C-4A66CCA91F1E}" srcOrd="3" destOrd="0" presId="urn:microsoft.com/office/officeart/2005/8/layout/gear1"/>
    <dgm:cxn modelId="{8FD5543F-DB28-E34F-8199-D9A4AA027209}" srcId="{58A8DE78-345E-B644-A43E-43CC19CF285F}" destId="{6E0C7B82-3A97-FB40-8F55-0C2EA251A3A2}" srcOrd="2" destOrd="0" parTransId="{8D6E37FC-6AF2-7F4B-B545-29DDA5B1B276}" sibTransId="{55C36DF2-3814-5C4C-BDAA-21A419A10AF0}"/>
    <dgm:cxn modelId="{1C48565F-D982-8745-A07C-7649D3986240}" type="presOf" srcId="{0CAC0E1C-272B-CE4C-BE96-04BF535BF643}" destId="{E51E8456-8543-E94B-8706-DF672509380B}" srcOrd="2" destOrd="0" presId="urn:microsoft.com/office/officeart/2005/8/layout/gear1"/>
    <dgm:cxn modelId="{F1D6A14F-0977-6946-9EF0-7376A00BD940}" type="presOf" srcId="{58A8DE78-345E-B644-A43E-43CC19CF285F}" destId="{EF09AB26-9151-0043-A741-740FE68AEFA3}" srcOrd="2" destOrd="0" presId="urn:microsoft.com/office/officeart/2005/8/layout/gear1"/>
    <dgm:cxn modelId="{542A4651-6035-C949-A614-59164D004E81}" type="presOf" srcId="{A1D86AAA-5E38-7C4D-BE02-6F4CE7CEBBE3}" destId="{10FD5003-CA12-B84F-BDF0-FBAC24A0F5B2}" srcOrd="0" destOrd="0" presId="urn:microsoft.com/office/officeart/2005/8/layout/gear1"/>
    <dgm:cxn modelId="{7C057672-EF41-B141-82E6-4051464C1172}" srcId="{0CAC0E1C-272B-CE4C-BE96-04BF535BF643}" destId="{A1D86AAA-5E38-7C4D-BE02-6F4CE7CEBBE3}" srcOrd="0" destOrd="0" parTransId="{AEF294A8-9A6C-884A-902D-BE3C608E393B}" sibTransId="{583D58DD-4755-1A4C-9F40-EE84D07CC4EA}"/>
    <dgm:cxn modelId="{E060F253-8834-F84F-9A06-B4B31B588546}" type="presOf" srcId="{81A484CF-2F1D-D448-8362-4E32B01D2CBB}" destId="{F949C64D-AC19-184B-8148-03C1D2600579}" srcOrd="0" destOrd="0" presId="urn:microsoft.com/office/officeart/2005/8/layout/gear1"/>
    <dgm:cxn modelId="{A491A359-9D56-F84A-A80E-3F524B36F16A}" srcId="{0CAC0E1C-272B-CE4C-BE96-04BF535BF643}" destId="{A19A5912-7914-A349-8990-BC328E6CE4C4}" srcOrd="1" destOrd="0" parTransId="{66FAD6DB-F8E0-C74E-840A-E158F6FE581B}" sibTransId="{79A571A3-2C34-744B-BB3E-581E38725586}"/>
    <dgm:cxn modelId="{FD3F8C8C-6975-6643-8AD2-296FABE05673}" type="presOf" srcId="{58A8DE78-345E-B644-A43E-43CC19CF285F}" destId="{7B89AA32-305F-B548-B27D-E62097F3ACF9}" srcOrd="0" destOrd="0" presId="urn:microsoft.com/office/officeart/2005/8/layout/gear1"/>
    <dgm:cxn modelId="{B81F1C93-0777-334B-99A6-B5D62D187610}" type="presOf" srcId="{58A8DE78-345E-B644-A43E-43CC19CF285F}" destId="{DD8AFD7B-52FB-C048-8382-ECB7AC12CE5D}" srcOrd="1" destOrd="0" presId="urn:microsoft.com/office/officeart/2005/8/layout/gear1"/>
    <dgm:cxn modelId="{D85D19A8-CC33-4B4A-A46B-DEF002726610}" srcId="{1650D097-96B1-6E49-B296-9E0367703F8E}" destId="{3321332F-138F-8B4B-8224-E46E323E6EC4}" srcOrd="0" destOrd="0" parTransId="{FACDA620-6AB6-244F-BCAD-D1E634EB8A9A}" sibTransId="{81A484CF-2F1D-D448-8362-4E32B01D2CBB}"/>
    <dgm:cxn modelId="{690D12AD-A021-6A4E-97C6-5624A2DBF6C7}" type="presOf" srcId="{5F1D7936-7FFC-6147-9248-2A964A36F1BE}" destId="{84764C91-B97C-E34F-BE79-37F84A2E128B}" srcOrd="0" destOrd="0" presId="urn:microsoft.com/office/officeart/2005/8/layout/gear1"/>
    <dgm:cxn modelId="{BEE247AF-91ED-0D43-9D89-C4B6438AF50A}" type="presOf" srcId="{3321332F-138F-8B4B-8224-E46E323E6EC4}" destId="{9596063A-8E14-EE46-9E97-2B686DDA22EF}" srcOrd="2" destOrd="0" presId="urn:microsoft.com/office/officeart/2005/8/layout/gear1"/>
    <dgm:cxn modelId="{DDDD41B0-2A4C-2B4F-9187-F6BE105F5863}" type="presOf" srcId="{0CAC0E1C-272B-CE4C-BE96-04BF535BF643}" destId="{3A3F2DDA-A40E-0245-BC5C-D5EA066D9220}" srcOrd="0" destOrd="0" presId="urn:microsoft.com/office/officeart/2005/8/layout/gear1"/>
    <dgm:cxn modelId="{946579BD-F51F-CC41-B3FD-B683DAD50D7F}" type="presOf" srcId="{9F288D3E-8C75-2E41-A59B-5DDC8C5570F6}" destId="{232CFA22-2DED-CD4E-AA18-02F17C94B886}" srcOrd="0" destOrd="3" presId="urn:microsoft.com/office/officeart/2005/8/layout/gear1"/>
    <dgm:cxn modelId="{53E030C6-6F88-7A47-8009-E6CAF1BEC89C}" type="presOf" srcId="{3321332F-138F-8B4B-8224-E46E323E6EC4}" destId="{E64BC2F4-F018-F14C-918E-C29E88048A1C}" srcOrd="1" destOrd="0" presId="urn:microsoft.com/office/officeart/2005/8/layout/gear1"/>
    <dgm:cxn modelId="{B064D6C8-13A8-E34D-A03B-7D8D0796DE20}" type="presOf" srcId="{1650D097-96B1-6E49-B296-9E0367703F8E}" destId="{B4EEC18E-A99F-3941-903F-169C381D9B9D}" srcOrd="0" destOrd="0" presId="urn:microsoft.com/office/officeart/2005/8/layout/gear1"/>
    <dgm:cxn modelId="{E2EDD6D6-A9AE-B146-8E2C-1FB94CAA0713}" srcId="{58A8DE78-345E-B644-A43E-43CC19CF285F}" destId="{9CB44189-51B0-FF4F-8C5A-56F15494436B}" srcOrd="1" destOrd="0" parTransId="{F21ECA9A-6223-A244-8BFF-E20522662520}" sibTransId="{9C8F237C-0CD0-3549-B69C-DCCEBEAD8B80}"/>
    <dgm:cxn modelId="{8DC7A8E7-B2FC-264B-9465-F1C5A8812FFF}" type="presOf" srcId="{3321332F-138F-8B4B-8224-E46E323E6EC4}" destId="{FE02E7A2-A9CC-A94E-9D0A-AA61D6E38BA2}" srcOrd="0" destOrd="0" presId="urn:microsoft.com/office/officeart/2005/8/layout/gear1"/>
    <dgm:cxn modelId="{F0550DF1-6121-914D-9FF5-616C9149403D}" type="presOf" srcId="{0CAC0E1C-272B-CE4C-BE96-04BF535BF643}" destId="{EB7DEB0B-CAA1-C046-81CA-9D01CA3CF37C}" srcOrd="1" destOrd="0" presId="urn:microsoft.com/office/officeart/2005/8/layout/gear1"/>
    <dgm:cxn modelId="{00C548F3-BAEF-064B-90D9-0D15F512E8FF}" type="presOf" srcId="{BBBD54E8-0F6E-4F4E-B136-E5DC24EB8539}" destId="{995DE50E-49CA-F04C-8797-CC537918D6A5}" srcOrd="0" destOrd="0" presId="urn:microsoft.com/office/officeart/2005/8/layout/gear1"/>
    <dgm:cxn modelId="{C45105FA-414E-494F-BD02-631550897A32}" srcId="{1650D097-96B1-6E49-B296-9E0367703F8E}" destId="{58A8DE78-345E-B644-A43E-43CC19CF285F}" srcOrd="2" destOrd="0" parTransId="{B4AB9127-A67C-0C4F-8869-EC43211DF697}" sibTransId="{5F1D7936-7FFC-6147-9248-2A964A36F1BE}"/>
    <dgm:cxn modelId="{18CE0AFD-8263-9046-AAF6-615AD579FEBF}" type="presOf" srcId="{28FDEF90-EBF9-C24A-8F43-9E0284B71532}" destId="{232CFA22-2DED-CD4E-AA18-02F17C94B886}" srcOrd="0" destOrd="0" presId="urn:microsoft.com/office/officeart/2005/8/layout/gear1"/>
    <dgm:cxn modelId="{4FFDFCEF-1411-B04A-9BA6-FA896417ED2A}" type="presParOf" srcId="{B4EEC18E-A99F-3941-903F-169C381D9B9D}" destId="{FE02E7A2-A9CC-A94E-9D0A-AA61D6E38BA2}" srcOrd="0" destOrd="0" presId="urn:microsoft.com/office/officeart/2005/8/layout/gear1"/>
    <dgm:cxn modelId="{C41077F9-7953-E24D-BD07-8C3E21C35507}" type="presParOf" srcId="{B4EEC18E-A99F-3941-903F-169C381D9B9D}" destId="{E64BC2F4-F018-F14C-918E-C29E88048A1C}" srcOrd="1" destOrd="0" presId="urn:microsoft.com/office/officeart/2005/8/layout/gear1"/>
    <dgm:cxn modelId="{A71C848C-B1EF-C14A-BBA9-A5215011DAFE}" type="presParOf" srcId="{B4EEC18E-A99F-3941-903F-169C381D9B9D}" destId="{9596063A-8E14-EE46-9E97-2B686DDA22EF}" srcOrd="2" destOrd="0" presId="urn:microsoft.com/office/officeart/2005/8/layout/gear1"/>
    <dgm:cxn modelId="{72A84482-2BF3-FD48-A56C-D0DF126B7554}" type="presParOf" srcId="{B4EEC18E-A99F-3941-903F-169C381D9B9D}" destId="{3A3F2DDA-A40E-0245-BC5C-D5EA066D9220}" srcOrd="3" destOrd="0" presId="urn:microsoft.com/office/officeart/2005/8/layout/gear1"/>
    <dgm:cxn modelId="{2D327CFF-9E11-6A4F-B879-1E6AC2637390}" type="presParOf" srcId="{B4EEC18E-A99F-3941-903F-169C381D9B9D}" destId="{EB7DEB0B-CAA1-C046-81CA-9D01CA3CF37C}" srcOrd="4" destOrd="0" presId="urn:microsoft.com/office/officeart/2005/8/layout/gear1"/>
    <dgm:cxn modelId="{8293B91F-44AC-174C-A836-FF5D89FCD1C8}" type="presParOf" srcId="{B4EEC18E-A99F-3941-903F-169C381D9B9D}" destId="{E51E8456-8543-E94B-8706-DF672509380B}" srcOrd="5" destOrd="0" presId="urn:microsoft.com/office/officeart/2005/8/layout/gear1"/>
    <dgm:cxn modelId="{3511AEB3-DE74-BF4F-BAEF-E888BACEED49}" type="presParOf" srcId="{B4EEC18E-A99F-3941-903F-169C381D9B9D}" destId="{10FD5003-CA12-B84F-BDF0-FBAC24A0F5B2}" srcOrd="6" destOrd="0" presId="urn:microsoft.com/office/officeart/2005/8/layout/gear1"/>
    <dgm:cxn modelId="{635CE297-63C2-2645-B7E3-D804BA07871A}" type="presParOf" srcId="{B4EEC18E-A99F-3941-903F-169C381D9B9D}" destId="{7B89AA32-305F-B548-B27D-E62097F3ACF9}" srcOrd="7" destOrd="0" presId="urn:microsoft.com/office/officeart/2005/8/layout/gear1"/>
    <dgm:cxn modelId="{81E33B15-EFC8-CC47-8E70-08D705876E1D}" type="presParOf" srcId="{B4EEC18E-A99F-3941-903F-169C381D9B9D}" destId="{DD8AFD7B-52FB-C048-8382-ECB7AC12CE5D}" srcOrd="8" destOrd="0" presId="urn:microsoft.com/office/officeart/2005/8/layout/gear1"/>
    <dgm:cxn modelId="{052F0CC3-AD76-444F-8C5D-472AC0F1EF82}" type="presParOf" srcId="{B4EEC18E-A99F-3941-903F-169C381D9B9D}" destId="{EF09AB26-9151-0043-A741-740FE68AEFA3}" srcOrd="9" destOrd="0" presId="urn:microsoft.com/office/officeart/2005/8/layout/gear1"/>
    <dgm:cxn modelId="{188932F6-49AF-434C-9E48-2444D0226545}" type="presParOf" srcId="{B4EEC18E-A99F-3941-903F-169C381D9B9D}" destId="{69C926E9-3C9A-EA4F-AA1C-4A66CCA91F1E}" srcOrd="10" destOrd="0" presId="urn:microsoft.com/office/officeart/2005/8/layout/gear1"/>
    <dgm:cxn modelId="{DA58581E-4C93-1F4F-B4CF-42F2D89A537F}" type="presParOf" srcId="{B4EEC18E-A99F-3941-903F-169C381D9B9D}" destId="{232CFA22-2DED-CD4E-AA18-02F17C94B886}" srcOrd="11" destOrd="0" presId="urn:microsoft.com/office/officeart/2005/8/layout/gear1"/>
    <dgm:cxn modelId="{48F7DAC1-5109-AE40-990B-7C9701A76122}" type="presParOf" srcId="{B4EEC18E-A99F-3941-903F-169C381D9B9D}" destId="{F949C64D-AC19-184B-8148-03C1D2600579}" srcOrd="12" destOrd="0" presId="urn:microsoft.com/office/officeart/2005/8/layout/gear1"/>
    <dgm:cxn modelId="{FB21DD67-6106-964D-A749-79ED94BD3096}" type="presParOf" srcId="{B4EEC18E-A99F-3941-903F-169C381D9B9D}" destId="{995DE50E-49CA-F04C-8797-CC537918D6A5}" srcOrd="13" destOrd="0" presId="urn:microsoft.com/office/officeart/2005/8/layout/gear1"/>
    <dgm:cxn modelId="{5E310305-961C-4048-A869-C8945939AE2E}" type="presParOf" srcId="{B4EEC18E-A99F-3941-903F-169C381D9B9D}" destId="{84764C91-B97C-E34F-BE79-37F84A2E128B}" srcOrd="14"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482C4FC-55F3-7E48-84F3-13426919369C}" type="doc">
      <dgm:prSet loTypeId="urn:microsoft.com/office/officeart/2005/8/layout/default" loCatId="" qsTypeId="urn:microsoft.com/office/officeart/2005/8/quickstyle/simple1" qsCatId="simple" csTypeId="urn:microsoft.com/office/officeart/2005/8/colors/accent3_2" csCatId="accent3" phldr="1"/>
      <dgm:spPr/>
      <dgm:t>
        <a:bodyPr/>
        <a:lstStyle/>
        <a:p>
          <a:endParaRPr lang="en-GB"/>
        </a:p>
      </dgm:t>
    </dgm:pt>
    <dgm:pt modelId="{1487F419-DD88-B84F-9EF6-0ED91EFB824C}">
      <dgm:prSet phldrT="[Text]"/>
      <dgm:spPr/>
      <dgm:t>
        <a:bodyPr/>
        <a:lstStyle/>
        <a:p>
          <a:r>
            <a:rPr lang="en-GB"/>
            <a:t>Secure Element</a:t>
          </a:r>
          <a:endParaRPr lang="en-GB" dirty="0"/>
        </a:p>
      </dgm:t>
    </dgm:pt>
    <dgm:pt modelId="{334AED39-1875-2945-B1F4-A020403E1AE0}" type="parTrans" cxnId="{DD585724-9DBC-6843-96D2-CCC5A73CDDF6}">
      <dgm:prSet/>
      <dgm:spPr/>
      <dgm:t>
        <a:bodyPr/>
        <a:lstStyle/>
        <a:p>
          <a:endParaRPr lang="en-GB"/>
        </a:p>
      </dgm:t>
    </dgm:pt>
    <dgm:pt modelId="{5659BE8C-F8D1-5049-99A5-37899323C2D9}" type="sibTrans" cxnId="{DD585724-9DBC-6843-96D2-CCC5A73CDDF6}">
      <dgm:prSet/>
      <dgm:spPr/>
      <dgm:t>
        <a:bodyPr/>
        <a:lstStyle/>
        <a:p>
          <a:endParaRPr lang="en-GB"/>
        </a:p>
      </dgm:t>
    </dgm:pt>
    <dgm:pt modelId="{D290D95C-A90A-AC4F-A983-E89B91DBC58F}">
      <dgm:prSet phldrT="[Text]"/>
      <dgm:spPr/>
      <dgm:t>
        <a:bodyPr/>
        <a:lstStyle/>
        <a:p>
          <a:r>
            <a:rPr lang="en-GB"/>
            <a:t>Trusted Execution and Platform Services</a:t>
          </a:r>
          <a:endParaRPr lang="en-GB" dirty="0"/>
        </a:p>
      </dgm:t>
    </dgm:pt>
    <dgm:pt modelId="{019FC165-23B4-F84E-9FCC-250E9C936292}" type="parTrans" cxnId="{026E7A67-B32F-424A-A3EF-16EBE5B9F84D}">
      <dgm:prSet/>
      <dgm:spPr/>
      <dgm:t>
        <a:bodyPr/>
        <a:lstStyle/>
        <a:p>
          <a:endParaRPr lang="en-GB"/>
        </a:p>
      </dgm:t>
    </dgm:pt>
    <dgm:pt modelId="{B098B02C-E8F4-CE41-93FE-4EAC3EDBD69B}" type="sibTrans" cxnId="{026E7A67-B32F-424A-A3EF-16EBE5B9F84D}">
      <dgm:prSet/>
      <dgm:spPr/>
      <dgm:t>
        <a:bodyPr/>
        <a:lstStyle/>
        <a:p>
          <a:endParaRPr lang="en-GB"/>
        </a:p>
      </dgm:t>
    </dgm:pt>
    <dgm:pt modelId="{2B55B619-0EAD-7245-ADE9-63D7D448EB0D}">
      <dgm:prSet phldrT="[Text]"/>
      <dgm:spPr/>
      <dgm:t>
        <a:bodyPr/>
        <a:lstStyle/>
        <a:p>
          <a:r>
            <a:rPr lang="en-GB"/>
            <a:t>SESIP Committee</a:t>
          </a:r>
          <a:endParaRPr lang="en-GB" dirty="0"/>
        </a:p>
      </dgm:t>
    </dgm:pt>
    <dgm:pt modelId="{E2CD159A-4F60-7B43-B9FB-94A94B472DF0}" type="parTrans" cxnId="{4BA53CCC-317A-7A48-B7D3-196E4345AF67}">
      <dgm:prSet/>
      <dgm:spPr/>
      <dgm:t>
        <a:bodyPr/>
        <a:lstStyle/>
        <a:p>
          <a:endParaRPr lang="en-GB"/>
        </a:p>
      </dgm:t>
    </dgm:pt>
    <dgm:pt modelId="{4004A6E0-C49B-B34C-9A7D-1332EE4989E7}" type="sibTrans" cxnId="{4BA53CCC-317A-7A48-B7D3-196E4345AF67}">
      <dgm:prSet/>
      <dgm:spPr/>
      <dgm:t>
        <a:bodyPr/>
        <a:lstStyle/>
        <a:p>
          <a:endParaRPr lang="en-GB"/>
        </a:p>
      </dgm:t>
    </dgm:pt>
    <dgm:pt modelId="{7FB5358B-9B38-354A-AC07-DB51593DD2BB}" type="pres">
      <dgm:prSet presAssocID="{5482C4FC-55F3-7E48-84F3-13426919369C}" presName="diagram" presStyleCnt="0">
        <dgm:presLayoutVars>
          <dgm:dir/>
          <dgm:resizeHandles val="exact"/>
        </dgm:presLayoutVars>
      </dgm:prSet>
      <dgm:spPr/>
    </dgm:pt>
    <dgm:pt modelId="{A6EB48FF-7D22-E14F-85CD-528CBA22AEA3}" type="pres">
      <dgm:prSet presAssocID="{1487F419-DD88-B84F-9EF6-0ED91EFB824C}" presName="node" presStyleLbl="node1" presStyleIdx="0" presStyleCnt="3">
        <dgm:presLayoutVars>
          <dgm:bulletEnabled val="1"/>
        </dgm:presLayoutVars>
      </dgm:prSet>
      <dgm:spPr/>
    </dgm:pt>
    <dgm:pt modelId="{AD8309B7-A965-434B-84C7-F3645D1EFDC0}" type="pres">
      <dgm:prSet presAssocID="{5659BE8C-F8D1-5049-99A5-37899323C2D9}" presName="sibTrans" presStyleCnt="0"/>
      <dgm:spPr/>
    </dgm:pt>
    <dgm:pt modelId="{863A8BEB-615F-2041-97BA-9A711BE37A2B}" type="pres">
      <dgm:prSet presAssocID="{D290D95C-A90A-AC4F-A983-E89B91DBC58F}" presName="node" presStyleLbl="node1" presStyleIdx="1" presStyleCnt="3">
        <dgm:presLayoutVars>
          <dgm:bulletEnabled val="1"/>
        </dgm:presLayoutVars>
      </dgm:prSet>
      <dgm:spPr/>
    </dgm:pt>
    <dgm:pt modelId="{1DFABE7C-EFB3-AC49-A5FA-DC26EE8C5934}" type="pres">
      <dgm:prSet presAssocID="{B098B02C-E8F4-CE41-93FE-4EAC3EDBD69B}" presName="sibTrans" presStyleCnt="0"/>
      <dgm:spPr/>
    </dgm:pt>
    <dgm:pt modelId="{00BBABA2-2C1E-3D49-803C-A19A74C42BAA}" type="pres">
      <dgm:prSet presAssocID="{2B55B619-0EAD-7245-ADE9-63D7D448EB0D}" presName="node" presStyleLbl="node1" presStyleIdx="2" presStyleCnt="3">
        <dgm:presLayoutVars>
          <dgm:bulletEnabled val="1"/>
        </dgm:presLayoutVars>
      </dgm:prSet>
      <dgm:spPr/>
    </dgm:pt>
  </dgm:ptLst>
  <dgm:cxnLst>
    <dgm:cxn modelId="{2D49B701-C0C7-1B4C-8A3F-B9BCB715EA1F}" type="presOf" srcId="{D290D95C-A90A-AC4F-A983-E89B91DBC58F}" destId="{863A8BEB-615F-2041-97BA-9A711BE37A2B}" srcOrd="0" destOrd="0" presId="urn:microsoft.com/office/officeart/2005/8/layout/default"/>
    <dgm:cxn modelId="{DD585724-9DBC-6843-96D2-CCC5A73CDDF6}" srcId="{5482C4FC-55F3-7E48-84F3-13426919369C}" destId="{1487F419-DD88-B84F-9EF6-0ED91EFB824C}" srcOrd="0" destOrd="0" parTransId="{334AED39-1875-2945-B1F4-A020403E1AE0}" sibTransId="{5659BE8C-F8D1-5049-99A5-37899323C2D9}"/>
    <dgm:cxn modelId="{2F7A7743-DF76-3D46-A266-18DC26E93B55}" type="presOf" srcId="{2B55B619-0EAD-7245-ADE9-63D7D448EB0D}" destId="{00BBABA2-2C1E-3D49-803C-A19A74C42BAA}" srcOrd="0" destOrd="0" presId="urn:microsoft.com/office/officeart/2005/8/layout/default"/>
    <dgm:cxn modelId="{026E7A67-B32F-424A-A3EF-16EBE5B9F84D}" srcId="{5482C4FC-55F3-7E48-84F3-13426919369C}" destId="{D290D95C-A90A-AC4F-A983-E89B91DBC58F}" srcOrd="1" destOrd="0" parTransId="{019FC165-23B4-F84E-9FCC-250E9C936292}" sibTransId="{B098B02C-E8F4-CE41-93FE-4EAC3EDBD69B}"/>
    <dgm:cxn modelId="{4D75FDB1-3DAC-DB43-A3F1-9EB4E628BE3D}" type="presOf" srcId="{5482C4FC-55F3-7E48-84F3-13426919369C}" destId="{7FB5358B-9B38-354A-AC07-DB51593DD2BB}" srcOrd="0" destOrd="0" presId="urn:microsoft.com/office/officeart/2005/8/layout/default"/>
    <dgm:cxn modelId="{4BA53CCC-317A-7A48-B7D3-196E4345AF67}" srcId="{5482C4FC-55F3-7E48-84F3-13426919369C}" destId="{2B55B619-0EAD-7245-ADE9-63D7D448EB0D}" srcOrd="2" destOrd="0" parTransId="{E2CD159A-4F60-7B43-B9FB-94A94B472DF0}" sibTransId="{4004A6E0-C49B-B34C-9A7D-1332EE4989E7}"/>
    <dgm:cxn modelId="{FED853E6-A348-C241-BBC8-3777ED73683C}" type="presOf" srcId="{1487F419-DD88-B84F-9EF6-0ED91EFB824C}" destId="{A6EB48FF-7D22-E14F-85CD-528CBA22AEA3}" srcOrd="0" destOrd="0" presId="urn:microsoft.com/office/officeart/2005/8/layout/default"/>
    <dgm:cxn modelId="{6F30C774-559D-E449-8899-3B48316134CA}" type="presParOf" srcId="{7FB5358B-9B38-354A-AC07-DB51593DD2BB}" destId="{A6EB48FF-7D22-E14F-85CD-528CBA22AEA3}" srcOrd="0" destOrd="0" presId="urn:microsoft.com/office/officeart/2005/8/layout/default"/>
    <dgm:cxn modelId="{5693A7DB-01E2-7946-911D-97F0BA549C07}" type="presParOf" srcId="{7FB5358B-9B38-354A-AC07-DB51593DD2BB}" destId="{AD8309B7-A965-434B-84C7-F3645D1EFDC0}" srcOrd="1" destOrd="0" presId="urn:microsoft.com/office/officeart/2005/8/layout/default"/>
    <dgm:cxn modelId="{13272717-A76A-9C4B-8AC3-29935A25CE53}" type="presParOf" srcId="{7FB5358B-9B38-354A-AC07-DB51593DD2BB}" destId="{863A8BEB-615F-2041-97BA-9A711BE37A2B}" srcOrd="2" destOrd="0" presId="urn:microsoft.com/office/officeart/2005/8/layout/default"/>
    <dgm:cxn modelId="{E0B593F3-EC37-6647-B703-A5BE275EF285}" type="presParOf" srcId="{7FB5358B-9B38-354A-AC07-DB51593DD2BB}" destId="{1DFABE7C-EFB3-AC49-A5FA-DC26EE8C5934}" srcOrd="3" destOrd="0" presId="urn:microsoft.com/office/officeart/2005/8/layout/default"/>
    <dgm:cxn modelId="{82CC6A3A-11CA-2E4A-8B9C-B6A38C8952F0}" type="presParOf" srcId="{7FB5358B-9B38-354A-AC07-DB51593DD2BB}" destId="{00BBABA2-2C1E-3D49-803C-A19A74C42BAA}"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07EA5C-32F8-B341-AB24-E9D0AA12E7E0}" type="doc">
      <dgm:prSet loTypeId="urn:microsoft.com/office/officeart/2005/8/layout/cycle2" loCatId="cycle" qsTypeId="urn:microsoft.com/office/officeart/2005/8/quickstyle/simple1" qsCatId="simple" csTypeId="urn:microsoft.com/office/officeart/2005/8/colors/accent3_2" csCatId="accent3" phldr="1"/>
      <dgm:spPr/>
      <dgm:t>
        <a:bodyPr/>
        <a:lstStyle/>
        <a:p>
          <a:endParaRPr lang="en-GB"/>
        </a:p>
      </dgm:t>
    </dgm:pt>
    <dgm:pt modelId="{FD1914EC-415B-6545-87AE-1609091D4A63}">
      <dgm:prSet phldrT="[Text]"/>
      <dgm:spPr/>
      <dgm:t>
        <a:bodyPr/>
        <a:lstStyle/>
        <a:p>
          <a:r>
            <a:rPr lang="en-ZA" b="1">
              <a:effectLst/>
              <a:latin typeface="+mn-lt"/>
            </a:rPr>
            <a:t>Hardware</a:t>
          </a:r>
          <a:endParaRPr lang="en-GB" dirty="0"/>
        </a:p>
      </dgm:t>
    </dgm:pt>
    <dgm:pt modelId="{D79697B9-3A34-EC4B-936F-C5D0620A2E27}" type="parTrans" cxnId="{4B416EA5-FDF3-B64A-81E5-8C4D14EF74A7}">
      <dgm:prSet/>
      <dgm:spPr/>
      <dgm:t>
        <a:bodyPr/>
        <a:lstStyle/>
        <a:p>
          <a:endParaRPr lang="en-GB"/>
        </a:p>
      </dgm:t>
    </dgm:pt>
    <dgm:pt modelId="{0FB7C61B-9C53-3340-A052-EAD87E940407}" type="sibTrans" cxnId="{4B416EA5-FDF3-B64A-81E5-8C4D14EF74A7}">
      <dgm:prSet/>
      <dgm:spPr/>
      <dgm:t>
        <a:bodyPr/>
        <a:lstStyle/>
        <a:p>
          <a:endParaRPr lang="en-GB"/>
        </a:p>
      </dgm:t>
    </dgm:pt>
    <dgm:pt modelId="{52A14C22-3D32-F445-9D18-082C3CD4F039}">
      <dgm:prSet phldrT="[Text]"/>
      <dgm:spPr/>
      <dgm:t>
        <a:bodyPr/>
        <a:lstStyle/>
        <a:p>
          <a:r>
            <a:rPr lang="en-ZA" b="1">
              <a:effectLst/>
              <a:latin typeface="+mn-lt"/>
            </a:rPr>
            <a:t>Firmware</a:t>
          </a:r>
          <a:endParaRPr lang="en-GB" dirty="0"/>
        </a:p>
      </dgm:t>
    </dgm:pt>
    <dgm:pt modelId="{ED49786E-DFFA-BC42-B276-BFB58298E084}" type="parTrans" cxnId="{23C491F9-764A-4D43-A15F-22C91DBF2B5E}">
      <dgm:prSet/>
      <dgm:spPr/>
      <dgm:t>
        <a:bodyPr/>
        <a:lstStyle/>
        <a:p>
          <a:endParaRPr lang="en-GB"/>
        </a:p>
      </dgm:t>
    </dgm:pt>
    <dgm:pt modelId="{F41594FB-C9A2-D745-A532-8BE307159158}" type="sibTrans" cxnId="{23C491F9-764A-4D43-A15F-22C91DBF2B5E}">
      <dgm:prSet/>
      <dgm:spPr/>
      <dgm:t>
        <a:bodyPr/>
        <a:lstStyle/>
        <a:p>
          <a:endParaRPr lang="en-GB"/>
        </a:p>
      </dgm:t>
    </dgm:pt>
    <dgm:pt modelId="{4B17C6E6-B184-9B41-A5DE-8F28932BAA2F}">
      <dgm:prSet phldrT="[Text]"/>
      <dgm:spPr/>
      <dgm:t>
        <a:bodyPr/>
        <a:lstStyle/>
        <a:p>
          <a:r>
            <a:rPr lang="en-ZA" b="1">
              <a:effectLst/>
              <a:latin typeface="+mn-lt"/>
            </a:rPr>
            <a:t>Root of trust</a:t>
          </a:r>
          <a:endParaRPr lang="en-GB" dirty="0"/>
        </a:p>
      </dgm:t>
    </dgm:pt>
    <dgm:pt modelId="{1C332594-B2B6-7E45-9730-7B14122F11FC}" type="parTrans" cxnId="{97B0C2FA-CD77-7749-B481-95202C32B9EB}">
      <dgm:prSet/>
      <dgm:spPr/>
      <dgm:t>
        <a:bodyPr/>
        <a:lstStyle/>
        <a:p>
          <a:endParaRPr lang="en-GB"/>
        </a:p>
      </dgm:t>
    </dgm:pt>
    <dgm:pt modelId="{20301327-BA95-D94E-B5F0-711ACA00C078}" type="sibTrans" cxnId="{97B0C2FA-CD77-7749-B481-95202C32B9EB}">
      <dgm:prSet/>
      <dgm:spPr/>
      <dgm:t>
        <a:bodyPr/>
        <a:lstStyle/>
        <a:p>
          <a:endParaRPr lang="en-GB"/>
        </a:p>
      </dgm:t>
    </dgm:pt>
    <dgm:pt modelId="{400347EF-1012-5A4F-AD0D-A15F565776AE}" type="pres">
      <dgm:prSet presAssocID="{2907EA5C-32F8-B341-AB24-E9D0AA12E7E0}" presName="cycle" presStyleCnt="0">
        <dgm:presLayoutVars>
          <dgm:dir/>
          <dgm:resizeHandles val="exact"/>
        </dgm:presLayoutVars>
      </dgm:prSet>
      <dgm:spPr/>
    </dgm:pt>
    <dgm:pt modelId="{8E4E560C-4AC2-C043-BADB-F01F2F832A3B}" type="pres">
      <dgm:prSet presAssocID="{FD1914EC-415B-6545-87AE-1609091D4A63}" presName="node" presStyleLbl="node1" presStyleIdx="0" presStyleCnt="3">
        <dgm:presLayoutVars>
          <dgm:bulletEnabled val="1"/>
        </dgm:presLayoutVars>
      </dgm:prSet>
      <dgm:spPr/>
    </dgm:pt>
    <dgm:pt modelId="{62C4DD9B-6C50-6946-B4EF-E167B3C2BDD3}" type="pres">
      <dgm:prSet presAssocID="{0FB7C61B-9C53-3340-A052-EAD87E940407}" presName="sibTrans" presStyleLbl="sibTrans2D1" presStyleIdx="0" presStyleCnt="3"/>
      <dgm:spPr/>
    </dgm:pt>
    <dgm:pt modelId="{38245F09-E022-7544-9E1E-C3D84FC862FB}" type="pres">
      <dgm:prSet presAssocID="{0FB7C61B-9C53-3340-A052-EAD87E940407}" presName="connectorText" presStyleLbl="sibTrans2D1" presStyleIdx="0" presStyleCnt="3"/>
      <dgm:spPr/>
    </dgm:pt>
    <dgm:pt modelId="{BCA798B2-CEF0-714C-99CE-9840E2BECA14}" type="pres">
      <dgm:prSet presAssocID="{52A14C22-3D32-F445-9D18-082C3CD4F039}" presName="node" presStyleLbl="node1" presStyleIdx="1" presStyleCnt="3">
        <dgm:presLayoutVars>
          <dgm:bulletEnabled val="1"/>
        </dgm:presLayoutVars>
      </dgm:prSet>
      <dgm:spPr/>
    </dgm:pt>
    <dgm:pt modelId="{C77F98E0-E22C-0549-BE2B-42E8AEA4EDA8}" type="pres">
      <dgm:prSet presAssocID="{F41594FB-C9A2-D745-A532-8BE307159158}" presName="sibTrans" presStyleLbl="sibTrans2D1" presStyleIdx="1" presStyleCnt="3"/>
      <dgm:spPr/>
    </dgm:pt>
    <dgm:pt modelId="{BAC2751A-5629-1342-901E-68E09353D180}" type="pres">
      <dgm:prSet presAssocID="{F41594FB-C9A2-D745-A532-8BE307159158}" presName="connectorText" presStyleLbl="sibTrans2D1" presStyleIdx="1" presStyleCnt="3"/>
      <dgm:spPr/>
    </dgm:pt>
    <dgm:pt modelId="{1D84EACD-5D36-C749-922D-E07D3BACD57F}" type="pres">
      <dgm:prSet presAssocID="{4B17C6E6-B184-9B41-A5DE-8F28932BAA2F}" presName="node" presStyleLbl="node1" presStyleIdx="2" presStyleCnt="3">
        <dgm:presLayoutVars>
          <dgm:bulletEnabled val="1"/>
        </dgm:presLayoutVars>
      </dgm:prSet>
      <dgm:spPr/>
    </dgm:pt>
    <dgm:pt modelId="{60B489BB-2205-7648-A762-3FCA42142EF3}" type="pres">
      <dgm:prSet presAssocID="{20301327-BA95-D94E-B5F0-711ACA00C078}" presName="sibTrans" presStyleLbl="sibTrans2D1" presStyleIdx="2" presStyleCnt="3"/>
      <dgm:spPr/>
    </dgm:pt>
    <dgm:pt modelId="{ADCB88B1-0196-9A4E-B825-C1E55B7BF5D3}" type="pres">
      <dgm:prSet presAssocID="{20301327-BA95-D94E-B5F0-711ACA00C078}" presName="connectorText" presStyleLbl="sibTrans2D1" presStyleIdx="2" presStyleCnt="3"/>
      <dgm:spPr/>
    </dgm:pt>
  </dgm:ptLst>
  <dgm:cxnLst>
    <dgm:cxn modelId="{5738A908-40AB-904B-8FCC-EB746D13B1FA}" type="presOf" srcId="{2907EA5C-32F8-B341-AB24-E9D0AA12E7E0}" destId="{400347EF-1012-5A4F-AD0D-A15F565776AE}" srcOrd="0" destOrd="0" presId="urn:microsoft.com/office/officeart/2005/8/layout/cycle2"/>
    <dgm:cxn modelId="{DD359441-492E-8048-AFE8-3773B54765A5}" type="presOf" srcId="{0FB7C61B-9C53-3340-A052-EAD87E940407}" destId="{38245F09-E022-7544-9E1E-C3D84FC862FB}" srcOrd="1" destOrd="0" presId="urn:microsoft.com/office/officeart/2005/8/layout/cycle2"/>
    <dgm:cxn modelId="{BC886C9B-84AE-4744-BF87-9A8F937059BF}" type="presOf" srcId="{F41594FB-C9A2-D745-A532-8BE307159158}" destId="{BAC2751A-5629-1342-901E-68E09353D180}" srcOrd="1" destOrd="0" presId="urn:microsoft.com/office/officeart/2005/8/layout/cycle2"/>
    <dgm:cxn modelId="{4B416EA5-FDF3-B64A-81E5-8C4D14EF74A7}" srcId="{2907EA5C-32F8-B341-AB24-E9D0AA12E7E0}" destId="{FD1914EC-415B-6545-87AE-1609091D4A63}" srcOrd="0" destOrd="0" parTransId="{D79697B9-3A34-EC4B-936F-C5D0620A2E27}" sibTransId="{0FB7C61B-9C53-3340-A052-EAD87E940407}"/>
    <dgm:cxn modelId="{620E7EA7-D0D1-AF4E-8907-B49E0A95B8BD}" type="presOf" srcId="{52A14C22-3D32-F445-9D18-082C3CD4F039}" destId="{BCA798B2-CEF0-714C-99CE-9840E2BECA14}" srcOrd="0" destOrd="0" presId="urn:microsoft.com/office/officeart/2005/8/layout/cycle2"/>
    <dgm:cxn modelId="{5CE249C3-F89B-9049-A71A-A9BF82DF6192}" type="presOf" srcId="{20301327-BA95-D94E-B5F0-711ACA00C078}" destId="{ADCB88B1-0196-9A4E-B825-C1E55B7BF5D3}" srcOrd="1" destOrd="0" presId="urn:microsoft.com/office/officeart/2005/8/layout/cycle2"/>
    <dgm:cxn modelId="{EC779EDA-4082-2342-BEE9-70955179C6AE}" type="presOf" srcId="{20301327-BA95-D94E-B5F0-711ACA00C078}" destId="{60B489BB-2205-7648-A762-3FCA42142EF3}" srcOrd="0" destOrd="0" presId="urn:microsoft.com/office/officeart/2005/8/layout/cycle2"/>
    <dgm:cxn modelId="{190DD3DA-73F3-9C4C-B791-B469D9B6FFB6}" type="presOf" srcId="{F41594FB-C9A2-D745-A532-8BE307159158}" destId="{C77F98E0-E22C-0549-BE2B-42E8AEA4EDA8}" srcOrd="0" destOrd="0" presId="urn:microsoft.com/office/officeart/2005/8/layout/cycle2"/>
    <dgm:cxn modelId="{3DC1DBE1-96F7-034A-B9D5-DADBA753A7E5}" type="presOf" srcId="{0FB7C61B-9C53-3340-A052-EAD87E940407}" destId="{62C4DD9B-6C50-6946-B4EF-E167B3C2BDD3}" srcOrd="0" destOrd="0" presId="urn:microsoft.com/office/officeart/2005/8/layout/cycle2"/>
    <dgm:cxn modelId="{094962F4-6FCE-9248-8C40-24161C2F3AC7}" type="presOf" srcId="{4B17C6E6-B184-9B41-A5DE-8F28932BAA2F}" destId="{1D84EACD-5D36-C749-922D-E07D3BACD57F}" srcOrd="0" destOrd="0" presId="urn:microsoft.com/office/officeart/2005/8/layout/cycle2"/>
    <dgm:cxn modelId="{23C491F9-764A-4D43-A15F-22C91DBF2B5E}" srcId="{2907EA5C-32F8-B341-AB24-E9D0AA12E7E0}" destId="{52A14C22-3D32-F445-9D18-082C3CD4F039}" srcOrd="1" destOrd="0" parTransId="{ED49786E-DFFA-BC42-B276-BFB58298E084}" sibTransId="{F41594FB-C9A2-D745-A532-8BE307159158}"/>
    <dgm:cxn modelId="{97B0C2FA-CD77-7749-B481-95202C32B9EB}" srcId="{2907EA5C-32F8-B341-AB24-E9D0AA12E7E0}" destId="{4B17C6E6-B184-9B41-A5DE-8F28932BAA2F}" srcOrd="2" destOrd="0" parTransId="{1C332594-B2B6-7E45-9730-7B14122F11FC}" sibTransId="{20301327-BA95-D94E-B5F0-711ACA00C078}"/>
    <dgm:cxn modelId="{C652B4FB-B1BC-C545-B3B4-74B7111CAAD6}" type="presOf" srcId="{FD1914EC-415B-6545-87AE-1609091D4A63}" destId="{8E4E560C-4AC2-C043-BADB-F01F2F832A3B}" srcOrd="0" destOrd="0" presId="urn:microsoft.com/office/officeart/2005/8/layout/cycle2"/>
    <dgm:cxn modelId="{DD5AAE4A-2000-F243-85F2-0FA9D766361A}" type="presParOf" srcId="{400347EF-1012-5A4F-AD0D-A15F565776AE}" destId="{8E4E560C-4AC2-C043-BADB-F01F2F832A3B}" srcOrd="0" destOrd="0" presId="urn:microsoft.com/office/officeart/2005/8/layout/cycle2"/>
    <dgm:cxn modelId="{71244F78-5BA6-4348-8D93-7816228092BC}" type="presParOf" srcId="{400347EF-1012-5A4F-AD0D-A15F565776AE}" destId="{62C4DD9B-6C50-6946-B4EF-E167B3C2BDD3}" srcOrd="1" destOrd="0" presId="urn:microsoft.com/office/officeart/2005/8/layout/cycle2"/>
    <dgm:cxn modelId="{177A5FEF-8977-6647-9B5E-E9DA1DA2A6D9}" type="presParOf" srcId="{62C4DD9B-6C50-6946-B4EF-E167B3C2BDD3}" destId="{38245F09-E022-7544-9E1E-C3D84FC862FB}" srcOrd="0" destOrd="0" presId="urn:microsoft.com/office/officeart/2005/8/layout/cycle2"/>
    <dgm:cxn modelId="{6383B429-6030-FB46-8055-5EAF188E2CD3}" type="presParOf" srcId="{400347EF-1012-5A4F-AD0D-A15F565776AE}" destId="{BCA798B2-CEF0-714C-99CE-9840E2BECA14}" srcOrd="2" destOrd="0" presId="urn:microsoft.com/office/officeart/2005/8/layout/cycle2"/>
    <dgm:cxn modelId="{B1460FBA-4A64-124B-B1A0-31B1E340D616}" type="presParOf" srcId="{400347EF-1012-5A4F-AD0D-A15F565776AE}" destId="{C77F98E0-E22C-0549-BE2B-42E8AEA4EDA8}" srcOrd="3" destOrd="0" presId="urn:microsoft.com/office/officeart/2005/8/layout/cycle2"/>
    <dgm:cxn modelId="{2DAEE7CA-9ED0-9046-B808-80E376063399}" type="presParOf" srcId="{C77F98E0-E22C-0549-BE2B-42E8AEA4EDA8}" destId="{BAC2751A-5629-1342-901E-68E09353D180}" srcOrd="0" destOrd="0" presId="urn:microsoft.com/office/officeart/2005/8/layout/cycle2"/>
    <dgm:cxn modelId="{8B531FAD-6839-CB46-BC65-131B5A0B8910}" type="presParOf" srcId="{400347EF-1012-5A4F-AD0D-A15F565776AE}" destId="{1D84EACD-5D36-C749-922D-E07D3BACD57F}" srcOrd="4" destOrd="0" presId="urn:microsoft.com/office/officeart/2005/8/layout/cycle2"/>
    <dgm:cxn modelId="{49EB2041-D8B7-CE48-8F36-3872FA673DED}" type="presParOf" srcId="{400347EF-1012-5A4F-AD0D-A15F565776AE}" destId="{60B489BB-2205-7648-A762-3FCA42142EF3}" srcOrd="5" destOrd="0" presId="urn:microsoft.com/office/officeart/2005/8/layout/cycle2"/>
    <dgm:cxn modelId="{A9F411FF-1CED-AF45-B3D5-0F985F118379}" type="presParOf" srcId="{60B489BB-2205-7648-A762-3FCA42142EF3}" destId="{ADCB88B1-0196-9A4E-B825-C1E55B7BF5D3}"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49A13C-1951-1849-8403-4127D14AAA69}" type="doc">
      <dgm:prSet loTypeId="urn:microsoft.com/office/officeart/2009/3/layout/RandomtoResultProcess" loCatId="" qsTypeId="urn:microsoft.com/office/officeart/2005/8/quickstyle/simple1" qsCatId="simple" csTypeId="urn:microsoft.com/office/officeart/2005/8/colors/colorful2" csCatId="colorful" phldr="1"/>
      <dgm:spPr/>
    </dgm:pt>
    <dgm:pt modelId="{A8866462-9987-E046-B26C-EA0C259D2518}">
      <dgm:prSet phldrT="[Text]"/>
      <dgm:spPr/>
      <dgm:t>
        <a:bodyPr/>
        <a:lstStyle/>
        <a:p>
          <a:r>
            <a:rPr lang="en-GB" dirty="0">
              <a:solidFill>
                <a:schemeClr val="bg1"/>
              </a:solidFill>
            </a:rPr>
            <a:t>Silicon Roots of Trust</a:t>
          </a:r>
        </a:p>
      </dgm:t>
    </dgm:pt>
    <dgm:pt modelId="{687F6041-D24B-DE46-80D0-C327640874F0}" type="parTrans" cxnId="{6FBC3A58-859A-E64B-942D-76EEC9BA13CE}">
      <dgm:prSet/>
      <dgm:spPr/>
      <dgm:t>
        <a:bodyPr/>
        <a:lstStyle/>
        <a:p>
          <a:endParaRPr lang="en-GB">
            <a:solidFill>
              <a:schemeClr val="bg1"/>
            </a:solidFill>
          </a:endParaRPr>
        </a:p>
      </dgm:t>
    </dgm:pt>
    <dgm:pt modelId="{BA2EAC3E-CF04-FC42-AF36-2B93784A12F5}" type="sibTrans" cxnId="{6FBC3A58-859A-E64B-942D-76EEC9BA13CE}">
      <dgm:prSet/>
      <dgm:spPr/>
      <dgm:t>
        <a:bodyPr/>
        <a:lstStyle/>
        <a:p>
          <a:endParaRPr lang="en-GB">
            <a:solidFill>
              <a:schemeClr val="bg1"/>
            </a:solidFill>
          </a:endParaRPr>
        </a:p>
      </dgm:t>
    </dgm:pt>
    <dgm:pt modelId="{273F4DA7-7B88-E142-9956-918100229347}">
      <dgm:prSet phldrT="[Text]"/>
      <dgm:spPr/>
      <dgm:t>
        <a:bodyPr/>
        <a:lstStyle/>
        <a:p>
          <a:r>
            <a:rPr lang="en-GB" dirty="0">
              <a:solidFill>
                <a:schemeClr val="bg1"/>
              </a:solidFill>
            </a:rPr>
            <a:t>Software Roots of Trust</a:t>
          </a:r>
        </a:p>
      </dgm:t>
    </dgm:pt>
    <dgm:pt modelId="{AE60F2BB-01C9-5E40-B57E-4EC404074F22}" type="parTrans" cxnId="{D4A67D7C-E50D-4340-ABFC-861FFDCE12DE}">
      <dgm:prSet/>
      <dgm:spPr/>
      <dgm:t>
        <a:bodyPr/>
        <a:lstStyle/>
        <a:p>
          <a:endParaRPr lang="en-GB">
            <a:solidFill>
              <a:schemeClr val="bg1"/>
            </a:solidFill>
          </a:endParaRPr>
        </a:p>
      </dgm:t>
    </dgm:pt>
    <dgm:pt modelId="{103A5FCA-479F-BA4E-967F-FC670C7520E8}" type="sibTrans" cxnId="{D4A67D7C-E50D-4340-ABFC-861FFDCE12DE}">
      <dgm:prSet/>
      <dgm:spPr/>
      <dgm:t>
        <a:bodyPr/>
        <a:lstStyle/>
        <a:p>
          <a:endParaRPr lang="en-GB">
            <a:solidFill>
              <a:schemeClr val="bg1"/>
            </a:solidFill>
          </a:endParaRPr>
        </a:p>
      </dgm:t>
    </dgm:pt>
    <dgm:pt modelId="{7D4E2E9F-E792-4E4E-BF68-1D5C54790060}">
      <dgm:prSet phldrT="[Text]"/>
      <dgm:spPr/>
      <dgm:t>
        <a:bodyPr/>
        <a:lstStyle/>
        <a:p>
          <a:r>
            <a:rPr lang="en-GB" dirty="0">
              <a:solidFill>
                <a:schemeClr val="bg1"/>
              </a:solidFill>
            </a:rPr>
            <a:t>Car</a:t>
          </a:r>
        </a:p>
      </dgm:t>
    </dgm:pt>
    <dgm:pt modelId="{2D19586D-0D30-D641-91D9-DA7A8CBF1DBA}" type="parTrans" cxnId="{E290C796-50FA-B44A-B6C5-4A563160283E}">
      <dgm:prSet/>
      <dgm:spPr/>
      <dgm:t>
        <a:bodyPr/>
        <a:lstStyle/>
        <a:p>
          <a:endParaRPr lang="en-GB">
            <a:solidFill>
              <a:schemeClr val="bg1"/>
            </a:solidFill>
          </a:endParaRPr>
        </a:p>
      </dgm:t>
    </dgm:pt>
    <dgm:pt modelId="{4CAEFCE5-A3F4-4944-9DAC-48F7C3D29214}" type="sibTrans" cxnId="{E290C796-50FA-B44A-B6C5-4A563160283E}">
      <dgm:prSet/>
      <dgm:spPr/>
      <dgm:t>
        <a:bodyPr/>
        <a:lstStyle/>
        <a:p>
          <a:endParaRPr lang="en-GB">
            <a:solidFill>
              <a:schemeClr val="bg1"/>
            </a:solidFill>
          </a:endParaRPr>
        </a:p>
      </dgm:t>
    </dgm:pt>
    <dgm:pt modelId="{073CF258-2055-374F-A19C-77A7BECB9F6F}">
      <dgm:prSet phldrT="[Text]"/>
      <dgm:spPr/>
      <dgm:t>
        <a:bodyPr/>
        <a:lstStyle/>
        <a:p>
          <a:r>
            <a:rPr lang="en-GB">
              <a:solidFill>
                <a:schemeClr val="bg1"/>
              </a:solidFill>
            </a:rPr>
            <a:t>OEM Manage Objects across different producers</a:t>
          </a:r>
          <a:endParaRPr lang="en-GB" dirty="0">
            <a:solidFill>
              <a:schemeClr val="bg1"/>
            </a:solidFill>
          </a:endParaRPr>
        </a:p>
      </dgm:t>
    </dgm:pt>
    <dgm:pt modelId="{BF98388B-63DB-7042-B829-4B0039DCE160}" type="parTrans" cxnId="{3B5860C0-862D-8743-8870-CA233968D653}">
      <dgm:prSet/>
      <dgm:spPr/>
      <dgm:t>
        <a:bodyPr/>
        <a:lstStyle/>
        <a:p>
          <a:endParaRPr lang="en-GB">
            <a:solidFill>
              <a:schemeClr val="bg1"/>
            </a:solidFill>
          </a:endParaRPr>
        </a:p>
      </dgm:t>
    </dgm:pt>
    <dgm:pt modelId="{042011A1-90A4-E84C-8A40-319EB61FEDD0}" type="sibTrans" cxnId="{3B5860C0-862D-8743-8870-CA233968D653}">
      <dgm:prSet/>
      <dgm:spPr/>
      <dgm:t>
        <a:bodyPr/>
        <a:lstStyle/>
        <a:p>
          <a:endParaRPr lang="en-GB">
            <a:solidFill>
              <a:schemeClr val="bg1"/>
            </a:solidFill>
          </a:endParaRPr>
        </a:p>
      </dgm:t>
    </dgm:pt>
    <dgm:pt modelId="{F2DF3CCB-E5A3-6F4B-AA27-72B2293E6648}">
      <dgm:prSet/>
      <dgm:spPr/>
      <dgm:t>
        <a:bodyPr/>
        <a:lstStyle/>
        <a:p>
          <a:r>
            <a:rPr lang="en-GB" dirty="0">
              <a:solidFill>
                <a:schemeClr val="bg1"/>
              </a:solidFill>
            </a:rPr>
            <a:t>Key management + crypto between hardware and service layers</a:t>
          </a:r>
        </a:p>
      </dgm:t>
    </dgm:pt>
    <dgm:pt modelId="{55D65566-85CE-764D-968D-B23C34E02181}" type="parTrans" cxnId="{161B8868-823B-274B-8B40-B591822F5892}">
      <dgm:prSet/>
      <dgm:spPr/>
      <dgm:t>
        <a:bodyPr/>
        <a:lstStyle/>
        <a:p>
          <a:endParaRPr lang="en-GB">
            <a:solidFill>
              <a:schemeClr val="bg1"/>
            </a:solidFill>
          </a:endParaRPr>
        </a:p>
      </dgm:t>
    </dgm:pt>
    <dgm:pt modelId="{A4F2C4A3-99CA-9646-B8BC-14169ECBD807}" type="sibTrans" cxnId="{161B8868-823B-274B-8B40-B591822F5892}">
      <dgm:prSet/>
      <dgm:spPr/>
      <dgm:t>
        <a:bodyPr/>
        <a:lstStyle/>
        <a:p>
          <a:endParaRPr lang="en-GB">
            <a:solidFill>
              <a:schemeClr val="bg1"/>
            </a:solidFill>
          </a:endParaRPr>
        </a:p>
      </dgm:t>
    </dgm:pt>
    <dgm:pt modelId="{8BB73C06-5646-FE4C-AA98-3D2B1CE4EDDE}">
      <dgm:prSet phldrT="[Text]" custT="1"/>
      <dgm:spPr/>
      <dgm:t>
        <a:bodyPr/>
        <a:lstStyle/>
        <a:p>
          <a:r>
            <a:rPr lang="en-GB" sz="1600" dirty="0">
              <a:solidFill>
                <a:schemeClr val="bg1"/>
              </a:solidFill>
            </a:rPr>
            <a:t>Plenty of hardware, root of trusts, each with secure crypto</a:t>
          </a:r>
        </a:p>
      </dgm:t>
    </dgm:pt>
    <dgm:pt modelId="{11DC5959-2884-4644-99A5-EBDC1967F31D}" type="parTrans" cxnId="{0EC8F4E7-5FEE-2C44-96E2-E02D495040FD}">
      <dgm:prSet/>
      <dgm:spPr/>
      <dgm:t>
        <a:bodyPr/>
        <a:lstStyle/>
        <a:p>
          <a:endParaRPr lang="en-GB">
            <a:solidFill>
              <a:schemeClr val="bg1"/>
            </a:solidFill>
          </a:endParaRPr>
        </a:p>
      </dgm:t>
    </dgm:pt>
    <dgm:pt modelId="{57F4D0BF-2DA2-3B4B-A3BD-07C1995EE009}" type="sibTrans" cxnId="{0EC8F4E7-5FEE-2C44-96E2-E02D495040FD}">
      <dgm:prSet/>
      <dgm:spPr/>
      <dgm:t>
        <a:bodyPr/>
        <a:lstStyle/>
        <a:p>
          <a:endParaRPr lang="en-GB">
            <a:solidFill>
              <a:schemeClr val="bg1"/>
            </a:solidFill>
          </a:endParaRPr>
        </a:p>
      </dgm:t>
    </dgm:pt>
    <dgm:pt modelId="{61D6DB43-C8BB-5B4F-9D27-C27504A4BB9D}" type="pres">
      <dgm:prSet presAssocID="{1149A13C-1951-1849-8403-4127D14AAA69}" presName="Name0" presStyleCnt="0">
        <dgm:presLayoutVars>
          <dgm:dir/>
          <dgm:animOne val="branch"/>
          <dgm:animLvl val="lvl"/>
        </dgm:presLayoutVars>
      </dgm:prSet>
      <dgm:spPr/>
    </dgm:pt>
    <dgm:pt modelId="{18F8C167-D714-8E4C-95C4-A8BC4E9023E3}" type="pres">
      <dgm:prSet presAssocID="{A8866462-9987-E046-B26C-EA0C259D2518}" presName="chaos" presStyleCnt="0"/>
      <dgm:spPr/>
    </dgm:pt>
    <dgm:pt modelId="{CFDA100F-DB65-724A-9021-B45FC3EEFD4B}" type="pres">
      <dgm:prSet presAssocID="{A8866462-9987-E046-B26C-EA0C259D2518}" presName="parTx1" presStyleLbl="revTx" presStyleIdx="0" presStyleCnt="4"/>
      <dgm:spPr/>
    </dgm:pt>
    <dgm:pt modelId="{B7B2C027-DA19-AB4F-B17D-E62B8B99E222}" type="pres">
      <dgm:prSet presAssocID="{A8866462-9987-E046-B26C-EA0C259D2518}" presName="desTx1" presStyleLbl="revTx" presStyleIdx="1" presStyleCnt="4">
        <dgm:presLayoutVars>
          <dgm:bulletEnabled val="1"/>
        </dgm:presLayoutVars>
      </dgm:prSet>
      <dgm:spPr/>
    </dgm:pt>
    <dgm:pt modelId="{9C38A3F3-AADB-EC4F-99A5-D7FD6A41BA18}" type="pres">
      <dgm:prSet presAssocID="{A8866462-9987-E046-B26C-EA0C259D2518}" presName="c1" presStyleLbl="node1" presStyleIdx="0" presStyleCnt="19"/>
      <dgm:spPr/>
    </dgm:pt>
    <dgm:pt modelId="{4C7464D2-E8BD-8542-8D87-9F1160614DCC}" type="pres">
      <dgm:prSet presAssocID="{A8866462-9987-E046-B26C-EA0C259D2518}" presName="c2" presStyleLbl="node1" presStyleIdx="1" presStyleCnt="19"/>
      <dgm:spPr/>
    </dgm:pt>
    <dgm:pt modelId="{710A9BCE-9E26-7B4C-9744-6E5537AB4CAF}" type="pres">
      <dgm:prSet presAssocID="{A8866462-9987-E046-B26C-EA0C259D2518}" presName="c3" presStyleLbl="node1" presStyleIdx="2" presStyleCnt="19"/>
      <dgm:spPr/>
    </dgm:pt>
    <dgm:pt modelId="{9BEE68A3-6B35-9546-B996-384FBDE6FAE6}" type="pres">
      <dgm:prSet presAssocID="{A8866462-9987-E046-B26C-EA0C259D2518}" presName="c4" presStyleLbl="node1" presStyleIdx="3" presStyleCnt="19"/>
      <dgm:spPr/>
    </dgm:pt>
    <dgm:pt modelId="{424751CC-17CC-7A4F-AE0D-A261C6062EE0}" type="pres">
      <dgm:prSet presAssocID="{A8866462-9987-E046-B26C-EA0C259D2518}" presName="c5" presStyleLbl="node1" presStyleIdx="4" presStyleCnt="19"/>
      <dgm:spPr/>
    </dgm:pt>
    <dgm:pt modelId="{885D5F51-441C-D94A-8102-48CE84D6B50C}" type="pres">
      <dgm:prSet presAssocID="{A8866462-9987-E046-B26C-EA0C259D2518}" presName="c6" presStyleLbl="node1" presStyleIdx="5" presStyleCnt="19"/>
      <dgm:spPr/>
    </dgm:pt>
    <dgm:pt modelId="{24D312EE-3742-4F45-A617-997CF97638F5}" type="pres">
      <dgm:prSet presAssocID="{A8866462-9987-E046-B26C-EA0C259D2518}" presName="c7" presStyleLbl="node1" presStyleIdx="6" presStyleCnt="19"/>
      <dgm:spPr/>
    </dgm:pt>
    <dgm:pt modelId="{96A61A85-C270-2A4F-B68B-B9B16A3CAD79}" type="pres">
      <dgm:prSet presAssocID="{A8866462-9987-E046-B26C-EA0C259D2518}" presName="c8" presStyleLbl="node1" presStyleIdx="7" presStyleCnt="19"/>
      <dgm:spPr/>
    </dgm:pt>
    <dgm:pt modelId="{25EBCFA6-20EE-1B44-9005-22CF2F4FEA4C}" type="pres">
      <dgm:prSet presAssocID="{A8866462-9987-E046-B26C-EA0C259D2518}" presName="c9" presStyleLbl="node1" presStyleIdx="8" presStyleCnt="19"/>
      <dgm:spPr/>
    </dgm:pt>
    <dgm:pt modelId="{9CBD806C-483E-0A4F-877D-054EC0068CE6}" type="pres">
      <dgm:prSet presAssocID="{A8866462-9987-E046-B26C-EA0C259D2518}" presName="c10" presStyleLbl="node1" presStyleIdx="9" presStyleCnt="19"/>
      <dgm:spPr/>
    </dgm:pt>
    <dgm:pt modelId="{BA5DEBCC-8C69-5D48-9707-7F4A9AA720BF}" type="pres">
      <dgm:prSet presAssocID="{A8866462-9987-E046-B26C-EA0C259D2518}" presName="c11" presStyleLbl="node1" presStyleIdx="10" presStyleCnt="19"/>
      <dgm:spPr/>
    </dgm:pt>
    <dgm:pt modelId="{C70042F6-66C9-5848-8C76-40C5A03B51BF}" type="pres">
      <dgm:prSet presAssocID="{A8866462-9987-E046-B26C-EA0C259D2518}" presName="c12" presStyleLbl="node1" presStyleIdx="11" presStyleCnt="19"/>
      <dgm:spPr/>
    </dgm:pt>
    <dgm:pt modelId="{E7AC2AA5-FEBB-3A49-8D15-B8255F5AA53A}" type="pres">
      <dgm:prSet presAssocID="{A8866462-9987-E046-B26C-EA0C259D2518}" presName="c13" presStyleLbl="node1" presStyleIdx="12" presStyleCnt="19"/>
      <dgm:spPr/>
    </dgm:pt>
    <dgm:pt modelId="{8DAD115F-1532-CB44-A72D-A4CFF221B2DD}" type="pres">
      <dgm:prSet presAssocID="{A8866462-9987-E046-B26C-EA0C259D2518}" presName="c14" presStyleLbl="node1" presStyleIdx="13" presStyleCnt="19"/>
      <dgm:spPr/>
    </dgm:pt>
    <dgm:pt modelId="{F102F361-61EE-7C4B-979F-BE9805096F8A}" type="pres">
      <dgm:prSet presAssocID="{A8866462-9987-E046-B26C-EA0C259D2518}" presName="c15" presStyleLbl="node1" presStyleIdx="14" presStyleCnt="19"/>
      <dgm:spPr/>
    </dgm:pt>
    <dgm:pt modelId="{56478D0D-7E17-774B-9381-61F30B99D503}" type="pres">
      <dgm:prSet presAssocID="{A8866462-9987-E046-B26C-EA0C259D2518}" presName="c16" presStyleLbl="node1" presStyleIdx="15" presStyleCnt="19"/>
      <dgm:spPr/>
    </dgm:pt>
    <dgm:pt modelId="{DFEDB0C4-E6C8-1343-B787-85895EA23807}" type="pres">
      <dgm:prSet presAssocID="{A8866462-9987-E046-B26C-EA0C259D2518}" presName="c17" presStyleLbl="node1" presStyleIdx="16" presStyleCnt="19"/>
      <dgm:spPr/>
    </dgm:pt>
    <dgm:pt modelId="{20E5DFFD-0573-7443-8C62-BBBAD372CE1A}" type="pres">
      <dgm:prSet presAssocID="{A8866462-9987-E046-B26C-EA0C259D2518}" presName="c18" presStyleLbl="node1" presStyleIdx="17" presStyleCnt="19"/>
      <dgm:spPr/>
    </dgm:pt>
    <dgm:pt modelId="{FA3B1222-8ABC-7C43-A85A-F9143F87034F}" type="pres">
      <dgm:prSet presAssocID="{BA2EAC3E-CF04-FC42-AF36-2B93784A12F5}" presName="chevronComposite1" presStyleCnt="0"/>
      <dgm:spPr/>
    </dgm:pt>
    <dgm:pt modelId="{37ABE3FB-895B-9B46-A04E-0EC0E053B775}" type="pres">
      <dgm:prSet presAssocID="{BA2EAC3E-CF04-FC42-AF36-2B93784A12F5}" presName="chevron1" presStyleLbl="sibTrans2D1" presStyleIdx="0" presStyleCnt="2"/>
      <dgm:spPr/>
    </dgm:pt>
    <dgm:pt modelId="{FD62FEDE-342B-B540-BA59-180848E7CEDD}" type="pres">
      <dgm:prSet presAssocID="{BA2EAC3E-CF04-FC42-AF36-2B93784A12F5}" presName="spChevron1" presStyleCnt="0"/>
      <dgm:spPr/>
    </dgm:pt>
    <dgm:pt modelId="{4C2C5EB3-4B04-1B48-9D0B-F9727D83A4D3}" type="pres">
      <dgm:prSet presAssocID="{273F4DA7-7B88-E142-9956-918100229347}" presName="middle" presStyleCnt="0"/>
      <dgm:spPr/>
    </dgm:pt>
    <dgm:pt modelId="{16C08B43-4AD1-FF4D-80AE-4AC3598588C7}" type="pres">
      <dgm:prSet presAssocID="{273F4DA7-7B88-E142-9956-918100229347}" presName="parTxMid" presStyleLbl="revTx" presStyleIdx="2" presStyleCnt="4"/>
      <dgm:spPr/>
    </dgm:pt>
    <dgm:pt modelId="{2B98BFF6-90C2-DA49-B106-44325B076EDC}" type="pres">
      <dgm:prSet presAssocID="{273F4DA7-7B88-E142-9956-918100229347}" presName="spMid" presStyleCnt="0"/>
      <dgm:spPr/>
    </dgm:pt>
    <dgm:pt modelId="{2453B753-25AE-F04A-A0DE-5C8B17115FD5}" type="pres">
      <dgm:prSet presAssocID="{103A5FCA-479F-BA4E-967F-FC670C7520E8}" presName="chevronComposite1" presStyleCnt="0"/>
      <dgm:spPr/>
    </dgm:pt>
    <dgm:pt modelId="{DC5CEA21-6DBD-D341-8325-C832C30F76DE}" type="pres">
      <dgm:prSet presAssocID="{103A5FCA-479F-BA4E-967F-FC670C7520E8}" presName="chevron1" presStyleLbl="sibTrans2D1" presStyleIdx="1" presStyleCnt="2"/>
      <dgm:spPr/>
    </dgm:pt>
    <dgm:pt modelId="{39ACDCE0-F519-524C-B020-237C9EE7B3CA}" type="pres">
      <dgm:prSet presAssocID="{103A5FCA-479F-BA4E-967F-FC670C7520E8}" presName="spChevron1" presStyleCnt="0"/>
      <dgm:spPr/>
    </dgm:pt>
    <dgm:pt modelId="{FF0B69FF-E6D4-AD45-AB2B-29A070506191}" type="pres">
      <dgm:prSet presAssocID="{7D4E2E9F-E792-4E4E-BF68-1D5C54790060}" presName="last" presStyleCnt="0"/>
      <dgm:spPr/>
    </dgm:pt>
    <dgm:pt modelId="{3CF04A18-E1EE-8940-8442-1C12D099F15C}" type="pres">
      <dgm:prSet presAssocID="{7D4E2E9F-E792-4E4E-BF68-1D5C54790060}" presName="circleTx" presStyleLbl="node1" presStyleIdx="18" presStyleCnt="19"/>
      <dgm:spPr/>
    </dgm:pt>
    <dgm:pt modelId="{E0B07B86-90CE-DB4B-84A7-F80A485215E8}" type="pres">
      <dgm:prSet presAssocID="{7D4E2E9F-E792-4E4E-BF68-1D5C54790060}" presName="desTxN" presStyleLbl="revTx" presStyleIdx="3" presStyleCnt="4" custScaleX="156435">
        <dgm:presLayoutVars>
          <dgm:bulletEnabled val="1"/>
        </dgm:presLayoutVars>
      </dgm:prSet>
      <dgm:spPr/>
    </dgm:pt>
    <dgm:pt modelId="{4A1D49F1-C833-7844-9C65-EFAE9B2303DD}" type="pres">
      <dgm:prSet presAssocID="{7D4E2E9F-E792-4E4E-BF68-1D5C54790060}" presName="spN" presStyleCnt="0"/>
      <dgm:spPr/>
    </dgm:pt>
  </dgm:ptLst>
  <dgm:cxnLst>
    <dgm:cxn modelId="{113F4910-0A01-644B-8D3E-28E82E21DC39}" type="presOf" srcId="{073CF258-2055-374F-A19C-77A7BECB9F6F}" destId="{E0B07B86-90CE-DB4B-84A7-F80A485215E8}" srcOrd="0" destOrd="0" presId="urn:microsoft.com/office/officeart/2009/3/layout/RandomtoResultProcess"/>
    <dgm:cxn modelId="{2C50991A-9BB0-F14A-A9C1-17655E092D79}" type="presOf" srcId="{7D4E2E9F-E792-4E4E-BF68-1D5C54790060}" destId="{3CF04A18-E1EE-8940-8442-1C12D099F15C}" srcOrd="0" destOrd="0" presId="urn:microsoft.com/office/officeart/2009/3/layout/RandomtoResultProcess"/>
    <dgm:cxn modelId="{B9E5FD2E-CE2A-4D45-8FCD-47438DED69C1}" type="presOf" srcId="{F2DF3CCB-E5A3-6F4B-AA27-72B2293E6648}" destId="{E0B07B86-90CE-DB4B-84A7-F80A485215E8}" srcOrd="0" destOrd="1" presId="urn:microsoft.com/office/officeart/2009/3/layout/RandomtoResultProcess"/>
    <dgm:cxn modelId="{84F42834-C9A4-C944-A120-14D62DA38B34}" type="presOf" srcId="{1149A13C-1951-1849-8403-4127D14AAA69}" destId="{61D6DB43-C8BB-5B4F-9D27-C27504A4BB9D}" srcOrd="0" destOrd="0" presId="urn:microsoft.com/office/officeart/2009/3/layout/RandomtoResultProcess"/>
    <dgm:cxn modelId="{161B8868-823B-274B-8B40-B591822F5892}" srcId="{7D4E2E9F-E792-4E4E-BF68-1D5C54790060}" destId="{F2DF3CCB-E5A3-6F4B-AA27-72B2293E6648}" srcOrd="1" destOrd="0" parTransId="{55D65566-85CE-764D-968D-B23C34E02181}" sibTransId="{A4F2C4A3-99CA-9646-B8BC-14169ECBD807}"/>
    <dgm:cxn modelId="{6FBC3A58-859A-E64B-942D-76EEC9BA13CE}" srcId="{1149A13C-1951-1849-8403-4127D14AAA69}" destId="{A8866462-9987-E046-B26C-EA0C259D2518}" srcOrd="0" destOrd="0" parTransId="{687F6041-D24B-DE46-80D0-C327640874F0}" sibTransId="{BA2EAC3E-CF04-FC42-AF36-2B93784A12F5}"/>
    <dgm:cxn modelId="{D4A67D7C-E50D-4340-ABFC-861FFDCE12DE}" srcId="{1149A13C-1951-1849-8403-4127D14AAA69}" destId="{273F4DA7-7B88-E142-9956-918100229347}" srcOrd="1" destOrd="0" parTransId="{AE60F2BB-01C9-5E40-B57E-4EC404074F22}" sibTransId="{103A5FCA-479F-BA4E-967F-FC670C7520E8}"/>
    <dgm:cxn modelId="{57315E7D-52B2-A04C-8876-2BAC66137A62}" type="presOf" srcId="{8BB73C06-5646-FE4C-AA98-3D2B1CE4EDDE}" destId="{B7B2C027-DA19-AB4F-B17D-E62B8B99E222}" srcOrd="0" destOrd="0" presId="urn:microsoft.com/office/officeart/2009/3/layout/RandomtoResultProcess"/>
    <dgm:cxn modelId="{E290C796-50FA-B44A-B6C5-4A563160283E}" srcId="{1149A13C-1951-1849-8403-4127D14AAA69}" destId="{7D4E2E9F-E792-4E4E-BF68-1D5C54790060}" srcOrd="2" destOrd="0" parTransId="{2D19586D-0D30-D641-91D9-DA7A8CBF1DBA}" sibTransId="{4CAEFCE5-A3F4-4944-9DAC-48F7C3D29214}"/>
    <dgm:cxn modelId="{3B5860C0-862D-8743-8870-CA233968D653}" srcId="{7D4E2E9F-E792-4E4E-BF68-1D5C54790060}" destId="{073CF258-2055-374F-A19C-77A7BECB9F6F}" srcOrd="0" destOrd="0" parTransId="{BF98388B-63DB-7042-B829-4B0039DCE160}" sibTransId="{042011A1-90A4-E84C-8A40-319EB61FEDD0}"/>
    <dgm:cxn modelId="{485552CD-5734-4C4A-9979-1D2FFAFC2216}" type="presOf" srcId="{273F4DA7-7B88-E142-9956-918100229347}" destId="{16C08B43-4AD1-FF4D-80AE-4AC3598588C7}" srcOrd="0" destOrd="0" presId="urn:microsoft.com/office/officeart/2009/3/layout/RandomtoResultProcess"/>
    <dgm:cxn modelId="{DACDFDE6-2A4E-0042-8E6D-EB8BA66837AC}" type="presOf" srcId="{A8866462-9987-E046-B26C-EA0C259D2518}" destId="{CFDA100F-DB65-724A-9021-B45FC3EEFD4B}" srcOrd="0" destOrd="0" presId="urn:microsoft.com/office/officeart/2009/3/layout/RandomtoResultProcess"/>
    <dgm:cxn modelId="{0EC8F4E7-5FEE-2C44-96E2-E02D495040FD}" srcId="{A8866462-9987-E046-B26C-EA0C259D2518}" destId="{8BB73C06-5646-FE4C-AA98-3D2B1CE4EDDE}" srcOrd="0" destOrd="0" parTransId="{11DC5959-2884-4644-99A5-EBDC1967F31D}" sibTransId="{57F4D0BF-2DA2-3B4B-A3BD-07C1995EE009}"/>
    <dgm:cxn modelId="{6EF4323A-BBC1-6B48-BAAD-62C8A4AFB716}" type="presParOf" srcId="{61D6DB43-C8BB-5B4F-9D27-C27504A4BB9D}" destId="{18F8C167-D714-8E4C-95C4-A8BC4E9023E3}" srcOrd="0" destOrd="0" presId="urn:microsoft.com/office/officeart/2009/3/layout/RandomtoResultProcess"/>
    <dgm:cxn modelId="{59B43BDA-324D-1545-8094-FDCFA6674BA9}" type="presParOf" srcId="{18F8C167-D714-8E4C-95C4-A8BC4E9023E3}" destId="{CFDA100F-DB65-724A-9021-B45FC3EEFD4B}" srcOrd="0" destOrd="0" presId="urn:microsoft.com/office/officeart/2009/3/layout/RandomtoResultProcess"/>
    <dgm:cxn modelId="{25E59858-AE1E-C34E-9494-9B11350F2783}" type="presParOf" srcId="{18F8C167-D714-8E4C-95C4-A8BC4E9023E3}" destId="{B7B2C027-DA19-AB4F-B17D-E62B8B99E222}" srcOrd="1" destOrd="0" presId="urn:microsoft.com/office/officeart/2009/3/layout/RandomtoResultProcess"/>
    <dgm:cxn modelId="{04AAD5F7-8CBE-FA40-A892-2382F9695A64}" type="presParOf" srcId="{18F8C167-D714-8E4C-95C4-A8BC4E9023E3}" destId="{9C38A3F3-AADB-EC4F-99A5-D7FD6A41BA18}" srcOrd="2" destOrd="0" presId="urn:microsoft.com/office/officeart/2009/3/layout/RandomtoResultProcess"/>
    <dgm:cxn modelId="{C12AC8A7-3337-A249-9732-69972827B552}" type="presParOf" srcId="{18F8C167-D714-8E4C-95C4-A8BC4E9023E3}" destId="{4C7464D2-E8BD-8542-8D87-9F1160614DCC}" srcOrd="3" destOrd="0" presId="urn:microsoft.com/office/officeart/2009/3/layout/RandomtoResultProcess"/>
    <dgm:cxn modelId="{98AB3CCE-239F-3D45-99DB-81C5AB6CB15C}" type="presParOf" srcId="{18F8C167-D714-8E4C-95C4-A8BC4E9023E3}" destId="{710A9BCE-9E26-7B4C-9744-6E5537AB4CAF}" srcOrd="4" destOrd="0" presId="urn:microsoft.com/office/officeart/2009/3/layout/RandomtoResultProcess"/>
    <dgm:cxn modelId="{B73DAEA9-2C38-CF4A-A5DD-C921FA0A3D4A}" type="presParOf" srcId="{18F8C167-D714-8E4C-95C4-A8BC4E9023E3}" destId="{9BEE68A3-6B35-9546-B996-384FBDE6FAE6}" srcOrd="5" destOrd="0" presId="urn:microsoft.com/office/officeart/2009/3/layout/RandomtoResultProcess"/>
    <dgm:cxn modelId="{9902DC2D-112D-3A45-B6F9-E0927A595E83}" type="presParOf" srcId="{18F8C167-D714-8E4C-95C4-A8BC4E9023E3}" destId="{424751CC-17CC-7A4F-AE0D-A261C6062EE0}" srcOrd="6" destOrd="0" presId="urn:microsoft.com/office/officeart/2009/3/layout/RandomtoResultProcess"/>
    <dgm:cxn modelId="{8000DC29-5F68-8743-84AF-233B1F02BA06}" type="presParOf" srcId="{18F8C167-D714-8E4C-95C4-A8BC4E9023E3}" destId="{885D5F51-441C-D94A-8102-48CE84D6B50C}" srcOrd="7" destOrd="0" presId="urn:microsoft.com/office/officeart/2009/3/layout/RandomtoResultProcess"/>
    <dgm:cxn modelId="{8980BD13-32E0-7249-A9B5-18CE6C9EA65C}" type="presParOf" srcId="{18F8C167-D714-8E4C-95C4-A8BC4E9023E3}" destId="{24D312EE-3742-4F45-A617-997CF97638F5}" srcOrd="8" destOrd="0" presId="urn:microsoft.com/office/officeart/2009/3/layout/RandomtoResultProcess"/>
    <dgm:cxn modelId="{709064EA-BEE5-4648-94A8-93ABE0560392}" type="presParOf" srcId="{18F8C167-D714-8E4C-95C4-A8BC4E9023E3}" destId="{96A61A85-C270-2A4F-B68B-B9B16A3CAD79}" srcOrd="9" destOrd="0" presId="urn:microsoft.com/office/officeart/2009/3/layout/RandomtoResultProcess"/>
    <dgm:cxn modelId="{C3BF450C-18C2-134A-BF79-8865B30609C7}" type="presParOf" srcId="{18F8C167-D714-8E4C-95C4-A8BC4E9023E3}" destId="{25EBCFA6-20EE-1B44-9005-22CF2F4FEA4C}" srcOrd="10" destOrd="0" presId="urn:microsoft.com/office/officeart/2009/3/layout/RandomtoResultProcess"/>
    <dgm:cxn modelId="{11CDA92A-9B6B-214E-BBBD-88ECCE031B55}" type="presParOf" srcId="{18F8C167-D714-8E4C-95C4-A8BC4E9023E3}" destId="{9CBD806C-483E-0A4F-877D-054EC0068CE6}" srcOrd="11" destOrd="0" presId="urn:microsoft.com/office/officeart/2009/3/layout/RandomtoResultProcess"/>
    <dgm:cxn modelId="{2EA98566-0CA9-C640-8565-4D31A3A683F7}" type="presParOf" srcId="{18F8C167-D714-8E4C-95C4-A8BC4E9023E3}" destId="{BA5DEBCC-8C69-5D48-9707-7F4A9AA720BF}" srcOrd="12" destOrd="0" presId="urn:microsoft.com/office/officeart/2009/3/layout/RandomtoResultProcess"/>
    <dgm:cxn modelId="{A6A44449-E643-0545-A183-6221062E0F04}" type="presParOf" srcId="{18F8C167-D714-8E4C-95C4-A8BC4E9023E3}" destId="{C70042F6-66C9-5848-8C76-40C5A03B51BF}" srcOrd="13" destOrd="0" presId="urn:microsoft.com/office/officeart/2009/3/layout/RandomtoResultProcess"/>
    <dgm:cxn modelId="{50699CEE-C3EA-2649-8916-40437A61B948}" type="presParOf" srcId="{18F8C167-D714-8E4C-95C4-A8BC4E9023E3}" destId="{E7AC2AA5-FEBB-3A49-8D15-B8255F5AA53A}" srcOrd="14" destOrd="0" presId="urn:microsoft.com/office/officeart/2009/3/layout/RandomtoResultProcess"/>
    <dgm:cxn modelId="{23DCDB5C-781D-884E-B9EC-906C518E5624}" type="presParOf" srcId="{18F8C167-D714-8E4C-95C4-A8BC4E9023E3}" destId="{8DAD115F-1532-CB44-A72D-A4CFF221B2DD}" srcOrd="15" destOrd="0" presId="urn:microsoft.com/office/officeart/2009/3/layout/RandomtoResultProcess"/>
    <dgm:cxn modelId="{F7C2A6E7-416F-F445-A77A-3BB83BEDBB5A}" type="presParOf" srcId="{18F8C167-D714-8E4C-95C4-A8BC4E9023E3}" destId="{F102F361-61EE-7C4B-979F-BE9805096F8A}" srcOrd="16" destOrd="0" presId="urn:microsoft.com/office/officeart/2009/3/layout/RandomtoResultProcess"/>
    <dgm:cxn modelId="{004486E5-8416-F148-A527-76D663C9D188}" type="presParOf" srcId="{18F8C167-D714-8E4C-95C4-A8BC4E9023E3}" destId="{56478D0D-7E17-774B-9381-61F30B99D503}" srcOrd="17" destOrd="0" presId="urn:microsoft.com/office/officeart/2009/3/layout/RandomtoResultProcess"/>
    <dgm:cxn modelId="{66CECBD2-8316-4A48-86CE-27EE30758DA9}" type="presParOf" srcId="{18F8C167-D714-8E4C-95C4-A8BC4E9023E3}" destId="{DFEDB0C4-E6C8-1343-B787-85895EA23807}" srcOrd="18" destOrd="0" presId="urn:microsoft.com/office/officeart/2009/3/layout/RandomtoResultProcess"/>
    <dgm:cxn modelId="{193D0622-13A8-754D-822B-92F3031CF632}" type="presParOf" srcId="{18F8C167-D714-8E4C-95C4-A8BC4E9023E3}" destId="{20E5DFFD-0573-7443-8C62-BBBAD372CE1A}" srcOrd="19" destOrd="0" presId="urn:microsoft.com/office/officeart/2009/3/layout/RandomtoResultProcess"/>
    <dgm:cxn modelId="{93B6E5FA-4F82-2F4C-9B6E-434BA178E3F3}" type="presParOf" srcId="{61D6DB43-C8BB-5B4F-9D27-C27504A4BB9D}" destId="{FA3B1222-8ABC-7C43-A85A-F9143F87034F}" srcOrd="1" destOrd="0" presId="urn:microsoft.com/office/officeart/2009/3/layout/RandomtoResultProcess"/>
    <dgm:cxn modelId="{FD3D91D7-5457-234D-B341-A96E023BF010}" type="presParOf" srcId="{FA3B1222-8ABC-7C43-A85A-F9143F87034F}" destId="{37ABE3FB-895B-9B46-A04E-0EC0E053B775}" srcOrd="0" destOrd="0" presId="urn:microsoft.com/office/officeart/2009/3/layout/RandomtoResultProcess"/>
    <dgm:cxn modelId="{9ADF547D-0690-0A4E-8D47-0D4ECF649044}" type="presParOf" srcId="{FA3B1222-8ABC-7C43-A85A-F9143F87034F}" destId="{FD62FEDE-342B-B540-BA59-180848E7CEDD}" srcOrd="1" destOrd="0" presId="urn:microsoft.com/office/officeart/2009/3/layout/RandomtoResultProcess"/>
    <dgm:cxn modelId="{C4129842-93F6-B245-8927-95437A1DBA66}" type="presParOf" srcId="{61D6DB43-C8BB-5B4F-9D27-C27504A4BB9D}" destId="{4C2C5EB3-4B04-1B48-9D0B-F9727D83A4D3}" srcOrd="2" destOrd="0" presId="urn:microsoft.com/office/officeart/2009/3/layout/RandomtoResultProcess"/>
    <dgm:cxn modelId="{32208869-2543-634C-B3C4-5A24BFEAAB43}" type="presParOf" srcId="{4C2C5EB3-4B04-1B48-9D0B-F9727D83A4D3}" destId="{16C08B43-4AD1-FF4D-80AE-4AC3598588C7}" srcOrd="0" destOrd="0" presId="urn:microsoft.com/office/officeart/2009/3/layout/RandomtoResultProcess"/>
    <dgm:cxn modelId="{CC948E43-E6A9-E74A-B5E4-82C9A3A3C94F}" type="presParOf" srcId="{4C2C5EB3-4B04-1B48-9D0B-F9727D83A4D3}" destId="{2B98BFF6-90C2-DA49-B106-44325B076EDC}" srcOrd="1" destOrd="0" presId="urn:microsoft.com/office/officeart/2009/3/layout/RandomtoResultProcess"/>
    <dgm:cxn modelId="{05C03686-7697-2A43-A44D-8A37ECF5763E}" type="presParOf" srcId="{61D6DB43-C8BB-5B4F-9D27-C27504A4BB9D}" destId="{2453B753-25AE-F04A-A0DE-5C8B17115FD5}" srcOrd="3" destOrd="0" presId="urn:microsoft.com/office/officeart/2009/3/layout/RandomtoResultProcess"/>
    <dgm:cxn modelId="{4B4D8C14-F13A-0C4A-8B23-D01F6E297A3E}" type="presParOf" srcId="{2453B753-25AE-F04A-A0DE-5C8B17115FD5}" destId="{DC5CEA21-6DBD-D341-8325-C832C30F76DE}" srcOrd="0" destOrd="0" presId="urn:microsoft.com/office/officeart/2009/3/layout/RandomtoResultProcess"/>
    <dgm:cxn modelId="{B738C02C-8EB8-2E4E-BBB0-5C5B4AC33518}" type="presParOf" srcId="{2453B753-25AE-F04A-A0DE-5C8B17115FD5}" destId="{39ACDCE0-F519-524C-B020-237C9EE7B3CA}" srcOrd="1" destOrd="0" presId="urn:microsoft.com/office/officeart/2009/3/layout/RandomtoResultProcess"/>
    <dgm:cxn modelId="{83BEA64D-782D-8A43-91FD-7F6D589FEBCD}" type="presParOf" srcId="{61D6DB43-C8BB-5B4F-9D27-C27504A4BB9D}" destId="{FF0B69FF-E6D4-AD45-AB2B-29A070506191}" srcOrd="4" destOrd="0" presId="urn:microsoft.com/office/officeart/2009/3/layout/RandomtoResultProcess"/>
    <dgm:cxn modelId="{A915B690-4F33-9F48-98A8-2A97DCB1F70F}" type="presParOf" srcId="{FF0B69FF-E6D4-AD45-AB2B-29A070506191}" destId="{3CF04A18-E1EE-8940-8442-1C12D099F15C}" srcOrd="0" destOrd="0" presId="urn:microsoft.com/office/officeart/2009/3/layout/RandomtoResultProcess"/>
    <dgm:cxn modelId="{6E10AC76-014D-5349-91D4-BAC4B7330702}" type="presParOf" srcId="{FF0B69FF-E6D4-AD45-AB2B-29A070506191}" destId="{E0B07B86-90CE-DB4B-84A7-F80A485215E8}" srcOrd="1" destOrd="0" presId="urn:microsoft.com/office/officeart/2009/3/layout/RandomtoResultProcess"/>
    <dgm:cxn modelId="{AB9DB35A-8AEE-B44F-9003-9C4617A0FEB7}" type="presParOf" srcId="{FF0B69FF-E6D4-AD45-AB2B-29A070506191}" destId="{4A1D49F1-C833-7844-9C65-EFAE9B2303DD}"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7C08B7-6A01-4045-BC4D-0C33124CED26}" type="doc">
      <dgm:prSet loTypeId="urn:microsoft.com/office/officeart/2005/8/layout/vList3" loCatId="" qsTypeId="urn:microsoft.com/office/officeart/2005/8/quickstyle/simple1" qsCatId="simple" csTypeId="urn:microsoft.com/office/officeart/2005/8/colors/colorful3" csCatId="colorful" phldr="1"/>
      <dgm:spPr/>
      <dgm:t>
        <a:bodyPr/>
        <a:lstStyle/>
        <a:p>
          <a:endParaRPr lang="en-GB"/>
        </a:p>
      </dgm:t>
    </dgm:pt>
    <dgm:pt modelId="{9CA6344F-7807-9446-97BC-C9914DD2C353}">
      <dgm:prSet phldrT="[Text]" custT="1"/>
      <dgm:spPr/>
      <dgm:t>
        <a:bodyPr/>
        <a:lstStyle/>
        <a:p>
          <a:r>
            <a:rPr lang="en-GB" sz="1400" dirty="0"/>
            <a:t>Vehicle Services</a:t>
          </a:r>
        </a:p>
      </dgm:t>
    </dgm:pt>
    <dgm:pt modelId="{0A915B40-DFE0-614B-BFFE-1FDDEE9CC6F9}" type="parTrans" cxnId="{A19B4252-C902-3A42-AD62-845A602DDC28}">
      <dgm:prSet/>
      <dgm:spPr/>
      <dgm:t>
        <a:bodyPr/>
        <a:lstStyle/>
        <a:p>
          <a:endParaRPr lang="en-GB"/>
        </a:p>
      </dgm:t>
    </dgm:pt>
    <dgm:pt modelId="{1B69F47B-BADC-3648-AF9C-B909222E22F4}" type="sibTrans" cxnId="{A19B4252-C902-3A42-AD62-845A602DDC28}">
      <dgm:prSet/>
      <dgm:spPr/>
      <dgm:t>
        <a:bodyPr/>
        <a:lstStyle/>
        <a:p>
          <a:endParaRPr lang="en-GB"/>
        </a:p>
      </dgm:t>
    </dgm:pt>
    <dgm:pt modelId="{AADCCBBF-8374-0347-BBD7-F7A508148D1C}">
      <dgm:prSet phldrT="[Text]" custT="1"/>
      <dgm:spPr>
        <a:solidFill>
          <a:srgbClr val="000A98"/>
        </a:solidFill>
      </dgm:spPr>
      <dgm:t>
        <a:bodyPr/>
        <a:lstStyle/>
        <a:p>
          <a:r>
            <a:rPr lang="en-GB" sz="1400" dirty="0"/>
            <a:t>Automakers &amp; Standardised Auto Solutions</a:t>
          </a:r>
        </a:p>
      </dgm:t>
    </dgm:pt>
    <dgm:pt modelId="{EB7336E7-5D31-5E4B-9E56-0F6030C49393}" type="parTrans" cxnId="{0938F0BF-6CCE-5043-954C-3B0E0C3755C3}">
      <dgm:prSet/>
      <dgm:spPr/>
      <dgm:t>
        <a:bodyPr/>
        <a:lstStyle/>
        <a:p>
          <a:endParaRPr lang="en-GB"/>
        </a:p>
      </dgm:t>
    </dgm:pt>
    <dgm:pt modelId="{6E11BA03-6580-6C4D-B285-EB131390C3CB}" type="sibTrans" cxnId="{0938F0BF-6CCE-5043-954C-3B0E0C3755C3}">
      <dgm:prSet/>
      <dgm:spPr/>
      <dgm:t>
        <a:bodyPr/>
        <a:lstStyle/>
        <a:p>
          <a:endParaRPr lang="en-GB"/>
        </a:p>
      </dgm:t>
    </dgm:pt>
    <dgm:pt modelId="{F8499296-45C1-B844-A529-2428FCBEC8E5}">
      <dgm:prSet phldrT="[Text]" custT="1"/>
      <dgm:spPr/>
      <dgm:t>
        <a:bodyPr/>
        <a:lstStyle/>
        <a:p>
          <a:r>
            <a:rPr lang="en-GB" sz="1400" dirty="0"/>
            <a:t>Silicon and Hardware &amp; </a:t>
          </a:r>
          <a:r>
            <a:rPr lang="fr-FR" sz="1400" dirty="0"/>
            <a:t>GlobalPlatform Platform:</a:t>
          </a:r>
          <a:endParaRPr lang="en-GB" sz="1400" dirty="0"/>
        </a:p>
      </dgm:t>
    </dgm:pt>
    <dgm:pt modelId="{BDF34FBA-571B-8341-8A61-B2962CFC59BD}" type="parTrans" cxnId="{7DFE1273-1AF3-F746-93B9-74212831E372}">
      <dgm:prSet/>
      <dgm:spPr/>
      <dgm:t>
        <a:bodyPr/>
        <a:lstStyle/>
        <a:p>
          <a:endParaRPr lang="en-GB"/>
        </a:p>
      </dgm:t>
    </dgm:pt>
    <dgm:pt modelId="{4217D639-BEF4-324A-BA1D-4E64DEC86C92}" type="sibTrans" cxnId="{7DFE1273-1AF3-F746-93B9-74212831E372}">
      <dgm:prSet/>
      <dgm:spPr/>
      <dgm:t>
        <a:bodyPr/>
        <a:lstStyle/>
        <a:p>
          <a:endParaRPr lang="en-GB"/>
        </a:p>
      </dgm:t>
    </dgm:pt>
    <dgm:pt modelId="{3F6B76C3-490E-FD4D-BC7A-41C40C352D40}">
      <dgm:prSet phldrT="[Text]" custT="1"/>
      <dgm:spPr>
        <a:solidFill>
          <a:srgbClr val="000A98"/>
        </a:solidFill>
      </dgm:spPr>
      <dgm:t>
        <a:bodyPr/>
        <a:lstStyle/>
        <a:p>
          <a:r>
            <a:rPr lang="en-US" sz="1400" dirty="0"/>
            <a:t>OEM Controlled Trusted Applications (using GP standardized APIs)</a:t>
          </a:r>
          <a:endParaRPr lang="en-GB" sz="1400" dirty="0"/>
        </a:p>
      </dgm:t>
    </dgm:pt>
    <dgm:pt modelId="{63BD9AC4-C8F0-8E42-912C-9C7C65DA5F1B}" type="parTrans" cxnId="{C4EEA644-3A4C-A941-827A-6F0AE042D7D1}">
      <dgm:prSet/>
      <dgm:spPr/>
      <dgm:t>
        <a:bodyPr/>
        <a:lstStyle/>
        <a:p>
          <a:endParaRPr lang="en-GB"/>
        </a:p>
      </dgm:t>
    </dgm:pt>
    <dgm:pt modelId="{D209CE58-2BBA-8645-AE75-5D48A37681CE}" type="sibTrans" cxnId="{C4EEA644-3A4C-A941-827A-6F0AE042D7D1}">
      <dgm:prSet/>
      <dgm:spPr/>
      <dgm:t>
        <a:bodyPr/>
        <a:lstStyle/>
        <a:p>
          <a:endParaRPr lang="en-GB"/>
        </a:p>
      </dgm:t>
    </dgm:pt>
    <dgm:pt modelId="{BD9A64C8-9D5E-814C-A26E-C72836B15412}">
      <dgm:prSet phldrT="[Text]" custT="1"/>
      <dgm:spPr/>
      <dgm:t>
        <a:bodyPr/>
        <a:lstStyle/>
        <a:p>
          <a:r>
            <a:rPr lang="en-US" sz="1400"/>
            <a:t>Broader Vehicle Services (building upon Trusted Applications)</a:t>
          </a:r>
          <a:endParaRPr lang="en-GB" sz="1400" dirty="0"/>
        </a:p>
      </dgm:t>
    </dgm:pt>
    <dgm:pt modelId="{5A077437-79F9-894B-A76D-449C789E69BD}" type="parTrans" cxnId="{970F01B7-5627-5F46-A1D0-F66A1BFAEE3A}">
      <dgm:prSet/>
      <dgm:spPr/>
      <dgm:t>
        <a:bodyPr/>
        <a:lstStyle/>
        <a:p>
          <a:endParaRPr lang="en-GB"/>
        </a:p>
      </dgm:t>
    </dgm:pt>
    <dgm:pt modelId="{7A3E763F-CCD3-7A4C-B088-9F49AE2FD3A0}" type="sibTrans" cxnId="{970F01B7-5627-5F46-A1D0-F66A1BFAEE3A}">
      <dgm:prSet/>
      <dgm:spPr/>
      <dgm:t>
        <a:bodyPr/>
        <a:lstStyle/>
        <a:p>
          <a:endParaRPr lang="en-GB"/>
        </a:p>
      </dgm:t>
    </dgm:pt>
    <dgm:pt modelId="{407EC423-CB0E-4143-96F8-8608F30511F0}">
      <dgm:prSet phldrT="[Text]" custT="1"/>
      <dgm:spPr/>
      <dgm:t>
        <a:bodyPr/>
        <a:lstStyle/>
        <a:p>
          <a:r>
            <a:rPr lang="en-US" sz="1400" dirty="0"/>
            <a:t>Standardized APIs &amp; Management</a:t>
          </a:r>
          <a:endParaRPr lang="en-GB" sz="1400" dirty="0"/>
        </a:p>
      </dgm:t>
    </dgm:pt>
    <dgm:pt modelId="{00CCD465-179B-B047-8FA9-0985F023C9C8}" type="parTrans" cxnId="{11610702-F971-2D40-A94E-79970E3AD7A3}">
      <dgm:prSet/>
      <dgm:spPr/>
      <dgm:t>
        <a:bodyPr/>
        <a:lstStyle/>
        <a:p>
          <a:endParaRPr lang="en-GB"/>
        </a:p>
      </dgm:t>
    </dgm:pt>
    <dgm:pt modelId="{5702256E-8AB3-B148-8309-C82EE9D690E4}" type="sibTrans" cxnId="{11610702-F971-2D40-A94E-79970E3AD7A3}">
      <dgm:prSet/>
      <dgm:spPr/>
      <dgm:t>
        <a:bodyPr/>
        <a:lstStyle/>
        <a:p>
          <a:endParaRPr lang="en-GB"/>
        </a:p>
      </dgm:t>
    </dgm:pt>
    <dgm:pt modelId="{37FE17B6-7891-4144-8BF7-74099B8A1345}">
      <dgm:prSet phldrT="[Text]" custT="1"/>
      <dgm:spPr/>
      <dgm:t>
        <a:bodyPr/>
        <a:lstStyle/>
        <a:p>
          <a:r>
            <a:rPr lang="en-US" sz="1400" dirty="0"/>
            <a:t>State-of-the-art Crypto</a:t>
          </a:r>
          <a:endParaRPr lang="en-GB" sz="1400" dirty="0"/>
        </a:p>
      </dgm:t>
    </dgm:pt>
    <dgm:pt modelId="{09A61C25-21DA-4647-8A61-655C0EA1AE7D}" type="parTrans" cxnId="{4FB7BBD0-13B8-D746-AC78-DF44BB9A6A4D}">
      <dgm:prSet/>
      <dgm:spPr/>
      <dgm:t>
        <a:bodyPr/>
        <a:lstStyle/>
        <a:p>
          <a:endParaRPr lang="en-GB"/>
        </a:p>
      </dgm:t>
    </dgm:pt>
    <dgm:pt modelId="{564F982D-0F33-6C40-A681-514834CF800E}" type="sibTrans" cxnId="{4FB7BBD0-13B8-D746-AC78-DF44BB9A6A4D}">
      <dgm:prSet/>
      <dgm:spPr/>
      <dgm:t>
        <a:bodyPr/>
        <a:lstStyle/>
        <a:p>
          <a:endParaRPr lang="en-GB"/>
        </a:p>
      </dgm:t>
    </dgm:pt>
    <dgm:pt modelId="{97974194-5ED0-0749-BE3D-19362E5C705D}">
      <dgm:prSet phldrT="[Text]" custT="1"/>
      <dgm:spPr/>
      <dgm:t>
        <a:bodyPr/>
        <a:lstStyle/>
        <a:p>
          <a:r>
            <a:rPr lang="en-US" sz="1400" dirty="0"/>
            <a:t>Crypto Agility </a:t>
          </a:r>
          <a:endParaRPr lang="en-GB" sz="1400" dirty="0"/>
        </a:p>
      </dgm:t>
    </dgm:pt>
    <dgm:pt modelId="{DB90931A-2011-ED47-A5BB-7DC5DEF9A9CC}" type="parTrans" cxnId="{CDC3C8DD-AA0F-9C4B-86C9-44071F12E24C}">
      <dgm:prSet/>
      <dgm:spPr/>
      <dgm:t>
        <a:bodyPr/>
        <a:lstStyle/>
        <a:p>
          <a:endParaRPr lang="en-GB"/>
        </a:p>
      </dgm:t>
    </dgm:pt>
    <dgm:pt modelId="{0A27D6B5-B73B-F641-9AE0-BBBD065A084F}" type="sibTrans" cxnId="{CDC3C8DD-AA0F-9C4B-86C9-44071F12E24C}">
      <dgm:prSet/>
      <dgm:spPr/>
      <dgm:t>
        <a:bodyPr/>
        <a:lstStyle/>
        <a:p>
          <a:endParaRPr lang="en-GB"/>
        </a:p>
      </dgm:t>
    </dgm:pt>
    <dgm:pt modelId="{7FC56F73-E736-F640-9228-030D5C029F92}">
      <dgm:prSet phldrT="[Text]" custT="1"/>
      <dgm:spPr/>
      <dgm:t>
        <a:bodyPr/>
        <a:lstStyle/>
        <a:p>
          <a:r>
            <a:rPr lang="en-US" sz="1400" dirty="0"/>
            <a:t>Update</a:t>
          </a:r>
          <a:endParaRPr lang="en-GB" sz="1400" dirty="0"/>
        </a:p>
      </dgm:t>
    </dgm:pt>
    <dgm:pt modelId="{1D51B43F-72E9-2040-BEF4-CE8ED9A40AC5}" type="parTrans" cxnId="{92F2764E-D553-F940-9BFF-37A867CF30C5}">
      <dgm:prSet/>
      <dgm:spPr/>
      <dgm:t>
        <a:bodyPr/>
        <a:lstStyle/>
        <a:p>
          <a:endParaRPr lang="en-GB"/>
        </a:p>
      </dgm:t>
    </dgm:pt>
    <dgm:pt modelId="{8C616F5B-3954-714A-823A-1F998B9DAE75}" type="sibTrans" cxnId="{92F2764E-D553-F940-9BFF-37A867CF30C5}">
      <dgm:prSet/>
      <dgm:spPr/>
      <dgm:t>
        <a:bodyPr/>
        <a:lstStyle/>
        <a:p>
          <a:endParaRPr lang="en-GB"/>
        </a:p>
      </dgm:t>
    </dgm:pt>
    <dgm:pt modelId="{A8D35690-79C2-C946-B581-396982714C3C}" type="pres">
      <dgm:prSet presAssocID="{C47C08B7-6A01-4045-BC4D-0C33124CED26}" presName="linearFlow" presStyleCnt="0">
        <dgm:presLayoutVars>
          <dgm:dir/>
          <dgm:resizeHandles val="exact"/>
        </dgm:presLayoutVars>
      </dgm:prSet>
      <dgm:spPr/>
    </dgm:pt>
    <dgm:pt modelId="{22D72DBE-D446-1843-B40D-A7AE32794866}" type="pres">
      <dgm:prSet presAssocID="{9CA6344F-7807-9446-97BC-C9914DD2C353}" presName="composite" presStyleCnt="0"/>
      <dgm:spPr/>
    </dgm:pt>
    <dgm:pt modelId="{F1747E4C-3CF4-6847-8E94-9F6EB7D29E13}" type="pres">
      <dgm:prSet presAssocID="{9CA6344F-7807-9446-97BC-C9914DD2C353}" presName="imgShp" presStyleLbl="fgImgPlace1" presStyleIdx="0" presStyleCnt="3"/>
      <dgm:spPr>
        <a:blipFill dpi="0" rotWithShape="1">
          <a:blip xmlns:r="http://schemas.openxmlformats.org/officeDocument/2006/relationships" r:embed="rId1"/>
          <a:srcRect/>
          <a:stretch>
            <a:fillRect l="3648" r="3648"/>
          </a:stretch>
        </a:blipFill>
      </dgm:spPr>
    </dgm:pt>
    <dgm:pt modelId="{251BCCD5-8FCD-3448-8DB0-8431839A9E04}" type="pres">
      <dgm:prSet presAssocID="{9CA6344F-7807-9446-97BC-C9914DD2C353}" presName="txShp" presStyleLbl="node1" presStyleIdx="0" presStyleCnt="3">
        <dgm:presLayoutVars>
          <dgm:bulletEnabled val="1"/>
        </dgm:presLayoutVars>
      </dgm:prSet>
      <dgm:spPr/>
    </dgm:pt>
    <dgm:pt modelId="{6F9610FC-9E5D-9A4C-A23E-076E306B5FE9}" type="pres">
      <dgm:prSet presAssocID="{1B69F47B-BADC-3648-AF9C-B909222E22F4}" presName="spacing" presStyleCnt="0"/>
      <dgm:spPr/>
    </dgm:pt>
    <dgm:pt modelId="{4C7EFFC5-9B9A-7646-99FF-C748BAA2CEA3}" type="pres">
      <dgm:prSet presAssocID="{AADCCBBF-8374-0347-BBD7-F7A508148D1C}" presName="composite" presStyleCnt="0"/>
      <dgm:spPr/>
    </dgm:pt>
    <dgm:pt modelId="{8682BA3A-9FA1-DA41-BDFD-DEAD98C5D8B6}" type="pres">
      <dgm:prSet presAssocID="{AADCCBBF-8374-0347-BBD7-F7A508148D1C}" presName="imgShp" presStyleLbl="fgImgPlace1" presStyleIdx="1" presStyleCnt="3"/>
      <dgm:spPr>
        <a:blipFill dpi="0" rotWithShape="1">
          <a:blip xmlns:r="http://schemas.openxmlformats.org/officeDocument/2006/relationships" r:embed="rId2">
            <a:duotone>
              <a:schemeClr val="accent2">
                <a:shade val="45000"/>
                <a:satMod val="135000"/>
              </a:schemeClr>
              <a:prstClr val="white"/>
            </a:duotone>
          </a:blip>
          <a:srcRect/>
          <a:stretch>
            <a:fillRect t="18750" b="18750"/>
          </a:stretch>
        </a:blipFill>
      </dgm:spPr>
    </dgm:pt>
    <dgm:pt modelId="{33E174C7-4261-0141-BAD3-061FD30F2BDC}" type="pres">
      <dgm:prSet presAssocID="{AADCCBBF-8374-0347-BBD7-F7A508148D1C}" presName="txShp" presStyleLbl="node1" presStyleIdx="1" presStyleCnt="3">
        <dgm:presLayoutVars>
          <dgm:bulletEnabled val="1"/>
        </dgm:presLayoutVars>
      </dgm:prSet>
      <dgm:spPr/>
    </dgm:pt>
    <dgm:pt modelId="{30B5EFB0-8E3C-6943-94A7-8635818408D8}" type="pres">
      <dgm:prSet presAssocID="{6E11BA03-6580-6C4D-B285-EB131390C3CB}" presName="spacing" presStyleCnt="0"/>
      <dgm:spPr/>
    </dgm:pt>
    <dgm:pt modelId="{DFFB8AC5-DB46-2E42-ABE4-99FD06BE0CD3}" type="pres">
      <dgm:prSet presAssocID="{F8499296-45C1-B844-A529-2428FCBEC8E5}" presName="composite" presStyleCnt="0"/>
      <dgm:spPr/>
    </dgm:pt>
    <dgm:pt modelId="{88F74FED-300A-F54C-8FB2-9B7F008A7F01}" type="pres">
      <dgm:prSet presAssocID="{F8499296-45C1-B844-A529-2428FCBEC8E5}" presName="imgShp" presStyleLbl="fgImgPlace1" presStyleIdx="2" presStyleCnt="3"/>
      <dgm:spPr>
        <a:blipFill dpi="0" rotWithShape="1">
          <a:blip xmlns:r="http://schemas.openxmlformats.org/officeDocument/2006/relationships" r:embed="rId3">
            <a:duotone>
              <a:schemeClr val="accent2">
                <a:shade val="45000"/>
                <a:satMod val="135000"/>
              </a:schemeClr>
              <a:prstClr val="white"/>
            </a:duotone>
          </a:blip>
          <a:srcRect/>
          <a:stretch>
            <a:fillRect/>
          </a:stretch>
        </a:blipFill>
      </dgm:spPr>
    </dgm:pt>
    <dgm:pt modelId="{C49ED286-FC2E-1742-9DF8-11A6DE54F4E4}" type="pres">
      <dgm:prSet presAssocID="{F8499296-45C1-B844-A529-2428FCBEC8E5}" presName="txShp" presStyleLbl="node1" presStyleIdx="2" presStyleCnt="3">
        <dgm:presLayoutVars>
          <dgm:bulletEnabled val="1"/>
        </dgm:presLayoutVars>
      </dgm:prSet>
      <dgm:spPr/>
    </dgm:pt>
  </dgm:ptLst>
  <dgm:cxnLst>
    <dgm:cxn modelId="{11610702-F971-2D40-A94E-79970E3AD7A3}" srcId="{F8499296-45C1-B844-A529-2428FCBEC8E5}" destId="{407EC423-CB0E-4143-96F8-8608F30511F0}" srcOrd="0" destOrd="0" parTransId="{00CCD465-179B-B047-8FA9-0985F023C9C8}" sibTransId="{5702256E-8AB3-B148-8309-C82EE9D690E4}"/>
    <dgm:cxn modelId="{21B22307-75A2-A340-A15D-388EEC71C052}" type="presOf" srcId="{7FC56F73-E736-F640-9228-030D5C029F92}" destId="{C49ED286-FC2E-1742-9DF8-11A6DE54F4E4}" srcOrd="0" destOrd="2" presId="urn:microsoft.com/office/officeart/2005/8/layout/vList3"/>
    <dgm:cxn modelId="{FBC25C12-125A-4745-978C-A0DD0356C437}" type="presOf" srcId="{97974194-5ED0-0749-BE3D-19362E5C705D}" destId="{C49ED286-FC2E-1742-9DF8-11A6DE54F4E4}" srcOrd="0" destOrd="4" presId="urn:microsoft.com/office/officeart/2005/8/layout/vList3"/>
    <dgm:cxn modelId="{04CCAE1F-1672-3F48-94BE-BD573E1D9516}" type="presOf" srcId="{AADCCBBF-8374-0347-BBD7-F7A508148D1C}" destId="{33E174C7-4261-0141-BAD3-061FD30F2BDC}" srcOrd="0" destOrd="0" presId="urn:microsoft.com/office/officeart/2005/8/layout/vList3"/>
    <dgm:cxn modelId="{C4EEA644-3A4C-A941-827A-6F0AE042D7D1}" srcId="{AADCCBBF-8374-0347-BBD7-F7A508148D1C}" destId="{3F6B76C3-490E-FD4D-BC7A-41C40C352D40}" srcOrd="0" destOrd="0" parTransId="{63BD9AC4-C8F0-8E42-912C-9C7C65DA5F1B}" sibTransId="{D209CE58-2BBA-8645-AE75-5D48A37681CE}"/>
    <dgm:cxn modelId="{261FD944-5832-CC4D-AFEC-6C5821B7348E}" type="presOf" srcId="{9CA6344F-7807-9446-97BC-C9914DD2C353}" destId="{251BCCD5-8FCD-3448-8DB0-8431839A9E04}" srcOrd="0" destOrd="0" presId="urn:microsoft.com/office/officeart/2005/8/layout/vList3"/>
    <dgm:cxn modelId="{92F2764E-D553-F940-9BFF-37A867CF30C5}" srcId="{F8499296-45C1-B844-A529-2428FCBEC8E5}" destId="{7FC56F73-E736-F640-9228-030D5C029F92}" srcOrd="1" destOrd="0" parTransId="{1D51B43F-72E9-2040-BEF4-CE8ED9A40AC5}" sibTransId="{8C616F5B-3954-714A-823A-1F998B9DAE75}"/>
    <dgm:cxn modelId="{A19B4252-C902-3A42-AD62-845A602DDC28}" srcId="{C47C08B7-6A01-4045-BC4D-0C33124CED26}" destId="{9CA6344F-7807-9446-97BC-C9914DD2C353}" srcOrd="0" destOrd="0" parTransId="{0A915B40-DFE0-614B-BFFE-1FDDEE9CC6F9}" sibTransId="{1B69F47B-BADC-3648-AF9C-B909222E22F4}"/>
    <dgm:cxn modelId="{7DFE1273-1AF3-F746-93B9-74212831E372}" srcId="{C47C08B7-6A01-4045-BC4D-0C33124CED26}" destId="{F8499296-45C1-B844-A529-2428FCBEC8E5}" srcOrd="2" destOrd="0" parTransId="{BDF34FBA-571B-8341-8A61-B2962CFC59BD}" sibTransId="{4217D639-BEF4-324A-BA1D-4E64DEC86C92}"/>
    <dgm:cxn modelId="{E5232373-12EF-F944-86A6-96467D9655C7}" type="presOf" srcId="{37FE17B6-7891-4144-8BF7-74099B8A1345}" destId="{C49ED286-FC2E-1742-9DF8-11A6DE54F4E4}" srcOrd="0" destOrd="3" presId="urn:microsoft.com/office/officeart/2005/8/layout/vList3"/>
    <dgm:cxn modelId="{5723265A-231C-1F40-A6AC-324DB5AC9964}" type="presOf" srcId="{C47C08B7-6A01-4045-BC4D-0C33124CED26}" destId="{A8D35690-79C2-C946-B581-396982714C3C}" srcOrd="0" destOrd="0" presId="urn:microsoft.com/office/officeart/2005/8/layout/vList3"/>
    <dgm:cxn modelId="{51E100A4-2DB5-2245-A8DD-DAF4ECE79431}" type="presOf" srcId="{3F6B76C3-490E-FD4D-BC7A-41C40C352D40}" destId="{33E174C7-4261-0141-BAD3-061FD30F2BDC}" srcOrd="0" destOrd="1" presId="urn:microsoft.com/office/officeart/2005/8/layout/vList3"/>
    <dgm:cxn modelId="{970F01B7-5627-5F46-A1D0-F66A1BFAEE3A}" srcId="{9CA6344F-7807-9446-97BC-C9914DD2C353}" destId="{BD9A64C8-9D5E-814C-A26E-C72836B15412}" srcOrd="0" destOrd="0" parTransId="{5A077437-79F9-894B-A76D-449C789E69BD}" sibTransId="{7A3E763F-CCD3-7A4C-B088-9F49AE2FD3A0}"/>
    <dgm:cxn modelId="{0938F0BF-6CCE-5043-954C-3B0E0C3755C3}" srcId="{C47C08B7-6A01-4045-BC4D-0C33124CED26}" destId="{AADCCBBF-8374-0347-BBD7-F7A508148D1C}" srcOrd="1" destOrd="0" parTransId="{EB7336E7-5D31-5E4B-9E56-0F6030C49393}" sibTransId="{6E11BA03-6580-6C4D-B285-EB131390C3CB}"/>
    <dgm:cxn modelId="{88A1FCCE-8368-C743-B09D-9929EB2B5C2A}" type="presOf" srcId="{407EC423-CB0E-4143-96F8-8608F30511F0}" destId="{C49ED286-FC2E-1742-9DF8-11A6DE54F4E4}" srcOrd="0" destOrd="1" presId="urn:microsoft.com/office/officeart/2005/8/layout/vList3"/>
    <dgm:cxn modelId="{4FB7BBD0-13B8-D746-AC78-DF44BB9A6A4D}" srcId="{F8499296-45C1-B844-A529-2428FCBEC8E5}" destId="{37FE17B6-7891-4144-8BF7-74099B8A1345}" srcOrd="2" destOrd="0" parTransId="{09A61C25-21DA-4647-8A61-655C0EA1AE7D}" sibTransId="{564F982D-0F33-6C40-A681-514834CF800E}"/>
    <dgm:cxn modelId="{183F37DA-586D-9B4B-BEF5-C96635E4F063}" type="presOf" srcId="{F8499296-45C1-B844-A529-2428FCBEC8E5}" destId="{C49ED286-FC2E-1742-9DF8-11A6DE54F4E4}" srcOrd="0" destOrd="0" presId="urn:microsoft.com/office/officeart/2005/8/layout/vList3"/>
    <dgm:cxn modelId="{CDC3C8DD-AA0F-9C4B-86C9-44071F12E24C}" srcId="{F8499296-45C1-B844-A529-2428FCBEC8E5}" destId="{97974194-5ED0-0749-BE3D-19362E5C705D}" srcOrd="3" destOrd="0" parTransId="{DB90931A-2011-ED47-A5BB-7DC5DEF9A9CC}" sibTransId="{0A27D6B5-B73B-F641-9AE0-BBBD065A084F}"/>
    <dgm:cxn modelId="{E8A104E5-E0BE-AC47-9A68-2E412A380970}" type="presOf" srcId="{BD9A64C8-9D5E-814C-A26E-C72836B15412}" destId="{251BCCD5-8FCD-3448-8DB0-8431839A9E04}" srcOrd="0" destOrd="1" presId="urn:microsoft.com/office/officeart/2005/8/layout/vList3"/>
    <dgm:cxn modelId="{5D279299-FF4C-6A46-96AC-92D4D20EF4BA}" type="presParOf" srcId="{A8D35690-79C2-C946-B581-396982714C3C}" destId="{22D72DBE-D446-1843-B40D-A7AE32794866}" srcOrd="0" destOrd="0" presId="urn:microsoft.com/office/officeart/2005/8/layout/vList3"/>
    <dgm:cxn modelId="{4D10F05B-F491-2F4C-B4D0-5D59C565809A}" type="presParOf" srcId="{22D72DBE-D446-1843-B40D-A7AE32794866}" destId="{F1747E4C-3CF4-6847-8E94-9F6EB7D29E13}" srcOrd="0" destOrd="0" presId="urn:microsoft.com/office/officeart/2005/8/layout/vList3"/>
    <dgm:cxn modelId="{00A5AC90-18F2-1748-9D3B-4A1479C6804E}" type="presParOf" srcId="{22D72DBE-D446-1843-B40D-A7AE32794866}" destId="{251BCCD5-8FCD-3448-8DB0-8431839A9E04}" srcOrd="1" destOrd="0" presId="urn:microsoft.com/office/officeart/2005/8/layout/vList3"/>
    <dgm:cxn modelId="{7D794A81-2820-3242-B66B-02D8E5E5FDCF}" type="presParOf" srcId="{A8D35690-79C2-C946-B581-396982714C3C}" destId="{6F9610FC-9E5D-9A4C-A23E-076E306B5FE9}" srcOrd="1" destOrd="0" presId="urn:microsoft.com/office/officeart/2005/8/layout/vList3"/>
    <dgm:cxn modelId="{6313D4FE-0CD2-6547-9AE3-2CDB8CB384DB}" type="presParOf" srcId="{A8D35690-79C2-C946-B581-396982714C3C}" destId="{4C7EFFC5-9B9A-7646-99FF-C748BAA2CEA3}" srcOrd="2" destOrd="0" presId="urn:microsoft.com/office/officeart/2005/8/layout/vList3"/>
    <dgm:cxn modelId="{79B50026-865B-7F47-8DE5-93279BCACB68}" type="presParOf" srcId="{4C7EFFC5-9B9A-7646-99FF-C748BAA2CEA3}" destId="{8682BA3A-9FA1-DA41-BDFD-DEAD98C5D8B6}" srcOrd="0" destOrd="0" presId="urn:microsoft.com/office/officeart/2005/8/layout/vList3"/>
    <dgm:cxn modelId="{41C02864-E22F-A345-9F82-ED4FBFAEDED4}" type="presParOf" srcId="{4C7EFFC5-9B9A-7646-99FF-C748BAA2CEA3}" destId="{33E174C7-4261-0141-BAD3-061FD30F2BDC}" srcOrd="1" destOrd="0" presId="urn:microsoft.com/office/officeart/2005/8/layout/vList3"/>
    <dgm:cxn modelId="{A30A51F6-9F12-8646-9D5F-BDDCA4D30CD1}" type="presParOf" srcId="{A8D35690-79C2-C946-B581-396982714C3C}" destId="{30B5EFB0-8E3C-6943-94A7-8635818408D8}" srcOrd="3" destOrd="0" presId="urn:microsoft.com/office/officeart/2005/8/layout/vList3"/>
    <dgm:cxn modelId="{79A76829-8310-904D-9AEE-CFDD127BA070}" type="presParOf" srcId="{A8D35690-79C2-C946-B581-396982714C3C}" destId="{DFFB8AC5-DB46-2E42-ABE4-99FD06BE0CD3}" srcOrd="4" destOrd="0" presId="urn:microsoft.com/office/officeart/2005/8/layout/vList3"/>
    <dgm:cxn modelId="{6737ECE4-4B5B-0A4C-9908-0A7E53C19F4A}" type="presParOf" srcId="{DFFB8AC5-DB46-2E42-ABE4-99FD06BE0CD3}" destId="{88F74FED-300A-F54C-8FB2-9B7F008A7F01}" srcOrd="0" destOrd="0" presId="urn:microsoft.com/office/officeart/2005/8/layout/vList3"/>
    <dgm:cxn modelId="{63F3CB8D-C8EB-0B4F-8330-799053AAD3EB}" type="presParOf" srcId="{DFFB8AC5-DB46-2E42-ABE4-99FD06BE0CD3}" destId="{C49ED286-FC2E-1742-9DF8-11A6DE54F4E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D49345-80F7-6E4B-BBAC-5F3B90AFD138}"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9AEABD10-7350-384C-BA8D-354458803CE3}">
      <dgm:prSet/>
      <dgm:spPr/>
      <dgm:t>
        <a:bodyPr/>
        <a:lstStyle/>
        <a:p>
          <a:r>
            <a:rPr lang="en-GB" dirty="0"/>
            <a:t>Device Attestation </a:t>
          </a:r>
        </a:p>
      </dgm:t>
    </dgm:pt>
    <dgm:pt modelId="{8D3DB2E5-4216-8644-9679-F66D4CAAB495}" type="parTrans" cxnId="{CF512AF9-8DF1-1644-B915-14BBD29BDC67}">
      <dgm:prSet/>
      <dgm:spPr/>
      <dgm:t>
        <a:bodyPr/>
        <a:lstStyle/>
        <a:p>
          <a:endParaRPr lang="en-GB"/>
        </a:p>
      </dgm:t>
    </dgm:pt>
    <dgm:pt modelId="{62DEA25D-FA0D-DD4E-AB08-201E64B408F8}" type="sibTrans" cxnId="{CF512AF9-8DF1-1644-B915-14BBD29BDC67}">
      <dgm:prSet/>
      <dgm:spPr/>
      <dgm:t>
        <a:bodyPr/>
        <a:lstStyle/>
        <a:p>
          <a:endParaRPr lang="en-GB"/>
        </a:p>
      </dgm:t>
    </dgm:pt>
    <dgm:pt modelId="{CB0C10E9-88E9-874E-968D-857FAFC85049}">
      <dgm:prSet/>
      <dgm:spPr/>
      <dgm:t>
        <a:bodyPr/>
        <a:lstStyle/>
        <a:p>
          <a:r>
            <a:rPr lang="en-GB"/>
            <a:t>Secure Updates </a:t>
          </a:r>
        </a:p>
      </dgm:t>
    </dgm:pt>
    <dgm:pt modelId="{768C7FAA-7CF5-3248-B37C-74195F1F6D31}" type="parTrans" cxnId="{35E57C12-88AC-F746-B6A1-AB60A88E0A26}">
      <dgm:prSet/>
      <dgm:spPr/>
      <dgm:t>
        <a:bodyPr/>
        <a:lstStyle/>
        <a:p>
          <a:endParaRPr lang="en-GB"/>
        </a:p>
      </dgm:t>
    </dgm:pt>
    <dgm:pt modelId="{F147F06C-D162-3340-B91B-AEC4B14A7235}" type="sibTrans" cxnId="{35E57C12-88AC-F746-B6A1-AB60A88E0A26}">
      <dgm:prSet/>
      <dgm:spPr/>
      <dgm:t>
        <a:bodyPr/>
        <a:lstStyle/>
        <a:p>
          <a:endParaRPr lang="en-GB"/>
        </a:p>
      </dgm:t>
    </dgm:pt>
    <dgm:pt modelId="{78109200-03BB-0D4B-8A53-46A3DB2E3029}">
      <dgm:prSet/>
      <dgm:spPr/>
      <dgm:t>
        <a:bodyPr/>
        <a:lstStyle/>
        <a:p>
          <a:r>
            <a:rPr lang="en-GB"/>
            <a:t>Secure Onboarding and Offboarding </a:t>
          </a:r>
        </a:p>
      </dgm:t>
    </dgm:pt>
    <dgm:pt modelId="{3A828FD8-96BD-CB46-937A-E17F6CBAAA2B}" type="parTrans" cxnId="{5C90DAF1-7EA0-2148-8D22-6EBD57658C99}">
      <dgm:prSet/>
      <dgm:spPr/>
      <dgm:t>
        <a:bodyPr/>
        <a:lstStyle/>
        <a:p>
          <a:endParaRPr lang="en-GB"/>
        </a:p>
      </dgm:t>
    </dgm:pt>
    <dgm:pt modelId="{9F27E0BB-05CF-8248-B363-4F647504FBBD}" type="sibTrans" cxnId="{5C90DAF1-7EA0-2148-8D22-6EBD57658C99}">
      <dgm:prSet/>
      <dgm:spPr/>
      <dgm:t>
        <a:bodyPr/>
        <a:lstStyle/>
        <a:p>
          <a:endParaRPr lang="en-GB"/>
        </a:p>
      </dgm:t>
    </dgm:pt>
    <dgm:pt modelId="{F9359C6E-02C7-784E-8565-06147B80203E}">
      <dgm:prSet/>
      <dgm:spPr/>
      <dgm:t>
        <a:bodyPr/>
        <a:lstStyle/>
        <a:p>
          <a:r>
            <a:rPr lang="en-GB"/>
            <a:t>Secure Provisioning and Decommissioning </a:t>
          </a:r>
        </a:p>
      </dgm:t>
    </dgm:pt>
    <dgm:pt modelId="{E49C41F3-5113-2543-A8A4-C778B1DAA504}" type="parTrans" cxnId="{309E266D-2BC9-0A41-9E14-FF5AA09C024A}">
      <dgm:prSet/>
      <dgm:spPr/>
      <dgm:t>
        <a:bodyPr/>
        <a:lstStyle/>
        <a:p>
          <a:endParaRPr lang="en-GB"/>
        </a:p>
      </dgm:t>
    </dgm:pt>
    <dgm:pt modelId="{EB9989E6-DCED-2846-9ACB-04F589651CFA}" type="sibTrans" cxnId="{309E266D-2BC9-0A41-9E14-FF5AA09C024A}">
      <dgm:prSet/>
      <dgm:spPr/>
      <dgm:t>
        <a:bodyPr/>
        <a:lstStyle/>
        <a:p>
          <a:endParaRPr lang="en-GB"/>
        </a:p>
      </dgm:t>
    </dgm:pt>
    <dgm:pt modelId="{D9D473B3-8D63-E243-A71F-69AF0B6CD83D}">
      <dgm:prSet/>
      <dgm:spPr/>
      <dgm:t>
        <a:bodyPr/>
        <a:lstStyle/>
        <a:p>
          <a:r>
            <a:rPr lang="en-GB"/>
            <a:t>Secure Communication (Protocols) </a:t>
          </a:r>
        </a:p>
      </dgm:t>
    </dgm:pt>
    <dgm:pt modelId="{6301D131-6172-0642-BED0-BDC4EC6379D7}" type="parTrans" cxnId="{4402A5F3-1B50-9C4F-8EF6-51B2B008ABF9}">
      <dgm:prSet/>
      <dgm:spPr/>
      <dgm:t>
        <a:bodyPr/>
        <a:lstStyle/>
        <a:p>
          <a:endParaRPr lang="en-GB"/>
        </a:p>
      </dgm:t>
    </dgm:pt>
    <dgm:pt modelId="{51728C2E-59BF-4E47-A311-872D6090DA10}" type="sibTrans" cxnId="{4402A5F3-1B50-9C4F-8EF6-51B2B008ABF9}">
      <dgm:prSet/>
      <dgm:spPr/>
      <dgm:t>
        <a:bodyPr/>
        <a:lstStyle/>
        <a:p>
          <a:endParaRPr lang="en-GB"/>
        </a:p>
      </dgm:t>
    </dgm:pt>
    <dgm:pt modelId="{2023C25C-A82F-7149-A1B9-4C1E977AA17C}">
      <dgm:prSet/>
      <dgm:spPr/>
      <dgm:t>
        <a:bodyPr/>
        <a:lstStyle/>
        <a:p>
          <a:r>
            <a:rPr lang="en-GB"/>
            <a:t>Secure Debug and Test </a:t>
          </a:r>
        </a:p>
      </dgm:t>
    </dgm:pt>
    <dgm:pt modelId="{8B1164DD-4E94-CC41-B1DD-0DC76610DB57}" type="parTrans" cxnId="{D8CA5107-2403-0444-891D-4D1EA2BD5B2F}">
      <dgm:prSet/>
      <dgm:spPr/>
      <dgm:t>
        <a:bodyPr/>
        <a:lstStyle/>
        <a:p>
          <a:endParaRPr lang="en-GB"/>
        </a:p>
      </dgm:t>
    </dgm:pt>
    <dgm:pt modelId="{F54FC318-C51E-CC48-BC35-A6F9733DCD54}" type="sibTrans" cxnId="{D8CA5107-2403-0444-891D-4D1EA2BD5B2F}">
      <dgm:prSet/>
      <dgm:spPr/>
      <dgm:t>
        <a:bodyPr/>
        <a:lstStyle/>
        <a:p>
          <a:endParaRPr lang="en-GB"/>
        </a:p>
      </dgm:t>
    </dgm:pt>
    <dgm:pt modelId="{1A4D376E-008A-2B4A-B2D8-D54CE3291B3C}">
      <dgm:prSet/>
      <dgm:spPr/>
      <dgm:t>
        <a:bodyPr/>
        <a:lstStyle/>
        <a:p>
          <a:r>
            <a:rPr lang="en-GB" dirty="0"/>
            <a:t>Secure Backup and Recovery </a:t>
          </a:r>
        </a:p>
      </dgm:t>
    </dgm:pt>
    <dgm:pt modelId="{AB3607E5-8128-F84B-80A5-DF8ED56FB10B}" type="parTrans" cxnId="{FEBD239A-3B9C-AD4D-8ADC-55C2486F25DE}">
      <dgm:prSet/>
      <dgm:spPr/>
      <dgm:t>
        <a:bodyPr/>
        <a:lstStyle/>
        <a:p>
          <a:endParaRPr lang="en-GB"/>
        </a:p>
      </dgm:t>
    </dgm:pt>
    <dgm:pt modelId="{16860C25-A01A-B748-8BB6-FC9C9DE02835}" type="sibTrans" cxnId="{FEBD239A-3B9C-AD4D-8ADC-55C2486F25DE}">
      <dgm:prSet/>
      <dgm:spPr/>
      <dgm:t>
        <a:bodyPr/>
        <a:lstStyle/>
        <a:p>
          <a:endParaRPr lang="en-GB"/>
        </a:p>
      </dgm:t>
    </dgm:pt>
    <dgm:pt modelId="{3309518F-7297-D74F-AFA6-5C2165DEB0CF}">
      <dgm:prSet/>
      <dgm:spPr/>
      <dgm:t>
        <a:bodyPr/>
        <a:lstStyle/>
        <a:p>
          <a:r>
            <a:rPr lang="en-GB"/>
            <a:t>Account Authentication and Management </a:t>
          </a:r>
        </a:p>
      </dgm:t>
    </dgm:pt>
    <dgm:pt modelId="{892EB23C-04C8-0445-AC16-30F27C1AE69D}" type="parTrans" cxnId="{46967B0B-7765-494B-8958-A3E708D9CC78}">
      <dgm:prSet/>
      <dgm:spPr/>
      <dgm:t>
        <a:bodyPr/>
        <a:lstStyle/>
        <a:p>
          <a:endParaRPr lang="en-GB"/>
        </a:p>
      </dgm:t>
    </dgm:pt>
    <dgm:pt modelId="{42FD5AE4-F415-C04D-9B4A-92D12836F265}" type="sibTrans" cxnId="{46967B0B-7765-494B-8958-A3E708D9CC78}">
      <dgm:prSet/>
      <dgm:spPr/>
      <dgm:t>
        <a:bodyPr/>
        <a:lstStyle/>
        <a:p>
          <a:endParaRPr lang="en-GB"/>
        </a:p>
      </dgm:t>
    </dgm:pt>
    <dgm:pt modelId="{CAF79B89-6080-ED41-B59F-A1209E723FA5}">
      <dgm:prSet/>
      <dgm:spPr/>
      <dgm:t>
        <a:bodyPr/>
        <a:lstStyle/>
        <a:p>
          <a:r>
            <a:rPr lang="en-GB"/>
            <a:t>(Attested) Secure State and Life Cycle Management </a:t>
          </a:r>
        </a:p>
      </dgm:t>
    </dgm:pt>
    <dgm:pt modelId="{50578CF1-03C4-E94D-A242-F52CCE740628}" type="parTrans" cxnId="{3CB5FE78-1D1D-234F-BD16-527E59435867}">
      <dgm:prSet/>
      <dgm:spPr/>
      <dgm:t>
        <a:bodyPr/>
        <a:lstStyle/>
        <a:p>
          <a:endParaRPr lang="en-GB"/>
        </a:p>
      </dgm:t>
    </dgm:pt>
    <dgm:pt modelId="{C8B255D6-D9D8-DA48-8C1C-14297B66A279}" type="sibTrans" cxnId="{3CB5FE78-1D1D-234F-BD16-527E59435867}">
      <dgm:prSet/>
      <dgm:spPr/>
      <dgm:t>
        <a:bodyPr/>
        <a:lstStyle/>
        <a:p>
          <a:endParaRPr lang="en-GB"/>
        </a:p>
      </dgm:t>
    </dgm:pt>
    <dgm:pt modelId="{F434F2E2-1E15-8F4A-B04D-D770DE884D25}">
      <dgm:prSet/>
      <dgm:spPr/>
      <dgm:t>
        <a:bodyPr/>
        <a:lstStyle/>
        <a:p>
          <a:r>
            <a:rPr lang="en-GB"/>
            <a:t>Genuine Identification </a:t>
          </a:r>
        </a:p>
      </dgm:t>
    </dgm:pt>
    <dgm:pt modelId="{CA7A1FA3-01DB-3C48-B916-92F1F097916D}" type="parTrans" cxnId="{80BFD526-2704-5E4C-8F6B-75CEA310BAE5}">
      <dgm:prSet/>
      <dgm:spPr/>
      <dgm:t>
        <a:bodyPr/>
        <a:lstStyle/>
        <a:p>
          <a:endParaRPr lang="en-GB"/>
        </a:p>
      </dgm:t>
    </dgm:pt>
    <dgm:pt modelId="{9EE3B693-65EC-C745-A8A2-D024D82327A3}" type="sibTrans" cxnId="{80BFD526-2704-5E4C-8F6B-75CEA310BAE5}">
      <dgm:prSet/>
      <dgm:spPr/>
      <dgm:t>
        <a:bodyPr/>
        <a:lstStyle/>
        <a:p>
          <a:endParaRPr lang="en-GB"/>
        </a:p>
      </dgm:t>
    </dgm:pt>
    <dgm:pt modelId="{9A1FFD61-AFEE-EB44-8019-CA944B21C8A9}">
      <dgm:prSet/>
      <dgm:spPr/>
      <dgm:t>
        <a:bodyPr/>
        <a:lstStyle/>
        <a:p>
          <a:r>
            <a:rPr lang="en-GB"/>
            <a:t>Secure Initialization </a:t>
          </a:r>
        </a:p>
      </dgm:t>
    </dgm:pt>
    <dgm:pt modelId="{9DA66BD7-7CC1-9546-88BA-F5AF5ED029EC}" type="parTrans" cxnId="{31321088-AD9C-0A4D-BB11-DF226643E0B5}">
      <dgm:prSet/>
      <dgm:spPr/>
      <dgm:t>
        <a:bodyPr/>
        <a:lstStyle/>
        <a:p>
          <a:endParaRPr lang="en-GB"/>
        </a:p>
      </dgm:t>
    </dgm:pt>
    <dgm:pt modelId="{C3398EBF-A247-C143-8D23-C1572F31A91F}" type="sibTrans" cxnId="{31321088-AD9C-0A4D-BB11-DF226643E0B5}">
      <dgm:prSet/>
      <dgm:spPr/>
      <dgm:t>
        <a:bodyPr/>
        <a:lstStyle/>
        <a:p>
          <a:endParaRPr lang="en-GB"/>
        </a:p>
      </dgm:t>
    </dgm:pt>
    <dgm:pt modelId="{FFACA9F0-F4C0-EC43-8826-5192D20E7402}">
      <dgm:prSet/>
      <dgm:spPr/>
      <dgm:t>
        <a:bodyPr/>
        <a:lstStyle/>
        <a:p>
          <a:r>
            <a:rPr lang="en-GB"/>
            <a:t>Anomaly Detection and Reaction </a:t>
          </a:r>
        </a:p>
      </dgm:t>
    </dgm:pt>
    <dgm:pt modelId="{E95F32C2-DC5B-1247-9C74-3DFB4CFBA7B4}" type="parTrans" cxnId="{A6CD4A17-A3B8-B344-9554-C0F765367343}">
      <dgm:prSet/>
      <dgm:spPr/>
      <dgm:t>
        <a:bodyPr/>
        <a:lstStyle/>
        <a:p>
          <a:endParaRPr lang="en-GB"/>
        </a:p>
      </dgm:t>
    </dgm:pt>
    <dgm:pt modelId="{4EF63C37-7288-B34B-9F6A-823AD414F7C4}" type="sibTrans" cxnId="{A6CD4A17-A3B8-B344-9554-C0F765367343}">
      <dgm:prSet/>
      <dgm:spPr/>
      <dgm:t>
        <a:bodyPr/>
        <a:lstStyle/>
        <a:p>
          <a:endParaRPr lang="en-GB"/>
        </a:p>
      </dgm:t>
    </dgm:pt>
    <dgm:pt modelId="{ACD8AAD7-5E09-2946-A149-B1950D7EAB15}">
      <dgm:prSet/>
      <dgm:spPr/>
      <dgm:t>
        <a:bodyPr/>
        <a:lstStyle/>
        <a:p>
          <a:r>
            <a:rPr lang="en-GB" dirty="0"/>
            <a:t>Cryptographic Key Generation and Injection </a:t>
          </a:r>
        </a:p>
      </dgm:t>
    </dgm:pt>
    <dgm:pt modelId="{DC0F3FE6-372B-2F42-93F5-BEA3B5AF9A49}" type="parTrans" cxnId="{F2633671-DEAF-AB49-A19E-604013A13531}">
      <dgm:prSet/>
      <dgm:spPr/>
      <dgm:t>
        <a:bodyPr/>
        <a:lstStyle/>
        <a:p>
          <a:endParaRPr lang="en-GB"/>
        </a:p>
      </dgm:t>
    </dgm:pt>
    <dgm:pt modelId="{ABE50055-E6AA-8644-8D6B-BED2F479B780}" type="sibTrans" cxnId="{F2633671-DEAF-AB49-A19E-604013A13531}">
      <dgm:prSet/>
      <dgm:spPr/>
      <dgm:t>
        <a:bodyPr/>
        <a:lstStyle/>
        <a:p>
          <a:endParaRPr lang="en-GB"/>
        </a:p>
      </dgm:t>
    </dgm:pt>
    <dgm:pt modelId="{A902493E-E87A-3442-910D-C1B1A68E6797}">
      <dgm:prSet/>
      <dgm:spPr/>
      <dgm:t>
        <a:bodyPr/>
        <a:lstStyle/>
        <a:p>
          <a:r>
            <a:rPr lang="en-GB"/>
            <a:t>Cryptographic Key and Certificate Store </a:t>
          </a:r>
        </a:p>
      </dgm:t>
    </dgm:pt>
    <dgm:pt modelId="{12B00288-2E61-A64A-96C8-DF73FAC38950}" type="parTrans" cxnId="{DB5C37E5-8A9D-8E47-94BA-5E1D61D81F7D}">
      <dgm:prSet/>
      <dgm:spPr/>
      <dgm:t>
        <a:bodyPr/>
        <a:lstStyle/>
        <a:p>
          <a:endParaRPr lang="en-GB"/>
        </a:p>
      </dgm:t>
    </dgm:pt>
    <dgm:pt modelId="{07DD875E-B939-2743-A341-F839DC8AE4C6}" type="sibTrans" cxnId="{DB5C37E5-8A9D-8E47-94BA-5E1D61D81F7D}">
      <dgm:prSet/>
      <dgm:spPr/>
      <dgm:t>
        <a:bodyPr/>
        <a:lstStyle/>
        <a:p>
          <a:endParaRPr lang="en-GB"/>
        </a:p>
      </dgm:t>
    </dgm:pt>
    <dgm:pt modelId="{3400661A-6244-B04C-986F-2DA84E465432}">
      <dgm:prSet/>
      <dgm:spPr/>
      <dgm:t>
        <a:bodyPr/>
        <a:lstStyle/>
        <a:p>
          <a:r>
            <a:rPr lang="en-GB"/>
            <a:t>Secure (Encrypted) Storage </a:t>
          </a:r>
        </a:p>
      </dgm:t>
    </dgm:pt>
    <dgm:pt modelId="{83F5B09F-BAF3-D44E-8B1C-ECFA2D227A57}" type="parTrans" cxnId="{0E2C7BDF-7740-C742-83E3-332104F23AFB}">
      <dgm:prSet/>
      <dgm:spPr/>
      <dgm:t>
        <a:bodyPr/>
        <a:lstStyle/>
        <a:p>
          <a:endParaRPr lang="en-GB"/>
        </a:p>
      </dgm:t>
    </dgm:pt>
    <dgm:pt modelId="{E545E136-5408-7E49-AEED-09A846DCDF22}" type="sibTrans" cxnId="{0E2C7BDF-7740-C742-83E3-332104F23AFB}">
      <dgm:prSet/>
      <dgm:spPr/>
      <dgm:t>
        <a:bodyPr/>
        <a:lstStyle/>
        <a:p>
          <a:endParaRPr lang="en-GB"/>
        </a:p>
      </dgm:t>
    </dgm:pt>
    <dgm:pt modelId="{E4245486-34A8-A243-B1AF-0A31375CC52E}">
      <dgm:prSet/>
      <dgm:spPr/>
      <dgm:t>
        <a:bodyPr/>
        <a:lstStyle/>
        <a:p>
          <a:r>
            <a:rPr lang="en-GB"/>
            <a:t>Cryptographic Operation </a:t>
          </a:r>
        </a:p>
      </dgm:t>
    </dgm:pt>
    <dgm:pt modelId="{689B7578-3192-7A41-AE50-FD4A92E4732B}" type="parTrans" cxnId="{F82015F1-75B8-8347-8D54-A2EE835C5D61}">
      <dgm:prSet/>
      <dgm:spPr/>
      <dgm:t>
        <a:bodyPr/>
        <a:lstStyle/>
        <a:p>
          <a:endParaRPr lang="en-GB"/>
        </a:p>
      </dgm:t>
    </dgm:pt>
    <dgm:pt modelId="{BDFB65AB-5D03-0743-95F8-FBB102177B93}" type="sibTrans" cxnId="{F82015F1-75B8-8347-8D54-A2EE835C5D61}">
      <dgm:prSet/>
      <dgm:spPr/>
      <dgm:t>
        <a:bodyPr/>
        <a:lstStyle/>
        <a:p>
          <a:endParaRPr lang="en-GB"/>
        </a:p>
      </dgm:t>
    </dgm:pt>
    <dgm:pt modelId="{419C1FC2-E288-A44A-988A-321EBF417FE6}">
      <dgm:prSet/>
      <dgm:spPr/>
      <dgm:t>
        <a:bodyPr/>
        <a:lstStyle/>
        <a:p>
          <a:r>
            <a:rPr lang="en-GB"/>
            <a:t>Cryptographic Random Number Generation </a:t>
          </a:r>
        </a:p>
      </dgm:t>
    </dgm:pt>
    <dgm:pt modelId="{CC1DAADC-CCD4-5540-BED1-169AD45F5204}" type="parTrans" cxnId="{DB4C7321-7EFA-1442-B9C1-4D82BFE96C7F}">
      <dgm:prSet/>
      <dgm:spPr/>
      <dgm:t>
        <a:bodyPr/>
        <a:lstStyle/>
        <a:p>
          <a:endParaRPr lang="en-GB"/>
        </a:p>
      </dgm:t>
    </dgm:pt>
    <dgm:pt modelId="{809C7E62-4205-1E46-A348-D20E84CF5E2E}" type="sibTrans" cxnId="{DB4C7321-7EFA-1442-B9C1-4D82BFE96C7F}">
      <dgm:prSet/>
      <dgm:spPr/>
      <dgm:t>
        <a:bodyPr/>
        <a:lstStyle/>
        <a:p>
          <a:endParaRPr lang="en-GB"/>
        </a:p>
      </dgm:t>
    </dgm:pt>
    <dgm:pt modelId="{FAC20A18-0D52-864D-9E1F-E4E977C20409}">
      <dgm:prSet/>
      <dgm:spPr/>
      <dgm:t>
        <a:bodyPr/>
        <a:lstStyle/>
        <a:p>
          <a:r>
            <a:rPr lang="en-GB"/>
            <a:t>System Event Logging </a:t>
          </a:r>
        </a:p>
      </dgm:t>
    </dgm:pt>
    <dgm:pt modelId="{84B01766-79A5-B743-8E33-0B62E2EC6CFF}" type="parTrans" cxnId="{D7B0675C-2768-2947-896A-6C3EF228C474}">
      <dgm:prSet/>
      <dgm:spPr/>
      <dgm:t>
        <a:bodyPr/>
        <a:lstStyle/>
        <a:p>
          <a:endParaRPr lang="en-GB"/>
        </a:p>
      </dgm:t>
    </dgm:pt>
    <dgm:pt modelId="{6DC58492-7A90-664F-9257-C034F4B033B0}" type="sibTrans" cxnId="{D7B0675C-2768-2947-896A-6C3EF228C474}">
      <dgm:prSet/>
      <dgm:spPr/>
      <dgm:t>
        <a:bodyPr/>
        <a:lstStyle/>
        <a:p>
          <a:endParaRPr lang="en-GB"/>
        </a:p>
      </dgm:t>
    </dgm:pt>
    <dgm:pt modelId="{03F52E75-4A29-554A-B322-41FE3B12EDF1}">
      <dgm:prSet/>
      <dgm:spPr/>
      <dgm:t>
        <a:bodyPr/>
        <a:lstStyle/>
        <a:p>
          <a:r>
            <a:rPr lang="en-GB"/>
            <a:t>Silicon Root of Trust </a:t>
          </a:r>
        </a:p>
      </dgm:t>
    </dgm:pt>
    <dgm:pt modelId="{39CBA76D-45A7-2D42-B38B-87465C527057}" type="parTrans" cxnId="{86579D18-2C4A-A443-83AC-610BE9488806}">
      <dgm:prSet/>
      <dgm:spPr/>
      <dgm:t>
        <a:bodyPr/>
        <a:lstStyle/>
        <a:p>
          <a:endParaRPr lang="en-GB"/>
        </a:p>
      </dgm:t>
    </dgm:pt>
    <dgm:pt modelId="{C403497C-FAA7-FA41-8588-00596FA23230}" type="sibTrans" cxnId="{86579D18-2C4A-A443-83AC-610BE9488806}">
      <dgm:prSet/>
      <dgm:spPr/>
      <dgm:t>
        <a:bodyPr/>
        <a:lstStyle/>
        <a:p>
          <a:endParaRPr lang="en-GB"/>
        </a:p>
      </dgm:t>
    </dgm:pt>
    <dgm:pt modelId="{AD0624EE-70BF-0D47-9B11-46A8954C93F1}">
      <dgm:prSet/>
      <dgm:spPr/>
      <dgm:t>
        <a:bodyPr/>
        <a:lstStyle/>
        <a:p>
          <a:r>
            <a:rPr lang="en-GB"/>
            <a:t>Residual Information Purging </a:t>
          </a:r>
        </a:p>
      </dgm:t>
    </dgm:pt>
    <dgm:pt modelId="{2011ED23-AA77-104F-9DDC-0C3E6353D3F0}" type="parTrans" cxnId="{5C53BF91-7ADD-7547-8767-0B16D3638848}">
      <dgm:prSet/>
      <dgm:spPr/>
      <dgm:t>
        <a:bodyPr/>
        <a:lstStyle/>
        <a:p>
          <a:endParaRPr lang="en-GB"/>
        </a:p>
      </dgm:t>
    </dgm:pt>
    <dgm:pt modelId="{633F92AC-7382-874F-A6A8-B0CBFC9A8270}" type="sibTrans" cxnId="{5C53BF91-7ADD-7547-8767-0B16D3638848}">
      <dgm:prSet/>
      <dgm:spPr/>
      <dgm:t>
        <a:bodyPr/>
        <a:lstStyle/>
        <a:p>
          <a:endParaRPr lang="en-GB"/>
        </a:p>
      </dgm:t>
    </dgm:pt>
    <dgm:pt modelId="{6AC092C9-3562-0D48-814C-13168C8C79C5}">
      <dgm:prSet/>
      <dgm:spPr/>
      <dgm:t>
        <a:bodyPr/>
        <a:lstStyle/>
        <a:p>
          <a:r>
            <a:rPr lang="en-GB"/>
            <a:t>Software Isolation </a:t>
          </a:r>
        </a:p>
      </dgm:t>
    </dgm:pt>
    <dgm:pt modelId="{EF787B64-82DA-6E45-9027-807D5230D39A}" type="parTrans" cxnId="{B8F7C24F-59F9-6141-BEAB-AE1D9FBCC54E}">
      <dgm:prSet/>
      <dgm:spPr/>
      <dgm:t>
        <a:bodyPr/>
        <a:lstStyle/>
        <a:p>
          <a:endParaRPr lang="en-GB"/>
        </a:p>
      </dgm:t>
    </dgm:pt>
    <dgm:pt modelId="{056B8898-A8BF-CE40-A154-5E190C3B4FC3}" type="sibTrans" cxnId="{B8F7C24F-59F9-6141-BEAB-AE1D9FBCC54E}">
      <dgm:prSet/>
      <dgm:spPr/>
      <dgm:t>
        <a:bodyPr/>
        <a:lstStyle/>
        <a:p>
          <a:endParaRPr lang="en-GB"/>
        </a:p>
      </dgm:t>
    </dgm:pt>
    <dgm:pt modelId="{2DA76308-9B6F-3B43-9D15-5F1B18816C51}">
      <dgm:prSet/>
      <dgm:spPr/>
      <dgm:t>
        <a:bodyPr/>
        <a:lstStyle/>
        <a:p>
          <a:r>
            <a:rPr lang="en-GB"/>
            <a:t>Monotonic Time </a:t>
          </a:r>
        </a:p>
      </dgm:t>
    </dgm:pt>
    <dgm:pt modelId="{95C3D4C7-F022-D049-BD8A-ACEE4D84B727}" type="parTrans" cxnId="{3FD31D60-2497-8844-905B-E7B058546461}">
      <dgm:prSet/>
      <dgm:spPr/>
      <dgm:t>
        <a:bodyPr/>
        <a:lstStyle/>
        <a:p>
          <a:endParaRPr lang="en-GB"/>
        </a:p>
      </dgm:t>
    </dgm:pt>
    <dgm:pt modelId="{A5F45165-89A1-BB47-BAF3-EA9A6B36074B}" type="sibTrans" cxnId="{3FD31D60-2497-8844-905B-E7B058546461}">
      <dgm:prSet/>
      <dgm:spPr/>
      <dgm:t>
        <a:bodyPr/>
        <a:lstStyle/>
        <a:p>
          <a:endParaRPr lang="en-GB"/>
        </a:p>
      </dgm:t>
    </dgm:pt>
    <dgm:pt modelId="{31451CEE-1B81-E74C-9C3F-F05874EA2AA6}">
      <dgm:prSet/>
      <dgm:spPr/>
      <dgm:t>
        <a:bodyPr/>
        <a:lstStyle/>
        <a:p>
          <a:r>
            <a:rPr lang="en-GB"/>
            <a:t>Reliable Control Transfer </a:t>
          </a:r>
        </a:p>
      </dgm:t>
    </dgm:pt>
    <dgm:pt modelId="{9BBD2D90-3527-014E-AEEE-6BEF737D4097}" type="parTrans" cxnId="{3FFA8D72-AC65-1241-9C48-8B23A6FB41F1}">
      <dgm:prSet/>
      <dgm:spPr/>
      <dgm:t>
        <a:bodyPr/>
        <a:lstStyle/>
        <a:p>
          <a:endParaRPr lang="en-GB"/>
        </a:p>
      </dgm:t>
    </dgm:pt>
    <dgm:pt modelId="{38B4A705-332A-2146-8515-5A427043D5AC}" type="sibTrans" cxnId="{3FFA8D72-AC65-1241-9C48-8B23A6FB41F1}">
      <dgm:prSet/>
      <dgm:spPr/>
      <dgm:t>
        <a:bodyPr/>
        <a:lstStyle/>
        <a:p>
          <a:endParaRPr lang="en-GB"/>
        </a:p>
      </dgm:t>
    </dgm:pt>
    <dgm:pt modelId="{3F67C02D-F940-7E44-9203-A43E4BD1DEFB}">
      <dgm:prSet/>
      <dgm:spPr/>
      <dgm:t>
        <a:bodyPr/>
        <a:lstStyle/>
        <a:p>
          <a:r>
            <a:rPr lang="en-GB"/>
            <a:t>Cyber Resilience </a:t>
          </a:r>
        </a:p>
      </dgm:t>
    </dgm:pt>
    <dgm:pt modelId="{6B31C2EE-19FD-8343-9840-493B27D6AAD2}" type="parTrans" cxnId="{D5449768-7218-8340-B285-183262ECB7D4}">
      <dgm:prSet/>
      <dgm:spPr/>
      <dgm:t>
        <a:bodyPr/>
        <a:lstStyle/>
        <a:p>
          <a:endParaRPr lang="en-GB"/>
        </a:p>
      </dgm:t>
    </dgm:pt>
    <dgm:pt modelId="{33BB865B-4B89-E246-85C9-25EA0C1E0207}" type="sibTrans" cxnId="{D5449768-7218-8340-B285-183262ECB7D4}">
      <dgm:prSet/>
      <dgm:spPr/>
      <dgm:t>
        <a:bodyPr/>
        <a:lstStyle/>
        <a:p>
          <a:endParaRPr lang="en-GB"/>
        </a:p>
      </dgm:t>
    </dgm:pt>
    <dgm:pt modelId="{109EE6A4-EFD9-514A-9981-F9136D61A0CB}" type="pres">
      <dgm:prSet presAssocID="{E8D49345-80F7-6E4B-BBAC-5F3B90AFD138}" presName="diagram" presStyleCnt="0">
        <dgm:presLayoutVars>
          <dgm:dir/>
          <dgm:resizeHandles val="exact"/>
        </dgm:presLayoutVars>
      </dgm:prSet>
      <dgm:spPr/>
    </dgm:pt>
    <dgm:pt modelId="{C60CCB96-6852-2C4C-B2B8-4AEE1A6D2E0F}" type="pres">
      <dgm:prSet presAssocID="{9AEABD10-7350-384C-BA8D-354458803CE3}" presName="node" presStyleLbl="node1" presStyleIdx="0" presStyleCnt="24">
        <dgm:presLayoutVars>
          <dgm:bulletEnabled val="1"/>
        </dgm:presLayoutVars>
      </dgm:prSet>
      <dgm:spPr/>
    </dgm:pt>
    <dgm:pt modelId="{3D9486E8-C6A6-6241-869E-DDD54B3360BA}" type="pres">
      <dgm:prSet presAssocID="{62DEA25D-FA0D-DD4E-AB08-201E64B408F8}" presName="sibTrans" presStyleCnt="0"/>
      <dgm:spPr/>
    </dgm:pt>
    <dgm:pt modelId="{326FD5B4-CC87-DE49-85BC-C3458E8B63EB}" type="pres">
      <dgm:prSet presAssocID="{CB0C10E9-88E9-874E-968D-857FAFC85049}" presName="node" presStyleLbl="node1" presStyleIdx="1" presStyleCnt="24">
        <dgm:presLayoutVars>
          <dgm:bulletEnabled val="1"/>
        </dgm:presLayoutVars>
      </dgm:prSet>
      <dgm:spPr/>
    </dgm:pt>
    <dgm:pt modelId="{85AE2209-8076-874E-9A8A-CA05F57E179D}" type="pres">
      <dgm:prSet presAssocID="{F147F06C-D162-3340-B91B-AEC4B14A7235}" presName="sibTrans" presStyleCnt="0"/>
      <dgm:spPr/>
    </dgm:pt>
    <dgm:pt modelId="{D78CAC64-0B6D-A041-B01D-E3729D758C91}" type="pres">
      <dgm:prSet presAssocID="{78109200-03BB-0D4B-8A53-46A3DB2E3029}" presName="node" presStyleLbl="node1" presStyleIdx="2" presStyleCnt="24">
        <dgm:presLayoutVars>
          <dgm:bulletEnabled val="1"/>
        </dgm:presLayoutVars>
      </dgm:prSet>
      <dgm:spPr/>
    </dgm:pt>
    <dgm:pt modelId="{F9CF9C09-E59F-7C45-A83D-AD7E57A97D58}" type="pres">
      <dgm:prSet presAssocID="{9F27E0BB-05CF-8248-B363-4F647504FBBD}" presName="sibTrans" presStyleCnt="0"/>
      <dgm:spPr/>
    </dgm:pt>
    <dgm:pt modelId="{D63F37D5-D958-214F-921C-A989BBCDF769}" type="pres">
      <dgm:prSet presAssocID="{F9359C6E-02C7-784E-8565-06147B80203E}" presName="node" presStyleLbl="node1" presStyleIdx="3" presStyleCnt="24">
        <dgm:presLayoutVars>
          <dgm:bulletEnabled val="1"/>
        </dgm:presLayoutVars>
      </dgm:prSet>
      <dgm:spPr/>
    </dgm:pt>
    <dgm:pt modelId="{8F9F007B-61FC-3943-9B5A-37DBF72F827B}" type="pres">
      <dgm:prSet presAssocID="{EB9989E6-DCED-2846-9ACB-04F589651CFA}" presName="sibTrans" presStyleCnt="0"/>
      <dgm:spPr/>
    </dgm:pt>
    <dgm:pt modelId="{C10F5DD6-7F9A-C948-A20C-CF4229967BC8}" type="pres">
      <dgm:prSet presAssocID="{D9D473B3-8D63-E243-A71F-69AF0B6CD83D}" presName="node" presStyleLbl="node1" presStyleIdx="4" presStyleCnt="24">
        <dgm:presLayoutVars>
          <dgm:bulletEnabled val="1"/>
        </dgm:presLayoutVars>
      </dgm:prSet>
      <dgm:spPr/>
    </dgm:pt>
    <dgm:pt modelId="{3ABE0613-7532-D14E-95CE-84F4DDD74D31}" type="pres">
      <dgm:prSet presAssocID="{51728C2E-59BF-4E47-A311-872D6090DA10}" presName="sibTrans" presStyleCnt="0"/>
      <dgm:spPr/>
    </dgm:pt>
    <dgm:pt modelId="{16CA9B67-3B0A-F640-98F1-6508A6A1C34B}" type="pres">
      <dgm:prSet presAssocID="{2023C25C-A82F-7149-A1B9-4C1E977AA17C}" presName="node" presStyleLbl="node1" presStyleIdx="5" presStyleCnt="24">
        <dgm:presLayoutVars>
          <dgm:bulletEnabled val="1"/>
        </dgm:presLayoutVars>
      </dgm:prSet>
      <dgm:spPr/>
    </dgm:pt>
    <dgm:pt modelId="{5642B2D3-D0DA-B342-8A56-11152CF548FB}" type="pres">
      <dgm:prSet presAssocID="{F54FC318-C51E-CC48-BC35-A6F9733DCD54}" presName="sibTrans" presStyleCnt="0"/>
      <dgm:spPr/>
    </dgm:pt>
    <dgm:pt modelId="{E7D8F766-F929-3F4D-A651-4038082D6F50}" type="pres">
      <dgm:prSet presAssocID="{1A4D376E-008A-2B4A-B2D8-D54CE3291B3C}" presName="node" presStyleLbl="node1" presStyleIdx="6" presStyleCnt="24">
        <dgm:presLayoutVars>
          <dgm:bulletEnabled val="1"/>
        </dgm:presLayoutVars>
      </dgm:prSet>
      <dgm:spPr/>
    </dgm:pt>
    <dgm:pt modelId="{B8736AD7-0A91-6344-A3AA-BC6190CEBD5B}" type="pres">
      <dgm:prSet presAssocID="{16860C25-A01A-B748-8BB6-FC9C9DE02835}" presName="sibTrans" presStyleCnt="0"/>
      <dgm:spPr/>
    </dgm:pt>
    <dgm:pt modelId="{222C6F52-8B77-3649-B49A-4AAD055E3D82}" type="pres">
      <dgm:prSet presAssocID="{3309518F-7297-D74F-AFA6-5C2165DEB0CF}" presName="node" presStyleLbl="node1" presStyleIdx="7" presStyleCnt="24">
        <dgm:presLayoutVars>
          <dgm:bulletEnabled val="1"/>
        </dgm:presLayoutVars>
      </dgm:prSet>
      <dgm:spPr/>
    </dgm:pt>
    <dgm:pt modelId="{C8059E32-6FD7-6B49-98E1-5B2B949BCE5F}" type="pres">
      <dgm:prSet presAssocID="{42FD5AE4-F415-C04D-9B4A-92D12836F265}" presName="sibTrans" presStyleCnt="0"/>
      <dgm:spPr/>
    </dgm:pt>
    <dgm:pt modelId="{CA541301-23F5-FB46-BDAE-A1A65625B97F}" type="pres">
      <dgm:prSet presAssocID="{CAF79B89-6080-ED41-B59F-A1209E723FA5}" presName="node" presStyleLbl="node1" presStyleIdx="8" presStyleCnt="24">
        <dgm:presLayoutVars>
          <dgm:bulletEnabled val="1"/>
        </dgm:presLayoutVars>
      </dgm:prSet>
      <dgm:spPr/>
    </dgm:pt>
    <dgm:pt modelId="{C842A4E8-2F40-FC42-8840-41F1823AACE7}" type="pres">
      <dgm:prSet presAssocID="{C8B255D6-D9D8-DA48-8C1C-14297B66A279}" presName="sibTrans" presStyleCnt="0"/>
      <dgm:spPr/>
    </dgm:pt>
    <dgm:pt modelId="{0A22C898-EB24-134D-94AE-C560CEAF7340}" type="pres">
      <dgm:prSet presAssocID="{F434F2E2-1E15-8F4A-B04D-D770DE884D25}" presName="node" presStyleLbl="node1" presStyleIdx="9" presStyleCnt="24">
        <dgm:presLayoutVars>
          <dgm:bulletEnabled val="1"/>
        </dgm:presLayoutVars>
      </dgm:prSet>
      <dgm:spPr/>
    </dgm:pt>
    <dgm:pt modelId="{F4DCD528-230E-0840-9489-47173CC4129C}" type="pres">
      <dgm:prSet presAssocID="{9EE3B693-65EC-C745-A8A2-D024D82327A3}" presName="sibTrans" presStyleCnt="0"/>
      <dgm:spPr/>
    </dgm:pt>
    <dgm:pt modelId="{DFDB4C36-303C-144A-B393-59255A7B5259}" type="pres">
      <dgm:prSet presAssocID="{9A1FFD61-AFEE-EB44-8019-CA944B21C8A9}" presName="node" presStyleLbl="node1" presStyleIdx="10" presStyleCnt="24">
        <dgm:presLayoutVars>
          <dgm:bulletEnabled val="1"/>
        </dgm:presLayoutVars>
      </dgm:prSet>
      <dgm:spPr/>
    </dgm:pt>
    <dgm:pt modelId="{18262D10-C665-FB41-9BCF-9BD01AF676A8}" type="pres">
      <dgm:prSet presAssocID="{C3398EBF-A247-C143-8D23-C1572F31A91F}" presName="sibTrans" presStyleCnt="0"/>
      <dgm:spPr/>
    </dgm:pt>
    <dgm:pt modelId="{8DC54923-0356-694A-A563-5AA447F584F4}" type="pres">
      <dgm:prSet presAssocID="{FFACA9F0-F4C0-EC43-8826-5192D20E7402}" presName="node" presStyleLbl="node1" presStyleIdx="11" presStyleCnt="24">
        <dgm:presLayoutVars>
          <dgm:bulletEnabled val="1"/>
        </dgm:presLayoutVars>
      </dgm:prSet>
      <dgm:spPr/>
    </dgm:pt>
    <dgm:pt modelId="{D7A69643-BC87-9B4D-96AD-34DE64396026}" type="pres">
      <dgm:prSet presAssocID="{4EF63C37-7288-B34B-9F6A-823AD414F7C4}" presName="sibTrans" presStyleCnt="0"/>
      <dgm:spPr/>
    </dgm:pt>
    <dgm:pt modelId="{40A86078-496E-134C-B440-1A914C681465}" type="pres">
      <dgm:prSet presAssocID="{ACD8AAD7-5E09-2946-A149-B1950D7EAB15}" presName="node" presStyleLbl="node1" presStyleIdx="12" presStyleCnt="24">
        <dgm:presLayoutVars>
          <dgm:bulletEnabled val="1"/>
        </dgm:presLayoutVars>
      </dgm:prSet>
      <dgm:spPr/>
    </dgm:pt>
    <dgm:pt modelId="{E5C2CF67-589E-CF4A-BDC2-79AC0FC95D00}" type="pres">
      <dgm:prSet presAssocID="{ABE50055-E6AA-8644-8D6B-BED2F479B780}" presName="sibTrans" presStyleCnt="0"/>
      <dgm:spPr/>
    </dgm:pt>
    <dgm:pt modelId="{1D434B97-FDD7-5A40-93E5-20DA7E30CC64}" type="pres">
      <dgm:prSet presAssocID="{A902493E-E87A-3442-910D-C1B1A68E6797}" presName="node" presStyleLbl="node1" presStyleIdx="13" presStyleCnt="24">
        <dgm:presLayoutVars>
          <dgm:bulletEnabled val="1"/>
        </dgm:presLayoutVars>
      </dgm:prSet>
      <dgm:spPr/>
    </dgm:pt>
    <dgm:pt modelId="{56FFEF17-1645-854D-ACAD-66F5FCD02388}" type="pres">
      <dgm:prSet presAssocID="{07DD875E-B939-2743-A341-F839DC8AE4C6}" presName="sibTrans" presStyleCnt="0"/>
      <dgm:spPr/>
    </dgm:pt>
    <dgm:pt modelId="{852B9E5B-6AF0-C44D-A365-F5D9A0DFEA33}" type="pres">
      <dgm:prSet presAssocID="{3400661A-6244-B04C-986F-2DA84E465432}" presName="node" presStyleLbl="node1" presStyleIdx="14" presStyleCnt="24">
        <dgm:presLayoutVars>
          <dgm:bulletEnabled val="1"/>
        </dgm:presLayoutVars>
      </dgm:prSet>
      <dgm:spPr/>
    </dgm:pt>
    <dgm:pt modelId="{9114AFE8-B2EB-144B-8596-3951EA3D6514}" type="pres">
      <dgm:prSet presAssocID="{E545E136-5408-7E49-AEED-09A846DCDF22}" presName="sibTrans" presStyleCnt="0"/>
      <dgm:spPr/>
    </dgm:pt>
    <dgm:pt modelId="{54CA28CD-6542-EF44-929F-6CBC1CB76B7E}" type="pres">
      <dgm:prSet presAssocID="{E4245486-34A8-A243-B1AF-0A31375CC52E}" presName="node" presStyleLbl="node1" presStyleIdx="15" presStyleCnt="24">
        <dgm:presLayoutVars>
          <dgm:bulletEnabled val="1"/>
        </dgm:presLayoutVars>
      </dgm:prSet>
      <dgm:spPr/>
    </dgm:pt>
    <dgm:pt modelId="{77CA24EF-414B-5543-AC44-252E4BA6562C}" type="pres">
      <dgm:prSet presAssocID="{BDFB65AB-5D03-0743-95F8-FBB102177B93}" presName="sibTrans" presStyleCnt="0"/>
      <dgm:spPr/>
    </dgm:pt>
    <dgm:pt modelId="{F74D9C27-7962-D542-8089-AF1EC4106C49}" type="pres">
      <dgm:prSet presAssocID="{419C1FC2-E288-A44A-988A-321EBF417FE6}" presName="node" presStyleLbl="node1" presStyleIdx="16" presStyleCnt="24">
        <dgm:presLayoutVars>
          <dgm:bulletEnabled val="1"/>
        </dgm:presLayoutVars>
      </dgm:prSet>
      <dgm:spPr/>
    </dgm:pt>
    <dgm:pt modelId="{EBBBC40D-5A24-7A4C-AFE1-A0C96B9825FE}" type="pres">
      <dgm:prSet presAssocID="{809C7E62-4205-1E46-A348-D20E84CF5E2E}" presName="sibTrans" presStyleCnt="0"/>
      <dgm:spPr/>
    </dgm:pt>
    <dgm:pt modelId="{F5BB1E2B-C5F3-F944-9C9A-0B958696EB4A}" type="pres">
      <dgm:prSet presAssocID="{FAC20A18-0D52-864D-9E1F-E4E977C20409}" presName="node" presStyleLbl="node1" presStyleIdx="17" presStyleCnt="24">
        <dgm:presLayoutVars>
          <dgm:bulletEnabled val="1"/>
        </dgm:presLayoutVars>
      </dgm:prSet>
      <dgm:spPr/>
    </dgm:pt>
    <dgm:pt modelId="{7A93E283-470A-1343-BBCF-2C01A43738E3}" type="pres">
      <dgm:prSet presAssocID="{6DC58492-7A90-664F-9257-C034F4B033B0}" presName="sibTrans" presStyleCnt="0"/>
      <dgm:spPr/>
    </dgm:pt>
    <dgm:pt modelId="{E06EF03B-CED9-DB4D-B834-D4962EF2327E}" type="pres">
      <dgm:prSet presAssocID="{03F52E75-4A29-554A-B322-41FE3B12EDF1}" presName="node" presStyleLbl="node1" presStyleIdx="18" presStyleCnt="24">
        <dgm:presLayoutVars>
          <dgm:bulletEnabled val="1"/>
        </dgm:presLayoutVars>
      </dgm:prSet>
      <dgm:spPr/>
    </dgm:pt>
    <dgm:pt modelId="{0CF3907F-A1CF-7F4C-9C86-0773AC1C25A4}" type="pres">
      <dgm:prSet presAssocID="{C403497C-FAA7-FA41-8588-00596FA23230}" presName="sibTrans" presStyleCnt="0"/>
      <dgm:spPr/>
    </dgm:pt>
    <dgm:pt modelId="{DC64F21F-67C9-A243-B147-C40F196586CA}" type="pres">
      <dgm:prSet presAssocID="{AD0624EE-70BF-0D47-9B11-46A8954C93F1}" presName="node" presStyleLbl="node1" presStyleIdx="19" presStyleCnt="24">
        <dgm:presLayoutVars>
          <dgm:bulletEnabled val="1"/>
        </dgm:presLayoutVars>
      </dgm:prSet>
      <dgm:spPr/>
    </dgm:pt>
    <dgm:pt modelId="{F9CF2F1C-BCE7-514F-9987-87262F0A4F37}" type="pres">
      <dgm:prSet presAssocID="{633F92AC-7382-874F-A6A8-B0CBFC9A8270}" presName="sibTrans" presStyleCnt="0"/>
      <dgm:spPr/>
    </dgm:pt>
    <dgm:pt modelId="{6DE9BEDC-D17B-0F46-AE93-B4A472FA680A}" type="pres">
      <dgm:prSet presAssocID="{6AC092C9-3562-0D48-814C-13168C8C79C5}" presName="node" presStyleLbl="node1" presStyleIdx="20" presStyleCnt="24">
        <dgm:presLayoutVars>
          <dgm:bulletEnabled val="1"/>
        </dgm:presLayoutVars>
      </dgm:prSet>
      <dgm:spPr/>
    </dgm:pt>
    <dgm:pt modelId="{B241198C-91D7-EE49-8FB9-ED2870F76E15}" type="pres">
      <dgm:prSet presAssocID="{056B8898-A8BF-CE40-A154-5E190C3B4FC3}" presName="sibTrans" presStyleCnt="0"/>
      <dgm:spPr/>
    </dgm:pt>
    <dgm:pt modelId="{2C69F8B8-43FB-6442-8381-E99A3CCA3520}" type="pres">
      <dgm:prSet presAssocID="{2DA76308-9B6F-3B43-9D15-5F1B18816C51}" presName="node" presStyleLbl="node1" presStyleIdx="21" presStyleCnt="24">
        <dgm:presLayoutVars>
          <dgm:bulletEnabled val="1"/>
        </dgm:presLayoutVars>
      </dgm:prSet>
      <dgm:spPr/>
    </dgm:pt>
    <dgm:pt modelId="{CF34D786-FF94-614A-9C77-E49365E7A1B0}" type="pres">
      <dgm:prSet presAssocID="{A5F45165-89A1-BB47-BAF3-EA9A6B36074B}" presName="sibTrans" presStyleCnt="0"/>
      <dgm:spPr/>
    </dgm:pt>
    <dgm:pt modelId="{CC4DBCB6-65F6-1F46-B50A-EBE613F6A151}" type="pres">
      <dgm:prSet presAssocID="{31451CEE-1B81-E74C-9C3F-F05874EA2AA6}" presName="node" presStyleLbl="node1" presStyleIdx="22" presStyleCnt="24">
        <dgm:presLayoutVars>
          <dgm:bulletEnabled val="1"/>
        </dgm:presLayoutVars>
      </dgm:prSet>
      <dgm:spPr/>
    </dgm:pt>
    <dgm:pt modelId="{C3DCC4E9-D708-B54D-AADB-859D619179D2}" type="pres">
      <dgm:prSet presAssocID="{38B4A705-332A-2146-8515-5A427043D5AC}" presName="sibTrans" presStyleCnt="0"/>
      <dgm:spPr/>
    </dgm:pt>
    <dgm:pt modelId="{E04BA549-8F09-2349-A9BB-18CCC1F911D7}" type="pres">
      <dgm:prSet presAssocID="{3F67C02D-F940-7E44-9203-A43E4BD1DEFB}" presName="node" presStyleLbl="node1" presStyleIdx="23" presStyleCnt="24">
        <dgm:presLayoutVars>
          <dgm:bulletEnabled val="1"/>
        </dgm:presLayoutVars>
      </dgm:prSet>
      <dgm:spPr/>
    </dgm:pt>
  </dgm:ptLst>
  <dgm:cxnLst>
    <dgm:cxn modelId="{D8CA5107-2403-0444-891D-4D1EA2BD5B2F}" srcId="{E8D49345-80F7-6E4B-BBAC-5F3B90AFD138}" destId="{2023C25C-A82F-7149-A1B9-4C1E977AA17C}" srcOrd="5" destOrd="0" parTransId="{8B1164DD-4E94-CC41-B1DD-0DC76610DB57}" sibTransId="{F54FC318-C51E-CC48-BC35-A6F9733DCD54}"/>
    <dgm:cxn modelId="{46967B0B-7765-494B-8958-A3E708D9CC78}" srcId="{E8D49345-80F7-6E4B-BBAC-5F3B90AFD138}" destId="{3309518F-7297-D74F-AFA6-5C2165DEB0CF}" srcOrd="7" destOrd="0" parTransId="{892EB23C-04C8-0445-AC16-30F27C1AE69D}" sibTransId="{42FD5AE4-F415-C04D-9B4A-92D12836F265}"/>
    <dgm:cxn modelId="{B293580C-3208-3E40-B38A-922BC9753C1B}" type="presOf" srcId="{3400661A-6244-B04C-986F-2DA84E465432}" destId="{852B9E5B-6AF0-C44D-A365-F5D9A0DFEA33}" srcOrd="0" destOrd="0" presId="urn:microsoft.com/office/officeart/2005/8/layout/default"/>
    <dgm:cxn modelId="{76D62111-A089-434B-A602-EF0EB5446F4D}" type="presOf" srcId="{F9359C6E-02C7-784E-8565-06147B80203E}" destId="{D63F37D5-D958-214F-921C-A989BBCDF769}" srcOrd="0" destOrd="0" presId="urn:microsoft.com/office/officeart/2005/8/layout/default"/>
    <dgm:cxn modelId="{35E57C12-88AC-F746-B6A1-AB60A88E0A26}" srcId="{E8D49345-80F7-6E4B-BBAC-5F3B90AFD138}" destId="{CB0C10E9-88E9-874E-968D-857FAFC85049}" srcOrd="1" destOrd="0" parTransId="{768C7FAA-7CF5-3248-B37C-74195F1F6D31}" sibTransId="{F147F06C-D162-3340-B91B-AEC4B14A7235}"/>
    <dgm:cxn modelId="{4351CA14-39AC-9947-859D-1EA4A334A270}" type="presOf" srcId="{2DA76308-9B6F-3B43-9D15-5F1B18816C51}" destId="{2C69F8B8-43FB-6442-8381-E99A3CCA3520}" srcOrd="0" destOrd="0" presId="urn:microsoft.com/office/officeart/2005/8/layout/default"/>
    <dgm:cxn modelId="{6C727515-A25B-C74C-8273-97C84D15E1F2}" type="presOf" srcId="{3309518F-7297-D74F-AFA6-5C2165DEB0CF}" destId="{222C6F52-8B77-3649-B49A-4AAD055E3D82}" srcOrd="0" destOrd="0" presId="urn:microsoft.com/office/officeart/2005/8/layout/default"/>
    <dgm:cxn modelId="{A6CD4A17-A3B8-B344-9554-C0F765367343}" srcId="{E8D49345-80F7-6E4B-BBAC-5F3B90AFD138}" destId="{FFACA9F0-F4C0-EC43-8826-5192D20E7402}" srcOrd="11" destOrd="0" parTransId="{E95F32C2-DC5B-1247-9C74-3DFB4CFBA7B4}" sibTransId="{4EF63C37-7288-B34B-9F6A-823AD414F7C4}"/>
    <dgm:cxn modelId="{86579D18-2C4A-A443-83AC-610BE9488806}" srcId="{E8D49345-80F7-6E4B-BBAC-5F3B90AFD138}" destId="{03F52E75-4A29-554A-B322-41FE3B12EDF1}" srcOrd="18" destOrd="0" parTransId="{39CBA76D-45A7-2D42-B38B-87465C527057}" sibTransId="{C403497C-FAA7-FA41-8588-00596FA23230}"/>
    <dgm:cxn modelId="{DB4C7321-7EFA-1442-B9C1-4D82BFE96C7F}" srcId="{E8D49345-80F7-6E4B-BBAC-5F3B90AFD138}" destId="{419C1FC2-E288-A44A-988A-321EBF417FE6}" srcOrd="16" destOrd="0" parTransId="{CC1DAADC-CCD4-5540-BED1-169AD45F5204}" sibTransId="{809C7E62-4205-1E46-A348-D20E84CF5E2E}"/>
    <dgm:cxn modelId="{80BFD526-2704-5E4C-8F6B-75CEA310BAE5}" srcId="{E8D49345-80F7-6E4B-BBAC-5F3B90AFD138}" destId="{F434F2E2-1E15-8F4A-B04D-D770DE884D25}" srcOrd="9" destOrd="0" parTransId="{CA7A1FA3-01DB-3C48-B916-92F1F097916D}" sibTransId="{9EE3B693-65EC-C745-A8A2-D024D82327A3}"/>
    <dgm:cxn modelId="{4AD5DC3C-8149-9A48-B8A2-D1A026734D3F}" type="presOf" srcId="{6AC092C9-3562-0D48-814C-13168C8C79C5}" destId="{6DE9BEDC-D17B-0F46-AE93-B4A472FA680A}" srcOrd="0" destOrd="0" presId="urn:microsoft.com/office/officeart/2005/8/layout/default"/>
    <dgm:cxn modelId="{D7B0675C-2768-2947-896A-6C3EF228C474}" srcId="{E8D49345-80F7-6E4B-BBAC-5F3B90AFD138}" destId="{FAC20A18-0D52-864D-9E1F-E4E977C20409}" srcOrd="17" destOrd="0" parTransId="{84B01766-79A5-B743-8E33-0B62E2EC6CFF}" sibTransId="{6DC58492-7A90-664F-9257-C034F4B033B0}"/>
    <dgm:cxn modelId="{3FD31D60-2497-8844-905B-E7B058546461}" srcId="{E8D49345-80F7-6E4B-BBAC-5F3B90AFD138}" destId="{2DA76308-9B6F-3B43-9D15-5F1B18816C51}" srcOrd="21" destOrd="0" parTransId="{95C3D4C7-F022-D049-BD8A-ACEE4D84B727}" sibTransId="{A5F45165-89A1-BB47-BAF3-EA9A6B36074B}"/>
    <dgm:cxn modelId="{0C962C62-B4E9-724A-AB13-A72E9BD856BE}" type="presOf" srcId="{F434F2E2-1E15-8F4A-B04D-D770DE884D25}" destId="{0A22C898-EB24-134D-94AE-C560CEAF7340}" srcOrd="0" destOrd="0" presId="urn:microsoft.com/office/officeart/2005/8/layout/default"/>
    <dgm:cxn modelId="{99392064-D49C-3041-B2BB-59B8081FC436}" type="presOf" srcId="{9AEABD10-7350-384C-BA8D-354458803CE3}" destId="{C60CCB96-6852-2C4C-B2B8-4AEE1A6D2E0F}" srcOrd="0" destOrd="0" presId="urn:microsoft.com/office/officeart/2005/8/layout/default"/>
    <dgm:cxn modelId="{D5449768-7218-8340-B285-183262ECB7D4}" srcId="{E8D49345-80F7-6E4B-BBAC-5F3B90AFD138}" destId="{3F67C02D-F940-7E44-9203-A43E4BD1DEFB}" srcOrd="23" destOrd="0" parTransId="{6B31C2EE-19FD-8343-9840-493B27D6AAD2}" sibTransId="{33BB865B-4B89-E246-85C9-25EA0C1E0207}"/>
    <dgm:cxn modelId="{309E266D-2BC9-0A41-9E14-FF5AA09C024A}" srcId="{E8D49345-80F7-6E4B-BBAC-5F3B90AFD138}" destId="{F9359C6E-02C7-784E-8565-06147B80203E}" srcOrd="3" destOrd="0" parTransId="{E49C41F3-5113-2543-A8A4-C778B1DAA504}" sibTransId="{EB9989E6-DCED-2846-9ACB-04F589651CFA}"/>
    <dgm:cxn modelId="{B8F7C24F-59F9-6141-BEAB-AE1D9FBCC54E}" srcId="{E8D49345-80F7-6E4B-BBAC-5F3B90AFD138}" destId="{6AC092C9-3562-0D48-814C-13168C8C79C5}" srcOrd="20" destOrd="0" parTransId="{EF787B64-82DA-6E45-9027-807D5230D39A}" sibTransId="{056B8898-A8BF-CE40-A154-5E190C3B4FC3}"/>
    <dgm:cxn modelId="{7FC05870-BAFE-7841-A3D3-F6308497F91D}" type="presOf" srcId="{FAC20A18-0D52-864D-9E1F-E4E977C20409}" destId="{F5BB1E2B-C5F3-F944-9C9A-0B958696EB4A}" srcOrd="0" destOrd="0" presId="urn:microsoft.com/office/officeart/2005/8/layout/default"/>
    <dgm:cxn modelId="{F2633671-DEAF-AB49-A19E-604013A13531}" srcId="{E8D49345-80F7-6E4B-BBAC-5F3B90AFD138}" destId="{ACD8AAD7-5E09-2946-A149-B1950D7EAB15}" srcOrd="12" destOrd="0" parTransId="{DC0F3FE6-372B-2F42-93F5-BEA3B5AF9A49}" sibTransId="{ABE50055-E6AA-8644-8D6B-BED2F479B780}"/>
    <dgm:cxn modelId="{3FFA8D72-AC65-1241-9C48-8B23A6FB41F1}" srcId="{E8D49345-80F7-6E4B-BBAC-5F3B90AFD138}" destId="{31451CEE-1B81-E74C-9C3F-F05874EA2AA6}" srcOrd="22" destOrd="0" parTransId="{9BBD2D90-3527-014E-AEEE-6BEF737D4097}" sibTransId="{38B4A705-332A-2146-8515-5A427043D5AC}"/>
    <dgm:cxn modelId="{4AB24D54-112F-7B4E-8591-2DB883C5C8B3}" type="presOf" srcId="{E4245486-34A8-A243-B1AF-0A31375CC52E}" destId="{54CA28CD-6542-EF44-929F-6CBC1CB76B7E}" srcOrd="0" destOrd="0" presId="urn:microsoft.com/office/officeart/2005/8/layout/default"/>
    <dgm:cxn modelId="{056F4257-6E49-6649-9F1E-4E75D7B4A8A1}" type="presOf" srcId="{419C1FC2-E288-A44A-988A-321EBF417FE6}" destId="{F74D9C27-7962-D542-8089-AF1EC4106C49}" srcOrd="0" destOrd="0" presId="urn:microsoft.com/office/officeart/2005/8/layout/default"/>
    <dgm:cxn modelId="{3CB5FE78-1D1D-234F-BD16-527E59435867}" srcId="{E8D49345-80F7-6E4B-BBAC-5F3B90AFD138}" destId="{CAF79B89-6080-ED41-B59F-A1209E723FA5}" srcOrd="8" destOrd="0" parTransId="{50578CF1-03C4-E94D-A242-F52CCE740628}" sibTransId="{C8B255D6-D9D8-DA48-8C1C-14297B66A279}"/>
    <dgm:cxn modelId="{1D14B581-4B5D-0041-AD21-8161E6674028}" type="presOf" srcId="{78109200-03BB-0D4B-8A53-46A3DB2E3029}" destId="{D78CAC64-0B6D-A041-B01D-E3729D758C91}" srcOrd="0" destOrd="0" presId="urn:microsoft.com/office/officeart/2005/8/layout/default"/>
    <dgm:cxn modelId="{31321088-AD9C-0A4D-BB11-DF226643E0B5}" srcId="{E8D49345-80F7-6E4B-BBAC-5F3B90AFD138}" destId="{9A1FFD61-AFEE-EB44-8019-CA944B21C8A9}" srcOrd="10" destOrd="0" parTransId="{9DA66BD7-7CC1-9546-88BA-F5AF5ED029EC}" sibTransId="{C3398EBF-A247-C143-8D23-C1572F31A91F}"/>
    <dgm:cxn modelId="{E020D189-A856-F342-B9A2-00248C315E6C}" type="presOf" srcId="{E8D49345-80F7-6E4B-BBAC-5F3B90AFD138}" destId="{109EE6A4-EFD9-514A-9981-F9136D61A0CB}" srcOrd="0" destOrd="0" presId="urn:microsoft.com/office/officeart/2005/8/layout/default"/>
    <dgm:cxn modelId="{45E1CF8C-BEEF-AC4D-B826-841172FD6A86}" type="presOf" srcId="{2023C25C-A82F-7149-A1B9-4C1E977AA17C}" destId="{16CA9B67-3B0A-F640-98F1-6508A6A1C34B}" srcOrd="0" destOrd="0" presId="urn:microsoft.com/office/officeart/2005/8/layout/default"/>
    <dgm:cxn modelId="{5CD19791-E597-F044-8BE0-4510E2C5B1AE}" type="presOf" srcId="{CB0C10E9-88E9-874E-968D-857FAFC85049}" destId="{326FD5B4-CC87-DE49-85BC-C3458E8B63EB}" srcOrd="0" destOrd="0" presId="urn:microsoft.com/office/officeart/2005/8/layout/default"/>
    <dgm:cxn modelId="{5C53BF91-7ADD-7547-8767-0B16D3638848}" srcId="{E8D49345-80F7-6E4B-BBAC-5F3B90AFD138}" destId="{AD0624EE-70BF-0D47-9B11-46A8954C93F1}" srcOrd="19" destOrd="0" parTransId="{2011ED23-AA77-104F-9DDC-0C3E6353D3F0}" sibTransId="{633F92AC-7382-874F-A6A8-B0CBFC9A8270}"/>
    <dgm:cxn modelId="{FEBD239A-3B9C-AD4D-8ADC-55C2486F25DE}" srcId="{E8D49345-80F7-6E4B-BBAC-5F3B90AFD138}" destId="{1A4D376E-008A-2B4A-B2D8-D54CE3291B3C}" srcOrd="6" destOrd="0" parTransId="{AB3607E5-8128-F84B-80A5-DF8ED56FB10B}" sibTransId="{16860C25-A01A-B748-8BB6-FC9C9DE02835}"/>
    <dgm:cxn modelId="{753A259B-FD01-C043-B80A-E65E8D28F4FB}" type="presOf" srcId="{ACD8AAD7-5E09-2946-A149-B1950D7EAB15}" destId="{40A86078-496E-134C-B440-1A914C681465}" srcOrd="0" destOrd="0" presId="urn:microsoft.com/office/officeart/2005/8/layout/default"/>
    <dgm:cxn modelId="{E742A8B4-5745-9F45-AFA0-5C1900EE3B95}" type="presOf" srcId="{1A4D376E-008A-2B4A-B2D8-D54CE3291B3C}" destId="{E7D8F766-F929-3F4D-A651-4038082D6F50}" srcOrd="0" destOrd="0" presId="urn:microsoft.com/office/officeart/2005/8/layout/default"/>
    <dgm:cxn modelId="{8B4503BB-CB6D-6644-A6CA-2C8F12F615A5}" type="presOf" srcId="{FFACA9F0-F4C0-EC43-8826-5192D20E7402}" destId="{8DC54923-0356-694A-A563-5AA447F584F4}" srcOrd="0" destOrd="0" presId="urn:microsoft.com/office/officeart/2005/8/layout/default"/>
    <dgm:cxn modelId="{AFFF20C3-D1C2-374E-908E-3F107D5C03F3}" type="presOf" srcId="{3F67C02D-F940-7E44-9203-A43E4BD1DEFB}" destId="{E04BA549-8F09-2349-A9BB-18CCC1F911D7}" srcOrd="0" destOrd="0" presId="urn:microsoft.com/office/officeart/2005/8/layout/default"/>
    <dgm:cxn modelId="{FBD355D2-8C79-A943-937C-D9AB263CB48D}" type="presOf" srcId="{03F52E75-4A29-554A-B322-41FE3B12EDF1}" destId="{E06EF03B-CED9-DB4D-B834-D4962EF2327E}" srcOrd="0" destOrd="0" presId="urn:microsoft.com/office/officeart/2005/8/layout/default"/>
    <dgm:cxn modelId="{41C6DDD7-8F45-AE44-B2CE-CE24B93021BC}" type="presOf" srcId="{A902493E-E87A-3442-910D-C1B1A68E6797}" destId="{1D434B97-FDD7-5A40-93E5-20DA7E30CC64}" srcOrd="0" destOrd="0" presId="urn:microsoft.com/office/officeart/2005/8/layout/default"/>
    <dgm:cxn modelId="{3AAFDED8-9D5B-A246-9F02-7FC5D644CFFD}" type="presOf" srcId="{31451CEE-1B81-E74C-9C3F-F05874EA2AA6}" destId="{CC4DBCB6-65F6-1F46-B50A-EBE613F6A151}" srcOrd="0" destOrd="0" presId="urn:microsoft.com/office/officeart/2005/8/layout/default"/>
    <dgm:cxn modelId="{0E2C7BDF-7740-C742-83E3-332104F23AFB}" srcId="{E8D49345-80F7-6E4B-BBAC-5F3B90AFD138}" destId="{3400661A-6244-B04C-986F-2DA84E465432}" srcOrd="14" destOrd="0" parTransId="{83F5B09F-BAF3-D44E-8B1C-ECFA2D227A57}" sibTransId="{E545E136-5408-7E49-AEED-09A846DCDF22}"/>
    <dgm:cxn modelId="{50347CDF-8F62-FD47-ABE2-49207674833D}" type="presOf" srcId="{9A1FFD61-AFEE-EB44-8019-CA944B21C8A9}" destId="{DFDB4C36-303C-144A-B393-59255A7B5259}" srcOrd="0" destOrd="0" presId="urn:microsoft.com/office/officeart/2005/8/layout/default"/>
    <dgm:cxn modelId="{DB5C37E5-8A9D-8E47-94BA-5E1D61D81F7D}" srcId="{E8D49345-80F7-6E4B-BBAC-5F3B90AFD138}" destId="{A902493E-E87A-3442-910D-C1B1A68E6797}" srcOrd="13" destOrd="0" parTransId="{12B00288-2E61-A64A-96C8-DF73FAC38950}" sibTransId="{07DD875E-B939-2743-A341-F839DC8AE4C6}"/>
    <dgm:cxn modelId="{065F43EF-B92F-DC45-A5E0-93B1E137A50A}" type="presOf" srcId="{D9D473B3-8D63-E243-A71F-69AF0B6CD83D}" destId="{C10F5DD6-7F9A-C948-A20C-CF4229967BC8}" srcOrd="0" destOrd="0" presId="urn:microsoft.com/office/officeart/2005/8/layout/default"/>
    <dgm:cxn modelId="{F82015F1-75B8-8347-8D54-A2EE835C5D61}" srcId="{E8D49345-80F7-6E4B-BBAC-5F3B90AFD138}" destId="{E4245486-34A8-A243-B1AF-0A31375CC52E}" srcOrd="15" destOrd="0" parTransId="{689B7578-3192-7A41-AE50-FD4A92E4732B}" sibTransId="{BDFB65AB-5D03-0743-95F8-FBB102177B93}"/>
    <dgm:cxn modelId="{5C90DAF1-7EA0-2148-8D22-6EBD57658C99}" srcId="{E8D49345-80F7-6E4B-BBAC-5F3B90AFD138}" destId="{78109200-03BB-0D4B-8A53-46A3DB2E3029}" srcOrd="2" destOrd="0" parTransId="{3A828FD8-96BD-CB46-937A-E17F6CBAAA2B}" sibTransId="{9F27E0BB-05CF-8248-B363-4F647504FBBD}"/>
    <dgm:cxn modelId="{4402A5F3-1B50-9C4F-8EF6-51B2B008ABF9}" srcId="{E8D49345-80F7-6E4B-BBAC-5F3B90AFD138}" destId="{D9D473B3-8D63-E243-A71F-69AF0B6CD83D}" srcOrd="4" destOrd="0" parTransId="{6301D131-6172-0642-BED0-BDC4EC6379D7}" sibTransId="{51728C2E-59BF-4E47-A311-872D6090DA10}"/>
    <dgm:cxn modelId="{7019FBF4-3789-9C41-B3F1-9F349E354FB9}" type="presOf" srcId="{AD0624EE-70BF-0D47-9B11-46A8954C93F1}" destId="{DC64F21F-67C9-A243-B147-C40F196586CA}" srcOrd="0" destOrd="0" presId="urn:microsoft.com/office/officeart/2005/8/layout/default"/>
    <dgm:cxn modelId="{CF512AF9-8DF1-1644-B915-14BBD29BDC67}" srcId="{E8D49345-80F7-6E4B-BBAC-5F3B90AFD138}" destId="{9AEABD10-7350-384C-BA8D-354458803CE3}" srcOrd="0" destOrd="0" parTransId="{8D3DB2E5-4216-8644-9679-F66D4CAAB495}" sibTransId="{62DEA25D-FA0D-DD4E-AB08-201E64B408F8}"/>
    <dgm:cxn modelId="{1E41A2FD-1918-BC47-801A-2A5E8EB11680}" type="presOf" srcId="{CAF79B89-6080-ED41-B59F-A1209E723FA5}" destId="{CA541301-23F5-FB46-BDAE-A1A65625B97F}" srcOrd="0" destOrd="0" presId="urn:microsoft.com/office/officeart/2005/8/layout/default"/>
    <dgm:cxn modelId="{6A8E2E08-2B50-F240-8B58-CC3D6EBBE91F}" type="presParOf" srcId="{109EE6A4-EFD9-514A-9981-F9136D61A0CB}" destId="{C60CCB96-6852-2C4C-B2B8-4AEE1A6D2E0F}" srcOrd="0" destOrd="0" presId="urn:microsoft.com/office/officeart/2005/8/layout/default"/>
    <dgm:cxn modelId="{AD8CF54E-DA49-824C-94D6-36397CA591D1}" type="presParOf" srcId="{109EE6A4-EFD9-514A-9981-F9136D61A0CB}" destId="{3D9486E8-C6A6-6241-869E-DDD54B3360BA}" srcOrd="1" destOrd="0" presId="urn:microsoft.com/office/officeart/2005/8/layout/default"/>
    <dgm:cxn modelId="{4CB670FC-F843-FC45-B550-F443144EB058}" type="presParOf" srcId="{109EE6A4-EFD9-514A-9981-F9136D61A0CB}" destId="{326FD5B4-CC87-DE49-85BC-C3458E8B63EB}" srcOrd="2" destOrd="0" presId="urn:microsoft.com/office/officeart/2005/8/layout/default"/>
    <dgm:cxn modelId="{489EA546-B5B2-9646-A87C-A63C20401E25}" type="presParOf" srcId="{109EE6A4-EFD9-514A-9981-F9136D61A0CB}" destId="{85AE2209-8076-874E-9A8A-CA05F57E179D}" srcOrd="3" destOrd="0" presId="urn:microsoft.com/office/officeart/2005/8/layout/default"/>
    <dgm:cxn modelId="{F5AD9987-C6A7-564B-9214-7411F311F391}" type="presParOf" srcId="{109EE6A4-EFD9-514A-9981-F9136D61A0CB}" destId="{D78CAC64-0B6D-A041-B01D-E3729D758C91}" srcOrd="4" destOrd="0" presId="urn:microsoft.com/office/officeart/2005/8/layout/default"/>
    <dgm:cxn modelId="{23E81077-6BB7-2A45-A0CC-28BDC0EAF45B}" type="presParOf" srcId="{109EE6A4-EFD9-514A-9981-F9136D61A0CB}" destId="{F9CF9C09-E59F-7C45-A83D-AD7E57A97D58}" srcOrd="5" destOrd="0" presId="urn:microsoft.com/office/officeart/2005/8/layout/default"/>
    <dgm:cxn modelId="{0D6CC4CC-3CED-8545-AF96-6232CE79BDD6}" type="presParOf" srcId="{109EE6A4-EFD9-514A-9981-F9136D61A0CB}" destId="{D63F37D5-D958-214F-921C-A989BBCDF769}" srcOrd="6" destOrd="0" presId="urn:microsoft.com/office/officeart/2005/8/layout/default"/>
    <dgm:cxn modelId="{12418EB4-3EB8-354B-B693-18A3638E4728}" type="presParOf" srcId="{109EE6A4-EFD9-514A-9981-F9136D61A0CB}" destId="{8F9F007B-61FC-3943-9B5A-37DBF72F827B}" srcOrd="7" destOrd="0" presId="urn:microsoft.com/office/officeart/2005/8/layout/default"/>
    <dgm:cxn modelId="{96CF4282-0EC1-3248-8E11-C4B6785F58D1}" type="presParOf" srcId="{109EE6A4-EFD9-514A-9981-F9136D61A0CB}" destId="{C10F5DD6-7F9A-C948-A20C-CF4229967BC8}" srcOrd="8" destOrd="0" presId="urn:microsoft.com/office/officeart/2005/8/layout/default"/>
    <dgm:cxn modelId="{FA477C26-CBC1-8745-8127-B3AC0D8A86BE}" type="presParOf" srcId="{109EE6A4-EFD9-514A-9981-F9136D61A0CB}" destId="{3ABE0613-7532-D14E-95CE-84F4DDD74D31}" srcOrd="9" destOrd="0" presId="urn:microsoft.com/office/officeart/2005/8/layout/default"/>
    <dgm:cxn modelId="{451812C3-67A4-2C4D-93ED-D81FE98D4352}" type="presParOf" srcId="{109EE6A4-EFD9-514A-9981-F9136D61A0CB}" destId="{16CA9B67-3B0A-F640-98F1-6508A6A1C34B}" srcOrd="10" destOrd="0" presId="urn:microsoft.com/office/officeart/2005/8/layout/default"/>
    <dgm:cxn modelId="{F84740DE-C37B-3B4A-97A9-7186EB4EFB46}" type="presParOf" srcId="{109EE6A4-EFD9-514A-9981-F9136D61A0CB}" destId="{5642B2D3-D0DA-B342-8A56-11152CF548FB}" srcOrd="11" destOrd="0" presId="urn:microsoft.com/office/officeart/2005/8/layout/default"/>
    <dgm:cxn modelId="{13A2F761-8E23-5844-AC87-4393218B6A55}" type="presParOf" srcId="{109EE6A4-EFD9-514A-9981-F9136D61A0CB}" destId="{E7D8F766-F929-3F4D-A651-4038082D6F50}" srcOrd="12" destOrd="0" presId="urn:microsoft.com/office/officeart/2005/8/layout/default"/>
    <dgm:cxn modelId="{C22C41B2-6022-EE4D-BA03-26CEB3FAF63F}" type="presParOf" srcId="{109EE6A4-EFD9-514A-9981-F9136D61A0CB}" destId="{B8736AD7-0A91-6344-A3AA-BC6190CEBD5B}" srcOrd="13" destOrd="0" presId="urn:microsoft.com/office/officeart/2005/8/layout/default"/>
    <dgm:cxn modelId="{30B31784-4DDF-1A4C-B1EF-2F327F9C18D2}" type="presParOf" srcId="{109EE6A4-EFD9-514A-9981-F9136D61A0CB}" destId="{222C6F52-8B77-3649-B49A-4AAD055E3D82}" srcOrd="14" destOrd="0" presId="urn:microsoft.com/office/officeart/2005/8/layout/default"/>
    <dgm:cxn modelId="{5E402AD1-A666-5548-9C68-BB889FAB78C0}" type="presParOf" srcId="{109EE6A4-EFD9-514A-9981-F9136D61A0CB}" destId="{C8059E32-6FD7-6B49-98E1-5B2B949BCE5F}" srcOrd="15" destOrd="0" presId="urn:microsoft.com/office/officeart/2005/8/layout/default"/>
    <dgm:cxn modelId="{1A3C53C5-824F-B443-B07E-6A99C135ACE5}" type="presParOf" srcId="{109EE6A4-EFD9-514A-9981-F9136D61A0CB}" destId="{CA541301-23F5-FB46-BDAE-A1A65625B97F}" srcOrd="16" destOrd="0" presId="urn:microsoft.com/office/officeart/2005/8/layout/default"/>
    <dgm:cxn modelId="{DFD8002D-6957-2B4C-B249-44809C5AD7A0}" type="presParOf" srcId="{109EE6A4-EFD9-514A-9981-F9136D61A0CB}" destId="{C842A4E8-2F40-FC42-8840-41F1823AACE7}" srcOrd="17" destOrd="0" presId="urn:microsoft.com/office/officeart/2005/8/layout/default"/>
    <dgm:cxn modelId="{661AD775-01B6-5C43-A1C8-370032BBCD2A}" type="presParOf" srcId="{109EE6A4-EFD9-514A-9981-F9136D61A0CB}" destId="{0A22C898-EB24-134D-94AE-C560CEAF7340}" srcOrd="18" destOrd="0" presId="urn:microsoft.com/office/officeart/2005/8/layout/default"/>
    <dgm:cxn modelId="{C5368697-C38A-7146-A5B8-EB174D7F6571}" type="presParOf" srcId="{109EE6A4-EFD9-514A-9981-F9136D61A0CB}" destId="{F4DCD528-230E-0840-9489-47173CC4129C}" srcOrd="19" destOrd="0" presId="urn:microsoft.com/office/officeart/2005/8/layout/default"/>
    <dgm:cxn modelId="{CBEAEB4B-82BC-0E4E-A055-61353E073F35}" type="presParOf" srcId="{109EE6A4-EFD9-514A-9981-F9136D61A0CB}" destId="{DFDB4C36-303C-144A-B393-59255A7B5259}" srcOrd="20" destOrd="0" presId="urn:microsoft.com/office/officeart/2005/8/layout/default"/>
    <dgm:cxn modelId="{5287D3B9-51AD-2F44-B2BC-A845872E374A}" type="presParOf" srcId="{109EE6A4-EFD9-514A-9981-F9136D61A0CB}" destId="{18262D10-C665-FB41-9BCF-9BD01AF676A8}" srcOrd="21" destOrd="0" presId="urn:microsoft.com/office/officeart/2005/8/layout/default"/>
    <dgm:cxn modelId="{48B468C8-5961-9D4E-B5CA-8FC5074B2068}" type="presParOf" srcId="{109EE6A4-EFD9-514A-9981-F9136D61A0CB}" destId="{8DC54923-0356-694A-A563-5AA447F584F4}" srcOrd="22" destOrd="0" presId="urn:microsoft.com/office/officeart/2005/8/layout/default"/>
    <dgm:cxn modelId="{5EEE4249-BFB9-3E4D-B87A-32006771D8D2}" type="presParOf" srcId="{109EE6A4-EFD9-514A-9981-F9136D61A0CB}" destId="{D7A69643-BC87-9B4D-96AD-34DE64396026}" srcOrd="23" destOrd="0" presId="urn:microsoft.com/office/officeart/2005/8/layout/default"/>
    <dgm:cxn modelId="{6083012A-DBC7-2342-8D05-975D1995A45B}" type="presParOf" srcId="{109EE6A4-EFD9-514A-9981-F9136D61A0CB}" destId="{40A86078-496E-134C-B440-1A914C681465}" srcOrd="24" destOrd="0" presId="urn:microsoft.com/office/officeart/2005/8/layout/default"/>
    <dgm:cxn modelId="{B3833A74-2A76-0D47-997D-FFA707AA0BF1}" type="presParOf" srcId="{109EE6A4-EFD9-514A-9981-F9136D61A0CB}" destId="{E5C2CF67-589E-CF4A-BDC2-79AC0FC95D00}" srcOrd="25" destOrd="0" presId="urn:microsoft.com/office/officeart/2005/8/layout/default"/>
    <dgm:cxn modelId="{7D0D15E9-7C25-4348-8700-7C146D7290DA}" type="presParOf" srcId="{109EE6A4-EFD9-514A-9981-F9136D61A0CB}" destId="{1D434B97-FDD7-5A40-93E5-20DA7E30CC64}" srcOrd="26" destOrd="0" presId="urn:microsoft.com/office/officeart/2005/8/layout/default"/>
    <dgm:cxn modelId="{B16C7777-4921-7342-B491-F87CA7559492}" type="presParOf" srcId="{109EE6A4-EFD9-514A-9981-F9136D61A0CB}" destId="{56FFEF17-1645-854D-ACAD-66F5FCD02388}" srcOrd="27" destOrd="0" presId="urn:microsoft.com/office/officeart/2005/8/layout/default"/>
    <dgm:cxn modelId="{AA546DB6-6BAA-E046-B049-CCED8FACF91A}" type="presParOf" srcId="{109EE6A4-EFD9-514A-9981-F9136D61A0CB}" destId="{852B9E5B-6AF0-C44D-A365-F5D9A0DFEA33}" srcOrd="28" destOrd="0" presId="urn:microsoft.com/office/officeart/2005/8/layout/default"/>
    <dgm:cxn modelId="{AF9C6B5E-3018-E242-9B01-D4DD648E399D}" type="presParOf" srcId="{109EE6A4-EFD9-514A-9981-F9136D61A0CB}" destId="{9114AFE8-B2EB-144B-8596-3951EA3D6514}" srcOrd="29" destOrd="0" presId="urn:microsoft.com/office/officeart/2005/8/layout/default"/>
    <dgm:cxn modelId="{407879CD-0C64-C543-8C26-3E575403B193}" type="presParOf" srcId="{109EE6A4-EFD9-514A-9981-F9136D61A0CB}" destId="{54CA28CD-6542-EF44-929F-6CBC1CB76B7E}" srcOrd="30" destOrd="0" presId="urn:microsoft.com/office/officeart/2005/8/layout/default"/>
    <dgm:cxn modelId="{60C9550F-EC0C-444B-9BFC-086DA77DAA94}" type="presParOf" srcId="{109EE6A4-EFD9-514A-9981-F9136D61A0CB}" destId="{77CA24EF-414B-5543-AC44-252E4BA6562C}" srcOrd="31" destOrd="0" presId="urn:microsoft.com/office/officeart/2005/8/layout/default"/>
    <dgm:cxn modelId="{55BB467E-8084-2A45-9306-C7FB3AE7E712}" type="presParOf" srcId="{109EE6A4-EFD9-514A-9981-F9136D61A0CB}" destId="{F74D9C27-7962-D542-8089-AF1EC4106C49}" srcOrd="32" destOrd="0" presId="urn:microsoft.com/office/officeart/2005/8/layout/default"/>
    <dgm:cxn modelId="{76B95628-1512-0C46-82EA-8094199947F8}" type="presParOf" srcId="{109EE6A4-EFD9-514A-9981-F9136D61A0CB}" destId="{EBBBC40D-5A24-7A4C-AFE1-A0C96B9825FE}" srcOrd="33" destOrd="0" presId="urn:microsoft.com/office/officeart/2005/8/layout/default"/>
    <dgm:cxn modelId="{D173D2DE-43E8-0C48-999D-5991456A8A31}" type="presParOf" srcId="{109EE6A4-EFD9-514A-9981-F9136D61A0CB}" destId="{F5BB1E2B-C5F3-F944-9C9A-0B958696EB4A}" srcOrd="34" destOrd="0" presId="urn:microsoft.com/office/officeart/2005/8/layout/default"/>
    <dgm:cxn modelId="{15686075-2506-0240-A433-4062050AEA35}" type="presParOf" srcId="{109EE6A4-EFD9-514A-9981-F9136D61A0CB}" destId="{7A93E283-470A-1343-BBCF-2C01A43738E3}" srcOrd="35" destOrd="0" presId="urn:microsoft.com/office/officeart/2005/8/layout/default"/>
    <dgm:cxn modelId="{536DC273-DAD9-4246-A261-D55039721092}" type="presParOf" srcId="{109EE6A4-EFD9-514A-9981-F9136D61A0CB}" destId="{E06EF03B-CED9-DB4D-B834-D4962EF2327E}" srcOrd="36" destOrd="0" presId="urn:microsoft.com/office/officeart/2005/8/layout/default"/>
    <dgm:cxn modelId="{8916E827-6A9A-EA42-9D69-F10BCCFA0841}" type="presParOf" srcId="{109EE6A4-EFD9-514A-9981-F9136D61A0CB}" destId="{0CF3907F-A1CF-7F4C-9C86-0773AC1C25A4}" srcOrd="37" destOrd="0" presId="urn:microsoft.com/office/officeart/2005/8/layout/default"/>
    <dgm:cxn modelId="{40A9427C-4A26-3046-915F-D5823B4DB92F}" type="presParOf" srcId="{109EE6A4-EFD9-514A-9981-F9136D61A0CB}" destId="{DC64F21F-67C9-A243-B147-C40F196586CA}" srcOrd="38" destOrd="0" presId="urn:microsoft.com/office/officeart/2005/8/layout/default"/>
    <dgm:cxn modelId="{E2E15AE6-B91F-5E48-B466-E94BDDB4CAB3}" type="presParOf" srcId="{109EE6A4-EFD9-514A-9981-F9136D61A0CB}" destId="{F9CF2F1C-BCE7-514F-9987-87262F0A4F37}" srcOrd="39" destOrd="0" presId="urn:microsoft.com/office/officeart/2005/8/layout/default"/>
    <dgm:cxn modelId="{91845571-3C34-6D48-88D1-5B46BAB721AF}" type="presParOf" srcId="{109EE6A4-EFD9-514A-9981-F9136D61A0CB}" destId="{6DE9BEDC-D17B-0F46-AE93-B4A472FA680A}" srcOrd="40" destOrd="0" presId="urn:microsoft.com/office/officeart/2005/8/layout/default"/>
    <dgm:cxn modelId="{00A6ED42-4E73-7246-A6E8-72A318EC2ECE}" type="presParOf" srcId="{109EE6A4-EFD9-514A-9981-F9136D61A0CB}" destId="{B241198C-91D7-EE49-8FB9-ED2870F76E15}" srcOrd="41" destOrd="0" presId="urn:microsoft.com/office/officeart/2005/8/layout/default"/>
    <dgm:cxn modelId="{A453976F-430F-CE44-976B-C8237BFBE219}" type="presParOf" srcId="{109EE6A4-EFD9-514A-9981-F9136D61A0CB}" destId="{2C69F8B8-43FB-6442-8381-E99A3CCA3520}" srcOrd="42" destOrd="0" presId="urn:microsoft.com/office/officeart/2005/8/layout/default"/>
    <dgm:cxn modelId="{9199222E-868B-704A-B986-F4F857BFB715}" type="presParOf" srcId="{109EE6A4-EFD9-514A-9981-F9136D61A0CB}" destId="{CF34D786-FF94-614A-9C77-E49365E7A1B0}" srcOrd="43" destOrd="0" presId="urn:microsoft.com/office/officeart/2005/8/layout/default"/>
    <dgm:cxn modelId="{56830B86-5C07-FA4F-A69F-889E7E160176}" type="presParOf" srcId="{109EE6A4-EFD9-514A-9981-F9136D61A0CB}" destId="{CC4DBCB6-65F6-1F46-B50A-EBE613F6A151}" srcOrd="44" destOrd="0" presId="urn:microsoft.com/office/officeart/2005/8/layout/default"/>
    <dgm:cxn modelId="{D3C44A1B-BE8F-0C42-AA1B-AA969E1947CC}" type="presParOf" srcId="{109EE6A4-EFD9-514A-9981-F9136D61A0CB}" destId="{C3DCC4E9-D708-B54D-AADB-859D619179D2}" srcOrd="45" destOrd="0" presId="urn:microsoft.com/office/officeart/2005/8/layout/default"/>
    <dgm:cxn modelId="{C90C3779-D8B0-574D-9F73-DEDEBE0D3CEA}" type="presParOf" srcId="{109EE6A4-EFD9-514A-9981-F9136D61A0CB}" destId="{E04BA549-8F09-2349-A9BB-18CCC1F911D7}"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F6ED9-66DB-F740-8A21-DC8F41CD90BC}">
      <dsp:nvSpPr>
        <dsp:cNvPr id="0" name=""/>
        <dsp:cNvSpPr/>
      </dsp:nvSpPr>
      <dsp:spPr>
        <a:xfrm>
          <a:off x="0" y="837"/>
          <a:ext cx="5796553" cy="12976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We aim to create a trusted environment to understand and resolve complex problems and identify future potential synergies.</a:t>
          </a:r>
          <a:endParaRPr lang="en-GB" sz="2400" kern="1200" dirty="0"/>
        </a:p>
      </dsp:txBody>
      <dsp:txXfrm>
        <a:off x="63344" y="64181"/>
        <a:ext cx="5669865" cy="1170915"/>
      </dsp:txXfrm>
    </dsp:sp>
    <dsp:sp modelId="{6910AF06-B689-CD45-9D06-B22358782CFE}">
      <dsp:nvSpPr>
        <dsp:cNvPr id="0" name=""/>
        <dsp:cNvSpPr/>
      </dsp:nvSpPr>
      <dsp:spPr>
        <a:xfrm>
          <a:off x="0" y="1312699"/>
          <a:ext cx="5796553" cy="12976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We have representatives from key players and from key standardisation organisations.</a:t>
          </a:r>
        </a:p>
      </dsp:txBody>
      <dsp:txXfrm>
        <a:off x="63344" y="1376043"/>
        <a:ext cx="5669865" cy="1170915"/>
      </dsp:txXfrm>
    </dsp:sp>
    <dsp:sp modelId="{D3815840-E455-704E-928F-2175DBA90884}">
      <dsp:nvSpPr>
        <dsp:cNvPr id="0" name=""/>
        <dsp:cNvSpPr/>
      </dsp:nvSpPr>
      <dsp:spPr>
        <a:xfrm>
          <a:off x="0" y="2624562"/>
          <a:ext cx="5796553" cy="12976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Each speaker is speaking as an expert in the field, and not necessarily speaking on behalf of his company or standards organisation. </a:t>
          </a:r>
        </a:p>
      </dsp:txBody>
      <dsp:txXfrm>
        <a:off x="63344" y="2687906"/>
        <a:ext cx="5669865" cy="1170915"/>
      </dsp:txXfrm>
    </dsp:sp>
    <dsp:sp modelId="{B5A50321-A0BF-F24B-988E-46F04DE03C4D}">
      <dsp:nvSpPr>
        <dsp:cNvPr id="0" name=""/>
        <dsp:cNvSpPr/>
      </dsp:nvSpPr>
      <dsp:spPr>
        <a:xfrm>
          <a:off x="0" y="3936424"/>
          <a:ext cx="5796553" cy="1297603"/>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i="1" kern="1200" dirty="0"/>
            <a:t>Therefore, participants are free to use the information received, but not attribute the affiliation of the speaker(s).</a:t>
          </a:r>
        </a:p>
      </dsp:txBody>
      <dsp:txXfrm>
        <a:off x="63344" y="3999768"/>
        <a:ext cx="5669865" cy="11709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D50BE-5B22-EB41-96E7-B6F4689E4D13}">
      <dsp:nvSpPr>
        <dsp:cNvPr id="0" name=""/>
        <dsp:cNvSpPr/>
      </dsp:nvSpPr>
      <dsp:spPr>
        <a:xfrm>
          <a:off x="0" y="1691971"/>
          <a:ext cx="11398129" cy="2255961"/>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5B3A2-E318-5849-A8CF-EB3050147C59}">
      <dsp:nvSpPr>
        <dsp:cNvPr id="0" name=""/>
        <dsp:cNvSpPr/>
      </dsp:nvSpPr>
      <dsp:spPr>
        <a:xfrm>
          <a:off x="3765" y="0"/>
          <a:ext cx="1148300" cy="225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20000"/>
                  <a:lumOff val="80000"/>
                </a:schemeClr>
              </a:solidFill>
            </a:rPr>
            <a:t>Multi-Tenant Security </a:t>
          </a:r>
          <a:r>
            <a:rPr lang="en-GB" sz="1600" kern="1200" dirty="0">
              <a:solidFill>
                <a:schemeClr val="bg1"/>
              </a:solidFill>
            </a:rPr>
            <a:t>Services </a:t>
          </a:r>
        </a:p>
      </dsp:txBody>
      <dsp:txXfrm>
        <a:off x="3765" y="0"/>
        <a:ext cx="1148300" cy="2255961"/>
      </dsp:txXfrm>
    </dsp:sp>
    <dsp:sp modelId="{71A0FFCC-6AAB-0B44-84B5-BA7C72AC99CB}">
      <dsp:nvSpPr>
        <dsp:cNvPr id="0" name=""/>
        <dsp:cNvSpPr/>
      </dsp:nvSpPr>
      <dsp:spPr>
        <a:xfrm>
          <a:off x="295920" y="2537956"/>
          <a:ext cx="563990" cy="56399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0E740-E630-B241-BDDD-512C3E67425C}">
      <dsp:nvSpPr>
        <dsp:cNvPr id="0" name=""/>
        <dsp:cNvSpPr/>
      </dsp:nvSpPr>
      <dsp:spPr>
        <a:xfrm>
          <a:off x="1209480" y="3383942"/>
          <a:ext cx="1669708" cy="225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IT" sz="1600" kern="1200" dirty="0">
              <a:solidFill>
                <a:schemeClr val="bg1"/>
              </a:solidFill>
            </a:rPr>
            <a:t>Security Assurance of Products </a:t>
          </a:r>
          <a:r>
            <a:rPr lang="en-IT" sz="1600" kern="1200" dirty="0">
              <a:solidFill>
                <a:schemeClr val="accent4">
                  <a:lumMod val="20000"/>
                  <a:lumOff val="80000"/>
                </a:schemeClr>
              </a:solidFill>
            </a:rPr>
            <a:t>Demonstrated by Certification</a:t>
          </a:r>
        </a:p>
      </dsp:txBody>
      <dsp:txXfrm>
        <a:off x="1209480" y="3383942"/>
        <a:ext cx="1669708" cy="2255961"/>
      </dsp:txXfrm>
    </dsp:sp>
    <dsp:sp modelId="{8C53CE1E-050A-B748-A141-EA8CA16FE4A5}">
      <dsp:nvSpPr>
        <dsp:cNvPr id="0" name=""/>
        <dsp:cNvSpPr/>
      </dsp:nvSpPr>
      <dsp:spPr>
        <a:xfrm>
          <a:off x="1762340" y="2537956"/>
          <a:ext cx="563990" cy="56399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C722F-6DFB-8848-A7F8-EE0175348BDF}">
      <dsp:nvSpPr>
        <dsp:cNvPr id="0" name=""/>
        <dsp:cNvSpPr/>
      </dsp:nvSpPr>
      <dsp:spPr>
        <a:xfrm>
          <a:off x="2936604" y="0"/>
          <a:ext cx="1699610" cy="225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20000"/>
                  <a:lumOff val="80000"/>
                </a:schemeClr>
              </a:solidFill>
            </a:rPr>
            <a:t>Agility in Deployment of Common Security </a:t>
          </a:r>
          <a:r>
            <a:rPr lang="en-GB" sz="1600" kern="1200" dirty="0">
              <a:solidFill>
                <a:schemeClr val="bg1"/>
              </a:solidFill>
            </a:rPr>
            <a:t>Requirements while supporting innovation</a:t>
          </a:r>
        </a:p>
      </dsp:txBody>
      <dsp:txXfrm>
        <a:off x="2936604" y="0"/>
        <a:ext cx="1699610" cy="2255961"/>
      </dsp:txXfrm>
    </dsp:sp>
    <dsp:sp modelId="{90FCDE2E-A6FB-C340-BCA5-F33AA12A8FEF}">
      <dsp:nvSpPr>
        <dsp:cNvPr id="0" name=""/>
        <dsp:cNvSpPr/>
      </dsp:nvSpPr>
      <dsp:spPr>
        <a:xfrm>
          <a:off x="3504415" y="2537956"/>
          <a:ext cx="563990" cy="56399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DC004-1384-7844-914E-93B734B3D912}">
      <dsp:nvSpPr>
        <dsp:cNvPr id="0" name=""/>
        <dsp:cNvSpPr/>
      </dsp:nvSpPr>
      <dsp:spPr>
        <a:xfrm>
          <a:off x="4693630" y="3383942"/>
          <a:ext cx="2028288" cy="225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Multiple, Comprehensive Update Features</a:t>
          </a:r>
        </a:p>
      </dsp:txBody>
      <dsp:txXfrm>
        <a:off x="4693630" y="3383942"/>
        <a:ext cx="2028288" cy="2255961"/>
      </dsp:txXfrm>
    </dsp:sp>
    <dsp:sp modelId="{F7C09BD2-618D-9345-9FBA-8CA76B84CDA1}">
      <dsp:nvSpPr>
        <dsp:cNvPr id="0" name=""/>
        <dsp:cNvSpPr/>
      </dsp:nvSpPr>
      <dsp:spPr>
        <a:xfrm>
          <a:off x="5425779" y="2537956"/>
          <a:ext cx="563990" cy="56399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CC860-A175-334A-A378-07A23F923027}">
      <dsp:nvSpPr>
        <dsp:cNvPr id="0" name=""/>
        <dsp:cNvSpPr/>
      </dsp:nvSpPr>
      <dsp:spPr>
        <a:xfrm>
          <a:off x="6779334" y="0"/>
          <a:ext cx="1775180" cy="225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Designed To Support </a:t>
          </a:r>
          <a:r>
            <a:rPr lang="en-GB" sz="1600" kern="1200" dirty="0">
              <a:solidFill>
                <a:schemeClr val="accent4">
                  <a:lumMod val="20000"/>
                  <a:lumOff val="80000"/>
                </a:schemeClr>
              </a:solidFill>
            </a:rPr>
            <a:t>Future Cryptographic Requirements &amp; Evolving Regulations</a:t>
          </a:r>
        </a:p>
      </dsp:txBody>
      <dsp:txXfrm>
        <a:off x="6779334" y="0"/>
        <a:ext cx="1775180" cy="2255961"/>
      </dsp:txXfrm>
    </dsp:sp>
    <dsp:sp modelId="{48F70CD1-887E-4C4E-B727-6AC832BBBBAC}">
      <dsp:nvSpPr>
        <dsp:cNvPr id="0" name=""/>
        <dsp:cNvSpPr/>
      </dsp:nvSpPr>
      <dsp:spPr>
        <a:xfrm>
          <a:off x="7384929" y="2537956"/>
          <a:ext cx="563990" cy="56399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A1C53-BC4A-7546-A9E3-1C50EEC7F176}">
      <dsp:nvSpPr>
        <dsp:cNvPr id="0" name=""/>
        <dsp:cNvSpPr/>
      </dsp:nvSpPr>
      <dsp:spPr>
        <a:xfrm>
          <a:off x="8611929" y="3383942"/>
          <a:ext cx="1642620" cy="225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Leverages combined </a:t>
          </a:r>
          <a:r>
            <a:rPr lang="en-GB" sz="1600" kern="1200" dirty="0">
              <a:solidFill>
                <a:schemeClr val="accent4">
                  <a:lumMod val="20000"/>
                  <a:lumOff val="80000"/>
                </a:schemeClr>
              </a:solidFill>
            </a:rPr>
            <a:t>expertise of community </a:t>
          </a:r>
          <a:r>
            <a:rPr lang="en-GB" sz="1600" kern="1200" dirty="0">
              <a:solidFill>
                <a:schemeClr val="bg1"/>
              </a:solidFill>
            </a:rPr>
            <a:t>in deploying security specifications &amp; in addressing emerging threats</a:t>
          </a:r>
        </a:p>
      </dsp:txBody>
      <dsp:txXfrm>
        <a:off x="8611929" y="3383942"/>
        <a:ext cx="1642620" cy="2255961"/>
      </dsp:txXfrm>
    </dsp:sp>
    <dsp:sp modelId="{16B781AF-0E23-724C-B74B-8DA9F6DBF47D}">
      <dsp:nvSpPr>
        <dsp:cNvPr id="0" name=""/>
        <dsp:cNvSpPr/>
      </dsp:nvSpPr>
      <dsp:spPr>
        <a:xfrm>
          <a:off x="9151244" y="2537956"/>
          <a:ext cx="563990" cy="56399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8D621-0FB5-974D-8014-FC776238677F}">
      <dsp:nvSpPr>
        <dsp:cNvPr id="0" name=""/>
        <dsp:cNvSpPr/>
      </dsp:nvSpPr>
      <dsp:spPr>
        <a:xfrm>
          <a:off x="2396" y="179770"/>
          <a:ext cx="1901483" cy="114089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Proprietary Application Ecosystem </a:t>
          </a:r>
        </a:p>
      </dsp:txBody>
      <dsp:txXfrm>
        <a:off x="2396" y="179770"/>
        <a:ext cx="1901483" cy="1140890"/>
      </dsp:txXfrm>
    </dsp:sp>
    <dsp:sp modelId="{FFB36BAF-93BB-F14C-AA53-DA4F1E5296E8}">
      <dsp:nvSpPr>
        <dsp:cNvPr id="0" name=""/>
        <dsp:cNvSpPr/>
      </dsp:nvSpPr>
      <dsp:spPr>
        <a:xfrm>
          <a:off x="2094028" y="179770"/>
          <a:ext cx="1901483" cy="1140890"/>
        </a:xfrm>
        <a:prstGeom prst="rect">
          <a:avLst/>
        </a:prstGeom>
        <a:solidFill>
          <a:schemeClr val="accent3">
            <a:shade val="80000"/>
            <a:hueOff val="-155997"/>
            <a:satOff val="-25255"/>
            <a:lumOff val="13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Proprietary Key Lifecycle Management (Provisioning And Decommissioning) </a:t>
          </a:r>
          <a:endParaRPr lang="en-GB" sz="1200" kern="1200" dirty="0"/>
        </a:p>
      </dsp:txBody>
      <dsp:txXfrm>
        <a:off x="2094028" y="179770"/>
        <a:ext cx="1901483" cy="1140890"/>
      </dsp:txXfrm>
    </dsp:sp>
    <dsp:sp modelId="{480B9E0A-69EF-DD41-9E7F-7AF4A256B752}">
      <dsp:nvSpPr>
        <dsp:cNvPr id="0" name=""/>
        <dsp:cNvSpPr/>
      </dsp:nvSpPr>
      <dsp:spPr>
        <a:xfrm>
          <a:off x="4185660" y="179770"/>
          <a:ext cx="1901483" cy="1140890"/>
        </a:xfrm>
        <a:prstGeom prst="rect">
          <a:avLst/>
        </a:prstGeom>
        <a:solidFill>
          <a:schemeClr val="accent3">
            <a:shade val="80000"/>
            <a:hueOff val="-311993"/>
            <a:satOff val="-50509"/>
            <a:lumOff val="265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Proprietary Implementation of Cryptography</a:t>
          </a:r>
        </a:p>
      </dsp:txBody>
      <dsp:txXfrm>
        <a:off x="4185660" y="179770"/>
        <a:ext cx="1901483" cy="1140890"/>
      </dsp:txXfrm>
    </dsp:sp>
    <dsp:sp modelId="{A88297D7-B1F3-D54E-995F-DA7EF673378B}">
      <dsp:nvSpPr>
        <dsp:cNvPr id="0" name=""/>
        <dsp:cNvSpPr/>
      </dsp:nvSpPr>
      <dsp:spPr>
        <a:xfrm>
          <a:off x="6277292" y="179770"/>
          <a:ext cx="1901483" cy="1140890"/>
        </a:xfrm>
        <a:prstGeom prst="rect">
          <a:avLst/>
        </a:prstGeom>
        <a:solidFill>
          <a:schemeClr val="accent3">
            <a:shade val="80000"/>
            <a:hueOff val="-467990"/>
            <a:satOff val="-75764"/>
            <a:lumOff val="39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Vendor Lock-In</a:t>
          </a:r>
        </a:p>
      </dsp:txBody>
      <dsp:txXfrm>
        <a:off x="6277292" y="179770"/>
        <a:ext cx="1901483" cy="11408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A30C-A3DB-3945-BDF6-54FC01A5766B}">
      <dsp:nvSpPr>
        <dsp:cNvPr id="0" name=""/>
        <dsp:cNvSpPr/>
      </dsp:nvSpPr>
      <dsp:spPr>
        <a:xfrm>
          <a:off x="0" y="369398"/>
          <a:ext cx="1586130" cy="95167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kern="1200"/>
            <a:t>Lack of Clear Metrics on Security Robustness</a:t>
          </a:r>
        </a:p>
      </dsp:txBody>
      <dsp:txXfrm>
        <a:off x="0" y="369398"/>
        <a:ext cx="1586130" cy="951678"/>
      </dsp:txXfrm>
    </dsp:sp>
    <dsp:sp modelId="{D98A28BA-C0E7-194C-9568-D0F05F471656}">
      <dsp:nvSpPr>
        <dsp:cNvPr id="0" name=""/>
        <dsp:cNvSpPr/>
      </dsp:nvSpPr>
      <dsp:spPr>
        <a:xfrm>
          <a:off x="1744743" y="369398"/>
          <a:ext cx="1586130" cy="951678"/>
        </a:xfrm>
        <a:prstGeom prst="rect">
          <a:avLst/>
        </a:prstGeom>
        <a:solidFill>
          <a:schemeClr val="accent2">
            <a:shade val="80000"/>
            <a:hueOff val="182787"/>
            <a:satOff val="1020"/>
            <a:lumOff val="82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Device Identification And Update</a:t>
          </a:r>
        </a:p>
      </dsp:txBody>
      <dsp:txXfrm>
        <a:off x="1744743" y="369398"/>
        <a:ext cx="1586130" cy="951678"/>
      </dsp:txXfrm>
    </dsp:sp>
    <dsp:sp modelId="{5E0E0E19-E8F8-5D49-8B01-C4D03E48267C}">
      <dsp:nvSpPr>
        <dsp:cNvPr id="0" name=""/>
        <dsp:cNvSpPr/>
      </dsp:nvSpPr>
      <dsp:spPr>
        <a:xfrm>
          <a:off x="3489487" y="369398"/>
          <a:ext cx="1586130" cy="951678"/>
        </a:xfrm>
        <a:prstGeom prst="rect">
          <a:avLst/>
        </a:prstGeom>
        <a:solidFill>
          <a:schemeClr val="accent2">
            <a:shade val="80000"/>
            <a:hueOff val="365574"/>
            <a:satOff val="2039"/>
            <a:lumOff val="164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Fragmentation of Secure Boot Requirements</a:t>
          </a:r>
        </a:p>
      </dsp:txBody>
      <dsp:txXfrm>
        <a:off x="3489487" y="369398"/>
        <a:ext cx="1586130" cy="951678"/>
      </dsp:txXfrm>
    </dsp:sp>
    <dsp:sp modelId="{03BC0545-A97B-C341-91FB-989D5911EC4C}">
      <dsp:nvSpPr>
        <dsp:cNvPr id="0" name=""/>
        <dsp:cNvSpPr/>
      </dsp:nvSpPr>
      <dsp:spPr>
        <a:xfrm>
          <a:off x="872371" y="1479690"/>
          <a:ext cx="1586130" cy="951678"/>
        </a:xfrm>
        <a:prstGeom prst="rect">
          <a:avLst/>
        </a:prstGeom>
        <a:solidFill>
          <a:schemeClr val="accent2">
            <a:shade val="80000"/>
            <a:hueOff val="548361"/>
            <a:satOff val="3059"/>
            <a:lumOff val="247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Lack of Incremental Build Upon Solutions (each new service requires a new ECU)</a:t>
          </a:r>
          <a:endParaRPr lang="en-GB" sz="1200" kern="1200" dirty="0"/>
        </a:p>
      </dsp:txBody>
      <dsp:txXfrm>
        <a:off x="872371" y="1479690"/>
        <a:ext cx="1586130" cy="951678"/>
      </dsp:txXfrm>
    </dsp:sp>
    <dsp:sp modelId="{43F49952-2CB4-364C-A31A-7883BF41469F}">
      <dsp:nvSpPr>
        <dsp:cNvPr id="0" name=""/>
        <dsp:cNvSpPr/>
      </dsp:nvSpPr>
      <dsp:spPr>
        <a:xfrm>
          <a:off x="2617115" y="1479690"/>
          <a:ext cx="1586130" cy="951678"/>
        </a:xfrm>
        <a:prstGeom prst="rect">
          <a:avLst/>
        </a:prstGeom>
        <a:solidFill>
          <a:schemeClr val="accent2">
            <a:shade val="80000"/>
            <a:hueOff val="731147"/>
            <a:satOff val="4078"/>
            <a:lumOff val="329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Difficulty in managing trust over extended value chain with new service providers (beyond OEMs)</a:t>
          </a:r>
          <a:endParaRPr lang="en-GB" sz="1200" kern="1200" dirty="0"/>
        </a:p>
      </dsp:txBody>
      <dsp:txXfrm>
        <a:off x="2617115" y="1479690"/>
        <a:ext cx="1586130" cy="9516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CE709-5092-CF40-99CD-C3E54FE6E906}">
      <dsp:nvSpPr>
        <dsp:cNvPr id="0" name=""/>
        <dsp:cNvSpPr/>
      </dsp:nvSpPr>
      <dsp:spPr>
        <a:xfrm rot="16200000">
          <a:off x="85725" y="-85725"/>
          <a:ext cx="2145506" cy="2316956"/>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More Attack Vectors</a:t>
          </a:r>
        </a:p>
      </dsp:txBody>
      <dsp:txXfrm rot="5400000">
        <a:off x="0" y="0"/>
        <a:ext cx="2316956" cy="1609129"/>
      </dsp:txXfrm>
    </dsp:sp>
    <dsp:sp modelId="{5F07C087-C417-5648-8054-3F291103AFD8}">
      <dsp:nvSpPr>
        <dsp:cNvPr id="0" name=""/>
        <dsp:cNvSpPr/>
      </dsp:nvSpPr>
      <dsp:spPr>
        <a:xfrm>
          <a:off x="2316956" y="0"/>
          <a:ext cx="2316956" cy="2145506"/>
        </a:xfrm>
        <a:prstGeom prst="round1Rect">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More Attack Types</a:t>
          </a:r>
        </a:p>
      </dsp:txBody>
      <dsp:txXfrm>
        <a:off x="2316956" y="0"/>
        <a:ext cx="2316956" cy="1609129"/>
      </dsp:txXfrm>
    </dsp:sp>
    <dsp:sp modelId="{96FE42E3-2F38-8843-9A5C-BDF729AD70D4}">
      <dsp:nvSpPr>
        <dsp:cNvPr id="0" name=""/>
        <dsp:cNvSpPr/>
      </dsp:nvSpPr>
      <dsp:spPr>
        <a:xfrm rot="10800000">
          <a:off x="0" y="2145506"/>
          <a:ext cx="2316956" cy="2145506"/>
        </a:xfrm>
        <a:prstGeom prst="round1Rect">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More Attack Surfaces</a:t>
          </a:r>
        </a:p>
      </dsp:txBody>
      <dsp:txXfrm rot="10800000">
        <a:off x="0" y="2681882"/>
        <a:ext cx="2316956" cy="1609129"/>
      </dsp:txXfrm>
    </dsp:sp>
    <dsp:sp modelId="{502E905A-2F9E-D742-8B66-F578E1229FC4}">
      <dsp:nvSpPr>
        <dsp:cNvPr id="0" name=""/>
        <dsp:cNvSpPr/>
      </dsp:nvSpPr>
      <dsp:spPr>
        <a:xfrm rot="5400000">
          <a:off x="2402680" y="2059781"/>
          <a:ext cx="2145506" cy="2316956"/>
        </a:xfrm>
        <a:prstGeom prst="round1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More Types of Hackers</a:t>
          </a:r>
        </a:p>
      </dsp:txBody>
      <dsp:txXfrm rot="-5400000">
        <a:off x="2316956" y="2681882"/>
        <a:ext cx="2316956" cy="1609129"/>
      </dsp:txXfrm>
    </dsp:sp>
    <dsp:sp modelId="{1FF53843-4557-9540-BB49-DDAEAF2EDC9C}">
      <dsp:nvSpPr>
        <dsp:cNvPr id="0" name=""/>
        <dsp:cNvSpPr/>
      </dsp:nvSpPr>
      <dsp:spPr>
        <a:xfrm>
          <a:off x="1621869" y="1609129"/>
          <a:ext cx="1390173" cy="1072753"/>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More Security Risk</a:t>
          </a:r>
        </a:p>
      </dsp:txBody>
      <dsp:txXfrm>
        <a:off x="1674236" y="1661496"/>
        <a:ext cx="1285439" cy="9680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A1594-8619-E749-9049-67A9B02B7F9C}">
      <dsp:nvSpPr>
        <dsp:cNvPr id="0" name=""/>
        <dsp:cNvSpPr/>
      </dsp:nvSpPr>
      <dsp:spPr>
        <a:xfrm rot="5400000">
          <a:off x="499216" y="1648993"/>
          <a:ext cx="1492206" cy="2482998"/>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1FA0F-FCBF-214E-B550-175DA9B12C9E}">
      <dsp:nvSpPr>
        <dsp:cNvPr id="0" name=""/>
        <dsp:cNvSpPr/>
      </dsp:nvSpPr>
      <dsp:spPr>
        <a:xfrm>
          <a:off x="250130" y="2390875"/>
          <a:ext cx="2241665" cy="196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solidFill>
                <a:schemeClr val="bg1"/>
              </a:solidFill>
            </a:rPr>
            <a:t>High Value of Software Assets of Vehicle</a:t>
          </a:r>
          <a:endParaRPr lang="en-GB" sz="1900" kern="1200" dirty="0">
            <a:solidFill>
              <a:schemeClr val="bg1"/>
            </a:solidFill>
          </a:endParaRPr>
        </a:p>
      </dsp:txBody>
      <dsp:txXfrm>
        <a:off x="250130" y="2390875"/>
        <a:ext cx="2241665" cy="1964950"/>
      </dsp:txXfrm>
    </dsp:sp>
    <dsp:sp modelId="{E0058BA7-86B4-1B48-AF92-22197A3C240D}">
      <dsp:nvSpPr>
        <dsp:cNvPr id="0" name=""/>
        <dsp:cNvSpPr/>
      </dsp:nvSpPr>
      <dsp:spPr>
        <a:xfrm>
          <a:off x="2068839" y="1466192"/>
          <a:ext cx="422955" cy="42295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2080C-EA04-FF41-A136-299899F13A79}">
      <dsp:nvSpPr>
        <dsp:cNvPr id="0" name=""/>
        <dsp:cNvSpPr/>
      </dsp:nvSpPr>
      <dsp:spPr>
        <a:xfrm rot="5400000">
          <a:off x="3243452" y="969929"/>
          <a:ext cx="1492206" cy="2482998"/>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CBABB-695D-ED45-9864-2308E5C32100}">
      <dsp:nvSpPr>
        <dsp:cNvPr id="0" name=""/>
        <dsp:cNvSpPr/>
      </dsp:nvSpPr>
      <dsp:spPr>
        <a:xfrm>
          <a:off x="2994366" y="1711811"/>
          <a:ext cx="2241665" cy="196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solidFill>
                <a:schemeClr val="bg1"/>
              </a:solidFill>
            </a:rPr>
            <a:t>Compliance with Cybersecurity Management Processes for type approval (UNECE 155 64 countries)</a:t>
          </a:r>
          <a:endParaRPr lang="en-GB" sz="1900" kern="1200" dirty="0">
            <a:solidFill>
              <a:schemeClr val="bg1"/>
            </a:solidFill>
          </a:endParaRPr>
        </a:p>
      </dsp:txBody>
      <dsp:txXfrm>
        <a:off x="2994366" y="1711811"/>
        <a:ext cx="2241665" cy="1964950"/>
      </dsp:txXfrm>
    </dsp:sp>
    <dsp:sp modelId="{D9F160B0-4F9C-9249-9870-B4D4CEDC1260}">
      <dsp:nvSpPr>
        <dsp:cNvPr id="0" name=""/>
        <dsp:cNvSpPr/>
      </dsp:nvSpPr>
      <dsp:spPr>
        <a:xfrm>
          <a:off x="4813075" y="787128"/>
          <a:ext cx="422955" cy="42295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EB949-F268-CA49-B51C-F9E53981496C}">
      <dsp:nvSpPr>
        <dsp:cNvPr id="0" name=""/>
        <dsp:cNvSpPr/>
      </dsp:nvSpPr>
      <dsp:spPr>
        <a:xfrm rot="5400000">
          <a:off x="5987688" y="290865"/>
          <a:ext cx="1492206" cy="2482998"/>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CBEBCF-8B5C-CC4B-89AA-5800145CF872}">
      <dsp:nvSpPr>
        <dsp:cNvPr id="0" name=""/>
        <dsp:cNvSpPr/>
      </dsp:nvSpPr>
      <dsp:spPr>
        <a:xfrm>
          <a:off x="5738602" y="1032747"/>
          <a:ext cx="2241665" cy="196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solidFill>
                <a:schemeClr val="bg1"/>
              </a:solidFill>
            </a:rPr>
            <a:t>Unpaid Feature Enablement</a:t>
          </a:r>
          <a:endParaRPr lang="en-GB" sz="1900" kern="1200" dirty="0">
            <a:solidFill>
              <a:schemeClr val="bg1"/>
            </a:solidFill>
          </a:endParaRPr>
        </a:p>
      </dsp:txBody>
      <dsp:txXfrm>
        <a:off x="5738602" y="1032747"/>
        <a:ext cx="2241665" cy="1964950"/>
      </dsp:txXfrm>
    </dsp:sp>
    <dsp:sp modelId="{549C725F-E64C-5A4C-957D-580509D99A6E}">
      <dsp:nvSpPr>
        <dsp:cNvPr id="0" name=""/>
        <dsp:cNvSpPr/>
      </dsp:nvSpPr>
      <dsp:spPr>
        <a:xfrm>
          <a:off x="7557311" y="108064"/>
          <a:ext cx="422955" cy="42295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20C32-4C81-F14E-8B7C-F868CCE9DC00}">
      <dsp:nvSpPr>
        <dsp:cNvPr id="0" name=""/>
        <dsp:cNvSpPr/>
      </dsp:nvSpPr>
      <dsp:spPr>
        <a:xfrm rot="5400000">
          <a:off x="8731924" y="-388198"/>
          <a:ext cx="1492206" cy="2482998"/>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98D6C0-9AA1-AD4B-826A-9B804AE9EBC2}">
      <dsp:nvSpPr>
        <dsp:cNvPr id="0" name=""/>
        <dsp:cNvSpPr/>
      </dsp:nvSpPr>
      <dsp:spPr>
        <a:xfrm>
          <a:off x="8482838" y="353683"/>
          <a:ext cx="2241665" cy="196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solidFill>
                <a:schemeClr val="bg1"/>
              </a:solidFill>
            </a:rPr>
            <a:t>Warranty Fraud</a:t>
          </a:r>
          <a:endParaRPr lang="en-GB" sz="1900" kern="1200" dirty="0">
            <a:solidFill>
              <a:schemeClr val="bg1"/>
            </a:solidFill>
          </a:endParaRPr>
        </a:p>
      </dsp:txBody>
      <dsp:txXfrm>
        <a:off x="8482838" y="353683"/>
        <a:ext cx="2241665" cy="19649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25DB9-BC18-F64F-B716-705A55D6F9D0}">
      <dsp:nvSpPr>
        <dsp:cNvPr id="0" name=""/>
        <dsp:cNvSpPr/>
      </dsp:nvSpPr>
      <dsp:spPr>
        <a:xfrm>
          <a:off x="386" y="640016"/>
          <a:ext cx="1505489" cy="903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Financial repercussions</a:t>
          </a:r>
        </a:p>
      </dsp:txBody>
      <dsp:txXfrm>
        <a:off x="386" y="640016"/>
        <a:ext cx="1505489" cy="903293"/>
      </dsp:txXfrm>
    </dsp:sp>
    <dsp:sp modelId="{744F423E-E481-EC4B-978A-B334D56564E2}">
      <dsp:nvSpPr>
        <dsp:cNvPr id="0" name=""/>
        <dsp:cNvSpPr/>
      </dsp:nvSpPr>
      <dsp:spPr>
        <a:xfrm>
          <a:off x="1656424" y="640016"/>
          <a:ext cx="1505489" cy="903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Recalls or OTAs</a:t>
          </a:r>
        </a:p>
      </dsp:txBody>
      <dsp:txXfrm>
        <a:off x="1656424" y="640016"/>
        <a:ext cx="1505489" cy="903293"/>
      </dsp:txXfrm>
    </dsp:sp>
    <dsp:sp modelId="{9300583B-DCA0-884F-8EA1-FFE9DC910F02}">
      <dsp:nvSpPr>
        <dsp:cNvPr id="0" name=""/>
        <dsp:cNvSpPr/>
      </dsp:nvSpPr>
      <dsp:spPr>
        <a:xfrm>
          <a:off x="386" y="1693859"/>
          <a:ext cx="1505489" cy="903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Production shutdowns</a:t>
          </a:r>
        </a:p>
      </dsp:txBody>
      <dsp:txXfrm>
        <a:off x="386" y="1693859"/>
        <a:ext cx="1505489" cy="903293"/>
      </dsp:txXfrm>
    </dsp:sp>
    <dsp:sp modelId="{8809176A-ACC7-1143-ABD0-6B7BF9B288ED}">
      <dsp:nvSpPr>
        <dsp:cNvPr id="0" name=""/>
        <dsp:cNvSpPr/>
      </dsp:nvSpPr>
      <dsp:spPr>
        <a:xfrm>
          <a:off x="1656424" y="1693859"/>
          <a:ext cx="1505489" cy="903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Ransomware payments</a:t>
          </a:r>
        </a:p>
      </dsp:txBody>
      <dsp:txXfrm>
        <a:off x="1656424" y="1693859"/>
        <a:ext cx="1505489" cy="903293"/>
      </dsp:txXfrm>
    </dsp:sp>
    <dsp:sp modelId="{AD7AFDDB-DFDE-EF48-BA56-57F4666216F0}">
      <dsp:nvSpPr>
        <dsp:cNvPr id="0" name=""/>
        <dsp:cNvSpPr/>
      </dsp:nvSpPr>
      <dsp:spPr>
        <a:xfrm>
          <a:off x="386" y="2747702"/>
          <a:ext cx="1505489" cy="903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Damage to brand reputation and customer trust</a:t>
          </a:r>
        </a:p>
      </dsp:txBody>
      <dsp:txXfrm>
        <a:off x="386" y="2747702"/>
        <a:ext cx="1505489" cy="903293"/>
      </dsp:txXfrm>
    </dsp:sp>
    <dsp:sp modelId="{BD186D8C-D9E4-C04E-9446-3BF945706A81}">
      <dsp:nvSpPr>
        <dsp:cNvPr id="0" name=""/>
        <dsp:cNvSpPr/>
      </dsp:nvSpPr>
      <dsp:spPr>
        <a:xfrm>
          <a:off x="1656424" y="2747702"/>
          <a:ext cx="1505489" cy="90329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Large regulatory fines</a:t>
          </a:r>
        </a:p>
      </dsp:txBody>
      <dsp:txXfrm>
        <a:off x="1656424" y="2747702"/>
        <a:ext cx="1505489" cy="90329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0A95-D626-BB45-8DA2-74550DA7635D}">
      <dsp:nvSpPr>
        <dsp:cNvPr id="0" name=""/>
        <dsp:cNvSpPr/>
      </dsp:nvSpPr>
      <dsp:spPr>
        <a:xfrm>
          <a:off x="4714" y="326273"/>
          <a:ext cx="4122652" cy="412265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6883" tIns="21590" rIns="226883" bIns="21590" numCol="1" spcCol="1270" anchor="ctr" anchorCtr="1">
          <a:noAutofit/>
        </a:bodyPr>
        <a:lstStyle/>
        <a:p>
          <a:pPr marL="0" lvl="0" indent="0" algn="l" defTabSz="755650">
            <a:lnSpc>
              <a:spcPct val="90000"/>
            </a:lnSpc>
            <a:spcBef>
              <a:spcPct val="0"/>
            </a:spcBef>
            <a:spcAft>
              <a:spcPct val="35000"/>
            </a:spcAft>
            <a:buNone/>
          </a:pPr>
          <a:r>
            <a:rPr lang="en-GB" sz="1700" kern="1200" dirty="0">
              <a:solidFill>
                <a:schemeClr val="bg1"/>
              </a:solidFill>
            </a:rPr>
            <a:t>Everyone on their Own</a:t>
          </a:r>
        </a:p>
        <a:p>
          <a:pPr marL="114300" lvl="1" indent="-114300" algn="l" defTabSz="577850">
            <a:lnSpc>
              <a:spcPct val="90000"/>
            </a:lnSpc>
            <a:spcBef>
              <a:spcPct val="0"/>
            </a:spcBef>
            <a:spcAft>
              <a:spcPct val="15000"/>
            </a:spcAft>
            <a:buChar char="•"/>
          </a:pPr>
          <a:r>
            <a:rPr lang="en-GB" sz="1300" kern="1200" dirty="0">
              <a:solidFill>
                <a:schemeClr val="bg1"/>
              </a:solidFill>
            </a:rPr>
            <a:t>"Lowest Cost - Minimal Security" -</a:t>
          </a:r>
        </a:p>
        <a:p>
          <a:pPr marL="114300" lvl="1" indent="-114300" algn="l" defTabSz="577850">
            <a:lnSpc>
              <a:spcPct val="90000"/>
            </a:lnSpc>
            <a:spcBef>
              <a:spcPct val="0"/>
            </a:spcBef>
            <a:spcAft>
              <a:spcPct val="15000"/>
            </a:spcAft>
            <a:buChar char="•"/>
          </a:pPr>
          <a:r>
            <a:rPr lang="en-GB" sz="1300" kern="1200" dirty="0">
              <a:solidFill>
                <a:schemeClr val="bg1"/>
              </a:solidFill>
            </a:rPr>
            <a:t>"Customers don't pay extra for security"</a:t>
          </a:r>
        </a:p>
        <a:p>
          <a:pPr marL="114300" lvl="1" indent="-114300" algn="l" defTabSz="577850">
            <a:lnSpc>
              <a:spcPct val="90000"/>
            </a:lnSpc>
            <a:spcBef>
              <a:spcPct val="0"/>
            </a:spcBef>
            <a:spcAft>
              <a:spcPct val="15000"/>
            </a:spcAft>
            <a:buChar char="•"/>
          </a:pPr>
          <a:r>
            <a:rPr lang="en-GB" sz="1300" kern="1200" dirty="0">
              <a:solidFill>
                <a:schemeClr val="bg1"/>
              </a:solidFill>
            </a:rPr>
            <a:t>"We will deal with it later"</a:t>
          </a:r>
        </a:p>
      </dsp:txBody>
      <dsp:txXfrm>
        <a:off x="608462" y="930021"/>
        <a:ext cx="2915156" cy="2915156"/>
      </dsp:txXfrm>
    </dsp:sp>
    <dsp:sp modelId="{5945AED3-A373-D542-B2C1-A570EB2F67F7}">
      <dsp:nvSpPr>
        <dsp:cNvPr id="0" name=""/>
        <dsp:cNvSpPr/>
      </dsp:nvSpPr>
      <dsp:spPr>
        <a:xfrm>
          <a:off x="3302836" y="326273"/>
          <a:ext cx="4122652" cy="4122652"/>
        </a:xfrm>
        <a:prstGeom prst="ellipse">
          <a:avLst/>
        </a:prstGeom>
        <a:solidFill>
          <a:schemeClr val="accent2">
            <a:alpha val="50000"/>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6883" tIns="21590" rIns="226883" bIns="21590" numCol="1" spcCol="1270" anchor="ctr" anchorCtr="1">
          <a:noAutofit/>
        </a:bodyPr>
        <a:lstStyle/>
        <a:p>
          <a:pPr marL="0" lvl="0" indent="0" algn="l" defTabSz="755650">
            <a:lnSpc>
              <a:spcPct val="90000"/>
            </a:lnSpc>
            <a:spcBef>
              <a:spcPct val="0"/>
            </a:spcBef>
            <a:spcAft>
              <a:spcPct val="35000"/>
            </a:spcAft>
            <a:buNone/>
          </a:pPr>
          <a:r>
            <a:rPr lang="en-GB" sz="1700" kern="1200" dirty="0">
              <a:solidFill>
                <a:schemeClr val="bg1"/>
              </a:solidFill>
            </a:rPr>
            <a:t>Highest Investment to Protect IP</a:t>
          </a:r>
        </a:p>
        <a:p>
          <a:pPr marL="114300" lvl="1" indent="-114300" algn="l" defTabSz="577850">
            <a:lnSpc>
              <a:spcPct val="90000"/>
            </a:lnSpc>
            <a:spcBef>
              <a:spcPct val="0"/>
            </a:spcBef>
            <a:spcAft>
              <a:spcPct val="15000"/>
            </a:spcAft>
            <a:buChar char="•"/>
          </a:pPr>
          <a:r>
            <a:rPr lang="en-GB" sz="1300" kern="1200" dirty="0">
              <a:solidFill>
                <a:schemeClr val="bg1"/>
              </a:solidFill>
            </a:rPr>
            <a:t>"We will buy the best security out there"</a:t>
          </a:r>
        </a:p>
        <a:p>
          <a:pPr marL="114300" lvl="1" indent="-114300" algn="l" defTabSz="577850">
            <a:lnSpc>
              <a:spcPct val="90000"/>
            </a:lnSpc>
            <a:spcBef>
              <a:spcPct val="0"/>
            </a:spcBef>
            <a:spcAft>
              <a:spcPct val="15000"/>
            </a:spcAft>
            <a:buChar char="•"/>
          </a:pPr>
          <a:r>
            <a:rPr lang="en-GB" sz="1300" i="1" kern="1200" dirty="0">
              <a:solidFill>
                <a:schemeClr val="bg1"/>
              </a:solidFill>
            </a:rPr>
            <a:t>But...will that be enough?</a:t>
          </a:r>
        </a:p>
        <a:p>
          <a:pPr marL="114300" lvl="1" indent="-114300" algn="l" defTabSz="577850">
            <a:lnSpc>
              <a:spcPct val="90000"/>
            </a:lnSpc>
            <a:spcBef>
              <a:spcPct val="0"/>
            </a:spcBef>
            <a:spcAft>
              <a:spcPct val="15000"/>
            </a:spcAft>
            <a:buChar char="•"/>
          </a:pPr>
          <a:r>
            <a:rPr lang="en-GB" sz="1300" i="1" kern="1200" dirty="0">
              <a:solidFill>
                <a:schemeClr val="bg1"/>
              </a:solidFill>
            </a:rPr>
            <a:t>will vendor lock-in be a problem?</a:t>
          </a:r>
        </a:p>
      </dsp:txBody>
      <dsp:txXfrm>
        <a:off x="3906584" y="930021"/>
        <a:ext cx="2915156" cy="2915156"/>
      </dsp:txXfrm>
    </dsp:sp>
    <dsp:sp modelId="{5FC7D4B5-A4F7-8647-A2DC-F07584C32F05}">
      <dsp:nvSpPr>
        <dsp:cNvPr id="0" name=""/>
        <dsp:cNvSpPr/>
      </dsp:nvSpPr>
      <dsp:spPr>
        <a:xfrm>
          <a:off x="6600958" y="326273"/>
          <a:ext cx="4122652" cy="4122652"/>
        </a:xfrm>
        <a:prstGeom prst="ellipse">
          <a:avLst/>
        </a:prstGeom>
        <a:solidFill>
          <a:schemeClr val="accent2">
            <a:alpha val="50000"/>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6883" tIns="21590" rIns="226883" bIns="21590" numCol="1" spcCol="1270" anchor="ctr" anchorCtr="1">
          <a:noAutofit/>
        </a:bodyPr>
        <a:lstStyle/>
        <a:p>
          <a:pPr marL="0" lvl="0" indent="0" algn="l" defTabSz="755650">
            <a:lnSpc>
              <a:spcPct val="90000"/>
            </a:lnSpc>
            <a:spcBef>
              <a:spcPct val="0"/>
            </a:spcBef>
            <a:spcAft>
              <a:spcPct val="35000"/>
            </a:spcAft>
            <a:buNone/>
          </a:pPr>
          <a:r>
            <a:rPr lang="en-GB" sz="1700" kern="1200" dirty="0">
              <a:solidFill>
                <a:schemeClr val="bg1"/>
              </a:solidFill>
            </a:rPr>
            <a:t>Implementing Standardisation for Common Automotive Security Requirements</a:t>
          </a:r>
        </a:p>
        <a:p>
          <a:pPr marL="114300" lvl="1" indent="-114300" algn="l" defTabSz="577850">
            <a:lnSpc>
              <a:spcPct val="90000"/>
            </a:lnSpc>
            <a:spcBef>
              <a:spcPct val="0"/>
            </a:spcBef>
            <a:spcAft>
              <a:spcPct val="15000"/>
            </a:spcAft>
            <a:buChar char="•"/>
          </a:pPr>
          <a:r>
            <a:rPr lang="en-GB" sz="1300" kern="1200" dirty="0">
              <a:solidFill>
                <a:schemeClr val="bg1"/>
              </a:solidFill>
            </a:rPr>
            <a:t>Community determines jointly key features</a:t>
          </a:r>
        </a:p>
        <a:p>
          <a:pPr marL="114300" lvl="1" indent="-114300" algn="l" defTabSz="577850">
            <a:lnSpc>
              <a:spcPct val="90000"/>
            </a:lnSpc>
            <a:spcBef>
              <a:spcPct val="0"/>
            </a:spcBef>
            <a:spcAft>
              <a:spcPct val="15000"/>
            </a:spcAft>
            <a:buChar char="•"/>
          </a:pPr>
          <a:r>
            <a:rPr lang="en-GB" sz="1300" kern="1200" dirty="0">
              <a:solidFill>
                <a:schemeClr val="bg1"/>
              </a:solidFill>
            </a:rPr>
            <a:t>Community monitors evolving threats and develop solutions to platforms</a:t>
          </a:r>
        </a:p>
        <a:p>
          <a:pPr marL="114300" lvl="1" indent="-114300" algn="l" defTabSz="577850">
            <a:lnSpc>
              <a:spcPct val="90000"/>
            </a:lnSpc>
            <a:spcBef>
              <a:spcPct val="0"/>
            </a:spcBef>
            <a:spcAft>
              <a:spcPct val="15000"/>
            </a:spcAft>
            <a:buChar char="•"/>
          </a:pPr>
          <a:r>
            <a:rPr lang="en-GB" sz="1300" kern="1200" dirty="0">
              <a:solidFill>
                <a:schemeClr val="bg1"/>
              </a:solidFill>
            </a:rPr>
            <a:t>Individual Vendors focus Engineering on Differentiating Services</a:t>
          </a:r>
        </a:p>
        <a:p>
          <a:pPr marL="114300" lvl="1" indent="-114300" algn="l" defTabSz="577850">
            <a:lnSpc>
              <a:spcPct val="90000"/>
            </a:lnSpc>
            <a:spcBef>
              <a:spcPct val="0"/>
            </a:spcBef>
            <a:spcAft>
              <a:spcPct val="15000"/>
            </a:spcAft>
            <a:buChar char="•"/>
          </a:pPr>
          <a:r>
            <a:rPr lang="en-GB" sz="1300" kern="1200" dirty="0">
              <a:solidFill>
                <a:schemeClr val="bg1"/>
              </a:solidFill>
            </a:rPr>
            <a:t>Portability of Security Services</a:t>
          </a:r>
        </a:p>
      </dsp:txBody>
      <dsp:txXfrm>
        <a:off x="7204706" y="930021"/>
        <a:ext cx="2915156" cy="29151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43246-419D-8041-9D7C-7091707AB780}">
      <dsp:nvSpPr>
        <dsp:cNvPr id="0" name=""/>
        <dsp:cNvSpPr/>
      </dsp:nvSpPr>
      <dsp:spPr>
        <a:xfrm>
          <a:off x="1309" y="1315029"/>
          <a:ext cx="2145141" cy="214514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054" tIns="17780" rIns="118054"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Support of Multiple Security Services</a:t>
          </a:r>
        </a:p>
      </dsp:txBody>
      <dsp:txXfrm>
        <a:off x="315458" y="1629178"/>
        <a:ext cx="1516843" cy="1516843"/>
      </dsp:txXfrm>
    </dsp:sp>
    <dsp:sp modelId="{117BB3C9-D225-C04F-875A-966677660FBE}">
      <dsp:nvSpPr>
        <dsp:cNvPr id="0" name=""/>
        <dsp:cNvSpPr/>
      </dsp:nvSpPr>
      <dsp:spPr>
        <a:xfrm>
          <a:off x="1717422" y="1315029"/>
          <a:ext cx="2145141" cy="2145141"/>
        </a:xfrm>
        <a:prstGeom prst="ellipse">
          <a:avLst/>
        </a:prstGeom>
        <a:solidFill>
          <a:schemeClr val="accent2">
            <a:alpha val="50000"/>
            <a:hueOff val="971935"/>
            <a:satOff val="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054" tIns="17780" rIns="118054"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Updatability of services over time</a:t>
          </a:r>
        </a:p>
      </dsp:txBody>
      <dsp:txXfrm>
        <a:off x="2031571" y="1629178"/>
        <a:ext cx="1516843" cy="1516843"/>
      </dsp:txXfrm>
    </dsp:sp>
    <dsp:sp modelId="{F14D0117-85B0-914C-B4A6-6516A01268A3}">
      <dsp:nvSpPr>
        <dsp:cNvPr id="0" name=""/>
        <dsp:cNvSpPr/>
      </dsp:nvSpPr>
      <dsp:spPr>
        <a:xfrm>
          <a:off x="3433535" y="1315029"/>
          <a:ext cx="2145141" cy="2145141"/>
        </a:xfrm>
        <a:prstGeom prst="ellipse">
          <a:avLst/>
        </a:prstGeom>
        <a:solidFill>
          <a:schemeClr val="accent2">
            <a:alpha val="50000"/>
            <a:hueOff val="1943871"/>
            <a:satOff val="0"/>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054" tIns="17780" rIns="118054"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Supporting Multi-tenant security services, which protect IP between different service providers and new service development overtime</a:t>
          </a:r>
        </a:p>
      </dsp:txBody>
      <dsp:txXfrm>
        <a:off x="3747684" y="1629178"/>
        <a:ext cx="1516843" cy="1516843"/>
      </dsp:txXfrm>
    </dsp:sp>
    <dsp:sp modelId="{ED7B4309-93C0-704C-8A51-C61D2A66B6CD}">
      <dsp:nvSpPr>
        <dsp:cNvPr id="0" name=""/>
        <dsp:cNvSpPr/>
      </dsp:nvSpPr>
      <dsp:spPr>
        <a:xfrm>
          <a:off x="5149648" y="1315029"/>
          <a:ext cx="2145141" cy="2145141"/>
        </a:xfrm>
        <a:prstGeom prst="ellipse">
          <a:avLst/>
        </a:prstGeom>
        <a:solidFill>
          <a:schemeClr val="accent2">
            <a:alpha val="50000"/>
            <a:hueOff val="2915806"/>
            <a:satOff val="0"/>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054" tIns="17780" rIns="118054"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Portability of services for common requirements</a:t>
          </a:r>
        </a:p>
      </dsp:txBody>
      <dsp:txXfrm>
        <a:off x="5463797" y="1629178"/>
        <a:ext cx="1516843" cy="1516843"/>
      </dsp:txXfrm>
    </dsp:sp>
    <dsp:sp modelId="{350BB5AB-4F28-8945-BB2D-FA830575C54A}">
      <dsp:nvSpPr>
        <dsp:cNvPr id="0" name=""/>
        <dsp:cNvSpPr/>
      </dsp:nvSpPr>
      <dsp:spPr>
        <a:xfrm>
          <a:off x="6865761" y="1315029"/>
          <a:ext cx="2145141" cy="2145141"/>
        </a:xfrm>
        <a:prstGeom prst="ellipse">
          <a:avLst/>
        </a:prstGeom>
        <a:solidFill>
          <a:schemeClr val="accent2">
            <a:alpha val="50000"/>
            <a:hueOff val="3887742"/>
            <a:satOff val="0"/>
            <a:lumOff val="-17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054" tIns="17780" rIns="118054"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Increased rigour in identification of security issues from combined industry expertise in development of specifications</a:t>
          </a:r>
        </a:p>
      </dsp:txBody>
      <dsp:txXfrm>
        <a:off x="7179910" y="1629178"/>
        <a:ext cx="1516843" cy="1516843"/>
      </dsp:txXfrm>
    </dsp:sp>
    <dsp:sp modelId="{855656B3-2231-BE4E-8D89-3760E2225608}">
      <dsp:nvSpPr>
        <dsp:cNvPr id="0" name=""/>
        <dsp:cNvSpPr/>
      </dsp:nvSpPr>
      <dsp:spPr>
        <a:xfrm>
          <a:off x="8581874" y="1315029"/>
          <a:ext cx="2145141" cy="2145141"/>
        </a:xfrm>
        <a:prstGeom prst="ellipse">
          <a:avLst/>
        </a:prstGeom>
        <a:solidFill>
          <a:schemeClr val="accent2">
            <a:alpha val="50000"/>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054" tIns="17780" rIns="118054"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Easy Integration into existing ecosystems with strong track record in authentication</a:t>
          </a:r>
        </a:p>
      </dsp:txBody>
      <dsp:txXfrm>
        <a:off x="8896023" y="1629178"/>
        <a:ext cx="1516843" cy="15168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8211E-39D9-DC4A-BA5B-F18A717EFE3C}">
      <dsp:nvSpPr>
        <dsp:cNvPr id="0" name=""/>
        <dsp:cNvSpPr/>
      </dsp:nvSpPr>
      <dsp:spPr>
        <a:xfrm>
          <a:off x="64689" y="1246"/>
          <a:ext cx="2144259" cy="1286555"/>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Open Portable Application Ecosystem</a:t>
          </a:r>
        </a:p>
      </dsp:txBody>
      <dsp:txXfrm>
        <a:off x="64689" y="1246"/>
        <a:ext cx="2144259" cy="1286555"/>
      </dsp:txXfrm>
    </dsp:sp>
    <dsp:sp modelId="{B48E4934-C07C-BA4E-9C41-FC47C6E45B60}">
      <dsp:nvSpPr>
        <dsp:cNvPr id="0" name=""/>
        <dsp:cNvSpPr/>
      </dsp:nvSpPr>
      <dsp:spPr>
        <a:xfrm>
          <a:off x="2423375" y="1246"/>
          <a:ext cx="2144259" cy="1286555"/>
        </a:xfrm>
        <a:prstGeom prst="rect">
          <a:avLst/>
        </a:prstGeom>
        <a:solidFill>
          <a:schemeClr val="accent3">
            <a:shade val="80000"/>
            <a:hueOff val="-116998"/>
            <a:satOff val="-18941"/>
            <a:lumOff val="9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Standardised Key Lifecycle Management (in-house or </a:t>
          </a:r>
          <a:r>
            <a:rPr lang="en-GB" sz="1600" kern="1200" dirty="0" err="1"/>
            <a:t>SaS</a:t>
          </a:r>
          <a:r>
            <a:rPr lang="en-GB" sz="1600" kern="1200" dirty="0"/>
            <a:t> solutions)</a:t>
          </a:r>
        </a:p>
      </dsp:txBody>
      <dsp:txXfrm>
        <a:off x="2423375" y="1246"/>
        <a:ext cx="2144259" cy="1286555"/>
      </dsp:txXfrm>
    </dsp:sp>
    <dsp:sp modelId="{7A6F75B7-70F1-A849-857B-4E8336D794A2}">
      <dsp:nvSpPr>
        <dsp:cNvPr id="0" name=""/>
        <dsp:cNvSpPr/>
      </dsp:nvSpPr>
      <dsp:spPr>
        <a:xfrm>
          <a:off x="64689" y="1502228"/>
          <a:ext cx="2144259" cy="1286555"/>
        </a:xfrm>
        <a:prstGeom prst="rect">
          <a:avLst/>
        </a:prstGeom>
        <a:solidFill>
          <a:schemeClr val="accent3">
            <a:shade val="80000"/>
            <a:hueOff val="-233995"/>
            <a:satOff val="-37882"/>
            <a:lumOff val="19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Standardised State of the Art Cryptography</a:t>
          </a:r>
        </a:p>
      </dsp:txBody>
      <dsp:txXfrm>
        <a:off x="64689" y="1502228"/>
        <a:ext cx="2144259" cy="1286555"/>
      </dsp:txXfrm>
    </dsp:sp>
    <dsp:sp modelId="{D9EF88FF-9653-1848-B6FB-3B6F00A80DBB}">
      <dsp:nvSpPr>
        <dsp:cNvPr id="0" name=""/>
        <dsp:cNvSpPr/>
      </dsp:nvSpPr>
      <dsp:spPr>
        <a:xfrm>
          <a:off x="2423375" y="1502228"/>
          <a:ext cx="2144259" cy="1286555"/>
        </a:xfrm>
        <a:prstGeom prst="rect">
          <a:avLst/>
        </a:prstGeom>
        <a:solidFill>
          <a:schemeClr val="accent3">
            <a:shade val="80000"/>
            <a:hueOff val="-350993"/>
            <a:satOff val="-56823"/>
            <a:lumOff val="29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Standardised Levels for Security</a:t>
          </a:r>
        </a:p>
      </dsp:txBody>
      <dsp:txXfrm>
        <a:off x="2423375" y="1502228"/>
        <a:ext cx="2144259" cy="1286555"/>
      </dsp:txXfrm>
    </dsp:sp>
    <dsp:sp modelId="{C7E35D32-DF8B-924C-A5FC-3D1EE9A595CD}">
      <dsp:nvSpPr>
        <dsp:cNvPr id="0" name=""/>
        <dsp:cNvSpPr/>
      </dsp:nvSpPr>
      <dsp:spPr>
        <a:xfrm>
          <a:off x="1244032" y="3003209"/>
          <a:ext cx="2144259" cy="1286555"/>
        </a:xfrm>
        <a:prstGeom prst="rect">
          <a:avLst/>
        </a:prstGeom>
        <a:solidFill>
          <a:schemeClr val="accent3">
            <a:shade val="80000"/>
            <a:hueOff val="-467990"/>
            <a:satOff val="-75764"/>
            <a:lumOff val="39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Innovation for non-common security services</a:t>
          </a:r>
        </a:p>
      </dsp:txBody>
      <dsp:txXfrm>
        <a:off x="1244032" y="3003209"/>
        <a:ext cx="2144259" cy="128655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E6D0E-28F2-A94C-95D3-702BE34C084F}">
      <dsp:nvSpPr>
        <dsp:cNvPr id="0" name=""/>
        <dsp:cNvSpPr/>
      </dsp:nvSpPr>
      <dsp:spPr>
        <a:xfrm>
          <a:off x="64711" y="511"/>
          <a:ext cx="2144994" cy="1286996"/>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Certification of Functional and Security Robustness</a:t>
          </a:r>
        </a:p>
      </dsp:txBody>
      <dsp:txXfrm>
        <a:off x="64711" y="511"/>
        <a:ext cx="2144994" cy="1286996"/>
      </dsp:txXfrm>
    </dsp:sp>
    <dsp:sp modelId="{0FC367D1-01EE-9A4E-8510-271930236885}">
      <dsp:nvSpPr>
        <dsp:cNvPr id="0" name=""/>
        <dsp:cNvSpPr/>
      </dsp:nvSpPr>
      <dsp:spPr>
        <a:xfrm>
          <a:off x="2424205" y="511"/>
          <a:ext cx="2144994" cy="1286996"/>
        </a:xfrm>
        <a:prstGeom prst="rect">
          <a:avLst/>
        </a:prstGeom>
        <a:solidFill>
          <a:schemeClr val="accent2">
            <a:shade val="80000"/>
            <a:hueOff val="182787"/>
            <a:satOff val="1020"/>
            <a:lumOff val="82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Device Attestation (secure state and lifecycle) inherited from root of trust</a:t>
          </a:r>
        </a:p>
      </dsp:txBody>
      <dsp:txXfrm>
        <a:off x="2424205" y="511"/>
        <a:ext cx="2144994" cy="1286996"/>
      </dsp:txXfrm>
    </dsp:sp>
    <dsp:sp modelId="{32C764C7-B4AB-CE4B-821E-D87A040545BC}">
      <dsp:nvSpPr>
        <dsp:cNvPr id="0" name=""/>
        <dsp:cNvSpPr/>
      </dsp:nvSpPr>
      <dsp:spPr>
        <a:xfrm>
          <a:off x="64711" y="1502007"/>
          <a:ext cx="2144994" cy="1286996"/>
        </a:xfrm>
        <a:prstGeom prst="rect">
          <a:avLst/>
        </a:prstGeom>
        <a:solidFill>
          <a:schemeClr val="accent2">
            <a:shade val="80000"/>
            <a:hueOff val="365574"/>
            <a:satOff val="2039"/>
            <a:lumOff val="164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Standardised Secure Boot Requirements</a:t>
          </a:r>
        </a:p>
      </dsp:txBody>
      <dsp:txXfrm>
        <a:off x="64711" y="1502007"/>
        <a:ext cx="2144994" cy="1286996"/>
      </dsp:txXfrm>
    </dsp:sp>
    <dsp:sp modelId="{B63738AC-09A5-8E48-AF0D-194A010944D8}">
      <dsp:nvSpPr>
        <dsp:cNvPr id="0" name=""/>
        <dsp:cNvSpPr/>
      </dsp:nvSpPr>
      <dsp:spPr>
        <a:xfrm>
          <a:off x="2424205" y="1502007"/>
          <a:ext cx="2144994" cy="1286996"/>
        </a:xfrm>
        <a:prstGeom prst="rect">
          <a:avLst/>
        </a:prstGeom>
        <a:solidFill>
          <a:schemeClr val="accent2">
            <a:shade val="80000"/>
            <a:hueOff val="548361"/>
            <a:satOff val="3059"/>
            <a:lumOff val="247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Ability to Incrementally Build Upon Security Applications</a:t>
          </a:r>
        </a:p>
      </dsp:txBody>
      <dsp:txXfrm>
        <a:off x="2424205" y="1502007"/>
        <a:ext cx="2144994" cy="1286996"/>
      </dsp:txXfrm>
    </dsp:sp>
    <dsp:sp modelId="{8DE304C3-28B4-EA48-B3E9-1E010C917AB0}">
      <dsp:nvSpPr>
        <dsp:cNvPr id="0" name=""/>
        <dsp:cNvSpPr/>
      </dsp:nvSpPr>
      <dsp:spPr>
        <a:xfrm>
          <a:off x="1244458" y="3003503"/>
          <a:ext cx="2144994" cy="1286996"/>
        </a:xfrm>
        <a:prstGeom prst="rect">
          <a:avLst/>
        </a:prstGeom>
        <a:solidFill>
          <a:schemeClr val="accent2">
            <a:shade val="80000"/>
            <a:hueOff val="731147"/>
            <a:satOff val="4078"/>
            <a:lumOff val="329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More Plug and Play in the Supply Chain, while maintaining High Levels of Trust</a:t>
          </a:r>
        </a:p>
      </dsp:txBody>
      <dsp:txXfrm>
        <a:off x="1244458" y="3003503"/>
        <a:ext cx="2144994" cy="1286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DE357-DABB-1940-A449-974ED0142D06}">
      <dsp:nvSpPr>
        <dsp:cNvPr id="0" name=""/>
        <dsp:cNvSpPr/>
      </dsp:nvSpPr>
      <dsp:spPr>
        <a:xfrm>
          <a:off x="0" y="1432560"/>
          <a:ext cx="11154463" cy="191008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3A65-85C9-CE43-B097-084164B57293}">
      <dsp:nvSpPr>
        <dsp:cNvPr id="0" name=""/>
        <dsp:cNvSpPr/>
      </dsp:nvSpPr>
      <dsp:spPr>
        <a:xfrm>
          <a:off x="3396" y="0"/>
          <a:ext cx="1406834" cy="191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40000"/>
                  <a:lumOff val="60000"/>
                </a:schemeClr>
              </a:solidFill>
            </a:rPr>
            <a:t>Financial Industry</a:t>
          </a:r>
        </a:p>
      </dsp:txBody>
      <dsp:txXfrm>
        <a:off x="3396" y="0"/>
        <a:ext cx="1406834" cy="1910080"/>
      </dsp:txXfrm>
    </dsp:sp>
    <dsp:sp modelId="{93485DCF-CD26-984F-94F6-3DEB5FBF338C}">
      <dsp:nvSpPr>
        <dsp:cNvPr id="0" name=""/>
        <dsp:cNvSpPr/>
      </dsp:nvSpPr>
      <dsp:spPr>
        <a:xfrm>
          <a:off x="468053" y="2148840"/>
          <a:ext cx="477520" cy="47752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1391B-D839-F948-A78D-CD08B2E17AC1}">
      <dsp:nvSpPr>
        <dsp:cNvPr id="0" name=""/>
        <dsp:cNvSpPr/>
      </dsp:nvSpPr>
      <dsp:spPr>
        <a:xfrm>
          <a:off x="1480573" y="2865120"/>
          <a:ext cx="1755293" cy="191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40000"/>
                  <a:lumOff val="60000"/>
                </a:schemeClr>
              </a:solidFill>
            </a:rPr>
            <a:t>Identification &amp; Trusted Signature</a:t>
          </a:r>
        </a:p>
      </dsp:txBody>
      <dsp:txXfrm>
        <a:off x="1480573" y="2865120"/>
        <a:ext cx="1755293" cy="1910080"/>
      </dsp:txXfrm>
    </dsp:sp>
    <dsp:sp modelId="{64A789D3-6CD5-DD4E-8C27-E05C6E008DD7}">
      <dsp:nvSpPr>
        <dsp:cNvPr id="0" name=""/>
        <dsp:cNvSpPr/>
      </dsp:nvSpPr>
      <dsp:spPr>
        <a:xfrm>
          <a:off x="2119460" y="2148840"/>
          <a:ext cx="477520" cy="477520"/>
        </a:xfrm>
        <a:prstGeom prst="ellipse">
          <a:avLst/>
        </a:prstGeom>
        <a:solidFill>
          <a:schemeClr val="accent2">
            <a:hueOff val="971935"/>
            <a:satOff val="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C3CCC-D412-024D-A64F-38C6CF7EFE82}">
      <dsp:nvSpPr>
        <dsp:cNvPr id="0" name=""/>
        <dsp:cNvSpPr/>
      </dsp:nvSpPr>
      <dsp:spPr>
        <a:xfrm>
          <a:off x="3306208" y="0"/>
          <a:ext cx="1963097" cy="191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40000"/>
                  <a:lumOff val="60000"/>
                </a:schemeClr>
              </a:solidFill>
            </a:rPr>
            <a:t>Passports</a:t>
          </a:r>
        </a:p>
      </dsp:txBody>
      <dsp:txXfrm>
        <a:off x="3306208" y="0"/>
        <a:ext cx="1963097" cy="1910080"/>
      </dsp:txXfrm>
    </dsp:sp>
    <dsp:sp modelId="{9152174C-5DF1-044D-BB66-F49EE4383D7B}">
      <dsp:nvSpPr>
        <dsp:cNvPr id="0" name=""/>
        <dsp:cNvSpPr/>
      </dsp:nvSpPr>
      <dsp:spPr>
        <a:xfrm>
          <a:off x="4048997" y="2148840"/>
          <a:ext cx="477520" cy="477520"/>
        </a:xfrm>
        <a:prstGeom prst="ellipse">
          <a:avLst/>
        </a:prstGeom>
        <a:solidFill>
          <a:schemeClr val="accent2">
            <a:hueOff val="1943871"/>
            <a:satOff val="0"/>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510CF-7996-DC4A-B8B7-E0892CBBDC1A}">
      <dsp:nvSpPr>
        <dsp:cNvPr id="0" name=""/>
        <dsp:cNvSpPr/>
      </dsp:nvSpPr>
      <dsp:spPr>
        <a:xfrm>
          <a:off x="5339648" y="2865120"/>
          <a:ext cx="1406834" cy="191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40000"/>
                  <a:lumOff val="60000"/>
                </a:schemeClr>
              </a:solidFill>
            </a:rPr>
            <a:t>Mobile Industry</a:t>
          </a:r>
        </a:p>
      </dsp:txBody>
      <dsp:txXfrm>
        <a:off x="5339648" y="2865120"/>
        <a:ext cx="1406834" cy="1910080"/>
      </dsp:txXfrm>
    </dsp:sp>
    <dsp:sp modelId="{1338AE83-B23F-A445-89CE-F49B906D8158}">
      <dsp:nvSpPr>
        <dsp:cNvPr id="0" name=""/>
        <dsp:cNvSpPr/>
      </dsp:nvSpPr>
      <dsp:spPr>
        <a:xfrm>
          <a:off x="5804305" y="2148840"/>
          <a:ext cx="477520" cy="477520"/>
        </a:xfrm>
        <a:prstGeom prst="ellipse">
          <a:avLst/>
        </a:prstGeom>
        <a:solidFill>
          <a:schemeClr val="accent2">
            <a:hueOff val="2915806"/>
            <a:satOff val="0"/>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8954D-90FB-3645-BF8D-C9D27D790C00}">
      <dsp:nvSpPr>
        <dsp:cNvPr id="0" name=""/>
        <dsp:cNvSpPr/>
      </dsp:nvSpPr>
      <dsp:spPr>
        <a:xfrm>
          <a:off x="6816824" y="0"/>
          <a:ext cx="1406834" cy="191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40000"/>
                  <a:lumOff val="60000"/>
                </a:schemeClr>
              </a:solidFill>
            </a:rPr>
            <a:t>Internet of Things</a:t>
          </a:r>
        </a:p>
      </dsp:txBody>
      <dsp:txXfrm>
        <a:off x="6816824" y="0"/>
        <a:ext cx="1406834" cy="1910080"/>
      </dsp:txXfrm>
    </dsp:sp>
    <dsp:sp modelId="{7169BB7A-0BBB-3F4C-B81A-CC195ADA2894}">
      <dsp:nvSpPr>
        <dsp:cNvPr id="0" name=""/>
        <dsp:cNvSpPr/>
      </dsp:nvSpPr>
      <dsp:spPr>
        <a:xfrm>
          <a:off x="7281482" y="2148840"/>
          <a:ext cx="477520" cy="477520"/>
        </a:xfrm>
        <a:prstGeom prst="ellipse">
          <a:avLst/>
        </a:prstGeom>
        <a:solidFill>
          <a:schemeClr val="accent2">
            <a:hueOff val="3887742"/>
            <a:satOff val="0"/>
            <a:lumOff val="-17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ADCA5-7222-8C46-ACA1-F6E6E6EDB32A}">
      <dsp:nvSpPr>
        <dsp:cNvPr id="0" name=""/>
        <dsp:cNvSpPr/>
      </dsp:nvSpPr>
      <dsp:spPr>
        <a:xfrm>
          <a:off x="8294001" y="2865120"/>
          <a:ext cx="1741619" cy="191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accent4">
                  <a:lumMod val="40000"/>
                  <a:lumOff val="60000"/>
                </a:schemeClr>
              </a:solidFill>
            </a:rPr>
            <a:t>Automotive Industry</a:t>
          </a:r>
        </a:p>
      </dsp:txBody>
      <dsp:txXfrm>
        <a:off x="8294001" y="2865120"/>
        <a:ext cx="1741619" cy="1910080"/>
      </dsp:txXfrm>
    </dsp:sp>
    <dsp:sp modelId="{B8CCCECA-4289-4D49-A19E-999972F9B8C2}">
      <dsp:nvSpPr>
        <dsp:cNvPr id="0" name=""/>
        <dsp:cNvSpPr/>
      </dsp:nvSpPr>
      <dsp:spPr>
        <a:xfrm>
          <a:off x="8926051" y="2148840"/>
          <a:ext cx="477520" cy="477520"/>
        </a:xfrm>
        <a:prstGeom prst="ellipse">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4B5D0-03AC-0544-AC39-17FD2AE8BDB9}">
      <dsp:nvSpPr>
        <dsp:cNvPr id="0" name=""/>
        <dsp:cNvSpPr/>
      </dsp:nvSpPr>
      <dsp:spPr>
        <a:xfrm>
          <a:off x="1804" y="1191926"/>
          <a:ext cx="2391347" cy="23913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ISO /SAE 21434 and 24089</a:t>
          </a:r>
        </a:p>
      </dsp:txBody>
      <dsp:txXfrm>
        <a:off x="352009" y="1542131"/>
        <a:ext cx="1690937" cy="1690937"/>
      </dsp:txXfrm>
    </dsp:sp>
    <dsp:sp modelId="{B681BBCD-4C07-744A-8D69-D7A5F7059493}">
      <dsp:nvSpPr>
        <dsp:cNvPr id="0" name=""/>
        <dsp:cNvSpPr/>
      </dsp:nvSpPr>
      <dsp:spPr>
        <a:xfrm>
          <a:off x="2587329" y="1694109"/>
          <a:ext cx="1386981" cy="1386981"/>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771173" y="2224491"/>
        <a:ext cx="1019293" cy="326217"/>
      </dsp:txXfrm>
    </dsp:sp>
    <dsp:sp modelId="{D4F89F8C-9DF5-5A48-8439-713C9145E7DB}">
      <dsp:nvSpPr>
        <dsp:cNvPr id="0" name=""/>
        <dsp:cNvSpPr/>
      </dsp:nvSpPr>
      <dsp:spPr>
        <a:xfrm>
          <a:off x="4168488" y="1191926"/>
          <a:ext cx="2391347" cy="23913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SAE J3101 Hardware Protected Security Environments</a:t>
          </a:r>
          <a:endParaRPr lang="en-GB" sz="1800" kern="1200" dirty="0"/>
        </a:p>
      </dsp:txBody>
      <dsp:txXfrm>
        <a:off x="4518693" y="1542131"/>
        <a:ext cx="1690937" cy="1690937"/>
      </dsp:txXfrm>
    </dsp:sp>
    <dsp:sp modelId="{28F6AAC8-3766-4944-A154-310F4FF89DD8}">
      <dsp:nvSpPr>
        <dsp:cNvPr id="0" name=""/>
        <dsp:cNvSpPr/>
      </dsp:nvSpPr>
      <dsp:spPr>
        <a:xfrm>
          <a:off x="6754013" y="1694109"/>
          <a:ext cx="1386981" cy="1386981"/>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937857" y="1979827"/>
        <a:ext cx="1019293" cy="815545"/>
      </dsp:txXfrm>
    </dsp:sp>
    <dsp:sp modelId="{D92C9EE2-57DA-9B48-8932-811A8A2E9713}">
      <dsp:nvSpPr>
        <dsp:cNvPr id="0" name=""/>
        <dsp:cNvSpPr/>
      </dsp:nvSpPr>
      <dsp:spPr>
        <a:xfrm>
          <a:off x="8335173" y="1191926"/>
          <a:ext cx="2391347" cy="2391347"/>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GB" sz="1800" kern="1200" dirty="0"/>
            <a:t>Cybersecurity Vehicle Management</a:t>
          </a:r>
        </a:p>
        <a:p>
          <a:pPr marL="114300" lvl="1" indent="-114300" algn="l" defTabSz="622300">
            <a:lnSpc>
              <a:spcPct val="90000"/>
            </a:lnSpc>
            <a:spcBef>
              <a:spcPct val="0"/>
            </a:spcBef>
            <a:spcAft>
              <a:spcPct val="15000"/>
            </a:spcAft>
            <a:buChar char="•"/>
          </a:pPr>
          <a:r>
            <a:rPr lang="en-GB" sz="1400" kern="1200" dirty="0"/>
            <a:t>Compliance with UNECE 155 &amp; 156</a:t>
          </a:r>
        </a:p>
        <a:p>
          <a:pPr marL="114300" lvl="1" indent="-114300" algn="l" defTabSz="622300">
            <a:lnSpc>
              <a:spcPct val="90000"/>
            </a:lnSpc>
            <a:spcBef>
              <a:spcPct val="0"/>
            </a:spcBef>
            <a:spcAft>
              <a:spcPct val="15000"/>
            </a:spcAft>
            <a:buChar char="•"/>
          </a:pPr>
          <a:r>
            <a:rPr lang="en-GB" sz="1400" kern="1200" dirty="0"/>
            <a:t>Demonstration of Best Practices</a:t>
          </a:r>
        </a:p>
      </dsp:txBody>
      <dsp:txXfrm>
        <a:off x="8685378" y="1542131"/>
        <a:ext cx="1690937" cy="169093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F2C31-BA14-6F49-AF46-C1C2B0FAE93D}">
      <dsp:nvSpPr>
        <dsp:cNvPr id="0" name=""/>
        <dsp:cNvSpPr/>
      </dsp:nvSpPr>
      <dsp:spPr>
        <a:xfrm>
          <a:off x="163229" y="1218938"/>
          <a:ext cx="2380311" cy="784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SAE USA J3101</a:t>
          </a:r>
        </a:p>
      </dsp:txBody>
      <dsp:txXfrm>
        <a:off x="163229" y="1218938"/>
        <a:ext cx="2380311" cy="784420"/>
      </dsp:txXfrm>
    </dsp:sp>
    <dsp:sp modelId="{CE47DE67-DFE3-0045-9E3D-0E811FACDB34}">
      <dsp:nvSpPr>
        <dsp:cNvPr id="0" name=""/>
        <dsp:cNvSpPr/>
      </dsp:nvSpPr>
      <dsp:spPr>
        <a:xfrm>
          <a:off x="163229" y="2873012"/>
          <a:ext cx="2380311" cy="1469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Defines Common Glossary of  Required Hardware Protected Secure Environment Characteristics</a:t>
          </a:r>
        </a:p>
      </dsp:txBody>
      <dsp:txXfrm>
        <a:off x="163229" y="2873012"/>
        <a:ext cx="2380311" cy="1469622"/>
      </dsp:txXfrm>
    </dsp:sp>
    <dsp:sp modelId="{1421DF85-40A6-E04A-9EA1-94127A51D3DD}">
      <dsp:nvSpPr>
        <dsp:cNvPr id="0" name=""/>
        <dsp:cNvSpPr/>
      </dsp:nvSpPr>
      <dsp:spPr>
        <a:xfrm>
          <a:off x="160524" y="980366"/>
          <a:ext cx="189342" cy="18934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59F40-0190-024C-B3D4-AC42D4254EC4}">
      <dsp:nvSpPr>
        <dsp:cNvPr id="0" name=""/>
        <dsp:cNvSpPr/>
      </dsp:nvSpPr>
      <dsp:spPr>
        <a:xfrm>
          <a:off x="293064" y="715286"/>
          <a:ext cx="189342" cy="189342"/>
        </a:xfrm>
        <a:prstGeom prst="ellipse">
          <a:avLst/>
        </a:prstGeom>
        <a:solidFill>
          <a:schemeClr val="accent2">
            <a:hueOff val="269982"/>
            <a:satOff val="0"/>
            <a:lumOff val="-1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8D7E6-4BE8-4642-87AB-5CEEBDC3CF83}">
      <dsp:nvSpPr>
        <dsp:cNvPr id="0" name=""/>
        <dsp:cNvSpPr/>
      </dsp:nvSpPr>
      <dsp:spPr>
        <a:xfrm>
          <a:off x="611160" y="768302"/>
          <a:ext cx="297538" cy="297538"/>
        </a:xfrm>
        <a:prstGeom prst="ellipse">
          <a:avLst/>
        </a:prstGeom>
        <a:solidFill>
          <a:schemeClr val="accent2">
            <a:hueOff val="539964"/>
            <a:satOff val="0"/>
            <a:lumOff val="-23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492B9-4395-234F-BE76-E0CCA63D015C}">
      <dsp:nvSpPr>
        <dsp:cNvPr id="0" name=""/>
        <dsp:cNvSpPr/>
      </dsp:nvSpPr>
      <dsp:spPr>
        <a:xfrm>
          <a:off x="876241" y="476714"/>
          <a:ext cx="189342" cy="189342"/>
        </a:xfrm>
        <a:prstGeom prst="ellipse">
          <a:avLst/>
        </a:prstGeom>
        <a:solidFill>
          <a:schemeClr val="accent2">
            <a:hueOff val="809946"/>
            <a:satOff val="0"/>
            <a:lumOff val="-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111FD-57BD-0D4C-8080-00C11C11D639}">
      <dsp:nvSpPr>
        <dsp:cNvPr id="0" name=""/>
        <dsp:cNvSpPr/>
      </dsp:nvSpPr>
      <dsp:spPr>
        <a:xfrm>
          <a:off x="1220845" y="370681"/>
          <a:ext cx="189342" cy="189342"/>
        </a:xfrm>
        <a:prstGeom prst="ellipse">
          <a:avLst/>
        </a:prstGeom>
        <a:solidFill>
          <a:schemeClr val="accent2">
            <a:hueOff val="1079928"/>
            <a:satOff val="0"/>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48C26-0BCA-1243-87AA-F2F52CF8F468}">
      <dsp:nvSpPr>
        <dsp:cNvPr id="0" name=""/>
        <dsp:cNvSpPr/>
      </dsp:nvSpPr>
      <dsp:spPr>
        <a:xfrm>
          <a:off x="1644973" y="556238"/>
          <a:ext cx="189342" cy="189342"/>
        </a:xfrm>
        <a:prstGeom prst="ellipse">
          <a:avLst/>
        </a:prstGeom>
        <a:solidFill>
          <a:schemeClr val="accent2">
            <a:hueOff val="1349910"/>
            <a:satOff val="0"/>
            <a:lumOff val="-5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12B5B-58CD-A64D-AD51-D2DA983933CE}">
      <dsp:nvSpPr>
        <dsp:cNvPr id="0" name=""/>
        <dsp:cNvSpPr/>
      </dsp:nvSpPr>
      <dsp:spPr>
        <a:xfrm>
          <a:off x="1910053" y="688778"/>
          <a:ext cx="297538" cy="297538"/>
        </a:xfrm>
        <a:prstGeom prst="ellipse">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22DCCA-3D93-344A-9F69-8BB7B50DAD63}">
      <dsp:nvSpPr>
        <dsp:cNvPr id="0" name=""/>
        <dsp:cNvSpPr/>
      </dsp:nvSpPr>
      <dsp:spPr>
        <a:xfrm>
          <a:off x="2281166" y="980366"/>
          <a:ext cx="189342" cy="189342"/>
        </a:xfrm>
        <a:prstGeom prst="ellipse">
          <a:avLst/>
        </a:prstGeom>
        <a:solidFill>
          <a:schemeClr val="accent2">
            <a:hueOff val="1889874"/>
            <a:satOff val="0"/>
            <a:lumOff val="-83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615B6-2A2E-B948-ACD7-57ECC05657B6}">
      <dsp:nvSpPr>
        <dsp:cNvPr id="0" name=""/>
        <dsp:cNvSpPr/>
      </dsp:nvSpPr>
      <dsp:spPr>
        <a:xfrm>
          <a:off x="2440214" y="1271954"/>
          <a:ext cx="189342" cy="189342"/>
        </a:xfrm>
        <a:prstGeom prst="ellipse">
          <a:avLst/>
        </a:prstGeom>
        <a:solidFill>
          <a:schemeClr val="accent2">
            <a:hueOff val="2159856"/>
            <a:satOff val="0"/>
            <a:lumOff val="-9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C455B0-6137-5240-8EA1-3A14F7628E03}">
      <dsp:nvSpPr>
        <dsp:cNvPr id="0" name=""/>
        <dsp:cNvSpPr/>
      </dsp:nvSpPr>
      <dsp:spPr>
        <a:xfrm>
          <a:off x="1061797" y="715286"/>
          <a:ext cx="486881" cy="486881"/>
        </a:xfrm>
        <a:prstGeom prst="ellipse">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04AB2-E17B-0248-93F0-B639965800BA}">
      <dsp:nvSpPr>
        <dsp:cNvPr id="0" name=""/>
        <dsp:cNvSpPr/>
      </dsp:nvSpPr>
      <dsp:spPr>
        <a:xfrm>
          <a:off x="27984" y="1722590"/>
          <a:ext cx="189342" cy="189342"/>
        </a:xfrm>
        <a:prstGeom prst="ellipse">
          <a:avLst/>
        </a:prstGeom>
        <a:solidFill>
          <a:schemeClr val="accent2">
            <a:hueOff val="2699821"/>
            <a:satOff val="0"/>
            <a:lumOff val="-11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2FAA31-0ACC-804B-A4BF-A1927B157BE4}">
      <dsp:nvSpPr>
        <dsp:cNvPr id="0" name=""/>
        <dsp:cNvSpPr/>
      </dsp:nvSpPr>
      <dsp:spPr>
        <a:xfrm>
          <a:off x="187032" y="1961163"/>
          <a:ext cx="297538" cy="297538"/>
        </a:xfrm>
        <a:prstGeom prst="ellipse">
          <a:avLst/>
        </a:prstGeom>
        <a:solidFill>
          <a:schemeClr val="accent2">
            <a:hueOff val="2969802"/>
            <a:satOff val="0"/>
            <a:lumOff val="-131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C28111-EB74-EF42-89A1-DC126B9EDB14}">
      <dsp:nvSpPr>
        <dsp:cNvPr id="0" name=""/>
        <dsp:cNvSpPr/>
      </dsp:nvSpPr>
      <dsp:spPr>
        <a:xfrm>
          <a:off x="584652" y="2173227"/>
          <a:ext cx="432783" cy="432783"/>
        </a:xfrm>
        <a:prstGeom prst="ellipse">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9DFA1-7583-2448-8E6E-C192F06DCBAB}">
      <dsp:nvSpPr>
        <dsp:cNvPr id="0" name=""/>
        <dsp:cNvSpPr/>
      </dsp:nvSpPr>
      <dsp:spPr>
        <a:xfrm>
          <a:off x="1141321" y="2517831"/>
          <a:ext cx="189342" cy="189342"/>
        </a:xfrm>
        <a:prstGeom prst="ellipse">
          <a:avLst/>
        </a:prstGeom>
        <a:solidFill>
          <a:schemeClr val="accent2">
            <a:hueOff val="3509767"/>
            <a:satOff val="0"/>
            <a:lumOff val="-15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C28F8-ECD6-1746-97A1-51B46BC5618F}">
      <dsp:nvSpPr>
        <dsp:cNvPr id="0" name=""/>
        <dsp:cNvSpPr/>
      </dsp:nvSpPr>
      <dsp:spPr>
        <a:xfrm>
          <a:off x="1247353" y="2173227"/>
          <a:ext cx="297538" cy="297538"/>
        </a:xfrm>
        <a:prstGeom prst="ellipse">
          <a:avLst/>
        </a:prstGeom>
        <a:solidFill>
          <a:schemeClr val="accent2">
            <a:hueOff val="3779749"/>
            <a:satOff val="0"/>
            <a:lumOff val="-167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203B81-3953-4D47-A4A9-1361E7730117}">
      <dsp:nvSpPr>
        <dsp:cNvPr id="0" name=""/>
        <dsp:cNvSpPr/>
      </dsp:nvSpPr>
      <dsp:spPr>
        <a:xfrm>
          <a:off x="1512433" y="2544339"/>
          <a:ext cx="189342" cy="189342"/>
        </a:xfrm>
        <a:prstGeom prst="ellipse">
          <a:avLst/>
        </a:prstGeom>
        <a:solidFill>
          <a:schemeClr val="accent2">
            <a:hueOff val="4049730"/>
            <a:satOff val="0"/>
            <a:lumOff val="-179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989A5-9461-FA4F-8B4A-447CD0C793BD}">
      <dsp:nvSpPr>
        <dsp:cNvPr id="0" name=""/>
        <dsp:cNvSpPr/>
      </dsp:nvSpPr>
      <dsp:spPr>
        <a:xfrm>
          <a:off x="1751005" y="2120211"/>
          <a:ext cx="432783" cy="432783"/>
        </a:xfrm>
        <a:prstGeom prst="ellipse">
          <a:avLst/>
        </a:prstGeom>
        <a:solidFill>
          <a:schemeClr val="accent2">
            <a:hueOff val="4319713"/>
            <a:satOff val="0"/>
            <a:lumOff val="-19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AA3C0-EF13-9944-8C97-C1F1B0D9E24D}">
      <dsp:nvSpPr>
        <dsp:cNvPr id="0" name=""/>
        <dsp:cNvSpPr/>
      </dsp:nvSpPr>
      <dsp:spPr>
        <a:xfrm>
          <a:off x="2334182" y="2014179"/>
          <a:ext cx="297538" cy="297538"/>
        </a:xfrm>
        <a:prstGeom prst="ellipse">
          <a:avLst/>
        </a:prstGeom>
        <a:solidFill>
          <a:schemeClr val="accent2">
            <a:hueOff val="4589695"/>
            <a:satOff val="0"/>
            <a:lumOff val="-20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7C378-2BB1-9340-A6AC-5C2CEFB9DF77}">
      <dsp:nvSpPr>
        <dsp:cNvPr id="0" name=""/>
        <dsp:cNvSpPr/>
      </dsp:nvSpPr>
      <dsp:spPr>
        <a:xfrm>
          <a:off x="2631721" y="767861"/>
          <a:ext cx="873829" cy="1668236"/>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DCAF35-6F8A-0445-9942-29C8A965B67B}">
      <dsp:nvSpPr>
        <dsp:cNvPr id="0" name=""/>
        <dsp:cNvSpPr/>
      </dsp:nvSpPr>
      <dsp:spPr>
        <a:xfrm>
          <a:off x="3346672" y="767861"/>
          <a:ext cx="873829" cy="1668236"/>
        </a:xfrm>
        <a:prstGeom prst="chevron">
          <a:avLst>
            <a:gd name="adj" fmla="val 62310"/>
          </a:avLst>
        </a:prstGeom>
        <a:solidFill>
          <a:schemeClr val="accent2">
            <a:hueOff val="4859677"/>
            <a:satOff val="0"/>
            <a:lumOff val="-215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FB6114-AEE9-FD47-82ED-3CB140A591EC}">
      <dsp:nvSpPr>
        <dsp:cNvPr id="0" name=""/>
        <dsp:cNvSpPr/>
      </dsp:nvSpPr>
      <dsp:spPr>
        <a:xfrm>
          <a:off x="5700685" y="370681"/>
          <a:ext cx="3003924" cy="2929460"/>
        </a:xfrm>
        <a:prstGeom prst="ellipse">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GlobalPlatform</a:t>
          </a:r>
        </a:p>
      </dsp:txBody>
      <dsp:txXfrm>
        <a:off x="6140599" y="799690"/>
        <a:ext cx="2124096" cy="2071442"/>
      </dsp:txXfrm>
    </dsp:sp>
    <dsp:sp modelId="{5EC1F207-2DE7-164B-801E-EE0B66DDDD65}">
      <dsp:nvSpPr>
        <dsp:cNvPr id="0" name=""/>
        <dsp:cNvSpPr/>
      </dsp:nvSpPr>
      <dsp:spPr>
        <a:xfrm>
          <a:off x="4220502" y="2996412"/>
          <a:ext cx="5964292" cy="156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dirty="0">
            <a:solidFill>
              <a:schemeClr val="bg1"/>
            </a:solidFill>
          </a:endParaRPr>
        </a:p>
      </dsp:txBody>
      <dsp:txXfrm>
        <a:off x="4220502" y="2996412"/>
        <a:ext cx="5964292" cy="156892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5C14B-36E1-B54E-A917-42A93E19C01F}">
      <dsp:nvSpPr>
        <dsp:cNvPr id="0" name=""/>
        <dsp:cNvSpPr/>
      </dsp:nvSpPr>
      <dsp:spPr>
        <a:xfrm>
          <a:off x="1310" y="335702"/>
          <a:ext cx="2978857" cy="218368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Detailed specifications and Implementation guidelines</a:t>
          </a:r>
        </a:p>
        <a:p>
          <a:pPr marL="114300" lvl="1" indent="-114300" algn="l" defTabSz="622300">
            <a:lnSpc>
              <a:spcPct val="90000"/>
            </a:lnSpc>
            <a:spcBef>
              <a:spcPct val="0"/>
            </a:spcBef>
            <a:spcAft>
              <a:spcPct val="15000"/>
            </a:spcAft>
            <a:buChar char="•"/>
          </a:pPr>
          <a:r>
            <a:rPr lang="en-GB" sz="1400" kern="1200" dirty="0"/>
            <a:t>Cover these HPSE requirements and more</a:t>
          </a:r>
        </a:p>
        <a:p>
          <a:pPr marL="114300" lvl="1" indent="-114300" algn="l" defTabSz="622300">
            <a:lnSpc>
              <a:spcPct val="90000"/>
            </a:lnSpc>
            <a:spcBef>
              <a:spcPct val="0"/>
            </a:spcBef>
            <a:spcAft>
              <a:spcPct val="15000"/>
            </a:spcAft>
            <a:buChar char="•"/>
          </a:pPr>
          <a:r>
            <a:rPr lang="en-GB" sz="1400" kern="1200" dirty="0"/>
            <a:t>Globally relevant</a:t>
          </a:r>
          <a:endParaRPr lang="en-GB" sz="1600" kern="1200" dirty="0"/>
        </a:p>
      </dsp:txBody>
      <dsp:txXfrm>
        <a:off x="1310" y="335702"/>
        <a:ext cx="2978857" cy="2183689"/>
      </dsp:txXfrm>
    </dsp:sp>
    <dsp:sp modelId="{277F1209-53B1-044E-B35D-D4AE4D7BA7E6}">
      <dsp:nvSpPr>
        <dsp:cNvPr id="0" name=""/>
        <dsp:cNvSpPr/>
      </dsp:nvSpPr>
      <dsp:spPr>
        <a:xfrm>
          <a:off x="3247541" y="308758"/>
          <a:ext cx="3185697" cy="2237576"/>
        </a:xfrm>
        <a:prstGeom prst="rect">
          <a:avLst/>
        </a:prstGeom>
        <a:solidFill>
          <a:schemeClr val="accent3">
            <a:shade val="80000"/>
            <a:hueOff val="-467990"/>
            <a:satOff val="-75764"/>
            <a:lumOff val="39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Certification of components by SE or TEE providers to:</a:t>
          </a:r>
        </a:p>
        <a:p>
          <a:pPr marL="114300" lvl="1" indent="-114300" algn="l" defTabSz="622300">
            <a:lnSpc>
              <a:spcPct val="90000"/>
            </a:lnSpc>
            <a:spcBef>
              <a:spcPct val="0"/>
            </a:spcBef>
            <a:spcAft>
              <a:spcPct val="15000"/>
            </a:spcAft>
            <a:buChar char="•"/>
          </a:pPr>
          <a:r>
            <a:rPr lang="en-GB" sz="1400" kern="1200" dirty="0"/>
            <a:t>Ensure interoperability/ portability and</a:t>
          </a:r>
        </a:p>
        <a:p>
          <a:pPr marL="114300" lvl="1" indent="-114300" algn="l" defTabSz="622300">
            <a:lnSpc>
              <a:spcPct val="90000"/>
            </a:lnSpc>
            <a:spcBef>
              <a:spcPct val="0"/>
            </a:spcBef>
            <a:spcAft>
              <a:spcPct val="15000"/>
            </a:spcAft>
            <a:buChar char="•"/>
          </a:pPr>
          <a:r>
            <a:rPr lang="en-GB" sz="1400" kern="1200" dirty="0"/>
            <a:t>Proven security robustness (protection against attack) obtained</a:t>
          </a:r>
        </a:p>
        <a:p>
          <a:pPr marL="114300" lvl="1" indent="-114300" algn="l" defTabSz="622300">
            <a:lnSpc>
              <a:spcPct val="90000"/>
            </a:lnSpc>
            <a:spcBef>
              <a:spcPct val="0"/>
            </a:spcBef>
            <a:spcAft>
              <a:spcPct val="15000"/>
            </a:spcAft>
            <a:buChar char="•"/>
          </a:pPr>
          <a:r>
            <a:rPr lang="en-GB" sz="1400" kern="1200" dirty="0"/>
            <a:t>Possibility of composite certification</a:t>
          </a:r>
        </a:p>
      </dsp:txBody>
      <dsp:txXfrm>
        <a:off x="3247541" y="308758"/>
        <a:ext cx="3185697" cy="223757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91B06-BB6F-C04D-BA8C-A3F93A165B7B}">
      <dsp:nvSpPr>
        <dsp:cNvPr id="0" name=""/>
        <dsp:cNvSpPr/>
      </dsp:nvSpPr>
      <dsp:spPr>
        <a:xfrm>
          <a:off x="352023" y="817"/>
          <a:ext cx="3132587" cy="18795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effectLst/>
              <a:latin typeface="Arial" panose="020B0604020202020204" pitchFamily="34" charset="0"/>
            </a:rPr>
            <a:t>Automotive computer systems are required to establish trustworthiness through device identity, sealing, attestation, data integrity, and availability. </a:t>
          </a:r>
          <a:endParaRPr lang="en-GB" sz="1800" kern="1200" dirty="0"/>
        </a:p>
      </dsp:txBody>
      <dsp:txXfrm>
        <a:off x="352023" y="817"/>
        <a:ext cx="3132587" cy="1879552"/>
      </dsp:txXfrm>
    </dsp:sp>
    <dsp:sp modelId="{443E2131-6EC5-7F4B-8687-D76D8BCF5C66}">
      <dsp:nvSpPr>
        <dsp:cNvPr id="0" name=""/>
        <dsp:cNvSpPr/>
      </dsp:nvSpPr>
      <dsp:spPr>
        <a:xfrm>
          <a:off x="3797868" y="817"/>
          <a:ext cx="3132587" cy="18795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effectLst/>
              <a:latin typeface="Arial" panose="020B0604020202020204" pitchFamily="34" charset="0"/>
            </a:rPr>
            <a:t>These systems must be resilient to a wide range of attacks that cannot be thwarted through software-only security mechanisms.</a:t>
          </a:r>
        </a:p>
      </dsp:txBody>
      <dsp:txXfrm>
        <a:off x="3797868" y="817"/>
        <a:ext cx="3132587" cy="1879552"/>
      </dsp:txXfrm>
    </dsp:sp>
    <dsp:sp modelId="{4C9B26DA-1CEE-0842-A28F-F07BE1F62ABE}">
      <dsp:nvSpPr>
        <dsp:cNvPr id="0" name=""/>
        <dsp:cNvSpPr/>
      </dsp:nvSpPr>
      <dsp:spPr>
        <a:xfrm>
          <a:off x="7243714" y="817"/>
          <a:ext cx="3132587" cy="18795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 hardware root of trust and the hardware-based security primitives are fundamentally necessary to satisfy demands of connected and highly or fully automated vehicles. </a:t>
          </a:r>
          <a:endParaRPr lang="en-GB" sz="1800" i="1" kern="1200" dirty="0">
            <a:effectLst/>
            <a:latin typeface="Arial" panose="020B0604020202020204" pitchFamily="34" charset="0"/>
          </a:endParaRPr>
        </a:p>
      </dsp:txBody>
      <dsp:txXfrm>
        <a:off x="7243714" y="817"/>
        <a:ext cx="3132587" cy="187955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90410-5447-614D-A2C0-0CA56CDC0FFC}">
      <dsp:nvSpPr>
        <dsp:cNvPr id="0" name=""/>
        <dsp:cNvSpPr/>
      </dsp:nvSpPr>
      <dsp:spPr>
        <a:xfrm>
          <a:off x="3067" y="96128"/>
          <a:ext cx="3268960" cy="8172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IPR Protection</a:t>
          </a:r>
        </a:p>
      </dsp:txBody>
      <dsp:txXfrm>
        <a:off x="27003" y="120064"/>
        <a:ext cx="3221088" cy="769368"/>
      </dsp:txXfrm>
    </dsp:sp>
    <dsp:sp modelId="{8218F60B-1122-CE47-92CC-0BB404BC1233}">
      <dsp:nvSpPr>
        <dsp:cNvPr id="0" name=""/>
        <dsp:cNvSpPr/>
      </dsp:nvSpPr>
      <dsp:spPr>
        <a:xfrm rot="5400000">
          <a:off x="1566039" y="984876"/>
          <a:ext cx="143017" cy="143017"/>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4FE9FD-4BC2-A74B-BE2E-CC69C1980D8C}">
      <dsp:nvSpPr>
        <dsp:cNvPr id="0" name=""/>
        <dsp:cNvSpPr/>
      </dsp:nvSpPr>
      <dsp:spPr>
        <a:xfrm>
          <a:off x="3067" y="1199402"/>
          <a:ext cx="3268960" cy="817240"/>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Satisfying the requirements of the IP protection use case requires implementation of the base confidentiality profile (7.1). </a:t>
          </a:r>
        </a:p>
      </dsp:txBody>
      <dsp:txXfrm>
        <a:off x="27003" y="1223338"/>
        <a:ext cx="3221088" cy="769368"/>
      </dsp:txXfrm>
    </dsp:sp>
    <dsp:sp modelId="{C9BF4A4C-D38D-C84B-BDA1-EBB6C959CEFC}">
      <dsp:nvSpPr>
        <dsp:cNvPr id="0" name=""/>
        <dsp:cNvSpPr/>
      </dsp:nvSpPr>
      <dsp:spPr>
        <a:xfrm>
          <a:off x="3729682" y="96128"/>
          <a:ext cx="3268960" cy="817240"/>
        </a:xfrm>
        <a:prstGeom prst="roundRect">
          <a:avLst>
            <a:gd name="adj" fmla="val 10000"/>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Secure Diagnosis at the ECU Level</a:t>
          </a:r>
        </a:p>
      </dsp:txBody>
      <dsp:txXfrm>
        <a:off x="3753618" y="120064"/>
        <a:ext cx="3221088" cy="769368"/>
      </dsp:txXfrm>
    </dsp:sp>
    <dsp:sp modelId="{972615E7-749E-0F45-9765-A7A7DD333011}">
      <dsp:nvSpPr>
        <dsp:cNvPr id="0" name=""/>
        <dsp:cNvSpPr/>
      </dsp:nvSpPr>
      <dsp:spPr>
        <a:xfrm rot="5400000">
          <a:off x="5292653" y="984876"/>
          <a:ext cx="143017" cy="143017"/>
        </a:xfrm>
        <a:prstGeom prst="rightArrow">
          <a:avLst>
            <a:gd name="adj1" fmla="val 66700"/>
            <a:gd name="adj2" fmla="val 50000"/>
          </a:avLst>
        </a:prstGeom>
        <a:solidFill>
          <a:schemeClr val="accent2">
            <a:hueOff val="1214919"/>
            <a:satOff val="0"/>
            <a:lumOff val="-5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E3AFD7-5036-1845-B44C-F252E3E80921}">
      <dsp:nvSpPr>
        <dsp:cNvPr id="0" name=""/>
        <dsp:cNvSpPr/>
      </dsp:nvSpPr>
      <dsp:spPr>
        <a:xfrm>
          <a:off x="3729682" y="1199402"/>
          <a:ext cx="3268960" cy="1557512"/>
        </a:xfrm>
        <a:prstGeom prst="roundRect">
          <a:avLst>
            <a:gd name="adj" fmla="val 10000"/>
          </a:avLst>
        </a:prstGeom>
        <a:solidFill>
          <a:schemeClr val="accent2">
            <a:tint val="40000"/>
            <a:alpha val="90000"/>
            <a:hueOff val="853858"/>
            <a:satOff val="-19830"/>
            <a:lumOff val="-1667"/>
            <a:alphaOff val="0"/>
          </a:schemeClr>
        </a:solidFill>
        <a:ln w="12700" cap="flat" cmpd="sng" algn="ctr">
          <a:solidFill>
            <a:schemeClr val="accent2">
              <a:tint val="40000"/>
              <a:alpha val="90000"/>
              <a:hueOff val="853858"/>
              <a:satOff val="-19830"/>
              <a:lumOff val="-1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en-GB" sz="1400" kern="1200" dirty="0"/>
            <a:t>Implementation of the secure ECU diagnostics use case requires implementation of the following profiles: </a:t>
          </a:r>
        </a:p>
        <a:p>
          <a:pPr marL="57150" lvl="1" indent="-57150" algn="l" defTabSz="488950">
            <a:lnSpc>
              <a:spcPct val="90000"/>
            </a:lnSpc>
            <a:spcBef>
              <a:spcPct val="0"/>
            </a:spcBef>
            <a:spcAft>
              <a:spcPct val="15000"/>
            </a:spcAft>
            <a:buChar char="•"/>
          </a:pPr>
          <a:r>
            <a:rPr lang="en-GB" sz="1100" kern="1200" dirty="0"/>
            <a:t>Base Confidentiality (7.1):</a:t>
          </a:r>
        </a:p>
        <a:p>
          <a:pPr marL="57150" lvl="1" indent="-57150" algn="l" defTabSz="488950">
            <a:lnSpc>
              <a:spcPct val="90000"/>
            </a:lnSpc>
            <a:spcBef>
              <a:spcPct val="0"/>
            </a:spcBef>
            <a:spcAft>
              <a:spcPct val="15000"/>
            </a:spcAft>
            <a:buChar char="•"/>
          </a:pPr>
          <a:r>
            <a:rPr lang="en-GB" sz="1100" kern="1200" dirty="0"/>
            <a:t>Base Integrity (7.2):</a:t>
          </a:r>
        </a:p>
        <a:p>
          <a:pPr marL="57150" lvl="1" indent="-57150" algn="l" defTabSz="488950">
            <a:lnSpc>
              <a:spcPct val="90000"/>
            </a:lnSpc>
            <a:spcBef>
              <a:spcPct val="0"/>
            </a:spcBef>
            <a:spcAft>
              <a:spcPct val="15000"/>
            </a:spcAft>
            <a:buChar char="•"/>
          </a:pPr>
          <a:r>
            <a:rPr lang="en-GB" sz="1100" kern="1200" dirty="0"/>
            <a:t>Access Control (7.4):</a:t>
          </a:r>
        </a:p>
      </dsp:txBody>
      <dsp:txXfrm>
        <a:off x="3775300" y="1245020"/>
        <a:ext cx="3177724" cy="1466276"/>
      </dsp:txXfrm>
    </dsp:sp>
    <dsp:sp modelId="{6B3149DA-461C-3141-AF17-E6ADC7A985A7}">
      <dsp:nvSpPr>
        <dsp:cNvPr id="0" name=""/>
        <dsp:cNvSpPr/>
      </dsp:nvSpPr>
      <dsp:spPr>
        <a:xfrm rot="5400000">
          <a:off x="5292653" y="2828423"/>
          <a:ext cx="143017" cy="143017"/>
        </a:xfrm>
        <a:prstGeom prst="rightArrow">
          <a:avLst>
            <a:gd name="adj1" fmla="val 66700"/>
            <a:gd name="adj2" fmla="val 50000"/>
          </a:avLst>
        </a:prstGeom>
        <a:solidFill>
          <a:schemeClr val="accent2">
            <a:hueOff val="2429838"/>
            <a:satOff val="0"/>
            <a:lumOff val="-10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F280A8-7FDC-4643-AFA3-93A4A6EC41B8}">
      <dsp:nvSpPr>
        <dsp:cNvPr id="0" name=""/>
        <dsp:cNvSpPr/>
      </dsp:nvSpPr>
      <dsp:spPr>
        <a:xfrm>
          <a:off x="3729682" y="3042948"/>
          <a:ext cx="3268960" cy="1177863"/>
        </a:xfrm>
        <a:prstGeom prst="roundRect">
          <a:avLst>
            <a:gd name="adj" fmla="val 10000"/>
          </a:avLst>
        </a:prstGeom>
        <a:solidFill>
          <a:schemeClr val="accent2">
            <a:tint val="40000"/>
            <a:alpha val="90000"/>
            <a:hueOff val="1707716"/>
            <a:satOff val="-39660"/>
            <a:lumOff val="-3334"/>
            <a:alphaOff val="0"/>
          </a:schemeClr>
        </a:solidFill>
        <a:ln w="12700" cap="flat" cmpd="sng" algn="ctr">
          <a:solidFill>
            <a:schemeClr val="accent2">
              <a:tint val="40000"/>
              <a:alpha val="90000"/>
              <a:hueOff val="1707716"/>
              <a:satOff val="-39660"/>
              <a:lumOff val="-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en-GB" sz="1400" kern="1200" dirty="0"/>
            <a:t>Additionally, the following profiles should be considered depending on the system implementation: </a:t>
          </a:r>
        </a:p>
        <a:p>
          <a:pPr marL="57150" lvl="1" indent="-57150" algn="l" defTabSz="488950">
            <a:lnSpc>
              <a:spcPct val="90000"/>
            </a:lnSpc>
            <a:spcBef>
              <a:spcPct val="0"/>
            </a:spcBef>
            <a:spcAft>
              <a:spcPct val="15000"/>
            </a:spcAft>
            <a:buChar char="•"/>
          </a:pPr>
          <a:r>
            <a:rPr lang="en-GB" sz="1100" kern="1200" dirty="0"/>
            <a:t>Base Availability (7.3):</a:t>
          </a:r>
        </a:p>
        <a:p>
          <a:pPr marL="57150" lvl="1" indent="-57150" algn="l" defTabSz="488950">
            <a:lnSpc>
              <a:spcPct val="90000"/>
            </a:lnSpc>
            <a:spcBef>
              <a:spcPct val="0"/>
            </a:spcBef>
            <a:spcAft>
              <a:spcPct val="15000"/>
            </a:spcAft>
            <a:buChar char="•"/>
          </a:pPr>
          <a:r>
            <a:rPr lang="en-GB" sz="1100" kern="1200" dirty="0"/>
            <a:t>Assurance Level (7.7):</a:t>
          </a:r>
        </a:p>
      </dsp:txBody>
      <dsp:txXfrm>
        <a:off x="3764180" y="3077446"/>
        <a:ext cx="3199964" cy="1108867"/>
      </dsp:txXfrm>
    </dsp:sp>
    <dsp:sp modelId="{55D5C223-1688-4246-9658-A27B280090AF}">
      <dsp:nvSpPr>
        <dsp:cNvPr id="0" name=""/>
        <dsp:cNvSpPr/>
      </dsp:nvSpPr>
      <dsp:spPr>
        <a:xfrm>
          <a:off x="7456296" y="96128"/>
          <a:ext cx="3268960" cy="817240"/>
        </a:xfrm>
        <a:prstGeom prst="roundRect">
          <a:avLst>
            <a:gd name="adj" fmla="val 10000"/>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a:t>Secure Logging</a:t>
          </a:r>
          <a:endParaRPr lang="en-GB" sz="2600" kern="1200" dirty="0"/>
        </a:p>
      </dsp:txBody>
      <dsp:txXfrm>
        <a:off x="7480232" y="120064"/>
        <a:ext cx="3221088" cy="769368"/>
      </dsp:txXfrm>
    </dsp:sp>
    <dsp:sp modelId="{D9566F8C-643F-D942-A7A2-23E026C51EA5}">
      <dsp:nvSpPr>
        <dsp:cNvPr id="0" name=""/>
        <dsp:cNvSpPr/>
      </dsp:nvSpPr>
      <dsp:spPr>
        <a:xfrm rot="5400000">
          <a:off x="9019268" y="984876"/>
          <a:ext cx="143017" cy="143017"/>
        </a:xfrm>
        <a:prstGeom prst="rightArrow">
          <a:avLst>
            <a:gd name="adj1" fmla="val 66700"/>
            <a:gd name="adj2" fmla="val 50000"/>
          </a:avLst>
        </a:prstGeom>
        <a:solidFill>
          <a:schemeClr val="accent2">
            <a:hueOff val="3644758"/>
            <a:satOff val="0"/>
            <a:lumOff val="-16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D2E67C-7A62-DD4C-A3BC-531D5BD10CD2}">
      <dsp:nvSpPr>
        <dsp:cNvPr id="0" name=""/>
        <dsp:cNvSpPr/>
      </dsp:nvSpPr>
      <dsp:spPr>
        <a:xfrm>
          <a:off x="7456296" y="1199402"/>
          <a:ext cx="3268960" cy="1404263"/>
        </a:xfrm>
        <a:prstGeom prst="roundRect">
          <a:avLst>
            <a:gd name="adj" fmla="val 10000"/>
          </a:avLst>
        </a:prstGeom>
        <a:solidFill>
          <a:schemeClr val="accent2">
            <a:tint val="40000"/>
            <a:alpha val="90000"/>
            <a:hueOff val="2561574"/>
            <a:satOff val="-59490"/>
            <a:lumOff val="-5001"/>
            <a:alphaOff val="0"/>
          </a:schemeClr>
        </a:solidFill>
        <a:ln w="12700" cap="flat" cmpd="sng" algn="ctr">
          <a:solidFill>
            <a:schemeClr val="accent2">
              <a:tint val="40000"/>
              <a:alpha val="90000"/>
              <a:hueOff val="2561574"/>
              <a:satOff val="-59490"/>
              <a:lumOff val="-50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en-GB" sz="1400" kern="1200" dirty="0"/>
            <a:t>To satisfy the minimum, fundamental secure logging requirements of authentication and non-repudiation, three profiles are required: </a:t>
          </a:r>
        </a:p>
        <a:p>
          <a:pPr marL="57150" lvl="1" indent="-57150" algn="l" defTabSz="488950">
            <a:lnSpc>
              <a:spcPct val="90000"/>
            </a:lnSpc>
            <a:spcBef>
              <a:spcPct val="0"/>
            </a:spcBef>
            <a:spcAft>
              <a:spcPct val="15000"/>
            </a:spcAft>
            <a:buChar char="•"/>
          </a:pPr>
          <a:r>
            <a:rPr lang="en-GB" sz="1100" kern="1200" dirty="0"/>
            <a:t>Base Confidentiality (7.1)</a:t>
          </a:r>
        </a:p>
        <a:p>
          <a:pPr marL="57150" lvl="1" indent="-57150" algn="l" defTabSz="488950">
            <a:lnSpc>
              <a:spcPct val="90000"/>
            </a:lnSpc>
            <a:spcBef>
              <a:spcPct val="0"/>
            </a:spcBef>
            <a:spcAft>
              <a:spcPct val="15000"/>
            </a:spcAft>
            <a:buChar char="•"/>
          </a:pPr>
          <a:r>
            <a:rPr lang="en-GB" sz="1100" kern="1200" dirty="0"/>
            <a:t>Base Integrity (7.2) </a:t>
          </a:r>
        </a:p>
        <a:p>
          <a:pPr marL="57150" lvl="1" indent="-57150" algn="l" defTabSz="488950">
            <a:lnSpc>
              <a:spcPct val="90000"/>
            </a:lnSpc>
            <a:spcBef>
              <a:spcPct val="0"/>
            </a:spcBef>
            <a:spcAft>
              <a:spcPct val="15000"/>
            </a:spcAft>
            <a:buChar char="•"/>
          </a:pPr>
          <a:r>
            <a:rPr lang="en-GB" sz="1100" kern="1200" dirty="0"/>
            <a:t>Non-Repudiation (7.5)</a:t>
          </a:r>
        </a:p>
      </dsp:txBody>
      <dsp:txXfrm>
        <a:off x="7497425" y="1240531"/>
        <a:ext cx="3186702" cy="1322005"/>
      </dsp:txXfrm>
    </dsp:sp>
    <dsp:sp modelId="{B2E55370-CD25-7849-9734-D5D3BF520D81}">
      <dsp:nvSpPr>
        <dsp:cNvPr id="0" name=""/>
        <dsp:cNvSpPr/>
      </dsp:nvSpPr>
      <dsp:spPr>
        <a:xfrm rot="5400000">
          <a:off x="9019268" y="2675174"/>
          <a:ext cx="143017" cy="143017"/>
        </a:xfrm>
        <a:prstGeom prst="rightArrow">
          <a:avLst>
            <a:gd name="adj1" fmla="val 66700"/>
            <a:gd name="adj2" fmla="val 50000"/>
          </a:avLst>
        </a:prstGeom>
        <a:solidFill>
          <a:schemeClr val="accent2">
            <a:hueOff val="4859677"/>
            <a:satOff val="0"/>
            <a:lumOff val="-215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5C3EB9-D284-9141-8603-AA67643C2DBA}">
      <dsp:nvSpPr>
        <dsp:cNvPr id="0" name=""/>
        <dsp:cNvSpPr/>
      </dsp:nvSpPr>
      <dsp:spPr>
        <a:xfrm>
          <a:off x="7456296" y="2889700"/>
          <a:ext cx="3268960" cy="1789371"/>
        </a:xfrm>
        <a:prstGeom prst="roundRect">
          <a:avLst>
            <a:gd name="adj" fmla="val 10000"/>
          </a:avLst>
        </a:prstGeom>
        <a:solidFill>
          <a:schemeClr val="accent2">
            <a:tint val="40000"/>
            <a:alpha val="90000"/>
            <a:hueOff val="3415432"/>
            <a:satOff val="-79320"/>
            <a:lumOff val="-6668"/>
            <a:alphaOff val="0"/>
          </a:schemeClr>
        </a:solidFill>
        <a:ln w="12700" cap="flat" cmpd="sng" algn="ctr">
          <a:solidFill>
            <a:schemeClr val="accent2">
              <a:tint val="40000"/>
              <a:alpha val="90000"/>
              <a:hueOff val="3415432"/>
              <a:satOff val="-79320"/>
              <a:lumOff val="-66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en-GB" sz="1400" kern="1200" dirty="0"/>
            <a:t>To satisfy additional security objectives which could be specified for certain usages of secure logging, the following additional profiles may be required and should be considered based on the context provided above: </a:t>
          </a:r>
        </a:p>
        <a:p>
          <a:pPr marL="57150" lvl="1" indent="-57150" algn="l" defTabSz="488950">
            <a:lnSpc>
              <a:spcPct val="90000"/>
            </a:lnSpc>
            <a:spcBef>
              <a:spcPct val="0"/>
            </a:spcBef>
            <a:spcAft>
              <a:spcPct val="15000"/>
            </a:spcAft>
            <a:buChar char="•"/>
          </a:pPr>
          <a:r>
            <a:rPr lang="en-GB" sz="1100" kern="1200" dirty="0"/>
            <a:t>Base Availability Profile (7.3)</a:t>
          </a:r>
        </a:p>
        <a:p>
          <a:pPr marL="57150" lvl="1" indent="-57150" algn="l" defTabSz="488950">
            <a:lnSpc>
              <a:spcPct val="90000"/>
            </a:lnSpc>
            <a:spcBef>
              <a:spcPct val="0"/>
            </a:spcBef>
            <a:spcAft>
              <a:spcPct val="15000"/>
            </a:spcAft>
            <a:buChar char="•"/>
          </a:pPr>
          <a:r>
            <a:rPr lang="en-GB" sz="1100" kern="1200" dirty="0"/>
            <a:t>High Assurance Level Profile (7.7)</a:t>
          </a:r>
        </a:p>
      </dsp:txBody>
      <dsp:txXfrm>
        <a:off x="7508705" y="2942109"/>
        <a:ext cx="3164142" cy="16845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766FF-D25F-404C-A70E-A6306781690F}">
      <dsp:nvSpPr>
        <dsp:cNvPr id="0" name=""/>
        <dsp:cNvSpPr/>
      </dsp:nvSpPr>
      <dsp:spPr>
        <a:xfrm rot="5400000">
          <a:off x="-290080" y="292932"/>
          <a:ext cx="1933872" cy="1353710"/>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Yes:</a:t>
          </a:r>
          <a:endParaRPr lang="en-GB" sz="1500" kern="1200" dirty="0"/>
        </a:p>
      </dsp:txBody>
      <dsp:txXfrm rot="-5400000">
        <a:off x="1" y="679706"/>
        <a:ext cx="1353710" cy="580162"/>
      </dsp:txXfrm>
    </dsp:sp>
    <dsp:sp modelId="{13E9B2AE-80FE-D345-B8C7-292FB341497C}">
      <dsp:nvSpPr>
        <dsp:cNvPr id="0" name=""/>
        <dsp:cNvSpPr/>
      </dsp:nvSpPr>
      <dsp:spPr>
        <a:xfrm rot="5400000">
          <a:off x="4372960" y="-3016398"/>
          <a:ext cx="1257017" cy="729551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Satisfied by Existing GlobalPlatform Specifications</a:t>
          </a:r>
          <a:endParaRPr lang="en-GB" sz="1400" kern="1200" dirty="0"/>
        </a:p>
        <a:p>
          <a:pPr marL="114300" lvl="1" indent="-114300" algn="l" defTabSz="622300">
            <a:lnSpc>
              <a:spcPct val="90000"/>
            </a:lnSpc>
            <a:spcBef>
              <a:spcPct val="0"/>
            </a:spcBef>
            <a:spcAft>
              <a:spcPct val="15000"/>
            </a:spcAft>
            <a:buChar char="•"/>
          </a:pPr>
          <a:r>
            <a:rPr lang="en-US" sz="1400" kern="1200" dirty="0"/>
            <a:t>This J3101 requirement is Fully covered by GP compliant platform for Secure Elements or Trusted Execution Environments. </a:t>
          </a:r>
          <a:endParaRPr lang="en-GB" sz="1400" kern="1200" dirty="0"/>
        </a:p>
        <a:p>
          <a:pPr marL="114300" lvl="1" indent="-114300" algn="l" defTabSz="622300">
            <a:lnSpc>
              <a:spcPct val="90000"/>
            </a:lnSpc>
            <a:spcBef>
              <a:spcPct val="0"/>
            </a:spcBef>
            <a:spcAft>
              <a:spcPct val="15000"/>
            </a:spcAft>
            <a:buChar char="•"/>
          </a:pPr>
          <a:r>
            <a:rPr lang="en-GB" sz="1400" kern="1200" dirty="0"/>
            <a:t>Detailed Implementation Guidelines Exist</a:t>
          </a:r>
        </a:p>
      </dsp:txBody>
      <dsp:txXfrm rot="-5400000">
        <a:off x="1353711" y="64214"/>
        <a:ext cx="7234154" cy="1134291"/>
      </dsp:txXfrm>
    </dsp:sp>
    <dsp:sp modelId="{4A75821C-2DD7-224F-8F94-AA10056F7F99}">
      <dsp:nvSpPr>
        <dsp:cNvPr id="0" name=""/>
        <dsp:cNvSpPr/>
      </dsp:nvSpPr>
      <dsp:spPr>
        <a:xfrm rot="5400000">
          <a:off x="-290080" y="2035864"/>
          <a:ext cx="1933872" cy="1353710"/>
        </a:xfrm>
        <a:prstGeom prst="chevron">
          <a:avLst/>
        </a:prstGeom>
        <a:solidFill>
          <a:schemeClr val="accent2">
            <a:hueOff val="2429838"/>
            <a:satOff val="0"/>
            <a:lumOff val="-10784"/>
            <a:alphaOff val="0"/>
          </a:schemeClr>
        </a:solidFill>
        <a:ln w="12700" cap="flat" cmpd="sng" algn="ctr">
          <a:solidFill>
            <a:schemeClr val="accent2">
              <a:hueOff val="2429838"/>
              <a:satOff val="0"/>
              <a:lumOff val="-10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Yes by Trusted Application: </a:t>
          </a:r>
        </a:p>
      </dsp:txBody>
      <dsp:txXfrm rot="-5400000">
        <a:off x="1" y="2422638"/>
        <a:ext cx="1353710" cy="580162"/>
      </dsp:txXfrm>
    </dsp:sp>
    <dsp:sp modelId="{2A3DB32A-87A6-D54A-8708-998B514C5F9F}">
      <dsp:nvSpPr>
        <dsp:cNvPr id="0" name=""/>
        <dsp:cNvSpPr/>
      </dsp:nvSpPr>
      <dsp:spPr>
        <a:xfrm rot="5400000">
          <a:off x="4372960" y="-1273466"/>
          <a:ext cx="1257017" cy="7295517"/>
        </a:xfrm>
        <a:prstGeom prst="round2SameRect">
          <a:avLst/>
        </a:prstGeom>
        <a:solidFill>
          <a:schemeClr val="lt1">
            <a:alpha val="90000"/>
            <a:hueOff val="0"/>
            <a:satOff val="0"/>
            <a:lumOff val="0"/>
            <a:alphaOff val="0"/>
          </a:schemeClr>
        </a:solidFill>
        <a:ln w="12700" cap="flat" cmpd="sng" algn="ctr">
          <a:solidFill>
            <a:schemeClr val="accent2">
              <a:hueOff val="2429838"/>
              <a:satOff val="0"/>
              <a:lumOff val="-10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Innate Characteristic Supported by GlobalPlatform</a:t>
          </a:r>
          <a:endParaRPr lang="en-IT" sz="1400" kern="1200" dirty="0"/>
        </a:p>
        <a:p>
          <a:pPr marL="114300" lvl="1" indent="-114300" algn="l" defTabSz="622300">
            <a:lnSpc>
              <a:spcPct val="90000"/>
            </a:lnSpc>
            <a:spcBef>
              <a:spcPct val="0"/>
            </a:spcBef>
            <a:spcAft>
              <a:spcPct val="15000"/>
            </a:spcAft>
            <a:buChar char="•"/>
          </a:pPr>
          <a:r>
            <a:rPr lang="en-US" sz="1400" kern="1200"/>
            <a:t>Full alignment is achieved through development of Trusted Applet/ Application running on a GlobalPlatform compliant platform.</a:t>
          </a:r>
          <a:endParaRPr lang="en-IT" sz="1400" kern="1200" dirty="0"/>
        </a:p>
      </dsp:txBody>
      <dsp:txXfrm rot="-5400000">
        <a:off x="1353711" y="1807146"/>
        <a:ext cx="7234154" cy="1134291"/>
      </dsp:txXfrm>
    </dsp:sp>
    <dsp:sp modelId="{E58EF0AD-7A14-EE45-AC7F-F0D09F612A45}">
      <dsp:nvSpPr>
        <dsp:cNvPr id="0" name=""/>
        <dsp:cNvSpPr/>
      </dsp:nvSpPr>
      <dsp:spPr>
        <a:xfrm rot="5400000">
          <a:off x="-290080" y="3778796"/>
          <a:ext cx="1933872" cy="1353710"/>
        </a:xfrm>
        <a:prstGeom prst="chevron">
          <a:avLst/>
        </a:prstGeom>
        <a:solidFill>
          <a:schemeClr val="accent2">
            <a:hueOff val="4859677"/>
            <a:satOff val="0"/>
            <a:lumOff val="-21568"/>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Not Covered</a:t>
          </a:r>
          <a:endParaRPr lang="en-IT" sz="1500" kern="1200" dirty="0"/>
        </a:p>
      </dsp:txBody>
      <dsp:txXfrm rot="-5400000">
        <a:off x="1" y="4165570"/>
        <a:ext cx="1353710" cy="580162"/>
      </dsp:txXfrm>
    </dsp:sp>
    <dsp:sp modelId="{5D0E4C3E-E9F1-1E4C-B65B-1EA69A2BF3AC}">
      <dsp:nvSpPr>
        <dsp:cNvPr id="0" name=""/>
        <dsp:cNvSpPr/>
      </dsp:nvSpPr>
      <dsp:spPr>
        <a:xfrm rot="5400000">
          <a:off x="4372960" y="469465"/>
          <a:ext cx="1257017" cy="7295517"/>
        </a:xfrm>
        <a:prstGeom prst="round2SameRect">
          <a:avLst/>
        </a:prstGeom>
        <a:solidFill>
          <a:schemeClr val="lt1">
            <a:alpha val="90000"/>
            <a:hueOff val="0"/>
            <a:satOff val="0"/>
            <a:lumOff val="0"/>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kern="1200" dirty="0"/>
            <a:t>Only 3 J3101 requirements are not fully met by GlobalPlatform (TEE) specifications.  </a:t>
          </a:r>
          <a:endParaRPr lang="en-IT" sz="1400" kern="1200" dirty="0"/>
        </a:p>
        <a:p>
          <a:pPr marL="228600" lvl="2" indent="-114300" algn="l" defTabSz="622300">
            <a:lnSpc>
              <a:spcPct val="90000"/>
            </a:lnSpc>
            <a:spcBef>
              <a:spcPct val="0"/>
            </a:spcBef>
            <a:spcAft>
              <a:spcPct val="15000"/>
            </a:spcAft>
            <a:buNone/>
          </a:pPr>
          <a:r>
            <a:rPr lang="en-US" sz="1400" kern="1200" dirty="0"/>
            <a:t>Hardware Tamper resistance is not a basic requirement of the TEE Protection Profile (although implementations may address this aspect). </a:t>
          </a:r>
          <a:endParaRPr lang="en-IT" sz="1400" kern="1200" dirty="0"/>
        </a:p>
        <a:p>
          <a:pPr marL="228600" lvl="2" indent="-114300" algn="l" defTabSz="622300">
            <a:lnSpc>
              <a:spcPct val="90000"/>
            </a:lnSpc>
            <a:spcBef>
              <a:spcPct val="0"/>
            </a:spcBef>
            <a:spcAft>
              <a:spcPct val="15000"/>
            </a:spcAft>
            <a:buNone/>
          </a:pPr>
          <a:r>
            <a:rPr lang="en-US" sz="1400" kern="1200" dirty="0"/>
            <a:t>Furthermore, firmware update of the TEE itself is outside the scope of the TEE protection profile but Trusted Application (TA) update is covered by TMF protection profile.</a:t>
          </a:r>
          <a:endParaRPr lang="en-IT" sz="1400" kern="1200" dirty="0"/>
        </a:p>
      </dsp:txBody>
      <dsp:txXfrm rot="-5400000">
        <a:off x="1353711" y="3550078"/>
        <a:ext cx="7234154" cy="113429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5A8D-D188-4108-BD16-29FCDC28E1A2}">
      <dsp:nvSpPr>
        <dsp:cNvPr id="0" name=""/>
        <dsp:cNvSpPr/>
      </dsp:nvSpPr>
      <dsp:spPr>
        <a:xfrm>
          <a:off x="1657455" y="1862993"/>
          <a:ext cx="3686787" cy="368678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1"/>
              </a:solidFill>
            </a:rPr>
            <a:t>Complete Alignment with SAE J3101</a:t>
          </a:r>
        </a:p>
      </dsp:txBody>
      <dsp:txXfrm>
        <a:off x="2197372" y="2402910"/>
        <a:ext cx="2606953" cy="2606953"/>
      </dsp:txXfrm>
    </dsp:sp>
    <dsp:sp modelId="{B0DAF50E-0E91-4FE6-A279-F5C41522B384}">
      <dsp:nvSpPr>
        <dsp:cNvPr id="0" name=""/>
        <dsp:cNvSpPr/>
      </dsp:nvSpPr>
      <dsp:spPr>
        <a:xfrm>
          <a:off x="1909889" y="-225500"/>
          <a:ext cx="3181918" cy="3066577"/>
        </a:xfrm>
        <a:prstGeom prst="ellipse">
          <a:avLst/>
        </a:prstGeom>
        <a:solidFill>
          <a:schemeClr val="accent2">
            <a:alpha val="50000"/>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GlobalPlatform Certified Platform</a:t>
          </a:r>
        </a:p>
      </dsp:txBody>
      <dsp:txXfrm>
        <a:off x="2375870" y="223590"/>
        <a:ext cx="2249956" cy="2168397"/>
      </dsp:txXfrm>
    </dsp:sp>
    <dsp:sp modelId="{EAED91FD-51DE-4F2B-A1A7-858F3A1F6158}">
      <dsp:nvSpPr>
        <dsp:cNvPr id="0" name=""/>
        <dsp:cNvSpPr/>
      </dsp:nvSpPr>
      <dsp:spPr>
        <a:xfrm>
          <a:off x="4278209" y="3665304"/>
          <a:ext cx="2599774" cy="2480765"/>
        </a:xfrm>
        <a:prstGeom prst="ellipse">
          <a:avLst/>
        </a:prstGeom>
        <a:solidFill>
          <a:schemeClr val="accent2">
            <a:alpha val="50000"/>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Protection Profiles for Secure Components</a:t>
          </a:r>
        </a:p>
      </dsp:txBody>
      <dsp:txXfrm>
        <a:off x="4658937" y="4028604"/>
        <a:ext cx="1838318" cy="1754165"/>
      </dsp:txXfrm>
    </dsp:sp>
    <dsp:sp modelId="{FF359676-2AA7-47FD-BD99-717156479F27}">
      <dsp:nvSpPr>
        <dsp:cNvPr id="0" name=""/>
        <dsp:cNvSpPr/>
      </dsp:nvSpPr>
      <dsp:spPr>
        <a:xfrm>
          <a:off x="193374" y="3583853"/>
          <a:ext cx="2460451" cy="2643665"/>
        </a:xfrm>
        <a:prstGeom prst="ellipse">
          <a:avLst/>
        </a:prstGeom>
        <a:solidFill>
          <a:schemeClr val="accent2">
            <a:alpha val="50000"/>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Trusted Applets/ Applications</a:t>
          </a:r>
        </a:p>
      </dsp:txBody>
      <dsp:txXfrm>
        <a:off x="553699" y="3971009"/>
        <a:ext cx="1739801" cy="186935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CA8CF-8FB6-C444-AD61-33FD6E0A8005}">
      <dsp:nvSpPr>
        <dsp:cNvPr id="0" name=""/>
        <dsp:cNvSpPr/>
      </dsp:nvSpPr>
      <dsp:spPr>
        <a:xfrm>
          <a:off x="0" y="3690"/>
          <a:ext cx="2204309" cy="60680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Will enable vendors to build J3101 compliant solutions</a:t>
          </a:r>
        </a:p>
      </dsp:txBody>
      <dsp:txXfrm>
        <a:off x="17773" y="21463"/>
        <a:ext cx="2168763" cy="571260"/>
      </dsp:txXfrm>
    </dsp:sp>
    <dsp:sp modelId="{C88F2BB4-BA2D-164D-8C6E-BDA95B515095}">
      <dsp:nvSpPr>
        <dsp:cNvPr id="0" name=""/>
        <dsp:cNvSpPr/>
      </dsp:nvSpPr>
      <dsp:spPr>
        <a:xfrm rot="5400000">
          <a:off x="988378" y="625667"/>
          <a:ext cx="227552" cy="2730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1020235" y="648422"/>
        <a:ext cx="163838" cy="159286"/>
      </dsp:txXfrm>
    </dsp:sp>
    <dsp:sp modelId="{60F6EF86-D2F0-7141-BCA4-3D531C6B09E3}">
      <dsp:nvSpPr>
        <dsp:cNvPr id="0" name=""/>
        <dsp:cNvSpPr/>
      </dsp:nvSpPr>
      <dsp:spPr>
        <a:xfrm>
          <a:off x="0" y="913900"/>
          <a:ext cx="2204309" cy="1511154"/>
        </a:xfrm>
        <a:prstGeom prst="roundRect">
          <a:avLst>
            <a:gd name="adj" fmla="val 10000"/>
          </a:avLst>
        </a:prstGeom>
        <a:solidFill>
          <a:schemeClr val="accent2">
            <a:hueOff val="1214919"/>
            <a:satOff val="0"/>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Develop SESIP Profile for J3101 Trusted Application requirements </a:t>
          </a:r>
          <a:r>
            <a:rPr lang="en-GB" sz="1000" kern="1200" dirty="0"/>
            <a:t>(as the platform requirements are already available)</a:t>
          </a:r>
        </a:p>
      </dsp:txBody>
      <dsp:txXfrm>
        <a:off x="44260" y="958160"/>
        <a:ext cx="2115789" cy="1422634"/>
      </dsp:txXfrm>
    </dsp:sp>
    <dsp:sp modelId="{C4B88EA1-1BA0-7B49-967C-620D78575A29}">
      <dsp:nvSpPr>
        <dsp:cNvPr id="0" name=""/>
        <dsp:cNvSpPr/>
      </dsp:nvSpPr>
      <dsp:spPr>
        <a:xfrm rot="5400000">
          <a:off x="988378" y="2440225"/>
          <a:ext cx="227552" cy="273062"/>
        </a:xfrm>
        <a:prstGeom prst="rightArrow">
          <a:avLst>
            <a:gd name="adj1" fmla="val 60000"/>
            <a:gd name="adj2" fmla="val 50000"/>
          </a:avLst>
        </a:prstGeom>
        <a:solidFill>
          <a:schemeClr val="accent2">
            <a:hueOff val="1619892"/>
            <a:satOff val="0"/>
            <a:lumOff val="-71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1020235" y="2462980"/>
        <a:ext cx="163838" cy="159286"/>
      </dsp:txXfrm>
    </dsp:sp>
    <dsp:sp modelId="{943ACFF0-5EBC-9449-8E84-31B5D82A536B}">
      <dsp:nvSpPr>
        <dsp:cNvPr id="0" name=""/>
        <dsp:cNvSpPr/>
      </dsp:nvSpPr>
      <dsp:spPr>
        <a:xfrm>
          <a:off x="0" y="2728458"/>
          <a:ext cx="2204309" cy="606806"/>
        </a:xfrm>
        <a:prstGeom prst="roundRect">
          <a:avLst>
            <a:gd name="adj" fmla="val 10000"/>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Define a successor to SHE++/HSM/ EVITA?</a:t>
          </a:r>
        </a:p>
      </dsp:txBody>
      <dsp:txXfrm>
        <a:off x="17773" y="2746231"/>
        <a:ext cx="2168763" cy="571260"/>
      </dsp:txXfrm>
    </dsp:sp>
    <dsp:sp modelId="{C99B9619-218F-EB4B-AC18-03412F4C6CBB}">
      <dsp:nvSpPr>
        <dsp:cNvPr id="0" name=""/>
        <dsp:cNvSpPr/>
      </dsp:nvSpPr>
      <dsp:spPr>
        <a:xfrm rot="5400000">
          <a:off x="988378" y="3350434"/>
          <a:ext cx="227552" cy="273062"/>
        </a:xfrm>
        <a:prstGeom prst="rightArrow">
          <a:avLst>
            <a:gd name="adj1" fmla="val 60000"/>
            <a:gd name="adj2" fmla="val 50000"/>
          </a:avLst>
        </a:prstGeom>
        <a:solidFill>
          <a:schemeClr val="accent2">
            <a:hueOff val="3239785"/>
            <a:satOff val="0"/>
            <a:lumOff val="-143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5400000">
        <a:off x="1020235" y="3373189"/>
        <a:ext cx="163838" cy="159286"/>
      </dsp:txXfrm>
    </dsp:sp>
    <dsp:sp modelId="{01DCA9C4-55FC-5445-AD88-649BF59E3E08}">
      <dsp:nvSpPr>
        <dsp:cNvPr id="0" name=""/>
        <dsp:cNvSpPr/>
      </dsp:nvSpPr>
      <dsp:spPr>
        <a:xfrm>
          <a:off x="0" y="3638667"/>
          <a:ext cx="2204309" cy="1371024"/>
        </a:xfrm>
        <a:prstGeom prst="roundRect">
          <a:avLst>
            <a:gd name="adj" fmla="val 10000"/>
          </a:avLst>
        </a:prstGeom>
        <a:solidFill>
          <a:schemeClr val="accent2">
            <a:hueOff val="3644758"/>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Meet Industry desire for standardize policy management for key usage</a:t>
          </a:r>
        </a:p>
      </dsp:txBody>
      <dsp:txXfrm>
        <a:off x="40156" y="3678823"/>
        <a:ext cx="2123997" cy="1290712"/>
      </dsp:txXfrm>
    </dsp:sp>
    <dsp:sp modelId="{2983083B-9EE7-5645-99DF-E5081584F57A}">
      <dsp:nvSpPr>
        <dsp:cNvPr id="0" name=""/>
        <dsp:cNvSpPr/>
      </dsp:nvSpPr>
      <dsp:spPr>
        <a:xfrm rot="5400000">
          <a:off x="988378" y="5024862"/>
          <a:ext cx="227552" cy="273062"/>
        </a:xfrm>
        <a:prstGeom prst="rightArrow">
          <a:avLst>
            <a:gd name="adj1" fmla="val 60000"/>
            <a:gd name="adj2" fmla="val 50000"/>
          </a:avLst>
        </a:prstGeom>
        <a:solidFill>
          <a:schemeClr val="accent2">
            <a:hueOff val="4859677"/>
            <a:satOff val="0"/>
            <a:lumOff val="-2156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1020235" y="5047617"/>
        <a:ext cx="163838" cy="159286"/>
      </dsp:txXfrm>
    </dsp:sp>
    <dsp:sp modelId="{5C653CD4-FD17-5542-B978-A0C4B2FA5E3B}">
      <dsp:nvSpPr>
        <dsp:cNvPr id="0" name=""/>
        <dsp:cNvSpPr/>
      </dsp:nvSpPr>
      <dsp:spPr>
        <a:xfrm>
          <a:off x="0" y="5313095"/>
          <a:ext cx="2204309" cy="606806"/>
        </a:xfrm>
        <a:prstGeom prst="roundRect">
          <a:avLst>
            <a:gd name="adj" fmla="val 10000"/>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Extend to new use cases?</a:t>
          </a:r>
        </a:p>
      </dsp:txBody>
      <dsp:txXfrm>
        <a:off x="17773" y="5330868"/>
        <a:ext cx="2168763" cy="5712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F44A5-9CBA-564A-B842-137910EA981A}">
      <dsp:nvSpPr>
        <dsp:cNvPr id="0" name=""/>
        <dsp:cNvSpPr/>
      </dsp:nvSpPr>
      <dsp:spPr>
        <a:xfrm>
          <a:off x="1508408" y="704"/>
          <a:ext cx="3672146" cy="2203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Is SAE's work on J3101 a departure point for discussing Chinese requirements?</a:t>
          </a:r>
        </a:p>
      </dsp:txBody>
      <dsp:txXfrm>
        <a:off x="1508408" y="704"/>
        <a:ext cx="3672146" cy="2203287"/>
      </dsp:txXfrm>
    </dsp:sp>
    <dsp:sp modelId="{0E1898C2-37C7-2A43-9500-8373263B222B}">
      <dsp:nvSpPr>
        <dsp:cNvPr id="0" name=""/>
        <dsp:cNvSpPr/>
      </dsp:nvSpPr>
      <dsp:spPr>
        <a:xfrm>
          <a:off x="5547769" y="704"/>
          <a:ext cx="3672146" cy="2203287"/>
        </a:xfrm>
        <a:prstGeom prst="rect">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Is there interest in standardising a Chinese version?</a:t>
          </a:r>
        </a:p>
      </dsp:txBody>
      <dsp:txXfrm>
        <a:off x="5547769" y="704"/>
        <a:ext cx="3672146" cy="2203287"/>
      </dsp:txXfrm>
    </dsp:sp>
    <dsp:sp modelId="{F8D1AC6F-83C3-C64E-A426-96DA7F70D8EA}">
      <dsp:nvSpPr>
        <dsp:cNvPr id="0" name=""/>
        <dsp:cNvSpPr/>
      </dsp:nvSpPr>
      <dsp:spPr>
        <a:xfrm>
          <a:off x="1508408" y="2571207"/>
          <a:ext cx="3672146" cy="2203287"/>
        </a:xfrm>
        <a:prstGeom prst="rect">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Would it be useful to cooperate with GlobalPlatform to explore how GlobalPlatform technologies meet eventual Chinese specific requirements?</a:t>
          </a:r>
        </a:p>
      </dsp:txBody>
      <dsp:txXfrm>
        <a:off x="1508408" y="2571207"/>
        <a:ext cx="3672146" cy="2203287"/>
      </dsp:txXfrm>
    </dsp:sp>
    <dsp:sp modelId="{FF255840-9FFD-DB45-82AD-3DFFD203444D}">
      <dsp:nvSpPr>
        <dsp:cNvPr id="0" name=""/>
        <dsp:cNvSpPr/>
      </dsp:nvSpPr>
      <dsp:spPr>
        <a:xfrm>
          <a:off x="5547769" y="2571207"/>
          <a:ext cx="3672146" cy="2203287"/>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Would it be useful to provide some educational opportunities on GlobalPlatform technologies?</a:t>
          </a:r>
        </a:p>
      </dsp:txBody>
      <dsp:txXfrm>
        <a:off x="5547769" y="2571207"/>
        <a:ext cx="3672146" cy="220328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09BAF-9515-354F-A8EE-593BFDCBE3A8}">
      <dsp:nvSpPr>
        <dsp:cNvPr id="0" name=""/>
        <dsp:cNvSpPr/>
      </dsp:nvSpPr>
      <dsp:spPr>
        <a:xfrm>
          <a:off x="2111870" y="292081"/>
          <a:ext cx="5796690" cy="2013114"/>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509B4D-3A3C-D448-9AEA-3FF490404A43}">
      <dsp:nvSpPr>
        <dsp:cNvPr id="0" name=""/>
        <dsp:cNvSpPr/>
      </dsp:nvSpPr>
      <dsp:spPr>
        <a:xfrm>
          <a:off x="4457508" y="5221515"/>
          <a:ext cx="1123389" cy="718969"/>
        </a:xfrm>
        <a:prstGeom prst="down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CAA20-6263-5243-A936-3F61153B1515}">
      <dsp:nvSpPr>
        <dsp:cNvPr id="0" name=""/>
        <dsp:cNvSpPr/>
      </dsp:nvSpPr>
      <dsp:spPr>
        <a:xfrm>
          <a:off x="2287209" y="5617397"/>
          <a:ext cx="5392270" cy="1348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i="0" u="none" kern="1200" dirty="0">
              <a:solidFill>
                <a:schemeClr val="bg1"/>
              </a:solidFill>
            </a:rPr>
            <a:t>Smart Vehicle Security Simplified</a:t>
          </a:r>
          <a:endParaRPr lang="en-GB" sz="2000" b="0" i="0" u="none" kern="1200" dirty="0">
            <a:solidFill>
              <a:schemeClr val="bg1"/>
            </a:solidFill>
          </a:endParaRPr>
        </a:p>
      </dsp:txBody>
      <dsp:txXfrm>
        <a:off x="2287209" y="5617397"/>
        <a:ext cx="5392270" cy="1348067"/>
      </dsp:txXfrm>
    </dsp:sp>
    <dsp:sp modelId="{D4A26C26-DC61-1B4D-AB4A-EC8B5D968547}">
      <dsp:nvSpPr>
        <dsp:cNvPr id="0" name=""/>
        <dsp:cNvSpPr/>
      </dsp:nvSpPr>
      <dsp:spPr>
        <a:xfrm>
          <a:off x="4219349" y="2460672"/>
          <a:ext cx="2022101" cy="202210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u="none" kern="1200" dirty="0">
              <a:solidFill>
                <a:schemeClr val="bg1"/>
              </a:solidFill>
            </a:rPr>
            <a:t>Scalable approach with 5 levels matching different security needs</a:t>
          </a:r>
        </a:p>
      </dsp:txBody>
      <dsp:txXfrm>
        <a:off x="4515479" y="2756802"/>
        <a:ext cx="1429841" cy="1429841"/>
      </dsp:txXfrm>
    </dsp:sp>
    <dsp:sp modelId="{AEDC17AB-9936-F449-A452-32A79EC9E75D}">
      <dsp:nvSpPr>
        <dsp:cNvPr id="0" name=""/>
        <dsp:cNvSpPr/>
      </dsp:nvSpPr>
      <dsp:spPr>
        <a:xfrm>
          <a:off x="2772423" y="943647"/>
          <a:ext cx="2022101" cy="2022101"/>
        </a:xfrm>
        <a:prstGeom prst="ellipse">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u="none" kern="1200" dirty="0">
              <a:solidFill>
                <a:schemeClr val="bg1"/>
              </a:solidFill>
            </a:rPr>
            <a:t>"Security inspection" for electronic systems in modern vehicles</a:t>
          </a:r>
        </a:p>
      </dsp:txBody>
      <dsp:txXfrm>
        <a:off x="3068553" y="1239777"/>
        <a:ext cx="1429841" cy="1429841"/>
      </dsp:txXfrm>
    </dsp:sp>
    <dsp:sp modelId="{C2420FB7-ADA9-244B-B48D-A7BF4C42DB1B}">
      <dsp:nvSpPr>
        <dsp:cNvPr id="0" name=""/>
        <dsp:cNvSpPr/>
      </dsp:nvSpPr>
      <dsp:spPr>
        <a:xfrm>
          <a:off x="4749143" y="454748"/>
          <a:ext cx="2202735" cy="2022101"/>
        </a:xfrm>
        <a:prstGeom prst="ellipse">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0" i="0" u="none" kern="1200" dirty="0">
              <a:solidFill>
                <a:schemeClr val="bg1"/>
              </a:solidFill>
            </a:rPr>
            <a:t>Industry-standard security certification for connected vehicle components</a:t>
          </a:r>
        </a:p>
      </dsp:txBody>
      <dsp:txXfrm>
        <a:off x="5071726" y="750878"/>
        <a:ext cx="1557569" cy="1429841"/>
      </dsp:txXfrm>
    </dsp:sp>
    <dsp:sp modelId="{3503B3E7-8534-5542-A87C-41C8EDC8112C}">
      <dsp:nvSpPr>
        <dsp:cNvPr id="0" name=""/>
        <dsp:cNvSpPr/>
      </dsp:nvSpPr>
      <dsp:spPr>
        <a:xfrm>
          <a:off x="1873711" y="44935"/>
          <a:ext cx="6290982" cy="5032785"/>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9AFAD-14DC-CF47-85D1-D70F2D4D8C4A}">
      <dsp:nvSpPr>
        <dsp:cNvPr id="0" name=""/>
        <dsp:cNvSpPr/>
      </dsp:nvSpPr>
      <dsp:spPr>
        <a:xfrm>
          <a:off x="186175" y="1055864"/>
          <a:ext cx="2786227" cy="918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Secure Component Specifications</a:t>
          </a:r>
        </a:p>
      </dsp:txBody>
      <dsp:txXfrm>
        <a:off x="186175" y="1055864"/>
        <a:ext cx="2786227" cy="918188"/>
      </dsp:txXfrm>
    </dsp:sp>
    <dsp:sp modelId="{32F9C5D6-204E-E94C-B1BA-7866D496397A}">
      <dsp:nvSpPr>
        <dsp:cNvPr id="0" name=""/>
        <dsp:cNvSpPr/>
      </dsp:nvSpPr>
      <dsp:spPr>
        <a:xfrm>
          <a:off x="186175" y="2992007"/>
          <a:ext cx="2786227" cy="172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Publicly available on a royalty free basis</a:t>
          </a:r>
        </a:p>
      </dsp:txBody>
      <dsp:txXfrm>
        <a:off x="186175" y="2992007"/>
        <a:ext cx="2786227" cy="1720237"/>
      </dsp:txXfrm>
    </dsp:sp>
    <dsp:sp modelId="{333F1BF1-E2BF-A640-9CEA-20DA785EB664}">
      <dsp:nvSpPr>
        <dsp:cNvPr id="0" name=""/>
        <dsp:cNvSpPr/>
      </dsp:nvSpPr>
      <dsp:spPr>
        <a:xfrm>
          <a:off x="183009" y="776608"/>
          <a:ext cx="221631" cy="2216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C551F-D48B-F441-AC4C-6DBABCB31F8B}">
      <dsp:nvSpPr>
        <dsp:cNvPr id="0" name=""/>
        <dsp:cNvSpPr/>
      </dsp:nvSpPr>
      <dsp:spPr>
        <a:xfrm>
          <a:off x="338151" y="466324"/>
          <a:ext cx="221631" cy="221631"/>
        </a:xfrm>
        <a:prstGeom prst="ellipse">
          <a:avLst/>
        </a:prstGeom>
        <a:solidFill>
          <a:schemeClr val="accent2">
            <a:hueOff val="269982"/>
            <a:satOff val="0"/>
            <a:lumOff val="-1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1A59A-CB2B-7648-9ACA-497EA86037D4}">
      <dsp:nvSpPr>
        <dsp:cNvPr id="0" name=""/>
        <dsp:cNvSpPr/>
      </dsp:nvSpPr>
      <dsp:spPr>
        <a:xfrm>
          <a:off x="710492" y="528380"/>
          <a:ext cx="348278" cy="348278"/>
        </a:xfrm>
        <a:prstGeom prst="ellipse">
          <a:avLst/>
        </a:prstGeom>
        <a:solidFill>
          <a:schemeClr val="accent2">
            <a:hueOff val="539964"/>
            <a:satOff val="0"/>
            <a:lumOff val="-23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4A213-A8B6-9842-8C88-E42BD905709D}">
      <dsp:nvSpPr>
        <dsp:cNvPr id="0" name=""/>
        <dsp:cNvSpPr/>
      </dsp:nvSpPr>
      <dsp:spPr>
        <a:xfrm>
          <a:off x="1020777" y="187068"/>
          <a:ext cx="221631" cy="221631"/>
        </a:xfrm>
        <a:prstGeom prst="ellipse">
          <a:avLst/>
        </a:prstGeom>
        <a:solidFill>
          <a:schemeClr val="accent2">
            <a:hueOff val="809946"/>
            <a:satOff val="0"/>
            <a:lumOff val="-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91AB7-6CA6-BC4F-8C39-7E1112F72A65}">
      <dsp:nvSpPr>
        <dsp:cNvPr id="0" name=""/>
        <dsp:cNvSpPr/>
      </dsp:nvSpPr>
      <dsp:spPr>
        <a:xfrm>
          <a:off x="1424146" y="62954"/>
          <a:ext cx="221631" cy="221631"/>
        </a:xfrm>
        <a:prstGeom prst="ellipse">
          <a:avLst/>
        </a:prstGeom>
        <a:solidFill>
          <a:schemeClr val="accent2">
            <a:hueOff val="1079928"/>
            <a:satOff val="0"/>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76998-EB66-6847-851D-CDF07B450A2B}">
      <dsp:nvSpPr>
        <dsp:cNvPr id="0" name=""/>
        <dsp:cNvSpPr/>
      </dsp:nvSpPr>
      <dsp:spPr>
        <a:xfrm>
          <a:off x="1920602" y="280153"/>
          <a:ext cx="221631" cy="221631"/>
        </a:xfrm>
        <a:prstGeom prst="ellipse">
          <a:avLst/>
        </a:prstGeom>
        <a:solidFill>
          <a:schemeClr val="accent2">
            <a:hueOff val="1349910"/>
            <a:satOff val="0"/>
            <a:lumOff val="-5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30F43-1252-A442-B1A5-951F242E798E}">
      <dsp:nvSpPr>
        <dsp:cNvPr id="0" name=""/>
        <dsp:cNvSpPr/>
      </dsp:nvSpPr>
      <dsp:spPr>
        <a:xfrm>
          <a:off x="2230886" y="435295"/>
          <a:ext cx="348278" cy="348278"/>
        </a:xfrm>
        <a:prstGeom prst="ellipse">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631CC-FB34-9D43-8A41-40083CA91043}">
      <dsp:nvSpPr>
        <dsp:cNvPr id="0" name=""/>
        <dsp:cNvSpPr/>
      </dsp:nvSpPr>
      <dsp:spPr>
        <a:xfrm>
          <a:off x="2665284" y="776608"/>
          <a:ext cx="221631" cy="221631"/>
        </a:xfrm>
        <a:prstGeom prst="ellipse">
          <a:avLst/>
        </a:prstGeom>
        <a:solidFill>
          <a:schemeClr val="accent2">
            <a:hueOff val="1889874"/>
            <a:satOff val="0"/>
            <a:lumOff val="-83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BEE49-5F37-A042-8AC1-BDC9BC5563F8}">
      <dsp:nvSpPr>
        <dsp:cNvPr id="0" name=""/>
        <dsp:cNvSpPr/>
      </dsp:nvSpPr>
      <dsp:spPr>
        <a:xfrm>
          <a:off x="2851455" y="1117921"/>
          <a:ext cx="221631" cy="221631"/>
        </a:xfrm>
        <a:prstGeom prst="ellipse">
          <a:avLst/>
        </a:prstGeom>
        <a:solidFill>
          <a:schemeClr val="accent2">
            <a:hueOff val="2159856"/>
            <a:satOff val="0"/>
            <a:lumOff val="-9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726DD-1A2E-9844-9D20-B7D0B5DECD69}">
      <dsp:nvSpPr>
        <dsp:cNvPr id="0" name=""/>
        <dsp:cNvSpPr/>
      </dsp:nvSpPr>
      <dsp:spPr>
        <a:xfrm>
          <a:off x="1237976" y="466324"/>
          <a:ext cx="569910" cy="569910"/>
        </a:xfrm>
        <a:prstGeom prst="ellipse">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A810F-2209-3449-A195-18E0B429ED04}">
      <dsp:nvSpPr>
        <dsp:cNvPr id="0" name=""/>
        <dsp:cNvSpPr/>
      </dsp:nvSpPr>
      <dsp:spPr>
        <a:xfrm>
          <a:off x="27867" y="1645404"/>
          <a:ext cx="221631" cy="221631"/>
        </a:xfrm>
        <a:prstGeom prst="ellipse">
          <a:avLst/>
        </a:prstGeom>
        <a:solidFill>
          <a:schemeClr val="accent2">
            <a:hueOff val="2699821"/>
            <a:satOff val="0"/>
            <a:lumOff val="-11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01FA7A-9566-DC49-B68C-DE4C01548A62}">
      <dsp:nvSpPr>
        <dsp:cNvPr id="0" name=""/>
        <dsp:cNvSpPr/>
      </dsp:nvSpPr>
      <dsp:spPr>
        <a:xfrm>
          <a:off x="214037" y="1924660"/>
          <a:ext cx="348278" cy="348278"/>
        </a:xfrm>
        <a:prstGeom prst="ellipse">
          <a:avLst/>
        </a:prstGeom>
        <a:solidFill>
          <a:schemeClr val="accent2">
            <a:hueOff val="2969802"/>
            <a:satOff val="0"/>
            <a:lumOff val="-131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4F293-DBBE-3D4C-B672-402C7DC5F46B}">
      <dsp:nvSpPr>
        <dsp:cNvPr id="0" name=""/>
        <dsp:cNvSpPr/>
      </dsp:nvSpPr>
      <dsp:spPr>
        <a:xfrm>
          <a:off x="679464" y="2172888"/>
          <a:ext cx="506586" cy="506586"/>
        </a:xfrm>
        <a:prstGeom prst="ellipse">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5BE6B-A583-EA47-8169-7420C4379D5D}">
      <dsp:nvSpPr>
        <dsp:cNvPr id="0" name=""/>
        <dsp:cNvSpPr/>
      </dsp:nvSpPr>
      <dsp:spPr>
        <a:xfrm>
          <a:off x="1331061" y="2576258"/>
          <a:ext cx="221631" cy="221631"/>
        </a:xfrm>
        <a:prstGeom prst="ellipse">
          <a:avLst/>
        </a:prstGeom>
        <a:solidFill>
          <a:schemeClr val="accent2">
            <a:hueOff val="3509767"/>
            <a:satOff val="0"/>
            <a:lumOff val="-15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D86349-B18F-4142-89A5-8B03DC53F24C}">
      <dsp:nvSpPr>
        <dsp:cNvPr id="0" name=""/>
        <dsp:cNvSpPr/>
      </dsp:nvSpPr>
      <dsp:spPr>
        <a:xfrm>
          <a:off x="1455175" y="2172888"/>
          <a:ext cx="348278" cy="348278"/>
        </a:xfrm>
        <a:prstGeom prst="ellipse">
          <a:avLst/>
        </a:prstGeom>
        <a:solidFill>
          <a:schemeClr val="accent2">
            <a:hueOff val="3779749"/>
            <a:satOff val="0"/>
            <a:lumOff val="-167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C58B6-B27F-3B43-9743-A509C9E126F6}">
      <dsp:nvSpPr>
        <dsp:cNvPr id="0" name=""/>
        <dsp:cNvSpPr/>
      </dsp:nvSpPr>
      <dsp:spPr>
        <a:xfrm>
          <a:off x="1765459" y="2607286"/>
          <a:ext cx="221631" cy="221631"/>
        </a:xfrm>
        <a:prstGeom prst="ellipse">
          <a:avLst/>
        </a:prstGeom>
        <a:solidFill>
          <a:schemeClr val="accent2">
            <a:hueOff val="4049730"/>
            <a:satOff val="0"/>
            <a:lumOff val="-179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5A084-CF3D-C140-919D-E1E8F545E3D0}">
      <dsp:nvSpPr>
        <dsp:cNvPr id="0" name=""/>
        <dsp:cNvSpPr/>
      </dsp:nvSpPr>
      <dsp:spPr>
        <a:xfrm>
          <a:off x="2044715" y="2110831"/>
          <a:ext cx="506586" cy="506586"/>
        </a:xfrm>
        <a:prstGeom prst="ellipse">
          <a:avLst/>
        </a:prstGeom>
        <a:solidFill>
          <a:schemeClr val="accent2">
            <a:hueOff val="4319713"/>
            <a:satOff val="0"/>
            <a:lumOff val="-19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A4CF3-3614-2C4F-A707-D4B212012168}">
      <dsp:nvSpPr>
        <dsp:cNvPr id="0" name=""/>
        <dsp:cNvSpPr/>
      </dsp:nvSpPr>
      <dsp:spPr>
        <a:xfrm>
          <a:off x="2727341" y="1986717"/>
          <a:ext cx="348278" cy="348278"/>
        </a:xfrm>
        <a:prstGeom prst="ellipse">
          <a:avLst/>
        </a:prstGeom>
        <a:solidFill>
          <a:schemeClr val="accent2">
            <a:hueOff val="4589695"/>
            <a:satOff val="0"/>
            <a:lumOff val="-20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3B852-F90D-1241-A7D6-6CE3CC88D618}">
      <dsp:nvSpPr>
        <dsp:cNvPr id="0" name=""/>
        <dsp:cNvSpPr/>
      </dsp:nvSpPr>
      <dsp:spPr>
        <a:xfrm>
          <a:off x="3075619" y="527864"/>
          <a:ext cx="1022844" cy="1952720"/>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536B07-3144-5749-82E1-2523CCA7162A}">
      <dsp:nvSpPr>
        <dsp:cNvPr id="0" name=""/>
        <dsp:cNvSpPr/>
      </dsp:nvSpPr>
      <dsp:spPr>
        <a:xfrm>
          <a:off x="4098464" y="528813"/>
          <a:ext cx="2789574" cy="195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Protection Profiles</a:t>
          </a:r>
        </a:p>
      </dsp:txBody>
      <dsp:txXfrm>
        <a:off x="4098464" y="528813"/>
        <a:ext cx="2789574" cy="1952702"/>
      </dsp:txXfrm>
    </dsp:sp>
    <dsp:sp modelId="{953452FD-BE02-8D46-A62A-6823BB618115}">
      <dsp:nvSpPr>
        <dsp:cNvPr id="0" name=""/>
        <dsp:cNvSpPr/>
      </dsp:nvSpPr>
      <dsp:spPr>
        <a:xfrm>
          <a:off x="4098464" y="2992007"/>
          <a:ext cx="2789574" cy="172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bg1"/>
              </a:solidFill>
            </a:rPr>
            <a:t>Common set of security needs</a:t>
          </a:r>
        </a:p>
        <a:p>
          <a:pPr marL="228600" lvl="1" indent="-228600" algn="l" defTabSz="889000">
            <a:lnSpc>
              <a:spcPct val="90000"/>
            </a:lnSpc>
            <a:spcBef>
              <a:spcPct val="0"/>
            </a:spcBef>
            <a:spcAft>
              <a:spcPct val="15000"/>
            </a:spcAft>
            <a:buChar char="•"/>
          </a:pPr>
          <a:r>
            <a:rPr lang="en-GB" sz="2000" kern="1200" dirty="0">
              <a:solidFill>
                <a:schemeClr val="bg1"/>
              </a:solidFill>
            </a:rPr>
            <a:t>"I want" this level of security</a:t>
          </a:r>
        </a:p>
      </dsp:txBody>
      <dsp:txXfrm>
        <a:off x="4098464" y="2992007"/>
        <a:ext cx="2789574" cy="1720237"/>
      </dsp:txXfrm>
    </dsp:sp>
    <dsp:sp modelId="{CD84834C-7F27-2E47-9535-EB67FA840C72}">
      <dsp:nvSpPr>
        <dsp:cNvPr id="0" name=""/>
        <dsp:cNvSpPr/>
      </dsp:nvSpPr>
      <dsp:spPr>
        <a:xfrm>
          <a:off x="6888038" y="527864"/>
          <a:ext cx="1022844" cy="1952720"/>
        </a:xfrm>
        <a:prstGeom prst="chevron">
          <a:avLst>
            <a:gd name="adj" fmla="val 62310"/>
          </a:avLst>
        </a:prstGeom>
        <a:solidFill>
          <a:schemeClr val="accent2">
            <a:hueOff val="4859677"/>
            <a:satOff val="0"/>
            <a:lumOff val="-215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F7DB-5037-8C41-BA23-1D79E3EA386E}">
      <dsp:nvSpPr>
        <dsp:cNvPr id="0" name=""/>
        <dsp:cNvSpPr/>
      </dsp:nvSpPr>
      <dsp:spPr>
        <a:xfrm>
          <a:off x="8120101" y="389334"/>
          <a:ext cx="2371138" cy="2371138"/>
        </a:xfrm>
        <a:prstGeom prst="ellipse">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3</a:t>
          </a:r>
          <a:r>
            <a:rPr lang="en-GB" sz="2400" kern="1200" baseline="30000" dirty="0">
              <a:solidFill>
                <a:schemeClr val="bg1"/>
              </a:solidFill>
            </a:rPr>
            <a:t>rd</a:t>
          </a:r>
          <a:r>
            <a:rPr lang="en-GB" sz="2400" kern="1200" dirty="0">
              <a:solidFill>
                <a:schemeClr val="bg1"/>
              </a:solidFill>
            </a:rPr>
            <a:t> Party Certification</a:t>
          </a:r>
        </a:p>
      </dsp:txBody>
      <dsp:txXfrm>
        <a:off x="8467346" y="736579"/>
        <a:ext cx="1676648" cy="1676648"/>
      </dsp:txXfrm>
    </dsp:sp>
    <dsp:sp modelId="{80C756EB-C285-6B4D-9081-111525DEF93E}">
      <dsp:nvSpPr>
        <dsp:cNvPr id="0" name=""/>
        <dsp:cNvSpPr/>
      </dsp:nvSpPr>
      <dsp:spPr>
        <a:xfrm>
          <a:off x="7910883" y="2992007"/>
          <a:ext cx="2789574" cy="172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bg1"/>
              </a:solidFill>
            </a:rPr>
            <a:t>A mechanism to provide Vendors the ability to make claims regarding their security products</a:t>
          </a:r>
        </a:p>
        <a:p>
          <a:pPr marL="228600" lvl="1" indent="-228600" algn="l" defTabSz="889000">
            <a:lnSpc>
              <a:spcPct val="90000"/>
            </a:lnSpc>
            <a:spcBef>
              <a:spcPct val="0"/>
            </a:spcBef>
            <a:spcAft>
              <a:spcPct val="15000"/>
            </a:spcAft>
            <a:buChar char="•"/>
          </a:pPr>
          <a:r>
            <a:rPr lang="en-GB" sz="2000" kern="1200" dirty="0">
              <a:solidFill>
                <a:schemeClr val="bg1"/>
              </a:solidFill>
            </a:rPr>
            <a:t>I “Provide”</a:t>
          </a:r>
        </a:p>
      </dsp:txBody>
      <dsp:txXfrm>
        <a:off x="7910883" y="2992007"/>
        <a:ext cx="2789574" cy="172023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6F8E0-F0AC-4CC0-8FA4-C63341211C33}">
      <dsp:nvSpPr>
        <dsp:cNvPr id="0" name=""/>
        <dsp:cNvSpPr/>
      </dsp:nvSpPr>
      <dsp:spPr>
        <a:xfrm>
          <a:off x="324077" y="136416"/>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a:solidFill>
                <a:sysClr val="window" lastClr="FFFFFF"/>
              </a:solidFill>
              <a:latin typeface="Roboto"/>
              <a:ea typeface="+mn-ea"/>
              <a:cs typeface="+mn-cs"/>
            </a:rPr>
            <a:t>P</a:t>
          </a:r>
        </a:p>
      </dsp:txBody>
      <dsp:txXfrm>
        <a:off x="363131" y="175470"/>
        <a:ext cx="188569" cy="188569"/>
      </dsp:txXfrm>
    </dsp:sp>
    <dsp:sp modelId="{70AA8381-3A40-49D0-B37F-761591C494D0}">
      <dsp:nvSpPr>
        <dsp:cNvPr id="0" name=""/>
        <dsp:cNvSpPr/>
      </dsp:nvSpPr>
      <dsp:spPr>
        <a:xfrm rot="2160000">
          <a:off x="582327" y="341260"/>
          <a:ext cx="70895" cy="90003"/>
        </a:xfrm>
        <a:prstGeom prst="rightArrow">
          <a:avLst>
            <a:gd name="adj1" fmla="val 60000"/>
            <a:gd name="adj2" fmla="val 50000"/>
          </a:avLst>
        </a:prstGeom>
        <a:solidFill>
          <a:srgbClr val="000000"/>
        </a:solidFill>
        <a:ln>
          <a:solidFill>
            <a:srgbClr val="0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ysClr val="window" lastClr="FFFFFF"/>
            </a:solidFill>
            <a:latin typeface="Roboto"/>
            <a:ea typeface="+mn-ea"/>
            <a:cs typeface="+mn-cs"/>
          </a:endParaRPr>
        </a:p>
      </dsp:txBody>
      <dsp:txXfrm>
        <a:off x="584358" y="353010"/>
        <a:ext cx="49627" cy="54001"/>
      </dsp:txXfrm>
    </dsp:sp>
    <dsp:sp modelId="{FFEADE54-E13F-48F8-99C8-962077A3FDC4}">
      <dsp:nvSpPr>
        <dsp:cNvPr id="0" name=""/>
        <dsp:cNvSpPr/>
      </dsp:nvSpPr>
      <dsp:spPr>
        <a:xfrm>
          <a:off x="648041" y="371789"/>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a:solidFill>
                <a:sysClr val="window" lastClr="FFFFFF"/>
              </a:solidFill>
              <a:latin typeface="Roboto"/>
              <a:ea typeface="+mn-ea"/>
              <a:cs typeface="+mn-cs"/>
            </a:rPr>
            <a:t>D</a:t>
          </a:r>
        </a:p>
      </dsp:txBody>
      <dsp:txXfrm>
        <a:off x="687095" y="410843"/>
        <a:ext cx="188569" cy="188569"/>
      </dsp:txXfrm>
    </dsp:sp>
    <dsp:sp modelId="{7A559783-3D15-4DAC-A6D7-5AEA1E37B851}">
      <dsp:nvSpPr>
        <dsp:cNvPr id="0" name=""/>
        <dsp:cNvSpPr/>
      </dsp:nvSpPr>
      <dsp:spPr>
        <a:xfrm rot="6480000">
          <a:off x="684681" y="648639"/>
          <a:ext cx="70895" cy="90003"/>
        </a:xfrm>
        <a:prstGeom prst="rightArrow">
          <a:avLst>
            <a:gd name="adj1" fmla="val 60000"/>
            <a:gd name="adj2" fmla="val 50000"/>
          </a:avLst>
        </a:prstGeom>
        <a:solidFill>
          <a:srgbClr val="000000"/>
        </a:solidFill>
        <a:ln>
          <a:solidFill>
            <a:srgbClr val="0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ysClr val="window" lastClr="FFFFFF"/>
            </a:solidFill>
            <a:latin typeface="Roboto"/>
            <a:ea typeface="+mn-ea"/>
            <a:cs typeface="+mn-cs"/>
          </a:endParaRPr>
        </a:p>
      </dsp:txBody>
      <dsp:txXfrm rot="10800000">
        <a:off x="698601" y="656526"/>
        <a:ext cx="49627" cy="54001"/>
      </dsp:txXfrm>
    </dsp:sp>
    <dsp:sp modelId="{F6B687E4-E716-44C8-B7C8-61BDD01457D6}">
      <dsp:nvSpPr>
        <dsp:cNvPr id="0" name=""/>
        <dsp:cNvSpPr/>
      </dsp:nvSpPr>
      <dsp:spPr>
        <a:xfrm>
          <a:off x="524298" y="752632"/>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a:solidFill>
                <a:sysClr val="window" lastClr="FFFFFF"/>
              </a:solidFill>
              <a:latin typeface="Roboto"/>
              <a:ea typeface="+mn-ea"/>
              <a:cs typeface="+mn-cs"/>
            </a:rPr>
            <a:t>C</a:t>
          </a:r>
        </a:p>
      </dsp:txBody>
      <dsp:txXfrm>
        <a:off x="563352" y="791686"/>
        <a:ext cx="188569" cy="188569"/>
      </dsp:txXfrm>
    </dsp:sp>
    <dsp:sp modelId="{C3102462-D5CF-4BF9-B7AC-1728A4FB51E0}">
      <dsp:nvSpPr>
        <dsp:cNvPr id="0" name=""/>
        <dsp:cNvSpPr/>
      </dsp:nvSpPr>
      <dsp:spPr>
        <a:xfrm rot="10800000">
          <a:off x="423975" y="840969"/>
          <a:ext cx="70895" cy="90003"/>
        </a:xfrm>
        <a:prstGeom prst="rightArrow">
          <a:avLst>
            <a:gd name="adj1" fmla="val 60000"/>
            <a:gd name="adj2" fmla="val 50000"/>
          </a:avLst>
        </a:prstGeom>
        <a:solidFill>
          <a:srgbClr val="000000"/>
        </a:solidFill>
        <a:ln>
          <a:solidFill>
            <a:srgbClr val="0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ysClr val="window" lastClr="FFFFFF"/>
            </a:solidFill>
            <a:latin typeface="Roboto"/>
            <a:ea typeface="+mn-ea"/>
            <a:cs typeface="+mn-cs"/>
          </a:endParaRPr>
        </a:p>
      </dsp:txBody>
      <dsp:txXfrm rot="10800000">
        <a:off x="445243" y="858970"/>
        <a:ext cx="49627" cy="54001"/>
      </dsp:txXfrm>
    </dsp:sp>
    <dsp:sp modelId="{C9504A53-686B-4B3F-A99F-05CC3B22FB25}">
      <dsp:nvSpPr>
        <dsp:cNvPr id="0" name=""/>
        <dsp:cNvSpPr/>
      </dsp:nvSpPr>
      <dsp:spPr>
        <a:xfrm>
          <a:off x="123856" y="752632"/>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a:solidFill>
                <a:sysClr val="window" lastClr="FFFFFF"/>
              </a:solidFill>
              <a:latin typeface="Roboto"/>
              <a:ea typeface="+mn-ea"/>
              <a:cs typeface="+mn-cs"/>
            </a:rPr>
            <a:t>A</a:t>
          </a:r>
        </a:p>
      </dsp:txBody>
      <dsp:txXfrm>
        <a:off x="162910" y="791686"/>
        <a:ext cx="188569" cy="188569"/>
      </dsp:txXfrm>
    </dsp:sp>
    <dsp:sp modelId="{38589AC3-39CA-46AE-B232-C129C5014C80}">
      <dsp:nvSpPr>
        <dsp:cNvPr id="0" name=""/>
        <dsp:cNvSpPr/>
      </dsp:nvSpPr>
      <dsp:spPr>
        <a:xfrm rot="15120000">
          <a:off x="160496" y="652456"/>
          <a:ext cx="70895" cy="90003"/>
        </a:xfrm>
        <a:prstGeom prst="rightArrow">
          <a:avLst>
            <a:gd name="adj1" fmla="val 60000"/>
            <a:gd name="adj2" fmla="val 50000"/>
          </a:avLst>
        </a:prstGeom>
        <a:solidFill>
          <a:srgbClr val="000000"/>
        </a:solidFill>
        <a:ln>
          <a:solidFill>
            <a:srgbClr val="0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ysClr val="window" lastClr="FFFFFF"/>
            </a:solidFill>
            <a:latin typeface="Roboto"/>
            <a:ea typeface="+mn-ea"/>
            <a:cs typeface="+mn-cs"/>
          </a:endParaRPr>
        </a:p>
      </dsp:txBody>
      <dsp:txXfrm rot="10800000">
        <a:off x="174416" y="680571"/>
        <a:ext cx="49627" cy="54001"/>
      </dsp:txXfrm>
    </dsp:sp>
    <dsp:sp modelId="{CFAE3D5F-44B1-444C-9535-B175E3F61829}">
      <dsp:nvSpPr>
        <dsp:cNvPr id="0" name=""/>
        <dsp:cNvSpPr/>
      </dsp:nvSpPr>
      <dsp:spPr>
        <a:xfrm>
          <a:off x="113" y="371789"/>
          <a:ext cx="266677" cy="266677"/>
        </a:xfrm>
        <a:prstGeom prst="ellipse">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a:solidFill>
                <a:sysClr val="window" lastClr="FFFFFF"/>
              </a:solidFill>
              <a:latin typeface="Roboto"/>
              <a:ea typeface="+mn-ea"/>
              <a:cs typeface="+mn-cs"/>
            </a:rPr>
            <a:t>I</a:t>
          </a:r>
        </a:p>
      </dsp:txBody>
      <dsp:txXfrm>
        <a:off x="39167" y="410843"/>
        <a:ext cx="188569" cy="188569"/>
      </dsp:txXfrm>
    </dsp:sp>
    <dsp:sp modelId="{F8F67C63-D36A-457A-901B-A6C73EB51BDE}">
      <dsp:nvSpPr>
        <dsp:cNvPr id="0" name=""/>
        <dsp:cNvSpPr/>
      </dsp:nvSpPr>
      <dsp:spPr>
        <a:xfrm rot="19440000">
          <a:off x="258363" y="343619"/>
          <a:ext cx="70895" cy="90003"/>
        </a:xfrm>
        <a:prstGeom prst="rightArrow">
          <a:avLst>
            <a:gd name="adj1" fmla="val 60000"/>
            <a:gd name="adj2" fmla="val 50000"/>
          </a:avLst>
        </a:prstGeom>
        <a:solidFill>
          <a:srgbClr val="000000"/>
        </a:solidFill>
        <a:ln>
          <a:solidFill>
            <a:srgbClr val="00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ysClr val="window" lastClr="FFFFFF"/>
            </a:solidFill>
            <a:latin typeface="Roboto"/>
            <a:ea typeface="+mn-ea"/>
            <a:cs typeface="+mn-cs"/>
          </a:endParaRPr>
        </a:p>
      </dsp:txBody>
      <dsp:txXfrm>
        <a:off x="260394" y="367871"/>
        <a:ext cx="49627" cy="5400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28E4F-7A77-4B00-AA24-D31EB517094B}">
      <dsp:nvSpPr>
        <dsp:cNvPr id="0" name=""/>
        <dsp:cNvSpPr/>
      </dsp:nvSpPr>
      <dsp:spPr>
        <a:xfrm>
          <a:off x="349" y="231800"/>
          <a:ext cx="425484" cy="170193"/>
        </a:xfrm>
        <a:prstGeom prst="chevron">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solidFill>
                <a:sysClr val="window" lastClr="FFFFFF"/>
              </a:solidFill>
              <a:latin typeface="Roboto"/>
              <a:ea typeface="+mn-ea"/>
              <a:cs typeface="+mn-cs"/>
            </a:rPr>
            <a:t>P1</a:t>
          </a:r>
        </a:p>
      </dsp:txBody>
      <dsp:txXfrm>
        <a:off x="85446" y="231800"/>
        <a:ext cx="255291" cy="170193"/>
      </dsp:txXfrm>
    </dsp:sp>
    <dsp:sp modelId="{3B4FB7FB-8CEC-42E7-AC52-75F175993114}">
      <dsp:nvSpPr>
        <dsp:cNvPr id="0" name=""/>
        <dsp:cNvSpPr/>
      </dsp:nvSpPr>
      <dsp:spPr>
        <a:xfrm>
          <a:off x="383285" y="231800"/>
          <a:ext cx="425484" cy="170193"/>
        </a:xfrm>
        <a:prstGeom prst="chevron">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solidFill>
                <a:sysClr val="window" lastClr="FFFFFF"/>
              </a:solidFill>
              <a:latin typeface="Roboto"/>
              <a:ea typeface="+mn-ea"/>
              <a:cs typeface="+mn-cs"/>
            </a:rPr>
            <a:t>P2</a:t>
          </a:r>
        </a:p>
      </dsp:txBody>
      <dsp:txXfrm>
        <a:off x="468382" y="231800"/>
        <a:ext cx="255291" cy="170193"/>
      </dsp:txXfrm>
    </dsp:sp>
    <dsp:sp modelId="{7F812AC4-098C-483A-9488-070E76CB910F}">
      <dsp:nvSpPr>
        <dsp:cNvPr id="0" name=""/>
        <dsp:cNvSpPr/>
      </dsp:nvSpPr>
      <dsp:spPr>
        <a:xfrm>
          <a:off x="766221" y="231800"/>
          <a:ext cx="425484" cy="170193"/>
        </a:xfrm>
        <a:prstGeom prst="chevron">
          <a:avLst/>
        </a:prstGeom>
        <a:solidFill>
          <a:srgbClr val="555555">
            <a:lumMod val="60000"/>
            <a:lumOff val="40000"/>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solidFill>
                <a:sysClr val="window" lastClr="FFFFFF"/>
              </a:solidFill>
              <a:latin typeface="Roboto"/>
              <a:ea typeface="+mn-ea"/>
              <a:cs typeface="+mn-cs"/>
            </a:rPr>
            <a:t>P3</a:t>
          </a:r>
        </a:p>
      </dsp:txBody>
      <dsp:txXfrm>
        <a:off x="851318" y="231800"/>
        <a:ext cx="255291" cy="17019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CAE03-1C4C-47D8-8907-0E3205C93242}">
      <dsp:nvSpPr>
        <dsp:cNvPr id="0" name=""/>
        <dsp:cNvSpPr/>
      </dsp:nvSpPr>
      <dsp:spPr>
        <a:xfrm>
          <a:off x="1648825" y="469953"/>
          <a:ext cx="91440" cy="729235"/>
        </a:xfrm>
        <a:custGeom>
          <a:avLst/>
          <a:gdLst/>
          <a:ahLst/>
          <a:cxnLst/>
          <a:rect l="0" t="0" r="0" b="0"/>
          <a:pathLst>
            <a:path>
              <a:moveTo>
                <a:pt x="45720" y="0"/>
              </a:moveTo>
              <a:lnTo>
                <a:pt x="45720" y="729235"/>
              </a:lnTo>
              <a:lnTo>
                <a:pt x="103903" y="729235"/>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FACDC0C-21D9-4A6F-B281-2AF2126CDC95}">
      <dsp:nvSpPr>
        <dsp:cNvPr id="0" name=""/>
        <dsp:cNvSpPr/>
      </dsp:nvSpPr>
      <dsp:spPr>
        <a:xfrm>
          <a:off x="1648825" y="469953"/>
          <a:ext cx="91440" cy="453832"/>
        </a:xfrm>
        <a:custGeom>
          <a:avLst/>
          <a:gdLst/>
          <a:ahLst/>
          <a:cxnLst/>
          <a:rect l="0" t="0" r="0" b="0"/>
          <a:pathLst>
            <a:path>
              <a:moveTo>
                <a:pt x="45720" y="0"/>
              </a:moveTo>
              <a:lnTo>
                <a:pt x="45720" y="453832"/>
              </a:lnTo>
              <a:lnTo>
                <a:pt x="103903" y="453832"/>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0F48D01-17E9-48E7-B763-83CF59E77970}">
      <dsp:nvSpPr>
        <dsp:cNvPr id="0" name=""/>
        <dsp:cNvSpPr/>
      </dsp:nvSpPr>
      <dsp:spPr>
        <a:xfrm>
          <a:off x="1648825"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39771CB-76FE-4E2E-93E1-D8281C271503}">
      <dsp:nvSpPr>
        <dsp:cNvPr id="0" name=""/>
        <dsp:cNvSpPr/>
      </dsp:nvSpPr>
      <dsp:spPr>
        <a:xfrm>
          <a:off x="1145679" y="148830"/>
          <a:ext cx="704022" cy="91440"/>
        </a:xfrm>
        <a:custGeom>
          <a:avLst/>
          <a:gdLst/>
          <a:ahLst/>
          <a:cxnLst/>
          <a:rect l="0" t="0" r="0" b="0"/>
          <a:pathLst>
            <a:path>
              <a:moveTo>
                <a:pt x="0" y="45720"/>
              </a:moveTo>
              <a:lnTo>
                <a:pt x="0" y="86448"/>
              </a:lnTo>
              <a:lnTo>
                <a:pt x="704022" y="86448"/>
              </a:lnTo>
              <a:lnTo>
                <a:pt x="704022" y="127177"/>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3E8BE2CF-EA3F-4221-9AAE-98DBBBB4B22A}">
      <dsp:nvSpPr>
        <dsp:cNvPr id="0" name=""/>
        <dsp:cNvSpPr/>
      </dsp:nvSpPr>
      <dsp:spPr>
        <a:xfrm>
          <a:off x="1179477"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20A40B7-AE3B-43C0-98DE-9B295C642E9A}">
      <dsp:nvSpPr>
        <dsp:cNvPr id="0" name=""/>
        <dsp:cNvSpPr/>
      </dsp:nvSpPr>
      <dsp:spPr>
        <a:xfrm>
          <a:off x="1145679" y="148830"/>
          <a:ext cx="234674" cy="91440"/>
        </a:xfrm>
        <a:custGeom>
          <a:avLst/>
          <a:gdLst/>
          <a:ahLst/>
          <a:cxnLst/>
          <a:rect l="0" t="0" r="0" b="0"/>
          <a:pathLst>
            <a:path>
              <a:moveTo>
                <a:pt x="0" y="45720"/>
              </a:moveTo>
              <a:lnTo>
                <a:pt x="0" y="86448"/>
              </a:lnTo>
              <a:lnTo>
                <a:pt x="234674" y="86448"/>
              </a:lnTo>
              <a:lnTo>
                <a:pt x="234674" y="127177"/>
              </a:lnTo>
            </a:path>
          </a:pathLst>
        </a:custGeom>
        <a:noFill/>
        <a:ln w="12700" cap="flat" cmpd="sng" algn="ctr">
          <a:solidFill>
            <a:srgbClr val="2D2D2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2BF20E4-23D3-414B-B6AC-9A7AAA699126}">
      <dsp:nvSpPr>
        <dsp:cNvPr id="0" name=""/>
        <dsp:cNvSpPr/>
      </dsp:nvSpPr>
      <dsp:spPr>
        <a:xfrm>
          <a:off x="710128" y="469953"/>
          <a:ext cx="91440" cy="453832"/>
        </a:xfrm>
        <a:custGeom>
          <a:avLst/>
          <a:gdLst/>
          <a:ahLst/>
          <a:cxnLst/>
          <a:rect l="0" t="0" r="0" b="0"/>
          <a:pathLst>
            <a:path>
              <a:moveTo>
                <a:pt x="45720" y="0"/>
              </a:moveTo>
              <a:lnTo>
                <a:pt x="45720" y="453832"/>
              </a:lnTo>
              <a:lnTo>
                <a:pt x="103903" y="453832"/>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79B747B-F3C6-4445-BE0D-D220CE3CADC4}">
      <dsp:nvSpPr>
        <dsp:cNvPr id="0" name=""/>
        <dsp:cNvSpPr/>
      </dsp:nvSpPr>
      <dsp:spPr>
        <a:xfrm>
          <a:off x="710128"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B78959A-3D58-4D09-86C3-00B2AD9EF7A0}">
      <dsp:nvSpPr>
        <dsp:cNvPr id="0" name=""/>
        <dsp:cNvSpPr/>
      </dsp:nvSpPr>
      <dsp:spPr>
        <a:xfrm>
          <a:off x="911005" y="148830"/>
          <a:ext cx="234674" cy="91440"/>
        </a:xfrm>
        <a:custGeom>
          <a:avLst/>
          <a:gdLst/>
          <a:ahLst/>
          <a:cxnLst/>
          <a:rect l="0" t="0" r="0" b="0"/>
          <a:pathLst>
            <a:path>
              <a:moveTo>
                <a:pt x="234674" y="45720"/>
              </a:moveTo>
              <a:lnTo>
                <a:pt x="234674" y="86448"/>
              </a:lnTo>
              <a:lnTo>
                <a:pt x="0" y="86448"/>
              </a:lnTo>
              <a:lnTo>
                <a:pt x="0" y="127177"/>
              </a:lnTo>
            </a:path>
          </a:pathLst>
        </a:custGeom>
        <a:noFill/>
        <a:ln w="12700" cap="flat" cmpd="sng" algn="ctr">
          <a:solidFill>
            <a:srgbClr val="2D2D2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364D73B-35E9-4F53-ABDD-7D8783F47389}">
      <dsp:nvSpPr>
        <dsp:cNvPr id="0" name=""/>
        <dsp:cNvSpPr/>
      </dsp:nvSpPr>
      <dsp:spPr>
        <a:xfrm>
          <a:off x="240780" y="469953"/>
          <a:ext cx="91440" cy="729235"/>
        </a:xfrm>
        <a:custGeom>
          <a:avLst/>
          <a:gdLst/>
          <a:ahLst/>
          <a:cxnLst/>
          <a:rect l="0" t="0" r="0" b="0"/>
          <a:pathLst>
            <a:path>
              <a:moveTo>
                <a:pt x="45720" y="0"/>
              </a:moveTo>
              <a:lnTo>
                <a:pt x="45720" y="729235"/>
              </a:lnTo>
              <a:lnTo>
                <a:pt x="103903" y="729235"/>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4890A16-874A-49C0-A882-7FBCACE05B51}">
      <dsp:nvSpPr>
        <dsp:cNvPr id="0" name=""/>
        <dsp:cNvSpPr/>
      </dsp:nvSpPr>
      <dsp:spPr>
        <a:xfrm>
          <a:off x="240780" y="469953"/>
          <a:ext cx="91440" cy="453832"/>
        </a:xfrm>
        <a:custGeom>
          <a:avLst/>
          <a:gdLst/>
          <a:ahLst/>
          <a:cxnLst/>
          <a:rect l="0" t="0" r="0" b="0"/>
          <a:pathLst>
            <a:path>
              <a:moveTo>
                <a:pt x="45720" y="0"/>
              </a:moveTo>
              <a:lnTo>
                <a:pt x="45720" y="453832"/>
              </a:lnTo>
              <a:lnTo>
                <a:pt x="103903" y="453832"/>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E375D60-47D8-4A33-AF6B-2BFF4B83DFAD}">
      <dsp:nvSpPr>
        <dsp:cNvPr id="0" name=""/>
        <dsp:cNvSpPr/>
      </dsp:nvSpPr>
      <dsp:spPr>
        <a:xfrm>
          <a:off x="240780" y="469953"/>
          <a:ext cx="91440" cy="178430"/>
        </a:xfrm>
        <a:custGeom>
          <a:avLst/>
          <a:gdLst/>
          <a:ahLst/>
          <a:cxnLst/>
          <a:rect l="0" t="0" r="0" b="0"/>
          <a:pathLst>
            <a:path>
              <a:moveTo>
                <a:pt x="45720" y="0"/>
              </a:moveTo>
              <a:lnTo>
                <a:pt x="45720" y="178430"/>
              </a:lnTo>
              <a:lnTo>
                <a:pt x="103903" y="178430"/>
              </a:lnTo>
            </a:path>
          </a:pathLst>
        </a:custGeom>
        <a:noFill/>
        <a:ln w="12700" cap="flat" cmpd="sng" algn="ctr">
          <a:solidFill>
            <a:srgbClr val="2D2D2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85D2647-1995-4616-A454-98E31D413F19}">
      <dsp:nvSpPr>
        <dsp:cNvPr id="0" name=""/>
        <dsp:cNvSpPr/>
      </dsp:nvSpPr>
      <dsp:spPr>
        <a:xfrm>
          <a:off x="441656" y="148830"/>
          <a:ext cx="704022" cy="91440"/>
        </a:xfrm>
        <a:custGeom>
          <a:avLst/>
          <a:gdLst/>
          <a:ahLst/>
          <a:cxnLst/>
          <a:rect l="0" t="0" r="0" b="0"/>
          <a:pathLst>
            <a:path>
              <a:moveTo>
                <a:pt x="704022" y="45720"/>
              </a:moveTo>
              <a:lnTo>
                <a:pt x="704022" y="86448"/>
              </a:lnTo>
              <a:lnTo>
                <a:pt x="0" y="86448"/>
              </a:lnTo>
              <a:lnTo>
                <a:pt x="0" y="127177"/>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158F7A8A-1BA0-4EF2-A0F5-9EF00368805C}">
      <dsp:nvSpPr>
        <dsp:cNvPr id="0" name=""/>
        <dsp:cNvSpPr/>
      </dsp:nvSpPr>
      <dsp:spPr>
        <a:xfrm>
          <a:off x="951733" y="604"/>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2D2D2D">
                  <a:hueOff val="0"/>
                  <a:satOff val="0"/>
                  <a:lumOff val="0"/>
                  <a:alphaOff val="0"/>
                </a:srgbClr>
              </a:solidFill>
              <a:latin typeface="Arial"/>
              <a:ea typeface="+mn-ea"/>
              <a:cs typeface="+mn-cs"/>
            </a:rPr>
            <a:t>CEO</a:t>
          </a:r>
        </a:p>
      </dsp:txBody>
      <dsp:txXfrm>
        <a:off x="951733" y="604"/>
        <a:ext cx="387891" cy="193945"/>
      </dsp:txXfrm>
    </dsp:sp>
    <dsp:sp modelId="{9ED2ADE3-49F1-4A6E-8FCE-773730FD3F20}">
      <dsp:nvSpPr>
        <dsp:cNvPr id="0" name=""/>
        <dsp:cNvSpPr/>
      </dsp:nvSpPr>
      <dsp:spPr>
        <a:xfrm>
          <a:off x="247710"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2D2D2D">
                  <a:hueOff val="0"/>
                  <a:satOff val="0"/>
                  <a:lumOff val="0"/>
                  <a:alphaOff val="0"/>
                </a:srgbClr>
              </a:solidFill>
              <a:latin typeface="Arial"/>
              <a:ea typeface="+mn-ea"/>
              <a:cs typeface="+mn-cs"/>
            </a:rPr>
            <a:t> </a:t>
          </a:r>
        </a:p>
      </dsp:txBody>
      <dsp:txXfrm>
        <a:off x="247710" y="276007"/>
        <a:ext cx="387891" cy="193945"/>
      </dsp:txXfrm>
    </dsp:sp>
    <dsp:sp modelId="{1317CEC9-4464-4EE4-B557-CEBE68AE447F}">
      <dsp:nvSpPr>
        <dsp:cNvPr id="0" name=""/>
        <dsp:cNvSpPr/>
      </dsp:nvSpPr>
      <dsp:spPr>
        <a:xfrm>
          <a:off x="344683"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344683" y="551410"/>
        <a:ext cx="310545" cy="193945"/>
      </dsp:txXfrm>
    </dsp:sp>
    <dsp:sp modelId="{8C35B73C-6176-4E78-8800-895FDA1031E4}">
      <dsp:nvSpPr>
        <dsp:cNvPr id="0" name=""/>
        <dsp:cNvSpPr/>
      </dsp:nvSpPr>
      <dsp:spPr>
        <a:xfrm>
          <a:off x="344683" y="826813"/>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344683" y="826813"/>
        <a:ext cx="310545" cy="193945"/>
      </dsp:txXfrm>
    </dsp:sp>
    <dsp:sp modelId="{61787607-0024-4938-AFBF-665DE25CA9AE}">
      <dsp:nvSpPr>
        <dsp:cNvPr id="0" name=""/>
        <dsp:cNvSpPr/>
      </dsp:nvSpPr>
      <dsp:spPr>
        <a:xfrm>
          <a:off x="344683" y="1102216"/>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344683" y="1102216"/>
        <a:ext cx="310545" cy="193945"/>
      </dsp:txXfrm>
    </dsp:sp>
    <dsp:sp modelId="{F2B6C3E7-746E-4FC9-B160-1E8B180D9439}">
      <dsp:nvSpPr>
        <dsp:cNvPr id="0" name=""/>
        <dsp:cNvSpPr/>
      </dsp:nvSpPr>
      <dsp:spPr>
        <a:xfrm>
          <a:off x="717059"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717059" y="276007"/>
        <a:ext cx="387891" cy="193945"/>
      </dsp:txXfrm>
    </dsp:sp>
    <dsp:sp modelId="{AD4B17B0-AEE6-4A27-B767-737F652E8A4D}">
      <dsp:nvSpPr>
        <dsp:cNvPr id="0" name=""/>
        <dsp:cNvSpPr/>
      </dsp:nvSpPr>
      <dsp:spPr>
        <a:xfrm>
          <a:off x="814032"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814032" y="551410"/>
        <a:ext cx="310545" cy="193945"/>
      </dsp:txXfrm>
    </dsp:sp>
    <dsp:sp modelId="{4AC6F988-9081-4FEF-BE74-4017493BC45D}">
      <dsp:nvSpPr>
        <dsp:cNvPr id="0" name=""/>
        <dsp:cNvSpPr/>
      </dsp:nvSpPr>
      <dsp:spPr>
        <a:xfrm>
          <a:off x="814032" y="826813"/>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814032" y="826813"/>
        <a:ext cx="310545" cy="193945"/>
      </dsp:txXfrm>
    </dsp:sp>
    <dsp:sp modelId="{43B31F83-DD02-49EB-A22A-E38B0097D4DB}">
      <dsp:nvSpPr>
        <dsp:cNvPr id="0" name=""/>
        <dsp:cNvSpPr/>
      </dsp:nvSpPr>
      <dsp:spPr>
        <a:xfrm>
          <a:off x="1186407"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2D2D2D">
                  <a:hueOff val="0"/>
                  <a:satOff val="0"/>
                  <a:lumOff val="0"/>
                  <a:alphaOff val="0"/>
                </a:srgbClr>
              </a:solidFill>
              <a:latin typeface="Arial"/>
              <a:ea typeface="+mn-ea"/>
              <a:cs typeface="+mn-cs"/>
            </a:rPr>
            <a:t> </a:t>
          </a:r>
        </a:p>
      </dsp:txBody>
      <dsp:txXfrm>
        <a:off x="1186407" y="276007"/>
        <a:ext cx="387891" cy="193945"/>
      </dsp:txXfrm>
    </dsp:sp>
    <dsp:sp modelId="{CA3ABBB7-BAA4-480B-875A-A145D04091AC}">
      <dsp:nvSpPr>
        <dsp:cNvPr id="0" name=""/>
        <dsp:cNvSpPr/>
      </dsp:nvSpPr>
      <dsp:spPr>
        <a:xfrm>
          <a:off x="1283380"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1283380" y="551410"/>
        <a:ext cx="310545" cy="193945"/>
      </dsp:txXfrm>
    </dsp:sp>
    <dsp:sp modelId="{202CFA99-1AF1-4215-BD38-A93F2C43B139}">
      <dsp:nvSpPr>
        <dsp:cNvPr id="0" name=""/>
        <dsp:cNvSpPr/>
      </dsp:nvSpPr>
      <dsp:spPr>
        <a:xfrm>
          <a:off x="1655756" y="276007"/>
          <a:ext cx="387891"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2D2D2D">
                  <a:hueOff val="0"/>
                  <a:satOff val="0"/>
                  <a:lumOff val="0"/>
                  <a:alphaOff val="0"/>
                </a:srgbClr>
              </a:solidFill>
              <a:latin typeface="Arial"/>
              <a:ea typeface="+mn-ea"/>
              <a:cs typeface="+mn-cs"/>
            </a:rPr>
            <a:t> </a:t>
          </a:r>
        </a:p>
      </dsp:txBody>
      <dsp:txXfrm>
        <a:off x="1655756" y="276007"/>
        <a:ext cx="387891" cy="193945"/>
      </dsp:txXfrm>
    </dsp:sp>
    <dsp:sp modelId="{97E9ADE4-2B9B-4BFB-94B0-02C7A2FC3F8A}">
      <dsp:nvSpPr>
        <dsp:cNvPr id="0" name=""/>
        <dsp:cNvSpPr/>
      </dsp:nvSpPr>
      <dsp:spPr>
        <a:xfrm>
          <a:off x="1752729" y="551410"/>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1752729" y="551410"/>
        <a:ext cx="310545" cy="193945"/>
      </dsp:txXfrm>
    </dsp:sp>
    <dsp:sp modelId="{7C2AAA55-B786-48A0-BC43-5D383E489DB4}">
      <dsp:nvSpPr>
        <dsp:cNvPr id="0" name=""/>
        <dsp:cNvSpPr/>
      </dsp:nvSpPr>
      <dsp:spPr>
        <a:xfrm>
          <a:off x="1752729" y="826813"/>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1752729" y="826813"/>
        <a:ext cx="310545" cy="193945"/>
      </dsp:txXfrm>
    </dsp:sp>
    <dsp:sp modelId="{D782F5C5-27BC-46D5-8DBC-485780A117C5}">
      <dsp:nvSpPr>
        <dsp:cNvPr id="0" name=""/>
        <dsp:cNvSpPr/>
      </dsp:nvSpPr>
      <dsp:spPr>
        <a:xfrm>
          <a:off x="1752729" y="1102216"/>
          <a:ext cx="310545" cy="193945"/>
        </a:xfrm>
        <a:prstGeom prst="rect">
          <a:avLst/>
        </a:prstGeom>
        <a:solidFill>
          <a:srgbClr val="F2F2F2">
            <a:lumMod val="90000"/>
          </a:srgbClr>
        </a:solidFill>
        <a:ln w="12700" cap="flat" cmpd="sng" algn="ctr">
          <a:solidFill>
            <a:srgbClr val="2D2D2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2D2D2D">
                <a:hueOff val="0"/>
                <a:satOff val="0"/>
                <a:lumOff val="0"/>
                <a:alphaOff val="0"/>
              </a:srgbClr>
            </a:solidFill>
            <a:latin typeface="Arial"/>
            <a:ea typeface="+mn-ea"/>
            <a:cs typeface="+mn-cs"/>
          </a:endParaRPr>
        </a:p>
      </dsp:txBody>
      <dsp:txXfrm>
        <a:off x="1752729" y="1102216"/>
        <a:ext cx="310545" cy="19394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059DF-EE7E-9B4F-8A5F-8DFA87EC99EA}">
      <dsp:nvSpPr>
        <dsp:cNvPr id="0" name=""/>
        <dsp:cNvSpPr/>
      </dsp:nvSpPr>
      <dsp:spPr>
        <a:xfrm>
          <a:off x="1309" y="1110730"/>
          <a:ext cx="2553739" cy="2553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541" tIns="22860" rIns="14054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Unstructured Reporting &amp; Gaps</a:t>
          </a:r>
        </a:p>
      </dsp:txBody>
      <dsp:txXfrm>
        <a:off x="375295" y="1484716"/>
        <a:ext cx="1805767" cy="1805767"/>
      </dsp:txXfrm>
    </dsp:sp>
    <dsp:sp modelId="{08A13068-FEFB-7C4C-8EC2-9513658B7DC3}">
      <dsp:nvSpPr>
        <dsp:cNvPr id="0" name=""/>
        <dsp:cNvSpPr/>
      </dsp:nvSpPr>
      <dsp:spPr>
        <a:xfrm>
          <a:off x="2044301" y="1110730"/>
          <a:ext cx="2553739" cy="2553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541" tIns="22860" rIns="14054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Inconsistent Vulnerability Context</a:t>
          </a:r>
          <a:endParaRPr lang="en-US" sz="1800" kern="1200" dirty="0">
            <a:solidFill>
              <a:schemeClr val="bg1"/>
            </a:solidFill>
          </a:endParaRPr>
        </a:p>
      </dsp:txBody>
      <dsp:txXfrm>
        <a:off x="2418287" y="1484716"/>
        <a:ext cx="1805767" cy="1805767"/>
      </dsp:txXfrm>
    </dsp:sp>
    <dsp:sp modelId="{41C1D68E-ED70-2241-A121-5AAFA866806C}">
      <dsp:nvSpPr>
        <dsp:cNvPr id="0" name=""/>
        <dsp:cNvSpPr/>
      </dsp:nvSpPr>
      <dsp:spPr>
        <a:xfrm>
          <a:off x="4087292" y="1110730"/>
          <a:ext cx="2553739" cy="2553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541" tIns="22860" rIns="14054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Absence of Integration with Existing Standards</a:t>
          </a:r>
          <a:endParaRPr lang="en-US" sz="1800" kern="1200" dirty="0">
            <a:solidFill>
              <a:schemeClr val="bg1"/>
            </a:solidFill>
          </a:endParaRPr>
        </a:p>
      </dsp:txBody>
      <dsp:txXfrm>
        <a:off x="4461278" y="1484716"/>
        <a:ext cx="1805767" cy="1805767"/>
      </dsp:txXfrm>
    </dsp:sp>
    <dsp:sp modelId="{FA484AED-6D75-8149-B673-6B77AC6A03E4}">
      <dsp:nvSpPr>
        <dsp:cNvPr id="0" name=""/>
        <dsp:cNvSpPr/>
      </dsp:nvSpPr>
      <dsp:spPr>
        <a:xfrm>
          <a:off x="6130284" y="1110730"/>
          <a:ext cx="2553739" cy="2553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541" tIns="22860" rIns="14054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Lack of Assumptions</a:t>
          </a:r>
        </a:p>
      </dsp:txBody>
      <dsp:txXfrm>
        <a:off x="6504270" y="1484716"/>
        <a:ext cx="1805767" cy="1805767"/>
      </dsp:txXfrm>
    </dsp:sp>
    <dsp:sp modelId="{986450C7-FB3D-0F41-88E5-B4673FC8403D}">
      <dsp:nvSpPr>
        <dsp:cNvPr id="0" name=""/>
        <dsp:cNvSpPr/>
      </dsp:nvSpPr>
      <dsp:spPr>
        <a:xfrm>
          <a:off x="8173275" y="1110730"/>
          <a:ext cx="2553739" cy="2553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541" tIns="22860" rIns="14054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Rationale for selection of test cases</a:t>
          </a:r>
          <a:endParaRPr lang="en-US" sz="1800" kern="1200" dirty="0">
            <a:solidFill>
              <a:schemeClr val="bg1"/>
            </a:solidFill>
          </a:endParaRPr>
        </a:p>
      </dsp:txBody>
      <dsp:txXfrm>
        <a:off x="8547261" y="1484716"/>
        <a:ext cx="1805767" cy="180576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22757-C1B8-6E4D-B081-5AE8A372C269}">
      <dsp:nvSpPr>
        <dsp:cNvPr id="0" name=""/>
        <dsp:cNvSpPr/>
      </dsp:nvSpPr>
      <dsp:spPr>
        <a:xfrm>
          <a:off x="249777" y="958"/>
          <a:ext cx="4326342" cy="25958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Goal-oriented:</a:t>
          </a:r>
        </a:p>
        <a:p>
          <a:pPr marL="171450" lvl="1" indent="-171450" algn="l" defTabSz="711200">
            <a:lnSpc>
              <a:spcPct val="90000"/>
            </a:lnSpc>
            <a:spcBef>
              <a:spcPct val="0"/>
            </a:spcBef>
            <a:spcAft>
              <a:spcPct val="15000"/>
            </a:spcAft>
            <a:buChar char="•"/>
          </a:pPr>
          <a:r>
            <a:rPr lang="en-GB" sz="1600" kern="1200"/>
            <a:t>It focuses on whether security outcomes are achieved, not just whether processes are followed.</a:t>
          </a:r>
          <a:endParaRPr lang="en-GB" sz="1600" kern="1200" dirty="0"/>
        </a:p>
        <a:p>
          <a:pPr marL="171450" lvl="1" indent="-171450" algn="l" defTabSz="711200">
            <a:lnSpc>
              <a:spcPct val="90000"/>
            </a:lnSpc>
            <a:spcBef>
              <a:spcPct val="0"/>
            </a:spcBef>
            <a:spcAft>
              <a:spcPct val="15000"/>
            </a:spcAft>
            <a:buChar char="•"/>
          </a:pPr>
          <a:r>
            <a:rPr lang="en-GB" sz="1600" kern="1200" dirty="0"/>
            <a:t>Less emphasis on extensive formal documentation and more on evidence that requirements are met (as compared to Common. Criteria)</a:t>
          </a:r>
        </a:p>
        <a:p>
          <a:pPr marL="171450" lvl="1" indent="-171450" algn="l" defTabSz="711200">
            <a:lnSpc>
              <a:spcPct val="90000"/>
            </a:lnSpc>
            <a:spcBef>
              <a:spcPct val="0"/>
            </a:spcBef>
            <a:spcAft>
              <a:spcPct val="15000"/>
            </a:spcAft>
            <a:buChar char="•"/>
          </a:pPr>
          <a:r>
            <a:rPr lang="en-GB" sz="1600" kern="1200"/>
            <a:t>Reports are shorter, focused on describing the tested security claims, test methods, and results.</a:t>
          </a:r>
          <a:endParaRPr lang="en-GB" sz="1600" kern="1200" dirty="0"/>
        </a:p>
      </dsp:txBody>
      <dsp:txXfrm>
        <a:off x="249777" y="958"/>
        <a:ext cx="4326342" cy="2595805"/>
      </dsp:txXfrm>
    </dsp:sp>
    <dsp:sp modelId="{622325BA-C7C4-1142-939E-81A56E135279}">
      <dsp:nvSpPr>
        <dsp:cNvPr id="0" name=""/>
        <dsp:cNvSpPr/>
      </dsp:nvSpPr>
      <dsp:spPr>
        <a:xfrm>
          <a:off x="249777" y="3029397"/>
          <a:ext cx="4326342" cy="2595805"/>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Some aspects (both SFRs and requirements of the standardised protection profiles) are general which:</a:t>
          </a:r>
        </a:p>
        <a:p>
          <a:pPr marL="171450" lvl="1" indent="-171450" algn="l" defTabSz="711200">
            <a:lnSpc>
              <a:spcPct val="90000"/>
            </a:lnSpc>
            <a:spcBef>
              <a:spcPct val="0"/>
            </a:spcBef>
            <a:spcAft>
              <a:spcPct val="15000"/>
            </a:spcAft>
            <a:buChar char="•"/>
          </a:pPr>
          <a:r>
            <a:rPr lang="en-GB" sz="1600" kern="1200" dirty="0"/>
            <a:t>allows flexibility</a:t>
          </a:r>
        </a:p>
        <a:p>
          <a:pPr marL="171450" lvl="1" indent="-171450" algn="l" defTabSz="711200">
            <a:lnSpc>
              <a:spcPct val="90000"/>
            </a:lnSpc>
            <a:spcBef>
              <a:spcPct val="0"/>
            </a:spcBef>
            <a:spcAft>
              <a:spcPct val="15000"/>
            </a:spcAft>
            <a:buChar char="•"/>
          </a:pPr>
          <a:r>
            <a:rPr lang="en-GB" sz="1600" kern="1200" dirty="0"/>
            <a:t>requires sufficient “experience” to strategically identify the most appropriate roadmap for the evaluation to meaningfully address the security claims</a:t>
          </a:r>
        </a:p>
      </dsp:txBody>
      <dsp:txXfrm>
        <a:off x="249777" y="3029397"/>
        <a:ext cx="4326342" cy="259580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F2AEE-D4C2-DE43-95CE-A50C8A7C331F}">
      <dsp:nvSpPr>
        <dsp:cNvPr id="0" name=""/>
        <dsp:cNvSpPr/>
      </dsp:nvSpPr>
      <dsp:spPr>
        <a:xfrm>
          <a:off x="221850" y="961970"/>
          <a:ext cx="0" cy="3381728"/>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7F1B0E-48B5-5B41-AAD1-94BE74ADCAEC}">
      <dsp:nvSpPr>
        <dsp:cNvPr id="0" name=""/>
        <dsp:cNvSpPr/>
      </dsp:nvSpPr>
      <dsp:spPr>
        <a:xfrm>
          <a:off x="315787" y="1074694"/>
          <a:ext cx="1778601" cy="152177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27845" b="278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320633-02DB-834B-AAAA-0E29F4B2FD1C}">
      <dsp:nvSpPr>
        <dsp:cNvPr id="0" name=""/>
        <dsp:cNvSpPr/>
      </dsp:nvSpPr>
      <dsp:spPr>
        <a:xfrm>
          <a:off x="2887" y="2596472"/>
          <a:ext cx="2404402" cy="1747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bg1"/>
              </a:solidFill>
            </a:rPr>
            <a:t>Regulatory Compliance</a:t>
          </a:r>
        </a:p>
        <a:p>
          <a:pPr marL="228600" lvl="1" indent="-228600" algn="l" defTabSz="1066800">
            <a:lnSpc>
              <a:spcPct val="90000"/>
            </a:lnSpc>
            <a:spcBef>
              <a:spcPct val="0"/>
            </a:spcBef>
            <a:spcAft>
              <a:spcPct val="15000"/>
            </a:spcAft>
            <a:buChar char="•"/>
          </a:pPr>
          <a:r>
            <a:rPr lang="en-GB" sz="2400" kern="1200" dirty="0">
              <a:solidFill>
                <a:schemeClr val="bg1"/>
              </a:solidFill>
            </a:rPr>
            <a:t>Structured evidence demonstrates real product achievements</a:t>
          </a:r>
        </a:p>
      </dsp:txBody>
      <dsp:txXfrm>
        <a:off x="2887" y="2596472"/>
        <a:ext cx="2404402" cy="1747226"/>
      </dsp:txXfrm>
    </dsp:sp>
    <dsp:sp modelId="{4358D2C1-F4FE-6D43-BBF0-FB8AB6782073}">
      <dsp:nvSpPr>
        <dsp:cNvPr id="0" name=""/>
        <dsp:cNvSpPr/>
      </dsp:nvSpPr>
      <dsp:spPr>
        <a:xfrm>
          <a:off x="187028" y="447902"/>
          <a:ext cx="1948382" cy="65238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Regulatory Requirements</a:t>
          </a:r>
        </a:p>
      </dsp:txBody>
      <dsp:txXfrm>
        <a:off x="187028" y="447902"/>
        <a:ext cx="1948382" cy="652388"/>
      </dsp:txXfrm>
    </dsp:sp>
    <dsp:sp modelId="{3A5546BC-8D4E-7D47-BB27-B183D98AB3F5}">
      <dsp:nvSpPr>
        <dsp:cNvPr id="0" name=""/>
        <dsp:cNvSpPr/>
      </dsp:nvSpPr>
      <dsp:spPr>
        <a:xfrm>
          <a:off x="3666881" y="961970"/>
          <a:ext cx="0" cy="3381728"/>
        </a:xfrm>
        <a:prstGeom prst="line">
          <a:avLst/>
        </a:prstGeom>
        <a:solidFill>
          <a:schemeClr val="lt1">
            <a:alpha val="90000"/>
            <a:hueOff val="0"/>
            <a:satOff val="0"/>
            <a:lumOff val="0"/>
            <a:alphaOff val="0"/>
          </a:schemeClr>
        </a:solidFill>
        <a:ln w="12700" cap="flat" cmpd="sng" algn="ctr">
          <a:solidFill>
            <a:schemeClr val="accent2">
              <a:hueOff val="1619892"/>
              <a:satOff val="0"/>
              <a:lumOff val="-71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58080F-730E-E74C-B570-435225A1C1A7}">
      <dsp:nvSpPr>
        <dsp:cNvPr id="0" name=""/>
        <dsp:cNvSpPr/>
      </dsp:nvSpPr>
      <dsp:spPr>
        <a:xfrm>
          <a:off x="3760818" y="1074694"/>
          <a:ext cx="1778601" cy="152177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F6DE1-6AE1-B646-A85B-C2A4084BADAD}">
      <dsp:nvSpPr>
        <dsp:cNvPr id="0" name=""/>
        <dsp:cNvSpPr/>
      </dsp:nvSpPr>
      <dsp:spPr>
        <a:xfrm>
          <a:off x="3252049" y="2610589"/>
          <a:ext cx="3586976" cy="1747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Simplifies procurement with transparency on security characteristics and interoperability functionality</a:t>
          </a:r>
          <a:endParaRPr lang="en-IT"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a:solidFill>
                <a:schemeClr val="bg1"/>
              </a:solidFill>
            </a:rPr>
            <a:t>Streamlines collaboration through reusable 3</a:t>
          </a:r>
          <a:r>
            <a:rPr lang="en-US" sz="2400" kern="1200" baseline="30000" dirty="0">
              <a:solidFill>
                <a:schemeClr val="bg1"/>
              </a:solidFill>
            </a:rPr>
            <a:t>rd</a:t>
          </a:r>
          <a:r>
            <a:rPr lang="en-US" sz="2400" kern="1200" dirty="0">
              <a:solidFill>
                <a:schemeClr val="bg1"/>
              </a:solidFill>
            </a:rPr>
            <a:t> party certifications</a:t>
          </a:r>
          <a:endParaRPr lang="en-IT" sz="2400" kern="1200" dirty="0">
            <a:solidFill>
              <a:schemeClr val="bg1"/>
            </a:solidFill>
          </a:endParaRPr>
        </a:p>
      </dsp:txBody>
      <dsp:txXfrm>
        <a:off x="3252049" y="2610589"/>
        <a:ext cx="3586976" cy="1747226"/>
      </dsp:txXfrm>
    </dsp:sp>
    <dsp:sp modelId="{FC5B2BAA-91EB-9549-835D-B37398D7B5C5}">
      <dsp:nvSpPr>
        <dsp:cNvPr id="0" name=""/>
        <dsp:cNvSpPr/>
      </dsp:nvSpPr>
      <dsp:spPr>
        <a:xfrm>
          <a:off x="3632058" y="447902"/>
          <a:ext cx="1948382" cy="652388"/>
        </a:xfrm>
        <a:prstGeom prst="rect">
          <a:avLst/>
        </a:prstGeom>
        <a:solidFill>
          <a:schemeClr val="accent2">
            <a:hueOff val="1619892"/>
            <a:satOff val="0"/>
            <a:lumOff val="-7189"/>
            <a:alphaOff val="0"/>
          </a:schemeClr>
        </a:solidFill>
        <a:ln w="12700" cap="flat" cmpd="sng" algn="ctr">
          <a:solidFill>
            <a:schemeClr val="accent2">
              <a:hueOff val="1619892"/>
              <a:satOff val="0"/>
              <a:lumOff val="-71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IT" sz="1800" b="1" kern="1200" dirty="0">
              <a:solidFill>
                <a:schemeClr val="bg1"/>
              </a:solidFill>
            </a:rPr>
            <a:t>Supply Chain Management</a:t>
          </a:r>
          <a:endParaRPr lang="en-GB" sz="1800" b="1" kern="1200" dirty="0">
            <a:solidFill>
              <a:schemeClr val="bg1"/>
            </a:solidFill>
          </a:endParaRPr>
        </a:p>
      </dsp:txBody>
      <dsp:txXfrm>
        <a:off x="3632058" y="447902"/>
        <a:ext cx="1948382" cy="652388"/>
      </dsp:txXfrm>
    </dsp:sp>
    <dsp:sp modelId="{DD13523E-2ED9-FC43-89AA-DC6F9A9A21FC}">
      <dsp:nvSpPr>
        <dsp:cNvPr id="0" name=""/>
        <dsp:cNvSpPr/>
      </dsp:nvSpPr>
      <dsp:spPr>
        <a:xfrm>
          <a:off x="6993012" y="961970"/>
          <a:ext cx="0" cy="3381728"/>
        </a:xfrm>
        <a:prstGeom prst="line">
          <a:avLst/>
        </a:prstGeom>
        <a:solidFill>
          <a:schemeClr val="lt1">
            <a:alpha val="90000"/>
            <a:hueOff val="0"/>
            <a:satOff val="0"/>
            <a:lumOff val="0"/>
            <a:alphaOff val="0"/>
          </a:schemeClr>
        </a:solidFill>
        <a:ln w="12700" cap="flat" cmpd="sng" algn="ctr">
          <a:solidFill>
            <a:schemeClr val="accent2">
              <a:hueOff val="3239785"/>
              <a:satOff val="0"/>
              <a:lumOff val="-143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A9418-747D-4449-B3BF-2606A4E5E5C0}">
      <dsp:nvSpPr>
        <dsp:cNvPr id="0" name=""/>
        <dsp:cNvSpPr/>
      </dsp:nvSpPr>
      <dsp:spPr>
        <a:xfrm>
          <a:off x="7086949" y="1074694"/>
          <a:ext cx="1778601" cy="1521777"/>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220" r="722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0B840-43D2-FA45-B1D1-B34DEA312FDE}">
      <dsp:nvSpPr>
        <dsp:cNvPr id="0" name=""/>
        <dsp:cNvSpPr/>
      </dsp:nvSpPr>
      <dsp:spPr>
        <a:xfrm>
          <a:off x="6892948" y="2596472"/>
          <a:ext cx="2166603" cy="1747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IT" sz="2400" kern="1200" dirty="0">
              <a:solidFill>
                <a:schemeClr val="bg1"/>
              </a:solidFill>
            </a:rPr>
            <a:t>Structured approach to evaluating supplier security capabilities</a:t>
          </a:r>
        </a:p>
      </dsp:txBody>
      <dsp:txXfrm>
        <a:off x="6892948" y="2596472"/>
        <a:ext cx="2166603" cy="1747226"/>
      </dsp:txXfrm>
    </dsp:sp>
    <dsp:sp modelId="{C48E56D2-AC0F-524A-B98F-5F68300BC746}">
      <dsp:nvSpPr>
        <dsp:cNvPr id="0" name=""/>
        <dsp:cNvSpPr/>
      </dsp:nvSpPr>
      <dsp:spPr>
        <a:xfrm>
          <a:off x="6958190" y="447902"/>
          <a:ext cx="1948382" cy="652388"/>
        </a:xfrm>
        <a:prstGeom prst="rect">
          <a:avLst/>
        </a:prstGeom>
        <a:solidFill>
          <a:schemeClr val="accent2">
            <a:hueOff val="3239785"/>
            <a:satOff val="0"/>
            <a:lumOff val="-14379"/>
            <a:alphaOff val="0"/>
          </a:schemeClr>
        </a:solidFill>
        <a:ln w="12700" cap="flat" cmpd="sng" algn="ctr">
          <a:solidFill>
            <a:schemeClr val="accent2">
              <a:hueOff val="3239785"/>
              <a:satOff val="0"/>
              <a:lumOff val="-14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IT" sz="1800" b="1" kern="1200" dirty="0">
              <a:solidFill>
                <a:schemeClr val="bg1"/>
              </a:solidFill>
            </a:rPr>
            <a:t>Supports Risk Management</a:t>
          </a:r>
        </a:p>
      </dsp:txBody>
      <dsp:txXfrm>
        <a:off x="6958190" y="447902"/>
        <a:ext cx="1948382" cy="652388"/>
      </dsp:txXfrm>
    </dsp:sp>
    <dsp:sp modelId="{2BB31FEB-D9A0-A547-9DEC-0BF5699848F7}">
      <dsp:nvSpPr>
        <dsp:cNvPr id="0" name=""/>
        <dsp:cNvSpPr/>
      </dsp:nvSpPr>
      <dsp:spPr>
        <a:xfrm>
          <a:off x="9543715" y="961970"/>
          <a:ext cx="0" cy="3381728"/>
        </a:xfrm>
        <a:prstGeom prst="line">
          <a:avLst/>
        </a:prstGeom>
        <a:solidFill>
          <a:schemeClr val="lt1">
            <a:alpha val="90000"/>
            <a:hueOff val="0"/>
            <a:satOff val="0"/>
            <a:lumOff val="0"/>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53E7D5-A9C1-3B4A-9BCC-4F185807B4F9}">
      <dsp:nvSpPr>
        <dsp:cNvPr id="0" name=""/>
        <dsp:cNvSpPr/>
      </dsp:nvSpPr>
      <dsp:spPr>
        <a:xfrm>
          <a:off x="9637652" y="1074694"/>
          <a:ext cx="1778601" cy="1521777"/>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1112" b="1111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DC4F6F-2CE0-3245-BCFF-6B3FE4115161}">
      <dsp:nvSpPr>
        <dsp:cNvPr id="0" name=""/>
        <dsp:cNvSpPr/>
      </dsp:nvSpPr>
      <dsp:spPr>
        <a:xfrm>
          <a:off x="9637652" y="2596472"/>
          <a:ext cx="1778601" cy="1747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b="0" i="0" u="none" kern="1200" dirty="0">
              <a:solidFill>
                <a:schemeClr val="bg1"/>
              </a:solidFill>
            </a:rPr>
            <a:t>Prevents costly and damaging security incidents</a:t>
          </a:r>
        </a:p>
      </dsp:txBody>
      <dsp:txXfrm>
        <a:off x="9637652" y="2596472"/>
        <a:ext cx="1778601" cy="1747226"/>
      </dsp:txXfrm>
    </dsp:sp>
    <dsp:sp modelId="{3FCA4A0A-1039-5A42-BABA-8BAC8D202C5F}">
      <dsp:nvSpPr>
        <dsp:cNvPr id="0" name=""/>
        <dsp:cNvSpPr/>
      </dsp:nvSpPr>
      <dsp:spPr>
        <a:xfrm>
          <a:off x="9508893" y="447902"/>
          <a:ext cx="1948382" cy="652388"/>
        </a:xfrm>
        <a:prstGeom prst="rect">
          <a:avLst/>
        </a:prstGeom>
        <a:solidFill>
          <a:schemeClr val="accent2">
            <a:hueOff val="4859677"/>
            <a:satOff val="0"/>
            <a:lumOff val="-21568"/>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u="none" kern="1200" dirty="0">
              <a:solidFill>
                <a:schemeClr val="bg1"/>
              </a:solidFill>
            </a:rPr>
            <a:t>Brand Protection:</a:t>
          </a:r>
        </a:p>
      </dsp:txBody>
      <dsp:txXfrm>
        <a:off x="9508893" y="447902"/>
        <a:ext cx="1948382" cy="65238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4AC4C-56FE-7E48-A18E-026ED06EDE88}">
      <dsp:nvSpPr>
        <dsp:cNvPr id="0" name=""/>
        <dsp:cNvSpPr/>
      </dsp:nvSpPr>
      <dsp:spPr>
        <a:xfrm>
          <a:off x="2190881" y="3302512"/>
          <a:ext cx="2344076" cy="2012119"/>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Transparency on security targets achieved</a:t>
          </a:r>
          <a:endParaRPr lang="en-US" sz="1600" kern="1200" dirty="0"/>
        </a:p>
      </dsp:txBody>
      <dsp:txXfrm>
        <a:off x="2553897" y="3614120"/>
        <a:ext cx="1618044" cy="1388903"/>
      </dsp:txXfrm>
    </dsp:sp>
    <dsp:sp modelId="{347D6378-D8EC-894E-93C5-B3C111D06517}">
      <dsp:nvSpPr>
        <dsp:cNvPr id="0" name=""/>
        <dsp:cNvSpPr/>
      </dsp:nvSpPr>
      <dsp:spPr>
        <a:xfrm>
          <a:off x="2264198" y="4191650"/>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0C784D-29FA-BF49-992F-7215A1BD23CC}">
      <dsp:nvSpPr>
        <dsp:cNvPr id="0" name=""/>
        <dsp:cNvSpPr/>
      </dsp:nvSpPr>
      <dsp:spPr>
        <a:xfrm>
          <a:off x="200997" y="2208761"/>
          <a:ext cx="2344076" cy="2012119"/>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17114" b="17114"/>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5993D-A285-1042-933E-1C5A52F8B9D4}">
      <dsp:nvSpPr>
        <dsp:cNvPr id="0" name=""/>
        <dsp:cNvSpPr/>
      </dsp:nvSpPr>
      <dsp:spPr>
        <a:xfrm>
          <a:off x="1788154" y="3941862"/>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694240"/>
              <a:satOff val="0"/>
              <a:lumOff val="-30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BFB6E-DDEF-A642-8C35-0A76DAB95E86}">
      <dsp:nvSpPr>
        <dsp:cNvPr id="0" name=""/>
        <dsp:cNvSpPr/>
      </dsp:nvSpPr>
      <dsp:spPr>
        <a:xfrm>
          <a:off x="4178699" y="2193348"/>
          <a:ext cx="2344076" cy="2012119"/>
        </a:xfrm>
        <a:prstGeom prst="hexagon">
          <a:avLst>
            <a:gd name="adj" fmla="val 25000"/>
            <a:gd name="vf" fmla="val 115470"/>
          </a:avLst>
        </a:prstGeom>
        <a:solidFill>
          <a:schemeClr val="accent2">
            <a:hueOff val="1619892"/>
            <a:satOff val="0"/>
            <a:lumOff val="-7189"/>
            <a:alphaOff val="0"/>
          </a:schemeClr>
        </a:solidFill>
        <a:ln w="12700" cap="flat" cmpd="sng" algn="ctr">
          <a:solidFill>
            <a:schemeClr val="accent2">
              <a:hueOff val="1619892"/>
              <a:satOff val="0"/>
              <a:lumOff val="-71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t" anchorCtr="0">
          <a:noAutofit/>
        </a:bodyPr>
        <a:lstStyle/>
        <a:p>
          <a:pPr marL="0" lvl="0" indent="0" algn="l" defTabSz="711200">
            <a:lnSpc>
              <a:spcPct val="90000"/>
            </a:lnSpc>
            <a:spcBef>
              <a:spcPct val="0"/>
            </a:spcBef>
            <a:spcAft>
              <a:spcPct val="35000"/>
            </a:spcAft>
            <a:buNone/>
          </a:pPr>
          <a:r>
            <a:rPr lang="en-US" sz="1600" kern="1200" dirty="0"/>
            <a:t>Simplifies Verification and Validation Phase</a:t>
          </a:r>
        </a:p>
        <a:p>
          <a:pPr marL="57150" lvl="1" indent="-57150" algn="l" defTabSz="488950">
            <a:lnSpc>
              <a:spcPct val="90000"/>
            </a:lnSpc>
            <a:spcBef>
              <a:spcPct val="0"/>
            </a:spcBef>
            <a:spcAft>
              <a:spcPct val="15000"/>
            </a:spcAft>
            <a:buChar char="•"/>
          </a:pPr>
          <a:r>
            <a:rPr lang="en-US" sz="1100" kern="1200" dirty="0"/>
            <a:t>given composite certification for chips? ECUs? components? etc.</a:t>
          </a:r>
        </a:p>
      </dsp:txBody>
      <dsp:txXfrm>
        <a:off x="4541715" y="2504956"/>
        <a:ext cx="1618044" cy="1388903"/>
      </dsp:txXfrm>
    </dsp:sp>
    <dsp:sp modelId="{B006B583-28A4-6A43-A6E4-C2111B59051E}">
      <dsp:nvSpPr>
        <dsp:cNvPr id="0" name=""/>
        <dsp:cNvSpPr/>
      </dsp:nvSpPr>
      <dsp:spPr>
        <a:xfrm>
          <a:off x="5784444" y="3924324"/>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388479"/>
              <a:satOff val="0"/>
              <a:lumOff val="-61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09A66-D7CF-144D-BB64-0F20E3C468E6}">
      <dsp:nvSpPr>
        <dsp:cNvPr id="0" name=""/>
        <dsp:cNvSpPr/>
      </dsp:nvSpPr>
      <dsp:spPr>
        <a:xfrm>
          <a:off x="6176844" y="3299323"/>
          <a:ext cx="2344076" cy="2012119"/>
        </a:xfrm>
        <a:prstGeom prst="hexagon">
          <a:avLst>
            <a:gd name="adj" fmla="val 25000"/>
            <a:gd name="vf" fmla="val 11547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071" r="7071"/>
          </a:stretch>
        </a:blipFill>
        <a:ln w="12700" cap="flat" cmpd="sng" algn="ctr">
          <a:solidFill>
            <a:schemeClr val="accent2">
              <a:hueOff val="1619892"/>
              <a:satOff val="0"/>
              <a:lumOff val="-71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A00501-1AF6-0A40-A929-13029FF036A3}">
      <dsp:nvSpPr>
        <dsp:cNvPr id="0" name=""/>
        <dsp:cNvSpPr/>
      </dsp:nvSpPr>
      <dsp:spPr>
        <a:xfrm>
          <a:off x="6230541" y="4200685"/>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2082719"/>
              <a:satOff val="0"/>
              <a:lumOff val="-92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68D27D-F720-A044-8352-F25146CFC326}">
      <dsp:nvSpPr>
        <dsp:cNvPr id="0" name=""/>
        <dsp:cNvSpPr/>
      </dsp:nvSpPr>
      <dsp:spPr>
        <a:xfrm>
          <a:off x="2190881" y="1109163"/>
          <a:ext cx="2344076" cy="2012119"/>
        </a:xfrm>
        <a:prstGeom prst="hexagon">
          <a:avLst>
            <a:gd name="adj" fmla="val 25000"/>
            <a:gd name="vf" fmla="val 115470"/>
          </a:avLst>
        </a:prstGeom>
        <a:solidFill>
          <a:schemeClr val="accent2">
            <a:hueOff val="3239785"/>
            <a:satOff val="0"/>
            <a:lumOff val="-14379"/>
            <a:alphaOff val="0"/>
          </a:schemeClr>
        </a:solidFill>
        <a:ln w="12700" cap="flat" cmpd="sng" algn="ctr">
          <a:solidFill>
            <a:schemeClr val="accent2">
              <a:hueOff val="3239785"/>
              <a:satOff val="0"/>
              <a:lumOff val="-14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Enhances trust in vehicle cybersecurity for customers and regulators.</a:t>
          </a:r>
        </a:p>
      </dsp:txBody>
      <dsp:txXfrm>
        <a:off x="2553897" y="1420771"/>
        <a:ext cx="1618044" cy="1388903"/>
      </dsp:txXfrm>
    </dsp:sp>
    <dsp:sp modelId="{D4700CDE-D822-9D41-B8E2-81C258DD6D42}">
      <dsp:nvSpPr>
        <dsp:cNvPr id="0" name=""/>
        <dsp:cNvSpPr/>
      </dsp:nvSpPr>
      <dsp:spPr>
        <a:xfrm>
          <a:off x="3786299" y="1150617"/>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2776958"/>
              <a:satOff val="0"/>
              <a:lumOff val="-123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BBFF6F-CC98-6741-8110-5DE6C7FA27EB}">
      <dsp:nvSpPr>
        <dsp:cNvPr id="0" name=""/>
        <dsp:cNvSpPr/>
      </dsp:nvSpPr>
      <dsp:spPr>
        <a:xfrm>
          <a:off x="4178699" y="0"/>
          <a:ext cx="2344076" cy="2012119"/>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6380" b="6380"/>
          </a:stretch>
        </a:blipFill>
        <a:ln w="12700" cap="flat" cmpd="sng" algn="ctr">
          <a:solidFill>
            <a:schemeClr val="accent2">
              <a:hueOff val="3239785"/>
              <a:satOff val="0"/>
              <a:lumOff val="-143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B3AA64-CB08-9343-8577-8A32612B538E}">
      <dsp:nvSpPr>
        <dsp:cNvPr id="0" name=""/>
        <dsp:cNvSpPr/>
      </dsp:nvSpPr>
      <dsp:spPr>
        <a:xfrm>
          <a:off x="4232396" y="891795"/>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3471198"/>
              <a:satOff val="0"/>
              <a:lumOff val="-154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BF351-C842-D44F-82D9-B9D56E944480}">
      <dsp:nvSpPr>
        <dsp:cNvPr id="0" name=""/>
        <dsp:cNvSpPr/>
      </dsp:nvSpPr>
      <dsp:spPr>
        <a:xfrm>
          <a:off x="6176844" y="1105974"/>
          <a:ext cx="2344076" cy="2012119"/>
        </a:xfrm>
        <a:prstGeom prst="hexagon">
          <a:avLst>
            <a:gd name="adj" fmla="val 25000"/>
            <a:gd name="vf" fmla="val 115470"/>
          </a:avLst>
        </a:prstGeom>
        <a:solidFill>
          <a:schemeClr val="accent2">
            <a:hueOff val="4859677"/>
            <a:satOff val="0"/>
            <a:lumOff val="-21568"/>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IT" sz="1600" b="1" kern="1200" dirty="0"/>
            <a:t>Consistency Across Security Claims</a:t>
          </a:r>
          <a:endParaRPr lang="en-US" sz="1600" kern="1200" dirty="0"/>
        </a:p>
      </dsp:txBody>
      <dsp:txXfrm>
        <a:off x="6539860" y="1417582"/>
        <a:ext cx="1618044" cy="1388903"/>
      </dsp:txXfrm>
    </dsp:sp>
    <dsp:sp modelId="{05EB8A3E-9E4E-4A4C-ABD6-79D1AB9C14B4}">
      <dsp:nvSpPr>
        <dsp:cNvPr id="0" name=""/>
        <dsp:cNvSpPr/>
      </dsp:nvSpPr>
      <dsp:spPr>
        <a:xfrm>
          <a:off x="8192544" y="1994049"/>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4165437"/>
              <a:satOff val="0"/>
              <a:lumOff val="-184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CD92C2-2A93-D240-B0B0-22BF59D7F105}">
      <dsp:nvSpPr>
        <dsp:cNvPr id="0" name=""/>
        <dsp:cNvSpPr/>
      </dsp:nvSpPr>
      <dsp:spPr>
        <a:xfrm>
          <a:off x="8183250" y="2211949"/>
          <a:ext cx="2344076" cy="201211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66711D-8D4B-794B-8231-470D66939199}">
      <dsp:nvSpPr>
        <dsp:cNvPr id="0" name=""/>
        <dsp:cNvSpPr/>
      </dsp:nvSpPr>
      <dsp:spPr>
        <a:xfrm>
          <a:off x="8656196" y="2247557"/>
          <a:ext cx="273647" cy="23596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DA452-DB13-4045-B87A-2A9A21F96C58}">
      <dsp:nvSpPr>
        <dsp:cNvPr id="0" name=""/>
        <dsp:cNvSpPr/>
      </dsp:nvSpPr>
      <dsp:spPr>
        <a:xfrm>
          <a:off x="1508408" y="704"/>
          <a:ext cx="3672146" cy="2203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en-GB" sz="2700" b="1" i="0" u="none" kern="1200" dirty="0"/>
            <a:t>Faster Development</a:t>
          </a:r>
          <a:r>
            <a:rPr lang="en-GB" sz="2700" b="0" i="0" u="none" kern="1200" dirty="0"/>
            <a:t>:</a:t>
          </a:r>
        </a:p>
        <a:p>
          <a:pPr marL="228600" lvl="1" indent="-228600" algn="l" defTabSz="933450">
            <a:lnSpc>
              <a:spcPct val="90000"/>
            </a:lnSpc>
            <a:spcBef>
              <a:spcPct val="0"/>
            </a:spcBef>
            <a:spcAft>
              <a:spcPct val="15000"/>
            </a:spcAft>
            <a:buFont typeface="Arial" panose="020B0604020202020204" pitchFamily="34" charset="0"/>
            <a:buChar char="•"/>
          </a:pPr>
          <a:r>
            <a:rPr lang="en-GB" sz="2100" b="0" i="0" u="none" kern="1200" dirty="0"/>
            <a:t>Pre-certified components speed time-to-market</a:t>
          </a:r>
        </a:p>
        <a:p>
          <a:pPr marL="228600" lvl="1" indent="-228600" algn="l" defTabSz="933450">
            <a:lnSpc>
              <a:spcPct val="90000"/>
            </a:lnSpc>
            <a:spcBef>
              <a:spcPct val="0"/>
            </a:spcBef>
            <a:spcAft>
              <a:spcPct val="15000"/>
            </a:spcAft>
            <a:buSzPts val="1000"/>
            <a:buFont typeface="Symbol" pitchFamily="2" charset="2"/>
            <a:buChar char=""/>
          </a:pPr>
          <a:r>
            <a:rPr lang="en-IT" sz="2100" kern="1200"/>
            <a:t>Avoid redundant security evaluations across vehicle models</a:t>
          </a:r>
          <a:endParaRPr lang="en-GB" sz="2100" b="0" i="0" u="none" kern="1200" dirty="0"/>
        </a:p>
      </dsp:txBody>
      <dsp:txXfrm>
        <a:off x="1508408" y="704"/>
        <a:ext cx="3672146" cy="2203287"/>
      </dsp:txXfrm>
    </dsp:sp>
    <dsp:sp modelId="{81423FE0-E93F-E24B-94D8-013689DE4924}">
      <dsp:nvSpPr>
        <dsp:cNvPr id="0" name=""/>
        <dsp:cNvSpPr/>
      </dsp:nvSpPr>
      <dsp:spPr>
        <a:xfrm>
          <a:off x="5547769" y="704"/>
          <a:ext cx="3672146" cy="2203287"/>
        </a:xfrm>
        <a:prstGeom prst="rect">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en-GB" sz="2700" b="1" i="0" u="none" kern="1200" dirty="0"/>
            <a:t>Cost Efficiency</a:t>
          </a:r>
          <a:r>
            <a:rPr lang="en-GB" sz="2700" b="0" i="0" u="none" kern="1200" dirty="0"/>
            <a:t>:</a:t>
          </a:r>
        </a:p>
        <a:p>
          <a:pPr marL="228600" lvl="1" indent="-228600" algn="l" defTabSz="933450">
            <a:lnSpc>
              <a:spcPct val="90000"/>
            </a:lnSpc>
            <a:spcBef>
              <a:spcPct val="0"/>
            </a:spcBef>
            <a:spcAft>
              <a:spcPct val="15000"/>
            </a:spcAft>
            <a:buFont typeface="Arial" panose="020B0604020202020204" pitchFamily="34" charset="0"/>
            <a:buChar char="•"/>
          </a:pPr>
          <a:r>
            <a:rPr lang="en-GB" sz="2100" b="0" i="0" u="none" kern="1200" dirty="0"/>
            <a:t>Test once, use across multiple vehicle platforms</a:t>
          </a:r>
        </a:p>
      </dsp:txBody>
      <dsp:txXfrm>
        <a:off x="5547769" y="704"/>
        <a:ext cx="3672146" cy="2203287"/>
      </dsp:txXfrm>
    </dsp:sp>
    <dsp:sp modelId="{F723215C-04A1-174A-852D-49AD59E11873}">
      <dsp:nvSpPr>
        <dsp:cNvPr id="0" name=""/>
        <dsp:cNvSpPr/>
      </dsp:nvSpPr>
      <dsp:spPr>
        <a:xfrm>
          <a:off x="1508408" y="2571207"/>
          <a:ext cx="3672146" cy="2203287"/>
        </a:xfrm>
        <a:prstGeom prst="rect">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en-GB" sz="2700" b="1" i="0" u="none" kern="1200" dirty="0"/>
            <a:t>Competitive Edge</a:t>
          </a:r>
          <a:r>
            <a:rPr lang="en-GB" sz="2700" b="0" i="0" u="none" kern="1200" dirty="0"/>
            <a:t>:</a:t>
          </a:r>
        </a:p>
        <a:p>
          <a:pPr marL="228600" lvl="1" indent="-228600" algn="l" defTabSz="933450">
            <a:lnSpc>
              <a:spcPct val="90000"/>
            </a:lnSpc>
            <a:spcBef>
              <a:spcPct val="0"/>
            </a:spcBef>
            <a:spcAft>
              <a:spcPct val="15000"/>
            </a:spcAft>
            <a:buFont typeface="Arial" panose="020B0604020202020204" pitchFamily="34" charset="0"/>
            <a:buChar char="•"/>
          </a:pPr>
          <a:r>
            <a:rPr lang="en-GB" sz="2100" b="0" i="0" u="none" kern="1200" dirty="0"/>
            <a:t>Demonstrates security commitment to customers</a:t>
          </a:r>
        </a:p>
      </dsp:txBody>
      <dsp:txXfrm>
        <a:off x="1508408" y="2571207"/>
        <a:ext cx="3672146" cy="2203287"/>
      </dsp:txXfrm>
    </dsp:sp>
    <dsp:sp modelId="{348FD3AC-E072-054D-BDCE-788CA874D431}">
      <dsp:nvSpPr>
        <dsp:cNvPr id="0" name=""/>
        <dsp:cNvSpPr/>
      </dsp:nvSpPr>
      <dsp:spPr>
        <a:xfrm>
          <a:off x="5547769" y="2571207"/>
          <a:ext cx="3672146" cy="2203287"/>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en-GB" sz="2700" b="1" i="0" u="none" kern="1200" dirty="0"/>
            <a:t>Future-Proof</a:t>
          </a:r>
          <a:r>
            <a:rPr lang="en-GB" sz="2700" b="0" i="0" u="none" kern="1200" dirty="0"/>
            <a:t>:</a:t>
          </a:r>
        </a:p>
        <a:p>
          <a:pPr marL="228600" lvl="1" indent="-228600" algn="l" defTabSz="933450">
            <a:lnSpc>
              <a:spcPct val="90000"/>
            </a:lnSpc>
            <a:spcBef>
              <a:spcPct val="0"/>
            </a:spcBef>
            <a:spcAft>
              <a:spcPct val="15000"/>
            </a:spcAft>
            <a:buFont typeface="Arial" panose="020B0604020202020204" pitchFamily="34" charset="0"/>
            <a:buChar char="•"/>
          </a:pPr>
          <a:r>
            <a:rPr lang="en-GB" sz="2100" b="0" i="0" u="none" kern="1200" dirty="0"/>
            <a:t>Structured approach to managing security updates</a:t>
          </a:r>
        </a:p>
      </dsp:txBody>
      <dsp:txXfrm>
        <a:off x="5547769" y="2571207"/>
        <a:ext cx="3672146" cy="220328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5F6C1-7402-7E42-8DA8-1FB4963BC5D0}">
      <dsp:nvSpPr>
        <dsp:cNvPr id="0" name=""/>
        <dsp:cNvSpPr/>
      </dsp:nvSpPr>
      <dsp:spPr>
        <a:xfrm rot="5400000">
          <a:off x="496522" y="1804758"/>
          <a:ext cx="1493033" cy="248437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1F814-E401-B441-A0D5-40BA1E54E704}">
      <dsp:nvSpPr>
        <dsp:cNvPr id="0" name=""/>
        <dsp:cNvSpPr/>
      </dsp:nvSpPr>
      <dsp:spPr>
        <a:xfrm>
          <a:off x="247297" y="2547051"/>
          <a:ext cx="2242906" cy="196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GB" sz="1800" b="0" i="0" u="none" kern="1200" dirty="0">
              <a:solidFill>
                <a:schemeClr val="bg1"/>
              </a:solidFill>
            </a:rPr>
            <a:t>Identify priority components (gateways, telematics, OTA systems)</a:t>
          </a:r>
        </a:p>
      </dsp:txBody>
      <dsp:txXfrm>
        <a:off x="247297" y="2547051"/>
        <a:ext cx="2242906" cy="1966039"/>
      </dsp:txXfrm>
    </dsp:sp>
    <dsp:sp modelId="{4F76F044-EE49-474C-81ED-BCC5657D60CA}">
      <dsp:nvSpPr>
        <dsp:cNvPr id="0" name=""/>
        <dsp:cNvSpPr/>
      </dsp:nvSpPr>
      <dsp:spPr>
        <a:xfrm>
          <a:off x="2067014" y="1621856"/>
          <a:ext cx="423189" cy="423189"/>
        </a:xfrm>
        <a:prstGeom prst="triangle">
          <a:avLst>
            <a:gd name="adj" fmla="val 100000"/>
          </a:avLst>
        </a:prstGeom>
        <a:solidFill>
          <a:schemeClr val="accent2">
            <a:hueOff val="809946"/>
            <a:satOff val="0"/>
            <a:lumOff val="-3595"/>
            <a:alphaOff val="0"/>
          </a:schemeClr>
        </a:solidFill>
        <a:ln w="12700" cap="flat" cmpd="sng" algn="ctr">
          <a:solidFill>
            <a:schemeClr val="accent2">
              <a:hueOff val="809946"/>
              <a:satOff val="0"/>
              <a:lumOff val="-35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5C4B7-9DBE-0E41-A92A-0EB64707F895}">
      <dsp:nvSpPr>
        <dsp:cNvPr id="0" name=""/>
        <dsp:cNvSpPr/>
      </dsp:nvSpPr>
      <dsp:spPr>
        <a:xfrm rot="5400000">
          <a:off x="3242278" y="1125318"/>
          <a:ext cx="1493033" cy="2484374"/>
        </a:xfrm>
        <a:prstGeom prst="corner">
          <a:avLst>
            <a:gd name="adj1" fmla="val 16120"/>
            <a:gd name="adj2" fmla="val 16110"/>
          </a:avLst>
        </a:prstGeom>
        <a:solidFill>
          <a:schemeClr val="accent2">
            <a:hueOff val="1619892"/>
            <a:satOff val="0"/>
            <a:lumOff val="-7189"/>
            <a:alphaOff val="0"/>
          </a:schemeClr>
        </a:solidFill>
        <a:ln w="12700" cap="flat" cmpd="sng" algn="ctr">
          <a:solidFill>
            <a:schemeClr val="accent2">
              <a:hueOff val="1619892"/>
              <a:satOff val="0"/>
              <a:lumOff val="-71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00B75-0375-DB45-9DBA-FF807D5FECDA}">
      <dsp:nvSpPr>
        <dsp:cNvPr id="0" name=""/>
        <dsp:cNvSpPr/>
      </dsp:nvSpPr>
      <dsp:spPr>
        <a:xfrm>
          <a:off x="2993053" y="1867611"/>
          <a:ext cx="2242906" cy="196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GB" sz="1800" b="0" i="0" u="none" kern="1200" dirty="0">
              <a:solidFill>
                <a:schemeClr val="bg1"/>
              </a:solidFill>
            </a:rPr>
            <a:t>Set appropriate security levels based on risk</a:t>
          </a:r>
        </a:p>
      </dsp:txBody>
      <dsp:txXfrm>
        <a:off x="2993053" y="1867611"/>
        <a:ext cx="2242906" cy="1966039"/>
      </dsp:txXfrm>
    </dsp:sp>
    <dsp:sp modelId="{09C3B9CC-A203-B54A-BA22-90F55DB7E0BD}">
      <dsp:nvSpPr>
        <dsp:cNvPr id="0" name=""/>
        <dsp:cNvSpPr/>
      </dsp:nvSpPr>
      <dsp:spPr>
        <a:xfrm>
          <a:off x="4812770" y="942416"/>
          <a:ext cx="423189" cy="423189"/>
        </a:xfrm>
        <a:prstGeom prst="triangle">
          <a:avLst>
            <a:gd name="adj" fmla="val 100000"/>
          </a:avLst>
        </a:prstGeom>
        <a:solidFill>
          <a:schemeClr val="accent2">
            <a:hueOff val="2429838"/>
            <a:satOff val="0"/>
            <a:lumOff val="-10784"/>
            <a:alphaOff val="0"/>
          </a:schemeClr>
        </a:solidFill>
        <a:ln w="12700" cap="flat" cmpd="sng" algn="ctr">
          <a:solidFill>
            <a:schemeClr val="accent2">
              <a:hueOff val="2429838"/>
              <a:satOff val="0"/>
              <a:lumOff val="-10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7A9C5-02C3-574B-8AB3-FB6B7649999B}">
      <dsp:nvSpPr>
        <dsp:cNvPr id="0" name=""/>
        <dsp:cNvSpPr/>
      </dsp:nvSpPr>
      <dsp:spPr>
        <a:xfrm rot="5400000">
          <a:off x="5988034" y="445878"/>
          <a:ext cx="1493033" cy="2484374"/>
        </a:xfrm>
        <a:prstGeom prst="corner">
          <a:avLst>
            <a:gd name="adj1" fmla="val 16120"/>
            <a:gd name="adj2" fmla="val 16110"/>
          </a:avLst>
        </a:prstGeom>
        <a:solidFill>
          <a:schemeClr val="accent2">
            <a:hueOff val="3239785"/>
            <a:satOff val="0"/>
            <a:lumOff val="-14379"/>
            <a:alphaOff val="0"/>
          </a:schemeClr>
        </a:solidFill>
        <a:ln w="12700" cap="flat" cmpd="sng" algn="ctr">
          <a:solidFill>
            <a:schemeClr val="accent2">
              <a:hueOff val="3239785"/>
              <a:satOff val="0"/>
              <a:lumOff val="-14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DE429-FF88-3442-87F3-9317B1680D38}">
      <dsp:nvSpPr>
        <dsp:cNvPr id="0" name=""/>
        <dsp:cNvSpPr/>
      </dsp:nvSpPr>
      <dsp:spPr>
        <a:xfrm>
          <a:off x="5738810" y="1188171"/>
          <a:ext cx="2242906" cy="196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GB" sz="1800" b="0" i="0" u="none" kern="1200" dirty="0">
              <a:solidFill>
                <a:schemeClr val="bg1"/>
              </a:solidFill>
            </a:rPr>
            <a:t>Integrate certification into supplier requirements</a:t>
          </a:r>
        </a:p>
      </dsp:txBody>
      <dsp:txXfrm>
        <a:off x="5738810" y="1188171"/>
        <a:ext cx="2242906" cy="1966039"/>
      </dsp:txXfrm>
    </dsp:sp>
    <dsp:sp modelId="{1291F76C-169C-0E45-AF6A-9B6D4D62DFCD}">
      <dsp:nvSpPr>
        <dsp:cNvPr id="0" name=""/>
        <dsp:cNvSpPr/>
      </dsp:nvSpPr>
      <dsp:spPr>
        <a:xfrm>
          <a:off x="7558526" y="262976"/>
          <a:ext cx="423189" cy="423189"/>
        </a:xfrm>
        <a:prstGeom prst="triangle">
          <a:avLst>
            <a:gd name="adj" fmla="val 100000"/>
          </a:avLst>
        </a:prstGeom>
        <a:solidFill>
          <a:schemeClr val="accent2">
            <a:hueOff val="4049730"/>
            <a:satOff val="0"/>
            <a:lumOff val="-17973"/>
            <a:alphaOff val="0"/>
          </a:schemeClr>
        </a:solidFill>
        <a:ln w="12700" cap="flat" cmpd="sng" algn="ctr">
          <a:solidFill>
            <a:schemeClr val="accent2">
              <a:hueOff val="4049730"/>
              <a:satOff val="0"/>
              <a:lumOff val="-179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CD341-09A5-D94D-9A60-1D6BB2E2331A}">
      <dsp:nvSpPr>
        <dsp:cNvPr id="0" name=""/>
        <dsp:cNvSpPr/>
      </dsp:nvSpPr>
      <dsp:spPr>
        <a:xfrm rot="5400000">
          <a:off x="8733790" y="-233561"/>
          <a:ext cx="1493033" cy="2484374"/>
        </a:xfrm>
        <a:prstGeom prst="corner">
          <a:avLst>
            <a:gd name="adj1" fmla="val 16120"/>
            <a:gd name="adj2" fmla="val 16110"/>
          </a:avLst>
        </a:prstGeom>
        <a:solidFill>
          <a:schemeClr val="accent2">
            <a:hueOff val="4859677"/>
            <a:satOff val="0"/>
            <a:lumOff val="-21568"/>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BB61E-8388-0140-8475-EE16D311C1E6}">
      <dsp:nvSpPr>
        <dsp:cNvPr id="0" name=""/>
        <dsp:cNvSpPr/>
      </dsp:nvSpPr>
      <dsp:spPr>
        <a:xfrm>
          <a:off x="8484566" y="508731"/>
          <a:ext cx="2242906" cy="196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GB" sz="1800" b="0" i="0" u="none" kern="1200" dirty="0">
              <a:solidFill>
                <a:schemeClr val="bg1"/>
              </a:solidFill>
            </a:rPr>
            <a:t>Build security assurance into vehicle development lifecycle</a:t>
          </a:r>
        </a:p>
      </dsp:txBody>
      <dsp:txXfrm>
        <a:off x="8484566" y="508731"/>
        <a:ext cx="2242906" cy="196603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95907-426C-7644-90D8-1A93064CCCF9}">
      <dsp:nvSpPr>
        <dsp:cNvPr id="0" name=""/>
        <dsp:cNvSpPr/>
      </dsp:nvSpPr>
      <dsp:spPr>
        <a:xfrm>
          <a:off x="3323632" y="897599"/>
          <a:ext cx="689624" cy="91440"/>
        </a:xfrm>
        <a:custGeom>
          <a:avLst/>
          <a:gdLst/>
          <a:ahLst/>
          <a:cxnLst/>
          <a:rect l="0" t="0" r="0" b="0"/>
          <a:pathLst>
            <a:path>
              <a:moveTo>
                <a:pt x="0" y="45720"/>
              </a:moveTo>
              <a:lnTo>
                <a:pt x="68962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3650439" y="939715"/>
        <a:ext cx="36011" cy="7209"/>
      </dsp:txXfrm>
    </dsp:sp>
    <dsp:sp modelId="{8472B570-8909-AE40-AEDC-07BEB18771E7}">
      <dsp:nvSpPr>
        <dsp:cNvPr id="0" name=""/>
        <dsp:cNvSpPr/>
      </dsp:nvSpPr>
      <dsp:spPr>
        <a:xfrm>
          <a:off x="194021" y="3896"/>
          <a:ext cx="3131411" cy="18788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Select applicable Protection Profiles for product</a:t>
          </a:r>
        </a:p>
      </dsp:txBody>
      <dsp:txXfrm>
        <a:off x="194021" y="3896"/>
        <a:ext cx="3131411" cy="1878846"/>
      </dsp:txXfrm>
    </dsp:sp>
    <dsp:sp modelId="{5773A4C4-F232-6A4F-8775-14C49A5AC2A1}">
      <dsp:nvSpPr>
        <dsp:cNvPr id="0" name=""/>
        <dsp:cNvSpPr/>
      </dsp:nvSpPr>
      <dsp:spPr>
        <a:xfrm>
          <a:off x="7175268" y="897599"/>
          <a:ext cx="689624" cy="91440"/>
        </a:xfrm>
        <a:custGeom>
          <a:avLst/>
          <a:gdLst/>
          <a:ahLst/>
          <a:cxnLst/>
          <a:rect l="0" t="0" r="0" b="0"/>
          <a:pathLst>
            <a:path>
              <a:moveTo>
                <a:pt x="0" y="45720"/>
              </a:moveTo>
              <a:lnTo>
                <a:pt x="689624" y="45720"/>
              </a:lnTo>
            </a:path>
          </a:pathLst>
        </a:custGeom>
        <a:noFill/>
        <a:ln w="6350" cap="flat" cmpd="sng" algn="ctr">
          <a:solidFill>
            <a:schemeClr val="accent2">
              <a:hueOff val="1619892"/>
              <a:satOff val="0"/>
              <a:lumOff val="-718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7502075" y="939715"/>
        <a:ext cx="36011" cy="7209"/>
      </dsp:txXfrm>
    </dsp:sp>
    <dsp:sp modelId="{75FABF21-7134-1D48-9A0B-C98AC0DF49C9}">
      <dsp:nvSpPr>
        <dsp:cNvPr id="0" name=""/>
        <dsp:cNvSpPr/>
      </dsp:nvSpPr>
      <dsp:spPr>
        <a:xfrm>
          <a:off x="4045657" y="3896"/>
          <a:ext cx="3131411" cy="1878846"/>
        </a:xfrm>
        <a:prstGeom prst="rect">
          <a:avLst/>
        </a:prstGeom>
        <a:solidFill>
          <a:schemeClr val="accent2">
            <a:hueOff val="1214919"/>
            <a:satOff val="0"/>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Detail Security Target</a:t>
          </a:r>
        </a:p>
        <a:p>
          <a:pPr marL="57150" lvl="1" indent="-57150" algn="l" defTabSz="488950">
            <a:lnSpc>
              <a:spcPct val="90000"/>
            </a:lnSpc>
            <a:spcBef>
              <a:spcPct val="0"/>
            </a:spcBef>
            <a:spcAft>
              <a:spcPct val="15000"/>
            </a:spcAft>
            <a:buChar char="•"/>
          </a:pPr>
          <a:r>
            <a:rPr lang="en-GB" sz="1100" kern="1200" dirty="0"/>
            <a:t>Developed by Vendor</a:t>
          </a:r>
        </a:p>
        <a:p>
          <a:pPr marL="57150" lvl="1" indent="-57150" algn="l" defTabSz="488950">
            <a:lnSpc>
              <a:spcPct val="90000"/>
            </a:lnSpc>
            <a:spcBef>
              <a:spcPct val="0"/>
            </a:spcBef>
            <a:spcAft>
              <a:spcPct val="15000"/>
            </a:spcAft>
            <a:buChar char="•"/>
          </a:pPr>
          <a:r>
            <a:rPr lang="en-GB" sz="1100" kern="1200" dirty="0"/>
            <a:t>Definition of Standardised protection profile for product</a:t>
          </a:r>
        </a:p>
        <a:p>
          <a:pPr marL="57150" lvl="1" indent="-57150" algn="l" defTabSz="488950">
            <a:lnSpc>
              <a:spcPct val="90000"/>
            </a:lnSpc>
            <a:spcBef>
              <a:spcPct val="0"/>
            </a:spcBef>
            <a:spcAft>
              <a:spcPct val="15000"/>
            </a:spcAft>
            <a:buChar char="•"/>
          </a:pPr>
          <a:r>
            <a:rPr lang="en-GB" sz="1100" kern="1200" dirty="0"/>
            <a:t>Definition of the Target of Evaluation (scope of system to be tested)</a:t>
          </a:r>
        </a:p>
      </dsp:txBody>
      <dsp:txXfrm>
        <a:off x="4045657" y="3896"/>
        <a:ext cx="3131411" cy="1878846"/>
      </dsp:txXfrm>
    </dsp:sp>
    <dsp:sp modelId="{80524972-E779-9B43-858F-3B5224485EED}">
      <dsp:nvSpPr>
        <dsp:cNvPr id="0" name=""/>
        <dsp:cNvSpPr/>
      </dsp:nvSpPr>
      <dsp:spPr>
        <a:xfrm>
          <a:off x="2615761" y="1880943"/>
          <a:ext cx="6847237" cy="689624"/>
        </a:xfrm>
        <a:custGeom>
          <a:avLst/>
          <a:gdLst/>
          <a:ahLst/>
          <a:cxnLst/>
          <a:rect l="0" t="0" r="0" b="0"/>
          <a:pathLst>
            <a:path>
              <a:moveTo>
                <a:pt x="6847237" y="0"/>
              </a:moveTo>
              <a:lnTo>
                <a:pt x="6847237" y="361912"/>
              </a:lnTo>
              <a:lnTo>
                <a:pt x="0" y="361912"/>
              </a:lnTo>
              <a:lnTo>
                <a:pt x="0" y="689624"/>
              </a:lnTo>
            </a:path>
          </a:pathLst>
        </a:custGeom>
        <a:noFill/>
        <a:ln w="6350" cap="flat" cmpd="sng" algn="ctr">
          <a:solidFill>
            <a:schemeClr val="accent2">
              <a:hueOff val="3239785"/>
              <a:satOff val="0"/>
              <a:lumOff val="-1437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5867254" y="2222150"/>
        <a:ext cx="344250" cy="7209"/>
      </dsp:txXfrm>
    </dsp:sp>
    <dsp:sp modelId="{BD0B881E-FCB8-6449-9A64-0D4614F5B8D3}">
      <dsp:nvSpPr>
        <dsp:cNvPr id="0" name=""/>
        <dsp:cNvSpPr/>
      </dsp:nvSpPr>
      <dsp:spPr>
        <a:xfrm>
          <a:off x="7897293" y="3896"/>
          <a:ext cx="3131411" cy="1878846"/>
        </a:xfrm>
        <a:prstGeom prst="rect">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Select a SESIP Certified Lab &amp; Certification Body</a:t>
          </a:r>
        </a:p>
        <a:p>
          <a:pPr marL="57150" lvl="1" indent="-57150" algn="l" defTabSz="488950">
            <a:lnSpc>
              <a:spcPct val="90000"/>
            </a:lnSpc>
            <a:spcBef>
              <a:spcPct val="0"/>
            </a:spcBef>
            <a:spcAft>
              <a:spcPct val="15000"/>
            </a:spcAft>
            <a:buChar char="•"/>
          </a:pPr>
          <a:r>
            <a:rPr lang="en-GB" sz="1100" kern="1200" dirty="0"/>
            <a:t>provide product and documentation</a:t>
          </a:r>
        </a:p>
        <a:p>
          <a:pPr marL="57150" lvl="1" indent="-57150" algn="l" defTabSz="488950">
            <a:lnSpc>
              <a:spcPct val="90000"/>
            </a:lnSpc>
            <a:spcBef>
              <a:spcPct val="0"/>
            </a:spcBef>
            <a:spcAft>
              <a:spcPct val="15000"/>
            </a:spcAft>
            <a:buChar char="•"/>
          </a:pPr>
          <a:r>
            <a:rPr lang="en-GB" sz="1100" kern="1200" dirty="0"/>
            <a:t>sign contract with lab</a:t>
          </a:r>
        </a:p>
      </dsp:txBody>
      <dsp:txXfrm>
        <a:off x="7897293" y="3896"/>
        <a:ext cx="3131411" cy="1878846"/>
      </dsp:txXfrm>
    </dsp:sp>
    <dsp:sp modelId="{FE2EE205-7D4A-9E42-BEE8-224B6F6DBDF7}">
      <dsp:nvSpPr>
        <dsp:cNvPr id="0" name=""/>
        <dsp:cNvSpPr/>
      </dsp:nvSpPr>
      <dsp:spPr>
        <a:xfrm>
          <a:off x="5035700" y="3496671"/>
          <a:ext cx="689624" cy="91440"/>
        </a:xfrm>
        <a:custGeom>
          <a:avLst/>
          <a:gdLst/>
          <a:ahLst/>
          <a:cxnLst/>
          <a:rect l="0" t="0" r="0" b="0"/>
          <a:pathLst>
            <a:path>
              <a:moveTo>
                <a:pt x="0" y="45720"/>
              </a:moveTo>
              <a:lnTo>
                <a:pt x="689624" y="45720"/>
              </a:lnTo>
            </a:path>
          </a:pathLst>
        </a:custGeom>
        <a:noFill/>
        <a:ln w="6350" cap="flat" cmpd="sng" algn="ctr">
          <a:solidFill>
            <a:schemeClr val="accent2">
              <a:hueOff val="4859677"/>
              <a:satOff val="0"/>
              <a:lumOff val="-2156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5362507" y="3538786"/>
        <a:ext cx="36011" cy="7209"/>
      </dsp:txXfrm>
    </dsp:sp>
    <dsp:sp modelId="{564004EF-ACCB-0044-9DFE-70FDEDD375C5}">
      <dsp:nvSpPr>
        <dsp:cNvPr id="0" name=""/>
        <dsp:cNvSpPr/>
      </dsp:nvSpPr>
      <dsp:spPr>
        <a:xfrm>
          <a:off x="194021" y="2602967"/>
          <a:ext cx="4843479" cy="1878846"/>
        </a:xfrm>
        <a:prstGeom prst="rect">
          <a:avLst/>
        </a:prstGeom>
        <a:solidFill>
          <a:schemeClr val="accent2">
            <a:hueOff val="3644758"/>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Lab Testing</a:t>
          </a:r>
        </a:p>
        <a:p>
          <a:pPr marL="57150" lvl="1" indent="-57150" algn="l" defTabSz="488950">
            <a:lnSpc>
              <a:spcPct val="90000"/>
            </a:lnSpc>
            <a:spcBef>
              <a:spcPct val="0"/>
            </a:spcBef>
            <a:spcAft>
              <a:spcPct val="15000"/>
            </a:spcAft>
            <a:buChar char="•"/>
          </a:pPr>
          <a:r>
            <a:rPr lang="en-GB" sz="1100" kern="1200" dirty="0"/>
            <a:t>development of test plan for product </a:t>
          </a:r>
        </a:p>
        <a:p>
          <a:pPr marL="114300" lvl="2" indent="-57150" algn="l" defTabSz="488950">
            <a:lnSpc>
              <a:spcPct val="90000"/>
            </a:lnSpc>
            <a:spcBef>
              <a:spcPct val="0"/>
            </a:spcBef>
            <a:spcAft>
              <a:spcPct val="15000"/>
            </a:spcAft>
            <a:buChar char="•"/>
          </a:pPr>
          <a:r>
            <a:rPr lang="en-GB" sz="1100" kern="1200" dirty="0"/>
            <a:t>according to</a:t>
          </a:r>
        </a:p>
        <a:p>
          <a:pPr marL="171450" lvl="3" indent="-57150" algn="l" defTabSz="488950">
            <a:lnSpc>
              <a:spcPct val="90000"/>
            </a:lnSpc>
            <a:spcBef>
              <a:spcPct val="0"/>
            </a:spcBef>
            <a:spcAft>
              <a:spcPct val="15000"/>
            </a:spcAft>
            <a:buChar char="•"/>
          </a:pPr>
          <a:r>
            <a:rPr lang="en-GB" sz="1100" kern="1200" dirty="0"/>
            <a:t>Protection profile, </a:t>
          </a:r>
        </a:p>
        <a:p>
          <a:pPr marL="171450" lvl="3" indent="-57150" algn="l" defTabSz="488950">
            <a:lnSpc>
              <a:spcPct val="90000"/>
            </a:lnSpc>
            <a:spcBef>
              <a:spcPct val="0"/>
            </a:spcBef>
            <a:spcAft>
              <a:spcPct val="15000"/>
            </a:spcAft>
            <a:buChar char="•"/>
          </a:pPr>
          <a:r>
            <a:rPr lang="en-GB" sz="1100" kern="1200" dirty="0"/>
            <a:t>security targets, </a:t>
          </a:r>
        </a:p>
        <a:p>
          <a:pPr marL="171450" lvl="3" indent="-57150" algn="l" defTabSz="488950">
            <a:lnSpc>
              <a:spcPct val="90000"/>
            </a:lnSpc>
            <a:spcBef>
              <a:spcPct val="0"/>
            </a:spcBef>
            <a:spcAft>
              <a:spcPct val="15000"/>
            </a:spcAft>
            <a:buChar char="•"/>
          </a:pPr>
          <a:r>
            <a:rPr lang="en-GB" sz="1100" kern="1200" dirty="0"/>
            <a:t>target of evaluation, and</a:t>
          </a:r>
        </a:p>
        <a:p>
          <a:pPr marL="171450" lvl="3" indent="-57150" algn="l" defTabSz="488950">
            <a:lnSpc>
              <a:spcPct val="90000"/>
            </a:lnSpc>
            <a:spcBef>
              <a:spcPct val="0"/>
            </a:spcBef>
            <a:spcAft>
              <a:spcPct val="15000"/>
            </a:spcAft>
            <a:buChar char="•"/>
          </a:pPr>
          <a:r>
            <a:rPr lang="en-GB" sz="1100" kern="1200" dirty="0"/>
            <a:t>latest rules of implementation of the SESIP methodology, including:</a:t>
          </a:r>
        </a:p>
        <a:p>
          <a:pPr marL="228600" lvl="4" indent="-57150" algn="l" defTabSz="488950">
            <a:lnSpc>
              <a:spcPct val="90000"/>
            </a:lnSpc>
            <a:spcBef>
              <a:spcPct val="0"/>
            </a:spcBef>
            <a:spcAft>
              <a:spcPct val="15000"/>
            </a:spcAft>
            <a:buChar char="•"/>
          </a:pPr>
          <a:r>
            <a:rPr lang="en-GB" sz="1100" kern="1200" dirty="0"/>
            <a:t>attack, functional tests, process/document verifications, audit etc. </a:t>
          </a:r>
        </a:p>
        <a:p>
          <a:pPr marL="57150" lvl="1" indent="-57150" algn="l" defTabSz="488950">
            <a:lnSpc>
              <a:spcPct val="90000"/>
            </a:lnSpc>
            <a:spcBef>
              <a:spcPct val="0"/>
            </a:spcBef>
            <a:spcAft>
              <a:spcPct val="15000"/>
            </a:spcAft>
            <a:buChar char="•"/>
          </a:pPr>
          <a:r>
            <a:rPr lang="en-GB" sz="1100" kern="1200" dirty="0"/>
            <a:t>Validation of testing plan by certification body</a:t>
          </a:r>
        </a:p>
      </dsp:txBody>
      <dsp:txXfrm>
        <a:off x="194021" y="2602967"/>
        <a:ext cx="4843479" cy="1878846"/>
      </dsp:txXfrm>
    </dsp:sp>
    <dsp:sp modelId="{32B7D1A4-5281-E142-816D-D3052712C07A}">
      <dsp:nvSpPr>
        <dsp:cNvPr id="0" name=""/>
        <dsp:cNvSpPr/>
      </dsp:nvSpPr>
      <dsp:spPr>
        <a:xfrm>
          <a:off x="5757725" y="2602967"/>
          <a:ext cx="3131411" cy="1878846"/>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GB" sz="1800" kern="1200" dirty="0"/>
            <a:t>Issuance of SESIP Certificate with Level for Product X</a:t>
          </a:r>
        </a:p>
        <a:p>
          <a:pPr marL="57150" lvl="1" indent="-57150" algn="l" defTabSz="488950">
            <a:lnSpc>
              <a:spcPct val="90000"/>
            </a:lnSpc>
            <a:spcBef>
              <a:spcPct val="0"/>
            </a:spcBef>
            <a:spcAft>
              <a:spcPct val="15000"/>
            </a:spcAft>
            <a:buChar char="•"/>
          </a:pPr>
          <a:r>
            <a:rPr lang="en-GB" sz="1100" kern="1200" dirty="0"/>
            <a:t>Validation of testing results by certification body</a:t>
          </a:r>
        </a:p>
        <a:p>
          <a:pPr marL="57150" lvl="1" indent="-57150" algn="l" defTabSz="488950">
            <a:lnSpc>
              <a:spcPct val="90000"/>
            </a:lnSpc>
            <a:spcBef>
              <a:spcPct val="0"/>
            </a:spcBef>
            <a:spcAft>
              <a:spcPct val="15000"/>
            </a:spcAft>
            <a:buChar char="•"/>
          </a:pPr>
          <a:r>
            <a:rPr lang="en-GB" sz="1100" kern="1200" dirty="0"/>
            <a:t>Certificate indicates which PPs are satisfied</a:t>
          </a:r>
        </a:p>
      </dsp:txBody>
      <dsp:txXfrm>
        <a:off x="5757725" y="2602967"/>
        <a:ext cx="3131411" cy="1878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B77D5-9D5E-4CAD-8C07-D039B0970CBB}">
      <dsp:nvSpPr>
        <dsp:cNvPr id="0" name=""/>
        <dsp:cNvSpPr/>
      </dsp:nvSpPr>
      <dsp:spPr>
        <a:xfrm>
          <a:off x="1951339" y="50027"/>
          <a:ext cx="1017192" cy="101719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79542-48EB-4B7E-94DB-E9AA56675EE9}">
      <dsp:nvSpPr>
        <dsp:cNvPr id="0" name=""/>
        <dsp:cNvSpPr/>
      </dsp:nvSpPr>
      <dsp:spPr>
        <a:xfrm>
          <a:off x="2164950" y="263637"/>
          <a:ext cx="589971" cy="5899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4FED64-0AA2-4AEC-B8E0-5D72DD09C869}">
      <dsp:nvSpPr>
        <dsp:cNvPr id="0" name=""/>
        <dsp:cNvSpPr/>
      </dsp:nvSpPr>
      <dsp:spPr>
        <a:xfrm>
          <a:off x="3186502" y="50027"/>
          <a:ext cx="2397668" cy="1017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bg1"/>
              </a:solidFill>
            </a:rPr>
            <a:t>GlobalPlatform standards create a fertile environment for </a:t>
          </a:r>
          <a:r>
            <a:rPr lang="en-GB" sz="1400" kern="1200" dirty="0">
              <a:solidFill>
                <a:schemeClr val="accent4">
                  <a:lumMod val="20000"/>
                  <a:lumOff val="80000"/>
                </a:schemeClr>
              </a:solidFill>
            </a:rPr>
            <a:t>mass market growth </a:t>
          </a:r>
          <a:r>
            <a:rPr lang="en-GB" sz="1400" kern="1200" dirty="0">
              <a:solidFill>
                <a:schemeClr val="bg1"/>
              </a:solidFill>
            </a:rPr>
            <a:t>and </a:t>
          </a:r>
          <a:r>
            <a:rPr lang="en-GB" sz="1400" kern="1200" dirty="0">
              <a:solidFill>
                <a:schemeClr val="accent4">
                  <a:lumMod val="20000"/>
                  <a:lumOff val="80000"/>
                </a:schemeClr>
              </a:solidFill>
            </a:rPr>
            <a:t>innovation of services and hardware</a:t>
          </a:r>
        </a:p>
      </dsp:txBody>
      <dsp:txXfrm>
        <a:off x="3186502" y="50027"/>
        <a:ext cx="2397668" cy="1017192"/>
      </dsp:txXfrm>
    </dsp:sp>
    <dsp:sp modelId="{7A472E83-EEE0-F14A-AAE6-B31F07B0F65B}">
      <dsp:nvSpPr>
        <dsp:cNvPr id="0" name=""/>
        <dsp:cNvSpPr/>
      </dsp:nvSpPr>
      <dsp:spPr>
        <a:xfrm>
          <a:off x="6001946" y="50027"/>
          <a:ext cx="1017192" cy="101719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BBDEB7-DE0A-4E4E-9843-0EE8F29000C0}">
      <dsp:nvSpPr>
        <dsp:cNvPr id="0" name=""/>
        <dsp:cNvSpPr/>
      </dsp:nvSpPr>
      <dsp:spPr>
        <a:xfrm>
          <a:off x="6215556" y="263637"/>
          <a:ext cx="589971" cy="589971"/>
        </a:xfrm>
        <a:prstGeom prst="rect">
          <a:avLst/>
        </a:prstGeom>
        <a:blipFill>
          <a:blip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2DFDD1-7269-764B-B115-ED705753633E}">
      <dsp:nvSpPr>
        <dsp:cNvPr id="0" name=""/>
        <dsp:cNvSpPr/>
      </dsp:nvSpPr>
      <dsp:spPr>
        <a:xfrm>
          <a:off x="7237108" y="50027"/>
          <a:ext cx="2397668" cy="1017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accent4">
                  <a:lumMod val="20000"/>
                  <a:lumOff val="80000"/>
                </a:schemeClr>
              </a:solidFill>
            </a:rPr>
            <a:t>Services are key dynamic </a:t>
          </a:r>
          <a:r>
            <a:rPr lang="en-GB" sz="1400" kern="1200" dirty="0">
              <a:solidFill>
                <a:schemeClr val="bg1"/>
              </a:solidFill>
            </a:rPr>
            <a:t>of industry BUT </a:t>
          </a:r>
          <a:r>
            <a:rPr lang="en-GB" sz="1400" kern="1200" dirty="0">
              <a:solidFill>
                <a:schemeClr val="accent4">
                  <a:lumMod val="20000"/>
                  <a:lumOff val="80000"/>
                </a:schemeClr>
              </a:solidFill>
            </a:rPr>
            <a:t>hardware remains a critical base for trust</a:t>
          </a:r>
        </a:p>
      </dsp:txBody>
      <dsp:txXfrm>
        <a:off x="7237108" y="50027"/>
        <a:ext cx="2397668" cy="1017192"/>
      </dsp:txXfrm>
    </dsp:sp>
    <dsp:sp modelId="{ACC3E0D0-F903-4694-BD88-AAF8D8523F65}">
      <dsp:nvSpPr>
        <dsp:cNvPr id="0" name=""/>
        <dsp:cNvSpPr/>
      </dsp:nvSpPr>
      <dsp:spPr>
        <a:xfrm>
          <a:off x="1951339" y="1879003"/>
          <a:ext cx="1017192" cy="101719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F8FAB-3995-446C-B3E0-F3EA57409C30}">
      <dsp:nvSpPr>
        <dsp:cNvPr id="0" name=""/>
        <dsp:cNvSpPr/>
      </dsp:nvSpPr>
      <dsp:spPr>
        <a:xfrm>
          <a:off x="2164950" y="2092614"/>
          <a:ext cx="589971" cy="5899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436ABC-382B-4632-AD59-56BE31D1A5C4}">
      <dsp:nvSpPr>
        <dsp:cNvPr id="0" name=""/>
        <dsp:cNvSpPr/>
      </dsp:nvSpPr>
      <dsp:spPr>
        <a:xfrm>
          <a:off x="3186502" y="1879003"/>
          <a:ext cx="2397668" cy="1017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bg1"/>
              </a:solidFill>
            </a:rPr>
            <a:t>High Evolution in Markets over time, with issuance of </a:t>
          </a:r>
          <a:r>
            <a:rPr lang="en-GB" sz="1400" kern="1200" dirty="0">
              <a:solidFill>
                <a:schemeClr val="accent4">
                  <a:lumMod val="20000"/>
                  <a:lumOff val="80000"/>
                </a:schemeClr>
              </a:solidFill>
            </a:rPr>
            <a:t>new services on very short timelines (3-6 months)</a:t>
          </a:r>
          <a:r>
            <a:rPr lang="en-GB" sz="1400" kern="1200" dirty="0">
              <a:solidFill>
                <a:schemeClr val="bg1"/>
              </a:solidFill>
            </a:rPr>
            <a:t>.</a:t>
          </a:r>
        </a:p>
      </dsp:txBody>
      <dsp:txXfrm>
        <a:off x="3186502" y="1879003"/>
        <a:ext cx="2397668" cy="1017192"/>
      </dsp:txXfrm>
    </dsp:sp>
    <dsp:sp modelId="{B259A863-9AA7-4DAD-903A-EE10A6E4E2CD}">
      <dsp:nvSpPr>
        <dsp:cNvPr id="0" name=""/>
        <dsp:cNvSpPr/>
      </dsp:nvSpPr>
      <dsp:spPr>
        <a:xfrm>
          <a:off x="6001946" y="1879003"/>
          <a:ext cx="1017192" cy="101719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D53BC0-B27A-44E6-8C87-99843732DC6B}">
      <dsp:nvSpPr>
        <dsp:cNvPr id="0" name=""/>
        <dsp:cNvSpPr/>
      </dsp:nvSpPr>
      <dsp:spPr>
        <a:xfrm>
          <a:off x="6215556" y="2092614"/>
          <a:ext cx="589971" cy="58997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7A9F9C-3E0F-41B6-85E3-4BCCB13E3618}">
      <dsp:nvSpPr>
        <dsp:cNvPr id="0" name=""/>
        <dsp:cNvSpPr/>
      </dsp:nvSpPr>
      <dsp:spPr>
        <a:xfrm>
          <a:off x="7237108" y="1879003"/>
          <a:ext cx="2397668" cy="1017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bg1"/>
              </a:solidFill>
            </a:rPr>
            <a:t>With standardised portability and updatability, </a:t>
          </a:r>
          <a:r>
            <a:rPr lang="en-GB" sz="1400" kern="1200" dirty="0">
              <a:solidFill>
                <a:schemeClr val="accent4">
                  <a:lumMod val="20000"/>
                  <a:lumOff val="80000"/>
                </a:schemeClr>
              </a:solidFill>
            </a:rPr>
            <a:t>device product life is extended </a:t>
          </a:r>
          <a:r>
            <a:rPr lang="en-GB" sz="1400" kern="1200" dirty="0">
              <a:solidFill>
                <a:schemeClr val="bg1"/>
              </a:solidFill>
            </a:rPr>
            <a:t>since it can adapt to requirements of new services.</a:t>
          </a:r>
        </a:p>
      </dsp:txBody>
      <dsp:txXfrm>
        <a:off x="7237108" y="1879003"/>
        <a:ext cx="2397668" cy="1017192"/>
      </dsp:txXfrm>
    </dsp:sp>
    <dsp:sp modelId="{08F4C65F-06C8-467E-9B29-EEE9CC8D8E1A}">
      <dsp:nvSpPr>
        <dsp:cNvPr id="0" name=""/>
        <dsp:cNvSpPr/>
      </dsp:nvSpPr>
      <dsp:spPr>
        <a:xfrm>
          <a:off x="1951339" y="3707980"/>
          <a:ext cx="1017192" cy="101719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2B0E6-6E25-41A1-BA92-34AC34FF2F30}">
      <dsp:nvSpPr>
        <dsp:cNvPr id="0" name=""/>
        <dsp:cNvSpPr/>
      </dsp:nvSpPr>
      <dsp:spPr>
        <a:xfrm>
          <a:off x="2164950" y="3921590"/>
          <a:ext cx="589971" cy="589971"/>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3A5754-91E4-4B8F-A8E4-C1507B50E3B5}">
      <dsp:nvSpPr>
        <dsp:cNvPr id="0" name=""/>
        <dsp:cNvSpPr/>
      </dsp:nvSpPr>
      <dsp:spPr>
        <a:xfrm>
          <a:off x="3186502" y="3707980"/>
          <a:ext cx="2397668" cy="1017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kern="1200" dirty="0">
              <a:solidFill>
                <a:schemeClr val="accent4">
                  <a:lumMod val="20000"/>
                  <a:lumOff val="80000"/>
                </a:schemeClr>
              </a:solidFill>
            </a:rPr>
            <a:t>Synergistic opportunities (also across “Frenemies”) for the development of new services </a:t>
          </a:r>
          <a:r>
            <a:rPr lang="en-GB" sz="1400" kern="1200" dirty="0">
              <a:solidFill>
                <a:schemeClr val="bg1"/>
              </a:solidFill>
            </a:rPr>
            <a:t>(not everything has to be developed from scratch by a provider)</a:t>
          </a:r>
        </a:p>
      </dsp:txBody>
      <dsp:txXfrm>
        <a:off x="3186502" y="3707980"/>
        <a:ext cx="2397668" cy="101719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5CB43-F77D-044A-8EA2-E62813E37660}">
      <dsp:nvSpPr>
        <dsp:cNvPr id="0" name=""/>
        <dsp:cNvSpPr/>
      </dsp:nvSpPr>
      <dsp:spPr>
        <a:xfrm>
          <a:off x="1954" y="2743466"/>
          <a:ext cx="2718726" cy="2174981"/>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911" tIns="50800" rIns="383643" bIns="50800" numCol="1" spcCol="1270" anchor="t" anchorCtr="0">
          <a:noAutofit/>
        </a:bodyPr>
        <a:lstStyle/>
        <a:p>
          <a:pPr marL="0" lvl="0" indent="0" algn="l" defTabSz="889000">
            <a:lnSpc>
              <a:spcPct val="90000"/>
            </a:lnSpc>
            <a:spcBef>
              <a:spcPct val="0"/>
            </a:spcBef>
            <a:spcAft>
              <a:spcPct val="35000"/>
            </a:spcAft>
            <a:buNone/>
          </a:pPr>
          <a:r>
            <a:rPr lang="en-GB" sz="2000" kern="1200" dirty="0"/>
            <a:t>Define TOE Boundaries:</a:t>
          </a:r>
        </a:p>
        <a:p>
          <a:pPr marL="171450" lvl="1" indent="-171450" algn="l" defTabSz="711200">
            <a:lnSpc>
              <a:spcPct val="90000"/>
            </a:lnSpc>
            <a:spcBef>
              <a:spcPct val="0"/>
            </a:spcBef>
            <a:spcAft>
              <a:spcPct val="15000"/>
            </a:spcAft>
            <a:buChar char="•"/>
          </a:pPr>
          <a:r>
            <a:rPr lang="en-GB" sz="1600" kern="1200" dirty="0"/>
            <a:t>Clearly identify what's in/out of evaluation scope</a:t>
          </a:r>
        </a:p>
      </dsp:txBody>
      <dsp:txXfrm>
        <a:off x="1954" y="2743466"/>
        <a:ext cx="2446853" cy="2174981"/>
      </dsp:txXfrm>
    </dsp:sp>
    <dsp:sp modelId="{8A825759-D352-654B-B55B-B163F2740C44}">
      <dsp:nvSpPr>
        <dsp:cNvPr id="0" name=""/>
        <dsp:cNvSpPr/>
      </dsp:nvSpPr>
      <dsp:spPr>
        <a:xfrm>
          <a:off x="2176935" y="2743466"/>
          <a:ext cx="2718726" cy="2174981"/>
        </a:xfrm>
        <a:prstGeom prst="chevron">
          <a:avLst>
            <a:gd name="adj" fmla="val 25000"/>
          </a:avLst>
        </a:prstGeom>
        <a:solidFill>
          <a:schemeClr val="accent2">
            <a:hueOff val="1214919"/>
            <a:satOff val="0"/>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911" tIns="50800" rIns="95911" bIns="50800" numCol="1" spcCol="1270" anchor="t" anchorCtr="0">
          <a:noAutofit/>
        </a:bodyPr>
        <a:lstStyle/>
        <a:p>
          <a:pPr marL="0" lvl="0" indent="0" algn="l" defTabSz="889000">
            <a:lnSpc>
              <a:spcPct val="90000"/>
            </a:lnSpc>
            <a:spcBef>
              <a:spcPct val="0"/>
            </a:spcBef>
            <a:spcAft>
              <a:spcPct val="35000"/>
            </a:spcAft>
            <a:buNone/>
          </a:pPr>
          <a:r>
            <a:rPr lang="en-GB" sz="2000" kern="1200" dirty="0"/>
            <a:t>Select Assurance Level:</a:t>
          </a:r>
        </a:p>
        <a:p>
          <a:pPr marL="171450" lvl="1" indent="-171450" algn="l" defTabSz="711200">
            <a:lnSpc>
              <a:spcPct val="90000"/>
            </a:lnSpc>
            <a:spcBef>
              <a:spcPct val="0"/>
            </a:spcBef>
            <a:spcAft>
              <a:spcPct val="15000"/>
            </a:spcAft>
            <a:buChar char="•"/>
          </a:pPr>
          <a:r>
            <a:rPr lang="en-GB" sz="1600" kern="1200" dirty="0"/>
            <a:t>Choose appropriate SESIP level (1-5) based on risk</a:t>
          </a:r>
        </a:p>
      </dsp:txBody>
      <dsp:txXfrm>
        <a:off x="2720680" y="2743466"/>
        <a:ext cx="1631236" cy="2174981"/>
      </dsp:txXfrm>
    </dsp:sp>
    <dsp:sp modelId="{4078CC65-8529-8C44-82DB-AFF001F7D04E}">
      <dsp:nvSpPr>
        <dsp:cNvPr id="0" name=""/>
        <dsp:cNvSpPr/>
      </dsp:nvSpPr>
      <dsp:spPr>
        <a:xfrm>
          <a:off x="4351917" y="2743466"/>
          <a:ext cx="2718726" cy="2174981"/>
        </a:xfrm>
        <a:prstGeom prst="chevron">
          <a:avLst>
            <a:gd name="adj" fmla="val 25000"/>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911" tIns="50800" rIns="95911" bIns="50800" numCol="1" spcCol="1270" anchor="t" anchorCtr="0">
          <a:noAutofit/>
        </a:bodyPr>
        <a:lstStyle/>
        <a:p>
          <a:pPr marL="0" lvl="0" indent="0" algn="l" defTabSz="889000">
            <a:lnSpc>
              <a:spcPct val="90000"/>
            </a:lnSpc>
            <a:spcBef>
              <a:spcPct val="0"/>
            </a:spcBef>
            <a:spcAft>
              <a:spcPct val="35000"/>
            </a:spcAft>
            <a:buNone/>
          </a:pPr>
          <a:r>
            <a:rPr lang="en-GB" sz="2000" kern="1200" dirty="0"/>
            <a:t>Document Assets &amp; Threats:</a:t>
          </a:r>
        </a:p>
        <a:p>
          <a:pPr marL="171450" lvl="1" indent="-171450" algn="l" defTabSz="711200">
            <a:lnSpc>
              <a:spcPct val="90000"/>
            </a:lnSpc>
            <a:spcBef>
              <a:spcPct val="0"/>
            </a:spcBef>
            <a:spcAft>
              <a:spcPct val="15000"/>
            </a:spcAft>
            <a:buChar char="•"/>
          </a:pPr>
          <a:r>
            <a:rPr lang="en-GB" sz="1600" kern="1200" dirty="0"/>
            <a:t>Identify what needs protection and potential attacks</a:t>
          </a:r>
        </a:p>
      </dsp:txBody>
      <dsp:txXfrm>
        <a:off x="4895662" y="2743466"/>
        <a:ext cx="1631236" cy="2174981"/>
      </dsp:txXfrm>
    </dsp:sp>
    <dsp:sp modelId="{B6263367-EBB2-DE4E-A44A-59280D2E3D80}">
      <dsp:nvSpPr>
        <dsp:cNvPr id="0" name=""/>
        <dsp:cNvSpPr/>
      </dsp:nvSpPr>
      <dsp:spPr>
        <a:xfrm>
          <a:off x="6526898" y="2743466"/>
          <a:ext cx="2718726" cy="2174981"/>
        </a:xfrm>
        <a:prstGeom prst="chevron">
          <a:avLst>
            <a:gd name="adj" fmla="val 25000"/>
          </a:avLst>
        </a:prstGeom>
        <a:solidFill>
          <a:schemeClr val="accent2">
            <a:hueOff val="3644758"/>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911" tIns="50800" rIns="95911" bIns="50800" numCol="1" spcCol="1270" anchor="t" anchorCtr="0">
          <a:noAutofit/>
        </a:bodyPr>
        <a:lstStyle/>
        <a:p>
          <a:pPr marL="0" lvl="0" indent="0" algn="l" defTabSz="889000">
            <a:lnSpc>
              <a:spcPct val="90000"/>
            </a:lnSpc>
            <a:spcBef>
              <a:spcPct val="0"/>
            </a:spcBef>
            <a:spcAft>
              <a:spcPct val="35000"/>
            </a:spcAft>
            <a:buNone/>
          </a:pPr>
          <a:r>
            <a:rPr lang="en-GB" sz="2000" kern="1200" dirty="0"/>
            <a:t>Set Security Objectives:</a:t>
          </a:r>
        </a:p>
        <a:p>
          <a:pPr marL="171450" lvl="1" indent="-171450" algn="l" defTabSz="711200">
            <a:lnSpc>
              <a:spcPct val="90000"/>
            </a:lnSpc>
            <a:spcBef>
              <a:spcPct val="0"/>
            </a:spcBef>
            <a:spcAft>
              <a:spcPct val="15000"/>
            </a:spcAft>
            <a:buChar char="•"/>
          </a:pPr>
          <a:r>
            <a:rPr lang="en-GB" sz="1600" kern="1200" dirty="0"/>
            <a:t>Define security goals addressing all threats</a:t>
          </a:r>
        </a:p>
      </dsp:txBody>
      <dsp:txXfrm>
        <a:off x="7070643" y="2743466"/>
        <a:ext cx="1631236" cy="2174981"/>
      </dsp:txXfrm>
    </dsp:sp>
    <dsp:sp modelId="{C12C2B46-A089-4447-89F4-50F9F310EAAB}">
      <dsp:nvSpPr>
        <dsp:cNvPr id="0" name=""/>
        <dsp:cNvSpPr/>
      </dsp:nvSpPr>
      <dsp:spPr>
        <a:xfrm>
          <a:off x="8701880" y="2743466"/>
          <a:ext cx="3168132" cy="2174981"/>
        </a:xfrm>
        <a:prstGeom prst="chevron">
          <a:avLst>
            <a:gd name="adj" fmla="val 25000"/>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911" tIns="50800" rIns="95911" bIns="50800" numCol="1" spcCol="1270" anchor="t" anchorCtr="0">
          <a:noAutofit/>
        </a:bodyPr>
        <a:lstStyle/>
        <a:p>
          <a:pPr marL="0" lvl="0" indent="0" algn="l" defTabSz="889000">
            <a:lnSpc>
              <a:spcPct val="90000"/>
            </a:lnSpc>
            <a:spcBef>
              <a:spcPct val="0"/>
            </a:spcBef>
            <a:spcAft>
              <a:spcPct val="35000"/>
            </a:spcAft>
            <a:buNone/>
          </a:pPr>
          <a:r>
            <a:rPr lang="en-GB" sz="2000" kern="1200" dirty="0"/>
            <a:t>Select Requirements:</a:t>
          </a:r>
        </a:p>
        <a:p>
          <a:pPr marL="171450" lvl="1" indent="-171450" algn="l" defTabSz="711200">
            <a:lnSpc>
              <a:spcPct val="90000"/>
            </a:lnSpc>
            <a:spcBef>
              <a:spcPct val="0"/>
            </a:spcBef>
            <a:spcAft>
              <a:spcPct val="15000"/>
            </a:spcAft>
            <a:buChar char="•"/>
          </a:pPr>
          <a:r>
            <a:rPr lang="en-GB" sz="1600" kern="1200" dirty="0"/>
            <a:t>Choose appropriate Security Functional Requirements (SFRs):</a:t>
          </a:r>
        </a:p>
        <a:p>
          <a:pPr marL="171450" lvl="1" indent="-171450" algn="l" defTabSz="711200">
            <a:lnSpc>
              <a:spcPct val="90000"/>
            </a:lnSpc>
            <a:spcBef>
              <a:spcPct val="0"/>
            </a:spcBef>
            <a:spcAft>
              <a:spcPct val="15000"/>
            </a:spcAft>
            <a:buChar char="•"/>
          </a:pPr>
          <a:endParaRPr lang="en-GB" sz="1600" kern="1200" dirty="0"/>
        </a:p>
      </dsp:txBody>
      <dsp:txXfrm>
        <a:off x="9245625" y="2743466"/>
        <a:ext cx="2080642" cy="217498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68C71-C8E4-C74B-8C73-60F889552A04}">
      <dsp:nvSpPr>
        <dsp:cNvPr id="0" name=""/>
        <dsp:cNvSpPr/>
      </dsp:nvSpPr>
      <dsp:spPr>
        <a:xfrm>
          <a:off x="3143" y="686256"/>
          <a:ext cx="2493497" cy="14960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GB" sz="2100" b="1" i="0" u="none" kern="1200" dirty="0"/>
            <a:t>Be Specific</a:t>
          </a:r>
          <a:r>
            <a:rPr lang="en-GB" sz="2100" b="0" i="0" u="none" kern="1200" dirty="0"/>
            <a:t>:</a:t>
          </a:r>
        </a:p>
        <a:p>
          <a:pPr marL="171450" lvl="1" indent="-171450" algn="l" defTabSz="711200">
            <a:lnSpc>
              <a:spcPct val="90000"/>
            </a:lnSpc>
            <a:spcBef>
              <a:spcPct val="0"/>
            </a:spcBef>
            <a:spcAft>
              <a:spcPct val="15000"/>
            </a:spcAft>
            <a:buFont typeface="Arial" panose="020B0604020202020204" pitchFamily="34" charset="0"/>
            <a:buChar char="•"/>
          </a:pPr>
          <a:r>
            <a:rPr lang="en-GB" sz="1600" b="0" i="0" u="none" kern="1200" dirty="0"/>
            <a:t>Include implementation details for each security feature</a:t>
          </a:r>
        </a:p>
      </dsp:txBody>
      <dsp:txXfrm>
        <a:off x="3143" y="686256"/>
        <a:ext cx="2493497" cy="1496098"/>
      </dsp:txXfrm>
    </dsp:sp>
    <dsp:sp modelId="{82078E5B-BEFC-DD4C-A00B-D2D4E9990414}">
      <dsp:nvSpPr>
        <dsp:cNvPr id="0" name=""/>
        <dsp:cNvSpPr/>
      </dsp:nvSpPr>
      <dsp:spPr>
        <a:xfrm>
          <a:off x="2745990" y="686256"/>
          <a:ext cx="2493497" cy="1496098"/>
        </a:xfrm>
        <a:prstGeom prst="rect">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GB" sz="2100" b="1" i="0" u="none" kern="1200" dirty="0"/>
            <a:t>Ensure Traceability</a:t>
          </a:r>
          <a:r>
            <a:rPr lang="en-GB" sz="2100" b="0" i="0" u="none" kern="1200" dirty="0"/>
            <a:t>:</a:t>
          </a:r>
        </a:p>
        <a:p>
          <a:pPr marL="171450" lvl="1" indent="-171450" algn="l" defTabSz="711200">
            <a:lnSpc>
              <a:spcPct val="90000"/>
            </a:lnSpc>
            <a:spcBef>
              <a:spcPct val="0"/>
            </a:spcBef>
            <a:spcAft>
              <a:spcPct val="15000"/>
            </a:spcAft>
            <a:buFont typeface="Arial" panose="020B0604020202020204" pitchFamily="34" charset="0"/>
            <a:buChar char="•"/>
          </a:pPr>
          <a:r>
            <a:rPr lang="en-GB" sz="1600" b="0" i="0" u="none" kern="1200" dirty="0"/>
            <a:t>Clear links between threats, objectives, and requirements</a:t>
          </a:r>
        </a:p>
      </dsp:txBody>
      <dsp:txXfrm>
        <a:off x="2745990" y="686256"/>
        <a:ext cx="2493497" cy="1496098"/>
      </dsp:txXfrm>
    </dsp:sp>
    <dsp:sp modelId="{3F69A07E-EBE5-0240-A365-58D96F1F9B3B}">
      <dsp:nvSpPr>
        <dsp:cNvPr id="0" name=""/>
        <dsp:cNvSpPr/>
      </dsp:nvSpPr>
      <dsp:spPr>
        <a:xfrm>
          <a:off x="5488837" y="686256"/>
          <a:ext cx="2493497" cy="1496098"/>
        </a:xfrm>
        <a:prstGeom prst="rect">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GB" sz="2100" b="1" i="0" u="none" kern="1200" dirty="0"/>
            <a:t>Balance Detail</a:t>
          </a:r>
          <a:r>
            <a:rPr lang="en-GB" sz="2100" b="0" i="0" u="none" kern="1200" dirty="0"/>
            <a:t>:</a:t>
          </a:r>
        </a:p>
        <a:p>
          <a:pPr marL="171450" lvl="1" indent="-171450" algn="l" defTabSz="711200">
            <a:lnSpc>
              <a:spcPct val="90000"/>
            </a:lnSpc>
            <a:spcBef>
              <a:spcPct val="0"/>
            </a:spcBef>
            <a:spcAft>
              <a:spcPct val="15000"/>
            </a:spcAft>
            <a:buFont typeface="Arial" panose="020B0604020202020204" pitchFamily="34" charset="0"/>
            <a:buChar char="•"/>
          </a:pPr>
          <a:r>
            <a:rPr lang="en-GB" sz="1600" b="0" i="0" u="none" kern="1200" dirty="0"/>
            <a:t>Technical enough for evaluators, clear enough for stakeholders</a:t>
          </a:r>
        </a:p>
      </dsp:txBody>
      <dsp:txXfrm>
        <a:off x="5488837" y="686256"/>
        <a:ext cx="2493497" cy="1496098"/>
      </dsp:txXfrm>
    </dsp:sp>
    <dsp:sp modelId="{4077E876-412C-A342-98BD-7C7760B20958}">
      <dsp:nvSpPr>
        <dsp:cNvPr id="0" name=""/>
        <dsp:cNvSpPr/>
      </dsp:nvSpPr>
      <dsp:spPr>
        <a:xfrm>
          <a:off x="8231684" y="686256"/>
          <a:ext cx="2493497" cy="1496098"/>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n-GB" sz="2100" b="1" i="0" u="none" kern="1200" dirty="0"/>
            <a:t>Address Standards</a:t>
          </a:r>
          <a:r>
            <a:rPr lang="en-GB" sz="2100" b="0" i="0" u="none" kern="1200" dirty="0"/>
            <a:t>:</a:t>
          </a:r>
        </a:p>
        <a:p>
          <a:pPr marL="171450" lvl="1" indent="-171450" algn="l" defTabSz="711200">
            <a:lnSpc>
              <a:spcPct val="90000"/>
            </a:lnSpc>
            <a:spcBef>
              <a:spcPct val="0"/>
            </a:spcBef>
            <a:spcAft>
              <a:spcPct val="15000"/>
            </a:spcAft>
            <a:buFont typeface="Arial" panose="020B0604020202020204" pitchFamily="34" charset="0"/>
            <a:buChar char="•"/>
          </a:pPr>
          <a:r>
            <a:rPr lang="en-GB" sz="1600" b="0" i="0" u="none" kern="1200" dirty="0"/>
            <a:t>Include relevant Protection Profile conformance</a:t>
          </a:r>
        </a:p>
      </dsp:txBody>
      <dsp:txXfrm>
        <a:off x="8231684" y="686256"/>
        <a:ext cx="2493497" cy="149609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F1053-0AA3-1D46-90FD-0589006579E1}">
      <dsp:nvSpPr>
        <dsp:cNvPr id="0" name=""/>
        <dsp:cNvSpPr/>
      </dsp:nvSpPr>
      <dsp:spPr>
        <a:xfrm>
          <a:off x="4333" y="54559"/>
          <a:ext cx="2605986" cy="63302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t>Setting Standardized Requirements</a:t>
          </a:r>
        </a:p>
      </dsp:txBody>
      <dsp:txXfrm>
        <a:off x="4333" y="54559"/>
        <a:ext cx="2605986" cy="633023"/>
      </dsp:txXfrm>
    </dsp:sp>
    <dsp:sp modelId="{E31EF548-BCCC-DD49-945E-77E221F334AE}">
      <dsp:nvSpPr>
        <dsp:cNvPr id="0" name=""/>
        <dsp:cNvSpPr/>
      </dsp:nvSpPr>
      <dsp:spPr>
        <a:xfrm>
          <a:off x="4333" y="687583"/>
          <a:ext cx="2605986" cy="398985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Establish baseline security requirements for product categories</a:t>
          </a:r>
        </a:p>
        <a:p>
          <a:pPr marL="171450" lvl="1" indent="-171450" algn="l" defTabSz="800100">
            <a:lnSpc>
              <a:spcPct val="90000"/>
            </a:lnSpc>
            <a:spcBef>
              <a:spcPct val="0"/>
            </a:spcBef>
            <a:spcAft>
              <a:spcPct val="15000"/>
            </a:spcAft>
            <a:buChar char="•"/>
          </a:pPr>
          <a:r>
            <a:rPr lang="en-GB" sz="1800" kern="1200" dirty="0"/>
            <a:t>Represent industry consensus on necessary security features</a:t>
          </a:r>
        </a:p>
        <a:p>
          <a:pPr marL="171450" lvl="1" indent="-171450" algn="l" defTabSz="800100">
            <a:lnSpc>
              <a:spcPct val="90000"/>
            </a:lnSpc>
            <a:spcBef>
              <a:spcPct val="0"/>
            </a:spcBef>
            <a:spcAft>
              <a:spcPct val="15000"/>
            </a:spcAft>
            <a:buChar char="•"/>
          </a:pPr>
          <a:r>
            <a:rPr lang="en-GB" sz="1800" kern="1200" dirty="0"/>
            <a:t>Create common security language across manufacturers</a:t>
          </a:r>
        </a:p>
        <a:p>
          <a:pPr marL="171450" lvl="1" indent="-171450" algn="l" defTabSz="800100">
            <a:lnSpc>
              <a:spcPct val="90000"/>
            </a:lnSpc>
            <a:spcBef>
              <a:spcPct val="0"/>
            </a:spcBef>
            <a:spcAft>
              <a:spcPct val="15000"/>
            </a:spcAft>
            <a:buChar char="•"/>
          </a:pPr>
          <a:r>
            <a:rPr lang="en-GB" sz="1800" kern="1200" dirty="0"/>
            <a:t>Define appropriate security level based on product risk</a:t>
          </a:r>
        </a:p>
      </dsp:txBody>
      <dsp:txXfrm>
        <a:off x="4333" y="687583"/>
        <a:ext cx="2605986" cy="3989857"/>
      </dsp:txXfrm>
    </dsp:sp>
    <dsp:sp modelId="{3DAD6646-01A6-0148-9047-14A3F55F593B}">
      <dsp:nvSpPr>
        <dsp:cNvPr id="0" name=""/>
        <dsp:cNvSpPr/>
      </dsp:nvSpPr>
      <dsp:spPr>
        <a:xfrm>
          <a:off x="2975159" y="54559"/>
          <a:ext cx="2605986" cy="633023"/>
        </a:xfrm>
        <a:prstGeom prst="rect">
          <a:avLst/>
        </a:prstGeom>
        <a:solidFill>
          <a:schemeClr val="accent2">
            <a:hueOff val="1619892"/>
            <a:satOff val="0"/>
            <a:lumOff val="-7189"/>
            <a:alphaOff val="0"/>
          </a:schemeClr>
        </a:solidFill>
        <a:ln w="12700" cap="flat" cmpd="sng" algn="ctr">
          <a:solidFill>
            <a:schemeClr val="accent2">
              <a:hueOff val="1619892"/>
              <a:satOff val="0"/>
              <a:lumOff val="-71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t>Streamlining Security Target Development</a:t>
          </a:r>
        </a:p>
      </dsp:txBody>
      <dsp:txXfrm>
        <a:off x="2975159" y="54559"/>
        <a:ext cx="2605986" cy="633023"/>
      </dsp:txXfrm>
    </dsp:sp>
    <dsp:sp modelId="{A73EE35A-3AFB-004A-943C-01674C829B50}">
      <dsp:nvSpPr>
        <dsp:cNvPr id="0" name=""/>
        <dsp:cNvSpPr/>
      </dsp:nvSpPr>
      <dsp:spPr>
        <a:xfrm>
          <a:off x="2975159" y="687583"/>
          <a:ext cx="2605986" cy="3989857"/>
        </a:xfrm>
        <a:prstGeom prst="rect">
          <a:avLst/>
        </a:prstGeom>
        <a:solidFill>
          <a:schemeClr val="accent2">
            <a:tint val="40000"/>
            <a:alpha val="90000"/>
            <a:hueOff val="1138477"/>
            <a:satOff val="-26440"/>
            <a:lumOff val="-2223"/>
            <a:alphaOff val="0"/>
          </a:schemeClr>
        </a:solidFill>
        <a:ln w="12700" cap="flat" cmpd="sng" algn="ctr">
          <a:solidFill>
            <a:schemeClr val="accent2">
              <a:tint val="40000"/>
              <a:alpha val="90000"/>
              <a:hueOff val="1138477"/>
              <a:satOff val="-26440"/>
              <a:lumOff val="-22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Provide ready-made template for Security Target creation</a:t>
          </a:r>
        </a:p>
        <a:p>
          <a:pPr marL="171450" lvl="1" indent="-171450" algn="l" defTabSz="800100">
            <a:lnSpc>
              <a:spcPct val="90000"/>
            </a:lnSpc>
            <a:spcBef>
              <a:spcPct val="0"/>
            </a:spcBef>
            <a:spcAft>
              <a:spcPct val="15000"/>
            </a:spcAft>
            <a:buChar char="•"/>
          </a:pPr>
          <a:r>
            <a:rPr lang="en-GB" sz="1800" kern="1200" dirty="0"/>
            <a:t>Reduce effort for product developers and evaluators</a:t>
          </a:r>
        </a:p>
        <a:p>
          <a:pPr marL="171450" lvl="1" indent="-171450" algn="l" defTabSz="800100">
            <a:lnSpc>
              <a:spcPct val="90000"/>
            </a:lnSpc>
            <a:spcBef>
              <a:spcPct val="0"/>
            </a:spcBef>
            <a:spcAft>
              <a:spcPct val="15000"/>
            </a:spcAft>
            <a:buChar char="•"/>
          </a:pPr>
          <a:r>
            <a:rPr lang="en-GB" sz="1800" kern="1200" dirty="0"/>
            <a:t>Ensure consistent security approach across similar products</a:t>
          </a:r>
        </a:p>
        <a:p>
          <a:pPr marL="171450" lvl="1" indent="-171450" algn="l" defTabSz="800100">
            <a:lnSpc>
              <a:spcPct val="90000"/>
            </a:lnSpc>
            <a:spcBef>
              <a:spcPct val="0"/>
            </a:spcBef>
            <a:spcAft>
              <a:spcPct val="15000"/>
            </a:spcAft>
            <a:buChar char="•"/>
          </a:pPr>
          <a:r>
            <a:rPr lang="en-GB" sz="1800" kern="1200" dirty="0"/>
            <a:t>Simplify conformance demonstration through structured requirements</a:t>
          </a:r>
        </a:p>
      </dsp:txBody>
      <dsp:txXfrm>
        <a:off x="2975159" y="687583"/>
        <a:ext cx="2605986" cy="3989857"/>
      </dsp:txXfrm>
    </dsp:sp>
    <dsp:sp modelId="{0AE956AB-0B1F-2647-8018-E96BA9E93EC9}">
      <dsp:nvSpPr>
        <dsp:cNvPr id="0" name=""/>
        <dsp:cNvSpPr/>
      </dsp:nvSpPr>
      <dsp:spPr>
        <a:xfrm>
          <a:off x="5945984" y="54559"/>
          <a:ext cx="2605986" cy="633023"/>
        </a:xfrm>
        <a:prstGeom prst="rect">
          <a:avLst/>
        </a:prstGeom>
        <a:solidFill>
          <a:schemeClr val="accent2">
            <a:hueOff val="3239785"/>
            <a:satOff val="0"/>
            <a:lumOff val="-14379"/>
            <a:alphaOff val="0"/>
          </a:schemeClr>
        </a:solidFill>
        <a:ln w="12700" cap="flat" cmpd="sng" algn="ctr">
          <a:solidFill>
            <a:schemeClr val="accent2">
              <a:hueOff val="3239785"/>
              <a:satOff val="0"/>
              <a:lumOff val="-14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t>Enabling Consistent Evaluation</a:t>
          </a:r>
        </a:p>
      </dsp:txBody>
      <dsp:txXfrm>
        <a:off x="5945984" y="54559"/>
        <a:ext cx="2605986" cy="633023"/>
      </dsp:txXfrm>
    </dsp:sp>
    <dsp:sp modelId="{3E7D9EFB-B74F-8C4B-83A3-ABB3059BD676}">
      <dsp:nvSpPr>
        <dsp:cNvPr id="0" name=""/>
        <dsp:cNvSpPr/>
      </dsp:nvSpPr>
      <dsp:spPr>
        <a:xfrm>
          <a:off x="5945984" y="687583"/>
          <a:ext cx="2605986" cy="3989857"/>
        </a:xfrm>
        <a:prstGeom prst="rect">
          <a:avLst/>
        </a:prstGeom>
        <a:solidFill>
          <a:schemeClr val="accent2">
            <a:tint val="40000"/>
            <a:alpha val="90000"/>
            <a:hueOff val="2276955"/>
            <a:satOff val="-52880"/>
            <a:lumOff val="-4445"/>
            <a:alphaOff val="0"/>
          </a:schemeClr>
        </a:solidFill>
        <a:ln w="12700" cap="flat" cmpd="sng" algn="ctr">
          <a:solidFill>
            <a:schemeClr val="accent2">
              <a:tint val="40000"/>
              <a:alpha val="90000"/>
              <a:hueOff val="2276955"/>
              <a:satOff val="-52880"/>
              <a:lumOff val="-4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Create uniform evaluation criteria for certification laboratories</a:t>
          </a:r>
        </a:p>
        <a:p>
          <a:pPr marL="171450" lvl="1" indent="-171450" algn="l" defTabSz="800100">
            <a:lnSpc>
              <a:spcPct val="90000"/>
            </a:lnSpc>
            <a:spcBef>
              <a:spcPct val="0"/>
            </a:spcBef>
            <a:spcAft>
              <a:spcPct val="15000"/>
            </a:spcAft>
            <a:buChar char="•"/>
          </a:pPr>
          <a:r>
            <a:rPr lang="en-GB" sz="1800" kern="1200" dirty="0"/>
            <a:t>Establish standard test methodologies for specific product types</a:t>
          </a:r>
        </a:p>
        <a:p>
          <a:pPr marL="171450" lvl="1" indent="-171450" algn="l" defTabSz="800100">
            <a:lnSpc>
              <a:spcPct val="90000"/>
            </a:lnSpc>
            <a:spcBef>
              <a:spcPct val="0"/>
            </a:spcBef>
            <a:spcAft>
              <a:spcPct val="15000"/>
            </a:spcAft>
            <a:buChar char="•"/>
          </a:pPr>
          <a:r>
            <a:rPr lang="en-GB" sz="1800" kern="1200" dirty="0"/>
            <a:t>Reduce subjective interpretation of security requirements</a:t>
          </a:r>
        </a:p>
        <a:p>
          <a:pPr marL="171450" lvl="1" indent="-171450" algn="l" defTabSz="800100">
            <a:lnSpc>
              <a:spcPct val="90000"/>
            </a:lnSpc>
            <a:spcBef>
              <a:spcPct val="0"/>
            </a:spcBef>
            <a:spcAft>
              <a:spcPct val="15000"/>
            </a:spcAft>
            <a:buChar char="•"/>
          </a:pPr>
          <a:r>
            <a:rPr lang="en-GB" sz="1800" kern="1200" dirty="0"/>
            <a:t>Support repeatable evaluation outcomes across different labs</a:t>
          </a:r>
        </a:p>
      </dsp:txBody>
      <dsp:txXfrm>
        <a:off x="5945984" y="687583"/>
        <a:ext cx="2605986" cy="3989857"/>
      </dsp:txXfrm>
    </dsp:sp>
    <dsp:sp modelId="{BC509EAF-0A82-6945-BCB4-D03E02F1515C}">
      <dsp:nvSpPr>
        <dsp:cNvPr id="0" name=""/>
        <dsp:cNvSpPr/>
      </dsp:nvSpPr>
      <dsp:spPr>
        <a:xfrm>
          <a:off x="8916809" y="54559"/>
          <a:ext cx="2605986" cy="633023"/>
        </a:xfrm>
        <a:prstGeom prst="rect">
          <a:avLst/>
        </a:prstGeom>
        <a:solidFill>
          <a:schemeClr val="accent2">
            <a:hueOff val="4859677"/>
            <a:satOff val="0"/>
            <a:lumOff val="-21568"/>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t>Facilitating Market Comparability</a:t>
          </a:r>
        </a:p>
      </dsp:txBody>
      <dsp:txXfrm>
        <a:off x="8916809" y="54559"/>
        <a:ext cx="2605986" cy="633023"/>
      </dsp:txXfrm>
    </dsp:sp>
    <dsp:sp modelId="{C9CAC460-9B09-A64F-A9C6-8350F5E034EC}">
      <dsp:nvSpPr>
        <dsp:cNvPr id="0" name=""/>
        <dsp:cNvSpPr/>
      </dsp:nvSpPr>
      <dsp:spPr>
        <a:xfrm>
          <a:off x="8916809" y="687583"/>
          <a:ext cx="2605986" cy="3989857"/>
        </a:xfrm>
        <a:prstGeom prst="rect">
          <a:avLst/>
        </a:prstGeom>
        <a:solidFill>
          <a:schemeClr val="accent2">
            <a:tint val="40000"/>
            <a:alpha val="90000"/>
            <a:hueOff val="3415432"/>
            <a:satOff val="-79320"/>
            <a:lumOff val="-6668"/>
            <a:alphaOff val="0"/>
          </a:schemeClr>
        </a:solidFill>
        <a:ln w="12700" cap="flat" cmpd="sng" algn="ctr">
          <a:solidFill>
            <a:schemeClr val="accent2">
              <a:tint val="40000"/>
              <a:alpha val="90000"/>
              <a:hueOff val="3415432"/>
              <a:satOff val="-79320"/>
              <a:lumOff val="-66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Enable "apples-to-apples" security comparison between products</a:t>
          </a:r>
        </a:p>
        <a:p>
          <a:pPr marL="171450" lvl="1" indent="-171450" algn="l" defTabSz="800100">
            <a:lnSpc>
              <a:spcPct val="90000"/>
            </a:lnSpc>
            <a:spcBef>
              <a:spcPct val="0"/>
            </a:spcBef>
            <a:spcAft>
              <a:spcPct val="15000"/>
            </a:spcAft>
            <a:buChar char="•"/>
          </a:pPr>
          <a:r>
            <a:rPr lang="en-GB" sz="1800" kern="1200" dirty="0"/>
            <a:t>Create recognizable security profiles for procurement</a:t>
          </a:r>
        </a:p>
        <a:p>
          <a:pPr marL="171450" lvl="1" indent="-171450" algn="l" defTabSz="800100">
            <a:lnSpc>
              <a:spcPct val="90000"/>
            </a:lnSpc>
            <a:spcBef>
              <a:spcPct val="0"/>
            </a:spcBef>
            <a:spcAft>
              <a:spcPct val="15000"/>
            </a:spcAft>
            <a:buChar char="•"/>
          </a:pPr>
          <a:r>
            <a:rPr lang="en-GB" sz="1800" kern="1200" dirty="0"/>
            <a:t>Establish clear security expectations for specific product categories</a:t>
          </a:r>
        </a:p>
        <a:p>
          <a:pPr marL="171450" lvl="1" indent="-171450" algn="l" defTabSz="800100">
            <a:lnSpc>
              <a:spcPct val="90000"/>
            </a:lnSpc>
            <a:spcBef>
              <a:spcPct val="0"/>
            </a:spcBef>
            <a:spcAft>
              <a:spcPct val="15000"/>
            </a:spcAft>
            <a:buChar char="•"/>
          </a:pPr>
          <a:r>
            <a:rPr lang="en-GB" sz="1800" kern="1200" dirty="0"/>
            <a:t>Support security differentiation while ensuring baseline protection</a:t>
          </a:r>
        </a:p>
      </dsp:txBody>
      <dsp:txXfrm>
        <a:off x="8916809" y="687583"/>
        <a:ext cx="2605986" cy="398985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0797C-F0E5-224A-A771-820C35D87F93}">
      <dsp:nvSpPr>
        <dsp:cNvPr id="0" name=""/>
        <dsp:cNvSpPr/>
      </dsp:nvSpPr>
      <dsp:spPr>
        <a:xfrm>
          <a:off x="0" y="777479"/>
          <a:ext cx="2451289" cy="1470773"/>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SzPts val="1000"/>
            <a:buFont typeface="Courier New" panose="02070309020205020404" pitchFamily="49" charset="0"/>
            <a:buNone/>
          </a:pPr>
          <a:r>
            <a:rPr lang="en-IT" sz="2500" kern="1200" dirty="0"/>
            <a:t>Secure MCU/MPU</a:t>
          </a:r>
          <a:endParaRPr lang="en-GB" sz="2500" kern="1200" dirty="0"/>
        </a:p>
      </dsp:txBody>
      <dsp:txXfrm>
        <a:off x="0" y="777479"/>
        <a:ext cx="2451289" cy="1470773"/>
      </dsp:txXfrm>
    </dsp:sp>
    <dsp:sp modelId="{ED48B5EF-9A87-184E-A098-FD07F194FD1B}">
      <dsp:nvSpPr>
        <dsp:cNvPr id="0" name=""/>
        <dsp:cNvSpPr/>
      </dsp:nvSpPr>
      <dsp:spPr>
        <a:xfrm>
          <a:off x="2696418" y="777479"/>
          <a:ext cx="2451289" cy="1470773"/>
        </a:xfrm>
        <a:prstGeom prst="rect">
          <a:avLst/>
        </a:prstGeom>
        <a:solidFill>
          <a:schemeClr val="accent2">
            <a:shade val="80000"/>
            <a:hueOff val="182787"/>
            <a:satOff val="1020"/>
            <a:lumOff val="82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SzPts val="1000"/>
            <a:buFont typeface="Courier New" panose="02070309020205020404" pitchFamily="49" charset="0"/>
            <a:buNone/>
          </a:pPr>
          <a:r>
            <a:rPr lang="en-IT" sz="2500" kern="1200"/>
            <a:t>Secure External Memories</a:t>
          </a:r>
        </a:p>
      </dsp:txBody>
      <dsp:txXfrm>
        <a:off x="2696418" y="777479"/>
        <a:ext cx="2451289" cy="1470773"/>
      </dsp:txXfrm>
    </dsp:sp>
    <dsp:sp modelId="{0D331008-34A9-AA46-BE08-056CE42D5206}">
      <dsp:nvSpPr>
        <dsp:cNvPr id="0" name=""/>
        <dsp:cNvSpPr/>
      </dsp:nvSpPr>
      <dsp:spPr>
        <a:xfrm>
          <a:off x="5392837" y="777479"/>
          <a:ext cx="2451289" cy="1470773"/>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SzPts val="1000"/>
            <a:buFont typeface="Courier New" panose="02070309020205020404" pitchFamily="49" charset="0"/>
            <a:buNone/>
          </a:pPr>
          <a:r>
            <a:rPr lang="en-IT" sz="2500" kern="1200" dirty="0">
              <a:solidFill>
                <a:schemeClr val="tx1"/>
              </a:solidFill>
            </a:rPr>
            <a:t>Code Update Mechanism</a:t>
          </a:r>
        </a:p>
      </dsp:txBody>
      <dsp:txXfrm>
        <a:off x="5392837" y="777479"/>
        <a:ext cx="2451289" cy="1470773"/>
      </dsp:txXfrm>
    </dsp:sp>
    <dsp:sp modelId="{5F744608-5F83-4B4E-9FCF-5A3696006483}">
      <dsp:nvSpPr>
        <dsp:cNvPr id="0" name=""/>
        <dsp:cNvSpPr/>
      </dsp:nvSpPr>
      <dsp:spPr>
        <a:xfrm>
          <a:off x="1348209" y="2493381"/>
          <a:ext cx="2451289" cy="1470773"/>
        </a:xfrm>
        <a:prstGeom prst="rect">
          <a:avLst/>
        </a:prstGeom>
        <a:solidFill>
          <a:schemeClr val="accent2">
            <a:shade val="80000"/>
            <a:hueOff val="548361"/>
            <a:satOff val="3059"/>
            <a:lumOff val="247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SzPts val="1000"/>
            <a:buFont typeface="Courier New" panose="02070309020205020404" pitchFamily="49" charset="0"/>
            <a:buNone/>
          </a:pPr>
          <a:r>
            <a:rPr lang="en-IT" sz="2500" kern="1200" dirty="0"/>
            <a:t>WPC Qi Secure Storage Subsystem</a:t>
          </a:r>
        </a:p>
      </dsp:txBody>
      <dsp:txXfrm>
        <a:off x="1348209" y="2493381"/>
        <a:ext cx="2451289" cy="1470773"/>
      </dsp:txXfrm>
    </dsp:sp>
    <dsp:sp modelId="{C7D86C38-4F84-8E4A-8A47-441A41E0FAF1}">
      <dsp:nvSpPr>
        <dsp:cNvPr id="0" name=""/>
        <dsp:cNvSpPr/>
      </dsp:nvSpPr>
      <dsp:spPr>
        <a:xfrm>
          <a:off x="4044627" y="2493381"/>
          <a:ext cx="2451289" cy="1470773"/>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SzPts val="1000"/>
            <a:buFont typeface="Courier New" panose="02070309020205020404" pitchFamily="49" charset="0"/>
            <a:buNone/>
          </a:pPr>
          <a:r>
            <a:rPr lang="en-IT" sz="2500" kern="1200" dirty="0">
              <a:solidFill>
                <a:schemeClr val="tx1"/>
              </a:solidFill>
            </a:rPr>
            <a:t>Edge Compute Node</a:t>
          </a:r>
        </a:p>
      </dsp:txBody>
      <dsp:txXfrm>
        <a:off x="4044627" y="2493381"/>
        <a:ext cx="2451289" cy="147077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FDC48-F070-5348-A8B5-F8E611406F4A}">
      <dsp:nvSpPr>
        <dsp:cNvPr id="0" name=""/>
        <dsp:cNvSpPr/>
      </dsp:nvSpPr>
      <dsp:spPr>
        <a:xfrm>
          <a:off x="1780" y="266472"/>
          <a:ext cx="2360567" cy="2360567"/>
        </a:xfrm>
        <a:prstGeom prst="ellipse">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GlobalPlatform Protection Profiles (~76/81% of requirements)</a:t>
          </a:r>
        </a:p>
      </dsp:txBody>
      <dsp:txXfrm>
        <a:off x="347477" y="612169"/>
        <a:ext cx="1669173" cy="1669173"/>
      </dsp:txXfrm>
    </dsp:sp>
    <dsp:sp modelId="{D1D1F5D0-593D-984F-9C2F-3635DFA64219}">
      <dsp:nvSpPr>
        <dsp:cNvPr id="0" name=""/>
        <dsp:cNvSpPr/>
      </dsp:nvSpPr>
      <dsp:spPr>
        <a:xfrm>
          <a:off x="2554026" y="762191"/>
          <a:ext cx="1369129" cy="1369129"/>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735504" y="1285746"/>
        <a:ext cx="1006173" cy="322019"/>
      </dsp:txXfrm>
    </dsp:sp>
    <dsp:sp modelId="{6DC08156-2BBF-1F4C-935B-288F17F528B3}">
      <dsp:nvSpPr>
        <dsp:cNvPr id="0" name=""/>
        <dsp:cNvSpPr/>
      </dsp:nvSpPr>
      <dsp:spPr>
        <a:xfrm>
          <a:off x="4114834" y="266472"/>
          <a:ext cx="2360567" cy="23605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GB" sz="1800" kern="1200" dirty="0"/>
            <a:t>J3101 Trusted Application/ Applet Protection Profile (~19/22% of requirements)</a:t>
          </a:r>
        </a:p>
        <a:p>
          <a:pPr marL="57150" lvl="1" indent="-57150" algn="l" defTabSz="488950">
            <a:lnSpc>
              <a:spcPct val="90000"/>
            </a:lnSpc>
            <a:spcBef>
              <a:spcPct val="0"/>
            </a:spcBef>
            <a:spcAft>
              <a:spcPct val="15000"/>
            </a:spcAft>
            <a:buChar char="•"/>
          </a:pPr>
          <a:r>
            <a:rPr lang="en-GB" sz="1100" kern="1200" dirty="0"/>
            <a:t>TBD</a:t>
          </a:r>
        </a:p>
      </dsp:txBody>
      <dsp:txXfrm>
        <a:off x="4460531" y="612169"/>
        <a:ext cx="1669173" cy="1669173"/>
      </dsp:txXfrm>
    </dsp:sp>
    <dsp:sp modelId="{DF131AB5-F2BA-7E4B-8639-0A33262AAA02}">
      <dsp:nvSpPr>
        <dsp:cNvPr id="0" name=""/>
        <dsp:cNvSpPr/>
      </dsp:nvSpPr>
      <dsp:spPr>
        <a:xfrm>
          <a:off x="6667079" y="762191"/>
          <a:ext cx="1369129" cy="1369129"/>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6848557" y="1044232"/>
        <a:ext cx="1006173" cy="805047"/>
      </dsp:txXfrm>
    </dsp:sp>
    <dsp:sp modelId="{22F53D5B-40AB-A540-81AC-6EAC20096005}">
      <dsp:nvSpPr>
        <dsp:cNvPr id="0" name=""/>
        <dsp:cNvSpPr/>
      </dsp:nvSpPr>
      <dsp:spPr>
        <a:xfrm>
          <a:off x="8227887" y="266472"/>
          <a:ext cx="2360567" cy="23605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J3101 Full Compliance for Secure Components</a:t>
          </a:r>
        </a:p>
      </dsp:txBody>
      <dsp:txXfrm>
        <a:off x="8573584" y="612169"/>
        <a:ext cx="1669173" cy="166917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D24ED-DA40-E14B-BD69-F362A595487D}">
      <dsp:nvSpPr>
        <dsp:cNvPr id="0" name=""/>
        <dsp:cNvSpPr/>
      </dsp:nvSpPr>
      <dsp:spPr>
        <a:xfrm>
          <a:off x="667482" y="1190"/>
          <a:ext cx="3298947" cy="197936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Challenges</a:t>
          </a:r>
        </a:p>
        <a:p>
          <a:pPr marL="114300" lvl="1" indent="-114300" algn="l" defTabSz="666750">
            <a:lnSpc>
              <a:spcPct val="90000"/>
            </a:lnSpc>
            <a:spcBef>
              <a:spcPct val="0"/>
            </a:spcBef>
            <a:spcAft>
              <a:spcPct val="15000"/>
            </a:spcAft>
            <a:buChar char="•"/>
          </a:pPr>
          <a:r>
            <a:rPr lang="en-US" sz="1500" kern="1200" dirty="0"/>
            <a:t>Application nature (boundaries, granularity, …) </a:t>
          </a:r>
        </a:p>
        <a:p>
          <a:pPr marL="114300" lvl="1" indent="-114300" algn="l" defTabSz="666750">
            <a:lnSpc>
              <a:spcPct val="90000"/>
            </a:lnSpc>
            <a:spcBef>
              <a:spcPct val="0"/>
            </a:spcBef>
            <a:spcAft>
              <a:spcPct val="15000"/>
            </a:spcAft>
            <a:buChar char="•"/>
          </a:pPr>
          <a:r>
            <a:rPr lang="en-US" sz="1500" kern="1200" dirty="0"/>
            <a:t>Lifecycle management</a:t>
          </a:r>
        </a:p>
        <a:p>
          <a:pPr marL="114300" lvl="1" indent="-114300" algn="l" defTabSz="666750">
            <a:lnSpc>
              <a:spcPct val="90000"/>
            </a:lnSpc>
            <a:spcBef>
              <a:spcPct val="0"/>
            </a:spcBef>
            <a:spcAft>
              <a:spcPct val="15000"/>
            </a:spcAft>
            <a:buChar char="•"/>
          </a:pPr>
          <a:r>
            <a:rPr lang="en-US" sz="1500" kern="1200"/>
            <a:t>Composition</a:t>
          </a:r>
          <a:endParaRPr lang="en-US" sz="1500" kern="1200" dirty="0"/>
        </a:p>
        <a:p>
          <a:pPr marL="114300" lvl="1" indent="-114300" algn="l" defTabSz="666750">
            <a:lnSpc>
              <a:spcPct val="90000"/>
            </a:lnSpc>
            <a:spcBef>
              <a:spcPct val="0"/>
            </a:spcBef>
            <a:spcAft>
              <a:spcPct val="15000"/>
            </a:spcAft>
            <a:buChar char="•"/>
          </a:pPr>
          <a:r>
            <a:rPr lang="en-US" sz="1500" kern="1200" dirty="0"/>
            <a:t>Self test vs Crypto validation</a:t>
          </a:r>
        </a:p>
      </dsp:txBody>
      <dsp:txXfrm>
        <a:off x="667482" y="1190"/>
        <a:ext cx="3298947" cy="1979368"/>
      </dsp:txXfrm>
    </dsp:sp>
    <dsp:sp modelId="{43C70F1C-FED1-AE44-9C6A-6839516B8BA3}">
      <dsp:nvSpPr>
        <dsp:cNvPr id="0" name=""/>
        <dsp:cNvSpPr/>
      </dsp:nvSpPr>
      <dsp:spPr>
        <a:xfrm>
          <a:off x="667482" y="2310453"/>
          <a:ext cx="3298947" cy="1979368"/>
        </a:xfrm>
        <a:prstGeom prst="rect">
          <a:avLst/>
        </a:prstGeom>
        <a:solidFill>
          <a:schemeClr val="accent2">
            <a:shade val="80000"/>
            <a:hueOff val="731147"/>
            <a:satOff val="4078"/>
            <a:lumOff val="329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Reference Parameters</a:t>
          </a:r>
        </a:p>
        <a:p>
          <a:pPr marL="114300" lvl="1" indent="-114300" algn="l" defTabSz="666750">
            <a:lnSpc>
              <a:spcPct val="90000"/>
            </a:lnSpc>
            <a:spcBef>
              <a:spcPct val="0"/>
            </a:spcBef>
            <a:spcAft>
              <a:spcPct val="15000"/>
            </a:spcAft>
            <a:buChar char="•"/>
          </a:pPr>
          <a:r>
            <a:rPr lang="en-US" sz="1500" kern="1200" dirty="0"/>
            <a:t>Intent and range of variables (minutes vs. years)</a:t>
          </a:r>
        </a:p>
        <a:p>
          <a:pPr marL="114300" lvl="1" indent="-114300" algn="l" defTabSz="666750">
            <a:lnSpc>
              <a:spcPct val="90000"/>
            </a:lnSpc>
            <a:spcBef>
              <a:spcPct val="0"/>
            </a:spcBef>
            <a:spcAft>
              <a:spcPct val="15000"/>
            </a:spcAft>
            <a:buChar char="•"/>
          </a:pPr>
          <a:r>
            <a:rPr lang="en-US" sz="1500" kern="1200" dirty="0"/>
            <a:t>Utility of defining specific testability requirements for key elements</a:t>
          </a:r>
          <a:endParaRPr lang="en-GB" sz="1500" kern="1200" dirty="0"/>
        </a:p>
        <a:p>
          <a:pPr marL="114300" lvl="1" indent="-114300" algn="l" defTabSz="666750">
            <a:lnSpc>
              <a:spcPct val="90000"/>
            </a:lnSpc>
            <a:spcBef>
              <a:spcPct val="0"/>
            </a:spcBef>
            <a:spcAft>
              <a:spcPct val="15000"/>
            </a:spcAft>
            <a:buChar char="•"/>
          </a:pPr>
          <a:r>
            <a:rPr lang="en-GB" sz="1500" kern="1200" dirty="0"/>
            <a:t>Industry Expectations / Annex of Current Best Practice</a:t>
          </a:r>
        </a:p>
      </dsp:txBody>
      <dsp:txXfrm>
        <a:off x="667482" y="2310453"/>
        <a:ext cx="3298947" cy="197936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851A3-8C8E-744B-BB32-9C9260A2F2D2}">
      <dsp:nvSpPr>
        <dsp:cNvPr id="0" name=""/>
        <dsp:cNvSpPr/>
      </dsp:nvSpPr>
      <dsp:spPr>
        <a:xfrm>
          <a:off x="386781" y="574"/>
          <a:ext cx="3858762" cy="2315257"/>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US" sz="2000" kern="1200" dirty="0"/>
            <a:t>Clearly define :</a:t>
          </a:r>
          <a:endParaRPr lang="en-GB" sz="2000" kern="1200" dirty="0"/>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dirty="0"/>
            <a:t>scope of the protection profile to cover application-specific requirements</a:t>
          </a:r>
          <a:endParaRPr lang="en-GB" sz="2000" kern="1200" dirty="0"/>
        </a:p>
      </dsp:txBody>
      <dsp:txXfrm>
        <a:off x="386781" y="574"/>
        <a:ext cx="3858762" cy="2315257"/>
      </dsp:txXfrm>
    </dsp:sp>
    <dsp:sp modelId="{294010BD-DFA0-9142-B12F-59147A1A82E4}">
      <dsp:nvSpPr>
        <dsp:cNvPr id="0" name=""/>
        <dsp:cNvSpPr/>
      </dsp:nvSpPr>
      <dsp:spPr>
        <a:xfrm>
          <a:off x="386781" y="2701708"/>
          <a:ext cx="3858762" cy="1588729"/>
        </a:xfrm>
        <a:prstGeom prst="rect">
          <a:avLst/>
        </a:prstGeom>
        <a:solidFill>
          <a:schemeClr val="accent3">
            <a:shade val="80000"/>
            <a:hueOff val="-467990"/>
            <a:satOff val="-75764"/>
            <a:lumOff val="39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Ensure the profile addresses both:</a:t>
          </a:r>
        </a:p>
        <a:p>
          <a:pPr marL="228600" lvl="1" indent="-228600" algn="l" defTabSz="889000">
            <a:lnSpc>
              <a:spcPct val="90000"/>
            </a:lnSpc>
            <a:spcBef>
              <a:spcPct val="0"/>
            </a:spcBef>
            <a:spcAft>
              <a:spcPct val="15000"/>
            </a:spcAft>
            <a:buChar char="•"/>
          </a:pPr>
          <a:r>
            <a:rPr lang="en-US" sz="2000" kern="1200" dirty="0"/>
            <a:t>mandatory and</a:t>
          </a:r>
        </a:p>
        <a:p>
          <a:pPr marL="228600" lvl="1" indent="-228600" algn="l" defTabSz="889000">
            <a:lnSpc>
              <a:spcPct val="90000"/>
            </a:lnSpc>
            <a:spcBef>
              <a:spcPct val="0"/>
            </a:spcBef>
            <a:spcAft>
              <a:spcPct val="15000"/>
            </a:spcAft>
            <a:buChar char="•"/>
          </a:pPr>
          <a:r>
            <a:rPr lang="en-US" sz="2000" kern="1200" dirty="0"/>
            <a:t>optional application-layer requirements</a:t>
          </a:r>
        </a:p>
      </dsp:txBody>
      <dsp:txXfrm>
        <a:off x="386781" y="2701708"/>
        <a:ext cx="3858762" cy="158872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1A58F-BE46-3B4A-9EFD-0ECFC3AA687A}">
      <dsp:nvSpPr>
        <dsp:cNvPr id="0" name=""/>
        <dsp:cNvSpPr/>
      </dsp:nvSpPr>
      <dsp:spPr>
        <a:xfrm>
          <a:off x="414719" y="615"/>
          <a:ext cx="1710018" cy="10260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Tx/>
            <a:buNone/>
          </a:pPr>
          <a:r>
            <a:rPr lang="en-US" sz="1300" kern="1200" dirty="0"/>
            <a:t>Key management</a:t>
          </a:r>
          <a:endParaRPr lang="en-GB" sz="1300" kern="1200" dirty="0"/>
        </a:p>
      </dsp:txBody>
      <dsp:txXfrm>
        <a:off x="414719" y="615"/>
        <a:ext cx="1710018" cy="1026010"/>
      </dsp:txXfrm>
    </dsp:sp>
    <dsp:sp modelId="{A6C256C5-1CD5-014B-81B9-CD0E8F62B07B}">
      <dsp:nvSpPr>
        <dsp:cNvPr id="0" name=""/>
        <dsp:cNvSpPr/>
      </dsp:nvSpPr>
      <dsp:spPr>
        <a:xfrm>
          <a:off x="2295739" y="615"/>
          <a:ext cx="1710018" cy="1026010"/>
        </a:xfrm>
        <a:prstGeom prst="rect">
          <a:avLst/>
        </a:prstGeom>
        <a:solidFill>
          <a:schemeClr val="accent2">
            <a:hueOff val="809946"/>
            <a:satOff val="0"/>
            <a:lumOff val="-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Secure Storage</a:t>
          </a:r>
          <a:endParaRPr lang="en-US" sz="1300" kern="1200" dirty="0"/>
        </a:p>
      </dsp:txBody>
      <dsp:txXfrm>
        <a:off x="2295739" y="615"/>
        <a:ext cx="1710018" cy="1026010"/>
      </dsp:txXfrm>
    </dsp:sp>
    <dsp:sp modelId="{D82FB6BC-BED4-A54D-A324-E94647862A63}">
      <dsp:nvSpPr>
        <dsp:cNvPr id="0" name=""/>
        <dsp:cNvSpPr/>
      </dsp:nvSpPr>
      <dsp:spPr>
        <a:xfrm>
          <a:off x="4176759" y="615"/>
          <a:ext cx="1710018" cy="1026010"/>
        </a:xfrm>
        <a:prstGeom prst="rect">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Certificates management</a:t>
          </a:r>
          <a:endParaRPr lang="en-US" sz="1300" kern="1200" dirty="0"/>
        </a:p>
      </dsp:txBody>
      <dsp:txXfrm>
        <a:off x="4176759" y="615"/>
        <a:ext cx="1710018" cy="1026010"/>
      </dsp:txXfrm>
    </dsp:sp>
    <dsp:sp modelId="{95E949FF-D323-E144-A9DE-B22DCE252962}">
      <dsp:nvSpPr>
        <dsp:cNvPr id="0" name=""/>
        <dsp:cNvSpPr/>
      </dsp:nvSpPr>
      <dsp:spPr>
        <a:xfrm>
          <a:off x="6057779" y="615"/>
          <a:ext cx="1710018" cy="1026010"/>
        </a:xfrm>
        <a:prstGeom prst="rect">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Complementary crypto services (if some could miss, or if some could require higher security)</a:t>
          </a:r>
          <a:endParaRPr lang="en-US" sz="1300" kern="1200" dirty="0"/>
        </a:p>
      </dsp:txBody>
      <dsp:txXfrm>
        <a:off x="6057779" y="615"/>
        <a:ext cx="1710018" cy="1026010"/>
      </dsp:txXfrm>
    </dsp:sp>
    <dsp:sp modelId="{14A138F3-5564-D444-8820-7391AAADC73A}">
      <dsp:nvSpPr>
        <dsp:cNvPr id="0" name=""/>
        <dsp:cNvSpPr/>
      </dsp:nvSpPr>
      <dsp:spPr>
        <a:xfrm>
          <a:off x="1355229" y="1197628"/>
          <a:ext cx="1710018" cy="1026010"/>
        </a:xfrm>
        <a:prstGeom prst="rect">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Remote provisioning </a:t>
          </a:r>
          <a:endParaRPr lang="en-US" sz="1300" kern="1200" dirty="0"/>
        </a:p>
      </dsp:txBody>
      <dsp:txXfrm>
        <a:off x="1355229" y="1197628"/>
        <a:ext cx="1710018" cy="1026010"/>
      </dsp:txXfrm>
    </dsp:sp>
    <dsp:sp modelId="{97992181-9CEA-EB43-BCB5-CEB94FBA6C5F}">
      <dsp:nvSpPr>
        <dsp:cNvPr id="0" name=""/>
        <dsp:cNvSpPr/>
      </dsp:nvSpPr>
      <dsp:spPr>
        <a:xfrm>
          <a:off x="3236249" y="1197628"/>
          <a:ext cx="1710018" cy="1026010"/>
        </a:xfrm>
        <a:prstGeom prst="rect">
          <a:avLst/>
        </a:prstGeom>
        <a:solidFill>
          <a:schemeClr val="accent2">
            <a:hueOff val="4049730"/>
            <a:satOff val="0"/>
            <a:lumOff val="-179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Possible ROT improvement scheme</a:t>
          </a:r>
          <a:endParaRPr lang="en-US" sz="1300" kern="1200" dirty="0"/>
        </a:p>
      </dsp:txBody>
      <dsp:txXfrm>
        <a:off x="3236249" y="1197628"/>
        <a:ext cx="1710018" cy="1026010"/>
      </dsp:txXfrm>
    </dsp:sp>
    <dsp:sp modelId="{A5DDE5F1-C171-AC48-B1E1-9534AF1D3531}">
      <dsp:nvSpPr>
        <dsp:cNvPr id="0" name=""/>
        <dsp:cNvSpPr/>
      </dsp:nvSpPr>
      <dsp:spPr>
        <a:xfrm>
          <a:off x="5117269" y="1197628"/>
          <a:ext cx="1710018" cy="1026010"/>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Capability to maintain state of the art security robustness on the field</a:t>
          </a:r>
          <a:endParaRPr lang="en-US" sz="1300" kern="1200" dirty="0"/>
        </a:p>
      </dsp:txBody>
      <dsp:txXfrm>
        <a:off x="5117269" y="1197628"/>
        <a:ext cx="1710018" cy="102601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398CD-D13E-5744-8007-F86732F51FC4}">
      <dsp:nvSpPr>
        <dsp:cNvPr id="0" name=""/>
        <dsp:cNvSpPr/>
      </dsp:nvSpPr>
      <dsp:spPr>
        <a:xfrm>
          <a:off x="786223" y="2238"/>
          <a:ext cx="2316549" cy="13899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Tx/>
            <a:buNone/>
          </a:pPr>
          <a:r>
            <a:rPr lang="en-US" sz="1500" kern="1200" dirty="0"/>
            <a:t>Qi</a:t>
          </a:r>
          <a:endParaRPr lang="en-GB" sz="1500" kern="1200" dirty="0"/>
        </a:p>
      </dsp:txBody>
      <dsp:txXfrm>
        <a:off x="786223" y="2238"/>
        <a:ext cx="2316549" cy="1389929"/>
      </dsp:txXfrm>
    </dsp:sp>
    <dsp:sp modelId="{9A915B85-15A5-5D47-BFCA-5F35B0BB4F41}">
      <dsp:nvSpPr>
        <dsp:cNvPr id="0" name=""/>
        <dsp:cNvSpPr/>
      </dsp:nvSpPr>
      <dsp:spPr>
        <a:xfrm>
          <a:off x="3334428" y="2238"/>
          <a:ext cx="2316549" cy="1389929"/>
        </a:xfrm>
        <a:prstGeom prst="rect">
          <a:avLst/>
        </a:prstGeom>
        <a:solidFill>
          <a:schemeClr val="accent2">
            <a:hueOff val="1214919"/>
            <a:satOff val="0"/>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Car BlackBox </a:t>
          </a:r>
          <a:endParaRPr lang="en-US" sz="1500" kern="1200" dirty="0"/>
        </a:p>
      </dsp:txBody>
      <dsp:txXfrm>
        <a:off x="3334428" y="2238"/>
        <a:ext cx="2316549" cy="1389929"/>
      </dsp:txXfrm>
    </dsp:sp>
    <dsp:sp modelId="{C2292D9B-7514-3C49-BBFF-1B7ADFAE134A}">
      <dsp:nvSpPr>
        <dsp:cNvPr id="0" name=""/>
        <dsp:cNvSpPr/>
      </dsp:nvSpPr>
      <dsp:spPr>
        <a:xfrm>
          <a:off x="5882632" y="2238"/>
          <a:ext cx="2316549" cy="1389929"/>
        </a:xfrm>
        <a:prstGeom prst="rect">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Specific parts serial number check </a:t>
          </a:r>
          <a:endParaRPr lang="en-US" sz="1500" kern="1200" dirty="0"/>
        </a:p>
      </dsp:txBody>
      <dsp:txXfrm>
        <a:off x="5882632" y="2238"/>
        <a:ext cx="2316549" cy="1389929"/>
      </dsp:txXfrm>
    </dsp:sp>
    <dsp:sp modelId="{AFD85C12-27C6-DC46-925B-F798AE9D12F2}">
      <dsp:nvSpPr>
        <dsp:cNvPr id="0" name=""/>
        <dsp:cNvSpPr/>
      </dsp:nvSpPr>
      <dsp:spPr>
        <a:xfrm>
          <a:off x="2060325" y="1623823"/>
          <a:ext cx="2316549" cy="1389929"/>
        </a:xfrm>
        <a:prstGeom prst="rect">
          <a:avLst/>
        </a:prstGeom>
        <a:solidFill>
          <a:schemeClr val="accent2">
            <a:hueOff val="3644758"/>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Specifics car settings check</a:t>
          </a:r>
          <a:endParaRPr lang="en-US" sz="1500" kern="1200" dirty="0"/>
        </a:p>
      </dsp:txBody>
      <dsp:txXfrm>
        <a:off x="2060325" y="1623823"/>
        <a:ext cx="2316549" cy="1389929"/>
      </dsp:txXfrm>
    </dsp:sp>
    <dsp:sp modelId="{467A0B15-81C5-EA4C-9494-58390D7835EC}">
      <dsp:nvSpPr>
        <dsp:cNvPr id="0" name=""/>
        <dsp:cNvSpPr/>
      </dsp:nvSpPr>
      <dsp:spPr>
        <a:xfrm>
          <a:off x="4608530" y="1623823"/>
          <a:ext cx="2316549" cy="1389929"/>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    Driver Biometrics credentials management</a:t>
          </a:r>
          <a:br>
            <a:rPr lang="en-US" sz="1500" kern="1200"/>
          </a:br>
          <a:r>
            <a:rPr lang="en-US" sz="1500" kern="1200"/>
            <a:t>-    Car driver preference settings record</a:t>
          </a:r>
          <a:endParaRPr lang="en-US" sz="1500" kern="1200" dirty="0"/>
        </a:p>
        <a:p>
          <a:pPr marL="114300" lvl="1" indent="-114300" algn="l" defTabSz="533400">
            <a:lnSpc>
              <a:spcPct val="90000"/>
            </a:lnSpc>
            <a:spcBef>
              <a:spcPct val="0"/>
            </a:spcBef>
            <a:spcAft>
              <a:spcPct val="15000"/>
            </a:spcAft>
            <a:buChar char="•"/>
          </a:pPr>
          <a:r>
            <a:rPr lang="en-US" sz="1200" kern="1200"/>
            <a:t>User applicative and dynamic rights management </a:t>
          </a:r>
          <a:endParaRPr lang="en-US" sz="1200" kern="1200" dirty="0"/>
        </a:p>
      </dsp:txBody>
      <dsp:txXfrm>
        <a:off x="4608530" y="1623823"/>
        <a:ext cx="2316549" cy="138992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3EDA5-26C9-9F43-8AF1-3F576182C057}">
      <dsp:nvSpPr>
        <dsp:cNvPr id="0" name=""/>
        <dsp:cNvSpPr/>
      </dsp:nvSpPr>
      <dsp:spPr>
        <a:xfrm>
          <a:off x="0" y="169333"/>
          <a:ext cx="2539999" cy="15239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Lack of clarity on how/where crypto services are implemented</a:t>
          </a:r>
          <a:endParaRPr lang="en-GB" sz="2100" kern="1200" dirty="0"/>
        </a:p>
      </dsp:txBody>
      <dsp:txXfrm>
        <a:off x="0" y="169333"/>
        <a:ext cx="2539999" cy="1523999"/>
      </dsp:txXfrm>
    </dsp:sp>
    <dsp:sp modelId="{C141EFEA-416A-3747-AA43-7EC3622D1609}">
      <dsp:nvSpPr>
        <dsp:cNvPr id="0" name=""/>
        <dsp:cNvSpPr/>
      </dsp:nvSpPr>
      <dsp:spPr>
        <a:xfrm>
          <a:off x="2794000" y="169333"/>
          <a:ext cx="2539999" cy="1523999"/>
        </a:xfrm>
        <a:prstGeom prst="rect">
          <a:avLst/>
        </a:prstGeom>
        <a:solidFill>
          <a:schemeClr val="accent2">
            <a:hueOff val="607460"/>
            <a:satOff val="0"/>
            <a:lumOff val="-26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As many implementations as actors to fit given security goal.</a:t>
          </a:r>
          <a:endParaRPr lang="en-US" sz="2100" kern="1200" dirty="0"/>
        </a:p>
      </dsp:txBody>
      <dsp:txXfrm>
        <a:off x="2794000" y="169333"/>
        <a:ext cx="2539999" cy="1523999"/>
      </dsp:txXfrm>
    </dsp:sp>
    <dsp:sp modelId="{7C0A923A-2C4D-CF4F-8CAF-9920F2EAD081}">
      <dsp:nvSpPr>
        <dsp:cNvPr id="0" name=""/>
        <dsp:cNvSpPr/>
      </dsp:nvSpPr>
      <dsp:spPr>
        <a:xfrm>
          <a:off x="5587999" y="169333"/>
          <a:ext cx="2539999" cy="1523999"/>
        </a:xfrm>
        <a:prstGeom prst="rect">
          <a:avLst/>
        </a:prstGeom>
        <a:solidFill>
          <a:schemeClr val="accent2">
            <a:hueOff val="1214919"/>
            <a:satOff val="0"/>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Supported features are vendor (HW and FW) specific</a:t>
          </a:r>
          <a:endParaRPr lang="en-US" sz="2100" kern="1200" dirty="0"/>
        </a:p>
      </dsp:txBody>
      <dsp:txXfrm>
        <a:off x="5587999" y="169333"/>
        <a:ext cx="2539999" cy="1523999"/>
      </dsp:txXfrm>
    </dsp:sp>
    <dsp:sp modelId="{0E79425C-F6FC-7044-B7C2-66DC28AB72F8}">
      <dsp:nvSpPr>
        <dsp:cNvPr id="0" name=""/>
        <dsp:cNvSpPr/>
      </dsp:nvSpPr>
      <dsp:spPr>
        <a:xfrm>
          <a:off x="0" y="1947333"/>
          <a:ext cx="2539999" cy="1523999"/>
        </a:xfrm>
        <a:prstGeom prst="rect">
          <a:avLst/>
        </a:prstGeom>
        <a:solidFill>
          <a:schemeClr val="accent2">
            <a:hueOff val="1822379"/>
            <a:satOff val="0"/>
            <a:lumOff val="-8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No resistance to hardware attacks</a:t>
          </a:r>
          <a:endParaRPr lang="en-US" sz="2100" kern="1200" dirty="0"/>
        </a:p>
      </dsp:txBody>
      <dsp:txXfrm>
        <a:off x="0" y="1947333"/>
        <a:ext cx="2539999" cy="1523999"/>
      </dsp:txXfrm>
    </dsp:sp>
    <dsp:sp modelId="{BA85C788-5FB2-2743-BEDA-72F795018F04}">
      <dsp:nvSpPr>
        <dsp:cNvPr id="0" name=""/>
        <dsp:cNvSpPr/>
      </dsp:nvSpPr>
      <dsp:spPr>
        <a:xfrm>
          <a:off x="2794000" y="1947333"/>
          <a:ext cx="2539999" cy="1523999"/>
        </a:xfrm>
        <a:prstGeom prst="rect">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Maturity is difficult to evaluate</a:t>
          </a:r>
          <a:endParaRPr lang="en-US" sz="2100" kern="1200" dirty="0"/>
        </a:p>
      </dsp:txBody>
      <dsp:txXfrm>
        <a:off x="2794000" y="1947333"/>
        <a:ext cx="2539999" cy="1523999"/>
      </dsp:txXfrm>
    </dsp:sp>
    <dsp:sp modelId="{5F1649A3-9491-EB4D-8755-A11E12B4E514}">
      <dsp:nvSpPr>
        <dsp:cNvPr id="0" name=""/>
        <dsp:cNvSpPr/>
      </dsp:nvSpPr>
      <dsp:spPr>
        <a:xfrm>
          <a:off x="5587999" y="1947333"/>
          <a:ext cx="2539999" cy="1523999"/>
        </a:xfrm>
        <a:prstGeom prst="rect">
          <a:avLst/>
        </a:prstGeom>
        <a:solidFill>
          <a:schemeClr val="accent2">
            <a:hueOff val="3037298"/>
            <a:satOff val="0"/>
            <a:lumOff val="-134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Frozen capabilities, no agility</a:t>
          </a:r>
          <a:endParaRPr lang="en-US" sz="2100" kern="1200" dirty="0"/>
        </a:p>
      </dsp:txBody>
      <dsp:txXfrm>
        <a:off x="5587999" y="1947333"/>
        <a:ext cx="2539999" cy="1523999"/>
      </dsp:txXfrm>
    </dsp:sp>
    <dsp:sp modelId="{2EEEF357-1439-AA47-A0C0-A67EDE967167}">
      <dsp:nvSpPr>
        <dsp:cNvPr id="0" name=""/>
        <dsp:cNvSpPr/>
      </dsp:nvSpPr>
      <dsp:spPr>
        <a:xfrm>
          <a:off x="0" y="3725333"/>
          <a:ext cx="2539999" cy="1523999"/>
        </a:xfrm>
        <a:prstGeom prst="rect">
          <a:avLst/>
        </a:prstGeom>
        <a:solidFill>
          <a:schemeClr val="accent2">
            <a:hueOff val="3644758"/>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Huge costs and planning impacts each time a change is required</a:t>
          </a:r>
          <a:endParaRPr lang="en-US" sz="2100" kern="1200" dirty="0"/>
        </a:p>
      </dsp:txBody>
      <dsp:txXfrm>
        <a:off x="0" y="3725333"/>
        <a:ext cx="2539999" cy="1523999"/>
      </dsp:txXfrm>
    </dsp:sp>
    <dsp:sp modelId="{6EE2895A-A5FA-1349-89B1-55E40E388E90}">
      <dsp:nvSpPr>
        <dsp:cNvPr id="0" name=""/>
        <dsp:cNvSpPr/>
      </dsp:nvSpPr>
      <dsp:spPr>
        <a:xfrm>
          <a:off x="2794000" y="3725333"/>
          <a:ext cx="2539999" cy="1523999"/>
        </a:xfrm>
        <a:prstGeom prst="rect">
          <a:avLst/>
        </a:prstGeom>
        <a:solidFill>
          <a:schemeClr val="accent2">
            <a:hueOff val="4252217"/>
            <a:satOff val="0"/>
            <a:lumOff val="-18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Limited cryptographic algorithms</a:t>
          </a:r>
          <a:endParaRPr lang="en-US" sz="2100" kern="1200" dirty="0"/>
        </a:p>
      </dsp:txBody>
      <dsp:txXfrm>
        <a:off x="2794000" y="3725333"/>
        <a:ext cx="2539999" cy="1523999"/>
      </dsp:txXfrm>
    </dsp:sp>
    <dsp:sp modelId="{E76B668A-C774-334F-9A1A-93D1787054B2}">
      <dsp:nvSpPr>
        <dsp:cNvPr id="0" name=""/>
        <dsp:cNvSpPr/>
      </dsp:nvSpPr>
      <dsp:spPr>
        <a:xfrm>
          <a:off x="5587999" y="3725333"/>
          <a:ext cx="2539999" cy="1523999"/>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No or low capability to fix vulnerability after deployment</a:t>
          </a:r>
          <a:endParaRPr lang="en-GB" sz="2100" kern="1200" dirty="0"/>
        </a:p>
      </dsp:txBody>
      <dsp:txXfrm>
        <a:off x="5587999" y="3725333"/>
        <a:ext cx="2539999" cy="1523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CA441-C33E-704E-A340-6461EDA3AB42}">
      <dsp:nvSpPr>
        <dsp:cNvPr id="0" name=""/>
        <dsp:cNvSpPr/>
      </dsp:nvSpPr>
      <dsp:spPr>
        <a:xfrm>
          <a:off x="4003" y="1081801"/>
          <a:ext cx="0" cy="4520386"/>
        </a:xfrm>
        <a:prstGeom prst="line">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022E7A-F5A9-5146-B5AA-1F4616F69D6D}">
      <dsp:nvSpPr>
        <dsp:cNvPr id="0" name=""/>
        <dsp:cNvSpPr/>
      </dsp:nvSpPr>
      <dsp:spPr>
        <a:xfrm>
          <a:off x="129569" y="1232481"/>
          <a:ext cx="2377472" cy="2034173"/>
        </a:xfrm>
        <a:prstGeom prst="rect">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l="7888" r="788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4240E-1744-4141-8E84-1C795C2E466F}">
      <dsp:nvSpPr>
        <dsp:cNvPr id="0" name=""/>
        <dsp:cNvSpPr/>
      </dsp:nvSpPr>
      <dsp:spPr>
        <a:xfrm>
          <a:off x="129569" y="3266655"/>
          <a:ext cx="2377472" cy="233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kern="1200">
              <a:solidFill>
                <a:schemeClr val="bg1"/>
              </a:solidFill>
            </a:rPr>
            <a:t>A secure enclave protected against physical and software attack</a:t>
          </a:r>
          <a:endParaRPr lang="en-GB" sz="1800" kern="1200" dirty="0">
            <a:solidFill>
              <a:schemeClr val="bg1"/>
            </a:solidFill>
          </a:endParaRPr>
        </a:p>
        <a:p>
          <a:pPr marL="114300" lvl="1" indent="-114300" algn="l" defTabSz="622300">
            <a:lnSpc>
              <a:spcPct val="90000"/>
            </a:lnSpc>
            <a:spcBef>
              <a:spcPct val="0"/>
            </a:spcBef>
            <a:spcAft>
              <a:spcPct val="15000"/>
            </a:spcAft>
            <a:buChar char="•"/>
          </a:pPr>
          <a:r>
            <a:rPr lang="en-GB" sz="1400" kern="1200">
              <a:solidFill>
                <a:schemeClr val="bg1"/>
              </a:solidFill>
            </a:rPr>
            <a:t>Tamper resistant hardware</a:t>
          </a:r>
          <a:endParaRPr lang="en-GB" sz="1400" kern="1200" dirty="0">
            <a:solidFill>
              <a:schemeClr val="bg1"/>
            </a:solidFill>
          </a:endParaRPr>
        </a:p>
        <a:p>
          <a:pPr marL="114300" lvl="1" indent="-114300" algn="l" defTabSz="622300">
            <a:lnSpc>
              <a:spcPct val="90000"/>
            </a:lnSpc>
            <a:spcBef>
              <a:spcPct val="0"/>
            </a:spcBef>
            <a:spcAft>
              <a:spcPct val="15000"/>
            </a:spcAft>
            <a:buChar char="•"/>
          </a:pPr>
          <a:r>
            <a:rPr lang="en-IT" sz="1400" kern="1200">
              <a:solidFill>
                <a:schemeClr val="bg1"/>
              </a:solidFill>
            </a:rPr>
            <a:t>Install, update OTA applications (not just keys)</a:t>
          </a:r>
          <a:endParaRPr lang="en-GB" sz="1400" kern="1200" dirty="0">
            <a:solidFill>
              <a:schemeClr val="bg1"/>
            </a:solidFill>
          </a:endParaRPr>
        </a:p>
        <a:p>
          <a:pPr marL="114300" lvl="1" indent="-114300" algn="l" defTabSz="622300">
            <a:lnSpc>
              <a:spcPct val="90000"/>
            </a:lnSpc>
            <a:spcBef>
              <a:spcPct val="0"/>
            </a:spcBef>
            <a:spcAft>
              <a:spcPct val="15000"/>
            </a:spcAft>
            <a:buChar char="•"/>
          </a:pPr>
          <a:r>
            <a:rPr lang="en-US" sz="1400" kern="1200">
              <a:solidFill>
                <a:schemeClr val="bg1"/>
              </a:solidFill>
            </a:rPr>
            <a:t>In OVER 192 Million Connected Cars in 2023 (Juniper Research) </a:t>
          </a:r>
          <a:r>
            <a:rPr lang="en-US" sz="400" kern="1200">
              <a:solidFill>
                <a:schemeClr val="bg1"/>
              </a:solidFill>
            </a:rPr>
            <a:t>https://www.juniperresearch.com/press/connected-vehicles-to-surpass-367-million-globally#:~:text=Hampshire%2C%20UK%20–%209th%20January%202023,from%20192%20million%20in%202023</a:t>
          </a:r>
          <a:endParaRPr lang="en-IT" sz="400" kern="1200" dirty="0">
            <a:solidFill>
              <a:schemeClr val="bg1"/>
            </a:solidFill>
          </a:endParaRPr>
        </a:p>
      </dsp:txBody>
      <dsp:txXfrm>
        <a:off x="129569" y="3266655"/>
        <a:ext cx="2377472" cy="2335532"/>
      </dsp:txXfrm>
    </dsp:sp>
    <dsp:sp modelId="{C45E3019-B802-5845-82F2-39D67C8DCA48}">
      <dsp:nvSpPr>
        <dsp:cNvPr id="0" name=""/>
        <dsp:cNvSpPr/>
      </dsp:nvSpPr>
      <dsp:spPr>
        <a:xfrm>
          <a:off x="4003" y="579536"/>
          <a:ext cx="2511325" cy="502265"/>
        </a:xfrm>
        <a:prstGeom prst="rect">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bg1"/>
              </a:solidFill>
            </a:rPr>
            <a:t>Secure Element</a:t>
          </a:r>
          <a:endParaRPr lang="en-GB" sz="1600" kern="1200" dirty="0">
            <a:solidFill>
              <a:schemeClr val="bg1"/>
            </a:solidFill>
          </a:endParaRPr>
        </a:p>
      </dsp:txBody>
      <dsp:txXfrm>
        <a:off x="4003" y="579536"/>
        <a:ext cx="2511325" cy="502265"/>
      </dsp:txXfrm>
    </dsp:sp>
    <dsp:sp modelId="{B5D47C6E-12CE-1140-B015-C8B5DBC8194A}">
      <dsp:nvSpPr>
        <dsp:cNvPr id="0" name=""/>
        <dsp:cNvSpPr/>
      </dsp:nvSpPr>
      <dsp:spPr>
        <a:xfrm>
          <a:off x="2848818" y="1081801"/>
          <a:ext cx="0" cy="4520386"/>
        </a:xfrm>
        <a:prstGeom prst="line">
          <a:avLst/>
        </a:prstGeom>
        <a:solidFill>
          <a:schemeClr val="lt1">
            <a:alpha val="90000"/>
            <a:hueOff val="0"/>
            <a:satOff val="0"/>
            <a:lumOff val="0"/>
            <a:alphaOff val="0"/>
          </a:schemeClr>
        </a:solidFill>
        <a:ln w="12700" cap="flat" cmpd="sng" algn="ctr">
          <a:solidFill>
            <a:schemeClr val="accent2">
              <a:shade val="80000"/>
              <a:hueOff val="365574"/>
              <a:satOff val="2039"/>
              <a:lumOff val="164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CCA8D-13F9-CF49-AA88-BBA29042A816}">
      <dsp:nvSpPr>
        <dsp:cNvPr id="0" name=""/>
        <dsp:cNvSpPr/>
      </dsp:nvSpPr>
      <dsp:spPr>
        <a:xfrm>
          <a:off x="2974384" y="1232481"/>
          <a:ext cx="2377472" cy="2034173"/>
        </a:xfrm>
        <a:prstGeom prst="rect">
          <a:avLst/>
        </a:prstGeom>
        <a:blipFill dpi="0" rotWithShape="1">
          <a:blip xmlns:r="http://schemas.openxmlformats.org/officeDocument/2006/relationships" r:embed="rId2">
            <a:extLst>
              <a:ext uri="{28A0092B-C50C-407E-A947-70E740481C1C}">
                <a14:useLocalDpi xmlns:a14="http://schemas.microsoft.com/office/drawing/2010/main"/>
              </a:ext>
            </a:extLst>
          </a:blip>
          <a:srcRect/>
          <a:stretch>
            <a:fillRect t="4886" b="48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2449B-E41E-D847-BD3B-C035FB261874}">
      <dsp:nvSpPr>
        <dsp:cNvPr id="0" name=""/>
        <dsp:cNvSpPr/>
      </dsp:nvSpPr>
      <dsp:spPr>
        <a:xfrm>
          <a:off x="2974384" y="3266655"/>
          <a:ext cx="2377472" cy="233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chemeClr val="bg1"/>
              </a:solidFill>
            </a:rPr>
            <a:t>A secure operating system running on a standard CPU alongside regular OS/Applications</a:t>
          </a:r>
          <a:endParaRPr lang="en-GB" sz="1800" kern="1200" dirty="0">
            <a:solidFill>
              <a:schemeClr val="bg1"/>
            </a:solidFill>
          </a:endParaRPr>
        </a:p>
        <a:p>
          <a:pPr marL="228600" lvl="2" indent="-114300" algn="l" defTabSz="622300">
            <a:lnSpc>
              <a:spcPct val="90000"/>
            </a:lnSpc>
            <a:spcBef>
              <a:spcPct val="0"/>
            </a:spcBef>
            <a:spcAft>
              <a:spcPct val="15000"/>
            </a:spcAft>
            <a:buChar char="•"/>
          </a:pPr>
          <a:r>
            <a:rPr lang="en-GB" sz="1400" kern="1200">
              <a:solidFill>
                <a:schemeClr val="bg1"/>
              </a:solidFill>
            </a:rPr>
            <a:t>Protected against attack by hardware chip features + software mechanisms</a:t>
          </a:r>
          <a:endParaRPr lang="en-GB" sz="1400" kern="1200" dirty="0">
            <a:solidFill>
              <a:schemeClr val="bg1"/>
            </a:solidFill>
          </a:endParaRPr>
        </a:p>
        <a:p>
          <a:pPr marL="114300" lvl="1" indent="-114300" algn="l" defTabSz="622300">
            <a:lnSpc>
              <a:spcPct val="90000"/>
            </a:lnSpc>
            <a:spcBef>
              <a:spcPct val="0"/>
            </a:spcBef>
            <a:spcAft>
              <a:spcPct val="15000"/>
            </a:spcAft>
            <a:buChar char="•"/>
          </a:pPr>
          <a:r>
            <a:rPr lang="en-US" sz="1400" kern="1200">
              <a:solidFill>
                <a:schemeClr val="bg1"/>
              </a:solidFill>
            </a:rPr>
            <a:t>In Over 100 Million Vehicles as of 2023 (Confidential Source) </a:t>
          </a:r>
          <a:endParaRPr lang="en-US" sz="1400" kern="1200" dirty="0">
            <a:solidFill>
              <a:schemeClr val="bg1"/>
            </a:solidFill>
          </a:endParaRPr>
        </a:p>
      </dsp:txBody>
      <dsp:txXfrm>
        <a:off x="2974384" y="3266655"/>
        <a:ext cx="2377472" cy="2335532"/>
      </dsp:txXfrm>
    </dsp:sp>
    <dsp:sp modelId="{9BBE6E7D-BEA3-B24B-A3D1-447F443E4CF1}">
      <dsp:nvSpPr>
        <dsp:cNvPr id="0" name=""/>
        <dsp:cNvSpPr/>
      </dsp:nvSpPr>
      <dsp:spPr>
        <a:xfrm>
          <a:off x="2848818" y="579536"/>
          <a:ext cx="2511325" cy="502265"/>
        </a:xfrm>
        <a:prstGeom prst="rect">
          <a:avLst/>
        </a:prstGeom>
        <a:solidFill>
          <a:schemeClr val="accent2">
            <a:shade val="80000"/>
            <a:hueOff val="365574"/>
            <a:satOff val="2039"/>
            <a:lumOff val="16494"/>
            <a:alphaOff val="0"/>
          </a:schemeClr>
        </a:solidFill>
        <a:ln w="12700" cap="flat" cmpd="sng" algn="ctr">
          <a:solidFill>
            <a:schemeClr val="accent2">
              <a:shade val="80000"/>
              <a:hueOff val="365574"/>
              <a:satOff val="2039"/>
              <a:lumOff val="164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bg1"/>
              </a:solidFill>
            </a:rPr>
            <a:t>Trusted Execution Environment</a:t>
          </a:r>
          <a:endParaRPr lang="en-GB" sz="1600" kern="1200" dirty="0">
            <a:solidFill>
              <a:schemeClr val="bg1"/>
            </a:solidFill>
          </a:endParaRPr>
        </a:p>
      </dsp:txBody>
      <dsp:txXfrm>
        <a:off x="2848818" y="579536"/>
        <a:ext cx="2511325" cy="502265"/>
      </dsp:txXfrm>
    </dsp:sp>
    <dsp:sp modelId="{B777B835-064F-944E-9C45-F7F4EDCEC9FE}">
      <dsp:nvSpPr>
        <dsp:cNvPr id="0" name=""/>
        <dsp:cNvSpPr/>
      </dsp:nvSpPr>
      <dsp:spPr>
        <a:xfrm>
          <a:off x="5693633" y="1081801"/>
          <a:ext cx="0" cy="4520386"/>
        </a:xfrm>
        <a:prstGeom prst="line">
          <a:avLst/>
        </a:prstGeom>
        <a:solidFill>
          <a:schemeClr val="lt1">
            <a:alpha val="90000"/>
            <a:hueOff val="0"/>
            <a:satOff val="0"/>
            <a:lumOff val="0"/>
            <a:alphaOff val="0"/>
          </a:schemeClr>
        </a:solidFill>
        <a:ln w="12700" cap="flat" cmpd="sng" algn="ctr">
          <a:solidFill>
            <a:schemeClr val="accent2">
              <a:shade val="80000"/>
              <a:hueOff val="731147"/>
              <a:satOff val="4078"/>
              <a:lumOff val="329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47D52E-F34E-E443-B2F7-46C832C2782C}">
      <dsp:nvSpPr>
        <dsp:cNvPr id="0" name=""/>
        <dsp:cNvSpPr/>
      </dsp:nvSpPr>
      <dsp:spPr>
        <a:xfrm>
          <a:off x="5819199" y="1232481"/>
          <a:ext cx="2377472" cy="2034173"/>
        </a:xfrm>
        <a:prstGeom prst="rect">
          <a:avLst/>
        </a:prstGeom>
        <a:blipFill dpi="0" rotWithShape="1">
          <a:blip xmlns:r="http://schemas.openxmlformats.org/officeDocument/2006/relationships" r:embed="rId3">
            <a:duotone>
              <a:schemeClr val="accent3">
                <a:shade val="45000"/>
                <a:satMod val="135000"/>
              </a:schemeClr>
              <a:prstClr val="white"/>
            </a:duotone>
          </a:blip>
          <a:srcRect/>
          <a:stretch>
            <a:fillRect l="9596" r="959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227CA-AB13-B74A-AC72-224B0E4CABA0}">
      <dsp:nvSpPr>
        <dsp:cNvPr id="0" name=""/>
        <dsp:cNvSpPr/>
      </dsp:nvSpPr>
      <dsp:spPr>
        <a:xfrm>
          <a:off x="5819199" y="3266655"/>
          <a:ext cx="2377472" cy="2335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bg1"/>
              </a:solidFill>
            </a:rPr>
            <a:t>New Technologies that create isolated execution environments</a:t>
          </a:r>
          <a:endParaRPr lang="en-US" sz="1400" kern="1200" dirty="0">
            <a:solidFill>
              <a:schemeClr val="bg1"/>
            </a:solidFill>
          </a:endParaRPr>
        </a:p>
      </dsp:txBody>
      <dsp:txXfrm>
        <a:off x="5819199" y="3266655"/>
        <a:ext cx="2377472" cy="2335532"/>
      </dsp:txXfrm>
    </dsp:sp>
    <dsp:sp modelId="{2E2A6796-0121-CA44-A15E-F0BC3DEA53B2}">
      <dsp:nvSpPr>
        <dsp:cNvPr id="0" name=""/>
        <dsp:cNvSpPr/>
      </dsp:nvSpPr>
      <dsp:spPr>
        <a:xfrm>
          <a:off x="5693633" y="579536"/>
          <a:ext cx="2511325" cy="502265"/>
        </a:xfrm>
        <a:prstGeom prst="rect">
          <a:avLst/>
        </a:prstGeom>
        <a:solidFill>
          <a:schemeClr val="accent2">
            <a:shade val="80000"/>
            <a:hueOff val="731147"/>
            <a:satOff val="4078"/>
            <a:lumOff val="32988"/>
            <a:alphaOff val="0"/>
          </a:schemeClr>
        </a:solidFill>
        <a:ln w="12700" cap="flat" cmpd="sng" algn="ctr">
          <a:solidFill>
            <a:schemeClr val="accent2">
              <a:shade val="80000"/>
              <a:hueOff val="731147"/>
              <a:satOff val="4078"/>
              <a:lumOff val="329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Isolated Technologies</a:t>
          </a:r>
          <a:endParaRPr lang="en-US" sz="1400" kern="1200" dirty="0">
            <a:solidFill>
              <a:schemeClr val="bg1"/>
            </a:solidFill>
          </a:endParaRPr>
        </a:p>
      </dsp:txBody>
      <dsp:txXfrm>
        <a:off x="5693633" y="579536"/>
        <a:ext cx="2511325" cy="50226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F2066-69CB-D345-8431-014FDB7CBF60}">
      <dsp:nvSpPr>
        <dsp:cNvPr id="0" name=""/>
        <dsp:cNvSpPr/>
      </dsp:nvSpPr>
      <dsp:spPr>
        <a:xfrm>
          <a:off x="3003306" y="475949"/>
          <a:ext cx="0" cy="4283542"/>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FF0064-26F8-314A-8A87-FDC0A68AD550}">
      <dsp:nvSpPr>
        <dsp:cNvPr id="0" name=""/>
        <dsp:cNvSpPr/>
      </dsp:nvSpPr>
      <dsp:spPr>
        <a:xfrm>
          <a:off x="3122293" y="618733"/>
          <a:ext cx="2252905" cy="192759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760" r="2076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6AD60-8C02-FE48-A0A4-C45BB2EA0115}">
      <dsp:nvSpPr>
        <dsp:cNvPr id="0" name=""/>
        <dsp:cNvSpPr/>
      </dsp:nvSpPr>
      <dsp:spPr>
        <a:xfrm>
          <a:off x="3122293" y="2546328"/>
          <a:ext cx="2252905" cy="2213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57150" lvl="1" indent="-57150" algn="l" defTabSz="488950">
            <a:lnSpc>
              <a:spcPct val="90000"/>
            </a:lnSpc>
            <a:spcBef>
              <a:spcPct val="0"/>
            </a:spcBef>
            <a:spcAft>
              <a:spcPct val="15000"/>
            </a:spcAft>
            <a:buChar char="•"/>
          </a:pPr>
          <a:r>
            <a:rPr lang="en-GB" sz="1100" kern="1200" dirty="0">
              <a:solidFill>
                <a:schemeClr val="bg1"/>
              </a:solidFill>
            </a:rPr>
            <a:t>SESIP to Generate Artefacts for UNECE 155</a:t>
          </a:r>
        </a:p>
        <a:p>
          <a:pPr marL="57150" lvl="1" indent="-57150" algn="l" defTabSz="488950">
            <a:lnSpc>
              <a:spcPct val="90000"/>
            </a:lnSpc>
            <a:spcBef>
              <a:spcPct val="0"/>
            </a:spcBef>
            <a:spcAft>
              <a:spcPct val="15000"/>
            </a:spcAft>
            <a:buChar char="•"/>
          </a:pPr>
          <a:r>
            <a:rPr lang="en-GB" sz="1100" kern="1200" dirty="0">
              <a:solidFill>
                <a:schemeClr val="bg1"/>
              </a:solidFill>
            </a:rPr>
            <a:t>Secure Boot</a:t>
          </a:r>
        </a:p>
        <a:p>
          <a:pPr marL="57150" lvl="1" indent="-57150" algn="l" defTabSz="488950">
            <a:lnSpc>
              <a:spcPct val="90000"/>
            </a:lnSpc>
            <a:spcBef>
              <a:spcPct val="0"/>
            </a:spcBef>
            <a:spcAft>
              <a:spcPct val="15000"/>
            </a:spcAft>
            <a:buChar char="•"/>
          </a:pPr>
          <a:r>
            <a:rPr lang="en-GB" sz="1100" kern="1200" dirty="0">
              <a:solidFill>
                <a:schemeClr val="bg1"/>
              </a:solidFill>
            </a:rPr>
            <a:t>Supporting HPC ADAS functionality</a:t>
          </a:r>
        </a:p>
        <a:p>
          <a:pPr marL="57150" lvl="1" indent="-57150" algn="l" defTabSz="488950">
            <a:lnSpc>
              <a:spcPct val="90000"/>
            </a:lnSpc>
            <a:spcBef>
              <a:spcPct val="0"/>
            </a:spcBef>
            <a:spcAft>
              <a:spcPct val="15000"/>
            </a:spcAft>
            <a:buChar char="•"/>
          </a:pPr>
          <a:r>
            <a:rPr lang="en-GB" sz="1100" kern="1200" dirty="0">
              <a:solidFill>
                <a:schemeClr val="bg1"/>
              </a:solidFill>
            </a:rPr>
            <a:t>Virtualisation of multiple TEEs</a:t>
          </a:r>
        </a:p>
        <a:p>
          <a:pPr marL="57150" lvl="1" indent="-57150" algn="l" defTabSz="488950">
            <a:lnSpc>
              <a:spcPct val="90000"/>
            </a:lnSpc>
            <a:spcBef>
              <a:spcPct val="0"/>
            </a:spcBef>
            <a:spcAft>
              <a:spcPct val="15000"/>
            </a:spcAft>
            <a:buChar char="•"/>
          </a:pPr>
          <a:r>
            <a:rPr lang="en-GB" sz="1100" kern="1200" dirty="0">
              <a:solidFill>
                <a:schemeClr val="bg1"/>
              </a:solidFill>
            </a:rPr>
            <a:t>Isolation: Work Items in RISCV</a:t>
          </a:r>
        </a:p>
        <a:p>
          <a:pPr marL="57150" lvl="1" indent="-57150" algn="l" defTabSz="488950">
            <a:lnSpc>
              <a:spcPct val="90000"/>
            </a:lnSpc>
            <a:spcBef>
              <a:spcPct val="0"/>
            </a:spcBef>
            <a:spcAft>
              <a:spcPct val="15000"/>
            </a:spcAft>
            <a:buChar char="•"/>
          </a:pPr>
          <a:r>
            <a:rPr lang="en-GB" sz="1100" kern="1200" dirty="0">
              <a:solidFill>
                <a:schemeClr val="bg1"/>
              </a:solidFill>
            </a:rPr>
            <a:t>Applicability of SAE's Hardware Protected Security Environments to Other Regions</a:t>
          </a:r>
        </a:p>
        <a:p>
          <a:pPr marL="57150" lvl="1" indent="-57150" algn="l" defTabSz="488950">
            <a:lnSpc>
              <a:spcPct val="90000"/>
            </a:lnSpc>
            <a:spcBef>
              <a:spcPct val="0"/>
            </a:spcBef>
            <a:spcAft>
              <a:spcPct val="15000"/>
            </a:spcAft>
            <a:buChar char="•"/>
          </a:pPr>
          <a:r>
            <a:rPr lang="en-GB" sz="1100" kern="1200" dirty="0">
              <a:solidFill>
                <a:schemeClr val="bg1"/>
              </a:solidFill>
            </a:rPr>
            <a:t>PQC migration across regions</a:t>
          </a:r>
        </a:p>
      </dsp:txBody>
      <dsp:txXfrm>
        <a:off x="3122293" y="2546328"/>
        <a:ext cx="2252905" cy="2213163"/>
      </dsp:txXfrm>
    </dsp:sp>
    <dsp:sp modelId="{F7B6EC5D-9004-C544-B37A-73B792F1ABB7}">
      <dsp:nvSpPr>
        <dsp:cNvPr id="0" name=""/>
        <dsp:cNvSpPr/>
      </dsp:nvSpPr>
      <dsp:spPr>
        <a:xfrm>
          <a:off x="3003306" y="0"/>
          <a:ext cx="2379746" cy="47594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Guidelines</a:t>
          </a:r>
        </a:p>
      </dsp:txBody>
      <dsp:txXfrm>
        <a:off x="3003306" y="0"/>
        <a:ext cx="2379746" cy="475949"/>
      </dsp:txXfrm>
    </dsp:sp>
    <dsp:sp modelId="{67B5FBCD-39E5-1348-98CB-7AB26BE194A8}">
      <dsp:nvSpPr>
        <dsp:cNvPr id="0" name=""/>
        <dsp:cNvSpPr/>
      </dsp:nvSpPr>
      <dsp:spPr>
        <a:xfrm>
          <a:off x="5949689" y="475949"/>
          <a:ext cx="0" cy="4283542"/>
        </a:xfrm>
        <a:prstGeom prst="line">
          <a:avLst/>
        </a:prstGeom>
        <a:solidFill>
          <a:schemeClr val="lt1">
            <a:alpha val="90000"/>
            <a:hueOff val="0"/>
            <a:satOff val="0"/>
            <a:lumOff val="0"/>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1141FE-382C-9C4F-899A-A24C2E5C4040}">
      <dsp:nvSpPr>
        <dsp:cNvPr id="0" name=""/>
        <dsp:cNvSpPr/>
      </dsp:nvSpPr>
      <dsp:spPr>
        <a:xfrm>
          <a:off x="6068676" y="618733"/>
          <a:ext cx="2252905" cy="192759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FBA5E-5DA5-D94A-8698-055A37229362}">
      <dsp:nvSpPr>
        <dsp:cNvPr id="0" name=""/>
        <dsp:cNvSpPr/>
      </dsp:nvSpPr>
      <dsp:spPr>
        <a:xfrm>
          <a:off x="6068676" y="2546328"/>
          <a:ext cx="2252905" cy="2213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57150" lvl="1" indent="-57150" algn="l" defTabSz="488950">
            <a:lnSpc>
              <a:spcPct val="90000"/>
            </a:lnSpc>
            <a:spcBef>
              <a:spcPct val="0"/>
            </a:spcBef>
            <a:spcAft>
              <a:spcPct val="15000"/>
            </a:spcAft>
            <a:buChar char="•"/>
          </a:pPr>
          <a:r>
            <a:rPr lang="en-GB" sz="1100" kern="1200" dirty="0">
              <a:solidFill>
                <a:schemeClr val="bg1"/>
              </a:solidFill>
            </a:rPr>
            <a:t>Embedded Se as an Extension to HSM</a:t>
          </a:r>
        </a:p>
        <a:p>
          <a:pPr marL="57150" lvl="1" indent="-57150" algn="l" defTabSz="488950">
            <a:lnSpc>
              <a:spcPct val="90000"/>
            </a:lnSpc>
            <a:spcBef>
              <a:spcPct val="0"/>
            </a:spcBef>
            <a:spcAft>
              <a:spcPct val="15000"/>
            </a:spcAft>
            <a:buChar char="•"/>
          </a:pPr>
          <a:r>
            <a:rPr lang="en-GB" sz="1100" kern="1200" dirty="0">
              <a:solidFill>
                <a:schemeClr val="bg1"/>
              </a:solidFill>
            </a:rPr>
            <a:t>Managing Mixed Criticalities for Safety</a:t>
          </a:r>
        </a:p>
        <a:p>
          <a:pPr marL="57150" lvl="1" indent="-57150" algn="l" defTabSz="488950">
            <a:lnSpc>
              <a:spcPct val="90000"/>
            </a:lnSpc>
            <a:spcBef>
              <a:spcPct val="0"/>
            </a:spcBef>
            <a:spcAft>
              <a:spcPct val="15000"/>
            </a:spcAft>
            <a:buChar char="•"/>
          </a:pPr>
          <a:r>
            <a:rPr lang="en-GB" sz="1100" kern="1200" dirty="0">
              <a:solidFill>
                <a:schemeClr val="bg1"/>
              </a:solidFill>
            </a:rPr>
            <a:t>Standardisation of TEE Non-Security Attributes (e.g. performance, profile, memory usage, start up time, etc.)</a:t>
          </a:r>
        </a:p>
      </dsp:txBody>
      <dsp:txXfrm>
        <a:off x="6068676" y="2546328"/>
        <a:ext cx="2252905" cy="2213163"/>
      </dsp:txXfrm>
    </dsp:sp>
    <dsp:sp modelId="{30C524E1-EB74-5B42-9205-9CAD37D177C3}">
      <dsp:nvSpPr>
        <dsp:cNvPr id="0" name=""/>
        <dsp:cNvSpPr/>
      </dsp:nvSpPr>
      <dsp:spPr>
        <a:xfrm>
          <a:off x="5949689" y="0"/>
          <a:ext cx="2379746" cy="475949"/>
        </a:xfrm>
        <a:prstGeom prst="rect">
          <a:avLst/>
        </a:prstGeom>
        <a:solidFill>
          <a:schemeClr val="accent2">
            <a:hueOff val="4859677"/>
            <a:satOff val="0"/>
            <a:lumOff val="-21568"/>
            <a:alphaOff val="0"/>
          </a:schemeClr>
        </a:solidFill>
        <a:ln w="12700" cap="flat" cmpd="sng" algn="ctr">
          <a:solidFill>
            <a:schemeClr val="accent2">
              <a:hueOff val="4859677"/>
              <a:satOff val="0"/>
              <a:lumOff val="-2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Technical Requirements</a:t>
          </a:r>
        </a:p>
      </dsp:txBody>
      <dsp:txXfrm>
        <a:off x="5949689" y="0"/>
        <a:ext cx="2379746" cy="47594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187C9-FCA3-F64E-8458-8345EDB5AC28}">
      <dsp:nvSpPr>
        <dsp:cNvPr id="0" name=""/>
        <dsp:cNvSpPr/>
      </dsp:nvSpPr>
      <dsp:spPr>
        <a:xfrm>
          <a:off x="2361698" y="317422"/>
          <a:ext cx="6266012" cy="19581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26306"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Standardise minimum common interoperable security services that allow service providers to develop applications for SDVs</a:t>
          </a:r>
          <a:br>
            <a:rPr lang="en-GB" sz="2600" kern="1200" dirty="0"/>
          </a:br>
          <a:endParaRPr lang="en-GB" sz="2600" kern="1200" dirty="0"/>
        </a:p>
      </dsp:txBody>
      <dsp:txXfrm>
        <a:off x="2361698" y="317422"/>
        <a:ext cx="6266012" cy="1958128"/>
      </dsp:txXfrm>
    </dsp:sp>
    <dsp:sp modelId="{2611D429-3696-C54A-9E87-97A776D8DBFD}">
      <dsp:nvSpPr>
        <dsp:cNvPr id="0" name=""/>
        <dsp:cNvSpPr/>
      </dsp:nvSpPr>
      <dsp:spPr>
        <a:xfrm>
          <a:off x="2100614" y="34581"/>
          <a:ext cx="1370690" cy="2056035"/>
        </a:xfrm>
        <a:prstGeom prst="rect">
          <a:avLst/>
        </a:prstGeom>
        <a:blipFill dpi="0" rotWithShape="1">
          <a:blip xmlns:r="http://schemas.openxmlformats.org/officeDocument/2006/relationships" r:embed="rId1"/>
          <a:srcRect/>
          <a:stretch>
            <a:fillRect t="28647" b="2864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71580C-EFC6-5044-B17A-CE5D7EA77C5D}">
      <dsp:nvSpPr>
        <dsp:cNvPr id="0" name=""/>
        <dsp:cNvSpPr/>
      </dsp:nvSpPr>
      <dsp:spPr>
        <a:xfrm>
          <a:off x="2361698" y="2782489"/>
          <a:ext cx="6266012" cy="19581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26306"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Determine how product certification can provide evidence for the CSMS (UNECE 155/156) process</a:t>
          </a:r>
        </a:p>
      </dsp:txBody>
      <dsp:txXfrm>
        <a:off x="2361698" y="2782489"/>
        <a:ext cx="6266012" cy="1958128"/>
      </dsp:txXfrm>
    </dsp:sp>
    <dsp:sp modelId="{F5A62711-0E8F-9549-B437-884171F3C41E}">
      <dsp:nvSpPr>
        <dsp:cNvPr id="0" name=""/>
        <dsp:cNvSpPr/>
      </dsp:nvSpPr>
      <dsp:spPr>
        <a:xfrm>
          <a:off x="2100614" y="2499648"/>
          <a:ext cx="1370690" cy="2056035"/>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666" b="1666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2E7A2-A9CC-A94E-9D0A-AA61D6E38BA2}">
      <dsp:nvSpPr>
        <dsp:cNvPr id="0" name=""/>
        <dsp:cNvSpPr/>
      </dsp:nvSpPr>
      <dsp:spPr>
        <a:xfrm>
          <a:off x="2804659" y="2008822"/>
          <a:ext cx="2455227" cy="2455227"/>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Automotive Task Force</a:t>
          </a:r>
          <a:endParaRPr lang="en-GB" sz="2000" b="1" kern="1200" dirty="0"/>
        </a:p>
      </dsp:txBody>
      <dsp:txXfrm>
        <a:off x="3298269" y="2583947"/>
        <a:ext cx="1468007" cy="1262038"/>
      </dsp:txXfrm>
    </dsp:sp>
    <dsp:sp modelId="{3A3F2DDA-A40E-0245-BC5C-D5EA066D9220}">
      <dsp:nvSpPr>
        <dsp:cNvPr id="0" name=""/>
        <dsp:cNvSpPr/>
      </dsp:nvSpPr>
      <dsp:spPr>
        <a:xfrm>
          <a:off x="1376163" y="1428496"/>
          <a:ext cx="1785620" cy="1785620"/>
        </a:xfrm>
        <a:prstGeom prst="gear6">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t>Ext. Input</a:t>
          </a:r>
        </a:p>
      </dsp:txBody>
      <dsp:txXfrm>
        <a:off x="1825698" y="1880748"/>
        <a:ext cx="886550" cy="881116"/>
      </dsp:txXfrm>
    </dsp:sp>
    <dsp:sp modelId="{10FD5003-CA12-B84F-BDF0-FBAC24A0F5B2}">
      <dsp:nvSpPr>
        <dsp:cNvPr id="0" name=""/>
        <dsp:cNvSpPr/>
      </dsp:nvSpPr>
      <dsp:spPr>
        <a:xfrm>
          <a:off x="274114" y="2984246"/>
          <a:ext cx="1818153" cy="954343"/>
        </a:xfrm>
        <a:prstGeom prst="roundRect">
          <a:avLst>
            <a:gd name="adj" fmla="val 10000"/>
          </a:avLst>
        </a:prstGeom>
        <a:solidFill>
          <a:schemeClr val="accent4">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Cybersecurity Vehicle Forum</a:t>
          </a:r>
        </a:p>
        <a:p>
          <a:pPr marL="171450" lvl="1" indent="-171450" algn="l" defTabSz="711200">
            <a:lnSpc>
              <a:spcPct val="90000"/>
            </a:lnSpc>
            <a:spcBef>
              <a:spcPct val="0"/>
            </a:spcBef>
            <a:spcAft>
              <a:spcPct val="15000"/>
            </a:spcAft>
            <a:buChar char="•"/>
          </a:pPr>
          <a:r>
            <a:rPr lang="en-GB" sz="1600" kern="1200" dirty="0"/>
            <a:t>Industrial Alliances</a:t>
          </a:r>
        </a:p>
      </dsp:txBody>
      <dsp:txXfrm>
        <a:off x="302066" y="3012198"/>
        <a:ext cx="1762249" cy="898439"/>
      </dsp:txXfrm>
    </dsp:sp>
    <dsp:sp modelId="{7B89AA32-305F-B548-B27D-E62097F3ACF9}">
      <dsp:nvSpPr>
        <dsp:cNvPr id="0" name=""/>
        <dsp:cNvSpPr/>
      </dsp:nvSpPr>
      <dsp:spPr>
        <a:xfrm rot="20700000">
          <a:off x="2376293" y="196600"/>
          <a:ext cx="1749543" cy="1749543"/>
        </a:xfrm>
        <a:prstGeom prst="gear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t>Internal Input</a:t>
          </a:r>
        </a:p>
      </dsp:txBody>
      <dsp:txXfrm rot="-20700000">
        <a:off x="2760019" y="580326"/>
        <a:ext cx="982091" cy="982091"/>
      </dsp:txXfrm>
    </dsp:sp>
    <dsp:sp modelId="{232CFA22-2DED-CD4E-AA18-02F17C94B886}">
      <dsp:nvSpPr>
        <dsp:cNvPr id="0" name=""/>
        <dsp:cNvSpPr/>
      </dsp:nvSpPr>
      <dsp:spPr>
        <a:xfrm>
          <a:off x="3913270" y="18395"/>
          <a:ext cx="2385749" cy="1734630"/>
        </a:xfrm>
        <a:prstGeom prst="roundRect">
          <a:avLst>
            <a:gd name="adj" fmla="val 10000"/>
          </a:avLst>
        </a:prstGeom>
        <a:solidFill>
          <a:schemeClr val="accent2">
            <a:lumMod val="40000"/>
            <a:lumOff val="6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solidFill>
                <a:schemeClr val="bg1"/>
              </a:solidFill>
            </a:rPr>
            <a:t>Security Task Force</a:t>
          </a:r>
        </a:p>
        <a:p>
          <a:pPr marL="171450" lvl="1" indent="-171450" algn="l" defTabSz="711200">
            <a:lnSpc>
              <a:spcPct val="90000"/>
            </a:lnSpc>
            <a:spcBef>
              <a:spcPct val="0"/>
            </a:spcBef>
            <a:spcAft>
              <a:spcPct val="15000"/>
            </a:spcAft>
            <a:buChar char="•"/>
          </a:pPr>
          <a:r>
            <a:rPr lang="en-GB" sz="1600" b="1" kern="1200" dirty="0">
              <a:solidFill>
                <a:schemeClr val="bg1"/>
              </a:solidFill>
            </a:rPr>
            <a:t>SBOM Task Force</a:t>
          </a:r>
        </a:p>
        <a:p>
          <a:pPr marL="171450" lvl="1" indent="-171450" algn="l" defTabSz="711200">
            <a:lnSpc>
              <a:spcPct val="90000"/>
            </a:lnSpc>
            <a:spcBef>
              <a:spcPct val="0"/>
            </a:spcBef>
            <a:spcAft>
              <a:spcPct val="15000"/>
            </a:spcAft>
            <a:buChar char="•"/>
          </a:pPr>
          <a:r>
            <a:rPr lang="en-GB" sz="1600" b="1" kern="1200" dirty="0">
              <a:solidFill>
                <a:schemeClr val="bg1"/>
              </a:solidFill>
            </a:rPr>
            <a:t>Regional Task Forces (Japan, China)</a:t>
          </a:r>
        </a:p>
        <a:p>
          <a:pPr marL="171450" lvl="1" indent="-171450" algn="l" defTabSz="711200">
            <a:lnSpc>
              <a:spcPct val="90000"/>
            </a:lnSpc>
            <a:spcBef>
              <a:spcPct val="0"/>
            </a:spcBef>
            <a:spcAft>
              <a:spcPct val="15000"/>
            </a:spcAft>
            <a:buChar char="•"/>
          </a:pPr>
          <a:r>
            <a:rPr lang="en-GB" sz="1600" b="1" kern="1200" dirty="0">
              <a:solidFill>
                <a:schemeClr val="bg1"/>
              </a:solidFill>
            </a:rPr>
            <a:t>Attack Expert Working Group</a:t>
          </a:r>
        </a:p>
      </dsp:txBody>
      <dsp:txXfrm>
        <a:off x="3964076" y="69201"/>
        <a:ext cx="2284137" cy="1633018"/>
      </dsp:txXfrm>
    </dsp:sp>
    <dsp:sp modelId="{F949C64D-AC19-184B-8148-03C1D2600579}">
      <dsp:nvSpPr>
        <dsp:cNvPr id="0" name=""/>
        <dsp:cNvSpPr/>
      </dsp:nvSpPr>
      <dsp:spPr>
        <a:xfrm>
          <a:off x="2618837" y="1636643"/>
          <a:ext cx="3142691" cy="3142691"/>
        </a:xfrm>
        <a:prstGeom prst="circularArrow">
          <a:avLst>
            <a:gd name="adj1" fmla="val 4687"/>
            <a:gd name="adj2" fmla="val 299029"/>
            <a:gd name="adj3" fmla="val 2522277"/>
            <a:gd name="adj4" fmla="val 15848173"/>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5DE50E-49CA-F04C-8797-CC537918D6A5}">
      <dsp:nvSpPr>
        <dsp:cNvPr id="0" name=""/>
        <dsp:cNvSpPr/>
      </dsp:nvSpPr>
      <dsp:spPr>
        <a:xfrm>
          <a:off x="1059933" y="1032248"/>
          <a:ext cx="2283361" cy="2283361"/>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764C91-B97C-E34F-BE79-37F84A2E128B}">
      <dsp:nvSpPr>
        <dsp:cNvPr id="0" name=""/>
        <dsp:cNvSpPr/>
      </dsp:nvSpPr>
      <dsp:spPr>
        <a:xfrm>
          <a:off x="1971605" y="-187772"/>
          <a:ext cx="2461923" cy="2461923"/>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B48FF-7D22-E14F-85CD-528CBA22AEA3}">
      <dsp:nvSpPr>
        <dsp:cNvPr id="0" name=""/>
        <dsp:cNvSpPr/>
      </dsp:nvSpPr>
      <dsp:spPr>
        <a:xfrm>
          <a:off x="486528" y="1190"/>
          <a:ext cx="2230834" cy="1338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Secure Element</a:t>
          </a:r>
          <a:endParaRPr lang="en-GB" sz="2200" kern="1200" dirty="0"/>
        </a:p>
      </dsp:txBody>
      <dsp:txXfrm>
        <a:off x="486528" y="1190"/>
        <a:ext cx="2230834" cy="1338500"/>
      </dsp:txXfrm>
    </dsp:sp>
    <dsp:sp modelId="{863A8BEB-615F-2041-97BA-9A711BE37A2B}">
      <dsp:nvSpPr>
        <dsp:cNvPr id="0" name=""/>
        <dsp:cNvSpPr/>
      </dsp:nvSpPr>
      <dsp:spPr>
        <a:xfrm>
          <a:off x="486528" y="1562774"/>
          <a:ext cx="2230834" cy="1338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Trusted Execution and Platform Services</a:t>
          </a:r>
          <a:endParaRPr lang="en-GB" sz="2200" kern="1200" dirty="0"/>
        </a:p>
      </dsp:txBody>
      <dsp:txXfrm>
        <a:off x="486528" y="1562774"/>
        <a:ext cx="2230834" cy="1338500"/>
      </dsp:txXfrm>
    </dsp:sp>
    <dsp:sp modelId="{00BBABA2-2C1E-3D49-803C-A19A74C42BAA}">
      <dsp:nvSpPr>
        <dsp:cNvPr id="0" name=""/>
        <dsp:cNvSpPr/>
      </dsp:nvSpPr>
      <dsp:spPr>
        <a:xfrm>
          <a:off x="486528" y="3124358"/>
          <a:ext cx="2230834" cy="1338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SESIP Committee</a:t>
          </a:r>
          <a:endParaRPr lang="en-GB" sz="2200" kern="1200" dirty="0"/>
        </a:p>
      </dsp:txBody>
      <dsp:txXfrm>
        <a:off x="486528" y="3124358"/>
        <a:ext cx="2230834" cy="1338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E560C-4AC2-C043-BADB-F01F2F832A3B}">
      <dsp:nvSpPr>
        <dsp:cNvPr id="0" name=""/>
        <dsp:cNvSpPr/>
      </dsp:nvSpPr>
      <dsp:spPr>
        <a:xfrm>
          <a:off x="1207368" y="584"/>
          <a:ext cx="1077763" cy="107776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b="1" kern="1200">
              <a:effectLst/>
              <a:latin typeface="+mn-lt"/>
            </a:rPr>
            <a:t>Hardware</a:t>
          </a:r>
          <a:endParaRPr lang="en-GB" sz="1200" kern="1200" dirty="0"/>
        </a:p>
      </dsp:txBody>
      <dsp:txXfrm>
        <a:off x="1365203" y="158419"/>
        <a:ext cx="762093" cy="762093"/>
      </dsp:txXfrm>
    </dsp:sp>
    <dsp:sp modelId="{62C4DD9B-6C50-6946-B4EF-E167B3C2BDD3}">
      <dsp:nvSpPr>
        <dsp:cNvPr id="0" name=""/>
        <dsp:cNvSpPr/>
      </dsp:nvSpPr>
      <dsp:spPr>
        <a:xfrm rot="3600000">
          <a:off x="2003520" y="1051467"/>
          <a:ext cx="286674" cy="363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025021" y="1086976"/>
        <a:ext cx="200672" cy="218247"/>
      </dsp:txXfrm>
    </dsp:sp>
    <dsp:sp modelId="{BCA798B2-CEF0-714C-99CE-9840E2BECA14}">
      <dsp:nvSpPr>
        <dsp:cNvPr id="0" name=""/>
        <dsp:cNvSpPr/>
      </dsp:nvSpPr>
      <dsp:spPr>
        <a:xfrm>
          <a:off x="2016697" y="1402384"/>
          <a:ext cx="1077763" cy="107776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b="1" kern="1200">
              <a:effectLst/>
              <a:latin typeface="+mn-lt"/>
            </a:rPr>
            <a:t>Firmware</a:t>
          </a:r>
          <a:endParaRPr lang="en-GB" sz="1200" kern="1200" dirty="0"/>
        </a:p>
      </dsp:txBody>
      <dsp:txXfrm>
        <a:off x="2174532" y="1560219"/>
        <a:ext cx="762093" cy="762093"/>
      </dsp:txXfrm>
    </dsp:sp>
    <dsp:sp modelId="{C77F98E0-E22C-0549-BE2B-42E8AEA4EDA8}">
      <dsp:nvSpPr>
        <dsp:cNvPr id="0" name=""/>
        <dsp:cNvSpPr/>
      </dsp:nvSpPr>
      <dsp:spPr>
        <a:xfrm rot="10800000">
          <a:off x="1611026" y="1759393"/>
          <a:ext cx="286674" cy="363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1697028" y="1832142"/>
        <a:ext cx="200672" cy="218247"/>
      </dsp:txXfrm>
    </dsp:sp>
    <dsp:sp modelId="{1D84EACD-5D36-C749-922D-E07D3BACD57F}">
      <dsp:nvSpPr>
        <dsp:cNvPr id="0" name=""/>
        <dsp:cNvSpPr/>
      </dsp:nvSpPr>
      <dsp:spPr>
        <a:xfrm>
          <a:off x="398038" y="1402384"/>
          <a:ext cx="1077763" cy="107776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b="1" kern="1200">
              <a:effectLst/>
              <a:latin typeface="+mn-lt"/>
            </a:rPr>
            <a:t>Root of trust</a:t>
          </a:r>
          <a:endParaRPr lang="en-GB" sz="1200" kern="1200" dirty="0"/>
        </a:p>
      </dsp:txBody>
      <dsp:txXfrm>
        <a:off x="555873" y="1560219"/>
        <a:ext cx="762093" cy="762093"/>
      </dsp:txXfrm>
    </dsp:sp>
    <dsp:sp modelId="{60B489BB-2205-7648-A762-3FCA42142EF3}">
      <dsp:nvSpPr>
        <dsp:cNvPr id="0" name=""/>
        <dsp:cNvSpPr/>
      </dsp:nvSpPr>
      <dsp:spPr>
        <a:xfrm rot="18000000">
          <a:off x="1194191" y="1065520"/>
          <a:ext cx="286674" cy="363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215692" y="1175509"/>
        <a:ext cx="200672" cy="218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A100F-DB65-724A-9021-B45FC3EEFD4B}">
      <dsp:nvSpPr>
        <dsp:cNvPr id="0" name=""/>
        <dsp:cNvSpPr/>
      </dsp:nvSpPr>
      <dsp:spPr>
        <a:xfrm>
          <a:off x="866597" y="748629"/>
          <a:ext cx="2100746" cy="69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Silicon Roots of Trust</a:t>
          </a:r>
        </a:p>
      </dsp:txBody>
      <dsp:txXfrm>
        <a:off x="866597" y="748629"/>
        <a:ext cx="2100746" cy="692291"/>
      </dsp:txXfrm>
    </dsp:sp>
    <dsp:sp modelId="{B7B2C027-DA19-AB4F-B17D-E62B8B99E222}">
      <dsp:nvSpPr>
        <dsp:cNvPr id="0" name=""/>
        <dsp:cNvSpPr/>
      </dsp:nvSpPr>
      <dsp:spPr>
        <a:xfrm>
          <a:off x="866597" y="2208433"/>
          <a:ext cx="2100746" cy="129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Plenty of hardware, root of trusts, each with secure crypto</a:t>
          </a:r>
        </a:p>
      </dsp:txBody>
      <dsp:txXfrm>
        <a:off x="866597" y="2208433"/>
        <a:ext cx="2100746" cy="1297016"/>
      </dsp:txXfrm>
    </dsp:sp>
    <dsp:sp modelId="{9C38A3F3-AADB-EC4F-99A5-D7FD6A41BA18}">
      <dsp:nvSpPr>
        <dsp:cNvPr id="0" name=""/>
        <dsp:cNvSpPr/>
      </dsp:nvSpPr>
      <dsp:spPr>
        <a:xfrm>
          <a:off x="864210" y="538077"/>
          <a:ext cx="167104" cy="16710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464D2-E8BD-8542-8D87-9F1160614DCC}">
      <dsp:nvSpPr>
        <dsp:cNvPr id="0" name=""/>
        <dsp:cNvSpPr/>
      </dsp:nvSpPr>
      <dsp:spPr>
        <a:xfrm>
          <a:off x="981184" y="304130"/>
          <a:ext cx="167104" cy="167104"/>
        </a:xfrm>
        <a:prstGeom prst="ellipse">
          <a:avLst/>
        </a:prstGeom>
        <a:solidFill>
          <a:schemeClr val="accent2">
            <a:hueOff val="269982"/>
            <a:satOff val="0"/>
            <a:lumOff val="-1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0A9BCE-9E26-7B4C-9744-6E5537AB4CAF}">
      <dsp:nvSpPr>
        <dsp:cNvPr id="0" name=""/>
        <dsp:cNvSpPr/>
      </dsp:nvSpPr>
      <dsp:spPr>
        <a:xfrm>
          <a:off x="1261920" y="350920"/>
          <a:ext cx="262593" cy="262593"/>
        </a:xfrm>
        <a:prstGeom prst="ellipse">
          <a:avLst/>
        </a:prstGeom>
        <a:solidFill>
          <a:schemeClr val="accent2">
            <a:hueOff val="539964"/>
            <a:satOff val="0"/>
            <a:lumOff val="-23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E68A3-6B35-9546-B996-384FBDE6FAE6}">
      <dsp:nvSpPr>
        <dsp:cNvPr id="0" name=""/>
        <dsp:cNvSpPr/>
      </dsp:nvSpPr>
      <dsp:spPr>
        <a:xfrm>
          <a:off x="1495866" y="93578"/>
          <a:ext cx="167104" cy="167104"/>
        </a:xfrm>
        <a:prstGeom prst="ellipse">
          <a:avLst/>
        </a:prstGeom>
        <a:solidFill>
          <a:schemeClr val="accent2">
            <a:hueOff val="809946"/>
            <a:satOff val="0"/>
            <a:lumOff val="-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751CC-17CC-7A4F-AE0D-A261C6062EE0}">
      <dsp:nvSpPr>
        <dsp:cNvPr id="0" name=""/>
        <dsp:cNvSpPr/>
      </dsp:nvSpPr>
      <dsp:spPr>
        <a:xfrm>
          <a:off x="1799997" y="0"/>
          <a:ext cx="167104" cy="167104"/>
        </a:xfrm>
        <a:prstGeom prst="ellipse">
          <a:avLst/>
        </a:prstGeom>
        <a:solidFill>
          <a:schemeClr val="accent2">
            <a:hueOff val="1079928"/>
            <a:satOff val="0"/>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D5F51-441C-D94A-8102-48CE84D6B50C}">
      <dsp:nvSpPr>
        <dsp:cNvPr id="0" name=""/>
        <dsp:cNvSpPr/>
      </dsp:nvSpPr>
      <dsp:spPr>
        <a:xfrm>
          <a:off x="2174312" y="163762"/>
          <a:ext cx="167104" cy="167104"/>
        </a:xfrm>
        <a:prstGeom prst="ellipse">
          <a:avLst/>
        </a:prstGeom>
        <a:solidFill>
          <a:schemeClr val="accent2">
            <a:hueOff val="1349910"/>
            <a:satOff val="0"/>
            <a:lumOff val="-5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312EE-3742-4F45-A617-997CF97638F5}">
      <dsp:nvSpPr>
        <dsp:cNvPr id="0" name=""/>
        <dsp:cNvSpPr/>
      </dsp:nvSpPr>
      <dsp:spPr>
        <a:xfrm>
          <a:off x="2408259" y="280736"/>
          <a:ext cx="262593" cy="262593"/>
        </a:xfrm>
        <a:prstGeom prst="ellipse">
          <a:avLst/>
        </a:prstGeom>
        <a:solidFill>
          <a:schemeClr val="accent2">
            <a:hueOff val="1619892"/>
            <a:satOff val="0"/>
            <a:lumOff val="-7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61A85-C270-2A4F-B68B-B9B16A3CAD79}">
      <dsp:nvSpPr>
        <dsp:cNvPr id="0" name=""/>
        <dsp:cNvSpPr/>
      </dsp:nvSpPr>
      <dsp:spPr>
        <a:xfrm>
          <a:off x="2735784" y="538077"/>
          <a:ext cx="167104" cy="167104"/>
        </a:xfrm>
        <a:prstGeom prst="ellipse">
          <a:avLst/>
        </a:prstGeom>
        <a:solidFill>
          <a:schemeClr val="accent2">
            <a:hueOff val="1889874"/>
            <a:satOff val="0"/>
            <a:lumOff val="-83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BCFA6-20EE-1B44-9005-22CF2F4FEA4C}">
      <dsp:nvSpPr>
        <dsp:cNvPr id="0" name=""/>
        <dsp:cNvSpPr/>
      </dsp:nvSpPr>
      <dsp:spPr>
        <a:xfrm>
          <a:off x="2876152" y="795418"/>
          <a:ext cx="167104" cy="167104"/>
        </a:xfrm>
        <a:prstGeom prst="ellipse">
          <a:avLst/>
        </a:prstGeom>
        <a:solidFill>
          <a:schemeClr val="accent2">
            <a:hueOff val="2159856"/>
            <a:satOff val="0"/>
            <a:lumOff val="-9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D806C-483E-0A4F-877D-054EC0068CE6}">
      <dsp:nvSpPr>
        <dsp:cNvPr id="0" name=""/>
        <dsp:cNvSpPr/>
      </dsp:nvSpPr>
      <dsp:spPr>
        <a:xfrm>
          <a:off x="1659629" y="304130"/>
          <a:ext cx="429698" cy="429698"/>
        </a:xfrm>
        <a:prstGeom prst="ellipse">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DEBCC-8C69-5D48-9707-7F4A9AA720BF}">
      <dsp:nvSpPr>
        <dsp:cNvPr id="0" name=""/>
        <dsp:cNvSpPr/>
      </dsp:nvSpPr>
      <dsp:spPr>
        <a:xfrm>
          <a:off x="747237" y="1193128"/>
          <a:ext cx="167104" cy="167104"/>
        </a:xfrm>
        <a:prstGeom prst="ellipse">
          <a:avLst/>
        </a:prstGeom>
        <a:solidFill>
          <a:schemeClr val="accent2">
            <a:hueOff val="2699821"/>
            <a:satOff val="0"/>
            <a:lumOff val="-11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0042F6-66C9-5848-8C76-40C5A03B51BF}">
      <dsp:nvSpPr>
        <dsp:cNvPr id="0" name=""/>
        <dsp:cNvSpPr/>
      </dsp:nvSpPr>
      <dsp:spPr>
        <a:xfrm>
          <a:off x="887605" y="1403680"/>
          <a:ext cx="262593" cy="262593"/>
        </a:xfrm>
        <a:prstGeom prst="ellipse">
          <a:avLst/>
        </a:prstGeom>
        <a:solidFill>
          <a:schemeClr val="accent2">
            <a:hueOff val="2969802"/>
            <a:satOff val="0"/>
            <a:lumOff val="-131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C2AA5-FEBB-3A49-8D15-B8255F5AA53A}">
      <dsp:nvSpPr>
        <dsp:cNvPr id="0" name=""/>
        <dsp:cNvSpPr/>
      </dsp:nvSpPr>
      <dsp:spPr>
        <a:xfrm>
          <a:off x="1238525" y="1590837"/>
          <a:ext cx="381953" cy="381953"/>
        </a:xfrm>
        <a:prstGeom prst="ellipse">
          <a:avLst/>
        </a:prstGeom>
        <a:solidFill>
          <a:schemeClr val="accent2">
            <a:hueOff val="3239785"/>
            <a:satOff val="0"/>
            <a:lumOff val="-1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AD115F-1532-CB44-A72D-A4CFF221B2DD}">
      <dsp:nvSpPr>
        <dsp:cNvPr id="0" name=""/>
        <dsp:cNvSpPr/>
      </dsp:nvSpPr>
      <dsp:spPr>
        <a:xfrm>
          <a:off x="1729813" y="1894968"/>
          <a:ext cx="167104" cy="167104"/>
        </a:xfrm>
        <a:prstGeom prst="ellipse">
          <a:avLst/>
        </a:prstGeom>
        <a:solidFill>
          <a:schemeClr val="accent2">
            <a:hueOff val="3509767"/>
            <a:satOff val="0"/>
            <a:lumOff val="-15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2F361-61EE-7C4B-979F-BE9805096F8A}">
      <dsp:nvSpPr>
        <dsp:cNvPr id="0" name=""/>
        <dsp:cNvSpPr/>
      </dsp:nvSpPr>
      <dsp:spPr>
        <a:xfrm>
          <a:off x="1823392" y="1590837"/>
          <a:ext cx="262593" cy="262593"/>
        </a:xfrm>
        <a:prstGeom prst="ellipse">
          <a:avLst/>
        </a:prstGeom>
        <a:solidFill>
          <a:schemeClr val="accent2">
            <a:hueOff val="3779749"/>
            <a:satOff val="0"/>
            <a:lumOff val="-167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78D0D-7E17-774B-9381-61F30B99D503}">
      <dsp:nvSpPr>
        <dsp:cNvPr id="0" name=""/>
        <dsp:cNvSpPr/>
      </dsp:nvSpPr>
      <dsp:spPr>
        <a:xfrm>
          <a:off x="2057339" y="1918363"/>
          <a:ext cx="167104" cy="167104"/>
        </a:xfrm>
        <a:prstGeom prst="ellipse">
          <a:avLst/>
        </a:prstGeom>
        <a:solidFill>
          <a:schemeClr val="accent2">
            <a:hueOff val="4049730"/>
            <a:satOff val="0"/>
            <a:lumOff val="-179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DB0C4-E6C8-1343-B787-85895EA23807}">
      <dsp:nvSpPr>
        <dsp:cNvPr id="0" name=""/>
        <dsp:cNvSpPr/>
      </dsp:nvSpPr>
      <dsp:spPr>
        <a:xfrm>
          <a:off x="2267891" y="1544048"/>
          <a:ext cx="381953" cy="381953"/>
        </a:xfrm>
        <a:prstGeom prst="ellipse">
          <a:avLst/>
        </a:prstGeom>
        <a:solidFill>
          <a:schemeClr val="accent2">
            <a:hueOff val="4319713"/>
            <a:satOff val="0"/>
            <a:lumOff val="-19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5DFFD-0573-7443-8C62-BBBAD372CE1A}">
      <dsp:nvSpPr>
        <dsp:cNvPr id="0" name=""/>
        <dsp:cNvSpPr/>
      </dsp:nvSpPr>
      <dsp:spPr>
        <a:xfrm>
          <a:off x="2782573" y="1450469"/>
          <a:ext cx="262593" cy="262593"/>
        </a:xfrm>
        <a:prstGeom prst="ellipse">
          <a:avLst/>
        </a:prstGeom>
        <a:solidFill>
          <a:schemeClr val="accent2">
            <a:hueOff val="4589695"/>
            <a:satOff val="0"/>
            <a:lumOff val="-20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BE3FB-895B-9B46-A04E-0EC0E053B775}">
      <dsp:nvSpPr>
        <dsp:cNvPr id="0" name=""/>
        <dsp:cNvSpPr/>
      </dsp:nvSpPr>
      <dsp:spPr>
        <a:xfrm>
          <a:off x="3045167" y="350530"/>
          <a:ext cx="771199" cy="1472303"/>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C08B43-4AD1-FF4D-80AE-4AC3598588C7}">
      <dsp:nvSpPr>
        <dsp:cNvPr id="0" name=""/>
        <dsp:cNvSpPr/>
      </dsp:nvSpPr>
      <dsp:spPr>
        <a:xfrm>
          <a:off x="3816366" y="351246"/>
          <a:ext cx="2103270" cy="147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Software Roots of Trust</a:t>
          </a:r>
        </a:p>
      </dsp:txBody>
      <dsp:txXfrm>
        <a:off x="3816366" y="351246"/>
        <a:ext cx="2103270" cy="1472289"/>
      </dsp:txXfrm>
    </dsp:sp>
    <dsp:sp modelId="{DC5CEA21-6DBD-D341-8325-C832C30F76DE}">
      <dsp:nvSpPr>
        <dsp:cNvPr id="0" name=""/>
        <dsp:cNvSpPr/>
      </dsp:nvSpPr>
      <dsp:spPr>
        <a:xfrm>
          <a:off x="5919636" y="350530"/>
          <a:ext cx="771199" cy="1472303"/>
        </a:xfrm>
        <a:prstGeom prst="chevron">
          <a:avLst>
            <a:gd name="adj" fmla="val 62310"/>
          </a:avLst>
        </a:prstGeom>
        <a:solidFill>
          <a:schemeClr val="accent2">
            <a:hueOff val="4859677"/>
            <a:satOff val="0"/>
            <a:lumOff val="-215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F04A18-E1EE-8940-8442-1C12D099F15C}">
      <dsp:nvSpPr>
        <dsp:cNvPr id="0" name=""/>
        <dsp:cNvSpPr/>
      </dsp:nvSpPr>
      <dsp:spPr>
        <a:xfrm>
          <a:off x="7442070" y="246082"/>
          <a:ext cx="1787779" cy="1787779"/>
        </a:xfrm>
        <a:prstGeom prst="ellipse">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Car</a:t>
          </a:r>
        </a:p>
      </dsp:txBody>
      <dsp:txXfrm>
        <a:off x="7703884" y="507896"/>
        <a:ext cx="1264151" cy="1264151"/>
      </dsp:txXfrm>
    </dsp:sp>
    <dsp:sp modelId="{E0B07B86-90CE-DB4B-84A7-F80A485215E8}">
      <dsp:nvSpPr>
        <dsp:cNvPr id="0" name=""/>
        <dsp:cNvSpPr/>
      </dsp:nvSpPr>
      <dsp:spPr>
        <a:xfrm>
          <a:off x="6690835" y="2208433"/>
          <a:ext cx="3290250" cy="129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t" anchorCtr="0">
          <a:noAutofit/>
        </a:bodyPr>
        <a:lstStyle/>
        <a:p>
          <a:pPr marL="171450" lvl="1" indent="-171450" algn="l" defTabSz="800100">
            <a:lnSpc>
              <a:spcPct val="90000"/>
            </a:lnSpc>
            <a:spcBef>
              <a:spcPct val="0"/>
            </a:spcBef>
            <a:spcAft>
              <a:spcPct val="15000"/>
            </a:spcAft>
            <a:buChar char="•"/>
          </a:pPr>
          <a:r>
            <a:rPr lang="en-GB" sz="1800" kern="1200">
              <a:solidFill>
                <a:schemeClr val="bg1"/>
              </a:solidFill>
            </a:rPr>
            <a:t>OEM Manage Objects across different producers</a:t>
          </a:r>
          <a:endParaRPr lang="en-GB" sz="1800" kern="1200" dirty="0">
            <a:solidFill>
              <a:schemeClr val="bg1"/>
            </a:solidFill>
          </a:endParaRPr>
        </a:p>
        <a:p>
          <a:pPr marL="171450" lvl="1" indent="-171450" algn="l" defTabSz="800100">
            <a:lnSpc>
              <a:spcPct val="90000"/>
            </a:lnSpc>
            <a:spcBef>
              <a:spcPct val="0"/>
            </a:spcBef>
            <a:spcAft>
              <a:spcPct val="15000"/>
            </a:spcAft>
            <a:buChar char="•"/>
          </a:pPr>
          <a:r>
            <a:rPr lang="en-GB" sz="1800" kern="1200" dirty="0">
              <a:solidFill>
                <a:schemeClr val="bg1"/>
              </a:solidFill>
            </a:rPr>
            <a:t>Key management + crypto between hardware and service layers</a:t>
          </a:r>
        </a:p>
      </dsp:txBody>
      <dsp:txXfrm>
        <a:off x="6690835" y="2208433"/>
        <a:ext cx="3290250" cy="12970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BCCD5-8FCD-3448-8DB0-8431839A9E04}">
      <dsp:nvSpPr>
        <dsp:cNvPr id="0" name=""/>
        <dsp:cNvSpPr/>
      </dsp:nvSpPr>
      <dsp:spPr>
        <a:xfrm rot="10800000">
          <a:off x="1438298" y="3513"/>
          <a:ext cx="4429778" cy="129011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03" tIns="53340"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t>Vehicle Services</a:t>
          </a:r>
        </a:p>
        <a:p>
          <a:pPr marL="114300" lvl="1" indent="-114300" algn="l" defTabSz="622300">
            <a:lnSpc>
              <a:spcPct val="90000"/>
            </a:lnSpc>
            <a:spcBef>
              <a:spcPct val="0"/>
            </a:spcBef>
            <a:spcAft>
              <a:spcPct val="15000"/>
            </a:spcAft>
            <a:buChar char="•"/>
          </a:pPr>
          <a:r>
            <a:rPr lang="en-US" sz="1400" kern="1200"/>
            <a:t>Broader Vehicle Services (building upon Trusted Applications)</a:t>
          </a:r>
          <a:endParaRPr lang="en-GB" sz="1400" kern="1200" dirty="0"/>
        </a:p>
      </dsp:txBody>
      <dsp:txXfrm rot="10800000">
        <a:off x="1760825" y="3513"/>
        <a:ext cx="4107251" cy="1290110"/>
      </dsp:txXfrm>
    </dsp:sp>
    <dsp:sp modelId="{F1747E4C-3CF4-6847-8E94-9F6EB7D29E13}">
      <dsp:nvSpPr>
        <dsp:cNvPr id="0" name=""/>
        <dsp:cNvSpPr/>
      </dsp:nvSpPr>
      <dsp:spPr>
        <a:xfrm>
          <a:off x="793243" y="3513"/>
          <a:ext cx="1290110" cy="1290110"/>
        </a:xfrm>
        <a:prstGeom prst="ellipse">
          <a:avLst/>
        </a:prstGeom>
        <a:blipFill dpi="0" rotWithShape="1">
          <a:blip xmlns:r="http://schemas.openxmlformats.org/officeDocument/2006/relationships" r:embed="rId1"/>
          <a:srcRect/>
          <a:stretch>
            <a:fillRect l="3648" r="36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E174C7-4261-0141-BAD3-061FD30F2BDC}">
      <dsp:nvSpPr>
        <dsp:cNvPr id="0" name=""/>
        <dsp:cNvSpPr/>
      </dsp:nvSpPr>
      <dsp:spPr>
        <a:xfrm rot="10800000">
          <a:off x="1438298" y="1678731"/>
          <a:ext cx="4429778" cy="1290110"/>
        </a:xfrm>
        <a:prstGeom prst="homePlate">
          <a:avLst/>
        </a:prstGeom>
        <a:solidFill>
          <a:srgbClr val="000A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03" tIns="53340"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t>Automakers &amp; Standardised Auto Solutions</a:t>
          </a:r>
        </a:p>
        <a:p>
          <a:pPr marL="114300" lvl="1" indent="-114300" algn="l" defTabSz="622300">
            <a:lnSpc>
              <a:spcPct val="90000"/>
            </a:lnSpc>
            <a:spcBef>
              <a:spcPct val="0"/>
            </a:spcBef>
            <a:spcAft>
              <a:spcPct val="15000"/>
            </a:spcAft>
            <a:buChar char="•"/>
          </a:pPr>
          <a:r>
            <a:rPr lang="en-US" sz="1400" kern="1200" dirty="0"/>
            <a:t>OEM Controlled Trusted Applications (using GP standardized APIs)</a:t>
          </a:r>
          <a:endParaRPr lang="en-GB" sz="1400" kern="1200" dirty="0"/>
        </a:p>
      </dsp:txBody>
      <dsp:txXfrm rot="10800000">
        <a:off x="1760825" y="1678731"/>
        <a:ext cx="4107251" cy="1290110"/>
      </dsp:txXfrm>
    </dsp:sp>
    <dsp:sp modelId="{8682BA3A-9FA1-DA41-BDFD-DEAD98C5D8B6}">
      <dsp:nvSpPr>
        <dsp:cNvPr id="0" name=""/>
        <dsp:cNvSpPr/>
      </dsp:nvSpPr>
      <dsp:spPr>
        <a:xfrm>
          <a:off x="793243" y="1678731"/>
          <a:ext cx="1290110" cy="1290110"/>
        </a:xfrm>
        <a:prstGeom prst="ellipse">
          <a:avLst/>
        </a:prstGeom>
        <a:blipFill dpi="0" rotWithShape="1">
          <a:blip xmlns:r="http://schemas.openxmlformats.org/officeDocument/2006/relationships" r:embed="rId2">
            <a:duotone>
              <a:schemeClr val="accent2">
                <a:shade val="45000"/>
                <a:satMod val="135000"/>
              </a:schemeClr>
              <a:prstClr val="white"/>
            </a:duotone>
          </a:blip>
          <a:srcRect/>
          <a:stretch>
            <a:fillRect t="18750" b="187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9ED286-FC2E-1742-9DF8-11A6DE54F4E4}">
      <dsp:nvSpPr>
        <dsp:cNvPr id="0" name=""/>
        <dsp:cNvSpPr/>
      </dsp:nvSpPr>
      <dsp:spPr>
        <a:xfrm rot="10800000">
          <a:off x="1438298" y="3353949"/>
          <a:ext cx="4429778" cy="1290110"/>
        </a:xfrm>
        <a:prstGeom prst="homePlate">
          <a:avLst/>
        </a:prstGeom>
        <a:solidFill>
          <a:schemeClr val="accent3">
            <a:hueOff val="-6416512"/>
            <a:satOff val="0"/>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03" tIns="53340"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t>Silicon and Hardware &amp; </a:t>
          </a:r>
          <a:r>
            <a:rPr lang="fr-FR" sz="1400" kern="1200" dirty="0"/>
            <a:t>GlobalPlatform Platform:</a:t>
          </a:r>
          <a:endParaRPr lang="en-GB" sz="1400" kern="1200" dirty="0"/>
        </a:p>
        <a:p>
          <a:pPr marL="114300" lvl="1" indent="-114300" algn="l" defTabSz="622300">
            <a:lnSpc>
              <a:spcPct val="90000"/>
            </a:lnSpc>
            <a:spcBef>
              <a:spcPct val="0"/>
            </a:spcBef>
            <a:spcAft>
              <a:spcPct val="15000"/>
            </a:spcAft>
            <a:buChar char="•"/>
          </a:pPr>
          <a:r>
            <a:rPr lang="en-US" sz="1400" kern="1200" dirty="0"/>
            <a:t>Standardized APIs &amp; Management</a:t>
          </a:r>
          <a:endParaRPr lang="en-GB" sz="1400" kern="1200" dirty="0"/>
        </a:p>
        <a:p>
          <a:pPr marL="114300" lvl="1" indent="-114300" algn="l" defTabSz="622300">
            <a:lnSpc>
              <a:spcPct val="90000"/>
            </a:lnSpc>
            <a:spcBef>
              <a:spcPct val="0"/>
            </a:spcBef>
            <a:spcAft>
              <a:spcPct val="15000"/>
            </a:spcAft>
            <a:buChar char="•"/>
          </a:pPr>
          <a:r>
            <a:rPr lang="en-US" sz="1400" kern="1200" dirty="0"/>
            <a:t>Update</a:t>
          </a:r>
          <a:endParaRPr lang="en-GB" sz="1400" kern="1200" dirty="0"/>
        </a:p>
        <a:p>
          <a:pPr marL="114300" lvl="1" indent="-114300" algn="l" defTabSz="622300">
            <a:lnSpc>
              <a:spcPct val="90000"/>
            </a:lnSpc>
            <a:spcBef>
              <a:spcPct val="0"/>
            </a:spcBef>
            <a:spcAft>
              <a:spcPct val="15000"/>
            </a:spcAft>
            <a:buChar char="•"/>
          </a:pPr>
          <a:r>
            <a:rPr lang="en-US" sz="1400" kern="1200" dirty="0"/>
            <a:t>State-of-the-art Crypto</a:t>
          </a:r>
          <a:endParaRPr lang="en-GB" sz="1400" kern="1200" dirty="0"/>
        </a:p>
        <a:p>
          <a:pPr marL="114300" lvl="1" indent="-114300" algn="l" defTabSz="622300">
            <a:lnSpc>
              <a:spcPct val="90000"/>
            </a:lnSpc>
            <a:spcBef>
              <a:spcPct val="0"/>
            </a:spcBef>
            <a:spcAft>
              <a:spcPct val="15000"/>
            </a:spcAft>
            <a:buChar char="•"/>
          </a:pPr>
          <a:r>
            <a:rPr lang="en-US" sz="1400" kern="1200" dirty="0"/>
            <a:t>Crypto Agility </a:t>
          </a:r>
          <a:endParaRPr lang="en-GB" sz="1400" kern="1200" dirty="0"/>
        </a:p>
      </dsp:txBody>
      <dsp:txXfrm rot="10800000">
        <a:off x="1760825" y="3353949"/>
        <a:ext cx="4107251" cy="1290110"/>
      </dsp:txXfrm>
    </dsp:sp>
    <dsp:sp modelId="{88F74FED-300A-F54C-8FB2-9B7F008A7F01}">
      <dsp:nvSpPr>
        <dsp:cNvPr id="0" name=""/>
        <dsp:cNvSpPr/>
      </dsp:nvSpPr>
      <dsp:spPr>
        <a:xfrm>
          <a:off x="793243" y="3353949"/>
          <a:ext cx="1290110" cy="1290110"/>
        </a:xfrm>
        <a:prstGeom prst="ellipse">
          <a:avLst/>
        </a:prstGeom>
        <a:blipFill dpi="0" rotWithShape="1">
          <a:blip xmlns:r="http://schemas.openxmlformats.org/officeDocument/2006/relationships" r:embed="rId3">
            <a:duotone>
              <a:schemeClr val="accent2">
                <a:shade val="45000"/>
                <a:satMod val="135000"/>
              </a:schemeClr>
              <a:prstClr val="white"/>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CCB96-6852-2C4C-B2B8-4AEE1A6D2E0F}">
      <dsp:nvSpPr>
        <dsp:cNvPr id="0" name=""/>
        <dsp:cNvSpPr/>
      </dsp:nvSpPr>
      <dsp:spPr>
        <a:xfrm>
          <a:off x="1309" y="159953"/>
          <a:ext cx="1650108" cy="9900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Device Attestation </a:t>
          </a:r>
        </a:p>
      </dsp:txBody>
      <dsp:txXfrm>
        <a:off x="1309" y="159953"/>
        <a:ext cx="1650108" cy="990065"/>
      </dsp:txXfrm>
    </dsp:sp>
    <dsp:sp modelId="{326FD5B4-CC87-DE49-85BC-C3458E8B63EB}">
      <dsp:nvSpPr>
        <dsp:cNvPr id="0" name=""/>
        <dsp:cNvSpPr/>
      </dsp:nvSpPr>
      <dsp:spPr>
        <a:xfrm>
          <a:off x="1816429" y="159953"/>
          <a:ext cx="1650108" cy="990065"/>
        </a:xfrm>
        <a:prstGeom prst="rect">
          <a:avLst/>
        </a:prstGeom>
        <a:solidFill>
          <a:schemeClr val="accent2">
            <a:hueOff val="211290"/>
            <a:satOff val="0"/>
            <a:lumOff val="-9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Updates </a:t>
          </a:r>
        </a:p>
      </dsp:txBody>
      <dsp:txXfrm>
        <a:off x="1816429" y="159953"/>
        <a:ext cx="1650108" cy="990065"/>
      </dsp:txXfrm>
    </dsp:sp>
    <dsp:sp modelId="{D78CAC64-0B6D-A041-B01D-E3729D758C91}">
      <dsp:nvSpPr>
        <dsp:cNvPr id="0" name=""/>
        <dsp:cNvSpPr/>
      </dsp:nvSpPr>
      <dsp:spPr>
        <a:xfrm>
          <a:off x="3631548" y="159953"/>
          <a:ext cx="1650108" cy="990065"/>
        </a:xfrm>
        <a:prstGeom prst="rect">
          <a:avLst/>
        </a:prstGeom>
        <a:solidFill>
          <a:schemeClr val="accent2">
            <a:hueOff val="422581"/>
            <a:satOff val="0"/>
            <a:lumOff val="-1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Onboarding and Offboarding </a:t>
          </a:r>
        </a:p>
      </dsp:txBody>
      <dsp:txXfrm>
        <a:off x="3631548" y="159953"/>
        <a:ext cx="1650108" cy="990065"/>
      </dsp:txXfrm>
    </dsp:sp>
    <dsp:sp modelId="{D63F37D5-D958-214F-921C-A989BBCDF769}">
      <dsp:nvSpPr>
        <dsp:cNvPr id="0" name=""/>
        <dsp:cNvSpPr/>
      </dsp:nvSpPr>
      <dsp:spPr>
        <a:xfrm>
          <a:off x="5446667" y="159953"/>
          <a:ext cx="1650108" cy="990065"/>
        </a:xfrm>
        <a:prstGeom prst="rect">
          <a:avLst/>
        </a:prstGeom>
        <a:solidFill>
          <a:schemeClr val="accent2">
            <a:hueOff val="633871"/>
            <a:satOff val="0"/>
            <a:lumOff val="-28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Provisioning and Decommissioning </a:t>
          </a:r>
        </a:p>
      </dsp:txBody>
      <dsp:txXfrm>
        <a:off x="5446667" y="159953"/>
        <a:ext cx="1650108" cy="990065"/>
      </dsp:txXfrm>
    </dsp:sp>
    <dsp:sp modelId="{C10F5DD6-7F9A-C948-A20C-CF4229967BC8}">
      <dsp:nvSpPr>
        <dsp:cNvPr id="0" name=""/>
        <dsp:cNvSpPr/>
      </dsp:nvSpPr>
      <dsp:spPr>
        <a:xfrm>
          <a:off x="7261787" y="159953"/>
          <a:ext cx="1650108" cy="990065"/>
        </a:xfrm>
        <a:prstGeom prst="rect">
          <a:avLst/>
        </a:prstGeom>
        <a:solidFill>
          <a:schemeClr val="accent2">
            <a:hueOff val="845161"/>
            <a:satOff val="0"/>
            <a:lumOff val="-37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Communication (Protocols) </a:t>
          </a:r>
        </a:p>
      </dsp:txBody>
      <dsp:txXfrm>
        <a:off x="7261787" y="159953"/>
        <a:ext cx="1650108" cy="990065"/>
      </dsp:txXfrm>
    </dsp:sp>
    <dsp:sp modelId="{16CA9B67-3B0A-F640-98F1-6508A6A1C34B}">
      <dsp:nvSpPr>
        <dsp:cNvPr id="0" name=""/>
        <dsp:cNvSpPr/>
      </dsp:nvSpPr>
      <dsp:spPr>
        <a:xfrm>
          <a:off x="9076906" y="159953"/>
          <a:ext cx="1650108" cy="990065"/>
        </a:xfrm>
        <a:prstGeom prst="rect">
          <a:avLst/>
        </a:prstGeom>
        <a:solidFill>
          <a:schemeClr val="accent2">
            <a:hueOff val="1056451"/>
            <a:satOff val="0"/>
            <a:lumOff val="-4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Debug and Test </a:t>
          </a:r>
        </a:p>
      </dsp:txBody>
      <dsp:txXfrm>
        <a:off x="9076906" y="159953"/>
        <a:ext cx="1650108" cy="990065"/>
      </dsp:txXfrm>
    </dsp:sp>
    <dsp:sp modelId="{E7D8F766-F929-3F4D-A651-4038082D6F50}">
      <dsp:nvSpPr>
        <dsp:cNvPr id="0" name=""/>
        <dsp:cNvSpPr/>
      </dsp:nvSpPr>
      <dsp:spPr>
        <a:xfrm>
          <a:off x="1309" y="1315029"/>
          <a:ext cx="1650108" cy="990065"/>
        </a:xfrm>
        <a:prstGeom prst="rect">
          <a:avLst/>
        </a:prstGeom>
        <a:solidFill>
          <a:schemeClr val="accent2">
            <a:hueOff val="1267742"/>
            <a:satOff val="0"/>
            <a:lumOff val="-5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Secure Backup and Recovery </a:t>
          </a:r>
        </a:p>
      </dsp:txBody>
      <dsp:txXfrm>
        <a:off x="1309" y="1315029"/>
        <a:ext cx="1650108" cy="990065"/>
      </dsp:txXfrm>
    </dsp:sp>
    <dsp:sp modelId="{222C6F52-8B77-3649-B49A-4AAD055E3D82}">
      <dsp:nvSpPr>
        <dsp:cNvPr id="0" name=""/>
        <dsp:cNvSpPr/>
      </dsp:nvSpPr>
      <dsp:spPr>
        <a:xfrm>
          <a:off x="1816429" y="1315029"/>
          <a:ext cx="1650108" cy="990065"/>
        </a:xfrm>
        <a:prstGeom prst="rect">
          <a:avLst/>
        </a:prstGeom>
        <a:solidFill>
          <a:schemeClr val="accent2">
            <a:hueOff val="1479032"/>
            <a:satOff val="0"/>
            <a:lumOff val="-65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Account Authentication and Management </a:t>
          </a:r>
        </a:p>
      </dsp:txBody>
      <dsp:txXfrm>
        <a:off x="1816429" y="1315029"/>
        <a:ext cx="1650108" cy="990065"/>
      </dsp:txXfrm>
    </dsp:sp>
    <dsp:sp modelId="{CA541301-23F5-FB46-BDAE-A1A65625B97F}">
      <dsp:nvSpPr>
        <dsp:cNvPr id="0" name=""/>
        <dsp:cNvSpPr/>
      </dsp:nvSpPr>
      <dsp:spPr>
        <a:xfrm>
          <a:off x="3631548" y="1315029"/>
          <a:ext cx="1650108" cy="990065"/>
        </a:xfrm>
        <a:prstGeom prst="rect">
          <a:avLst/>
        </a:prstGeom>
        <a:solidFill>
          <a:schemeClr val="accent2">
            <a:hueOff val="1690322"/>
            <a:satOff val="0"/>
            <a:lumOff val="-75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(Attested) Secure State and Life Cycle Management </a:t>
          </a:r>
        </a:p>
      </dsp:txBody>
      <dsp:txXfrm>
        <a:off x="3631548" y="1315029"/>
        <a:ext cx="1650108" cy="990065"/>
      </dsp:txXfrm>
    </dsp:sp>
    <dsp:sp modelId="{0A22C898-EB24-134D-94AE-C560CEAF7340}">
      <dsp:nvSpPr>
        <dsp:cNvPr id="0" name=""/>
        <dsp:cNvSpPr/>
      </dsp:nvSpPr>
      <dsp:spPr>
        <a:xfrm>
          <a:off x="5446667" y="1315029"/>
          <a:ext cx="1650108" cy="990065"/>
        </a:xfrm>
        <a:prstGeom prst="rect">
          <a:avLst/>
        </a:prstGeom>
        <a:solidFill>
          <a:schemeClr val="accent2">
            <a:hueOff val="1901613"/>
            <a:satOff val="0"/>
            <a:lumOff val="-84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Genuine Identification </a:t>
          </a:r>
        </a:p>
      </dsp:txBody>
      <dsp:txXfrm>
        <a:off x="5446667" y="1315029"/>
        <a:ext cx="1650108" cy="990065"/>
      </dsp:txXfrm>
    </dsp:sp>
    <dsp:sp modelId="{DFDB4C36-303C-144A-B393-59255A7B5259}">
      <dsp:nvSpPr>
        <dsp:cNvPr id="0" name=""/>
        <dsp:cNvSpPr/>
      </dsp:nvSpPr>
      <dsp:spPr>
        <a:xfrm>
          <a:off x="7261787" y="1315029"/>
          <a:ext cx="1650108" cy="990065"/>
        </a:xfrm>
        <a:prstGeom prst="rect">
          <a:avLst/>
        </a:prstGeom>
        <a:solidFill>
          <a:schemeClr val="accent2">
            <a:hueOff val="2112903"/>
            <a:satOff val="0"/>
            <a:lumOff val="-9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Initialization </a:t>
          </a:r>
        </a:p>
      </dsp:txBody>
      <dsp:txXfrm>
        <a:off x="7261787" y="1315029"/>
        <a:ext cx="1650108" cy="990065"/>
      </dsp:txXfrm>
    </dsp:sp>
    <dsp:sp modelId="{8DC54923-0356-694A-A563-5AA447F584F4}">
      <dsp:nvSpPr>
        <dsp:cNvPr id="0" name=""/>
        <dsp:cNvSpPr/>
      </dsp:nvSpPr>
      <dsp:spPr>
        <a:xfrm>
          <a:off x="9076906" y="1315029"/>
          <a:ext cx="1650108" cy="990065"/>
        </a:xfrm>
        <a:prstGeom prst="rect">
          <a:avLst/>
        </a:prstGeom>
        <a:solidFill>
          <a:schemeClr val="accent2">
            <a:hueOff val="2324193"/>
            <a:satOff val="0"/>
            <a:lumOff val="-10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Anomaly Detection and Reaction </a:t>
          </a:r>
        </a:p>
      </dsp:txBody>
      <dsp:txXfrm>
        <a:off x="9076906" y="1315029"/>
        <a:ext cx="1650108" cy="990065"/>
      </dsp:txXfrm>
    </dsp:sp>
    <dsp:sp modelId="{40A86078-496E-134C-B440-1A914C681465}">
      <dsp:nvSpPr>
        <dsp:cNvPr id="0" name=""/>
        <dsp:cNvSpPr/>
      </dsp:nvSpPr>
      <dsp:spPr>
        <a:xfrm>
          <a:off x="1309" y="2470105"/>
          <a:ext cx="1650108" cy="990065"/>
        </a:xfrm>
        <a:prstGeom prst="rect">
          <a:avLst/>
        </a:prstGeom>
        <a:solidFill>
          <a:schemeClr val="accent2">
            <a:hueOff val="2535484"/>
            <a:satOff val="0"/>
            <a:lumOff val="-112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Cryptographic Key Generation and Injection </a:t>
          </a:r>
        </a:p>
      </dsp:txBody>
      <dsp:txXfrm>
        <a:off x="1309" y="2470105"/>
        <a:ext cx="1650108" cy="990065"/>
      </dsp:txXfrm>
    </dsp:sp>
    <dsp:sp modelId="{1D434B97-FDD7-5A40-93E5-20DA7E30CC64}">
      <dsp:nvSpPr>
        <dsp:cNvPr id="0" name=""/>
        <dsp:cNvSpPr/>
      </dsp:nvSpPr>
      <dsp:spPr>
        <a:xfrm>
          <a:off x="1816429" y="2470105"/>
          <a:ext cx="1650108" cy="990065"/>
        </a:xfrm>
        <a:prstGeom prst="rect">
          <a:avLst/>
        </a:prstGeom>
        <a:solidFill>
          <a:schemeClr val="accent2">
            <a:hueOff val="2746774"/>
            <a:satOff val="0"/>
            <a:lumOff val="-12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Cryptographic Key and Certificate Store </a:t>
          </a:r>
        </a:p>
      </dsp:txBody>
      <dsp:txXfrm>
        <a:off x="1816429" y="2470105"/>
        <a:ext cx="1650108" cy="990065"/>
      </dsp:txXfrm>
    </dsp:sp>
    <dsp:sp modelId="{852B9E5B-6AF0-C44D-A365-F5D9A0DFEA33}">
      <dsp:nvSpPr>
        <dsp:cNvPr id="0" name=""/>
        <dsp:cNvSpPr/>
      </dsp:nvSpPr>
      <dsp:spPr>
        <a:xfrm>
          <a:off x="3631548" y="2470105"/>
          <a:ext cx="1650108" cy="990065"/>
        </a:xfrm>
        <a:prstGeom prst="rect">
          <a:avLst/>
        </a:prstGeom>
        <a:solidFill>
          <a:schemeClr val="accent2">
            <a:hueOff val="2958064"/>
            <a:satOff val="0"/>
            <a:lumOff val="-131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Secure (Encrypted) Storage </a:t>
          </a:r>
        </a:p>
      </dsp:txBody>
      <dsp:txXfrm>
        <a:off x="3631548" y="2470105"/>
        <a:ext cx="1650108" cy="990065"/>
      </dsp:txXfrm>
    </dsp:sp>
    <dsp:sp modelId="{54CA28CD-6542-EF44-929F-6CBC1CB76B7E}">
      <dsp:nvSpPr>
        <dsp:cNvPr id="0" name=""/>
        <dsp:cNvSpPr/>
      </dsp:nvSpPr>
      <dsp:spPr>
        <a:xfrm>
          <a:off x="5446667" y="2470105"/>
          <a:ext cx="1650108" cy="990065"/>
        </a:xfrm>
        <a:prstGeom prst="rect">
          <a:avLst/>
        </a:prstGeom>
        <a:solidFill>
          <a:schemeClr val="accent2">
            <a:hueOff val="3169354"/>
            <a:satOff val="0"/>
            <a:lumOff val="-140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Cryptographic Operation </a:t>
          </a:r>
        </a:p>
      </dsp:txBody>
      <dsp:txXfrm>
        <a:off x="5446667" y="2470105"/>
        <a:ext cx="1650108" cy="990065"/>
      </dsp:txXfrm>
    </dsp:sp>
    <dsp:sp modelId="{F74D9C27-7962-D542-8089-AF1EC4106C49}">
      <dsp:nvSpPr>
        <dsp:cNvPr id="0" name=""/>
        <dsp:cNvSpPr/>
      </dsp:nvSpPr>
      <dsp:spPr>
        <a:xfrm>
          <a:off x="7261787" y="2470105"/>
          <a:ext cx="1650108" cy="990065"/>
        </a:xfrm>
        <a:prstGeom prst="rect">
          <a:avLst/>
        </a:prstGeom>
        <a:solidFill>
          <a:schemeClr val="accent2">
            <a:hueOff val="3380645"/>
            <a:satOff val="0"/>
            <a:lumOff val="-150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Cryptographic Random Number Generation </a:t>
          </a:r>
        </a:p>
      </dsp:txBody>
      <dsp:txXfrm>
        <a:off x="7261787" y="2470105"/>
        <a:ext cx="1650108" cy="990065"/>
      </dsp:txXfrm>
    </dsp:sp>
    <dsp:sp modelId="{F5BB1E2B-C5F3-F944-9C9A-0B958696EB4A}">
      <dsp:nvSpPr>
        <dsp:cNvPr id="0" name=""/>
        <dsp:cNvSpPr/>
      </dsp:nvSpPr>
      <dsp:spPr>
        <a:xfrm>
          <a:off x="9076906" y="2470105"/>
          <a:ext cx="1650108" cy="990065"/>
        </a:xfrm>
        <a:prstGeom prst="rect">
          <a:avLst/>
        </a:prstGeom>
        <a:solidFill>
          <a:schemeClr val="accent2">
            <a:hueOff val="3591935"/>
            <a:satOff val="0"/>
            <a:lumOff val="-15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System Event Logging </a:t>
          </a:r>
        </a:p>
      </dsp:txBody>
      <dsp:txXfrm>
        <a:off x="9076906" y="2470105"/>
        <a:ext cx="1650108" cy="990065"/>
      </dsp:txXfrm>
    </dsp:sp>
    <dsp:sp modelId="{E06EF03B-CED9-DB4D-B834-D4962EF2327E}">
      <dsp:nvSpPr>
        <dsp:cNvPr id="0" name=""/>
        <dsp:cNvSpPr/>
      </dsp:nvSpPr>
      <dsp:spPr>
        <a:xfrm>
          <a:off x="1309" y="3625181"/>
          <a:ext cx="1650108" cy="990065"/>
        </a:xfrm>
        <a:prstGeom prst="rect">
          <a:avLst/>
        </a:prstGeom>
        <a:solidFill>
          <a:schemeClr val="accent2">
            <a:hueOff val="3803225"/>
            <a:satOff val="0"/>
            <a:lumOff val="-168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Silicon Root of Trust </a:t>
          </a:r>
        </a:p>
      </dsp:txBody>
      <dsp:txXfrm>
        <a:off x="1309" y="3625181"/>
        <a:ext cx="1650108" cy="990065"/>
      </dsp:txXfrm>
    </dsp:sp>
    <dsp:sp modelId="{DC64F21F-67C9-A243-B147-C40F196586CA}">
      <dsp:nvSpPr>
        <dsp:cNvPr id="0" name=""/>
        <dsp:cNvSpPr/>
      </dsp:nvSpPr>
      <dsp:spPr>
        <a:xfrm>
          <a:off x="1816429" y="3625181"/>
          <a:ext cx="1650108" cy="990065"/>
        </a:xfrm>
        <a:prstGeom prst="rect">
          <a:avLst/>
        </a:prstGeom>
        <a:solidFill>
          <a:schemeClr val="accent2">
            <a:hueOff val="4014516"/>
            <a:satOff val="0"/>
            <a:lumOff val="-17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Residual Information Purging </a:t>
          </a:r>
        </a:p>
      </dsp:txBody>
      <dsp:txXfrm>
        <a:off x="1816429" y="3625181"/>
        <a:ext cx="1650108" cy="990065"/>
      </dsp:txXfrm>
    </dsp:sp>
    <dsp:sp modelId="{6DE9BEDC-D17B-0F46-AE93-B4A472FA680A}">
      <dsp:nvSpPr>
        <dsp:cNvPr id="0" name=""/>
        <dsp:cNvSpPr/>
      </dsp:nvSpPr>
      <dsp:spPr>
        <a:xfrm>
          <a:off x="3631548" y="3625181"/>
          <a:ext cx="1650108" cy="990065"/>
        </a:xfrm>
        <a:prstGeom prst="rect">
          <a:avLst/>
        </a:prstGeom>
        <a:solidFill>
          <a:schemeClr val="accent2">
            <a:hueOff val="4225806"/>
            <a:satOff val="0"/>
            <a:lumOff val="-187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Software Isolation </a:t>
          </a:r>
        </a:p>
      </dsp:txBody>
      <dsp:txXfrm>
        <a:off x="3631548" y="3625181"/>
        <a:ext cx="1650108" cy="990065"/>
      </dsp:txXfrm>
    </dsp:sp>
    <dsp:sp modelId="{2C69F8B8-43FB-6442-8381-E99A3CCA3520}">
      <dsp:nvSpPr>
        <dsp:cNvPr id="0" name=""/>
        <dsp:cNvSpPr/>
      </dsp:nvSpPr>
      <dsp:spPr>
        <a:xfrm>
          <a:off x="5446667" y="3625181"/>
          <a:ext cx="1650108" cy="990065"/>
        </a:xfrm>
        <a:prstGeom prst="rect">
          <a:avLst/>
        </a:prstGeom>
        <a:solidFill>
          <a:schemeClr val="accent2">
            <a:hueOff val="4437096"/>
            <a:satOff val="0"/>
            <a:lumOff val="-196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Monotonic Time </a:t>
          </a:r>
        </a:p>
      </dsp:txBody>
      <dsp:txXfrm>
        <a:off x="5446667" y="3625181"/>
        <a:ext cx="1650108" cy="990065"/>
      </dsp:txXfrm>
    </dsp:sp>
    <dsp:sp modelId="{CC4DBCB6-65F6-1F46-B50A-EBE613F6A151}">
      <dsp:nvSpPr>
        <dsp:cNvPr id="0" name=""/>
        <dsp:cNvSpPr/>
      </dsp:nvSpPr>
      <dsp:spPr>
        <a:xfrm>
          <a:off x="7261787" y="3625181"/>
          <a:ext cx="1650108" cy="990065"/>
        </a:xfrm>
        <a:prstGeom prst="rect">
          <a:avLst/>
        </a:prstGeom>
        <a:solidFill>
          <a:schemeClr val="accent2">
            <a:hueOff val="4648386"/>
            <a:satOff val="0"/>
            <a:lumOff val="-20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Reliable Control Transfer </a:t>
          </a:r>
        </a:p>
      </dsp:txBody>
      <dsp:txXfrm>
        <a:off x="7261787" y="3625181"/>
        <a:ext cx="1650108" cy="990065"/>
      </dsp:txXfrm>
    </dsp:sp>
    <dsp:sp modelId="{E04BA549-8F09-2349-A9BB-18CCC1F911D7}">
      <dsp:nvSpPr>
        <dsp:cNvPr id="0" name=""/>
        <dsp:cNvSpPr/>
      </dsp:nvSpPr>
      <dsp:spPr>
        <a:xfrm>
          <a:off x="9076906" y="3625181"/>
          <a:ext cx="1650108" cy="990065"/>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Cyber Resilience </a:t>
          </a:r>
        </a:p>
      </dsp:txBody>
      <dsp:txXfrm>
        <a:off x="9076906" y="3625181"/>
        <a:ext cx="1650108" cy="9900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41FA7-C16F-CA4E-8FDC-16647BB2CAB6}"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F2BF1-8ABA-FD4D-96ED-24858E9ACDA8}" type="slidenum">
              <a:rPr lang="en-US" smtClean="0"/>
              <a:t>‹#›</a:t>
            </a:fld>
            <a:endParaRPr lang="en-US"/>
          </a:p>
        </p:txBody>
      </p:sp>
    </p:spTree>
    <p:extLst>
      <p:ext uri="{BB962C8B-B14F-4D97-AF65-F5344CB8AC3E}">
        <p14:creationId xmlns:p14="http://schemas.microsoft.com/office/powerpoint/2010/main" val="278179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ece.org/transport/documents/2021/10/standards/un-regulation-no-160-event-data-recorder-ed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2B9E0E-0E43-4145-9F11-D67FAC351364}" type="slidenum">
              <a:rPr lang="en-GB" smtClean="0"/>
              <a:t>2</a:t>
            </a:fld>
            <a:endParaRPr lang="en-GB"/>
          </a:p>
        </p:txBody>
      </p:sp>
    </p:spTree>
    <p:extLst>
      <p:ext uri="{BB962C8B-B14F-4D97-AF65-F5344CB8AC3E}">
        <p14:creationId xmlns:p14="http://schemas.microsoft.com/office/powerpoint/2010/main" val="3823567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5F2BF1-8ABA-FD4D-96ED-24858E9ACDA8}" type="slidenum">
              <a:rPr lang="en-US" smtClean="0"/>
              <a:t>45</a:t>
            </a:fld>
            <a:endParaRPr lang="en-US"/>
          </a:p>
        </p:txBody>
      </p:sp>
    </p:spTree>
    <p:extLst>
      <p:ext uri="{BB962C8B-B14F-4D97-AF65-F5344CB8AC3E}">
        <p14:creationId xmlns:p14="http://schemas.microsoft.com/office/powerpoint/2010/main" val="197562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A54CB-4A74-D462-9D80-0574380D394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4EDD6E-C82F-6795-29FA-C4CAEAB968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B44988A-7EF3-0D1D-4C15-BA1962FE2836}"/>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13FB201F-0FE4-FE02-2A5D-A09FED91573C}"/>
              </a:ext>
            </a:extLst>
          </p:cNvPr>
          <p:cNvSpPr>
            <a:spLocks noGrp="1"/>
          </p:cNvSpPr>
          <p:nvPr>
            <p:ph type="sldNum" sz="quarter" idx="5"/>
          </p:nvPr>
        </p:nvSpPr>
        <p:spPr/>
        <p:txBody>
          <a:bodyPr/>
          <a:lstStyle/>
          <a:p>
            <a:fld id="{F17482FC-D013-4453-B618-8B885F1238E6}" type="slidenum">
              <a:rPr lang="en-US" smtClean="0"/>
              <a:t>46</a:t>
            </a:fld>
            <a:endParaRPr lang="en-US"/>
          </a:p>
        </p:txBody>
      </p:sp>
    </p:spTree>
    <p:extLst>
      <p:ext uri="{BB962C8B-B14F-4D97-AF65-F5344CB8AC3E}">
        <p14:creationId xmlns:p14="http://schemas.microsoft.com/office/powerpoint/2010/main" val="122949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Wingdings" panose="05000000000000000000" pitchFamily="2" charset="2"/>
              <a:buChar char="§"/>
            </a:pPr>
            <a:r>
              <a:rPr lang="en-US" dirty="0"/>
              <a:t>Incomplete Basic Information: Missing key details such as start/end dates, personnel involved, and the scope of the evaluation, making it difficult to assess the context of the findings.</a:t>
            </a:r>
          </a:p>
          <a:p>
            <a:pPr marL="285750" indent="-285750">
              <a:buFont typeface="Wingdings" panose="05000000000000000000" pitchFamily="2" charset="2"/>
              <a:buChar char="§"/>
            </a:pPr>
            <a:r>
              <a:rPr lang="en-US" dirty="0"/>
              <a:t>Lack of Testing Procedure Documentation: Reports often focus solely on discovered vulnerabilities without providing a detailed description of the testing methodologies and tools used, limiting the ability to replicate or verify the results.</a:t>
            </a:r>
          </a:p>
          <a:p>
            <a:pPr marL="285750" indent="-285750">
              <a:buFont typeface="Wingdings" panose="05000000000000000000" pitchFamily="2" charset="2"/>
              <a:buChar char="§"/>
            </a:pPr>
            <a:r>
              <a:rPr lang="en-US" dirty="0"/>
              <a:t>Absence of Unexecuted Test Explanations: Some reports omit explanations for why certain test cases were not performed, leading to gaps in understanding the scope and potential coverage of the penetration test.</a:t>
            </a:r>
          </a:p>
          <a:p>
            <a:pPr marL="285750" indent="-285750">
              <a:buFont typeface="Wingdings" panose="05000000000000000000" pitchFamily="2" charset="2"/>
              <a:buChar char="§"/>
            </a:pPr>
            <a:r>
              <a:rPr lang="en-US" dirty="0"/>
              <a:t>Inconsistent Vulnerability Context: Findings may lack sufficient context or impact analysis, making it challenging to prioritize risks effectively for automotive systems, where safety and security are closely intertwined. </a:t>
            </a:r>
          </a:p>
          <a:p>
            <a:pPr marL="285750" indent="-285750">
              <a:buFont typeface="Wingdings" panose="05000000000000000000" pitchFamily="2" charset="2"/>
              <a:buChar char="§"/>
            </a:pPr>
            <a:r>
              <a:rPr lang="en-US" dirty="0"/>
              <a:t>Unstructured Reporting Format: Variability in the structure and format of reports complicates comparison, tracking, and consolidation of findings, especially in complex automotive environments with multiple suppliers and components.</a:t>
            </a:r>
          </a:p>
          <a:p>
            <a:pPr marL="285750" indent="-285750">
              <a:buFont typeface="Wingdings" panose="05000000000000000000" pitchFamily="2" charset="2"/>
              <a:buChar char="§"/>
            </a:pPr>
            <a:r>
              <a:rPr lang="en-US" dirty="0"/>
              <a:t>Absence of Integration with Existing Standards: Penetration testing reports may not reference or align with automotive security standards (e.g., ISO/SAE 21434), making it harder to ensure compliance and standardization across the supply chain.</a:t>
            </a:r>
          </a:p>
          <a:p>
            <a:endParaRPr lang="en-US" dirty="0"/>
          </a:p>
        </p:txBody>
      </p:sp>
      <p:sp>
        <p:nvSpPr>
          <p:cNvPr id="4" name="Marcador de número de diapositiva 3"/>
          <p:cNvSpPr>
            <a:spLocks noGrp="1"/>
          </p:cNvSpPr>
          <p:nvPr>
            <p:ph type="sldNum" sz="quarter" idx="5"/>
          </p:nvPr>
        </p:nvSpPr>
        <p:spPr/>
        <p:txBody>
          <a:bodyPr/>
          <a:lstStyle/>
          <a:p>
            <a:fld id="{F17482FC-D013-4453-B618-8B885F1238E6}" type="slidenum">
              <a:rPr lang="en-US" smtClean="0"/>
              <a:t>47</a:t>
            </a:fld>
            <a:endParaRPr lang="en-US"/>
          </a:p>
        </p:txBody>
      </p:sp>
    </p:spTree>
    <p:extLst>
      <p:ext uri="{BB962C8B-B14F-4D97-AF65-F5344CB8AC3E}">
        <p14:creationId xmlns:p14="http://schemas.microsoft.com/office/powerpoint/2010/main" val="264790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F17482FC-D013-4453-B618-8B885F1238E6}" type="slidenum">
              <a:rPr lang="en-US" smtClean="0"/>
              <a:t>49</a:t>
            </a:fld>
            <a:endParaRPr lang="en-US"/>
          </a:p>
        </p:txBody>
      </p:sp>
    </p:spTree>
    <p:extLst>
      <p:ext uri="{BB962C8B-B14F-4D97-AF65-F5344CB8AC3E}">
        <p14:creationId xmlns:p14="http://schemas.microsoft.com/office/powerpoint/2010/main" val="782483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5F2BF1-8ABA-FD4D-96ED-24858E9ACDA8}" type="slidenum">
              <a:rPr lang="en-US" smtClean="0"/>
              <a:t>51</a:t>
            </a:fld>
            <a:endParaRPr lang="en-US"/>
          </a:p>
        </p:txBody>
      </p:sp>
    </p:spTree>
    <p:extLst>
      <p:ext uri="{BB962C8B-B14F-4D97-AF65-F5344CB8AC3E}">
        <p14:creationId xmlns:p14="http://schemas.microsoft.com/office/powerpoint/2010/main" val="3936077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2ECD-5BB0-D263-7DB8-31E3136DED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CC9B5F-5EC5-3902-7691-AD0FA02A6F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976062-0AA2-CE9A-2DC5-9E3C32698F13}"/>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34DACAA8-8DB0-3FFF-781E-BB477DEFD581}"/>
              </a:ext>
            </a:extLst>
          </p:cNvPr>
          <p:cNvSpPr>
            <a:spLocks noGrp="1"/>
          </p:cNvSpPr>
          <p:nvPr>
            <p:ph type="sldNum" sz="quarter" idx="5"/>
          </p:nvPr>
        </p:nvSpPr>
        <p:spPr/>
        <p:txBody>
          <a:bodyPr/>
          <a:lstStyle/>
          <a:p>
            <a:fld id="{F17482FC-D013-4453-B618-8B885F1238E6}" type="slidenum">
              <a:rPr lang="en-US" smtClean="0"/>
              <a:t>52</a:t>
            </a:fld>
            <a:endParaRPr lang="en-US"/>
          </a:p>
        </p:txBody>
      </p:sp>
    </p:spTree>
    <p:extLst>
      <p:ext uri="{BB962C8B-B14F-4D97-AF65-F5344CB8AC3E}">
        <p14:creationId xmlns:p14="http://schemas.microsoft.com/office/powerpoint/2010/main" val="2980868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56</a:t>
            </a:fld>
            <a:endParaRPr lang="fr-FR"/>
          </a:p>
        </p:txBody>
      </p:sp>
    </p:spTree>
    <p:extLst>
      <p:ext uri="{BB962C8B-B14F-4D97-AF65-F5344CB8AC3E}">
        <p14:creationId xmlns:p14="http://schemas.microsoft.com/office/powerpoint/2010/main" val="3282967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5F2BF1-8ABA-FD4D-96ED-24858E9ACDA8}" type="slidenum">
              <a:rPr lang="en-US" smtClean="0"/>
              <a:t>58</a:t>
            </a:fld>
            <a:endParaRPr lang="en-US"/>
          </a:p>
        </p:txBody>
      </p:sp>
    </p:spTree>
    <p:extLst>
      <p:ext uri="{BB962C8B-B14F-4D97-AF65-F5344CB8AC3E}">
        <p14:creationId xmlns:p14="http://schemas.microsoft.com/office/powerpoint/2010/main" val="210562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5F2BF1-8ABA-FD4D-96ED-24858E9ACDA8}" type="slidenum">
              <a:rPr lang="en-US" smtClean="0"/>
              <a:t>65</a:t>
            </a:fld>
            <a:endParaRPr lang="en-US"/>
          </a:p>
        </p:txBody>
      </p:sp>
    </p:spTree>
    <p:extLst>
      <p:ext uri="{BB962C8B-B14F-4D97-AF65-F5344CB8AC3E}">
        <p14:creationId xmlns:p14="http://schemas.microsoft.com/office/powerpoint/2010/main" val="50414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1" i="0" u="none" strike="noStrike" dirty="0">
                <a:solidFill>
                  <a:srgbClr val="000000"/>
                </a:solidFill>
                <a:effectLst/>
                <a:latin typeface="Calibri" panose="020F0502020204030204" pitchFamily="34" charset="0"/>
              </a:rPr>
              <a:t>Applications</a:t>
            </a:r>
            <a:r>
              <a:rPr lang="fr-FR" sz="1800" b="0" i="0" u="none" strike="noStrike" dirty="0">
                <a:solidFill>
                  <a:srgbClr val="000000"/>
                </a:solidFill>
                <a:effectLst/>
                <a:latin typeface="Calibri" panose="020F0502020204030204" pitchFamily="34" charset="0"/>
              </a:rPr>
              <a:t>: Crypto Services, Secure Storage, Digital Car Key, ISO 15118, Key distribution, Secure Access, Secure Update, Secure V2C communication, Anti-</a:t>
            </a:r>
            <a:r>
              <a:rPr lang="fr-FR" sz="1800" b="0" i="0" u="none" strike="noStrike" dirty="0" err="1">
                <a:solidFill>
                  <a:srgbClr val="000000"/>
                </a:solidFill>
                <a:effectLst/>
                <a:latin typeface="Calibri" panose="020F0502020204030204" pitchFamily="34" charset="0"/>
              </a:rPr>
              <a:t>tampering</a:t>
            </a:r>
            <a:r>
              <a:rPr lang="fr-FR" sz="1800" b="0" i="0" u="none" strike="noStrike" dirty="0">
                <a:solidFill>
                  <a:srgbClr val="000000"/>
                </a:solidFill>
                <a:effectLst/>
                <a:latin typeface="Calibri" panose="020F0502020204030204" pitchFamily="34" charset="0"/>
              </a:rPr>
              <a:t>, Key distribution, </a:t>
            </a:r>
            <a:r>
              <a:rPr lang="fr-FR" sz="1800" b="0" i="0" u="none" strike="noStrike" dirty="0" err="1">
                <a:solidFill>
                  <a:srgbClr val="000000"/>
                </a:solidFill>
                <a:effectLst/>
                <a:latin typeface="Calibri" panose="020F0502020204030204" pitchFamily="34" charset="0"/>
              </a:rPr>
              <a:t>Subscription</a:t>
            </a:r>
            <a:r>
              <a:rPr lang="fr-FR" sz="1800" b="0" i="0" u="none" strike="noStrike" dirty="0">
                <a:solidFill>
                  <a:srgbClr val="000000"/>
                </a:solidFill>
                <a:effectLst/>
                <a:latin typeface="Calibri" panose="020F0502020204030204" pitchFamily="34" charset="0"/>
              </a:rPr>
              <a:t> right management, etc.</a:t>
            </a:r>
          </a:p>
          <a:p>
            <a:endParaRPr lang="fr-FR" sz="1800" b="0" i="0" u="none" strike="noStrike" dirty="0">
              <a:solidFill>
                <a:srgbClr val="000000"/>
              </a:solidFill>
              <a:effectLst/>
              <a:latin typeface="Calibri" panose="020F0502020204030204" pitchFamily="34" charset="0"/>
            </a:endParaRPr>
          </a:p>
          <a:p>
            <a:r>
              <a:rPr lang="fr-FR" sz="1800" b="1" i="0" u="none" strike="noStrike" dirty="0" err="1">
                <a:solidFill>
                  <a:srgbClr val="000000"/>
                </a:solidFill>
                <a:effectLst/>
                <a:latin typeface="Calibri" panose="020F0502020204030204" pitchFamily="34" charset="0"/>
              </a:rPr>
              <a:t>Mechanisms</a:t>
            </a:r>
            <a:r>
              <a:rPr lang="fr-FR" sz="1800" b="0" i="0" u="none" strike="noStrike" dirty="0">
                <a:solidFill>
                  <a:srgbClr val="000000"/>
                </a:solidFill>
                <a:effectLst/>
                <a:latin typeface="Calibri" panose="020F0502020204030204" pitchFamily="34" charset="0"/>
              </a:rPr>
              <a:t>:  to set up Secure Channels, manage Keys, </a:t>
            </a:r>
            <a:r>
              <a:rPr lang="fr-FR" sz="1800" b="0" i="0" u="none" strike="noStrike" dirty="0" err="1">
                <a:solidFill>
                  <a:srgbClr val="000000"/>
                </a:solidFill>
                <a:effectLst/>
                <a:latin typeface="Calibri" panose="020F0502020204030204" pitchFamily="34" charset="0"/>
              </a:rPr>
              <a:t>deploy</a:t>
            </a:r>
            <a:r>
              <a:rPr lang="fr-FR" sz="1800" b="0" i="0" u="none" strike="noStrike" dirty="0">
                <a:solidFill>
                  <a:srgbClr val="000000"/>
                </a:solidFill>
                <a:effectLst/>
                <a:latin typeface="Calibri" panose="020F0502020204030204" pitchFamily="34" charset="0"/>
              </a:rPr>
              <a:t> applications over the air, </a:t>
            </a:r>
            <a:r>
              <a:rPr lang="fr-FR" sz="1800" b="0" i="0" u="none" strike="noStrike" dirty="0" err="1">
                <a:solidFill>
                  <a:srgbClr val="000000"/>
                </a:solidFill>
                <a:effectLst/>
                <a:latin typeface="Calibri" panose="020F0502020204030204" pitchFamily="34" charset="0"/>
              </a:rPr>
              <a:t>securely</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personnalize</a:t>
            </a:r>
            <a:r>
              <a:rPr lang="fr-FR" sz="1800" b="0" i="0" u="none" strike="noStrike" dirty="0">
                <a:solidFill>
                  <a:srgbClr val="000000"/>
                </a:solidFill>
                <a:effectLst/>
                <a:latin typeface="Calibri" panose="020F0502020204030204" pitchFamily="34" charset="0"/>
              </a:rPr>
              <a:t> sensitive data. You can upgrade </a:t>
            </a:r>
            <a:r>
              <a:rPr lang="fr-FR" sz="1800" b="0" i="0" u="none" strike="noStrike" dirty="0" err="1">
                <a:solidFill>
                  <a:srgbClr val="000000"/>
                </a:solidFill>
                <a:effectLst/>
                <a:latin typeface="Calibri" panose="020F0502020204030204" pitchFamily="34" charset="0"/>
              </a:rPr>
              <a:t>these</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applicatiosn</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Thanks</a:t>
            </a:r>
            <a:r>
              <a:rPr lang="fr-FR" sz="1800" b="0" i="0" u="none" strike="noStrike" dirty="0">
                <a:solidFill>
                  <a:srgbClr val="000000"/>
                </a:solidFill>
                <a:effectLst/>
                <a:latin typeface="Calibri" panose="020F0502020204030204" pitchFamily="34" charset="0"/>
              </a:rPr>
              <a:t> to </a:t>
            </a:r>
            <a:r>
              <a:rPr lang="fr-FR" sz="1800" b="0" i="0" u="none" strike="noStrike" dirty="0" err="1">
                <a:solidFill>
                  <a:srgbClr val="000000"/>
                </a:solidFill>
                <a:effectLst/>
                <a:latin typeface="Calibri" panose="020F0502020204030204" pitchFamily="34" charset="0"/>
              </a:rPr>
              <a:t>javacard</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you</a:t>
            </a:r>
            <a:r>
              <a:rPr lang="fr-FR" sz="1800" b="0" i="0" u="none" strike="noStrike" dirty="0">
                <a:solidFill>
                  <a:srgbClr val="000000"/>
                </a:solidFill>
                <a:effectLst/>
                <a:latin typeface="Calibri" panose="020F0502020204030204" pitchFamily="34" charset="0"/>
              </a:rPr>
              <a:t> have </a:t>
            </a:r>
            <a:r>
              <a:rPr lang="fr-FR" sz="1800" b="0" i="0" u="none" strike="noStrike" dirty="0" err="1">
                <a:solidFill>
                  <a:srgbClr val="000000"/>
                </a:solidFill>
                <a:effectLst/>
                <a:latin typeface="Calibri" panose="020F0502020204030204" pitchFamily="34" charset="0"/>
              </a:rPr>
              <a:t>interoperability</a:t>
            </a:r>
            <a:r>
              <a:rPr lang="fr-FR" sz="1800" b="0" i="0" u="none" strike="noStrike" dirty="0">
                <a:solidFill>
                  <a:srgbClr val="000000"/>
                </a:solidFill>
                <a:effectLst/>
                <a:latin typeface="Calibri" panose="020F0502020204030204" pitchFamily="34" charset="0"/>
              </a:rPr>
              <a:t> at the </a:t>
            </a:r>
            <a:r>
              <a:rPr lang="fr-FR" sz="1800" b="0" i="0" u="none" strike="noStrike" dirty="0" err="1">
                <a:solidFill>
                  <a:srgbClr val="000000"/>
                </a:solidFill>
                <a:effectLst/>
                <a:latin typeface="Calibri" panose="020F0502020204030204" pitchFamily="34" charset="0"/>
              </a:rPr>
              <a:t>binary</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level</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Various</a:t>
            </a:r>
            <a:r>
              <a:rPr lang="fr-FR" sz="1800" b="0" i="0" u="none" strike="noStrike" dirty="0">
                <a:solidFill>
                  <a:srgbClr val="000000"/>
                </a:solidFill>
                <a:effectLst/>
                <a:latin typeface="Calibri" panose="020F0502020204030204" pitchFamily="34" charset="0"/>
              </a:rPr>
              <a:t> certification </a:t>
            </a:r>
            <a:r>
              <a:rPr lang="fr-FR" sz="1800" b="0" i="0" u="none" strike="noStrike" dirty="0" err="1">
                <a:solidFill>
                  <a:srgbClr val="000000"/>
                </a:solidFill>
                <a:effectLst/>
                <a:latin typeface="Calibri" panose="020F0502020204030204" pitchFamily="34" charset="0"/>
              </a:rPr>
              <a:t>schemes</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exist</a:t>
            </a:r>
            <a:r>
              <a:rPr lang="fr-FR" sz="1800" b="0" i="0" u="none" strike="noStrike" dirty="0">
                <a:solidFill>
                  <a:srgbClr val="000000"/>
                </a:solidFill>
                <a:effectLst/>
                <a:latin typeface="Calibri" panose="020F0502020204030204" pitchFamily="34" charset="0"/>
              </a:rPr>
              <a:t>, one </a:t>
            </a:r>
            <a:r>
              <a:rPr lang="fr-FR" sz="1800" b="0" i="0" u="none" strike="noStrike" dirty="0" err="1">
                <a:solidFill>
                  <a:srgbClr val="000000"/>
                </a:solidFill>
                <a:effectLst/>
                <a:latin typeface="Calibri" panose="020F0502020204030204" pitchFamily="34" charset="0"/>
              </a:rPr>
              <a:t>is</a:t>
            </a:r>
            <a:r>
              <a:rPr lang="fr-FR" sz="1800" b="0" i="0" u="none" strike="noStrike" dirty="0">
                <a:solidFill>
                  <a:srgbClr val="000000"/>
                </a:solidFill>
                <a:effectLst/>
                <a:latin typeface="Calibri" panose="020F0502020204030204" pitchFamily="34" charset="0"/>
              </a:rPr>
              <a:t> Common </a:t>
            </a:r>
            <a:r>
              <a:rPr lang="fr-FR" sz="1800" b="0" i="0" u="none" strike="noStrike" dirty="0" err="1">
                <a:solidFill>
                  <a:srgbClr val="000000"/>
                </a:solidFill>
                <a:effectLst/>
                <a:latin typeface="Calibri" panose="020F0502020204030204" pitchFamily="34" charset="0"/>
              </a:rPr>
              <a:t>Criteria</a:t>
            </a:r>
            <a:r>
              <a:rPr lang="fr-FR" sz="1800" b="0" i="0" u="none" strike="noStrike" dirty="0">
                <a:solidFill>
                  <a:srgbClr val="000000"/>
                </a:solidFill>
                <a:effectLst/>
                <a:latin typeface="Calibri" panose="020F0502020204030204" pitchFamily="34" charset="0"/>
              </a:rPr>
              <a:t> and </a:t>
            </a:r>
            <a:r>
              <a:rPr lang="fr-FR" sz="1800" b="0" i="0" u="none" strike="noStrike" dirty="0" err="1">
                <a:solidFill>
                  <a:srgbClr val="000000"/>
                </a:solidFill>
                <a:effectLst/>
                <a:latin typeface="Calibri" panose="020F0502020204030204" pitchFamily="34" charset="0"/>
              </a:rPr>
              <a:t>you</a:t>
            </a:r>
            <a:r>
              <a:rPr lang="fr-FR" sz="1800" b="0" i="0" u="none" strike="noStrike" dirty="0">
                <a:solidFill>
                  <a:srgbClr val="000000"/>
                </a:solidFill>
                <a:effectLst/>
                <a:latin typeface="Calibri" panose="020F0502020204030204" pitchFamily="34" charset="0"/>
              </a:rPr>
              <a:t> have a </a:t>
            </a:r>
            <a:r>
              <a:rPr lang="fr-FR" sz="1800" b="0" i="0" u="none" strike="noStrike" dirty="0" err="1">
                <a:solidFill>
                  <a:srgbClr val="000000"/>
                </a:solidFill>
                <a:effectLst/>
                <a:latin typeface="Calibri" panose="020F0502020204030204" pitchFamily="34" charset="0"/>
              </a:rPr>
              <a:t>well-defined</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methodology</a:t>
            </a:r>
            <a:r>
              <a:rPr lang="fr-FR" sz="1800" b="0" i="0" u="none" strike="noStrike" dirty="0">
                <a:solidFill>
                  <a:srgbClr val="000000"/>
                </a:solidFill>
                <a:effectLst/>
                <a:latin typeface="Calibri" panose="020F0502020204030204" pitchFamily="34" charset="0"/>
              </a:rPr>
              <a:t> to </a:t>
            </a:r>
            <a:r>
              <a:rPr lang="fr-FR" sz="1800" b="0" i="0" u="none" strike="noStrike" dirty="0" err="1">
                <a:solidFill>
                  <a:srgbClr val="000000"/>
                </a:solidFill>
                <a:effectLst/>
                <a:latin typeface="Calibri" panose="020F0502020204030204" pitchFamily="34" charset="0"/>
              </a:rPr>
              <a:t>evaluate</a:t>
            </a:r>
            <a:r>
              <a:rPr lang="fr-FR" sz="1800" b="0" i="0" u="none" strike="noStrike" dirty="0">
                <a:solidFill>
                  <a:srgbClr val="000000"/>
                </a:solidFill>
                <a:effectLst/>
                <a:latin typeface="Calibri" panose="020F0502020204030204" pitchFamily="34" charset="0"/>
              </a:rPr>
              <a:t> the </a:t>
            </a:r>
            <a:r>
              <a:rPr lang="fr-FR" sz="1800" b="0" i="0" u="none" strike="noStrike" dirty="0" err="1">
                <a:solidFill>
                  <a:srgbClr val="000000"/>
                </a:solidFill>
                <a:effectLst/>
                <a:latin typeface="Calibri" panose="020F0502020204030204" pitchFamily="34" charset="0"/>
              </a:rPr>
              <a:t>product</a:t>
            </a:r>
            <a:r>
              <a:rPr lang="fr-FR" sz="1800" b="0" i="0" u="none" strike="noStrike" dirty="0">
                <a:solidFill>
                  <a:srgbClr val="000000"/>
                </a:solidFill>
                <a:effectLst/>
                <a:latin typeface="Calibri" panose="020F0502020204030204" pitchFamily="34" charset="0"/>
              </a:rPr>
              <a:t>.</a:t>
            </a:r>
            <a:br>
              <a:rPr lang="fr-FR" sz="1800" b="0" i="0" u="none" strike="noStrike" dirty="0">
                <a:solidFill>
                  <a:srgbClr val="000000"/>
                </a:solidFill>
                <a:effectLst/>
                <a:latin typeface="Calibri" panose="020F0502020204030204" pitchFamily="34" charset="0"/>
              </a:rPr>
            </a:br>
            <a:endParaRPr lang="en-US" u="sng" dirty="0"/>
          </a:p>
          <a:p>
            <a:r>
              <a:rPr lang="en-US" b="0" i="0" dirty="0">
                <a:solidFill>
                  <a:srgbClr val="172B4D"/>
                </a:solidFill>
                <a:effectLst/>
                <a:latin typeface="-apple-system"/>
              </a:rPr>
              <a:t>Performance (crypto operation measured on DK </a:t>
            </a:r>
            <a:r>
              <a:rPr lang="en-US" b="0" i="0" dirty="0" err="1">
                <a:solidFill>
                  <a:srgbClr val="172B4D"/>
                </a:solidFill>
                <a:effectLst/>
                <a:latin typeface="-apple-system"/>
              </a:rPr>
              <a:t>eSE</a:t>
            </a:r>
            <a:r>
              <a:rPr lang="en-US" b="0" i="0" dirty="0">
                <a:solidFill>
                  <a:srgbClr val="172B4D"/>
                </a:solidFill>
                <a:effectLst/>
                <a:latin typeface="-apple-system"/>
              </a:rPr>
              <a:t> at </a:t>
            </a:r>
            <a:r>
              <a:rPr lang="en-US" b="0" i="0" dirty="0" err="1">
                <a:solidFill>
                  <a:srgbClr val="172B4D"/>
                </a:solidFill>
                <a:effectLst/>
                <a:latin typeface="-apple-system"/>
              </a:rPr>
              <a:t>Javacard</a:t>
            </a:r>
            <a:r>
              <a:rPr lang="en-US" b="0" i="0" dirty="0">
                <a:solidFill>
                  <a:srgbClr val="172B4D"/>
                </a:solidFill>
                <a:effectLst/>
                <a:latin typeface="-apple-system"/>
              </a:rPr>
              <a:t> API a priori non tampered crypto lib):</a:t>
            </a:r>
          </a:p>
          <a:p>
            <a:r>
              <a:rPr lang="en-GB" dirty="0"/>
              <a:t>- Boot time to be ready to handle command on UART / SPI	       4 </a:t>
            </a:r>
            <a:r>
              <a:rPr lang="en-GB" dirty="0" err="1"/>
              <a:t>ms</a:t>
            </a:r>
            <a:endParaRPr lang="en-GB" dirty="0"/>
          </a:p>
          <a:p>
            <a:r>
              <a:rPr lang="en-GB" dirty="0"/>
              <a:t>- Signature(secp256r1).sign([… 256 bytes])		20,01 </a:t>
            </a:r>
            <a:r>
              <a:rPr lang="en-GB" dirty="0" err="1"/>
              <a:t>ms</a:t>
            </a:r>
            <a:endParaRPr lang="en-GB" dirty="0"/>
          </a:p>
          <a:p>
            <a:r>
              <a:rPr lang="en-GB" dirty="0"/>
              <a:t>- Signature(secp256r1).verify([… 256 bytes])		  7,18 </a:t>
            </a:r>
            <a:r>
              <a:rPr lang="en-GB" dirty="0" err="1"/>
              <a:t>ms</a:t>
            </a:r>
            <a:endParaRPr lang="en-GB" dirty="0"/>
          </a:p>
          <a:p>
            <a:r>
              <a:rPr lang="en-GB" dirty="0"/>
              <a:t>- Signature(secp521r1).sign([… 256 bytes])		54,21 </a:t>
            </a:r>
            <a:r>
              <a:rPr lang="en-GB" dirty="0" err="1"/>
              <a:t>ms</a:t>
            </a:r>
            <a:endParaRPr lang="en-GB" dirty="0"/>
          </a:p>
          <a:p>
            <a:r>
              <a:rPr lang="en-GB" dirty="0"/>
              <a:t>- Signature(secp521r1).verify([… 256 bytes])		65,63 </a:t>
            </a:r>
            <a:r>
              <a:rPr lang="en-GB" dirty="0" err="1"/>
              <a:t>ms</a:t>
            </a:r>
            <a:endParaRPr lang="en-GB" dirty="0"/>
          </a:p>
          <a:p>
            <a:r>
              <a:rPr lang="en-GB" dirty="0"/>
              <a:t>- Cipher(AES).</a:t>
            </a:r>
            <a:r>
              <a:rPr lang="en-GB" dirty="0" err="1"/>
              <a:t>doFinal</a:t>
            </a:r>
            <a:r>
              <a:rPr lang="en-GB" dirty="0"/>
              <a:t>([… 256 bytes])		  9,07 </a:t>
            </a:r>
            <a:r>
              <a:rPr lang="en-GB" dirty="0" err="1"/>
              <a:t>ms</a:t>
            </a:r>
            <a:endParaRPr lang="en-GB" dirty="0"/>
          </a:p>
          <a:p>
            <a:r>
              <a:rPr lang="en-GB" dirty="0"/>
              <a:t>- </a:t>
            </a:r>
            <a:r>
              <a:rPr lang="en-GB" dirty="0" err="1"/>
              <a:t>RandomData.generateData</a:t>
            </a:r>
            <a:r>
              <a:rPr lang="en-GB" dirty="0"/>
              <a:t>([… 256 bytes])	 	  3,13 </a:t>
            </a:r>
            <a:r>
              <a:rPr lang="en-GB" dirty="0" err="1"/>
              <a:t>ms</a:t>
            </a:r>
            <a:endParaRPr lang="en-GB" dirty="0"/>
          </a:p>
          <a:p>
            <a:endParaRPr lang="en-US" b="0" i="0" dirty="0">
              <a:solidFill>
                <a:srgbClr val="172B4D"/>
              </a:solidFill>
              <a:effectLst/>
              <a:latin typeface="-apple-system"/>
            </a:endParaRPr>
          </a:p>
        </p:txBody>
      </p:sp>
      <p:sp>
        <p:nvSpPr>
          <p:cNvPr id="4" name="Slide Number Placeholder 3"/>
          <p:cNvSpPr>
            <a:spLocks noGrp="1"/>
          </p:cNvSpPr>
          <p:nvPr>
            <p:ph type="sldNum" sz="quarter" idx="5"/>
          </p:nvPr>
        </p:nvSpPr>
        <p:spPr/>
        <p:txBody>
          <a:bodyPr/>
          <a:lstStyle/>
          <a:p>
            <a:fld id="{9BE9453D-9CCC-4051-9DF8-37E3D8CCF79B}" type="slidenum">
              <a:rPr lang="fr-FR" smtClean="0"/>
              <a:pPr/>
              <a:t>67</a:t>
            </a:fld>
            <a:endParaRPr lang="fr-FR"/>
          </a:p>
        </p:txBody>
      </p:sp>
    </p:spTree>
    <p:extLst>
      <p:ext uri="{BB962C8B-B14F-4D97-AF65-F5344CB8AC3E}">
        <p14:creationId xmlns:p14="http://schemas.microsoft.com/office/powerpoint/2010/main" val="26220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F2BF1-8ABA-FD4D-96ED-24858E9ACDA8}" type="slidenum">
              <a:rPr lang="en-US" smtClean="0"/>
              <a:t>11</a:t>
            </a:fld>
            <a:endParaRPr lang="en-US"/>
          </a:p>
        </p:txBody>
      </p:sp>
    </p:spTree>
    <p:extLst>
      <p:ext uri="{BB962C8B-B14F-4D97-AF65-F5344CB8AC3E}">
        <p14:creationId xmlns:p14="http://schemas.microsoft.com/office/powerpoint/2010/main" val="1543382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What does it mean concretely? Where concretely can you use an embedded Secure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Business logic control</a:t>
            </a:r>
          </a:p>
          <a:p>
            <a:pPr lvl="1"/>
            <a:r>
              <a:rPr lang="en-US"/>
              <a:t>An ECU designed in a way its HSM (resp. TEE) is limited to crypto toolbox usage for protecting keys confidentiality generally inherits resistance level of the host device.</a:t>
            </a:r>
          </a:p>
          <a:p>
            <a:endParaRPr lang="en-US"/>
          </a:p>
          <a:p>
            <a:endParaRPr lang="en-US"/>
          </a:p>
          <a:p>
            <a:r>
              <a:rPr lang="en-US"/>
              <a:t>Prerequisites for successful PQC migration</a:t>
            </a:r>
          </a:p>
          <a:p>
            <a:pPr lvl="1"/>
            <a:r>
              <a:rPr lang="en-US"/>
              <a:t>Secure Key Provisioning (add keys, renew keys)</a:t>
            </a:r>
          </a:p>
          <a:p>
            <a:pPr lvl="1"/>
            <a:r>
              <a:rPr lang="en-US"/>
              <a:t>Crypto Engine Update (add algorithm, fix vulnerability)</a:t>
            </a:r>
          </a:p>
          <a:p>
            <a:pPr lvl="2"/>
            <a:r>
              <a:rPr lang="en-US"/>
              <a:t>Manage OS/Applet upgrade with rollback</a:t>
            </a:r>
          </a:p>
          <a:p>
            <a:pPr lvl="3"/>
            <a:r>
              <a:rPr lang="en-US"/>
              <a:t>Smart anti downgrade logic triggered externally fitting balance between cybersecurity and OEM constraints</a:t>
            </a:r>
          </a:p>
          <a:p>
            <a:pPr lvl="1"/>
            <a:r>
              <a:rPr lang="en-US"/>
              <a:t>PQC readiness</a:t>
            </a:r>
          </a:p>
          <a:p>
            <a:pPr lvl="2"/>
            <a:r>
              <a:rPr lang="en-US"/>
              <a:t>Secure channel based upon AES256 crypto as update channel</a:t>
            </a:r>
          </a:p>
          <a:p>
            <a:pPr lvl="2"/>
            <a:r>
              <a:rPr lang="en-US"/>
              <a:t>OS upgrade ability of certified component</a:t>
            </a:r>
          </a:p>
          <a:p>
            <a:pPr lvl="2"/>
            <a:r>
              <a:rPr lang="en-US"/>
              <a:t>Selection of the right post quantum crypto or hybrid approach to be deployed</a:t>
            </a:r>
          </a:p>
          <a:p>
            <a:endParaRPr lang="en-GB"/>
          </a:p>
          <a:p>
            <a:endParaRPr lang="en-GB"/>
          </a:p>
          <a:p>
            <a:pPr algn="l"/>
            <a:r>
              <a:rPr lang="en-US" sz="1200" err="1"/>
              <a:t>Bcp</a:t>
            </a:r>
            <a:r>
              <a:rPr lang="en-US" sz="1200"/>
              <a:t> de </a:t>
            </a:r>
            <a:r>
              <a:rPr lang="en-US" sz="1200" err="1"/>
              <a:t>mécanismes</a:t>
            </a:r>
            <a:r>
              <a:rPr lang="en-US" sz="1200"/>
              <a:t> </a:t>
            </a:r>
            <a:r>
              <a:rPr lang="en-US" sz="1200" err="1"/>
              <a:t>sont</a:t>
            </a:r>
            <a:r>
              <a:rPr lang="en-US" sz="1200"/>
              <a:t> </a:t>
            </a:r>
            <a:r>
              <a:rPr lang="en-US" sz="1200" err="1"/>
              <a:t>basés</a:t>
            </a:r>
            <a:r>
              <a:rPr lang="en-US" sz="1200"/>
              <a:t> sur la crypto </a:t>
            </a:r>
            <a:r>
              <a:rPr lang="en-US" sz="1200" err="1"/>
              <a:t>assymétriques</a:t>
            </a:r>
            <a:r>
              <a:rPr lang="en-US" sz="1200"/>
              <a:t> </a:t>
            </a:r>
            <a:r>
              <a:rPr lang="en-US" sz="1200" err="1"/>
              <a:t>dont</a:t>
            </a:r>
            <a:r>
              <a:rPr lang="en-US" sz="1200"/>
              <a:t> on </a:t>
            </a:r>
            <a:r>
              <a:rPr lang="en-US" sz="1200" err="1"/>
              <a:t>sait</a:t>
            </a:r>
            <a:r>
              <a:rPr lang="en-US" sz="1200"/>
              <a:t> </a:t>
            </a:r>
            <a:r>
              <a:rPr lang="en-US" sz="1200" err="1"/>
              <a:t>qu’ils</a:t>
            </a:r>
            <a:r>
              <a:rPr lang="en-US" sz="1200"/>
              <a:t> ne </a:t>
            </a:r>
            <a:r>
              <a:rPr lang="en-US" sz="1200" err="1"/>
              <a:t>sont</a:t>
            </a:r>
            <a:r>
              <a:rPr lang="en-US" sz="1200"/>
              <a:t> pas </a:t>
            </a:r>
            <a:r>
              <a:rPr lang="en-US" sz="1200" err="1"/>
              <a:t>résistants</a:t>
            </a:r>
            <a:r>
              <a:rPr lang="en-US" sz="1200"/>
              <a:t> au PQC</a:t>
            </a:r>
          </a:p>
          <a:p>
            <a:pPr algn="l"/>
            <a:r>
              <a:rPr lang="en-US" sz="1200"/>
              <a:t>A 2030, il faut des </a:t>
            </a:r>
            <a:r>
              <a:rPr lang="en-US" sz="1200" err="1"/>
              <a:t>mécanismes</a:t>
            </a:r>
            <a:r>
              <a:rPr lang="en-US" sz="1200"/>
              <a:t> </a:t>
            </a:r>
            <a:r>
              <a:rPr lang="en-US" sz="1200" err="1"/>
              <a:t>résistants</a:t>
            </a:r>
            <a:r>
              <a:rPr lang="en-US" sz="1200"/>
              <a:t> </a:t>
            </a:r>
            <a:r>
              <a:rPr lang="en-US" sz="1200" err="1"/>
              <a:t>en</a:t>
            </a:r>
            <a:r>
              <a:rPr lang="en-US" sz="1200"/>
              <a:t> particulier sur des </a:t>
            </a:r>
            <a:r>
              <a:rPr lang="en-US" sz="1200" err="1"/>
              <a:t>éléments</a:t>
            </a:r>
            <a:r>
              <a:rPr lang="en-US" sz="1200"/>
              <a:t> </a:t>
            </a:r>
            <a:r>
              <a:rPr lang="en-US" sz="1200" err="1"/>
              <a:t>sensibles</a:t>
            </a:r>
            <a:r>
              <a:rPr lang="en-US" sz="1200"/>
              <a:t> (FOTA, </a:t>
            </a:r>
            <a:r>
              <a:rPr lang="en-US" sz="1200" err="1"/>
              <a:t>connectivité</a:t>
            </a:r>
            <a:r>
              <a:rPr lang="en-US" sz="1200"/>
              <a:t> </a:t>
            </a:r>
            <a:r>
              <a:rPr lang="en-US" sz="1200" err="1"/>
              <a:t>mTLS</a:t>
            </a:r>
            <a:r>
              <a:rPr lang="en-US" sz="1200"/>
              <a:t>) </a:t>
            </a:r>
            <a:r>
              <a:rPr lang="en-US" sz="1200" err="1"/>
              <a:t>en</a:t>
            </a:r>
            <a:r>
              <a:rPr lang="en-US" sz="1200"/>
              <a:t> mode </a:t>
            </a:r>
            <a:r>
              <a:rPr lang="en-US" sz="1200" err="1"/>
              <a:t>hybride</a:t>
            </a:r>
            <a:endParaRPr lang="en-US" sz="1200"/>
          </a:p>
          <a:p>
            <a:endParaRPr lang="en-GB"/>
          </a:p>
        </p:txBody>
      </p:sp>
      <p:sp>
        <p:nvSpPr>
          <p:cNvPr id="4" name="Slide Number Placeholder 3"/>
          <p:cNvSpPr>
            <a:spLocks noGrp="1"/>
          </p:cNvSpPr>
          <p:nvPr>
            <p:ph type="sldNum" sz="quarter" idx="5"/>
          </p:nvPr>
        </p:nvSpPr>
        <p:spPr/>
        <p:txBody>
          <a:bodyPr/>
          <a:lstStyle/>
          <a:p>
            <a:fld id="{9BE9453D-9CCC-4051-9DF8-37E3D8CCF79B}" type="slidenum">
              <a:rPr lang="fr-FR" smtClean="0"/>
              <a:pPr/>
              <a:t>68</a:t>
            </a:fld>
            <a:endParaRPr lang="fr-FR"/>
          </a:p>
        </p:txBody>
      </p:sp>
    </p:spTree>
    <p:extLst>
      <p:ext uri="{BB962C8B-B14F-4D97-AF65-F5344CB8AC3E}">
        <p14:creationId xmlns:p14="http://schemas.microsoft.com/office/powerpoint/2010/main" val="4108078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8A65-69D8-FC10-7851-6954EFA55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F7788-580B-19DE-2A62-FD46F11FC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A6699-5EDB-C942-7EA1-18799B3162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AC6E8E-EC15-266E-C3E9-726B71146757}"/>
              </a:ext>
            </a:extLst>
          </p:cNvPr>
          <p:cNvSpPr>
            <a:spLocks noGrp="1"/>
          </p:cNvSpPr>
          <p:nvPr>
            <p:ph type="sldNum" sz="quarter" idx="10"/>
          </p:nvPr>
        </p:nvSpPr>
        <p:spPr/>
        <p:txBody>
          <a:bodyPr/>
          <a:lstStyle/>
          <a:p>
            <a:fld id="{DD440946-B3FE-4062-9BAE-4125F5E6CB49}" type="slidenum">
              <a:rPr lang="fr-FR" smtClean="0"/>
              <a:t>70</a:t>
            </a:fld>
            <a:endParaRPr lang="fr-FR"/>
          </a:p>
        </p:txBody>
      </p:sp>
    </p:spTree>
    <p:extLst>
      <p:ext uri="{BB962C8B-B14F-4D97-AF65-F5344CB8AC3E}">
        <p14:creationId xmlns:p14="http://schemas.microsoft.com/office/powerpoint/2010/main" val="47909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May be some don’t know</a:t>
            </a:r>
            <a:r>
              <a:rPr lang="en-US" dirty="0"/>
              <a:t> exactly what a Secure Element is.</a:t>
            </a:r>
          </a:p>
        </p:txBody>
      </p:sp>
      <p:sp>
        <p:nvSpPr>
          <p:cNvPr id="4" name="Slide Number Placeholder 3"/>
          <p:cNvSpPr>
            <a:spLocks noGrp="1"/>
          </p:cNvSpPr>
          <p:nvPr>
            <p:ph type="sldNum" sz="quarter" idx="5"/>
          </p:nvPr>
        </p:nvSpPr>
        <p:spPr/>
        <p:txBody>
          <a:bodyPr/>
          <a:lstStyle/>
          <a:p>
            <a:fld id="{9BE9453D-9CCC-4051-9DF8-37E3D8CCF79B}" type="slidenum">
              <a:rPr lang="fr-FR" smtClean="0"/>
              <a:pPr/>
              <a:t>73</a:t>
            </a:fld>
            <a:endParaRPr lang="fr-FR"/>
          </a:p>
        </p:txBody>
      </p:sp>
    </p:spTree>
    <p:extLst>
      <p:ext uri="{BB962C8B-B14F-4D97-AF65-F5344CB8AC3E}">
        <p14:creationId xmlns:p14="http://schemas.microsoft.com/office/powerpoint/2010/main" val="4053770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Devil is in the details of AUTOSAR Crypto Service (alt. Complex Driver) adaptation implementation.</a:t>
            </a:r>
          </a:p>
          <a:p>
            <a:pPr lvl="1"/>
            <a:r>
              <a:rPr lang="en-GB"/>
              <a:t>Distributed knowledge leading a lot of confusion</a:t>
            </a:r>
          </a:p>
          <a:p>
            <a:pPr lvl="1"/>
            <a:r>
              <a:rPr lang="en-GB"/>
              <a:t>Nightmare to understand how things are really working</a:t>
            </a:r>
          </a:p>
          <a:p>
            <a:pPr lvl="0"/>
            <a:r>
              <a:rPr lang="en-GB"/>
              <a:t>HW Crypto Capabilities and associated interfaces are chipset specific.</a:t>
            </a:r>
          </a:p>
          <a:p>
            <a:pPr lvl="0"/>
            <a:r>
              <a:rPr lang="en-GB"/>
              <a:t>HSM FirmWare (when relevant) capabilities and API are vendor specific.</a:t>
            </a:r>
          </a:p>
          <a:p>
            <a:pPr lvl="0"/>
            <a:r>
              <a:rPr lang="en-GB"/>
              <a:t>HW Crypto Capabilities and HSM FirmWare are </a:t>
            </a:r>
            <a:r>
              <a:rPr lang="en-GB">
                <a:solidFill>
                  <a:schemeClr val="accent1"/>
                </a:solidFill>
              </a:rPr>
              <a:t>not designed to be tampered resistant.</a:t>
            </a:r>
          </a:p>
          <a:p>
            <a:pPr lvl="0"/>
            <a:r>
              <a:rPr lang="en-GB">
                <a:solidFill>
                  <a:schemeClr val="accent1"/>
                </a:solidFill>
              </a:rPr>
              <a:t>Maturity is difficult to evaluate and induces energy-consuming during </a:t>
            </a:r>
            <a:r>
              <a:rPr lang="en-GB" err="1">
                <a:solidFill>
                  <a:schemeClr val="accent1"/>
                </a:solidFill>
              </a:rPr>
              <a:t>pentest</a:t>
            </a:r>
            <a:r>
              <a:rPr lang="en-GB"/>
              <a:t>.</a:t>
            </a:r>
          </a:p>
          <a:p>
            <a:pPr lvl="0"/>
            <a:r>
              <a:rPr lang="en-GB">
                <a:solidFill>
                  <a:schemeClr val="accent1"/>
                </a:solidFill>
              </a:rPr>
              <a:t>Capabilities are frozen, no agility.</a:t>
            </a:r>
          </a:p>
          <a:p>
            <a:pPr lvl="0"/>
            <a:r>
              <a:rPr lang="en-GB">
                <a:solidFill>
                  <a:schemeClr val="accent1"/>
                </a:solidFill>
              </a:rPr>
              <a:t>Huge impact (cost / planning) each time evolution (change request) is needed.</a:t>
            </a:r>
          </a:p>
          <a:p>
            <a:pPr lvl="0"/>
            <a:r>
              <a:rPr lang="en-GB">
                <a:solidFill>
                  <a:schemeClr val="accent1"/>
                </a:solidFill>
              </a:rPr>
              <a:t>Low (if not no) capability to fix vulnerability after deployment (antagonist with long term key protection).</a:t>
            </a:r>
          </a:p>
          <a:p>
            <a:pPr lvl="0"/>
            <a:r>
              <a:rPr lang="en-GB">
                <a:solidFill>
                  <a:schemeClr val="accent1"/>
                </a:solidFill>
              </a:rPr>
              <a:t>As many implementations as actors to fit given security goal.</a:t>
            </a:r>
          </a:p>
          <a:p>
            <a:pPr lvl="1"/>
            <a:r>
              <a:rPr lang="en-GB"/>
              <a:t>e.g. secure boot relying on symmetric crypto largely deployed with risk induced signature computation capabilities, some peace of code may not be verified such as upgradable part of HSM FirmWare or calibration, signature verification request performed after release from reset are driven by main core (and not by HSM FirmWare), application launched whereas signature verification computation not computed…</a:t>
            </a:r>
          </a:p>
          <a:p>
            <a:pPr lvl="0"/>
            <a:r>
              <a:rPr lang="en-GB"/>
              <a:t>Some crypto algorithms are missing:</a:t>
            </a:r>
          </a:p>
          <a:p>
            <a:pPr lvl="1"/>
            <a:r>
              <a:rPr lang="en-GB"/>
              <a:t>e.g. Diffie-Hellman key exchange, secp521r1, Ed448, Key derivation functions, PQC readiness…)</a:t>
            </a:r>
          </a:p>
          <a:p>
            <a:endParaRPr lang="en-GB"/>
          </a:p>
        </p:txBody>
      </p:sp>
      <p:sp>
        <p:nvSpPr>
          <p:cNvPr id="4" name="Slide Number Placeholder 3"/>
          <p:cNvSpPr>
            <a:spLocks noGrp="1"/>
          </p:cNvSpPr>
          <p:nvPr>
            <p:ph type="sldNum" sz="quarter" idx="5"/>
          </p:nvPr>
        </p:nvSpPr>
        <p:spPr/>
        <p:txBody>
          <a:bodyPr/>
          <a:lstStyle/>
          <a:p>
            <a:fld id="{9BE9453D-9CCC-4051-9DF8-37E3D8CCF79B}" type="slidenum">
              <a:rPr lang="fr-FR" smtClean="0"/>
              <a:pPr/>
              <a:t>74</a:t>
            </a:fld>
            <a:endParaRPr lang="fr-FR"/>
          </a:p>
        </p:txBody>
      </p:sp>
    </p:spTree>
    <p:extLst>
      <p:ext uri="{BB962C8B-B14F-4D97-AF65-F5344CB8AC3E}">
        <p14:creationId xmlns:p14="http://schemas.microsoft.com/office/powerpoint/2010/main" val="199629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May be some don’t know</a:t>
            </a:r>
            <a:r>
              <a:rPr lang="en-US"/>
              <a:t> exactly what a Secure Element is.</a:t>
            </a:r>
          </a:p>
        </p:txBody>
      </p:sp>
      <p:sp>
        <p:nvSpPr>
          <p:cNvPr id="4" name="Slide Number Placeholder 3"/>
          <p:cNvSpPr>
            <a:spLocks noGrp="1"/>
          </p:cNvSpPr>
          <p:nvPr>
            <p:ph type="sldNum" sz="quarter" idx="5"/>
          </p:nvPr>
        </p:nvSpPr>
        <p:spPr/>
        <p:txBody>
          <a:bodyPr/>
          <a:lstStyle/>
          <a:p>
            <a:fld id="{9BE9453D-9CCC-4051-9DF8-37E3D8CCF79B}" type="slidenum">
              <a:rPr lang="fr-FR" smtClean="0"/>
              <a:pPr/>
              <a:t>75</a:t>
            </a:fld>
            <a:endParaRPr lang="fr-FR"/>
          </a:p>
        </p:txBody>
      </p:sp>
    </p:spTree>
    <p:extLst>
      <p:ext uri="{BB962C8B-B14F-4D97-AF65-F5344CB8AC3E}">
        <p14:creationId xmlns:p14="http://schemas.microsoft.com/office/powerpoint/2010/main" val="426146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err="1"/>
              <a:t>MACSec</a:t>
            </a:r>
            <a:endParaRPr lang="en-GB" b="1"/>
          </a:p>
          <a:p>
            <a:r>
              <a:rPr lang="en-GB"/>
              <a:t>CAK is pre-shared on both links at OEM assembly line / ECU replacement at repair </a:t>
            </a:r>
            <a:r>
              <a:rPr lang="en-GB" err="1"/>
              <a:t>center</a:t>
            </a:r>
            <a:endParaRPr lang="en-GB"/>
          </a:p>
          <a:p>
            <a:r>
              <a:rPr lang="en-GB"/>
              <a:t>MKA is periodically (*) run on both ends to determine which link becomes a key server</a:t>
            </a:r>
          </a:p>
          <a:p>
            <a:r>
              <a:rPr lang="en-GB"/>
              <a:t>Key server link generates SAK using TRNG</a:t>
            </a:r>
          </a:p>
          <a:p>
            <a:r>
              <a:rPr lang="en-GB"/>
              <a:t>SAK is encrypted with CAK and passed to link partner</a:t>
            </a:r>
          </a:p>
          <a:p>
            <a:r>
              <a:rPr lang="en-GB"/>
              <a:t>(*) SAK is updated periodically</a:t>
            </a:r>
          </a:p>
          <a:p>
            <a:r>
              <a:rPr lang="en-GB"/>
              <a:t>SAK is used to compute GMAC on transmitter link / to verify GMAC on receiver link</a:t>
            </a:r>
          </a:p>
          <a:p>
            <a:endParaRPr lang="en-GB"/>
          </a:p>
          <a:p>
            <a:r>
              <a:rPr lang="en-GB" b="1"/>
              <a:t>Secure Boot (example only)</a:t>
            </a:r>
          </a:p>
          <a:p>
            <a:r>
              <a:rPr lang="en-GB" b="0" err="1"/>
              <a:t>ROMed</a:t>
            </a:r>
            <a:r>
              <a:rPr lang="en-GB" b="0"/>
              <a:t> code within µC performs CMAC signature of (generally) immutable boot area covering </a:t>
            </a:r>
            <a:r>
              <a:rPr lang="en-GB" b="0" err="1"/>
              <a:t>i</a:t>
            </a:r>
            <a:r>
              <a:rPr lang="en-GB" b="0"/>
              <a:t>) immutable part of boot loader ii) immutable part of HSM Firmware and release µC from Reset</a:t>
            </a:r>
          </a:p>
          <a:p>
            <a:r>
              <a:rPr lang="en-GB" b="0" err="1"/>
              <a:t>Immuable</a:t>
            </a:r>
            <a:r>
              <a:rPr lang="en-GB" b="0"/>
              <a:t> part of boot loader starts, request immutable part of HSM to read SCP key and establish secure channel with eSE</a:t>
            </a:r>
          </a:p>
          <a:p>
            <a:r>
              <a:rPr lang="en-GB" b="0" err="1"/>
              <a:t>Immuable</a:t>
            </a:r>
            <a:r>
              <a:rPr lang="en-GB" b="0"/>
              <a:t> part of boot loader calculate hash covering next step upgradable area and request eSE to verify signature against calculated hash</a:t>
            </a:r>
          </a:p>
          <a:p>
            <a:r>
              <a:rPr lang="en-GB" b="0"/>
              <a:t>If signature is valid, </a:t>
            </a:r>
            <a:r>
              <a:rPr lang="en-GB" b="0" err="1"/>
              <a:t>immuable</a:t>
            </a:r>
            <a:r>
              <a:rPr lang="en-GB" b="0"/>
              <a:t> boot loader starts next step upgradable area</a:t>
            </a:r>
          </a:p>
          <a:p>
            <a:endParaRPr lang="en-GB" b="0"/>
          </a:p>
          <a:p>
            <a:r>
              <a:rPr lang="en-GB" b="1"/>
              <a:t>mTLS</a:t>
            </a:r>
          </a:p>
          <a:p>
            <a:r>
              <a:rPr lang="en-US" sz="1200">
                <a:solidFill>
                  <a:schemeClr val="bg1"/>
                </a:solidFill>
              </a:rPr>
              <a:t>Generate Client nonce using TRNG</a:t>
            </a:r>
          </a:p>
          <a:p>
            <a:r>
              <a:rPr lang="en-US" sz="1200">
                <a:solidFill>
                  <a:schemeClr val="bg1"/>
                </a:solidFill>
              </a:rPr>
              <a:t>Verify server certificate chain of trust under genuine Root CA</a:t>
            </a:r>
          </a:p>
          <a:p>
            <a:r>
              <a:rPr lang="en-US" sz="1200">
                <a:solidFill>
                  <a:schemeClr val="bg1"/>
                </a:solidFill>
              </a:rPr>
              <a:t>Provide Client certificate</a:t>
            </a:r>
          </a:p>
          <a:p>
            <a:r>
              <a:rPr lang="en-US" sz="1200">
                <a:solidFill>
                  <a:schemeClr val="bg1"/>
                </a:solidFill>
              </a:rPr>
              <a:t>Generate ECDHE key pair</a:t>
            </a:r>
          </a:p>
          <a:p>
            <a:r>
              <a:rPr lang="en-US" sz="1200">
                <a:solidFill>
                  <a:schemeClr val="bg1"/>
                </a:solidFill>
              </a:rPr>
              <a:t>Compute signature for certificate verify message</a:t>
            </a:r>
          </a:p>
          <a:p>
            <a:r>
              <a:rPr lang="en-US" sz="1200">
                <a:solidFill>
                  <a:schemeClr val="bg1"/>
                </a:solidFill>
              </a:rPr>
              <a:t>Compute pre-master secret from Client ephemeral ECDH private key and server ephemeral ECDH public key</a:t>
            </a:r>
            <a:endParaRPr lang="en-GB" b="0"/>
          </a:p>
          <a:p>
            <a:endParaRPr lang="en-GB" b="0"/>
          </a:p>
        </p:txBody>
      </p:sp>
      <p:sp>
        <p:nvSpPr>
          <p:cNvPr id="4" name="Slide Number Placeholder 3"/>
          <p:cNvSpPr>
            <a:spLocks noGrp="1"/>
          </p:cNvSpPr>
          <p:nvPr>
            <p:ph type="sldNum" sz="quarter" idx="5"/>
          </p:nvPr>
        </p:nvSpPr>
        <p:spPr/>
        <p:txBody>
          <a:bodyPr/>
          <a:lstStyle/>
          <a:p>
            <a:fld id="{9BE9453D-9CCC-4051-9DF8-37E3D8CCF79B}" type="slidenum">
              <a:rPr lang="fr-FR" smtClean="0"/>
              <a:pPr/>
              <a:t>76</a:t>
            </a:fld>
            <a:endParaRPr lang="fr-FR"/>
          </a:p>
        </p:txBody>
      </p:sp>
    </p:spTree>
    <p:extLst>
      <p:ext uri="{BB962C8B-B14F-4D97-AF65-F5344CB8AC3E}">
        <p14:creationId xmlns:p14="http://schemas.microsoft.com/office/powerpoint/2010/main" val="204827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25F2BF1-8ABA-FD4D-96ED-24858E9ACDA8}" type="slidenum">
              <a:rPr lang="en-US" smtClean="0"/>
              <a:t>13</a:t>
            </a:fld>
            <a:endParaRPr lang="en-US"/>
          </a:p>
        </p:txBody>
      </p:sp>
    </p:spTree>
    <p:extLst>
      <p:ext uri="{BB962C8B-B14F-4D97-AF65-F5344CB8AC3E}">
        <p14:creationId xmlns:p14="http://schemas.microsoft.com/office/powerpoint/2010/main" val="244770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UN Regulation No. 160 - Event Data Recorder (EDR) | UNECE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F2BF1-8ABA-FD4D-96ED-24858E9AC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68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solidFill>
                  <a:schemeClr val="bg1"/>
                </a:solidFill>
              </a:rPr>
              <a:t>Meeting New Extended Service Requirements</a:t>
            </a:r>
          </a:p>
          <a:p>
            <a:pPr lvl="1"/>
            <a:r>
              <a:rPr lang="en-GB" sz="1200" dirty="0">
                <a:solidFill>
                  <a:schemeClr val="bg1"/>
                </a:solidFill>
              </a:rPr>
              <a:t>Multi-Tenant Security Services, which isolate Intellectual Property &amp; Data between Different Service Providers</a:t>
            </a:r>
          </a:p>
          <a:p>
            <a:pPr lvl="1"/>
            <a:r>
              <a:rPr lang="en-GB" sz="1200" dirty="0">
                <a:solidFill>
                  <a:schemeClr val="bg1"/>
                </a:solidFill>
              </a:rPr>
              <a:t>S</a:t>
            </a:r>
            <a:r>
              <a:rPr lang="en-IT" sz="1200" dirty="0">
                <a:solidFill>
                  <a:schemeClr val="bg1"/>
                </a:solidFill>
              </a:rPr>
              <a:t>upporting multiples application uses cases, beyond automotive services, fostering easy migration for services in automotive as service platform</a:t>
            </a:r>
            <a:endParaRPr lang="en-GB" sz="1200" dirty="0">
              <a:solidFill>
                <a:schemeClr val="bg1"/>
              </a:solidFill>
            </a:endParaRPr>
          </a:p>
          <a:p>
            <a:pPr lvl="1"/>
            <a:r>
              <a:rPr lang="en-GB" sz="1200" dirty="0">
                <a:solidFill>
                  <a:schemeClr val="bg1"/>
                </a:solidFill>
              </a:rPr>
              <a:t>C</a:t>
            </a:r>
            <a:r>
              <a:rPr lang="en-IT" sz="1200" dirty="0">
                <a:solidFill>
                  <a:schemeClr val="bg1"/>
                </a:solidFill>
              </a:rPr>
              <a:t>ustomize through profiles to address specific use cases</a:t>
            </a:r>
          </a:p>
          <a:p>
            <a:pPr lvl="1"/>
            <a:r>
              <a:rPr lang="en-GB" sz="1200" dirty="0">
                <a:solidFill>
                  <a:schemeClr val="bg1"/>
                </a:solidFill>
              </a:rPr>
              <a:t>Ability to d</a:t>
            </a:r>
            <a:r>
              <a:rPr lang="en-IT" sz="1200" dirty="0">
                <a:solidFill>
                  <a:schemeClr val="bg1"/>
                </a:solidFill>
              </a:rPr>
              <a:t>ownsize to different needs/limited use cases</a:t>
            </a:r>
          </a:p>
          <a:p>
            <a:pPr lvl="0"/>
            <a:r>
              <a:rPr lang="en-IT" sz="1200" dirty="0">
                <a:solidFill>
                  <a:schemeClr val="bg1"/>
                </a:solidFill>
              </a:rPr>
              <a:t>Security Assurance of Products</a:t>
            </a:r>
          </a:p>
          <a:p>
            <a:pPr lvl="1"/>
            <a:r>
              <a:rPr lang="en-IT" sz="1200" dirty="0">
                <a:solidFill>
                  <a:schemeClr val="bg1"/>
                </a:solidFill>
              </a:rPr>
              <a:t>Certification Ready: Security profiles are already available</a:t>
            </a:r>
          </a:p>
          <a:p>
            <a:pPr lvl="1"/>
            <a:r>
              <a:rPr lang="en-IT" sz="1200" dirty="0">
                <a:solidFill>
                  <a:schemeClr val="bg1"/>
                </a:solidFill>
              </a:rPr>
              <a:t>Laboratories are trained</a:t>
            </a:r>
            <a:endParaRPr lang="en-GB" sz="1200" dirty="0">
              <a:solidFill>
                <a:schemeClr val="bg1"/>
              </a:solidFill>
            </a:endParaRPr>
          </a:p>
          <a:p>
            <a:pPr lvl="1"/>
            <a:r>
              <a:rPr lang="en-IT" sz="1200" dirty="0">
                <a:solidFill>
                  <a:schemeClr val="bg1"/>
                </a:solidFill>
              </a:rPr>
              <a:t>Certificates are recognized across multiple markets</a:t>
            </a:r>
            <a:endParaRPr lang="en-GB" sz="1200" dirty="0">
              <a:solidFill>
                <a:schemeClr val="bg1"/>
              </a:solidFill>
            </a:endParaRPr>
          </a:p>
          <a:p>
            <a:pPr lvl="0"/>
            <a:r>
              <a:rPr lang="en-GB" sz="1200" dirty="0">
                <a:solidFill>
                  <a:schemeClr val="bg1"/>
                </a:solidFill>
              </a:rPr>
              <a:t>Agility in Deployment</a:t>
            </a:r>
          </a:p>
          <a:p>
            <a:pPr lvl="1"/>
            <a:r>
              <a:rPr lang="en-GB" sz="1200" dirty="0">
                <a:solidFill>
                  <a:schemeClr val="bg1"/>
                </a:solidFill>
              </a:rPr>
              <a:t>Portability of Services for Common Security Requirements (Non-differentiator Services)</a:t>
            </a:r>
            <a:endParaRPr lang="en-IT" sz="1200" dirty="0">
              <a:solidFill>
                <a:schemeClr val="bg1"/>
              </a:solidFill>
            </a:endParaRPr>
          </a:p>
          <a:p>
            <a:pPr lvl="1"/>
            <a:r>
              <a:rPr lang="en-GB" sz="1200" dirty="0">
                <a:solidFill>
                  <a:schemeClr val="bg1"/>
                </a:solidFill>
              </a:rPr>
              <a:t>Seamless Integration into Existing IOT and Payment Ecosystems with strong track records in authentication</a:t>
            </a:r>
            <a:endParaRPr lang="en-IT" sz="1200" dirty="0">
              <a:solidFill>
                <a:schemeClr val="bg1"/>
              </a:solidFill>
            </a:endParaRPr>
          </a:p>
          <a:p>
            <a:pPr lvl="0"/>
            <a:r>
              <a:rPr lang="en-GB" sz="1200" dirty="0">
                <a:solidFill>
                  <a:schemeClr val="bg1"/>
                </a:solidFill>
              </a:rPr>
              <a:t>Robust Lifecycle Management</a:t>
            </a:r>
          </a:p>
          <a:p>
            <a:pPr lvl="1"/>
            <a:r>
              <a:rPr lang="en-GB" sz="1200" dirty="0">
                <a:solidFill>
                  <a:schemeClr val="bg1"/>
                </a:solidFill>
              </a:rPr>
              <a:t>Multiple, Comprehensive Update Features</a:t>
            </a:r>
          </a:p>
          <a:p>
            <a:pPr lvl="2"/>
            <a:r>
              <a:rPr lang="en-GB" sz="1200" dirty="0">
                <a:solidFill>
                  <a:schemeClr val="bg1"/>
                </a:solidFill>
              </a:rPr>
              <a:t>Updatability of Services Over Vehicle Life-Time (including Deployment of Completely New Services/post-production of Firmware/OS/</a:t>
            </a:r>
            <a:r>
              <a:rPr lang="en-IT" sz="1200" dirty="0">
                <a:solidFill>
                  <a:schemeClr val="bg1"/>
                </a:solidFill>
              </a:rPr>
              <a:t>Update with advanced rollback features</a:t>
            </a:r>
            <a:endParaRPr lang="en-GB" sz="1200" dirty="0">
              <a:solidFill>
                <a:schemeClr val="bg1"/>
              </a:solidFill>
            </a:endParaRPr>
          </a:p>
          <a:p>
            <a:pPr lvl="3"/>
            <a:r>
              <a:rPr lang="en-IT" sz="1200" dirty="0">
                <a:solidFill>
                  <a:schemeClr val="bg1"/>
                </a:solidFill>
              </a:rPr>
              <a:t>Multiple update policies for both over-the-air and @ dealer service stations</a:t>
            </a:r>
            <a:endParaRPr lang="en-GB" sz="1200" dirty="0">
              <a:solidFill>
                <a:schemeClr val="bg1"/>
              </a:solidFill>
            </a:endParaRPr>
          </a:p>
          <a:p>
            <a:pPr lvl="1"/>
            <a:r>
              <a:rPr lang="en-GB" sz="1200" dirty="0">
                <a:solidFill>
                  <a:schemeClr val="bg1"/>
                </a:solidFill>
              </a:rPr>
              <a:t>Future Cryptographic Requirements</a:t>
            </a:r>
          </a:p>
          <a:p>
            <a:pPr lvl="2"/>
            <a:r>
              <a:rPr lang="en-GB" sz="1200" dirty="0">
                <a:solidFill>
                  <a:schemeClr val="bg1"/>
                </a:solidFill>
              </a:rPr>
              <a:t>Supporting Agility for Differentiated Regional PQC algorithms</a:t>
            </a:r>
          </a:p>
          <a:p>
            <a:pPr lvl="3"/>
            <a:r>
              <a:rPr lang="en-IT" sz="1200" dirty="0">
                <a:solidFill>
                  <a:schemeClr val="bg1"/>
                </a:solidFill>
              </a:rPr>
              <a:t>Log new crypto algorithms as needed to allow PQC migration</a:t>
            </a:r>
            <a:endParaRPr lang="en-GB" sz="1200" dirty="0">
              <a:solidFill>
                <a:schemeClr val="bg1"/>
              </a:solidFill>
            </a:endParaRPr>
          </a:p>
          <a:p>
            <a:pPr lvl="1"/>
            <a:r>
              <a:rPr lang="en-GB" sz="1200" dirty="0">
                <a:solidFill>
                  <a:schemeClr val="bg1"/>
                </a:solidFill>
              </a:rPr>
              <a:t>Increased rigour in more comprehensive identification of security issues from combined industry expertise in the development of security specifications</a:t>
            </a:r>
          </a:p>
          <a:p>
            <a:endParaRPr lang="en-IT" dirty="0"/>
          </a:p>
        </p:txBody>
      </p:sp>
      <p:sp>
        <p:nvSpPr>
          <p:cNvPr id="4" name="Slide Number Placeholder 3"/>
          <p:cNvSpPr>
            <a:spLocks noGrp="1"/>
          </p:cNvSpPr>
          <p:nvPr>
            <p:ph type="sldNum" sz="quarter" idx="5"/>
          </p:nvPr>
        </p:nvSpPr>
        <p:spPr/>
        <p:txBody>
          <a:bodyPr/>
          <a:lstStyle/>
          <a:p>
            <a:fld id="{B25F2BF1-8ABA-FD4D-96ED-24858E9ACDA8}" type="slidenum">
              <a:rPr lang="en-US" smtClean="0"/>
              <a:t>19</a:t>
            </a:fld>
            <a:endParaRPr lang="en-US"/>
          </a:p>
        </p:txBody>
      </p:sp>
    </p:spTree>
    <p:extLst>
      <p:ext uri="{BB962C8B-B14F-4D97-AF65-F5344CB8AC3E}">
        <p14:creationId xmlns:p14="http://schemas.microsoft.com/office/powerpoint/2010/main" val="407473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C26A-2983-A37A-9775-1B988B737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516B2-FD38-9F86-CCEA-1177A0A1B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8C0D0-054C-70B7-74AB-1615FB7A6A9E}"/>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96BDA8E8-31AF-B100-A3C2-894ED0188AD0}"/>
              </a:ext>
            </a:extLst>
          </p:cNvPr>
          <p:cNvSpPr>
            <a:spLocks noGrp="1"/>
          </p:cNvSpPr>
          <p:nvPr>
            <p:ph type="sldNum" sz="quarter" idx="5"/>
          </p:nvPr>
        </p:nvSpPr>
        <p:spPr/>
        <p:txBody>
          <a:bodyPr/>
          <a:lstStyle/>
          <a:p>
            <a:fld id="{B25F2BF1-8ABA-FD4D-96ED-24858E9ACDA8}" type="slidenum">
              <a:rPr lang="en-US" smtClean="0"/>
              <a:t>31</a:t>
            </a:fld>
            <a:endParaRPr lang="en-US"/>
          </a:p>
        </p:txBody>
      </p:sp>
    </p:spTree>
    <p:extLst>
      <p:ext uri="{BB962C8B-B14F-4D97-AF65-F5344CB8AC3E}">
        <p14:creationId xmlns:p14="http://schemas.microsoft.com/office/powerpoint/2010/main" val="4183651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25F2BF1-8ABA-FD4D-96ED-24858E9ACDA8}" type="slidenum">
              <a:rPr lang="en-US" smtClean="0"/>
              <a:t>32</a:t>
            </a:fld>
            <a:endParaRPr lang="en-US"/>
          </a:p>
        </p:txBody>
      </p:sp>
    </p:spTree>
    <p:extLst>
      <p:ext uri="{BB962C8B-B14F-4D97-AF65-F5344CB8AC3E}">
        <p14:creationId xmlns:p14="http://schemas.microsoft.com/office/powerpoint/2010/main" val="332729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25F2BF1-8ABA-FD4D-96ED-24858E9ACDA8}" type="slidenum">
              <a:rPr lang="en-US" smtClean="0"/>
              <a:t>38</a:t>
            </a:fld>
            <a:endParaRPr lang="en-US"/>
          </a:p>
        </p:txBody>
      </p:sp>
    </p:spTree>
    <p:extLst>
      <p:ext uri="{BB962C8B-B14F-4D97-AF65-F5344CB8AC3E}">
        <p14:creationId xmlns:p14="http://schemas.microsoft.com/office/powerpoint/2010/main" val="690178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25F2BF1-8ABA-FD4D-96ED-24858E9ACDA8}" type="slidenum">
              <a:rPr lang="en-US" smtClean="0"/>
              <a:t>39</a:t>
            </a:fld>
            <a:endParaRPr lang="en-US"/>
          </a:p>
        </p:txBody>
      </p:sp>
    </p:spTree>
    <p:extLst>
      <p:ext uri="{BB962C8B-B14F-4D97-AF65-F5344CB8AC3E}">
        <p14:creationId xmlns:p14="http://schemas.microsoft.com/office/powerpoint/2010/main" val="1010593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globalplatform.org/"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globalplatform.org/" TargetMode="External"/><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globalplatform.org/" TargetMode="External"/><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lvl1pPr>
          </a:lstStyle>
          <a:p>
            <a:r>
              <a:rPr lang="en-US" dirty="0"/>
              <a:t>Add presentation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 here</a:t>
            </a:r>
          </a:p>
        </p:txBody>
      </p:sp>
      <p:sp>
        <p:nvSpPr>
          <p:cNvPr id="14" name="Text Placeholder 13">
            <a:extLst>
              <a:ext uri="{FF2B5EF4-FFF2-40B4-BE49-F238E27FC236}">
                <a16:creationId xmlns:a16="http://schemas.microsoft.com/office/drawing/2014/main" id="{C0EC66EF-C42A-AD33-343F-330D38705CAA}"/>
              </a:ext>
            </a:extLst>
          </p:cNvPr>
          <p:cNvSpPr>
            <a:spLocks noGrp="1"/>
          </p:cNvSpPr>
          <p:nvPr>
            <p:ph type="body" sz="quarter" idx="10" hasCustomPrompt="1"/>
          </p:nvPr>
        </p:nvSpPr>
        <p:spPr>
          <a:xfrm>
            <a:off x="8274050" y="595909"/>
            <a:ext cx="3186113" cy="226438"/>
          </a:xfrm>
        </p:spPr>
        <p:txBody>
          <a:bodyPr/>
          <a:lstStyle>
            <a:lvl1pPr algn="r">
              <a:defRPr>
                <a:solidFill>
                  <a:schemeClr val="accent2"/>
                </a:solidFill>
                <a:latin typeface="Arial" panose="020B0604020202020204" pitchFamily="34" charset="0"/>
                <a:cs typeface="Arial" panose="020B0604020202020204" pitchFamily="34" charset="0"/>
              </a:defRPr>
            </a:lvl1pPr>
          </a:lstStyle>
          <a:p>
            <a:pPr lvl="0"/>
            <a:r>
              <a:rPr lang="en-US" dirty="0"/>
              <a:t>Add date</a:t>
            </a:r>
            <a:endParaRPr lang="en-GB" dirty="0"/>
          </a:p>
        </p:txBody>
      </p:sp>
      <p:pic>
        <p:nvPicPr>
          <p:cNvPr id="1028" name="Picture 4">
            <a:extLst>
              <a:ext uri="{FF2B5EF4-FFF2-40B4-BE49-F238E27FC236}">
                <a16:creationId xmlns:a16="http://schemas.microsoft.com/office/drawing/2014/main" id="{D748ABA6-2047-84D2-ACE4-55F12E293F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571" b="32379"/>
          <a:stretch/>
        </p:blipFill>
        <p:spPr bwMode="auto">
          <a:xfrm>
            <a:off x="404468" y="409560"/>
            <a:ext cx="3634343" cy="134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470F4F-39BB-EFB5-DBC2-118F6F93D6FB}"/>
              </a:ext>
            </a:extLst>
          </p:cNvPr>
          <p:cNvSpPr txBox="1"/>
          <p:nvPr userDrawn="1"/>
        </p:nvSpPr>
        <p:spPr>
          <a:xfrm>
            <a:off x="10012680" y="6629400"/>
            <a:ext cx="2091690" cy="203578"/>
          </a:xfrm>
          <a:prstGeom prst="rect">
            <a:avLst/>
          </a:prstGeom>
          <a:noFill/>
        </p:spPr>
        <p:txBody>
          <a:bodyPr wrap="square" lIns="0" tIns="0" rIns="0" bIns="0" rtlCol="0">
            <a:noAutofit/>
          </a:bodyPr>
          <a:lstStyle/>
          <a:p>
            <a:pPr algn="l"/>
            <a:r>
              <a:rPr lang="en-US" sz="1000" baseline="0" dirty="0">
                <a:solidFill>
                  <a:schemeClr val="bg1"/>
                </a:solidFill>
              </a:rPr>
              <a:t>© GlobalPlatform 2025 | Confidential </a:t>
            </a:r>
          </a:p>
        </p:txBody>
      </p:sp>
    </p:spTree>
    <p:extLst>
      <p:ext uri="{BB962C8B-B14F-4D97-AF65-F5344CB8AC3E}">
        <p14:creationId xmlns:p14="http://schemas.microsoft.com/office/powerpoint/2010/main" val="279317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ummar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5065540" y="1844675"/>
            <a:ext cx="6394623" cy="2017972"/>
          </a:xfrm>
        </p:spPr>
        <p:txBody>
          <a:bodyPr anchor="b"/>
          <a:lstStyle>
            <a:lvl1pPr>
              <a:lnSpc>
                <a:spcPct val="80000"/>
              </a:lnSpc>
              <a:defRPr sz="5000"/>
            </a:lvl1pPr>
          </a:lstStyle>
          <a:p>
            <a:r>
              <a:rPr lang="en-US" dirty="0"/>
              <a:t>Add a bold title on one to three lines</a:t>
            </a:r>
            <a:endParaRPr lang="en-GB" dirty="0"/>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5065540" y="4072486"/>
            <a:ext cx="6394624" cy="2063202"/>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6AA99D35-AA59-6E5B-078E-4603AFEF5B0C}"/>
              </a:ext>
            </a:extLst>
          </p:cNvPr>
          <p:cNvPicPr>
            <a:picLocks noChangeAspect="1"/>
          </p:cNvPicPr>
          <p:nvPr userDrawn="1"/>
        </p:nvPicPr>
        <p:blipFill rotWithShape="1">
          <a:blip r:embed="rId3"/>
          <a:srcRect l="15312" t="28800" r="12694" b="29879"/>
          <a:stretch/>
        </p:blipFill>
        <p:spPr>
          <a:xfrm>
            <a:off x="108969" y="6135688"/>
            <a:ext cx="1245734" cy="536244"/>
          </a:xfrm>
          <a:prstGeom prst="rect">
            <a:avLst/>
          </a:prstGeom>
        </p:spPr>
      </p:pic>
    </p:spTree>
    <p:extLst>
      <p:ext uri="{BB962C8B-B14F-4D97-AF65-F5344CB8AC3E}">
        <p14:creationId xmlns:p14="http://schemas.microsoft.com/office/powerpoint/2010/main" val="108908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summary &amp;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731838" y="617220"/>
            <a:ext cx="2598911" cy="5518467"/>
          </a:xfrm>
        </p:spPr>
        <p:txBody>
          <a:bodyPr anchor="t"/>
          <a:lstStyle>
            <a:lvl1pPr>
              <a:lnSpc>
                <a:spcPct val="90000"/>
              </a:lnSpc>
              <a:defRPr sz="4000">
                <a:solidFill>
                  <a:schemeClr val="bg1"/>
                </a:solidFill>
              </a:defRPr>
            </a:lvl1pPr>
          </a:lstStyle>
          <a:p>
            <a:r>
              <a:rPr lang="en-US" dirty="0"/>
              <a:t>Add title here</a:t>
            </a:r>
            <a:endParaRPr lang="en-GB" dirty="0"/>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4798516" y="2668136"/>
            <a:ext cx="6661645"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4798516" y="1556498"/>
            <a:ext cx="6661645"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here one to three lines </a:t>
            </a:r>
            <a:endParaRPr lang="en-GB" dirty="0"/>
          </a:p>
        </p:txBody>
      </p:sp>
      <p:pic>
        <p:nvPicPr>
          <p:cNvPr id="3" name="Picture 2">
            <a:extLst>
              <a:ext uri="{FF2B5EF4-FFF2-40B4-BE49-F238E27FC236}">
                <a16:creationId xmlns:a16="http://schemas.microsoft.com/office/drawing/2014/main" id="{40EC1F1E-48BC-926A-A516-BEBB649F5C49}"/>
              </a:ext>
            </a:extLst>
          </p:cNvPr>
          <p:cNvPicPr>
            <a:picLocks noChangeAspect="1"/>
          </p:cNvPicPr>
          <p:nvPr userDrawn="1"/>
        </p:nvPicPr>
        <p:blipFill rotWithShape="1">
          <a:blip r:embed="rId3"/>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320254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summary &amp; 2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731838" y="1556498"/>
            <a:ext cx="2598911" cy="4579189"/>
          </a:xfrm>
        </p:spPr>
        <p:txBody>
          <a:bodyPr anchor="t"/>
          <a:lstStyle>
            <a:lvl1pPr>
              <a:lnSpc>
                <a:spcPct val="90000"/>
              </a:lnSpc>
              <a:defRPr sz="4000">
                <a:solidFill>
                  <a:schemeClr val="bg1"/>
                </a:solidFill>
              </a:defRPr>
            </a:lvl1pPr>
          </a:lstStyle>
          <a:p>
            <a:r>
              <a:rPr lang="en-US" dirty="0"/>
              <a:t>Add title here</a:t>
            </a:r>
            <a:endParaRPr lang="en-GB" dirty="0"/>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4798517" y="2668136"/>
            <a:ext cx="3164206"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4798517" y="1556498"/>
            <a:ext cx="3164206"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sp>
        <p:nvSpPr>
          <p:cNvPr id="16" name="Content Placeholder 2">
            <a:extLst>
              <a:ext uri="{FF2B5EF4-FFF2-40B4-BE49-F238E27FC236}">
                <a16:creationId xmlns:a16="http://schemas.microsoft.com/office/drawing/2014/main" id="{ED65FDDE-1776-117A-4B2E-ACC17553E258}"/>
              </a:ext>
            </a:extLst>
          </p:cNvPr>
          <p:cNvSpPr>
            <a:spLocks noGrp="1"/>
          </p:cNvSpPr>
          <p:nvPr>
            <p:ph idx="11" hasCustomPrompt="1"/>
          </p:nvPr>
        </p:nvSpPr>
        <p:spPr>
          <a:xfrm>
            <a:off x="8295957" y="2668136"/>
            <a:ext cx="3164206"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17" name="Text Placeholder 3">
            <a:extLst>
              <a:ext uri="{FF2B5EF4-FFF2-40B4-BE49-F238E27FC236}">
                <a16:creationId xmlns:a16="http://schemas.microsoft.com/office/drawing/2014/main" id="{04884BBF-8BB1-2865-BE2F-A7FCA4EFC230}"/>
              </a:ext>
            </a:extLst>
          </p:cNvPr>
          <p:cNvSpPr>
            <a:spLocks noGrp="1"/>
          </p:cNvSpPr>
          <p:nvPr>
            <p:ph type="body" sz="quarter" idx="12" hasCustomPrompt="1"/>
          </p:nvPr>
        </p:nvSpPr>
        <p:spPr>
          <a:xfrm>
            <a:off x="8295957" y="1556498"/>
            <a:ext cx="3164206"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pic>
        <p:nvPicPr>
          <p:cNvPr id="2" name="Picture 1">
            <a:extLst>
              <a:ext uri="{FF2B5EF4-FFF2-40B4-BE49-F238E27FC236}">
                <a16:creationId xmlns:a16="http://schemas.microsoft.com/office/drawing/2014/main" id="{EB13B46B-3E3A-2A01-AE98-615C22B6C628}"/>
              </a:ext>
            </a:extLst>
          </p:cNvPr>
          <p:cNvPicPr>
            <a:picLocks noChangeAspect="1"/>
          </p:cNvPicPr>
          <p:nvPr userDrawn="1"/>
        </p:nvPicPr>
        <p:blipFill rotWithShape="1">
          <a:blip r:embed="rId3"/>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2337258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summary &amp; 2 content no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t="29034" b="29034"/>
          <a:stretch/>
        </p:blipFill>
        <p:spPr>
          <a:xfrm rot="5400000">
            <a:off x="-2469817" y="2469818"/>
            <a:ext cx="6857143" cy="1917510"/>
          </a:xfrm>
          <a:prstGeom prst="rect">
            <a:avLst/>
          </a:prstGeom>
        </p:spPr>
      </p:pic>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2657880" y="2668136"/>
            <a:ext cx="4159178"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2657880" y="1556498"/>
            <a:ext cx="4159178"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sp>
        <p:nvSpPr>
          <p:cNvPr id="19" name="Content Placeholder 2">
            <a:extLst>
              <a:ext uri="{FF2B5EF4-FFF2-40B4-BE49-F238E27FC236}">
                <a16:creationId xmlns:a16="http://schemas.microsoft.com/office/drawing/2014/main" id="{56B6A9E9-7F88-6DDA-FC47-962514BDBD13}"/>
              </a:ext>
            </a:extLst>
          </p:cNvPr>
          <p:cNvSpPr>
            <a:spLocks noGrp="1"/>
          </p:cNvSpPr>
          <p:nvPr>
            <p:ph idx="11" hasCustomPrompt="1"/>
          </p:nvPr>
        </p:nvSpPr>
        <p:spPr>
          <a:xfrm>
            <a:off x="7300985" y="2668136"/>
            <a:ext cx="4159178"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0" name="Text Placeholder 3">
            <a:extLst>
              <a:ext uri="{FF2B5EF4-FFF2-40B4-BE49-F238E27FC236}">
                <a16:creationId xmlns:a16="http://schemas.microsoft.com/office/drawing/2014/main" id="{BBB83D9A-4148-0B6B-F518-54FB7F825341}"/>
              </a:ext>
            </a:extLst>
          </p:cNvPr>
          <p:cNvSpPr>
            <a:spLocks noGrp="1"/>
          </p:cNvSpPr>
          <p:nvPr>
            <p:ph type="body" sz="quarter" idx="12" hasCustomPrompt="1"/>
          </p:nvPr>
        </p:nvSpPr>
        <p:spPr>
          <a:xfrm>
            <a:off x="7300985" y="1556498"/>
            <a:ext cx="4159178"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pic>
        <p:nvPicPr>
          <p:cNvPr id="2" name="Picture 1">
            <a:extLst>
              <a:ext uri="{FF2B5EF4-FFF2-40B4-BE49-F238E27FC236}">
                <a16:creationId xmlns:a16="http://schemas.microsoft.com/office/drawing/2014/main" id="{9893C735-8A11-4801-0162-B4FDF57753E0}"/>
              </a:ext>
            </a:extLst>
          </p:cNvPr>
          <p:cNvPicPr>
            <a:picLocks noChangeAspect="1"/>
          </p:cNvPicPr>
          <p:nvPr userDrawn="1"/>
        </p:nvPicPr>
        <p:blipFill rotWithShape="1">
          <a:blip r:embed="rId3"/>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2721096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page blue LH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6096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8" y="528955"/>
            <a:ext cx="4452938" cy="408379"/>
          </a:xfrm>
        </p:spPr>
        <p:txBody>
          <a:bodyPr/>
          <a:lstStyle>
            <a:lvl1pPr>
              <a:defRPr b="1">
                <a:solidFill>
                  <a:schemeClr val="bg1"/>
                </a:solidFill>
              </a:defRPr>
            </a:lvl1pPr>
          </a:lstStyle>
          <a:p>
            <a:r>
              <a:rPr lang="en-US" dirty="0"/>
              <a:t>Add title</a:t>
            </a:r>
            <a:endParaRPr lang="en-GB" dirty="0"/>
          </a:p>
        </p:txBody>
      </p:sp>
      <p:sp>
        <p:nvSpPr>
          <p:cNvPr id="4" name="Text Placeholder 3">
            <a:extLst>
              <a:ext uri="{FF2B5EF4-FFF2-40B4-BE49-F238E27FC236}">
                <a16:creationId xmlns:a16="http://schemas.microsoft.com/office/drawing/2014/main" id="{5EA4073A-94EA-F636-8DE6-BE71108E6D13}"/>
              </a:ext>
            </a:extLst>
          </p:cNvPr>
          <p:cNvSpPr>
            <a:spLocks noGrp="1"/>
          </p:cNvSpPr>
          <p:nvPr>
            <p:ph type="body" sz="quarter" idx="10" hasCustomPrompt="1"/>
          </p:nvPr>
        </p:nvSpPr>
        <p:spPr>
          <a:xfrm>
            <a:off x="6827838" y="528955"/>
            <a:ext cx="4633200" cy="408379"/>
          </a:xfrm>
        </p:spPr>
        <p:txBody>
          <a:bodyPr vert="horz" lIns="0" tIns="0" rIns="0" bIns="0" rtlCol="0" anchor="t">
            <a:noAutofit/>
          </a:bodyPr>
          <a:lstStyle>
            <a:lvl1pPr>
              <a:lnSpc>
                <a:spcPct val="90000"/>
              </a:lnSpc>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7" name="Content Placeholder 2">
            <a:extLst>
              <a:ext uri="{FF2B5EF4-FFF2-40B4-BE49-F238E27FC236}">
                <a16:creationId xmlns:a16="http://schemas.microsoft.com/office/drawing/2014/main" id="{83A50A87-AB74-9918-CB5F-C8CC955E8C76}"/>
              </a:ext>
            </a:extLst>
          </p:cNvPr>
          <p:cNvSpPr>
            <a:spLocks noGrp="1"/>
          </p:cNvSpPr>
          <p:nvPr>
            <p:ph idx="1" hasCustomPrompt="1"/>
          </p:nvPr>
        </p:nvSpPr>
        <p:spPr>
          <a:xfrm>
            <a:off x="731838" y="1284605"/>
            <a:ext cx="4632323" cy="4658650"/>
          </a:xfrm>
        </p:spPr>
        <p:txBody>
          <a:bodyPr/>
          <a:lstStyle>
            <a:lvl1pPr>
              <a:lnSpc>
                <a:spcPct val="110000"/>
              </a:lnSpc>
              <a:spcBef>
                <a:spcPts val="600"/>
              </a:spcBef>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13346252-804F-DDC3-0B85-AB30FA35D6F9}"/>
              </a:ext>
            </a:extLst>
          </p:cNvPr>
          <p:cNvSpPr>
            <a:spLocks noGrp="1"/>
          </p:cNvSpPr>
          <p:nvPr>
            <p:ph idx="11" hasCustomPrompt="1"/>
          </p:nvPr>
        </p:nvSpPr>
        <p:spPr>
          <a:xfrm>
            <a:off x="6827837" y="1284605"/>
            <a:ext cx="4633200" cy="4658650"/>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6" name="Picture 5">
            <a:extLst>
              <a:ext uri="{FF2B5EF4-FFF2-40B4-BE49-F238E27FC236}">
                <a16:creationId xmlns:a16="http://schemas.microsoft.com/office/drawing/2014/main" id="{B0246BDE-5DE8-1FE1-6F81-54D4F42872E7}"/>
              </a:ext>
            </a:extLst>
          </p:cNvPr>
          <p:cNvPicPr>
            <a:picLocks noChangeAspect="1"/>
          </p:cNvPicPr>
          <p:nvPr userDrawn="1"/>
        </p:nvPicPr>
        <p:blipFill rotWithShape="1">
          <a:blip r:embed="rId2"/>
          <a:srcRect l="14635" t="22463" b="28344"/>
          <a:stretch/>
        </p:blipFill>
        <p:spPr>
          <a:xfrm>
            <a:off x="95056" y="5943255"/>
            <a:ext cx="1840376" cy="795409"/>
          </a:xfrm>
          <a:prstGeom prst="rect">
            <a:avLst/>
          </a:prstGeom>
        </p:spPr>
      </p:pic>
    </p:spTree>
    <p:extLst>
      <p:ext uri="{BB962C8B-B14F-4D97-AF65-F5344CB8AC3E}">
        <p14:creationId xmlns:p14="http://schemas.microsoft.com/office/powerpoint/2010/main" val="3728201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page blue RH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6096001" y="-1"/>
            <a:ext cx="6096000" cy="6858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6826961" y="426085"/>
            <a:ext cx="4633200" cy="408379"/>
          </a:xfrm>
        </p:spPr>
        <p:txBody>
          <a:bodyPr vert="horz" lIns="0" tIns="0" rIns="0" bIns="0" rtlCol="0" anchor="t">
            <a:noAutofit/>
          </a:bodyPr>
          <a:lstStyle>
            <a:lvl1pPr>
              <a:defRPr lang="en-GB" sz="3600" b="1" dirty="0">
                <a:solidFill>
                  <a:schemeClr val="bg1"/>
                </a:solidFill>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8" y="1181735"/>
            <a:ext cx="4633200" cy="4819461"/>
          </a:xfrm>
        </p:spPr>
        <p:txBody>
          <a:bodyPr/>
          <a:lstStyle>
            <a:lvl1pPr>
              <a:lnSpc>
                <a:spcPct val="110000"/>
              </a:lnSpc>
              <a:spcBef>
                <a:spcPts val="600"/>
              </a:spcBef>
              <a:defRPr>
                <a:solidFill>
                  <a:schemeClr val="tx1"/>
                </a:solidFill>
              </a:defRPr>
            </a:lvl1pPr>
            <a:lvl2pPr>
              <a:lnSpc>
                <a:spcPct val="110000"/>
              </a:lnSpc>
              <a:spcBef>
                <a:spcPts val="600"/>
              </a:spcBef>
              <a:defRPr>
                <a:solidFill>
                  <a:schemeClr val="tx1"/>
                </a:solidFill>
              </a:defRPr>
            </a:lvl2pPr>
            <a:lvl3pPr>
              <a:lnSpc>
                <a:spcPct val="110000"/>
              </a:lnSpc>
              <a:spcBef>
                <a:spcPts val="600"/>
              </a:spcBef>
              <a:defRPr>
                <a:solidFill>
                  <a:schemeClr val="tx1"/>
                </a:solidFill>
              </a:defRPr>
            </a:lvl3pPr>
            <a:lvl4pPr>
              <a:lnSpc>
                <a:spcPct val="110000"/>
              </a:lnSpc>
              <a:spcBef>
                <a:spcPts val="600"/>
              </a:spcBef>
              <a:defRPr>
                <a:solidFill>
                  <a:schemeClr val="tx1"/>
                </a:solidFill>
              </a:defRPr>
            </a:lvl4pPr>
            <a:lvl5pPr>
              <a:lnSpc>
                <a:spcPct val="110000"/>
              </a:lnSpc>
              <a:spcBef>
                <a:spcPts val="600"/>
              </a:spcBef>
              <a:defRPr>
                <a:solidFill>
                  <a:schemeClr val="tx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8" y="426085"/>
            <a:ext cx="4633200" cy="408379"/>
          </a:xfrm>
        </p:spPr>
        <p:txBody>
          <a:bodyPr/>
          <a:lstStyle>
            <a:lvl1pPr>
              <a:defRPr>
                <a:solidFill>
                  <a:schemeClr val="tx2"/>
                </a:solidFill>
              </a:defRPr>
            </a:lvl1pPr>
          </a:lstStyle>
          <a:p>
            <a:r>
              <a:rPr lang="en-US" dirty="0"/>
              <a:t>Add title</a:t>
            </a:r>
            <a:endParaRPr lang="en-GB" dirty="0"/>
          </a:p>
        </p:txBody>
      </p:sp>
      <p:sp>
        <p:nvSpPr>
          <p:cNvPr id="8" name="Content Placeholder 2">
            <a:extLst>
              <a:ext uri="{FF2B5EF4-FFF2-40B4-BE49-F238E27FC236}">
                <a16:creationId xmlns:a16="http://schemas.microsoft.com/office/drawing/2014/main" id="{14740008-A0DC-AB81-8437-74C02E40D8EE}"/>
              </a:ext>
            </a:extLst>
          </p:cNvPr>
          <p:cNvSpPr>
            <a:spLocks noGrp="1"/>
          </p:cNvSpPr>
          <p:nvPr>
            <p:ph idx="11" hasCustomPrompt="1"/>
          </p:nvPr>
        </p:nvSpPr>
        <p:spPr>
          <a:xfrm>
            <a:off x="6826961" y="1181735"/>
            <a:ext cx="4633200" cy="4819461"/>
          </a:xfrm>
        </p:spPr>
        <p:txBody>
          <a:bodyPr/>
          <a:lstStyle>
            <a:lvl1pPr>
              <a:lnSpc>
                <a:spcPct val="110000"/>
              </a:lnSpc>
              <a:spcBef>
                <a:spcPts val="600"/>
              </a:spcBef>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5" name="Straight Connector 4">
            <a:extLst>
              <a:ext uri="{FF2B5EF4-FFF2-40B4-BE49-F238E27FC236}">
                <a16:creationId xmlns:a16="http://schemas.microsoft.com/office/drawing/2014/main" id="{8C8DE1D8-09C5-703E-BA47-83FB4FBFD592}"/>
              </a:ext>
            </a:extLst>
          </p:cNvPr>
          <p:cNvCxnSpPr>
            <a:cxnSpLocks/>
          </p:cNvCxnSpPr>
          <p:nvPr userDrawn="1"/>
        </p:nvCxnSpPr>
        <p:spPr>
          <a:xfrm>
            <a:off x="11351359" y="6453022"/>
            <a:ext cx="6625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9B8243-1F04-E684-004F-B2060D1A6D19}"/>
              </a:ext>
            </a:extLst>
          </p:cNvPr>
          <p:cNvSpPr txBox="1"/>
          <p:nvPr userDrawn="1"/>
        </p:nvSpPr>
        <p:spPr>
          <a:xfrm>
            <a:off x="11175183" y="6580505"/>
            <a:ext cx="792985" cy="180000"/>
          </a:xfrm>
          <a:prstGeom prst="rect">
            <a:avLst/>
          </a:prstGeom>
          <a:noFill/>
        </p:spPr>
        <p:txBody>
          <a:bodyPr wrap="square" lIns="0" tIns="0" rIns="0" bIns="0" rtlCol="0">
            <a:noAutofit/>
          </a:bodyPr>
          <a:lstStyle/>
          <a:p>
            <a:pPr algn="r"/>
            <a:r>
              <a:rPr lang="en-GB" sz="1000" dirty="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98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4032913" cy="685800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4798870" y="471805"/>
            <a:ext cx="6654466" cy="408379"/>
          </a:xfrm>
        </p:spPr>
        <p:txBody>
          <a:bodyP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731837" y="502920"/>
            <a:ext cx="2569238" cy="5632767"/>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4798870" y="1227454"/>
            <a:ext cx="6654466" cy="490823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22A652F-7DA1-4165-E716-9F10055323C6}"/>
              </a:ext>
            </a:extLst>
          </p:cNvPr>
          <p:cNvPicPr>
            <a:picLocks noChangeAspect="1"/>
          </p:cNvPicPr>
          <p:nvPr userDrawn="1"/>
        </p:nvPicPr>
        <p:blipFill rotWithShape="1">
          <a:blip r:embed="rId2"/>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441109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HS &amp;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CE5933-1C6B-F571-4B0C-10721A74F981}"/>
              </a:ext>
            </a:extLst>
          </p:cNvPr>
          <p:cNvSpPr/>
          <p:nvPr userDrawn="1"/>
        </p:nvSpPr>
        <p:spPr>
          <a:xfrm>
            <a:off x="6096000" y="0"/>
            <a:ext cx="4132997" cy="1089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1" name="Rectangle 10">
            <a:extLst>
              <a:ext uri="{FF2B5EF4-FFF2-40B4-BE49-F238E27FC236}">
                <a16:creationId xmlns:a16="http://schemas.microsoft.com/office/drawing/2014/main" id="{5294B4E6-FFA7-5599-89F8-DA19B2662573}"/>
              </a:ext>
            </a:extLst>
          </p:cNvPr>
          <p:cNvSpPr/>
          <p:nvPr userDrawn="1"/>
        </p:nvSpPr>
        <p:spPr>
          <a:xfrm>
            <a:off x="8159087" y="-1"/>
            <a:ext cx="4032913" cy="685800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Content Placeholder 2">
            <a:extLst>
              <a:ext uri="{FF2B5EF4-FFF2-40B4-BE49-F238E27FC236}">
                <a16:creationId xmlns:a16="http://schemas.microsoft.com/office/drawing/2014/main" id="{B56CD6FA-6FC8-C773-1387-E31429E56605}"/>
              </a:ext>
            </a:extLst>
          </p:cNvPr>
          <p:cNvSpPr>
            <a:spLocks noGrp="1"/>
          </p:cNvSpPr>
          <p:nvPr>
            <p:ph idx="1" hasCustomPrompt="1"/>
          </p:nvPr>
        </p:nvSpPr>
        <p:spPr>
          <a:xfrm>
            <a:off x="731838" y="1238884"/>
            <a:ext cx="6654466" cy="476186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10" name="Text Placeholder 3">
            <a:extLst>
              <a:ext uri="{FF2B5EF4-FFF2-40B4-BE49-F238E27FC236}">
                <a16:creationId xmlns:a16="http://schemas.microsoft.com/office/drawing/2014/main" id="{5B42BF06-D402-0AEC-B09D-C8268D27C862}"/>
              </a:ext>
            </a:extLst>
          </p:cNvPr>
          <p:cNvSpPr>
            <a:spLocks noGrp="1"/>
          </p:cNvSpPr>
          <p:nvPr>
            <p:ph type="body" sz="quarter" idx="10" hasCustomPrompt="1"/>
          </p:nvPr>
        </p:nvSpPr>
        <p:spPr>
          <a:xfrm>
            <a:off x="8890925" y="1261266"/>
            <a:ext cx="2569238" cy="4739477"/>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cxnSp>
        <p:nvCxnSpPr>
          <p:cNvPr id="2" name="Straight Connector 1">
            <a:extLst>
              <a:ext uri="{FF2B5EF4-FFF2-40B4-BE49-F238E27FC236}">
                <a16:creationId xmlns:a16="http://schemas.microsoft.com/office/drawing/2014/main" id="{1D1D8DEB-36AC-EB03-D060-1B6EE6DC7E9F}"/>
              </a:ext>
            </a:extLst>
          </p:cNvPr>
          <p:cNvCxnSpPr>
            <a:cxnSpLocks/>
          </p:cNvCxnSpPr>
          <p:nvPr userDrawn="1"/>
        </p:nvCxnSpPr>
        <p:spPr>
          <a:xfrm>
            <a:off x="11405156" y="6407302"/>
            <a:ext cx="6625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065E96E-DA2E-C078-3CB5-3AF6DD5CD0E9}"/>
              </a:ext>
            </a:extLst>
          </p:cNvPr>
          <p:cNvSpPr txBox="1"/>
          <p:nvPr userDrawn="1"/>
        </p:nvSpPr>
        <p:spPr>
          <a:xfrm>
            <a:off x="11239931" y="6561156"/>
            <a:ext cx="792985" cy="180000"/>
          </a:xfrm>
          <a:prstGeom prst="rect">
            <a:avLst/>
          </a:prstGeom>
          <a:noFill/>
        </p:spPr>
        <p:txBody>
          <a:bodyPr wrap="square" lIns="0" tIns="0" rIns="0" bIns="0" rtlCol="0">
            <a:noAutofit/>
          </a:bodyPr>
          <a:lstStyle/>
          <a:p>
            <a:pPr algn="r"/>
            <a:r>
              <a:rPr lang="en-GB" sz="1000" dirty="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dirty="0">
              <a:solidFill>
                <a:schemeClr val="bg1"/>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0F5AC0D-EF21-D346-0CD1-39EB33057103}"/>
              </a:ext>
            </a:extLst>
          </p:cNvPr>
          <p:cNvSpPr txBox="1">
            <a:spLocks/>
          </p:cNvSpPr>
          <p:nvPr userDrawn="1"/>
        </p:nvSpPr>
        <p:spPr>
          <a:xfrm>
            <a:off x="731838" y="608965"/>
            <a:ext cx="6654466" cy="40837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dirty="0"/>
              <a:t>Add title</a:t>
            </a:r>
            <a:endParaRPr lang="en-GB" dirty="0"/>
          </a:p>
        </p:txBody>
      </p:sp>
    </p:spTree>
    <p:extLst>
      <p:ext uri="{BB962C8B-B14F-4D97-AF65-F5344CB8AC3E}">
        <p14:creationId xmlns:p14="http://schemas.microsoft.com/office/powerpoint/2010/main" val="4041892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66B307-27EF-F71B-A5B4-56313377D74F}"/>
              </a:ext>
            </a:extLst>
          </p:cNvPr>
          <p:cNvSpPr>
            <a:spLocks noGrp="1"/>
          </p:cNvSpPr>
          <p:nvPr>
            <p:ph type="body" sz="quarter" idx="10" hasCustomPrompt="1"/>
          </p:nvPr>
        </p:nvSpPr>
        <p:spPr>
          <a:xfrm>
            <a:off x="731838" y="5696761"/>
            <a:ext cx="3430728" cy="190714"/>
          </a:xfrm>
        </p:spPr>
        <p:txBody>
          <a:bodyPr/>
          <a:lstStyle>
            <a:lvl1pPr>
              <a:defRPr sz="1100"/>
            </a:lvl1pPr>
          </a:lstStyle>
          <a:p>
            <a:pPr lvl="0"/>
            <a:r>
              <a:rPr lang="en-US"/>
              <a:t>Add caption</a:t>
            </a:r>
            <a:endParaRPr lang="en-GB" dirty="0"/>
          </a:p>
        </p:txBody>
      </p:sp>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731838" y="780415"/>
            <a:ext cx="3430728" cy="4738569"/>
          </a:xfrm>
          <a:solidFill>
            <a:schemeClr val="bg2"/>
          </a:solidFill>
        </p:spPr>
        <p:txBody>
          <a:bodyPr/>
          <a:lstStyle>
            <a:lvl1pPr>
              <a:defRPr/>
            </a:lvl1pPr>
          </a:lstStyle>
          <a:p>
            <a:r>
              <a:rPr lang="en-GB" dirty="0"/>
              <a:t>Add picture</a:t>
            </a:r>
          </a:p>
        </p:txBody>
      </p:sp>
      <p:sp>
        <p:nvSpPr>
          <p:cNvPr id="15" name="Picture Placeholder 13">
            <a:extLst>
              <a:ext uri="{FF2B5EF4-FFF2-40B4-BE49-F238E27FC236}">
                <a16:creationId xmlns:a16="http://schemas.microsoft.com/office/drawing/2014/main" id="{7DF4C95E-FF25-A632-1EFD-17ADD1E090FF}"/>
              </a:ext>
            </a:extLst>
          </p:cNvPr>
          <p:cNvSpPr>
            <a:spLocks noGrp="1"/>
          </p:cNvSpPr>
          <p:nvPr>
            <p:ph type="pic" sz="quarter" idx="14" hasCustomPrompt="1"/>
          </p:nvPr>
        </p:nvSpPr>
        <p:spPr>
          <a:xfrm>
            <a:off x="4380636" y="780415"/>
            <a:ext cx="3430728" cy="4738569"/>
          </a:xfrm>
          <a:solidFill>
            <a:schemeClr val="bg2"/>
          </a:solidFill>
        </p:spPr>
        <p:txBody>
          <a:bodyPr/>
          <a:lstStyle>
            <a:lvl1pPr>
              <a:defRPr/>
            </a:lvl1pPr>
          </a:lstStyle>
          <a:p>
            <a:r>
              <a:rPr lang="en-GB" dirty="0"/>
              <a:t>Add picture</a:t>
            </a:r>
          </a:p>
        </p:txBody>
      </p:sp>
      <p:sp>
        <p:nvSpPr>
          <p:cNvPr id="16" name="Picture Placeholder 13">
            <a:extLst>
              <a:ext uri="{FF2B5EF4-FFF2-40B4-BE49-F238E27FC236}">
                <a16:creationId xmlns:a16="http://schemas.microsoft.com/office/drawing/2014/main" id="{217DBACB-D4FA-C7F6-F30E-D282C2AC3545}"/>
              </a:ext>
            </a:extLst>
          </p:cNvPr>
          <p:cNvSpPr>
            <a:spLocks noGrp="1"/>
          </p:cNvSpPr>
          <p:nvPr>
            <p:ph type="pic" sz="quarter" idx="15" hasCustomPrompt="1"/>
          </p:nvPr>
        </p:nvSpPr>
        <p:spPr>
          <a:xfrm>
            <a:off x="8029434" y="780415"/>
            <a:ext cx="3430728" cy="4738569"/>
          </a:xfrm>
          <a:solidFill>
            <a:schemeClr val="bg2"/>
          </a:solidFill>
        </p:spPr>
        <p:txBody>
          <a:bodyPr/>
          <a:lstStyle>
            <a:lvl1pPr>
              <a:defRPr/>
            </a:lvl1pPr>
          </a:lstStyle>
          <a:p>
            <a:r>
              <a:rPr lang="en-GB" dirty="0"/>
              <a:t>Add picture</a:t>
            </a:r>
          </a:p>
        </p:txBody>
      </p:sp>
      <p:sp>
        <p:nvSpPr>
          <p:cNvPr id="19" name="Text Placeholder 2">
            <a:extLst>
              <a:ext uri="{FF2B5EF4-FFF2-40B4-BE49-F238E27FC236}">
                <a16:creationId xmlns:a16="http://schemas.microsoft.com/office/drawing/2014/main" id="{F938B753-98D0-5AB9-1683-3A0525076E26}"/>
              </a:ext>
            </a:extLst>
          </p:cNvPr>
          <p:cNvSpPr>
            <a:spLocks noGrp="1"/>
          </p:cNvSpPr>
          <p:nvPr>
            <p:ph type="body" sz="quarter" idx="16" hasCustomPrompt="1"/>
          </p:nvPr>
        </p:nvSpPr>
        <p:spPr>
          <a:xfrm>
            <a:off x="4380636" y="5696761"/>
            <a:ext cx="3430728" cy="190714"/>
          </a:xfrm>
        </p:spPr>
        <p:txBody>
          <a:bodyPr/>
          <a:lstStyle>
            <a:lvl1pPr>
              <a:defRPr sz="1100"/>
            </a:lvl1pPr>
          </a:lstStyle>
          <a:p>
            <a:pPr lvl="0"/>
            <a:r>
              <a:rPr lang="en-US"/>
              <a:t>Add caption</a:t>
            </a:r>
            <a:endParaRPr lang="en-GB" dirty="0"/>
          </a:p>
        </p:txBody>
      </p:sp>
      <p:sp>
        <p:nvSpPr>
          <p:cNvPr id="20" name="Text Placeholder 2">
            <a:extLst>
              <a:ext uri="{FF2B5EF4-FFF2-40B4-BE49-F238E27FC236}">
                <a16:creationId xmlns:a16="http://schemas.microsoft.com/office/drawing/2014/main" id="{C9EAC994-80C3-D48A-20F6-505B955A137F}"/>
              </a:ext>
            </a:extLst>
          </p:cNvPr>
          <p:cNvSpPr>
            <a:spLocks noGrp="1"/>
          </p:cNvSpPr>
          <p:nvPr>
            <p:ph type="body" sz="quarter" idx="17" hasCustomPrompt="1"/>
          </p:nvPr>
        </p:nvSpPr>
        <p:spPr>
          <a:xfrm>
            <a:off x="8029434" y="5696761"/>
            <a:ext cx="3430728" cy="190714"/>
          </a:xfrm>
        </p:spPr>
        <p:txBody>
          <a:bodyPr/>
          <a:lstStyle>
            <a:lvl1pPr>
              <a:defRPr sz="1100"/>
            </a:lvl1pPr>
          </a:lstStyle>
          <a:p>
            <a:pPr lvl="0"/>
            <a:r>
              <a:rPr lang="en-US"/>
              <a:t>Add caption</a:t>
            </a:r>
            <a:endParaRPr lang="en-GB" dirty="0"/>
          </a:p>
        </p:txBody>
      </p:sp>
    </p:spTree>
    <p:extLst>
      <p:ext uri="{BB962C8B-B14F-4D97-AF65-F5344CB8AC3E}">
        <p14:creationId xmlns:p14="http://schemas.microsoft.com/office/powerpoint/2010/main" val="515586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ics &amp; content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7DF4C95E-FF25-A632-1EFD-17ADD1E090FF}"/>
              </a:ext>
            </a:extLst>
          </p:cNvPr>
          <p:cNvSpPr>
            <a:spLocks noGrp="1"/>
          </p:cNvSpPr>
          <p:nvPr>
            <p:ph type="pic" sz="quarter" idx="14" hasCustomPrompt="1"/>
          </p:nvPr>
        </p:nvSpPr>
        <p:spPr>
          <a:xfrm>
            <a:off x="4380636" y="700405"/>
            <a:ext cx="3430728" cy="4738569"/>
          </a:xfrm>
          <a:solidFill>
            <a:schemeClr val="bg2"/>
          </a:solidFill>
        </p:spPr>
        <p:txBody>
          <a:bodyPr/>
          <a:lstStyle>
            <a:lvl1pPr>
              <a:defRPr/>
            </a:lvl1pPr>
          </a:lstStyle>
          <a:p>
            <a:r>
              <a:rPr lang="en-GB" dirty="0"/>
              <a:t>Add picture</a:t>
            </a:r>
          </a:p>
        </p:txBody>
      </p:sp>
      <p:sp>
        <p:nvSpPr>
          <p:cNvPr id="16" name="Picture Placeholder 13">
            <a:extLst>
              <a:ext uri="{FF2B5EF4-FFF2-40B4-BE49-F238E27FC236}">
                <a16:creationId xmlns:a16="http://schemas.microsoft.com/office/drawing/2014/main" id="{217DBACB-D4FA-C7F6-F30E-D282C2AC3545}"/>
              </a:ext>
            </a:extLst>
          </p:cNvPr>
          <p:cNvSpPr>
            <a:spLocks noGrp="1"/>
          </p:cNvSpPr>
          <p:nvPr>
            <p:ph type="pic" sz="quarter" idx="15" hasCustomPrompt="1"/>
          </p:nvPr>
        </p:nvSpPr>
        <p:spPr>
          <a:xfrm>
            <a:off x="8029434" y="700405"/>
            <a:ext cx="3430728" cy="4738569"/>
          </a:xfrm>
          <a:solidFill>
            <a:schemeClr val="bg2"/>
          </a:solidFill>
        </p:spPr>
        <p:txBody>
          <a:bodyPr/>
          <a:lstStyle>
            <a:lvl1pPr>
              <a:defRPr/>
            </a:lvl1pPr>
          </a:lstStyle>
          <a:p>
            <a:r>
              <a:rPr lang="en-GB" dirty="0"/>
              <a:t>Add picture</a:t>
            </a:r>
          </a:p>
        </p:txBody>
      </p:sp>
      <p:sp>
        <p:nvSpPr>
          <p:cNvPr id="19" name="Text Placeholder 2">
            <a:extLst>
              <a:ext uri="{FF2B5EF4-FFF2-40B4-BE49-F238E27FC236}">
                <a16:creationId xmlns:a16="http://schemas.microsoft.com/office/drawing/2014/main" id="{F938B753-98D0-5AB9-1683-3A0525076E26}"/>
              </a:ext>
            </a:extLst>
          </p:cNvPr>
          <p:cNvSpPr>
            <a:spLocks noGrp="1"/>
          </p:cNvSpPr>
          <p:nvPr>
            <p:ph type="body" sz="quarter" idx="16" hasCustomPrompt="1"/>
          </p:nvPr>
        </p:nvSpPr>
        <p:spPr>
          <a:xfrm>
            <a:off x="4380636" y="5616751"/>
            <a:ext cx="3430728" cy="190714"/>
          </a:xfrm>
        </p:spPr>
        <p:txBody>
          <a:bodyPr/>
          <a:lstStyle>
            <a:lvl1pPr>
              <a:defRPr sz="1100"/>
            </a:lvl1pPr>
          </a:lstStyle>
          <a:p>
            <a:pPr lvl="0"/>
            <a:r>
              <a:rPr lang="en-US"/>
              <a:t>Add caption</a:t>
            </a:r>
            <a:endParaRPr lang="en-GB" dirty="0"/>
          </a:p>
        </p:txBody>
      </p:sp>
      <p:sp>
        <p:nvSpPr>
          <p:cNvPr id="20" name="Text Placeholder 2">
            <a:extLst>
              <a:ext uri="{FF2B5EF4-FFF2-40B4-BE49-F238E27FC236}">
                <a16:creationId xmlns:a16="http://schemas.microsoft.com/office/drawing/2014/main" id="{C9EAC994-80C3-D48A-20F6-505B955A137F}"/>
              </a:ext>
            </a:extLst>
          </p:cNvPr>
          <p:cNvSpPr>
            <a:spLocks noGrp="1"/>
          </p:cNvSpPr>
          <p:nvPr>
            <p:ph type="body" sz="quarter" idx="17" hasCustomPrompt="1"/>
          </p:nvPr>
        </p:nvSpPr>
        <p:spPr>
          <a:xfrm>
            <a:off x="8029434" y="5616751"/>
            <a:ext cx="3430728" cy="190714"/>
          </a:xfrm>
        </p:spPr>
        <p:txBody>
          <a:bodyPr/>
          <a:lstStyle>
            <a:lvl1pPr>
              <a:defRPr sz="1100"/>
            </a:lvl1pPr>
          </a:lstStyle>
          <a:p>
            <a:pPr lvl="0"/>
            <a:r>
              <a:rPr lang="en-US"/>
              <a:t>Add caption</a:t>
            </a:r>
            <a:endParaRPr lang="en-GB" dirty="0"/>
          </a:p>
        </p:txBody>
      </p:sp>
      <p:sp>
        <p:nvSpPr>
          <p:cNvPr id="2" name="Content Placeholder 2">
            <a:extLst>
              <a:ext uri="{FF2B5EF4-FFF2-40B4-BE49-F238E27FC236}">
                <a16:creationId xmlns:a16="http://schemas.microsoft.com/office/drawing/2014/main" id="{A10E3C6D-48FA-A2FD-F975-D626B2C63344}"/>
              </a:ext>
            </a:extLst>
          </p:cNvPr>
          <p:cNvSpPr>
            <a:spLocks noGrp="1"/>
          </p:cNvSpPr>
          <p:nvPr>
            <p:ph idx="1" hasCustomPrompt="1"/>
          </p:nvPr>
        </p:nvSpPr>
        <p:spPr>
          <a:xfrm>
            <a:off x="731839" y="700405"/>
            <a:ext cx="3430727" cy="504666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281364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solidFill>
                  <a:schemeClr val="accent1"/>
                </a:solidFill>
              </a:defRPr>
            </a:lvl1pPr>
          </a:lstStyle>
          <a:p>
            <a:r>
              <a:rPr lang="en-US" dirty="0"/>
              <a:t>Add section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optional subtitle here</a:t>
            </a:r>
          </a:p>
        </p:txBody>
      </p:sp>
      <p:pic>
        <p:nvPicPr>
          <p:cNvPr id="8" name="Picture 7">
            <a:extLst>
              <a:ext uri="{FF2B5EF4-FFF2-40B4-BE49-F238E27FC236}">
                <a16:creationId xmlns:a16="http://schemas.microsoft.com/office/drawing/2014/main" id="{05F1C892-4CCD-BD63-B931-29593B81590C}"/>
              </a:ext>
            </a:extLst>
          </p:cNvPr>
          <p:cNvPicPr>
            <a:picLocks noChangeAspect="1"/>
          </p:cNvPicPr>
          <p:nvPr userDrawn="1"/>
        </p:nvPicPr>
        <p:blipFill rotWithShape="1">
          <a:blip r:embed="rId2"/>
          <a:srcRect l="14635" t="22463" b="28344"/>
          <a:stretch/>
        </p:blipFill>
        <p:spPr>
          <a:xfrm>
            <a:off x="558042" y="138116"/>
            <a:ext cx="4131005" cy="1785417"/>
          </a:xfrm>
          <a:prstGeom prst="rect">
            <a:avLst/>
          </a:prstGeom>
        </p:spPr>
      </p:pic>
    </p:spTree>
    <p:extLst>
      <p:ext uri="{BB962C8B-B14F-4D97-AF65-F5344CB8AC3E}">
        <p14:creationId xmlns:p14="http://schemas.microsoft.com/office/powerpoint/2010/main" val="2996085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pics, content &amp; title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7DF4C95E-FF25-A632-1EFD-17ADD1E090FF}"/>
              </a:ext>
            </a:extLst>
          </p:cNvPr>
          <p:cNvSpPr>
            <a:spLocks noGrp="1"/>
          </p:cNvSpPr>
          <p:nvPr>
            <p:ph type="pic" sz="quarter" idx="14" hasCustomPrompt="1"/>
          </p:nvPr>
        </p:nvSpPr>
        <p:spPr>
          <a:xfrm>
            <a:off x="4380636" y="1364615"/>
            <a:ext cx="3430728" cy="3982919"/>
          </a:xfrm>
          <a:solidFill>
            <a:schemeClr val="bg2"/>
          </a:solidFill>
        </p:spPr>
        <p:txBody>
          <a:bodyPr/>
          <a:lstStyle>
            <a:lvl1pPr>
              <a:defRPr/>
            </a:lvl1pPr>
          </a:lstStyle>
          <a:p>
            <a:r>
              <a:rPr lang="en-GB" dirty="0"/>
              <a:t>Add picture</a:t>
            </a:r>
          </a:p>
        </p:txBody>
      </p:sp>
      <p:sp>
        <p:nvSpPr>
          <p:cNvPr id="16" name="Picture Placeholder 13">
            <a:extLst>
              <a:ext uri="{FF2B5EF4-FFF2-40B4-BE49-F238E27FC236}">
                <a16:creationId xmlns:a16="http://schemas.microsoft.com/office/drawing/2014/main" id="{217DBACB-D4FA-C7F6-F30E-D282C2AC3545}"/>
              </a:ext>
            </a:extLst>
          </p:cNvPr>
          <p:cNvSpPr>
            <a:spLocks noGrp="1"/>
          </p:cNvSpPr>
          <p:nvPr>
            <p:ph type="pic" sz="quarter" idx="15" hasCustomPrompt="1"/>
          </p:nvPr>
        </p:nvSpPr>
        <p:spPr>
          <a:xfrm>
            <a:off x="8029434" y="1364615"/>
            <a:ext cx="3430728" cy="3982919"/>
          </a:xfrm>
          <a:solidFill>
            <a:schemeClr val="bg2"/>
          </a:solidFill>
        </p:spPr>
        <p:txBody>
          <a:bodyPr/>
          <a:lstStyle>
            <a:lvl1pPr>
              <a:defRPr/>
            </a:lvl1pPr>
          </a:lstStyle>
          <a:p>
            <a:r>
              <a:rPr lang="en-GB" dirty="0"/>
              <a:t>Add picture</a:t>
            </a:r>
          </a:p>
        </p:txBody>
      </p:sp>
      <p:sp>
        <p:nvSpPr>
          <p:cNvPr id="19" name="Text Placeholder 2">
            <a:extLst>
              <a:ext uri="{FF2B5EF4-FFF2-40B4-BE49-F238E27FC236}">
                <a16:creationId xmlns:a16="http://schemas.microsoft.com/office/drawing/2014/main" id="{F938B753-98D0-5AB9-1683-3A0525076E26}"/>
              </a:ext>
            </a:extLst>
          </p:cNvPr>
          <p:cNvSpPr>
            <a:spLocks noGrp="1"/>
          </p:cNvSpPr>
          <p:nvPr>
            <p:ph type="body" sz="quarter" idx="16" hasCustomPrompt="1"/>
          </p:nvPr>
        </p:nvSpPr>
        <p:spPr>
          <a:xfrm>
            <a:off x="4380636" y="5525311"/>
            <a:ext cx="3430728" cy="190714"/>
          </a:xfrm>
        </p:spPr>
        <p:txBody>
          <a:bodyPr/>
          <a:lstStyle>
            <a:lvl1pPr>
              <a:defRPr sz="1100"/>
            </a:lvl1pPr>
          </a:lstStyle>
          <a:p>
            <a:pPr lvl="0"/>
            <a:r>
              <a:rPr lang="en-US"/>
              <a:t>Add caption</a:t>
            </a:r>
            <a:endParaRPr lang="en-GB" dirty="0"/>
          </a:p>
        </p:txBody>
      </p:sp>
      <p:sp>
        <p:nvSpPr>
          <p:cNvPr id="20" name="Text Placeholder 2">
            <a:extLst>
              <a:ext uri="{FF2B5EF4-FFF2-40B4-BE49-F238E27FC236}">
                <a16:creationId xmlns:a16="http://schemas.microsoft.com/office/drawing/2014/main" id="{C9EAC994-80C3-D48A-20F6-505B955A137F}"/>
              </a:ext>
            </a:extLst>
          </p:cNvPr>
          <p:cNvSpPr>
            <a:spLocks noGrp="1"/>
          </p:cNvSpPr>
          <p:nvPr>
            <p:ph type="body" sz="quarter" idx="17" hasCustomPrompt="1"/>
          </p:nvPr>
        </p:nvSpPr>
        <p:spPr>
          <a:xfrm>
            <a:off x="8029434" y="5525311"/>
            <a:ext cx="3430728" cy="190714"/>
          </a:xfrm>
        </p:spPr>
        <p:txBody>
          <a:bodyPr/>
          <a:lstStyle>
            <a:lvl1pPr>
              <a:defRPr sz="1100"/>
            </a:lvl1pPr>
          </a:lstStyle>
          <a:p>
            <a:pPr lvl="0"/>
            <a:r>
              <a:rPr lang="en-US"/>
              <a:t>Add caption</a:t>
            </a:r>
            <a:endParaRPr lang="en-GB" dirty="0"/>
          </a:p>
        </p:txBody>
      </p:sp>
      <p:sp>
        <p:nvSpPr>
          <p:cNvPr id="2" name="Content Placeholder 2">
            <a:extLst>
              <a:ext uri="{FF2B5EF4-FFF2-40B4-BE49-F238E27FC236}">
                <a16:creationId xmlns:a16="http://schemas.microsoft.com/office/drawing/2014/main" id="{A10E3C6D-48FA-A2FD-F975-D626B2C63344}"/>
              </a:ext>
            </a:extLst>
          </p:cNvPr>
          <p:cNvSpPr>
            <a:spLocks noGrp="1"/>
          </p:cNvSpPr>
          <p:nvPr>
            <p:ph idx="1" hasCustomPrompt="1"/>
          </p:nvPr>
        </p:nvSpPr>
        <p:spPr>
          <a:xfrm>
            <a:off x="731839" y="1364615"/>
            <a:ext cx="3430727"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2CBEBBAE-24F0-91EB-8569-88AEA4CCD330}"/>
              </a:ext>
            </a:extLst>
          </p:cNvPr>
          <p:cNvSpPr>
            <a:spLocks noGrp="1"/>
          </p:cNvSpPr>
          <p:nvPr>
            <p:ph type="title" hasCustomPrompt="1"/>
          </p:nvPr>
        </p:nvSpPr>
        <p:spPr>
          <a:xfrm>
            <a:off x="731838" y="608965"/>
            <a:ext cx="10728324" cy="408379"/>
          </a:xfrm>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651009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ics &amp;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731838" y="1296034"/>
            <a:ext cx="3313087" cy="2152343"/>
          </a:xfrm>
          <a:solidFill>
            <a:schemeClr val="bg2"/>
          </a:solidFill>
        </p:spPr>
        <p:txBody>
          <a:bodyPr/>
          <a:lstStyle>
            <a:lvl1pPr>
              <a:defRPr/>
            </a:lvl1pPr>
          </a:lstStyle>
          <a:p>
            <a:r>
              <a:rPr lang="en-GB" dirty="0"/>
              <a:t>Add picture</a:t>
            </a:r>
          </a:p>
        </p:txBody>
      </p:sp>
      <p:sp>
        <p:nvSpPr>
          <p:cNvPr id="2" name="Content Placeholder 2">
            <a:extLst>
              <a:ext uri="{FF2B5EF4-FFF2-40B4-BE49-F238E27FC236}">
                <a16:creationId xmlns:a16="http://schemas.microsoft.com/office/drawing/2014/main" id="{ABB96D5A-0135-9938-FF00-D449DAAE67BB}"/>
              </a:ext>
            </a:extLst>
          </p:cNvPr>
          <p:cNvSpPr>
            <a:spLocks noGrp="1"/>
          </p:cNvSpPr>
          <p:nvPr>
            <p:ph idx="1" hasCustomPrompt="1"/>
          </p:nvPr>
        </p:nvSpPr>
        <p:spPr>
          <a:xfrm>
            <a:off x="731839" y="3622221"/>
            <a:ext cx="3313087" cy="196482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Content Placeholder 2">
            <a:extLst>
              <a:ext uri="{FF2B5EF4-FFF2-40B4-BE49-F238E27FC236}">
                <a16:creationId xmlns:a16="http://schemas.microsoft.com/office/drawing/2014/main" id="{13ED5681-E103-969B-D2D5-369283A5B63D}"/>
              </a:ext>
            </a:extLst>
          </p:cNvPr>
          <p:cNvSpPr>
            <a:spLocks noGrp="1"/>
          </p:cNvSpPr>
          <p:nvPr>
            <p:ph idx="10" hasCustomPrompt="1"/>
          </p:nvPr>
        </p:nvSpPr>
        <p:spPr>
          <a:xfrm>
            <a:off x="4439458" y="3622221"/>
            <a:ext cx="3313087" cy="196482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5" name="Content Placeholder 2">
            <a:extLst>
              <a:ext uri="{FF2B5EF4-FFF2-40B4-BE49-F238E27FC236}">
                <a16:creationId xmlns:a16="http://schemas.microsoft.com/office/drawing/2014/main" id="{BCE8ED2F-956B-E500-46EC-647994EDC029}"/>
              </a:ext>
            </a:extLst>
          </p:cNvPr>
          <p:cNvSpPr>
            <a:spLocks noGrp="1"/>
          </p:cNvSpPr>
          <p:nvPr>
            <p:ph idx="11" hasCustomPrompt="1"/>
          </p:nvPr>
        </p:nvSpPr>
        <p:spPr>
          <a:xfrm>
            <a:off x="8147076" y="3622221"/>
            <a:ext cx="3313087" cy="196482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6" name="Picture Placeholder 13">
            <a:extLst>
              <a:ext uri="{FF2B5EF4-FFF2-40B4-BE49-F238E27FC236}">
                <a16:creationId xmlns:a16="http://schemas.microsoft.com/office/drawing/2014/main" id="{782878E7-6F83-8BFA-DE09-F029D1EB03BD}"/>
              </a:ext>
            </a:extLst>
          </p:cNvPr>
          <p:cNvSpPr>
            <a:spLocks noGrp="1"/>
          </p:cNvSpPr>
          <p:nvPr>
            <p:ph type="pic" sz="quarter" idx="14" hasCustomPrompt="1"/>
          </p:nvPr>
        </p:nvSpPr>
        <p:spPr>
          <a:xfrm>
            <a:off x="4439458" y="1296034"/>
            <a:ext cx="3313087" cy="2152343"/>
          </a:xfrm>
          <a:solidFill>
            <a:schemeClr val="bg2"/>
          </a:solidFill>
        </p:spPr>
        <p:txBody>
          <a:bodyPr/>
          <a:lstStyle>
            <a:lvl1pPr>
              <a:defRPr/>
            </a:lvl1pPr>
          </a:lstStyle>
          <a:p>
            <a:r>
              <a:rPr lang="en-GB" dirty="0"/>
              <a:t>Add picture</a:t>
            </a:r>
          </a:p>
        </p:txBody>
      </p:sp>
      <p:sp>
        <p:nvSpPr>
          <p:cNvPr id="7" name="Picture Placeholder 13">
            <a:extLst>
              <a:ext uri="{FF2B5EF4-FFF2-40B4-BE49-F238E27FC236}">
                <a16:creationId xmlns:a16="http://schemas.microsoft.com/office/drawing/2014/main" id="{7D881651-A7A1-1F9A-27E2-5CEE24E9BCBF}"/>
              </a:ext>
            </a:extLst>
          </p:cNvPr>
          <p:cNvSpPr>
            <a:spLocks noGrp="1"/>
          </p:cNvSpPr>
          <p:nvPr>
            <p:ph type="pic" sz="quarter" idx="15" hasCustomPrompt="1"/>
          </p:nvPr>
        </p:nvSpPr>
        <p:spPr>
          <a:xfrm>
            <a:off x="8147076" y="1296034"/>
            <a:ext cx="3313087" cy="2152343"/>
          </a:xfrm>
          <a:solidFill>
            <a:schemeClr val="bg2"/>
          </a:solidFill>
        </p:spPr>
        <p:txBody>
          <a:bodyPr/>
          <a:lstStyle>
            <a:lvl1pPr>
              <a:defRPr/>
            </a:lvl1pPr>
          </a:lstStyle>
          <a:p>
            <a:r>
              <a:rPr lang="en-GB" dirty="0"/>
              <a:t>Add picture</a:t>
            </a:r>
          </a:p>
        </p:txBody>
      </p:sp>
      <p:sp>
        <p:nvSpPr>
          <p:cNvPr id="3" name="Title 2">
            <a:extLst>
              <a:ext uri="{FF2B5EF4-FFF2-40B4-BE49-F238E27FC236}">
                <a16:creationId xmlns:a16="http://schemas.microsoft.com/office/drawing/2014/main" id="{8DD0EBD0-7DDA-417F-96AB-C80335239A98}"/>
              </a:ext>
            </a:extLst>
          </p:cNvPr>
          <p:cNvSpPr>
            <a:spLocks noGrp="1"/>
          </p:cNvSpPr>
          <p:nvPr>
            <p:ph type="title" hasCustomPrompt="1"/>
          </p:nvPr>
        </p:nvSpPr>
        <p:spPr>
          <a:xfrm>
            <a:off x="731838" y="608965"/>
            <a:ext cx="10728324" cy="408379"/>
          </a:xfrm>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333765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ics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731838" y="1570355"/>
            <a:ext cx="5184774" cy="2541278"/>
          </a:xfrm>
          <a:solidFill>
            <a:schemeClr val="bg2"/>
          </a:solidFill>
        </p:spPr>
        <p:txBody>
          <a:bodyPr/>
          <a:lstStyle>
            <a:lvl1pPr>
              <a:defRPr/>
            </a:lvl1pPr>
          </a:lstStyle>
          <a:p>
            <a:r>
              <a:rPr lang="en-GB" dirty="0"/>
              <a:t>Add picture</a:t>
            </a:r>
          </a:p>
        </p:txBody>
      </p:sp>
      <p:sp>
        <p:nvSpPr>
          <p:cNvPr id="2" name="Content Placeholder 2">
            <a:extLst>
              <a:ext uri="{FF2B5EF4-FFF2-40B4-BE49-F238E27FC236}">
                <a16:creationId xmlns:a16="http://schemas.microsoft.com/office/drawing/2014/main" id="{ABB96D5A-0135-9938-FF00-D449DAAE67BB}"/>
              </a:ext>
            </a:extLst>
          </p:cNvPr>
          <p:cNvSpPr>
            <a:spLocks noGrp="1"/>
          </p:cNvSpPr>
          <p:nvPr>
            <p:ph idx="1" hasCustomPrompt="1"/>
          </p:nvPr>
        </p:nvSpPr>
        <p:spPr>
          <a:xfrm>
            <a:off x="731839" y="4285477"/>
            <a:ext cx="5184774" cy="157589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Picture Placeholder 13">
            <a:extLst>
              <a:ext uri="{FF2B5EF4-FFF2-40B4-BE49-F238E27FC236}">
                <a16:creationId xmlns:a16="http://schemas.microsoft.com/office/drawing/2014/main" id="{FAFD9F1E-F730-85BA-5945-C59925A03651}"/>
              </a:ext>
            </a:extLst>
          </p:cNvPr>
          <p:cNvSpPr>
            <a:spLocks noGrp="1"/>
          </p:cNvSpPr>
          <p:nvPr>
            <p:ph type="pic" sz="quarter" idx="14" hasCustomPrompt="1"/>
          </p:nvPr>
        </p:nvSpPr>
        <p:spPr>
          <a:xfrm>
            <a:off x="6275389" y="1570355"/>
            <a:ext cx="5184774" cy="2541278"/>
          </a:xfrm>
          <a:solidFill>
            <a:schemeClr val="bg2"/>
          </a:solidFill>
        </p:spPr>
        <p:txBody>
          <a:bodyPr/>
          <a:lstStyle>
            <a:lvl1pPr>
              <a:defRPr/>
            </a:lvl1pPr>
          </a:lstStyle>
          <a:p>
            <a:r>
              <a:rPr lang="en-GB" dirty="0"/>
              <a:t>Add picture</a:t>
            </a:r>
          </a:p>
        </p:txBody>
      </p:sp>
      <p:sp>
        <p:nvSpPr>
          <p:cNvPr id="8" name="Content Placeholder 2">
            <a:extLst>
              <a:ext uri="{FF2B5EF4-FFF2-40B4-BE49-F238E27FC236}">
                <a16:creationId xmlns:a16="http://schemas.microsoft.com/office/drawing/2014/main" id="{C2258C0B-4574-3F9B-2607-3E20B9E075BC}"/>
              </a:ext>
            </a:extLst>
          </p:cNvPr>
          <p:cNvSpPr>
            <a:spLocks noGrp="1"/>
          </p:cNvSpPr>
          <p:nvPr>
            <p:ph idx="15" hasCustomPrompt="1"/>
          </p:nvPr>
        </p:nvSpPr>
        <p:spPr>
          <a:xfrm>
            <a:off x="6275390" y="4285477"/>
            <a:ext cx="5184774" cy="157589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itle 2">
            <a:extLst>
              <a:ext uri="{FF2B5EF4-FFF2-40B4-BE49-F238E27FC236}">
                <a16:creationId xmlns:a16="http://schemas.microsoft.com/office/drawing/2014/main" id="{0C0AC4C1-EF89-6A5E-C04F-AE75D89AD204}"/>
              </a:ext>
            </a:extLst>
          </p:cNvPr>
          <p:cNvSpPr txBox="1">
            <a:spLocks/>
          </p:cNvSpPr>
          <p:nvPr userDrawn="1"/>
        </p:nvSpPr>
        <p:spPr>
          <a:xfrm>
            <a:off x="731838" y="608965"/>
            <a:ext cx="10728324" cy="40837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a:t>Add title</a:t>
            </a:r>
            <a:endParaRPr lang="en-GB" dirty="0"/>
          </a:p>
        </p:txBody>
      </p:sp>
    </p:spTree>
    <p:extLst>
      <p:ext uri="{BB962C8B-B14F-4D97-AF65-F5344CB8AC3E}">
        <p14:creationId xmlns:p14="http://schemas.microsoft.com/office/powerpoint/2010/main" val="1711714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6275388" y="1536064"/>
            <a:ext cx="5184774" cy="4291013"/>
          </a:xfrm>
          <a:solidFill>
            <a:schemeClr val="bg2"/>
          </a:solidFill>
        </p:spPr>
        <p:txBody>
          <a:bodyPr/>
          <a:lstStyle>
            <a:lvl1pPr>
              <a:defRPr/>
            </a:lvl1pPr>
          </a:lstStyle>
          <a:p>
            <a:r>
              <a:rPr lang="en-GB" dirty="0"/>
              <a:t>Add picture</a:t>
            </a:r>
          </a:p>
        </p:txBody>
      </p:sp>
      <p:sp>
        <p:nvSpPr>
          <p:cNvPr id="2" name="Content Placeholder 2">
            <a:extLst>
              <a:ext uri="{FF2B5EF4-FFF2-40B4-BE49-F238E27FC236}">
                <a16:creationId xmlns:a16="http://schemas.microsoft.com/office/drawing/2014/main" id="{ABB96D5A-0135-9938-FF00-D449DAAE67BB}"/>
              </a:ext>
            </a:extLst>
          </p:cNvPr>
          <p:cNvSpPr>
            <a:spLocks noGrp="1"/>
          </p:cNvSpPr>
          <p:nvPr>
            <p:ph idx="1" hasCustomPrompt="1"/>
          </p:nvPr>
        </p:nvSpPr>
        <p:spPr>
          <a:xfrm>
            <a:off x="731839" y="1536065"/>
            <a:ext cx="5184774" cy="4291014"/>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694E1CF4-DEFF-9442-96AC-372394D2AFBA}"/>
              </a:ext>
            </a:extLst>
          </p:cNvPr>
          <p:cNvSpPr txBox="1">
            <a:spLocks/>
          </p:cNvSpPr>
          <p:nvPr userDrawn="1"/>
        </p:nvSpPr>
        <p:spPr>
          <a:xfrm>
            <a:off x="731838" y="608965"/>
            <a:ext cx="10728324" cy="40837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a:t>Add title</a:t>
            </a:r>
            <a:endParaRPr lang="en-GB" dirty="0"/>
          </a:p>
        </p:txBody>
      </p:sp>
    </p:spTree>
    <p:extLst>
      <p:ext uri="{BB962C8B-B14F-4D97-AF65-F5344CB8AC3E}">
        <p14:creationId xmlns:p14="http://schemas.microsoft.com/office/powerpoint/2010/main" val="3659207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0995-412A-1301-0867-423548B4EE29}"/>
              </a:ext>
            </a:extLst>
          </p:cNvPr>
          <p:cNvPicPr>
            <a:picLocks noChangeAspect="1"/>
          </p:cNvPicPr>
          <p:nvPr userDrawn="1"/>
        </p:nvPicPr>
        <p:blipFill rotWithShape="1">
          <a:blip r:embed="rId2"/>
          <a:srcRect t="7826" b="7826"/>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2E26C06E-7E06-D40D-DE4E-10C3F420FEA8}"/>
              </a:ext>
            </a:extLst>
          </p:cNvPr>
          <p:cNvSpPr/>
          <p:nvPr userDrawn="1"/>
        </p:nvSpPr>
        <p:spPr>
          <a:xfrm>
            <a:off x="8724773" y="6032304"/>
            <a:ext cx="214786" cy="210395"/>
          </a:xfrm>
          <a:custGeom>
            <a:avLst/>
            <a:gdLst>
              <a:gd name="connsiteX0" fmla="*/ 199168 w 316801"/>
              <a:gd name="connsiteY0" fmla="*/ 0 h 310324"/>
              <a:gd name="connsiteX1" fmla="*/ 316801 w 316801"/>
              <a:gd name="connsiteY1" fmla="*/ 155162 h 310324"/>
              <a:gd name="connsiteX2" fmla="*/ 199168 w 316801"/>
              <a:gd name="connsiteY2" fmla="*/ 310325 h 310324"/>
              <a:gd name="connsiteX3" fmla="*/ 168688 w 316801"/>
              <a:gd name="connsiteY3" fmla="*/ 310325 h 310324"/>
              <a:gd name="connsiteX4" fmla="*/ 223171 w 316801"/>
              <a:gd name="connsiteY4" fmla="*/ 238411 h 310324"/>
              <a:gd name="connsiteX5" fmla="*/ 276797 w 316801"/>
              <a:gd name="connsiteY5" fmla="*/ 168212 h 310324"/>
              <a:gd name="connsiteX6" fmla="*/ 0 w 316801"/>
              <a:gd name="connsiteY6" fmla="*/ 168212 h 310324"/>
              <a:gd name="connsiteX7" fmla="*/ 0 w 316801"/>
              <a:gd name="connsiteY7" fmla="*/ 142018 h 310324"/>
              <a:gd name="connsiteX8" fmla="*/ 276701 w 316801"/>
              <a:gd name="connsiteY8" fmla="*/ 142018 h 310324"/>
              <a:gd name="connsiteX9" fmla="*/ 223076 w 316801"/>
              <a:gd name="connsiteY9" fmla="*/ 71819 h 310324"/>
              <a:gd name="connsiteX10" fmla="*/ 168593 w 316801"/>
              <a:gd name="connsiteY10" fmla="*/ 0 h 310324"/>
              <a:gd name="connsiteX11" fmla="*/ 199073 w 316801"/>
              <a:gd name="connsiteY11" fmla="*/ 0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01" h="310324">
                <a:moveTo>
                  <a:pt x="199168" y="0"/>
                </a:moveTo>
                <a:lnTo>
                  <a:pt x="316801" y="155162"/>
                </a:lnTo>
                <a:lnTo>
                  <a:pt x="199168" y="310325"/>
                </a:lnTo>
                <a:lnTo>
                  <a:pt x="168688" y="310325"/>
                </a:lnTo>
                <a:lnTo>
                  <a:pt x="223171" y="238411"/>
                </a:lnTo>
                <a:lnTo>
                  <a:pt x="276797" y="168212"/>
                </a:lnTo>
                <a:lnTo>
                  <a:pt x="0" y="168212"/>
                </a:lnTo>
                <a:lnTo>
                  <a:pt x="0" y="142018"/>
                </a:lnTo>
                <a:lnTo>
                  <a:pt x="276701" y="142018"/>
                </a:lnTo>
                <a:lnTo>
                  <a:pt x="223076" y="71819"/>
                </a:lnTo>
                <a:lnTo>
                  <a:pt x="168593" y="0"/>
                </a:lnTo>
                <a:lnTo>
                  <a:pt x="199073" y="0"/>
                </a:lnTo>
                <a:close/>
              </a:path>
            </a:pathLst>
          </a:custGeom>
          <a:solidFill>
            <a:srgbClr val="0588FF"/>
          </a:solidFill>
          <a:ln w="9525" cap="flat">
            <a:noFill/>
            <a:prstDash val="solid"/>
            <a:miter/>
          </a:ln>
        </p:spPr>
        <p:txBody>
          <a:bodyPr rtlCol="0" anchor="ctr"/>
          <a:lstStyle/>
          <a:p>
            <a:endParaRPr lang="en-GB"/>
          </a:p>
        </p:txBody>
      </p:sp>
      <p:sp>
        <p:nvSpPr>
          <p:cNvPr id="35" name="Freeform: Shape 34">
            <a:hlinkClick r:id="rId3"/>
            <a:extLst>
              <a:ext uri="{FF2B5EF4-FFF2-40B4-BE49-F238E27FC236}">
                <a16:creationId xmlns:a16="http://schemas.microsoft.com/office/drawing/2014/main" id="{38C0D867-90D1-AA7C-7969-67498AAA34A3}"/>
              </a:ext>
            </a:extLst>
          </p:cNvPr>
          <p:cNvSpPr/>
          <p:nvPr userDrawn="1"/>
        </p:nvSpPr>
        <p:spPr>
          <a:xfrm>
            <a:off x="8976367" y="6032304"/>
            <a:ext cx="2483796" cy="272648"/>
          </a:xfrm>
          <a:custGeom>
            <a:avLst/>
            <a:gdLst>
              <a:gd name="connsiteX0" fmla="*/ 2943702 w 3663506"/>
              <a:gd name="connsiteY0" fmla="*/ 276225 h 402145"/>
              <a:gd name="connsiteX1" fmla="*/ 2982469 w 3663506"/>
              <a:gd name="connsiteY1" fmla="*/ 276225 h 402145"/>
              <a:gd name="connsiteX2" fmla="*/ 2982469 w 3663506"/>
              <a:gd name="connsiteY2" fmla="*/ 310229 h 402145"/>
              <a:gd name="connsiteX3" fmla="*/ 2943702 w 3663506"/>
              <a:gd name="connsiteY3" fmla="*/ 310229 h 402145"/>
              <a:gd name="connsiteX4" fmla="*/ 1753172 w 3663506"/>
              <a:gd name="connsiteY4" fmla="*/ 189071 h 402145"/>
              <a:gd name="connsiteX5" fmla="*/ 1734884 w 3663506"/>
              <a:gd name="connsiteY5" fmla="*/ 195167 h 402145"/>
              <a:gd name="connsiteX6" fmla="*/ 1672591 w 3663506"/>
              <a:gd name="connsiteY6" fmla="*/ 204311 h 402145"/>
              <a:gd name="connsiteX7" fmla="*/ 1620775 w 3663506"/>
              <a:gd name="connsiteY7" fmla="*/ 250507 h 402145"/>
              <a:gd name="connsiteX8" fmla="*/ 1635158 w 3663506"/>
              <a:gd name="connsiteY8" fmla="*/ 282987 h 402145"/>
              <a:gd name="connsiteX9" fmla="*/ 1675258 w 3663506"/>
              <a:gd name="connsiteY9" fmla="*/ 294989 h 402145"/>
              <a:gd name="connsiteX10" fmla="*/ 1728598 w 3663506"/>
              <a:gd name="connsiteY10" fmla="*/ 277558 h 402145"/>
              <a:gd name="connsiteX11" fmla="*/ 1753172 w 3663506"/>
              <a:gd name="connsiteY11" fmla="*/ 230505 h 402145"/>
              <a:gd name="connsiteX12" fmla="*/ 1040321 w 3663506"/>
              <a:gd name="connsiteY12" fmla="*/ 189071 h 402145"/>
              <a:gd name="connsiteX13" fmla="*/ 1022033 w 3663506"/>
              <a:gd name="connsiteY13" fmla="*/ 195167 h 402145"/>
              <a:gd name="connsiteX14" fmla="*/ 959740 w 3663506"/>
              <a:gd name="connsiteY14" fmla="*/ 204311 h 402145"/>
              <a:gd name="connsiteX15" fmla="*/ 907924 w 3663506"/>
              <a:gd name="connsiteY15" fmla="*/ 250507 h 402145"/>
              <a:gd name="connsiteX16" fmla="*/ 922306 w 3663506"/>
              <a:gd name="connsiteY16" fmla="*/ 282987 h 402145"/>
              <a:gd name="connsiteX17" fmla="*/ 962407 w 3663506"/>
              <a:gd name="connsiteY17" fmla="*/ 294989 h 402145"/>
              <a:gd name="connsiteX18" fmla="*/ 1015747 w 3663506"/>
              <a:gd name="connsiteY18" fmla="*/ 277558 h 402145"/>
              <a:gd name="connsiteX19" fmla="*/ 1040321 w 3663506"/>
              <a:gd name="connsiteY19" fmla="*/ 230505 h 402145"/>
              <a:gd name="connsiteX20" fmla="*/ 3561970 w 3663506"/>
              <a:gd name="connsiteY20" fmla="*/ 103251 h 402145"/>
              <a:gd name="connsiteX21" fmla="*/ 3508344 w 3663506"/>
              <a:gd name="connsiteY21" fmla="*/ 127253 h 402145"/>
              <a:gd name="connsiteX22" fmla="*/ 3488723 w 3663506"/>
              <a:gd name="connsiteY22" fmla="*/ 195262 h 402145"/>
              <a:gd name="connsiteX23" fmla="*/ 3508344 w 3663506"/>
              <a:gd name="connsiteY23" fmla="*/ 266033 h 402145"/>
              <a:gd name="connsiteX24" fmla="*/ 3561970 w 3663506"/>
              <a:gd name="connsiteY24" fmla="*/ 292417 h 402145"/>
              <a:gd name="connsiteX25" fmla="*/ 3616643 w 3663506"/>
              <a:gd name="connsiteY25" fmla="*/ 266318 h 402145"/>
              <a:gd name="connsiteX26" fmla="*/ 3616643 w 3663506"/>
              <a:gd name="connsiteY26" fmla="*/ 266223 h 402145"/>
              <a:gd name="connsiteX27" fmla="*/ 3637313 w 3663506"/>
              <a:gd name="connsiteY27" fmla="*/ 196024 h 402145"/>
              <a:gd name="connsiteX28" fmla="*/ 3616834 w 3663506"/>
              <a:gd name="connsiteY28" fmla="*/ 127634 h 402145"/>
              <a:gd name="connsiteX29" fmla="*/ 3561970 w 3663506"/>
              <a:gd name="connsiteY29" fmla="*/ 103251 h 402145"/>
              <a:gd name="connsiteX30" fmla="*/ 1346550 w 3663506"/>
              <a:gd name="connsiteY30" fmla="*/ 103251 h 402145"/>
              <a:gd name="connsiteX31" fmla="*/ 1291876 w 3663506"/>
              <a:gd name="connsiteY31" fmla="*/ 127825 h 402145"/>
              <a:gd name="connsiteX32" fmla="*/ 1271207 w 3663506"/>
              <a:gd name="connsiteY32" fmla="*/ 196024 h 402145"/>
              <a:gd name="connsiteX33" fmla="*/ 1291876 w 3663506"/>
              <a:gd name="connsiteY33" fmla="*/ 266223 h 402145"/>
              <a:gd name="connsiteX34" fmla="*/ 1346550 w 3663506"/>
              <a:gd name="connsiteY34" fmla="*/ 292322 h 402145"/>
              <a:gd name="connsiteX35" fmla="*/ 1399890 w 3663506"/>
              <a:gd name="connsiteY35" fmla="*/ 265556 h 402145"/>
              <a:gd name="connsiteX36" fmla="*/ 1399985 w 3663506"/>
              <a:gd name="connsiteY36" fmla="*/ 265556 h 402145"/>
              <a:gd name="connsiteX37" fmla="*/ 1419797 w 3663506"/>
              <a:gd name="connsiteY37" fmla="*/ 193833 h 402145"/>
              <a:gd name="connsiteX38" fmla="*/ 1400366 w 3663506"/>
              <a:gd name="connsiteY38" fmla="*/ 126968 h 402145"/>
              <a:gd name="connsiteX39" fmla="*/ 1346550 w 3663506"/>
              <a:gd name="connsiteY39" fmla="*/ 103251 h 402145"/>
              <a:gd name="connsiteX40" fmla="*/ 734759 w 3663506"/>
              <a:gd name="connsiteY40" fmla="*/ 103251 h 402145"/>
              <a:gd name="connsiteX41" fmla="*/ 680085 w 3663506"/>
              <a:gd name="connsiteY41" fmla="*/ 127826 h 402145"/>
              <a:gd name="connsiteX42" fmla="*/ 659416 w 3663506"/>
              <a:gd name="connsiteY42" fmla="*/ 196025 h 402145"/>
              <a:gd name="connsiteX43" fmla="*/ 680085 w 3663506"/>
              <a:gd name="connsiteY43" fmla="*/ 266224 h 402145"/>
              <a:gd name="connsiteX44" fmla="*/ 734759 w 3663506"/>
              <a:gd name="connsiteY44" fmla="*/ 292322 h 402145"/>
              <a:gd name="connsiteX45" fmla="*/ 788099 w 3663506"/>
              <a:gd name="connsiteY45" fmla="*/ 265557 h 402145"/>
              <a:gd name="connsiteX46" fmla="*/ 788194 w 3663506"/>
              <a:gd name="connsiteY46" fmla="*/ 265557 h 402145"/>
              <a:gd name="connsiteX47" fmla="*/ 808006 w 3663506"/>
              <a:gd name="connsiteY47" fmla="*/ 193834 h 402145"/>
              <a:gd name="connsiteX48" fmla="*/ 788575 w 3663506"/>
              <a:gd name="connsiteY48" fmla="*/ 126968 h 402145"/>
              <a:gd name="connsiteX49" fmla="*/ 734759 w 3663506"/>
              <a:gd name="connsiteY49" fmla="*/ 103251 h 402145"/>
              <a:gd name="connsiteX50" fmla="*/ 99441 w 3663506"/>
              <a:gd name="connsiteY50" fmla="*/ 103251 h 402145"/>
              <a:gd name="connsiteX51" fmla="*/ 45815 w 3663506"/>
              <a:gd name="connsiteY51" fmla="*/ 127253 h 402145"/>
              <a:gd name="connsiteX52" fmla="*/ 26194 w 3663506"/>
              <a:gd name="connsiteY52" fmla="*/ 195262 h 402145"/>
              <a:gd name="connsiteX53" fmla="*/ 45815 w 3663506"/>
              <a:gd name="connsiteY53" fmla="*/ 266033 h 402145"/>
              <a:gd name="connsiteX54" fmla="*/ 99441 w 3663506"/>
              <a:gd name="connsiteY54" fmla="*/ 292417 h 402145"/>
              <a:gd name="connsiteX55" fmla="*/ 154115 w 3663506"/>
              <a:gd name="connsiteY55" fmla="*/ 266318 h 402145"/>
              <a:gd name="connsiteX56" fmla="*/ 154115 w 3663506"/>
              <a:gd name="connsiteY56" fmla="*/ 266223 h 402145"/>
              <a:gd name="connsiteX57" fmla="*/ 174784 w 3663506"/>
              <a:gd name="connsiteY57" fmla="*/ 196024 h 402145"/>
              <a:gd name="connsiteX58" fmla="*/ 154305 w 3663506"/>
              <a:gd name="connsiteY58" fmla="*/ 127634 h 402145"/>
              <a:gd name="connsiteX59" fmla="*/ 99441 w 3663506"/>
              <a:gd name="connsiteY59" fmla="*/ 103251 h 402145"/>
              <a:gd name="connsiteX60" fmla="*/ 3149347 w 3663506"/>
              <a:gd name="connsiteY60" fmla="*/ 101917 h 402145"/>
              <a:gd name="connsiteX61" fmla="*/ 3091435 w 3663506"/>
              <a:gd name="connsiteY61" fmla="*/ 127825 h 402145"/>
              <a:gd name="connsiteX62" fmla="*/ 3070099 w 3663506"/>
              <a:gd name="connsiteY62" fmla="*/ 197739 h 402145"/>
              <a:gd name="connsiteX63" fmla="*/ 3091625 w 3663506"/>
              <a:gd name="connsiteY63" fmla="*/ 267652 h 402145"/>
              <a:gd name="connsiteX64" fmla="*/ 3149347 w 3663506"/>
              <a:gd name="connsiteY64" fmla="*/ 293560 h 402145"/>
              <a:gd name="connsiteX65" fmla="*/ 3207259 w 3663506"/>
              <a:gd name="connsiteY65" fmla="*/ 267367 h 402145"/>
              <a:gd name="connsiteX66" fmla="*/ 3207259 w 3663506"/>
              <a:gd name="connsiteY66" fmla="*/ 267557 h 402145"/>
              <a:gd name="connsiteX67" fmla="*/ 3228595 w 3663506"/>
              <a:gd name="connsiteY67" fmla="*/ 196977 h 402145"/>
              <a:gd name="connsiteX68" fmla="*/ 3207259 w 3663506"/>
              <a:gd name="connsiteY68" fmla="*/ 127444 h 402145"/>
              <a:gd name="connsiteX69" fmla="*/ 3149347 w 3663506"/>
              <a:gd name="connsiteY69" fmla="*/ 101917 h 402145"/>
              <a:gd name="connsiteX70" fmla="*/ 2240376 w 3663506"/>
              <a:gd name="connsiteY70" fmla="*/ 101917 h 402145"/>
              <a:gd name="connsiteX71" fmla="*/ 2182464 w 3663506"/>
              <a:gd name="connsiteY71" fmla="*/ 127825 h 402145"/>
              <a:gd name="connsiteX72" fmla="*/ 2161128 w 3663506"/>
              <a:gd name="connsiteY72" fmla="*/ 197739 h 402145"/>
              <a:gd name="connsiteX73" fmla="*/ 2182654 w 3663506"/>
              <a:gd name="connsiteY73" fmla="*/ 267652 h 402145"/>
              <a:gd name="connsiteX74" fmla="*/ 2240376 w 3663506"/>
              <a:gd name="connsiteY74" fmla="*/ 293560 h 402145"/>
              <a:gd name="connsiteX75" fmla="*/ 2298288 w 3663506"/>
              <a:gd name="connsiteY75" fmla="*/ 267367 h 402145"/>
              <a:gd name="connsiteX76" fmla="*/ 2298288 w 3663506"/>
              <a:gd name="connsiteY76" fmla="*/ 267557 h 402145"/>
              <a:gd name="connsiteX77" fmla="*/ 2319624 w 3663506"/>
              <a:gd name="connsiteY77" fmla="*/ 196977 h 402145"/>
              <a:gd name="connsiteX78" fmla="*/ 2298288 w 3663506"/>
              <a:gd name="connsiteY78" fmla="*/ 127444 h 402145"/>
              <a:gd name="connsiteX79" fmla="*/ 2240376 w 3663506"/>
              <a:gd name="connsiteY79" fmla="*/ 101917 h 402145"/>
              <a:gd name="connsiteX80" fmla="*/ 468631 w 3663506"/>
              <a:gd name="connsiteY80" fmla="*/ 101917 h 402145"/>
              <a:gd name="connsiteX81" fmla="*/ 410719 w 3663506"/>
              <a:gd name="connsiteY81" fmla="*/ 127825 h 402145"/>
              <a:gd name="connsiteX82" fmla="*/ 389383 w 3663506"/>
              <a:gd name="connsiteY82" fmla="*/ 197739 h 402145"/>
              <a:gd name="connsiteX83" fmla="*/ 410909 w 3663506"/>
              <a:gd name="connsiteY83" fmla="*/ 267652 h 402145"/>
              <a:gd name="connsiteX84" fmla="*/ 468631 w 3663506"/>
              <a:gd name="connsiteY84" fmla="*/ 293560 h 402145"/>
              <a:gd name="connsiteX85" fmla="*/ 526543 w 3663506"/>
              <a:gd name="connsiteY85" fmla="*/ 267367 h 402145"/>
              <a:gd name="connsiteX86" fmla="*/ 526543 w 3663506"/>
              <a:gd name="connsiteY86" fmla="*/ 267557 h 402145"/>
              <a:gd name="connsiteX87" fmla="*/ 547879 w 3663506"/>
              <a:gd name="connsiteY87" fmla="*/ 196977 h 402145"/>
              <a:gd name="connsiteX88" fmla="*/ 526543 w 3663506"/>
              <a:gd name="connsiteY88" fmla="*/ 127444 h 402145"/>
              <a:gd name="connsiteX89" fmla="*/ 468631 w 3663506"/>
              <a:gd name="connsiteY89" fmla="*/ 101917 h 402145"/>
              <a:gd name="connsiteX90" fmla="*/ 3558827 w 3663506"/>
              <a:gd name="connsiteY90" fmla="*/ 80581 h 402145"/>
              <a:gd name="connsiteX91" fmla="*/ 3608071 w 3663506"/>
              <a:gd name="connsiteY91" fmla="*/ 94773 h 402145"/>
              <a:gd name="connsiteX92" fmla="*/ 3639027 w 3663506"/>
              <a:gd name="connsiteY92" fmla="*/ 132873 h 402145"/>
              <a:gd name="connsiteX93" fmla="*/ 3639027 w 3663506"/>
              <a:gd name="connsiteY93" fmla="*/ 85344 h 402145"/>
              <a:gd name="connsiteX94" fmla="*/ 3639122 w 3663506"/>
              <a:gd name="connsiteY94" fmla="*/ 85439 h 402145"/>
              <a:gd name="connsiteX95" fmla="*/ 3663506 w 3663506"/>
              <a:gd name="connsiteY95" fmla="*/ 85439 h 402145"/>
              <a:gd name="connsiteX96" fmla="*/ 3663506 w 3663506"/>
              <a:gd name="connsiteY96" fmla="*/ 307657 h 402145"/>
              <a:gd name="connsiteX97" fmla="*/ 3637313 w 3663506"/>
              <a:gd name="connsiteY97" fmla="*/ 378428 h 402145"/>
              <a:gd name="connsiteX98" fmla="*/ 3562827 w 3663506"/>
              <a:gd name="connsiteY98" fmla="*/ 402145 h 402145"/>
              <a:gd name="connsiteX99" fmla="*/ 3499200 w 3663506"/>
              <a:gd name="connsiteY99" fmla="*/ 385572 h 402145"/>
              <a:gd name="connsiteX100" fmla="*/ 3471292 w 3663506"/>
              <a:gd name="connsiteY100" fmla="*/ 341090 h 402145"/>
              <a:gd name="connsiteX101" fmla="*/ 3496533 w 3663506"/>
              <a:gd name="connsiteY101" fmla="*/ 341090 h 402145"/>
              <a:gd name="connsiteX102" fmla="*/ 3563589 w 3663506"/>
              <a:gd name="connsiteY102" fmla="*/ 381190 h 402145"/>
              <a:gd name="connsiteX103" fmla="*/ 3619787 w 3663506"/>
              <a:gd name="connsiteY103" fmla="*/ 363759 h 402145"/>
              <a:gd name="connsiteX104" fmla="*/ 3638075 w 3663506"/>
              <a:gd name="connsiteY104" fmla="*/ 309753 h 402145"/>
              <a:gd name="connsiteX105" fmla="*/ 3638075 w 3663506"/>
              <a:gd name="connsiteY105" fmla="*/ 264033 h 402145"/>
              <a:gd name="connsiteX106" fmla="*/ 3606928 w 3663506"/>
              <a:gd name="connsiteY106" fmla="*/ 301085 h 402145"/>
              <a:gd name="connsiteX107" fmla="*/ 3559684 w 3663506"/>
              <a:gd name="connsiteY107" fmla="*/ 314991 h 402145"/>
              <a:gd name="connsiteX108" fmla="*/ 3488627 w 3663506"/>
              <a:gd name="connsiteY108" fmla="*/ 281463 h 402145"/>
              <a:gd name="connsiteX109" fmla="*/ 3462529 w 3663506"/>
              <a:gd name="connsiteY109" fmla="*/ 195167 h 402145"/>
              <a:gd name="connsiteX110" fmla="*/ 3489104 w 3663506"/>
              <a:gd name="connsiteY110" fmla="*/ 111918 h 402145"/>
              <a:gd name="connsiteX111" fmla="*/ 3558827 w 3663506"/>
              <a:gd name="connsiteY111" fmla="*/ 80581 h 402145"/>
              <a:gd name="connsiteX112" fmla="*/ 1349979 w 3663506"/>
              <a:gd name="connsiteY112" fmla="*/ 80581 h 402145"/>
              <a:gd name="connsiteX113" fmla="*/ 1419702 w 3663506"/>
              <a:gd name="connsiteY113" fmla="*/ 111537 h 402145"/>
              <a:gd name="connsiteX114" fmla="*/ 1419797 w 3663506"/>
              <a:gd name="connsiteY114" fmla="*/ 111537 h 402145"/>
              <a:gd name="connsiteX115" fmla="*/ 1445991 w 3663506"/>
              <a:gd name="connsiteY115" fmla="*/ 193929 h 402145"/>
              <a:gd name="connsiteX116" fmla="*/ 1419797 w 3663506"/>
              <a:gd name="connsiteY116" fmla="*/ 281082 h 402145"/>
              <a:gd name="connsiteX117" fmla="*/ 1348741 w 3663506"/>
              <a:gd name="connsiteY117" fmla="*/ 315087 h 402145"/>
              <a:gd name="connsiteX118" fmla="*/ 1303402 w 3663506"/>
              <a:gd name="connsiteY118" fmla="*/ 302895 h 402145"/>
              <a:gd name="connsiteX119" fmla="*/ 1272446 w 3663506"/>
              <a:gd name="connsiteY119" fmla="*/ 269367 h 402145"/>
              <a:gd name="connsiteX120" fmla="*/ 1272446 w 3663506"/>
              <a:gd name="connsiteY120" fmla="*/ 399192 h 402145"/>
              <a:gd name="connsiteX121" fmla="*/ 1246347 w 3663506"/>
              <a:gd name="connsiteY121" fmla="*/ 399192 h 402145"/>
              <a:gd name="connsiteX122" fmla="*/ 1246347 w 3663506"/>
              <a:gd name="connsiteY122" fmla="*/ 85439 h 402145"/>
              <a:gd name="connsiteX123" fmla="*/ 1269397 w 3663506"/>
              <a:gd name="connsiteY123" fmla="*/ 85439 h 402145"/>
              <a:gd name="connsiteX124" fmla="*/ 1269397 w 3663506"/>
              <a:gd name="connsiteY124" fmla="*/ 133350 h 402145"/>
              <a:gd name="connsiteX125" fmla="*/ 1300354 w 3663506"/>
              <a:gd name="connsiteY125" fmla="*/ 94964 h 402145"/>
              <a:gd name="connsiteX126" fmla="*/ 1349979 w 3663506"/>
              <a:gd name="connsiteY126" fmla="*/ 80581 h 402145"/>
              <a:gd name="connsiteX127" fmla="*/ 96298 w 3663506"/>
              <a:gd name="connsiteY127" fmla="*/ 80581 h 402145"/>
              <a:gd name="connsiteX128" fmla="*/ 145542 w 3663506"/>
              <a:gd name="connsiteY128" fmla="*/ 94773 h 402145"/>
              <a:gd name="connsiteX129" fmla="*/ 176498 w 3663506"/>
              <a:gd name="connsiteY129" fmla="*/ 132873 h 402145"/>
              <a:gd name="connsiteX130" fmla="*/ 176498 w 3663506"/>
              <a:gd name="connsiteY130" fmla="*/ 85344 h 402145"/>
              <a:gd name="connsiteX131" fmla="*/ 176594 w 3663506"/>
              <a:gd name="connsiteY131" fmla="*/ 85439 h 402145"/>
              <a:gd name="connsiteX132" fmla="*/ 200978 w 3663506"/>
              <a:gd name="connsiteY132" fmla="*/ 85439 h 402145"/>
              <a:gd name="connsiteX133" fmla="*/ 200978 w 3663506"/>
              <a:gd name="connsiteY133" fmla="*/ 307657 h 402145"/>
              <a:gd name="connsiteX134" fmla="*/ 174784 w 3663506"/>
              <a:gd name="connsiteY134" fmla="*/ 378428 h 402145"/>
              <a:gd name="connsiteX135" fmla="*/ 100298 w 3663506"/>
              <a:gd name="connsiteY135" fmla="*/ 402145 h 402145"/>
              <a:gd name="connsiteX136" fmla="*/ 36671 w 3663506"/>
              <a:gd name="connsiteY136" fmla="*/ 385572 h 402145"/>
              <a:gd name="connsiteX137" fmla="*/ 8763 w 3663506"/>
              <a:gd name="connsiteY137" fmla="*/ 341090 h 402145"/>
              <a:gd name="connsiteX138" fmla="*/ 34004 w 3663506"/>
              <a:gd name="connsiteY138" fmla="*/ 341090 h 402145"/>
              <a:gd name="connsiteX139" fmla="*/ 101060 w 3663506"/>
              <a:gd name="connsiteY139" fmla="*/ 381190 h 402145"/>
              <a:gd name="connsiteX140" fmla="*/ 157258 w 3663506"/>
              <a:gd name="connsiteY140" fmla="*/ 363759 h 402145"/>
              <a:gd name="connsiteX141" fmla="*/ 175546 w 3663506"/>
              <a:gd name="connsiteY141" fmla="*/ 309753 h 402145"/>
              <a:gd name="connsiteX142" fmla="*/ 175546 w 3663506"/>
              <a:gd name="connsiteY142" fmla="*/ 264033 h 402145"/>
              <a:gd name="connsiteX143" fmla="*/ 144399 w 3663506"/>
              <a:gd name="connsiteY143" fmla="*/ 301085 h 402145"/>
              <a:gd name="connsiteX144" fmla="*/ 97155 w 3663506"/>
              <a:gd name="connsiteY144" fmla="*/ 314991 h 402145"/>
              <a:gd name="connsiteX145" fmla="*/ 26099 w 3663506"/>
              <a:gd name="connsiteY145" fmla="*/ 281463 h 402145"/>
              <a:gd name="connsiteX146" fmla="*/ 0 w 3663506"/>
              <a:gd name="connsiteY146" fmla="*/ 195167 h 402145"/>
              <a:gd name="connsiteX147" fmla="*/ 26575 w 3663506"/>
              <a:gd name="connsiteY147" fmla="*/ 111918 h 402145"/>
              <a:gd name="connsiteX148" fmla="*/ 96298 w 3663506"/>
              <a:gd name="connsiteY148" fmla="*/ 80581 h 402145"/>
              <a:gd name="connsiteX149" fmla="*/ 3149728 w 3663506"/>
              <a:gd name="connsiteY149" fmla="*/ 79724 h 402145"/>
              <a:gd name="connsiteX150" fmla="*/ 3225928 w 3663506"/>
              <a:gd name="connsiteY150" fmla="*/ 111538 h 402145"/>
              <a:gd name="connsiteX151" fmla="*/ 3254693 w 3663506"/>
              <a:gd name="connsiteY151" fmla="*/ 196977 h 402145"/>
              <a:gd name="connsiteX152" fmla="*/ 3225451 w 3663506"/>
              <a:gd name="connsiteY152" fmla="*/ 282797 h 402145"/>
              <a:gd name="connsiteX153" fmla="*/ 3149251 w 3663506"/>
              <a:gd name="connsiteY153" fmla="*/ 315944 h 402145"/>
              <a:gd name="connsiteX154" fmla="*/ 3072956 w 3663506"/>
              <a:gd name="connsiteY154" fmla="*/ 283273 h 402145"/>
              <a:gd name="connsiteX155" fmla="*/ 3073051 w 3663506"/>
              <a:gd name="connsiteY155" fmla="*/ 283273 h 402145"/>
              <a:gd name="connsiteX156" fmla="*/ 3043905 w 3663506"/>
              <a:gd name="connsiteY156" fmla="*/ 197834 h 402145"/>
              <a:gd name="connsiteX157" fmla="*/ 3073051 w 3663506"/>
              <a:gd name="connsiteY157" fmla="*/ 111538 h 402145"/>
              <a:gd name="connsiteX158" fmla="*/ 3149728 w 3663506"/>
              <a:gd name="connsiteY158" fmla="*/ 79724 h 402145"/>
              <a:gd name="connsiteX159" fmla="*/ 2662143 w 3663506"/>
              <a:gd name="connsiteY159" fmla="*/ 79724 h 402145"/>
              <a:gd name="connsiteX160" fmla="*/ 2727484 w 3663506"/>
              <a:gd name="connsiteY160" fmla="*/ 128968 h 402145"/>
              <a:gd name="connsiteX161" fmla="*/ 2799398 w 3663506"/>
              <a:gd name="connsiteY161" fmla="*/ 79724 h 402145"/>
              <a:gd name="connsiteX162" fmla="*/ 2850643 w 3663506"/>
              <a:gd name="connsiteY162" fmla="*/ 99536 h 402145"/>
              <a:gd name="connsiteX163" fmla="*/ 2868264 w 3663506"/>
              <a:gd name="connsiteY163" fmla="*/ 157734 h 402145"/>
              <a:gd name="connsiteX164" fmla="*/ 2868264 w 3663506"/>
              <a:gd name="connsiteY164" fmla="*/ 310229 h 402145"/>
              <a:gd name="connsiteX165" fmla="*/ 2842070 w 3663506"/>
              <a:gd name="connsiteY165" fmla="*/ 310229 h 402145"/>
              <a:gd name="connsiteX166" fmla="*/ 2842070 w 3663506"/>
              <a:gd name="connsiteY166" fmla="*/ 158210 h 402145"/>
              <a:gd name="connsiteX167" fmla="*/ 2792445 w 3663506"/>
              <a:gd name="connsiteY167" fmla="*/ 102870 h 402145"/>
              <a:gd name="connsiteX168" fmla="*/ 2747963 w 3663506"/>
              <a:gd name="connsiteY168" fmla="*/ 123825 h 402145"/>
              <a:gd name="connsiteX169" fmla="*/ 2731009 w 3663506"/>
              <a:gd name="connsiteY169" fmla="*/ 185737 h 402145"/>
              <a:gd name="connsiteX170" fmla="*/ 2731009 w 3663506"/>
              <a:gd name="connsiteY170" fmla="*/ 310324 h 402145"/>
              <a:gd name="connsiteX171" fmla="*/ 2704815 w 3663506"/>
              <a:gd name="connsiteY171" fmla="*/ 310324 h 402145"/>
              <a:gd name="connsiteX172" fmla="*/ 2704815 w 3663506"/>
              <a:gd name="connsiteY172" fmla="*/ 158305 h 402145"/>
              <a:gd name="connsiteX173" fmla="*/ 2655190 w 3663506"/>
              <a:gd name="connsiteY173" fmla="*/ 102965 h 402145"/>
              <a:gd name="connsiteX174" fmla="*/ 2610994 w 3663506"/>
              <a:gd name="connsiteY174" fmla="*/ 124492 h 402145"/>
              <a:gd name="connsiteX175" fmla="*/ 2593753 w 3663506"/>
              <a:gd name="connsiteY175" fmla="*/ 186975 h 402145"/>
              <a:gd name="connsiteX176" fmla="*/ 2593753 w 3663506"/>
              <a:gd name="connsiteY176" fmla="*/ 310324 h 402145"/>
              <a:gd name="connsiteX177" fmla="*/ 2567655 w 3663506"/>
              <a:gd name="connsiteY177" fmla="*/ 310324 h 402145"/>
              <a:gd name="connsiteX178" fmla="*/ 2567655 w 3663506"/>
              <a:gd name="connsiteY178" fmla="*/ 85439 h 402145"/>
              <a:gd name="connsiteX179" fmla="*/ 2592896 w 3663506"/>
              <a:gd name="connsiteY179" fmla="*/ 85439 h 402145"/>
              <a:gd name="connsiteX180" fmla="*/ 2591563 w 3663506"/>
              <a:gd name="connsiteY180" fmla="*/ 128111 h 402145"/>
              <a:gd name="connsiteX181" fmla="*/ 2662143 w 3663506"/>
              <a:gd name="connsiteY181" fmla="*/ 79724 h 402145"/>
              <a:gd name="connsiteX182" fmla="*/ 2240757 w 3663506"/>
              <a:gd name="connsiteY182" fmla="*/ 79724 h 402145"/>
              <a:gd name="connsiteX183" fmla="*/ 2316957 w 3663506"/>
              <a:gd name="connsiteY183" fmla="*/ 111538 h 402145"/>
              <a:gd name="connsiteX184" fmla="*/ 2345722 w 3663506"/>
              <a:gd name="connsiteY184" fmla="*/ 196977 h 402145"/>
              <a:gd name="connsiteX185" fmla="*/ 2316480 w 3663506"/>
              <a:gd name="connsiteY185" fmla="*/ 282797 h 402145"/>
              <a:gd name="connsiteX186" fmla="*/ 2240280 w 3663506"/>
              <a:gd name="connsiteY186" fmla="*/ 315944 h 402145"/>
              <a:gd name="connsiteX187" fmla="*/ 2163985 w 3663506"/>
              <a:gd name="connsiteY187" fmla="*/ 283273 h 402145"/>
              <a:gd name="connsiteX188" fmla="*/ 2164080 w 3663506"/>
              <a:gd name="connsiteY188" fmla="*/ 283273 h 402145"/>
              <a:gd name="connsiteX189" fmla="*/ 2134934 w 3663506"/>
              <a:gd name="connsiteY189" fmla="*/ 197834 h 402145"/>
              <a:gd name="connsiteX190" fmla="*/ 2164080 w 3663506"/>
              <a:gd name="connsiteY190" fmla="*/ 111538 h 402145"/>
              <a:gd name="connsiteX191" fmla="*/ 2240757 w 3663506"/>
              <a:gd name="connsiteY191" fmla="*/ 79724 h 402145"/>
              <a:gd name="connsiteX192" fmla="*/ 469012 w 3663506"/>
              <a:gd name="connsiteY192" fmla="*/ 79724 h 402145"/>
              <a:gd name="connsiteX193" fmla="*/ 545212 w 3663506"/>
              <a:gd name="connsiteY193" fmla="*/ 111538 h 402145"/>
              <a:gd name="connsiteX194" fmla="*/ 573977 w 3663506"/>
              <a:gd name="connsiteY194" fmla="*/ 196977 h 402145"/>
              <a:gd name="connsiteX195" fmla="*/ 544736 w 3663506"/>
              <a:gd name="connsiteY195" fmla="*/ 282797 h 402145"/>
              <a:gd name="connsiteX196" fmla="*/ 468536 w 3663506"/>
              <a:gd name="connsiteY196" fmla="*/ 315944 h 402145"/>
              <a:gd name="connsiteX197" fmla="*/ 392240 w 3663506"/>
              <a:gd name="connsiteY197" fmla="*/ 283273 h 402145"/>
              <a:gd name="connsiteX198" fmla="*/ 392336 w 3663506"/>
              <a:gd name="connsiteY198" fmla="*/ 283273 h 402145"/>
              <a:gd name="connsiteX199" fmla="*/ 363189 w 3663506"/>
              <a:gd name="connsiteY199" fmla="*/ 197834 h 402145"/>
              <a:gd name="connsiteX200" fmla="*/ 392336 w 3663506"/>
              <a:gd name="connsiteY200" fmla="*/ 111538 h 402145"/>
              <a:gd name="connsiteX201" fmla="*/ 469012 w 3663506"/>
              <a:gd name="connsiteY201" fmla="*/ 79724 h 402145"/>
              <a:gd name="connsiteX202" fmla="*/ 3416904 w 3663506"/>
              <a:gd name="connsiteY202" fmla="*/ 79343 h 402145"/>
              <a:gd name="connsiteX203" fmla="*/ 3430810 w 3663506"/>
              <a:gd name="connsiteY203" fmla="*/ 80677 h 402145"/>
              <a:gd name="connsiteX204" fmla="*/ 3430810 w 3663506"/>
              <a:gd name="connsiteY204" fmla="*/ 106299 h 402145"/>
              <a:gd name="connsiteX205" fmla="*/ 3412903 w 3663506"/>
              <a:gd name="connsiteY205" fmla="*/ 104965 h 402145"/>
              <a:gd name="connsiteX206" fmla="*/ 3361944 w 3663506"/>
              <a:gd name="connsiteY206" fmla="*/ 126301 h 402145"/>
              <a:gd name="connsiteX207" fmla="*/ 3341465 w 3663506"/>
              <a:gd name="connsiteY207" fmla="*/ 185547 h 402145"/>
              <a:gd name="connsiteX208" fmla="*/ 3341465 w 3663506"/>
              <a:gd name="connsiteY208" fmla="*/ 310134 h 402145"/>
              <a:gd name="connsiteX209" fmla="*/ 3315367 w 3663506"/>
              <a:gd name="connsiteY209" fmla="*/ 310134 h 402145"/>
              <a:gd name="connsiteX210" fmla="*/ 3315367 w 3663506"/>
              <a:gd name="connsiteY210" fmla="*/ 85439 h 402145"/>
              <a:gd name="connsiteX211" fmla="*/ 3339751 w 3663506"/>
              <a:gd name="connsiteY211" fmla="*/ 85439 h 402145"/>
              <a:gd name="connsiteX212" fmla="*/ 3339751 w 3663506"/>
              <a:gd name="connsiteY212" fmla="*/ 135540 h 402145"/>
              <a:gd name="connsiteX213" fmla="*/ 3416904 w 3663506"/>
              <a:gd name="connsiteY213" fmla="*/ 79343 h 402145"/>
              <a:gd name="connsiteX214" fmla="*/ 2507934 w 3663506"/>
              <a:gd name="connsiteY214" fmla="*/ 79343 h 402145"/>
              <a:gd name="connsiteX215" fmla="*/ 2521840 w 3663506"/>
              <a:gd name="connsiteY215" fmla="*/ 80677 h 402145"/>
              <a:gd name="connsiteX216" fmla="*/ 2521840 w 3663506"/>
              <a:gd name="connsiteY216" fmla="*/ 106299 h 402145"/>
              <a:gd name="connsiteX217" fmla="*/ 2503933 w 3663506"/>
              <a:gd name="connsiteY217" fmla="*/ 104965 h 402145"/>
              <a:gd name="connsiteX218" fmla="*/ 2452974 w 3663506"/>
              <a:gd name="connsiteY218" fmla="*/ 126301 h 402145"/>
              <a:gd name="connsiteX219" fmla="*/ 2432495 w 3663506"/>
              <a:gd name="connsiteY219" fmla="*/ 185547 h 402145"/>
              <a:gd name="connsiteX220" fmla="*/ 2432495 w 3663506"/>
              <a:gd name="connsiteY220" fmla="*/ 310134 h 402145"/>
              <a:gd name="connsiteX221" fmla="*/ 2406397 w 3663506"/>
              <a:gd name="connsiteY221" fmla="*/ 310134 h 402145"/>
              <a:gd name="connsiteX222" fmla="*/ 2406397 w 3663506"/>
              <a:gd name="connsiteY222" fmla="*/ 85439 h 402145"/>
              <a:gd name="connsiteX223" fmla="*/ 2430781 w 3663506"/>
              <a:gd name="connsiteY223" fmla="*/ 85439 h 402145"/>
              <a:gd name="connsiteX224" fmla="*/ 2430781 w 3663506"/>
              <a:gd name="connsiteY224" fmla="*/ 135540 h 402145"/>
              <a:gd name="connsiteX225" fmla="*/ 2507934 w 3663506"/>
              <a:gd name="connsiteY225" fmla="*/ 79343 h 402145"/>
              <a:gd name="connsiteX226" fmla="*/ 1694308 w 3663506"/>
              <a:gd name="connsiteY226" fmla="*/ 79343 h 402145"/>
              <a:gd name="connsiteX227" fmla="*/ 1757744 w 3663506"/>
              <a:gd name="connsiteY227" fmla="*/ 96774 h 402145"/>
              <a:gd name="connsiteX228" fmla="*/ 1779747 w 3663506"/>
              <a:gd name="connsiteY228" fmla="*/ 146018 h 402145"/>
              <a:gd name="connsiteX229" fmla="*/ 1779747 w 3663506"/>
              <a:gd name="connsiteY229" fmla="*/ 259270 h 402145"/>
              <a:gd name="connsiteX230" fmla="*/ 1785652 w 3663506"/>
              <a:gd name="connsiteY230" fmla="*/ 283273 h 402145"/>
              <a:gd name="connsiteX231" fmla="*/ 1806798 w 3663506"/>
              <a:gd name="connsiteY231" fmla="*/ 290227 h 402145"/>
              <a:gd name="connsiteX232" fmla="*/ 1813751 w 3663506"/>
              <a:gd name="connsiteY232" fmla="*/ 290227 h 402145"/>
              <a:gd name="connsiteX233" fmla="*/ 1813751 w 3663506"/>
              <a:gd name="connsiteY233" fmla="*/ 310229 h 402145"/>
              <a:gd name="connsiteX234" fmla="*/ 1799368 w 3663506"/>
              <a:gd name="connsiteY234" fmla="*/ 310229 h 402145"/>
              <a:gd name="connsiteX235" fmla="*/ 1767555 w 3663506"/>
              <a:gd name="connsiteY235" fmla="*/ 300228 h 402145"/>
              <a:gd name="connsiteX236" fmla="*/ 1756696 w 3663506"/>
              <a:gd name="connsiteY236" fmla="*/ 267938 h 402145"/>
              <a:gd name="connsiteX237" fmla="*/ 1723550 w 3663506"/>
              <a:gd name="connsiteY237" fmla="*/ 302990 h 402145"/>
              <a:gd name="connsiteX238" fmla="*/ 1670781 w 3663506"/>
              <a:gd name="connsiteY238" fmla="*/ 315849 h 402145"/>
              <a:gd name="connsiteX239" fmla="*/ 1614964 w 3663506"/>
              <a:gd name="connsiteY239" fmla="*/ 298418 h 402145"/>
              <a:gd name="connsiteX240" fmla="*/ 1594962 w 3663506"/>
              <a:gd name="connsiteY240" fmla="*/ 251365 h 402145"/>
              <a:gd name="connsiteX241" fmla="*/ 1668209 w 3663506"/>
              <a:gd name="connsiteY241" fmla="*/ 184309 h 402145"/>
              <a:gd name="connsiteX242" fmla="*/ 1724883 w 3663506"/>
              <a:gd name="connsiteY242" fmla="*/ 176879 h 402145"/>
              <a:gd name="connsiteX243" fmla="*/ 1747076 w 3663506"/>
              <a:gd name="connsiteY243" fmla="*/ 167925 h 402145"/>
              <a:gd name="connsiteX244" fmla="*/ 1753172 w 3663506"/>
              <a:gd name="connsiteY244" fmla="*/ 149447 h 402145"/>
              <a:gd name="connsiteX245" fmla="*/ 1753172 w 3663506"/>
              <a:gd name="connsiteY245" fmla="*/ 143827 h 402145"/>
              <a:gd name="connsiteX246" fmla="*/ 1692593 w 3663506"/>
              <a:gd name="connsiteY246" fmla="*/ 101155 h 402145"/>
              <a:gd name="connsiteX247" fmla="*/ 1647921 w 3663506"/>
              <a:gd name="connsiteY247" fmla="*/ 112490 h 402145"/>
              <a:gd name="connsiteX248" fmla="*/ 1630681 w 3663506"/>
              <a:gd name="connsiteY248" fmla="*/ 149066 h 402145"/>
              <a:gd name="connsiteX249" fmla="*/ 1604582 w 3663506"/>
              <a:gd name="connsiteY249" fmla="*/ 149066 h 402145"/>
              <a:gd name="connsiteX250" fmla="*/ 1694308 w 3663506"/>
              <a:gd name="connsiteY250" fmla="*/ 79343 h 402145"/>
              <a:gd name="connsiteX251" fmla="*/ 981457 w 3663506"/>
              <a:gd name="connsiteY251" fmla="*/ 79343 h 402145"/>
              <a:gd name="connsiteX252" fmla="*/ 1044893 w 3663506"/>
              <a:gd name="connsiteY252" fmla="*/ 96774 h 402145"/>
              <a:gd name="connsiteX253" fmla="*/ 1066896 w 3663506"/>
              <a:gd name="connsiteY253" fmla="*/ 146018 h 402145"/>
              <a:gd name="connsiteX254" fmla="*/ 1066896 w 3663506"/>
              <a:gd name="connsiteY254" fmla="*/ 259270 h 402145"/>
              <a:gd name="connsiteX255" fmla="*/ 1072801 w 3663506"/>
              <a:gd name="connsiteY255" fmla="*/ 283273 h 402145"/>
              <a:gd name="connsiteX256" fmla="*/ 1093947 w 3663506"/>
              <a:gd name="connsiteY256" fmla="*/ 290227 h 402145"/>
              <a:gd name="connsiteX257" fmla="*/ 1100900 w 3663506"/>
              <a:gd name="connsiteY257" fmla="*/ 290227 h 402145"/>
              <a:gd name="connsiteX258" fmla="*/ 1100900 w 3663506"/>
              <a:gd name="connsiteY258" fmla="*/ 310229 h 402145"/>
              <a:gd name="connsiteX259" fmla="*/ 1086517 w 3663506"/>
              <a:gd name="connsiteY259" fmla="*/ 310229 h 402145"/>
              <a:gd name="connsiteX260" fmla="*/ 1054704 w 3663506"/>
              <a:gd name="connsiteY260" fmla="*/ 300228 h 402145"/>
              <a:gd name="connsiteX261" fmla="*/ 1043845 w 3663506"/>
              <a:gd name="connsiteY261" fmla="*/ 267938 h 402145"/>
              <a:gd name="connsiteX262" fmla="*/ 1010699 w 3663506"/>
              <a:gd name="connsiteY262" fmla="*/ 302990 h 402145"/>
              <a:gd name="connsiteX263" fmla="*/ 957930 w 3663506"/>
              <a:gd name="connsiteY263" fmla="*/ 315849 h 402145"/>
              <a:gd name="connsiteX264" fmla="*/ 902113 w 3663506"/>
              <a:gd name="connsiteY264" fmla="*/ 298418 h 402145"/>
              <a:gd name="connsiteX265" fmla="*/ 882111 w 3663506"/>
              <a:gd name="connsiteY265" fmla="*/ 251365 h 402145"/>
              <a:gd name="connsiteX266" fmla="*/ 955358 w 3663506"/>
              <a:gd name="connsiteY266" fmla="*/ 184309 h 402145"/>
              <a:gd name="connsiteX267" fmla="*/ 1012032 w 3663506"/>
              <a:gd name="connsiteY267" fmla="*/ 176879 h 402145"/>
              <a:gd name="connsiteX268" fmla="*/ 1034225 w 3663506"/>
              <a:gd name="connsiteY268" fmla="*/ 167925 h 402145"/>
              <a:gd name="connsiteX269" fmla="*/ 1040321 w 3663506"/>
              <a:gd name="connsiteY269" fmla="*/ 149447 h 402145"/>
              <a:gd name="connsiteX270" fmla="*/ 1040321 w 3663506"/>
              <a:gd name="connsiteY270" fmla="*/ 143827 h 402145"/>
              <a:gd name="connsiteX271" fmla="*/ 979742 w 3663506"/>
              <a:gd name="connsiteY271" fmla="*/ 101155 h 402145"/>
              <a:gd name="connsiteX272" fmla="*/ 935070 w 3663506"/>
              <a:gd name="connsiteY272" fmla="*/ 112490 h 402145"/>
              <a:gd name="connsiteX273" fmla="*/ 917830 w 3663506"/>
              <a:gd name="connsiteY273" fmla="*/ 149066 h 402145"/>
              <a:gd name="connsiteX274" fmla="*/ 891731 w 3663506"/>
              <a:gd name="connsiteY274" fmla="*/ 149066 h 402145"/>
              <a:gd name="connsiteX275" fmla="*/ 981457 w 3663506"/>
              <a:gd name="connsiteY275" fmla="*/ 79343 h 402145"/>
              <a:gd name="connsiteX276" fmla="*/ 1873473 w 3663506"/>
              <a:gd name="connsiteY276" fmla="*/ 18764 h 402145"/>
              <a:gd name="connsiteX277" fmla="*/ 1899666 w 3663506"/>
              <a:gd name="connsiteY277" fmla="*/ 18764 h 402145"/>
              <a:gd name="connsiteX278" fmla="*/ 1899666 w 3663506"/>
              <a:gd name="connsiteY278" fmla="*/ 86296 h 402145"/>
              <a:gd name="connsiteX279" fmla="*/ 1956340 w 3663506"/>
              <a:gd name="connsiteY279" fmla="*/ 85439 h 402145"/>
              <a:gd name="connsiteX280" fmla="*/ 1956340 w 3663506"/>
              <a:gd name="connsiteY280" fmla="*/ 105918 h 402145"/>
              <a:gd name="connsiteX281" fmla="*/ 1899666 w 3663506"/>
              <a:gd name="connsiteY281" fmla="*/ 105061 h 402145"/>
              <a:gd name="connsiteX282" fmla="*/ 1899571 w 3663506"/>
              <a:gd name="connsiteY282" fmla="*/ 105061 h 402145"/>
              <a:gd name="connsiteX283" fmla="*/ 1899571 w 3663506"/>
              <a:gd name="connsiteY283" fmla="*/ 258794 h 402145"/>
              <a:gd name="connsiteX284" fmla="*/ 1906144 w 3663506"/>
              <a:gd name="connsiteY284" fmla="*/ 281273 h 402145"/>
              <a:gd name="connsiteX285" fmla="*/ 1927956 w 3663506"/>
              <a:gd name="connsiteY285" fmla="*/ 288036 h 402145"/>
              <a:gd name="connsiteX286" fmla="*/ 1955864 w 3663506"/>
              <a:gd name="connsiteY286" fmla="*/ 288036 h 402145"/>
              <a:gd name="connsiteX287" fmla="*/ 1955864 w 3663506"/>
              <a:gd name="connsiteY287" fmla="*/ 310229 h 402145"/>
              <a:gd name="connsiteX288" fmla="*/ 1921002 w 3663506"/>
              <a:gd name="connsiteY288" fmla="*/ 310229 h 402145"/>
              <a:gd name="connsiteX289" fmla="*/ 1873473 w 3663506"/>
              <a:gd name="connsiteY289" fmla="*/ 261842 h 402145"/>
              <a:gd name="connsiteX290" fmla="*/ 1873473 w 3663506"/>
              <a:gd name="connsiteY290" fmla="*/ 105061 h 402145"/>
              <a:gd name="connsiteX291" fmla="*/ 1834706 w 3663506"/>
              <a:gd name="connsiteY291" fmla="*/ 105918 h 402145"/>
              <a:gd name="connsiteX292" fmla="*/ 1834706 w 3663506"/>
              <a:gd name="connsiteY292" fmla="*/ 85439 h 402145"/>
              <a:gd name="connsiteX293" fmla="*/ 1873473 w 3663506"/>
              <a:gd name="connsiteY293" fmla="*/ 86296 h 402145"/>
              <a:gd name="connsiteX294" fmla="*/ 2084357 w 3663506"/>
              <a:gd name="connsiteY294" fmla="*/ 95 h 402145"/>
              <a:gd name="connsiteX295" fmla="*/ 2107407 w 3663506"/>
              <a:gd name="connsiteY295" fmla="*/ 95 h 402145"/>
              <a:gd name="connsiteX296" fmla="*/ 2107407 w 3663506"/>
              <a:gd name="connsiteY296" fmla="*/ 22193 h 402145"/>
              <a:gd name="connsiteX297" fmla="*/ 2084833 w 3663506"/>
              <a:gd name="connsiteY297" fmla="*/ 22193 h 402145"/>
              <a:gd name="connsiteX298" fmla="*/ 2057115 w 3663506"/>
              <a:gd name="connsiteY298" fmla="*/ 30956 h 402145"/>
              <a:gd name="connsiteX299" fmla="*/ 2048638 w 3663506"/>
              <a:gd name="connsiteY299" fmla="*/ 60579 h 402145"/>
              <a:gd name="connsiteX300" fmla="*/ 2048638 w 3663506"/>
              <a:gd name="connsiteY300" fmla="*/ 86296 h 402145"/>
              <a:gd name="connsiteX301" fmla="*/ 2107407 w 3663506"/>
              <a:gd name="connsiteY301" fmla="*/ 85439 h 402145"/>
              <a:gd name="connsiteX302" fmla="*/ 2107407 w 3663506"/>
              <a:gd name="connsiteY302" fmla="*/ 105918 h 402145"/>
              <a:gd name="connsiteX303" fmla="*/ 2048638 w 3663506"/>
              <a:gd name="connsiteY303" fmla="*/ 105061 h 402145"/>
              <a:gd name="connsiteX304" fmla="*/ 2048638 w 3663506"/>
              <a:gd name="connsiteY304" fmla="*/ 310324 h 402145"/>
              <a:gd name="connsiteX305" fmla="*/ 2022444 w 3663506"/>
              <a:gd name="connsiteY305" fmla="*/ 310324 h 402145"/>
              <a:gd name="connsiteX306" fmla="*/ 2022444 w 3663506"/>
              <a:gd name="connsiteY306" fmla="*/ 105061 h 402145"/>
              <a:gd name="connsiteX307" fmla="*/ 1983201 w 3663506"/>
              <a:gd name="connsiteY307" fmla="*/ 105918 h 402145"/>
              <a:gd name="connsiteX308" fmla="*/ 1983201 w 3663506"/>
              <a:gd name="connsiteY308" fmla="*/ 85439 h 402145"/>
              <a:gd name="connsiteX309" fmla="*/ 2022444 w 3663506"/>
              <a:gd name="connsiteY309" fmla="*/ 86296 h 402145"/>
              <a:gd name="connsiteX310" fmla="*/ 2022444 w 3663506"/>
              <a:gd name="connsiteY310" fmla="*/ 64103 h 402145"/>
              <a:gd name="connsiteX311" fmla="*/ 2037493 w 3663506"/>
              <a:gd name="connsiteY311" fmla="*/ 15335 h 402145"/>
              <a:gd name="connsiteX312" fmla="*/ 2084357 w 3663506"/>
              <a:gd name="connsiteY312" fmla="*/ 95 h 402145"/>
              <a:gd name="connsiteX313" fmla="*/ 1506951 w 3663506"/>
              <a:gd name="connsiteY313" fmla="*/ 0 h 402145"/>
              <a:gd name="connsiteX314" fmla="*/ 1533050 w 3663506"/>
              <a:gd name="connsiteY314" fmla="*/ 0 h 402145"/>
              <a:gd name="connsiteX315" fmla="*/ 1533050 w 3663506"/>
              <a:gd name="connsiteY315" fmla="*/ 310229 h 402145"/>
              <a:gd name="connsiteX316" fmla="*/ 1506951 w 3663506"/>
              <a:gd name="connsiteY316" fmla="*/ 310229 h 402145"/>
              <a:gd name="connsiteX317" fmla="*/ 1145286 w 3663506"/>
              <a:gd name="connsiteY317" fmla="*/ 0 h 402145"/>
              <a:gd name="connsiteX318" fmla="*/ 1171385 w 3663506"/>
              <a:gd name="connsiteY318" fmla="*/ 0 h 402145"/>
              <a:gd name="connsiteX319" fmla="*/ 1171385 w 3663506"/>
              <a:gd name="connsiteY319" fmla="*/ 310229 h 402145"/>
              <a:gd name="connsiteX320" fmla="*/ 1145286 w 3663506"/>
              <a:gd name="connsiteY320" fmla="*/ 310229 h 402145"/>
              <a:gd name="connsiteX321" fmla="*/ 634651 w 3663506"/>
              <a:gd name="connsiteY321" fmla="*/ 0 h 402145"/>
              <a:gd name="connsiteX322" fmla="*/ 660750 w 3663506"/>
              <a:gd name="connsiteY322" fmla="*/ 0 h 402145"/>
              <a:gd name="connsiteX323" fmla="*/ 660750 w 3663506"/>
              <a:gd name="connsiteY323" fmla="*/ 126778 h 402145"/>
              <a:gd name="connsiteX324" fmla="*/ 691706 w 3663506"/>
              <a:gd name="connsiteY324" fmla="*/ 92964 h 402145"/>
              <a:gd name="connsiteX325" fmla="*/ 738283 w 3663506"/>
              <a:gd name="connsiteY325" fmla="*/ 80582 h 402145"/>
              <a:gd name="connsiteX326" fmla="*/ 808006 w 3663506"/>
              <a:gd name="connsiteY326" fmla="*/ 111538 h 402145"/>
              <a:gd name="connsiteX327" fmla="*/ 834200 w 3663506"/>
              <a:gd name="connsiteY327" fmla="*/ 193929 h 402145"/>
              <a:gd name="connsiteX328" fmla="*/ 808006 w 3663506"/>
              <a:gd name="connsiteY328" fmla="*/ 281083 h 402145"/>
              <a:gd name="connsiteX329" fmla="*/ 736950 w 3663506"/>
              <a:gd name="connsiteY329" fmla="*/ 315087 h 402145"/>
              <a:gd name="connsiteX330" fmla="*/ 689039 w 3663506"/>
              <a:gd name="connsiteY330" fmla="*/ 300895 h 402145"/>
              <a:gd name="connsiteX331" fmla="*/ 657702 w 3663506"/>
              <a:gd name="connsiteY331" fmla="*/ 262795 h 402145"/>
              <a:gd name="connsiteX332" fmla="*/ 657702 w 3663506"/>
              <a:gd name="connsiteY332" fmla="*/ 310325 h 402145"/>
              <a:gd name="connsiteX333" fmla="*/ 634651 w 3663506"/>
              <a:gd name="connsiteY333" fmla="*/ 310325 h 402145"/>
              <a:gd name="connsiteX334" fmla="*/ 276035 w 3663506"/>
              <a:gd name="connsiteY334" fmla="*/ 0 h 402145"/>
              <a:gd name="connsiteX335" fmla="*/ 302133 w 3663506"/>
              <a:gd name="connsiteY335" fmla="*/ 0 h 402145"/>
              <a:gd name="connsiteX336" fmla="*/ 302133 w 3663506"/>
              <a:gd name="connsiteY336" fmla="*/ 310229 h 402145"/>
              <a:gd name="connsiteX337" fmla="*/ 276035 w 3663506"/>
              <a:gd name="connsiteY337" fmla="*/ 310229 h 4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63506" h="402145">
                <a:moveTo>
                  <a:pt x="2943702" y="276225"/>
                </a:moveTo>
                <a:lnTo>
                  <a:pt x="2982469" y="276225"/>
                </a:lnTo>
                <a:lnTo>
                  <a:pt x="2982469" y="310229"/>
                </a:lnTo>
                <a:lnTo>
                  <a:pt x="2943702" y="310229"/>
                </a:lnTo>
                <a:close/>
                <a:moveTo>
                  <a:pt x="1753172" y="189071"/>
                </a:moveTo>
                <a:cubicBezTo>
                  <a:pt x="1749076" y="192024"/>
                  <a:pt x="1742980" y="194024"/>
                  <a:pt x="1734884" y="195167"/>
                </a:cubicBezTo>
                <a:lnTo>
                  <a:pt x="1672591" y="204311"/>
                </a:lnTo>
                <a:cubicBezTo>
                  <a:pt x="1638015" y="209264"/>
                  <a:pt x="1620775" y="224599"/>
                  <a:pt x="1620775" y="250507"/>
                </a:cubicBezTo>
                <a:cubicBezTo>
                  <a:pt x="1620775" y="264128"/>
                  <a:pt x="1625537" y="274987"/>
                  <a:pt x="1635158" y="282987"/>
                </a:cubicBezTo>
                <a:cubicBezTo>
                  <a:pt x="1644778" y="290989"/>
                  <a:pt x="1658113" y="294989"/>
                  <a:pt x="1675258" y="294989"/>
                </a:cubicBezTo>
                <a:cubicBezTo>
                  <a:pt x="1696499" y="294989"/>
                  <a:pt x="1714215" y="289179"/>
                  <a:pt x="1728598" y="277558"/>
                </a:cubicBezTo>
                <a:cubicBezTo>
                  <a:pt x="1742980" y="265938"/>
                  <a:pt x="1751172" y="250222"/>
                  <a:pt x="1753172" y="230505"/>
                </a:cubicBezTo>
                <a:close/>
                <a:moveTo>
                  <a:pt x="1040321" y="189071"/>
                </a:moveTo>
                <a:cubicBezTo>
                  <a:pt x="1036225" y="192024"/>
                  <a:pt x="1030129" y="194024"/>
                  <a:pt x="1022033" y="195167"/>
                </a:cubicBezTo>
                <a:lnTo>
                  <a:pt x="959740" y="204311"/>
                </a:lnTo>
                <a:cubicBezTo>
                  <a:pt x="925164" y="209264"/>
                  <a:pt x="907924" y="224599"/>
                  <a:pt x="907924" y="250507"/>
                </a:cubicBezTo>
                <a:cubicBezTo>
                  <a:pt x="907924" y="264128"/>
                  <a:pt x="912686" y="274987"/>
                  <a:pt x="922306" y="282987"/>
                </a:cubicBezTo>
                <a:cubicBezTo>
                  <a:pt x="931927" y="290989"/>
                  <a:pt x="945262" y="294989"/>
                  <a:pt x="962407" y="294989"/>
                </a:cubicBezTo>
                <a:cubicBezTo>
                  <a:pt x="983647" y="294989"/>
                  <a:pt x="1001364" y="289179"/>
                  <a:pt x="1015747" y="277558"/>
                </a:cubicBezTo>
                <a:cubicBezTo>
                  <a:pt x="1030129" y="265938"/>
                  <a:pt x="1038321" y="250222"/>
                  <a:pt x="1040321" y="230505"/>
                </a:cubicBezTo>
                <a:close/>
                <a:moveTo>
                  <a:pt x="3561970" y="103251"/>
                </a:moveTo>
                <a:cubicBezTo>
                  <a:pt x="3539300" y="103251"/>
                  <a:pt x="3521489" y="111252"/>
                  <a:pt x="3508344" y="127253"/>
                </a:cubicBezTo>
                <a:cubicBezTo>
                  <a:pt x="3495295" y="143541"/>
                  <a:pt x="3488723" y="166211"/>
                  <a:pt x="3488723" y="195262"/>
                </a:cubicBezTo>
                <a:cubicBezTo>
                  <a:pt x="3488723" y="224313"/>
                  <a:pt x="3495295" y="248507"/>
                  <a:pt x="3508344" y="266033"/>
                </a:cubicBezTo>
                <a:cubicBezTo>
                  <a:pt x="3521393" y="283654"/>
                  <a:pt x="3539300" y="292417"/>
                  <a:pt x="3561970" y="292417"/>
                </a:cubicBezTo>
                <a:cubicBezTo>
                  <a:pt x="3584639" y="292417"/>
                  <a:pt x="3602832" y="283749"/>
                  <a:pt x="3616643" y="266318"/>
                </a:cubicBezTo>
                <a:lnTo>
                  <a:pt x="3616643" y="266223"/>
                </a:lnTo>
                <a:cubicBezTo>
                  <a:pt x="3630455" y="248793"/>
                  <a:pt x="3637313" y="225361"/>
                  <a:pt x="3637313" y="196024"/>
                </a:cubicBezTo>
                <a:cubicBezTo>
                  <a:pt x="3637313" y="166687"/>
                  <a:pt x="3630455" y="143922"/>
                  <a:pt x="3616834" y="127634"/>
                </a:cubicBezTo>
                <a:cubicBezTo>
                  <a:pt x="3602927" y="111347"/>
                  <a:pt x="3584639" y="103251"/>
                  <a:pt x="3561970" y="103251"/>
                </a:cubicBezTo>
                <a:close/>
                <a:moveTo>
                  <a:pt x="1346550" y="103251"/>
                </a:moveTo>
                <a:cubicBezTo>
                  <a:pt x="1323595" y="103251"/>
                  <a:pt x="1305688" y="111442"/>
                  <a:pt x="1291876" y="127825"/>
                </a:cubicBezTo>
                <a:cubicBezTo>
                  <a:pt x="1278065" y="144208"/>
                  <a:pt x="1271207" y="166973"/>
                  <a:pt x="1271207" y="196024"/>
                </a:cubicBezTo>
                <a:cubicBezTo>
                  <a:pt x="1271207" y="225075"/>
                  <a:pt x="1278065" y="248793"/>
                  <a:pt x="1291876" y="266223"/>
                </a:cubicBezTo>
                <a:cubicBezTo>
                  <a:pt x="1305688" y="283654"/>
                  <a:pt x="1323880" y="292322"/>
                  <a:pt x="1346550" y="292322"/>
                </a:cubicBezTo>
                <a:cubicBezTo>
                  <a:pt x="1369220" y="292322"/>
                  <a:pt x="1386746" y="283368"/>
                  <a:pt x="1399890" y="265556"/>
                </a:cubicBezTo>
                <a:lnTo>
                  <a:pt x="1399985" y="265556"/>
                </a:lnTo>
                <a:cubicBezTo>
                  <a:pt x="1413225" y="247650"/>
                  <a:pt x="1419797" y="223837"/>
                  <a:pt x="1419797" y="193833"/>
                </a:cubicBezTo>
                <a:cubicBezTo>
                  <a:pt x="1419797" y="163830"/>
                  <a:pt x="1413320" y="142779"/>
                  <a:pt x="1400366" y="126968"/>
                </a:cubicBezTo>
                <a:cubicBezTo>
                  <a:pt x="1387412" y="111156"/>
                  <a:pt x="1369505" y="103251"/>
                  <a:pt x="1346550" y="103251"/>
                </a:cubicBezTo>
                <a:close/>
                <a:moveTo>
                  <a:pt x="734759" y="103251"/>
                </a:moveTo>
                <a:cubicBezTo>
                  <a:pt x="711804" y="103251"/>
                  <a:pt x="693897" y="111443"/>
                  <a:pt x="680085" y="127826"/>
                </a:cubicBezTo>
                <a:cubicBezTo>
                  <a:pt x="666274" y="144209"/>
                  <a:pt x="659416" y="166973"/>
                  <a:pt x="659416" y="196025"/>
                </a:cubicBezTo>
                <a:cubicBezTo>
                  <a:pt x="659416" y="225076"/>
                  <a:pt x="666274" y="248793"/>
                  <a:pt x="680085" y="266224"/>
                </a:cubicBezTo>
                <a:cubicBezTo>
                  <a:pt x="693897" y="283655"/>
                  <a:pt x="712089" y="292322"/>
                  <a:pt x="734759" y="292322"/>
                </a:cubicBezTo>
                <a:cubicBezTo>
                  <a:pt x="757428" y="292322"/>
                  <a:pt x="774954" y="283369"/>
                  <a:pt x="788099" y="265557"/>
                </a:cubicBezTo>
                <a:lnTo>
                  <a:pt x="788194" y="265557"/>
                </a:lnTo>
                <a:cubicBezTo>
                  <a:pt x="801434" y="247650"/>
                  <a:pt x="808006" y="223838"/>
                  <a:pt x="808006" y="193834"/>
                </a:cubicBezTo>
                <a:cubicBezTo>
                  <a:pt x="808006" y="163830"/>
                  <a:pt x="801529" y="142780"/>
                  <a:pt x="788575" y="126968"/>
                </a:cubicBezTo>
                <a:cubicBezTo>
                  <a:pt x="775621" y="111157"/>
                  <a:pt x="757714" y="103251"/>
                  <a:pt x="734759" y="103251"/>
                </a:cubicBezTo>
                <a:close/>
                <a:moveTo>
                  <a:pt x="99441" y="103251"/>
                </a:moveTo>
                <a:cubicBezTo>
                  <a:pt x="76772" y="103251"/>
                  <a:pt x="58960" y="111252"/>
                  <a:pt x="45815" y="127253"/>
                </a:cubicBezTo>
                <a:cubicBezTo>
                  <a:pt x="32766" y="143541"/>
                  <a:pt x="26194" y="166211"/>
                  <a:pt x="26194" y="195262"/>
                </a:cubicBezTo>
                <a:cubicBezTo>
                  <a:pt x="26194" y="224313"/>
                  <a:pt x="32766" y="248507"/>
                  <a:pt x="45815" y="266033"/>
                </a:cubicBezTo>
                <a:cubicBezTo>
                  <a:pt x="58865" y="283654"/>
                  <a:pt x="76772" y="292417"/>
                  <a:pt x="99441" y="292417"/>
                </a:cubicBezTo>
                <a:cubicBezTo>
                  <a:pt x="122111" y="292417"/>
                  <a:pt x="140303" y="283749"/>
                  <a:pt x="154115" y="266318"/>
                </a:cubicBezTo>
                <a:lnTo>
                  <a:pt x="154115" y="266223"/>
                </a:lnTo>
                <a:cubicBezTo>
                  <a:pt x="167926" y="248793"/>
                  <a:pt x="174784" y="225361"/>
                  <a:pt x="174784" y="196024"/>
                </a:cubicBezTo>
                <a:cubicBezTo>
                  <a:pt x="174784" y="166687"/>
                  <a:pt x="167926" y="143922"/>
                  <a:pt x="154305" y="127634"/>
                </a:cubicBezTo>
                <a:cubicBezTo>
                  <a:pt x="140399" y="111347"/>
                  <a:pt x="122111" y="103251"/>
                  <a:pt x="99441" y="103251"/>
                </a:cubicBezTo>
                <a:close/>
                <a:moveTo>
                  <a:pt x="3149347" y="101917"/>
                </a:moveTo>
                <a:cubicBezTo>
                  <a:pt x="3124963" y="101917"/>
                  <a:pt x="3105627" y="110585"/>
                  <a:pt x="3091435" y="127825"/>
                </a:cubicBezTo>
                <a:cubicBezTo>
                  <a:pt x="3077147" y="145065"/>
                  <a:pt x="3070099" y="168402"/>
                  <a:pt x="3070099" y="197739"/>
                </a:cubicBezTo>
                <a:cubicBezTo>
                  <a:pt x="3070099" y="227076"/>
                  <a:pt x="3077243" y="250412"/>
                  <a:pt x="3091625" y="267652"/>
                </a:cubicBezTo>
                <a:cubicBezTo>
                  <a:pt x="3106008" y="284893"/>
                  <a:pt x="3125249" y="293560"/>
                  <a:pt x="3149347" y="293560"/>
                </a:cubicBezTo>
                <a:cubicBezTo>
                  <a:pt x="3173445" y="293560"/>
                  <a:pt x="3193067" y="284797"/>
                  <a:pt x="3207259" y="267367"/>
                </a:cubicBezTo>
                <a:lnTo>
                  <a:pt x="3207259" y="267557"/>
                </a:lnTo>
                <a:cubicBezTo>
                  <a:pt x="3221451" y="250126"/>
                  <a:pt x="3228595" y="226600"/>
                  <a:pt x="3228595" y="196977"/>
                </a:cubicBezTo>
                <a:cubicBezTo>
                  <a:pt x="3228595" y="167354"/>
                  <a:pt x="3221451" y="144494"/>
                  <a:pt x="3207259" y="127444"/>
                </a:cubicBezTo>
                <a:cubicBezTo>
                  <a:pt x="3193067" y="110395"/>
                  <a:pt x="3173731" y="101917"/>
                  <a:pt x="3149347" y="101917"/>
                </a:cubicBezTo>
                <a:close/>
                <a:moveTo>
                  <a:pt x="2240376" y="101917"/>
                </a:moveTo>
                <a:cubicBezTo>
                  <a:pt x="2215992" y="101917"/>
                  <a:pt x="2196656" y="110585"/>
                  <a:pt x="2182464" y="127825"/>
                </a:cubicBezTo>
                <a:cubicBezTo>
                  <a:pt x="2168176" y="145065"/>
                  <a:pt x="2161128" y="168402"/>
                  <a:pt x="2161128" y="197739"/>
                </a:cubicBezTo>
                <a:cubicBezTo>
                  <a:pt x="2161128" y="227076"/>
                  <a:pt x="2168272" y="250412"/>
                  <a:pt x="2182654" y="267652"/>
                </a:cubicBezTo>
                <a:cubicBezTo>
                  <a:pt x="2197037" y="284893"/>
                  <a:pt x="2216278" y="293560"/>
                  <a:pt x="2240376" y="293560"/>
                </a:cubicBezTo>
                <a:cubicBezTo>
                  <a:pt x="2264474" y="293560"/>
                  <a:pt x="2284096" y="284797"/>
                  <a:pt x="2298288" y="267367"/>
                </a:cubicBezTo>
                <a:lnTo>
                  <a:pt x="2298288" y="267557"/>
                </a:lnTo>
                <a:cubicBezTo>
                  <a:pt x="2312480" y="250126"/>
                  <a:pt x="2319624" y="226600"/>
                  <a:pt x="2319624" y="196977"/>
                </a:cubicBezTo>
                <a:cubicBezTo>
                  <a:pt x="2319624" y="167354"/>
                  <a:pt x="2312480" y="144494"/>
                  <a:pt x="2298288" y="127444"/>
                </a:cubicBezTo>
                <a:cubicBezTo>
                  <a:pt x="2284096" y="110395"/>
                  <a:pt x="2264760" y="101917"/>
                  <a:pt x="2240376" y="101917"/>
                </a:cubicBezTo>
                <a:close/>
                <a:moveTo>
                  <a:pt x="468631" y="101917"/>
                </a:moveTo>
                <a:cubicBezTo>
                  <a:pt x="444247" y="101917"/>
                  <a:pt x="424911" y="110585"/>
                  <a:pt x="410719" y="127825"/>
                </a:cubicBezTo>
                <a:cubicBezTo>
                  <a:pt x="396431" y="145065"/>
                  <a:pt x="389383" y="168402"/>
                  <a:pt x="389383" y="197739"/>
                </a:cubicBezTo>
                <a:cubicBezTo>
                  <a:pt x="389383" y="227076"/>
                  <a:pt x="396527" y="250412"/>
                  <a:pt x="410909" y="267652"/>
                </a:cubicBezTo>
                <a:cubicBezTo>
                  <a:pt x="425292" y="284893"/>
                  <a:pt x="444533" y="293560"/>
                  <a:pt x="468631" y="293560"/>
                </a:cubicBezTo>
                <a:cubicBezTo>
                  <a:pt x="492729" y="293560"/>
                  <a:pt x="512351" y="284797"/>
                  <a:pt x="526543" y="267367"/>
                </a:cubicBezTo>
                <a:lnTo>
                  <a:pt x="526543" y="267557"/>
                </a:lnTo>
                <a:cubicBezTo>
                  <a:pt x="540735" y="250126"/>
                  <a:pt x="547879" y="226600"/>
                  <a:pt x="547879" y="196977"/>
                </a:cubicBezTo>
                <a:cubicBezTo>
                  <a:pt x="547879" y="167354"/>
                  <a:pt x="540735" y="144494"/>
                  <a:pt x="526543" y="127444"/>
                </a:cubicBezTo>
                <a:cubicBezTo>
                  <a:pt x="512351" y="110395"/>
                  <a:pt x="493015" y="101917"/>
                  <a:pt x="468631" y="101917"/>
                </a:cubicBezTo>
                <a:close/>
                <a:moveTo>
                  <a:pt x="3558827" y="80581"/>
                </a:moveTo>
                <a:cubicBezTo>
                  <a:pt x="3577400" y="80581"/>
                  <a:pt x="3593783" y="85344"/>
                  <a:pt x="3608071" y="94773"/>
                </a:cubicBezTo>
                <a:cubicBezTo>
                  <a:pt x="3622358" y="104203"/>
                  <a:pt x="3632645" y="116966"/>
                  <a:pt x="3639027" y="132873"/>
                </a:cubicBezTo>
                <a:lnTo>
                  <a:pt x="3639027" y="85344"/>
                </a:lnTo>
                <a:lnTo>
                  <a:pt x="3639122" y="85439"/>
                </a:lnTo>
                <a:lnTo>
                  <a:pt x="3663506" y="85439"/>
                </a:lnTo>
                <a:lnTo>
                  <a:pt x="3663506" y="307657"/>
                </a:lnTo>
                <a:cubicBezTo>
                  <a:pt x="3663506" y="338994"/>
                  <a:pt x="3654743" y="362616"/>
                  <a:pt x="3637313" y="378428"/>
                </a:cubicBezTo>
                <a:cubicBezTo>
                  <a:pt x="3619882" y="394239"/>
                  <a:pt x="3595022" y="402145"/>
                  <a:pt x="3562827" y="402145"/>
                </a:cubicBezTo>
                <a:cubicBezTo>
                  <a:pt x="3536348" y="402145"/>
                  <a:pt x="3515202" y="396621"/>
                  <a:pt x="3499200" y="385572"/>
                </a:cubicBezTo>
                <a:cubicBezTo>
                  <a:pt x="3483198" y="374523"/>
                  <a:pt x="3473959" y="359759"/>
                  <a:pt x="3471292" y="341090"/>
                </a:cubicBezTo>
                <a:lnTo>
                  <a:pt x="3496533" y="341090"/>
                </a:lnTo>
                <a:cubicBezTo>
                  <a:pt x="3503201" y="367855"/>
                  <a:pt x="3525584" y="381190"/>
                  <a:pt x="3563589" y="381190"/>
                </a:cubicBezTo>
                <a:cubicBezTo>
                  <a:pt x="3588830" y="381190"/>
                  <a:pt x="3607595" y="375380"/>
                  <a:pt x="3619787" y="363759"/>
                </a:cubicBezTo>
                <a:cubicBezTo>
                  <a:pt x="3631979" y="352139"/>
                  <a:pt x="3638075" y="334137"/>
                  <a:pt x="3638075" y="309753"/>
                </a:cubicBezTo>
                <a:lnTo>
                  <a:pt x="3638075" y="264033"/>
                </a:lnTo>
                <a:cubicBezTo>
                  <a:pt x="3631121" y="279463"/>
                  <a:pt x="3620739" y="291750"/>
                  <a:pt x="3606928" y="301085"/>
                </a:cubicBezTo>
                <a:cubicBezTo>
                  <a:pt x="3593117" y="310419"/>
                  <a:pt x="3577400" y="314991"/>
                  <a:pt x="3559684" y="314991"/>
                </a:cubicBezTo>
                <a:cubicBezTo>
                  <a:pt x="3529775" y="314991"/>
                  <a:pt x="3506058" y="303847"/>
                  <a:pt x="3488627" y="281463"/>
                </a:cubicBezTo>
                <a:cubicBezTo>
                  <a:pt x="3471197" y="259365"/>
                  <a:pt x="3462529" y="230600"/>
                  <a:pt x="3462529" y="195167"/>
                </a:cubicBezTo>
                <a:cubicBezTo>
                  <a:pt x="3462529" y="159734"/>
                  <a:pt x="3471387" y="132588"/>
                  <a:pt x="3489104" y="111918"/>
                </a:cubicBezTo>
                <a:cubicBezTo>
                  <a:pt x="3506534" y="90963"/>
                  <a:pt x="3529775" y="80581"/>
                  <a:pt x="3558827" y="80581"/>
                </a:cubicBezTo>
                <a:close/>
                <a:moveTo>
                  <a:pt x="1349979" y="80581"/>
                </a:moveTo>
                <a:cubicBezTo>
                  <a:pt x="1379030" y="80581"/>
                  <a:pt x="1402271" y="90868"/>
                  <a:pt x="1419702" y="111537"/>
                </a:cubicBezTo>
                <a:lnTo>
                  <a:pt x="1419797" y="111537"/>
                </a:lnTo>
                <a:cubicBezTo>
                  <a:pt x="1437228" y="131826"/>
                  <a:pt x="1445991" y="159353"/>
                  <a:pt x="1445991" y="193929"/>
                </a:cubicBezTo>
                <a:cubicBezTo>
                  <a:pt x="1445991" y="228504"/>
                  <a:pt x="1437228" y="258699"/>
                  <a:pt x="1419797" y="281082"/>
                </a:cubicBezTo>
                <a:cubicBezTo>
                  <a:pt x="1402367" y="303752"/>
                  <a:pt x="1378649" y="315087"/>
                  <a:pt x="1348741" y="315087"/>
                </a:cubicBezTo>
                <a:cubicBezTo>
                  <a:pt x="1331881" y="315087"/>
                  <a:pt x="1316832" y="310991"/>
                  <a:pt x="1303402" y="302895"/>
                </a:cubicBezTo>
                <a:cubicBezTo>
                  <a:pt x="1290067" y="294798"/>
                  <a:pt x="1279685" y="283559"/>
                  <a:pt x="1272446" y="269367"/>
                </a:cubicBezTo>
                <a:lnTo>
                  <a:pt x="1272446" y="399192"/>
                </a:lnTo>
                <a:lnTo>
                  <a:pt x="1246347" y="399192"/>
                </a:lnTo>
                <a:lnTo>
                  <a:pt x="1246347" y="85439"/>
                </a:lnTo>
                <a:lnTo>
                  <a:pt x="1269397" y="85439"/>
                </a:lnTo>
                <a:lnTo>
                  <a:pt x="1269397" y="133350"/>
                </a:lnTo>
                <a:cubicBezTo>
                  <a:pt x="1275779" y="117347"/>
                  <a:pt x="1286066" y="104584"/>
                  <a:pt x="1300354" y="94964"/>
                </a:cubicBezTo>
                <a:cubicBezTo>
                  <a:pt x="1314546" y="85344"/>
                  <a:pt x="1331120" y="80581"/>
                  <a:pt x="1349979" y="80581"/>
                </a:cubicBezTo>
                <a:close/>
                <a:moveTo>
                  <a:pt x="96298" y="80581"/>
                </a:moveTo>
                <a:cubicBezTo>
                  <a:pt x="114872" y="80581"/>
                  <a:pt x="131255" y="85344"/>
                  <a:pt x="145542" y="94773"/>
                </a:cubicBezTo>
                <a:cubicBezTo>
                  <a:pt x="159830" y="104203"/>
                  <a:pt x="170117" y="116966"/>
                  <a:pt x="176498" y="132873"/>
                </a:cubicBezTo>
                <a:lnTo>
                  <a:pt x="176498" y="85344"/>
                </a:lnTo>
                <a:lnTo>
                  <a:pt x="176594" y="85439"/>
                </a:lnTo>
                <a:lnTo>
                  <a:pt x="200978" y="85439"/>
                </a:lnTo>
                <a:lnTo>
                  <a:pt x="200978" y="307657"/>
                </a:lnTo>
                <a:cubicBezTo>
                  <a:pt x="200978" y="338994"/>
                  <a:pt x="192215" y="362616"/>
                  <a:pt x="174784" y="378428"/>
                </a:cubicBezTo>
                <a:cubicBezTo>
                  <a:pt x="157353" y="394239"/>
                  <a:pt x="132493" y="402145"/>
                  <a:pt x="100298" y="402145"/>
                </a:cubicBezTo>
                <a:cubicBezTo>
                  <a:pt x="73819" y="402145"/>
                  <a:pt x="52673" y="396621"/>
                  <a:pt x="36671" y="385572"/>
                </a:cubicBezTo>
                <a:cubicBezTo>
                  <a:pt x="20669" y="374523"/>
                  <a:pt x="11430" y="359759"/>
                  <a:pt x="8763" y="341090"/>
                </a:cubicBezTo>
                <a:lnTo>
                  <a:pt x="34004" y="341090"/>
                </a:lnTo>
                <a:cubicBezTo>
                  <a:pt x="40672" y="367855"/>
                  <a:pt x="63056" y="381190"/>
                  <a:pt x="101060" y="381190"/>
                </a:cubicBezTo>
                <a:cubicBezTo>
                  <a:pt x="126302" y="381190"/>
                  <a:pt x="145066" y="375380"/>
                  <a:pt x="157258" y="363759"/>
                </a:cubicBezTo>
                <a:cubicBezTo>
                  <a:pt x="169450" y="352139"/>
                  <a:pt x="175546" y="334137"/>
                  <a:pt x="175546" y="309753"/>
                </a:cubicBezTo>
                <a:lnTo>
                  <a:pt x="175546" y="264033"/>
                </a:lnTo>
                <a:cubicBezTo>
                  <a:pt x="168593" y="279463"/>
                  <a:pt x="158210" y="291750"/>
                  <a:pt x="144399" y="301085"/>
                </a:cubicBezTo>
                <a:cubicBezTo>
                  <a:pt x="130588" y="310419"/>
                  <a:pt x="114872" y="314991"/>
                  <a:pt x="97155" y="314991"/>
                </a:cubicBezTo>
                <a:cubicBezTo>
                  <a:pt x="67247" y="314991"/>
                  <a:pt x="43529" y="303847"/>
                  <a:pt x="26099" y="281463"/>
                </a:cubicBezTo>
                <a:cubicBezTo>
                  <a:pt x="8668" y="259365"/>
                  <a:pt x="0" y="230600"/>
                  <a:pt x="0" y="195167"/>
                </a:cubicBezTo>
                <a:cubicBezTo>
                  <a:pt x="0" y="159734"/>
                  <a:pt x="8858" y="132588"/>
                  <a:pt x="26575" y="111918"/>
                </a:cubicBezTo>
                <a:cubicBezTo>
                  <a:pt x="44006" y="90963"/>
                  <a:pt x="67247" y="80581"/>
                  <a:pt x="96298" y="80581"/>
                </a:cubicBezTo>
                <a:close/>
                <a:moveTo>
                  <a:pt x="3149728" y="79724"/>
                </a:moveTo>
                <a:cubicBezTo>
                  <a:pt x="3181351" y="79724"/>
                  <a:pt x="3206497" y="90297"/>
                  <a:pt x="3225928" y="111538"/>
                </a:cubicBezTo>
                <a:cubicBezTo>
                  <a:pt x="3245073" y="133064"/>
                  <a:pt x="3254693" y="161544"/>
                  <a:pt x="3254693" y="196977"/>
                </a:cubicBezTo>
                <a:cubicBezTo>
                  <a:pt x="3254693" y="232410"/>
                  <a:pt x="3244978" y="261271"/>
                  <a:pt x="3225451" y="282797"/>
                </a:cubicBezTo>
                <a:cubicBezTo>
                  <a:pt x="3206020" y="304895"/>
                  <a:pt x="3180589" y="315944"/>
                  <a:pt x="3149251" y="315944"/>
                </a:cubicBezTo>
                <a:cubicBezTo>
                  <a:pt x="3117914" y="315944"/>
                  <a:pt x="3092197" y="305085"/>
                  <a:pt x="3072956" y="283273"/>
                </a:cubicBezTo>
                <a:lnTo>
                  <a:pt x="3073051" y="283273"/>
                </a:lnTo>
                <a:cubicBezTo>
                  <a:pt x="3053620" y="262033"/>
                  <a:pt x="3043905" y="233553"/>
                  <a:pt x="3043905" y="197834"/>
                </a:cubicBezTo>
                <a:cubicBezTo>
                  <a:pt x="3043905" y="162115"/>
                  <a:pt x="3053620" y="132778"/>
                  <a:pt x="3073051" y="111538"/>
                </a:cubicBezTo>
                <a:cubicBezTo>
                  <a:pt x="3092483" y="90297"/>
                  <a:pt x="3118105" y="79724"/>
                  <a:pt x="3149728" y="79724"/>
                </a:cubicBezTo>
                <a:close/>
                <a:moveTo>
                  <a:pt x="2662143" y="79724"/>
                </a:moveTo>
                <a:cubicBezTo>
                  <a:pt x="2697290" y="79724"/>
                  <a:pt x="2719102" y="96107"/>
                  <a:pt x="2727484" y="128968"/>
                </a:cubicBezTo>
                <a:cubicBezTo>
                  <a:pt x="2741105" y="96107"/>
                  <a:pt x="2765108" y="79724"/>
                  <a:pt x="2799398" y="79724"/>
                </a:cubicBezTo>
                <a:cubicBezTo>
                  <a:pt x="2821782" y="79724"/>
                  <a:pt x="2838832" y="86296"/>
                  <a:pt x="2850643" y="99536"/>
                </a:cubicBezTo>
                <a:cubicBezTo>
                  <a:pt x="2862359" y="112776"/>
                  <a:pt x="2868264" y="132112"/>
                  <a:pt x="2868264" y="157734"/>
                </a:cubicBezTo>
                <a:lnTo>
                  <a:pt x="2868264" y="310229"/>
                </a:lnTo>
                <a:lnTo>
                  <a:pt x="2842070" y="310229"/>
                </a:lnTo>
                <a:lnTo>
                  <a:pt x="2842070" y="158210"/>
                </a:lnTo>
                <a:cubicBezTo>
                  <a:pt x="2842070" y="121348"/>
                  <a:pt x="2825497" y="102870"/>
                  <a:pt x="2792445" y="102870"/>
                </a:cubicBezTo>
                <a:cubicBezTo>
                  <a:pt x="2774157" y="102870"/>
                  <a:pt x="2759298" y="109823"/>
                  <a:pt x="2747963" y="123825"/>
                </a:cubicBezTo>
                <a:cubicBezTo>
                  <a:pt x="2736628" y="137827"/>
                  <a:pt x="2731009" y="158400"/>
                  <a:pt x="2731009" y="185737"/>
                </a:cubicBezTo>
                <a:lnTo>
                  <a:pt x="2731009" y="310324"/>
                </a:lnTo>
                <a:lnTo>
                  <a:pt x="2704815" y="310324"/>
                </a:lnTo>
                <a:lnTo>
                  <a:pt x="2704815" y="158305"/>
                </a:lnTo>
                <a:cubicBezTo>
                  <a:pt x="2704815" y="121444"/>
                  <a:pt x="2688242" y="102965"/>
                  <a:pt x="2655190" y="102965"/>
                </a:cubicBezTo>
                <a:cubicBezTo>
                  <a:pt x="2637187" y="102965"/>
                  <a:pt x="2622424" y="110109"/>
                  <a:pt x="2610994" y="124492"/>
                </a:cubicBezTo>
                <a:cubicBezTo>
                  <a:pt x="2599468" y="138874"/>
                  <a:pt x="2593753" y="159734"/>
                  <a:pt x="2593753" y="186975"/>
                </a:cubicBezTo>
                <a:lnTo>
                  <a:pt x="2593753" y="310324"/>
                </a:lnTo>
                <a:lnTo>
                  <a:pt x="2567655" y="310324"/>
                </a:lnTo>
                <a:lnTo>
                  <a:pt x="2567655" y="85439"/>
                </a:lnTo>
                <a:lnTo>
                  <a:pt x="2592896" y="85439"/>
                </a:lnTo>
                <a:lnTo>
                  <a:pt x="2591563" y="128111"/>
                </a:lnTo>
                <a:cubicBezTo>
                  <a:pt x="2605469" y="95916"/>
                  <a:pt x="2628996" y="79724"/>
                  <a:pt x="2662143" y="79724"/>
                </a:cubicBezTo>
                <a:close/>
                <a:moveTo>
                  <a:pt x="2240757" y="79724"/>
                </a:moveTo>
                <a:cubicBezTo>
                  <a:pt x="2272380" y="79724"/>
                  <a:pt x="2297526" y="90297"/>
                  <a:pt x="2316957" y="111538"/>
                </a:cubicBezTo>
                <a:cubicBezTo>
                  <a:pt x="2336102" y="133064"/>
                  <a:pt x="2345722" y="161544"/>
                  <a:pt x="2345722" y="196977"/>
                </a:cubicBezTo>
                <a:cubicBezTo>
                  <a:pt x="2345722" y="232410"/>
                  <a:pt x="2336007" y="261271"/>
                  <a:pt x="2316480" y="282797"/>
                </a:cubicBezTo>
                <a:cubicBezTo>
                  <a:pt x="2297049" y="304895"/>
                  <a:pt x="2271618" y="315944"/>
                  <a:pt x="2240280" y="315944"/>
                </a:cubicBezTo>
                <a:cubicBezTo>
                  <a:pt x="2208943" y="315944"/>
                  <a:pt x="2183226" y="305085"/>
                  <a:pt x="2163985" y="283273"/>
                </a:cubicBezTo>
                <a:lnTo>
                  <a:pt x="2164080" y="283273"/>
                </a:lnTo>
                <a:cubicBezTo>
                  <a:pt x="2144649" y="262033"/>
                  <a:pt x="2134934" y="233553"/>
                  <a:pt x="2134934" y="197834"/>
                </a:cubicBezTo>
                <a:cubicBezTo>
                  <a:pt x="2134934" y="162115"/>
                  <a:pt x="2144649" y="132778"/>
                  <a:pt x="2164080" y="111538"/>
                </a:cubicBezTo>
                <a:cubicBezTo>
                  <a:pt x="2183512" y="90297"/>
                  <a:pt x="2209134" y="79724"/>
                  <a:pt x="2240757" y="79724"/>
                </a:cubicBezTo>
                <a:close/>
                <a:moveTo>
                  <a:pt x="469012" y="79724"/>
                </a:moveTo>
                <a:cubicBezTo>
                  <a:pt x="500635" y="79724"/>
                  <a:pt x="525781" y="90297"/>
                  <a:pt x="545212" y="111538"/>
                </a:cubicBezTo>
                <a:cubicBezTo>
                  <a:pt x="564357" y="133064"/>
                  <a:pt x="573977" y="161544"/>
                  <a:pt x="573977" y="196977"/>
                </a:cubicBezTo>
                <a:cubicBezTo>
                  <a:pt x="573977" y="232410"/>
                  <a:pt x="564262" y="261271"/>
                  <a:pt x="544736" y="282797"/>
                </a:cubicBezTo>
                <a:cubicBezTo>
                  <a:pt x="525305" y="304895"/>
                  <a:pt x="499873" y="315944"/>
                  <a:pt x="468536" y="315944"/>
                </a:cubicBezTo>
                <a:cubicBezTo>
                  <a:pt x="437198" y="315944"/>
                  <a:pt x="411481" y="305085"/>
                  <a:pt x="392240" y="283273"/>
                </a:cubicBezTo>
                <a:lnTo>
                  <a:pt x="392336" y="283273"/>
                </a:lnTo>
                <a:cubicBezTo>
                  <a:pt x="372905" y="262033"/>
                  <a:pt x="363189" y="233553"/>
                  <a:pt x="363189" y="197834"/>
                </a:cubicBezTo>
                <a:cubicBezTo>
                  <a:pt x="363189" y="162115"/>
                  <a:pt x="372905" y="132778"/>
                  <a:pt x="392336" y="111538"/>
                </a:cubicBezTo>
                <a:cubicBezTo>
                  <a:pt x="411767" y="90297"/>
                  <a:pt x="437389" y="79724"/>
                  <a:pt x="469012" y="79724"/>
                </a:cubicBezTo>
                <a:close/>
                <a:moveTo>
                  <a:pt x="3416904" y="79343"/>
                </a:moveTo>
                <a:cubicBezTo>
                  <a:pt x="3421856" y="79343"/>
                  <a:pt x="3426524" y="79819"/>
                  <a:pt x="3430810" y="80677"/>
                </a:cubicBezTo>
                <a:lnTo>
                  <a:pt x="3430810" y="106299"/>
                </a:lnTo>
                <a:cubicBezTo>
                  <a:pt x="3424714" y="105441"/>
                  <a:pt x="3418713" y="104965"/>
                  <a:pt x="3412903" y="104965"/>
                </a:cubicBezTo>
                <a:cubicBezTo>
                  <a:pt x="3392234" y="104965"/>
                  <a:pt x="3375279" y="112109"/>
                  <a:pt x="3361944" y="126301"/>
                </a:cubicBezTo>
                <a:cubicBezTo>
                  <a:pt x="3348609" y="140494"/>
                  <a:pt x="3341751" y="160306"/>
                  <a:pt x="3341465" y="185547"/>
                </a:cubicBezTo>
                <a:lnTo>
                  <a:pt x="3341465" y="310134"/>
                </a:lnTo>
                <a:lnTo>
                  <a:pt x="3315367" y="310134"/>
                </a:lnTo>
                <a:lnTo>
                  <a:pt x="3315367" y="85439"/>
                </a:lnTo>
                <a:lnTo>
                  <a:pt x="3339751" y="85439"/>
                </a:lnTo>
                <a:lnTo>
                  <a:pt x="3339751" y="135540"/>
                </a:lnTo>
                <a:cubicBezTo>
                  <a:pt x="3353657" y="98107"/>
                  <a:pt x="3379375" y="79343"/>
                  <a:pt x="3416904" y="79343"/>
                </a:cubicBezTo>
                <a:close/>
                <a:moveTo>
                  <a:pt x="2507934" y="79343"/>
                </a:moveTo>
                <a:cubicBezTo>
                  <a:pt x="2512886" y="79343"/>
                  <a:pt x="2517554" y="79819"/>
                  <a:pt x="2521840" y="80677"/>
                </a:cubicBezTo>
                <a:lnTo>
                  <a:pt x="2521840" y="106299"/>
                </a:lnTo>
                <a:cubicBezTo>
                  <a:pt x="2515744" y="105441"/>
                  <a:pt x="2509743" y="104965"/>
                  <a:pt x="2503933" y="104965"/>
                </a:cubicBezTo>
                <a:cubicBezTo>
                  <a:pt x="2483264" y="104965"/>
                  <a:pt x="2466309" y="112109"/>
                  <a:pt x="2452974" y="126301"/>
                </a:cubicBezTo>
                <a:cubicBezTo>
                  <a:pt x="2439639" y="140494"/>
                  <a:pt x="2432781" y="160306"/>
                  <a:pt x="2432495" y="185547"/>
                </a:cubicBezTo>
                <a:lnTo>
                  <a:pt x="2432495" y="310134"/>
                </a:lnTo>
                <a:lnTo>
                  <a:pt x="2406397" y="310134"/>
                </a:lnTo>
                <a:lnTo>
                  <a:pt x="2406397" y="85439"/>
                </a:lnTo>
                <a:lnTo>
                  <a:pt x="2430781" y="85439"/>
                </a:lnTo>
                <a:lnTo>
                  <a:pt x="2430781" y="135540"/>
                </a:lnTo>
                <a:cubicBezTo>
                  <a:pt x="2444687" y="98107"/>
                  <a:pt x="2470405" y="79343"/>
                  <a:pt x="2507934" y="79343"/>
                </a:cubicBezTo>
                <a:close/>
                <a:moveTo>
                  <a:pt x="1694308" y="79343"/>
                </a:moveTo>
                <a:cubicBezTo>
                  <a:pt x="1721930" y="79343"/>
                  <a:pt x="1743076" y="85153"/>
                  <a:pt x="1757744" y="96774"/>
                </a:cubicBezTo>
                <a:cubicBezTo>
                  <a:pt x="1772413" y="108394"/>
                  <a:pt x="1779747" y="124777"/>
                  <a:pt x="1779747" y="146018"/>
                </a:cubicBezTo>
                <a:lnTo>
                  <a:pt x="1779747" y="259270"/>
                </a:lnTo>
                <a:cubicBezTo>
                  <a:pt x="1779747" y="270605"/>
                  <a:pt x="1781747" y="278606"/>
                  <a:pt x="1785652" y="283273"/>
                </a:cubicBezTo>
                <a:cubicBezTo>
                  <a:pt x="1789558" y="287941"/>
                  <a:pt x="1796606" y="290227"/>
                  <a:pt x="1806798" y="290227"/>
                </a:cubicBezTo>
                <a:lnTo>
                  <a:pt x="1813751" y="290227"/>
                </a:lnTo>
                <a:lnTo>
                  <a:pt x="1813751" y="310229"/>
                </a:lnTo>
                <a:lnTo>
                  <a:pt x="1799368" y="310229"/>
                </a:lnTo>
                <a:cubicBezTo>
                  <a:pt x="1784891" y="310229"/>
                  <a:pt x="1774222" y="306895"/>
                  <a:pt x="1767555" y="300228"/>
                </a:cubicBezTo>
                <a:cubicBezTo>
                  <a:pt x="1760887" y="293560"/>
                  <a:pt x="1757268" y="282797"/>
                  <a:pt x="1756696" y="267938"/>
                </a:cubicBezTo>
                <a:cubicBezTo>
                  <a:pt x="1749743" y="282797"/>
                  <a:pt x="1738694" y="294418"/>
                  <a:pt x="1723550" y="302990"/>
                </a:cubicBezTo>
                <a:cubicBezTo>
                  <a:pt x="1708405" y="311562"/>
                  <a:pt x="1690879" y="315849"/>
                  <a:pt x="1670781" y="315849"/>
                </a:cubicBezTo>
                <a:cubicBezTo>
                  <a:pt x="1646968" y="315849"/>
                  <a:pt x="1628395" y="310039"/>
                  <a:pt x="1614964" y="298418"/>
                </a:cubicBezTo>
                <a:cubicBezTo>
                  <a:pt x="1601629" y="286798"/>
                  <a:pt x="1594962" y="271081"/>
                  <a:pt x="1594962" y="251365"/>
                </a:cubicBezTo>
                <a:cubicBezTo>
                  <a:pt x="1594962" y="213265"/>
                  <a:pt x="1619346" y="190976"/>
                  <a:pt x="1668209" y="184309"/>
                </a:cubicBezTo>
                <a:lnTo>
                  <a:pt x="1724883" y="176879"/>
                </a:lnTo>
                <a:cubicBezTo>
                  <a:pt x="1735646" y="175164"/>
                  <a:pt x="1743076" y="172117"/>
                  <a:pt x="1747076" y="167925"/>
                </a:cubicBezTo>
                <a:cubicBezTo>
                  <a:pt x="1751172" y="163735"/>
                  <a:pt x="1753172" y="157543"/>
                  <a:pt x="1753172" y="149447"/>
                </a:cubicBezTo>
                <a:lnTo>
                  <a:pt x="1753172" y="143827"/>
                </a:lnTo>
                <a:cubicBezTo>
                  <a:pt x="1753172" y="115347"/>
                  <a:pt x="1732979" y="101155"/>
                  <a:pt x="1692593" y="101155"/>
                </a:cubicBezTo>
                <a:cubicBezTo>
                  <a:pt x="1672591" y="101155"/>
                  <a:pt x="1657637" y="104965"/>
                  <a:pt x="1647921" y="112490"/>
                </a:cubicBezTo>
                <a:cubicBezTo>
                  <a:pt x="1638205" y="120015"/>
                  <a:pt x="1632491" y="132207"/>
                  <a:pt x="1630681" y="149066"/>
                </a:cubicBezTo>
                <a:lnTo>
                  <a:pt x="1604582" y="149066"/>
                </a:lnTo>
                <a:cubicBezTo>
                  <a:pt x="1608392" y="102584"/>
                  <a:pt x="1638301" y="79343"/>
                  <a:pt x="1694308" y="79343"/>
                </a:cubicBezTo>
                <a:close/>
                <a:moveTo>
                  <a:pt x="981457" y="79343"/>
                </a:moveTo>
                <a:cubicBezTo>
                  <a:pt x="1009079" y="79343"/>
                  <a:pt x="1030225" y="85153"/>
                  <a:pt x="1044893" y="96774"/>
                </a:cubicBezTo>
                <a:cubicBezTo>
                  <a:pt x="1059562" y="108394"/>
                  <a:pt x="1066896" y="124777"/>
                  <a:pt x="1066896" y="146018"/>
                </a:cubicBezTo>
                <a:lnTo>
                  <a:pt x="1066896" y="259270"/>
                </a:lnTo>
                <a:cubicBezTo>
                  <a:pt x="1066896" y="270605"/>
                  <a:pt x="1068896" y="278606"/>
                  <a:pt x="1072801" y="283273"/>
                </a:cubicBezTo>
                <a:cubicBezTo>
                  <a:pt x="1076707" y="287941"/>
                  <a:pt x="1083755" y="290227"/>
                  <a:pt x="1093947" y="290227"/>
                </a:cubicBezTo>
                <a:lnTo>
                  <a:pt x="1100900" y="290227"/>
                </a:lnTo>
                <a:lnTo>
                  <a:pt x="1100900" y="310229"/>
                </a:lnTo>
                <a:lnTo>
                  <a:pt x="1086517" y="310229"/>
                </a:lnTo>
                <a:cubicBezTo>
                  <a:pt x="1072039" y="310229"/>
                  <a:pt x="1061371" y="306895"/>
                  <a:pt x="1054704" y="300228"/>
                </a:cubicBezTo>
                <a:cubicBezTo>
                  <a:pt x="1048036" y="293560"/>
                  <a:pt x="1044417" y="282797"/>
                  <a:pt x="1043845" y="267938"/>
                </a:cubicBezTo>
                <a:cubicBezTo>
                  <a:pt x="1036892" y="282797"/>
                  <a:pt x="1025843" y="294418"/>
                  <a:pt x="1010699" y="302990"/>
                </a:cubicBezTo>
                <a:cubicBezTo>
                  <a:pt x="995554" y="311562"/>
                  <a:pt x="978028" y="315849"/>
                  <a:pt x="957930" y="315849"/>
                </a:cubicBezTo>
                <a:cubicBezTo>
                  <a:pt x="934117" y="315849"/>
                  <a:pt x="915544" y="310039"/>
                  <a:pt x="902113" y="298418"/>
                </a:cubicBezTo>
                <a:cubicBezTo>
                  <a:pt x="888778" y="286798"/>
                  <a:pt x="882111" y="271081"/>
                  <a:pt x="882111" y="251365"/>
                </a:cubicBezTo>
                <a:cubicBezTo>
                  <a:pt x="882111" y="213265"/>
                  <a:pt x="906495" y="190976"/>
                  <a:pt x="955358" y="184309"/>
                </a:cubicBezTo>
                <a:lnTo>
                  <a:pt x="1012032" y="176879"/>
                </a:lnTo>
                <a:cubicBezTo>
                  <a:pt x="1022795" y="175164"/>
                  <a:pt x="1030225" y="172117"/>
                  <a:pt x="1034225" y="167925"/>
                </a:cubicBezTo>
                <a:cubicBezTo>
                  <a:pt x="1038321" y="163735"/>
                  <a:pt x="1040321" y="157543"/>
                  <a:pt x="1040321" y="149447"/>
                </a:cubicBezTo>
                <a:lnTo>
                  <a:pt x="1040321" y="143827"/>
                </a:lnTo>
                <a:cubicBezTo>
                  <a:pt x="1040321" y="115347"/>
                  <a:pt x="1020128" y="101155"/>
                  <a:pt x="979742" y="101155"/>
                </a:cubicBezTo>
                <a:cubicBezTo>
                  <a:pt x="959740" y="101155"/>
                  <a:pt x="944785" y="104965"/>
                  <a:pt x="935070" y="112490"/>
                </a:cubicBezTo>
                <a:cubicBezTo>
                  <a:pt x="925354" y="120015"/>
                  <a:pt x="919639" y="132207"/>
                  <a:pt x="917830" y="149066"/>
                </a:cubicBezTo>
                <a:lnTo>
                  <a:pt x="891731" y="149066"/>
                </a:lnTo>
                <a:cubicBezTo>
                  <a:pt x="895541" y="102584"/>
                  <a:pt x="925450" y="79343"/>
                  <a:pt x="981457" y="79343"/>
                </a:cubicBezTo>
                <a:close/>
                <a:moveTo>
                  <a:pt x="1873473" y="18764"/>
                </a:moveTo>
                <a:lnTo>
                  <a:pt x="1899666" y="18764"/>
                </a:lnTo>
                <a:lnTo>
                  <a:pt x="1899666" y="86296"/>
                </a:lnTo>
                <a:lnTo>
                  <a:pt x="1956340" y="85439"/>
                </a:lnTo>
                <a:lnTo>
                  <a:pt x="1956340" y="105918"/>
                </a:lnTo>
                <a:lnTo>
                  <a:pt x="1899666" y="105061"/>
                </a:lnTo>
                <a:lnTo>
                  <a:pt x="1899571" y="105061"/>
                </a:lnTo>
                <a:lnTo>
                  <a:pt x="1899571" y="258794"/>
                </a:lnTo>
                <a:cubicBezTo>
                  <a:pt x="1899571" y="269272"/>
                  <a:pt x="1901762" y="276701"/>
                  <a:pt x="1906144" y="281273"/>
                </a:cubicBezTo>
                <a:cubicBezTo>
                  <a:pt x="1910525" y="285750"/>
                  <a:pt x="1917764" y="288036"/>
                  <a:pt x="1927956" y="288036"/>
                </a:cubicBezTo>
                <a:lnTo>
                  <a:pt x="1955864" y="288036"/>
                </a:lnTo>
                <a:lnTo>
                  <a:pt x="1955864" y="310229"/>
                </a:lnTo>
                <a:lnTo>
                  <a:pt x="1921002" y="310229"/>
                </a:lnTo>
                <a:cubicBezTo>
                  <a:pt x="1889380" y="310229"/>
                  <a:pt x="1873473" y="294132"/>
                  <a:pt x="1873473" y="261842"/>
                </a:cubicBezTo>
                <a:lnTo>
                  <a:pt x="1873473" y="105061"/>
                </a:lnTo>
                <a:lnTo>
                  <a:pt x="1834706" y="105918"/>
                </a:lnTo>
                <a:lnTo>
                  <a:pt x="1834706" y="85439"/>
                </a:lnTo>
                <a:lnTo>
                  <a:pt x="1873473" y="86296"/>
                </a:lnTo>
                <a:close/>
                <a:moveTo>
                  <a:pt x="2084357" y="95"/>
                </a:moveTo>
                <a:lnTo>
                  <a:pt x="2107407" y="95"/>
                </a:lnTo>
                <a:lnTo>
                  <a:pt x="2107407" y="22193"/>
                </a:lnTo>
                <a:lnTo>
                  <a:pt x="2084833" y="22193"/>
                </a:lnTo>
                <a:cubicBezTo>
                  <a:pt x="2072069" y="22193"/>
                  <a:pt x="2062830" y="25146"/>
                  <a:pt x="2057115" y="30956"/>
                </a:cubicBezTo>
                <a:cubicBezTo>
                  <a:pt x="2051495" y="36766"/>
                  <a:pt x="2048638" y="46672"/>
                  <a:pt x="2048638" y="60579"/>
                </a:cubicBezTo>
                <a:lnTo>
                  <a:pt x="2048638" y="86296"/>
                </a:lnTo>
                <a:lnTo>
                  <a:pt x="2107407" y="85439"/>
                </a:lnTo>
                <a:lnTo>
                  <a:pt x="2107407" y="105918"/>
                </a:lnTo>
                <a:lnTo>
                  <a:pt x="2048638" y="105061"/>
                </a:lnTo>
                <a:lnTo>
                  <a:pt x="2048638" y="310324"/>
                </a:lnTo>
                <a:lnTo>
                  <a:pt x="2022444" y="310324"/>
                </a:lnTo>
                <a:lnTo>
                  <a:pt x="2022444" y="105061"/>
                </a:lnTo>
                <a:lnTo>
                  <a:pt x="1983201" y="105918"/>
                </a:lnTo>
                <a:lnTo>
                  <a:pt x="1983201" y="85439"/>
                </a:lnTo>
                <a:lnTo>
                  <a:pt x="2022444" y="86296"/>
                </a:lnTo>
                <a:lnTo>
                  <a:pt x="2022444" y="64103"/>
                </a:lnTo>
                <a:cubicBezTo>
                  <a:pt x="2022444" y="41719"/>
                  <a:pt x="2027492" y="25432"/>
                  <a:pt x="2037493" y="15335"/>
                </a:cubicBezTo>
                <a:cubicBezTo>
                  <a:pt x="2047495" y="5239"/>
                  <a:pt x="2063116" y="95"/>
                  <a:pt x="2084357" y="95"/>
                </a:cubicBezTo>
                <a:close/>
                <a:moveTo>
                  <a:pt x="1506951" y="0"/>
                </a:moveTo>
                <a:lnTo>
                  <a:pt x="1533050" y="0"/>
                </a:lnTo>
                <a:lnTo>
                  <a:pt x="1533050" y="310229"/>
                </a:lnTo>
                <a:lnTo>
                  <a:pt x="1506951" y="310229"/>
                </a:lnTo>
                <a:close/>
                <a:moveTo>
                  <a:pt x="1145286" y="0"/>
                </a:moveTo>
                <a:lnTo>
                  <a:pt x="1171385" y="0"/>
                </a:lnTo>
                <a:lnTo>
                  <a:pt x="1171385" y="310229"/>
                </a:lnTo>
                <a:lnTo>
                  <a:pt x="1145286" y="310229"/>
                </a:lnTo>
                <a:close/>
                <a:moveTo>
                  <a:pt x="634651" y="0"/>
                </a:moveTo>
                <a:lnTo>
                  <a:pt x="660750" y="0"/>
                </a:lnTo>
                <a:lnTo>
                  <a:pt x="660750" y="126778"/>
                </a:lnTo>
                <a:cubicBezTo>
                  <a:pt x="667703" y="112586"/>
                  <a:pt x="677990" y="101251"/>
                  <a:pt x="691706" y="92964"/>
                </a:cubicBezTo>
                <a:cubicBezTo>
                  <a:pt x="705422" y="84677"/>
                  <a:pt x="720948" y="80582"/>
                  <a:pt x="738283" y="80582"/>
                </a:cubicBezTo>
                <a:cubicBezTo>
                  <a:pt x="767334" y="80582"/>
                  <a:pt x="790575" y="90869"/>
                  <a:pt x="808006" y="111538"/>
                </a:cubicBezTo>
                <a:cubicBezTo>
                  <a:pt x="825437" y="131826"/>
                  <a:pt x="834200" y="159353"/>
                  <a:pt x="834200" y="193929"/>
                </a:cubicBezTo>
                <a:cubicBezTo>
                  <a:pt x="834200" y="228505"/>
                  <a:pt x="825437" y="258699"/>
                  <a:pt x="808006" y="281083"/>
                </a:cubicBezTo>
                <a:cubicBezTo>
                  <a:pt x="790575" y="303752"/>
                  <a:pt x="766858" y="315087"/>
                  <a:pt x="736950" y="315087"/>
                </a:cubicBezTo>
                <a:cubicBezTo>
                  <a:pt x="718947" y="315087"/>
                  <a:pt x="702945" y="310325"/>
                  <a:pt x="689039" y="300895"/>
                </a:cubicBezTo>
                <a:cubicBezTo>
                  <a:pt x="675132" y="291465"/>
                  <a:pt x="664655" y="278702"/>
                  <a:pt x="657702" y="262795"/>
                </a:cubicBezTo>
                <a:lnTo>
                  <a:pt x="657702" y="310325"/>
                </a:lnTo>
                <a:lnTo>
                  <a:pt x="634651" y="310325"/>
                </a:lnTo>
                <a:close/>
                <a:moveTo>
                  <a:pt x="276035" y="0"/>
                </a:moveTo>
                <a:lnTo>
                  <a:pt x="302133" y="0"/>
                </a:lnTo>
                <a:lnTo>
                  <a:pt x="302133" y="310229"/>
                </a:lnTo>
                <a:lnTo>
                  <a:pt x="276035" y="310229"/>
                </a:lnTo>
                <a:close/>
              </a:path>
            </a:pathLst>
          </a:custGeom>
          <a:solidFill>
            <a:srgbClr val="FFFFFF"/>
          </a:solidFill>
          <a:ln w="9525" cap="flat">
            <a:noFill/>
            <a:prstDash val="solid"/>
            <a:miter/>
          </a:ln>
        </p:spPr>
        <p:txBody>
          <a:bodyPr rtlCol="0" anchor="ctr"/>
          <a:lstStyle/>
          <a:p>
            <a:endParaRPr lang="en-GB"/>
          </a:p>
        </p:txBody>
      </p:sp>
      <p:pic>
        <p:nvPicPr>
          <p:cNvPr id="17420" name="Picture 12">
            <a:extLst>
              <a:ext uri="{FF2B5EF4-FFF2-40B4-BE49-F238E27FC236}">
                <a16:creationId xmlns:a16="http://schemas.microsoft.com/office/drawing/2014/main" id="{D3DC718D-1A70-417E-7AD9-DDC39D872A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95978" y="553048"/>
            <a:ext cx="7641561" cy="5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48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mplate Option 3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485900"/>
            <a:ext cx="5486400" cy="457200"/>
          </a:xfrm>
        </p:spPr>
        <p:txBody>
          <a:bodyPr anchor="b"/>
          <a:lstStyle>
            <a:lvl1pPr marL="0" indent="0">
              <a:lnSpc>
                <a:spcPct val="80000"/>
              </a:lnSpc>
              <a:spcBef>
                <a:spcPts val="0"/>
              </a:spcBef>
              <a:buNone/>
              <a:defRPr sz="2400" b="1">
                <a:solidFill>
                  <a:schemeClr val="accent1">
                    <a:lumMod val="75000"/>
                  </a:schemeClr>
                </a:solidFill>
              </a:defRPr>
            </a:lvl1pPr>
          </a:lstStyle>
          <a:p>
            <a:pPr lvl="0"/>
            <a:r>
              <a:rPr lang="en-US"/>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381000" y="2061970"/>
            <a:ext cx="5486400" cy="41102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6324600" y="1485900"/>
            <a:ext cx="5486400" cy="4686300"/>
          </a:xfrm>
        </p:spPr>
        <p:txBody>
          <a:bodyPr anchor="ctr"/>
          <a:lstStyle>
            <a:lvl1pPr marL="0" indent="0" algn="ctr">
              <a:buNone/>
              <a:defRPr>
                <a:solidFill>
                  <a:schemeClr val="accent1"/>
                </a:solidFill>
              </a:defRPr>
            </a:lvl1pPr>
          </a:lstStyle>
          <a:p>
            <a:pPr lvl="0"/>
            <a:r>
              <a:rPr lang="en-US"/>
              <a:t>Object</a:t>
            </a:r>
          </a:p>
        </p:txBody>
      </p:sp>
      <p:cxnSp>
        <p:nvCxnSpPr>
          <p:cNvPr id="10" name="Straight Connector 9">
            <a:extLst>
              <a:ext uri="{FF2B5EF4-FFF2-40B4-BE49-F238E27FC236}">
                <a16:creationId xmlns:a16="http://schemas.microsoft.com/office/drawing/2014/main" id="{C964AD39-DC81-4A00-94B7-45BD399D9F40}"/>
              </a:ext>
            </a:extLst>
          </p:cNvPr>
          <p:cNvCxnSpPr>
            <a:cxnSpLocks/>
          </p:cNvCxnSpPr>
          <p:nvPr userDrawn="1"/>
        </p:nvCxnSpPr>
        <p:spPr>
          <a:xfrm>
            <a:off x="6096000" y="1485900"/>
            <a:ext cx="0" cy="46863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320860"/>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720">
          <p15:clr>
            <a:srgbClr val="FBAE40"/>
          </p15:clr>
        </p15:guide>
        <p15:guide id="5" orient="horz" pos="3960">
          <p15:clr>
            <a:srgbClr val="FBAE40"/>
          </p15:clr>
        </p15:guide>
        <p15:guide id="6" orient="horz" pos="3888">
          <p15:clr>
            <a:srgbClr val="FBAE40"/>
          </p15:clr>
        </p15:guide>
        <p15:guide id="7" orient="horz" pos="144">
          <p15:clr>
            <a:srgbClr val="FBAE40"/>
          </p15:clr>
        </p15:guide>
        <p15:guide id="8" pos="240">
          <p15:clr>
            <a:srgbClr val="FBAE40"/>
          </p15:clr>
        </p15:guide>
        <p15:guide id="9" pos="7440">
          <p15:clr>
            <a:srgbClr val="FBAE40"/>
          </p15:clr>
        </p15:guide>
        <p15:guide id="10" orient="horz" pos="1224">
          <p15:clr>
            <a:srgbClr val="FBAE40"/>
          </p15:clr>
        </p15:guide>
        <p15:guide id="11" orient="horz" pos="1296">
          <p15:clr>
            <a:srgbClr val="FBAE40"/>
          </p15:clr>
        </p15:guide>
        <p15:guide id="12" pos="3696">
          <p15:clr>
            <a:srgbClr val="FBAE40"/>
          </p15:clr>
        </p15:guide>
        <p15:guide id="13"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mplate Option 3 (2 Column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381000" y="1485900"/>
            <a:ext cx="5486400" cy="4686300"/>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6436110" y="1485900"/>
            <a:ext cx="5486400" cy="4686300"/>
          </a:xfrm>
        </p:spPr>
        <p:txBody>
          <a:bodyPr anchor="ctr"/>
          <a:lstStyle>
            <a:lvl1pPr marL="0" indent="0" algn="ctr">
              <a:buNone/>
              <a:defRPr>
                <a:solidFill>
                  <a:schemeClr val="accent1"/>
                </a:solidFill>
              </a:defRPr>
            </a:lvl1pPr>
          </a:lstStyle>
          <a:p>
            <a:pPr lvl="0"/>
            <a:r>
              <a:rPr lang="en-US" dirty="0"/>
              <a:t>Object</a:t>
            </a:r>
          </a:p>
        </p:txBody>
      </p:sp>
      <p:cxnSp>
        <p:nvCxnSpPr>
          <p:cNvPr id="11" name="Straight Connector 10">
            <a:extLst>
              <a:ext uri="{FF2B5EF4-FFF2-40B4-BE49-F238E27FC236}">
                <a16:creationId xmlns:a16="http://schemas.microsoft.com/office/drawing/2014/main" id="{35BA7F27-CD2A-4759-A50D-CDE3B2FA6EC0}"/>
              </a:ext>
            </a:extLst>
          </p:cNvPr>
          <p:cNvCxnSpPr>
            <a:cxnSpLocks/>
          </p:cNvCxnSpPr>
          <p:nvPr userDrawn="1"/>
        </p:nvCxnSpPr>
        <p:spPr>
          <a:xfrm>
            <a:off x="6096000" y="1485900"/>
            <a:ext cx="0" cy="46863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143875"/>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720">
          <p15:clr>
            <a:srgbClr val="FBAE40"/>
          </p15:clr>
        </p15:guide>
        <p15:guide id="5" orient="horz" pos="3960">
          <p15:clr>
            <a:srgbClr val="FBAE40"/>
          </p15:clr>
        </p15:guide>
        <p15:guide id="6" orient="horz" pos="3888">
          <p15:clr>
            <a:srgbClr val="FBAE40"/>
          </p15:clr>
        </p15:guide>
        <p15:guide id="7" orient="horz" pos="144">
          <p15:clr>
            <a:srgbClr val="FBAE40"/>
          </p15:clr>
        </p15:guide>
        <p15:guide id="8" pos="240">
          <p15:clr>
            <a:srgbClr val="FBAE40"/>
          </p15:clr>
        </p15:guide>
        <p15:guide id="9" pos="7440">
          <p15:clr>
            <a:srgbClr val="FBAE40"/>
          </p15:clr>
        </p15:guide>
        <p15:guide id="12" pos="3696">
          <p15:clr>
            <a:srgbClr val="FBAE40"/>
          </p15:clr>
        </p15:guide>
        <p15:guide id="13" pos="39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294834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solidFill>
                  <a:schemeClr val="accent1"/>
                </a:solidFill>
              </a:defRPr>
            </a:lvl1pPr>
          </a:lstStyle>
          <a:p>
            <a:r>
              <a:rPr lang="en-US" dirty="0"/>
              <a:t>Add section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optional subtitle here</a:t>
            </a:r>
          </a:p>
        </p:txBody>
      </p:sp>
      <p:pic>
        <p:nvPicPr>
          <p:cNvPr id="8" name="Picture 7">
            <a:extLst>
              <a:ext uri="{FF2B5EF4-FFF2-40B4-BE49-F238E27FC236}">
                <a16:creationId xmlns:a16="http://schemas.microsoft.com/office/drawing/2014/main" id="{05F1C892-4CCD-BD63-B931-29593B81590C}"/>
              </a:ext>
            </a:extLst>
          </p:cNvPr>
          <p:cNvPicPr>
            <a:picLocks noChangeAspect="1"/>
          </p:cNvPicPr>
          <p:nvPr userDrawn="1"/>
        </p:nvPicPr>
        <p:blipFill rotWithShape="1">
          <a:blip r:embed="rId2"/>
          <a:srcRect l="14635" t="22463" b="28344"/>
          <a:stretch/>
        </p:blipFill>
        <p:spPr>
          <a:xfrm>
            <a:off x="558042" y="138116"/>
            <a:ext cx="4131005" cy="1785417"/>
          </a:xfrm>
          <a:prstGeom prst="rect">
            <a:avLst/>
          </a:prstGeom>
        </p:spPr>
      </p:pic>
    </p:spTree>
    <p:extLst>
      <p:ext uri="{BB962C8B-B14F-4D97-AF65-F5344CB8AC3E}">
        <p14:creationId xmlns:p14="http://schemas.microsoft.com/office/powerpoint/2010/main" val="226864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5762847" cy="7134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4871521" cy="2167023"/>
          </a:xfrm>
        </p:spPr>
        <p:txBody>
          <a:bodyPr anchor="t"/>
          <a:lstStyle>
            <a:lvl1pPr algn="l">
              <a:lnSpc>
                <a:spcPct val="80000"/>
              </a:lnSpc>
              <a:defRPr sz="6000">
                <a:solidFill>
                  <a:schemeClr val="accent1"/>
                </a:solidFill>
              </a:defRPr>
            </a:lvl1pPr>
          </a:lstStyle>
          <a:p>
            <a:r>
              <a:rPr lang="en-US" dirty="0"/>
              <a:t>Add section title on one or two lines</a:t>
            </a:r>
            <a:endParaRPr lang="en-GB" dirty="0"/>
          </a:p>
        </p:txBody>
      </p:sp>
      <p:pic>
        <p:nvPicPr>
          <p:cNvPr id="8" name="Picture 7">
            <a:extLst>
              <a:ext uri="{FF2B5EF4-FFF2-40B4-BE49-F238E27FC236}">
                <a16:creationId xmlns:a16="http://schemas.microsoft.com/office/drawing/2014/main" id="{05F1C892-4CCD-BD63-B931-29593B81590C}"/>
              </a:ext>
            </a:extLst>
          </p:cNvPr>
          <p:cNvPicPr>
            <a:picLocks noChangeAspect="1"/>
          </p:cNvPicPr>
          <p:nvPr userDrawn="1"/>
        </p:nvPicPr>
        <p:blipFill rotWithShape="1">
          <a:blip r:embed="rId2"/>
          <a:srcRect l="14635" t="22463" b="28344"/>
          <a:stretch/>
        </p:blipFill>
        <p:spPr>
          <a:xfrm>
            <a:off x="558042" y="138116"/>
            <a:ext cx="4131005" cy="1785417"/>
          </a:xfrm>
          <a:prstGeom prst="rect">
            <a:avLst/>
          </a:prstGeom>
        </p:spPr>
      </p:pic>
    </p:spTree>
    <p:extLst>
      <p:ext uri="{BB962C8B-B14F-4D97-AF65-F5344CB8AC3E}">
        <p14:creationId xmlns:p14="http://schemas.microsoft.com/office/powerpoint/2010/main" val="258992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t="29034" b="29034"/>
          <a:stretch/>
        </p:blipFill>
        <p:spPr>
          <a:xfrm rot="5400000">
            <a:off x="-2469817" y="2470673"/>
            <a:ext cx="6857143" cy="1917510"/>
          </a:xfrm>
          <a:prstGeom prst="rect">
            <a:avLst/>
          </a:prstGeom>
        </p:spPr>
      </p:pic>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2657879" y="1556498"/>
            <a:ext cx="8142799" cy="914175"/>
          </a:xfrm>
        </p:spPr>
        <p:txBody>
          <a:bodyPr/>
          <a:lstStyle>
            <a:lvl1pPr>
              <a:lnSpc>
                <a:spcPct val="90000"/>
              </a:lnSpc>
              <a:defRPr sz="5000" b="1">
                <a:solidFill>
                  <a:schemeClr val="tx2"/>
                </a:solidFill>
                <a:latin typeface="Arial" panose="020B0604020202020204" pitchFamily="34" charset="0"/>
                <a:cs typeface="Arial" panose="020B0604020202020204" pitchFamily="34" charset="0"/>
              </a:defRPr>
            </a:lvl1pPr>
          </a:lstStyle>
          <a:p>
            <a:pPr lvl="0"/>
            <a:r>
              <a:rPr lang="en-US" dirty="0"/>
              <a:t>Agenda title</a:t>
            </a:r>
            <a:endParaRPr lang="en-GB" dirty="0"/>
          </a:p>
        </p:txBody>
      </p:sp>
      <p:sp>
        <p:nvSpPr>
          <p:cNvPr id="6" name="Text Placeholder 5">
            <a:extLst>
              <a:ext uri="{FF2B5EF4-FFF2-40B4-BE49-F238E27FC236}">
                <a16:creationId xmlns:a16="http://schemas.microsoft.com/office/drawing/2014/main" id="{36F46CB5-E9FB-CB33-E907-F2A583EDB560}"/>
              </a:ext>
            </a:extLst>
          </p:cNvPr>
          <p:cNvSpPr>
            <a:spLocks noGrp="1"/>
          </p:cNvSpPr>
          <p:nvPr>
            <p:ph type="body" sz="quarter" idx="12" hasCustomPrompt="1"/>
          </p:nvPr>
        </p:nvSpPr>
        <p:spPr>
          <a:xfrm>
            <a:off x="2657879" y="2959903"/>
            <a:ext cx="3879184" cy="400069"/>
          </a:xfrm>
        </p:spPr>
        <p:txBody>
          <a:bodyPr/>
          <a:lstStyle>
            <a:lvl1pPr>
              <a:defRPr/>
            </a:lvl1pPr>
          </a:lstStyle>
          <a:p>
            <a:pPr lvl="0"/>
            <a:r>
              <a:rPr lang="en-US" dirty="0"/>
              <a:t>Agenda item one</a:t>
            </a:r>
            <a:endParaRPr lang="en-GB" dirty="0"/>
          </a:p>
        </p:txBody>
      </p:sp>
      <p:sp>
        <p:nvSpPr>
          <p:cNvPr id="7" name="Text Placeholder 5">
            <a:extLst>
              <a:ext uri="{FF2B5EF4-FFF2-40B4-BE49-F238E27FC236}">
                <a16:creationId xmlns:a16="http://schemas.microsoft.com/office/drawing/2014/main" id="{0F27E584-9809-A730-139C-914184F2AF78}"/>
              </a:ext>
            </a:extLst>
          </p:cNvPr>
          <p:cNvSpPr>
            <a:spLocks noGrp="1"/>
          </p:cNvSpPr>
          <p:nvPr>
            <p:ph type="body" sz="quarter" idx="13" hasCustomPrompt="1"/>
          </p:nvPr>
        </p:nvSpPr>
        <p:spPr>
          <a:xfrm>
            <a:off x="2657879" y="3672298"/>
            <a:ext cx="3879184" cy="400069"/>
          </a:xfrm>
        </p:spPr>
        <p:txBody>
          <a:bodyPr/>
          <a:lstStyle>
            <a:lvl1pPr>
              <a:defRPr/>
            </a:lvl1pPr>
          </a:lstStyle>
          <a:p>
            <a:pPr lvl="0"/>
            <a:r>
              <a:rPr lang="en-US" dirty="0"/>
              <a:t>Agenda item two</a:t>
            </a:r>
            <a:endParaRPr lang="en-GB" dirty="0"/>
          </a:p>
        </p:txBody>
      </p:sp>
      <p:sp>
        <p:nvSpPr>
          <p:cNvPr id="8" name="Text Placeholder 5">
            <a:extLst>
              <a:ext uri="{FF2B5EF4-FFF2-40B4-BE49-F238E27FC236}">
                <a16:creationId xmlns:a16="http://schemas.microsoft.com/office/drawing/2014/main" id="{2C596C69-4C98-2376-4E62-23F781F38E03}"/>
              </a:ext>
            </a:extLst>
          </p:cNvPr>
          <p:cNvSpPr>
            <a:spLocks noGrp="1"/>
          </p:cNvSpPr>
          <p:nvPr>
            <p:ph type="body" sz="quarter" idx="14" hasCustomPrompt="1"/>
          </p:nvPr>
        </p:nvSpPr>
        <p:spPr>
          <a:xfrm>
            <a:off x="2657879" y="4384693"/>
            <a:ext cx="3879184" cy="400069"/>
          </a:xfrm>
        </p:spPr>
        <p:txBody>
          <a:bodyPr/>
          <a:lstStyle>
            <a:lvl1pPr>
              <a:defRPr/>
            </a:lvl1pPr>
          </a:lstStyle>
          <a:p>
            <a:pPr lvl="0"/>
            <a:r>
              <a:rPr lang="en-US" dirty="0"/>
              <a:t>Agenda item three</a:t>
            </a:r>
            <a:endParaRPr lang="en-GB" dirty="0"/>
          </a:p>
        </p:txBody>
      </p:sp>
      <p:sp>
        <p:nvSpPr>
          <p:cNvPr id="10" name="Text Placeholder 5">
            <a:extLst>
              <a:ext uri="{FF2B5EF4-FFF2-40B4-BE49-F238E27FC236}">
                <a16:creationId xmlns:a16="http://schemas.microsoft.com/office/drawing/2014/main" id="{113B462F-33D1-905A-CC59-5EFBD8A8CA77}"/>
              </a:ext>
            </a:extLst>
          </p:cNvPr>
          <p:cNvSpPr>
            <a:spLocks noGrp="1"/>
          </p:cNvSpPr>
          <p:nvPr>
            <p:ph type="body" sz="quarter" idx="15" hasCustomPrompt="1"/>
          </p:nvPr>
        </p:nvSpPr>
        <p:spPr>
          <a:xfrm>
            <a:off x="2657879" y="5097089"/>
            <a:ext cx="3879184" cy="400069"/>
          </a:xfrm>
        </p:spPr>
        <p:txBody>
          <a:bodyPr/>
          <a:lstStyle>
            <a:lvl1pPr>
              <a:defRPr/>
            </a:lvl1pPr>
          </a:lstStyle>
          <a:p>
            <a:pPr lvl="0"/>
            <a:r>
              <a:rPr lang="en-US" dirty="0"/>
              <a:t>Agenda item four</a:t>
            </a:r>
            <a:endParaRPr lang="en-GB" dirty="0"/>
          </a:p>
        </p:txBody>
      </p:sp>
      <p:sp>
        <p:nvSpPr>
          <p:cNvPr id="11" name="Text Placeholder 5">
            <a:extLst>
              <a:ext uri="{FF2B5EF4-FFF2-40B4-BE49-F238E27FC236}">
                <a16:creationId xmlns:a16="http://schemas.microsoft.com/office/drawing/2014/main" id="{7E9E3936-B16B-51BD-DA5E-7589F4512234}"/>
              </a:ext>
            </a:extLst>
          </p:cNvPr>
          <p:cNvSpPr>
            <a:spLocks noGrp="1"/>
          </p:cNvSpPr>
          <p:nvPr>
            <p:ph type="body" sz="quarter" idx="16" hasCustomPrompt="1"/>
          </p:nvPr>
        </p:nvSpPr>
        <p:spPr>
          <a:xfrm>
            <a:off x="6921494" y="2959903"/>
            <a:ext cx="3879184" cy="400069"/>
          </a:xfrm>
        </p:spPr>
        <p:txBody>
          <a:bodyPr/>
          <a:lstStyle>
            <a:lvl1pPr>
              <a:defRPr/>
            </a:lvl1pPr>
          </a:lstStyle>
          <a:p>
            <a:pPr lvl="0"/>
            <a:r>
              <a:rPr lang="en-US" dirty="0"/>
              <a:t>Agenda item five</a:t>
            </a:r>
            <a:endParaRPr lang="en-GB" dirty="0"/>
          </a:p>
        </p:txBody>
      </p:sp>
      <p:sp>
        <p:nvSpPr>
          <p:cNvPr id="13" name="Text Placeholder 5">
            <a:extLst>
              <a:ext uri="{FF2B5EF4-FFF2-40B4-BE49-F238E27FC236}">
                <a16:creationId xmlns:a16="http://schemas.microsoft.com/office/drawing/2014/main" id="{5A46A412-322E-9B29-C6C4-80EA06108378}"/>
              </a:ext>
            </a:extLst>
          </p:cNvPr>
          <p:cNvSpPr>
            <a:spLocks noGrp="1"/>
          </p:cNvSpPr>
          <p:nvPr>
            <p:ph type="body" sz="quarter" idx="17" hasCustomPrompt="1"/>
          </p:nvPr>
        </p:nvSpPr>
        <p:spPr>
          <a:xfrm>
            <a:off x="6921494" y="3672298"/>
            <a:ext cx="3879184" cy="400069"/>
          </a:xfrm>
        </p:spPr>
        <p:txBody>
          <a:bodyPr/>
          <a:lstStyle>
            <a:lvl1pPr>
              <a:defRPr/>
            </a:lvl1pPr>
          </a:lstStyle>
          <a:p>
            <a:pPr lvl="0"/>
            <a:r>
              <a:rPr lang="en-US" dirty="0"/>
              <a:t>Agenda item six</a:t>
            </a:r>
            <a:endParaRPr lang="en-GB" dirty="0"/>
          </a:p>
        </p:txBody>
      </p:sp>
      <p:sp>
        <p:nvSpPr>
          <p:cNvPr id="14" name="Text Placeholder 5">
            <a:extLst>
              <a:ext uri="{FF2B5EF4-FFF2-40B4-BE49-F238E27FC236}">
                <a16:creationId xmlns:a16="http://schemas.microsoft.com/office/drawing/2014/main" id="{FAF099D8-4619-D8E3-1933-7669CBFAC5A6}"/>
              </a:ext>
            </a:extLst>
          </p:cNvPr>
          <p:cNvSpPr>
            <a:spLocks noGrp="1"/>
          </p:cNvSpPr>
          <p:nvPr>
            <p:ph type="body" sz="quarter" idx="18" hasCustomPrompt="1"/>
          </p:nvPr>
        </p:nvSpPr>
        <p:spPr>
          <a:xfrm>
            <a:off x="6921494" y="4384693"/>
            <a:ext cx="3879184" cy="400069"/>
          </a:xfrm>
        </p:spPr>
        <p:txBody>
          <a:bodyPr/>
          <a:lstStyle>
            <a:lvl1pPr>
              <a:defRPr/>
            </a:lvl1pPr>
          </a:lstStyle>
          <a:p>
            <a:pPr lvl="0"/>
            <a:r>
              <a:rPr lang="en-US" dirty="0"/>
              <a:t>Agenda item seven</a:t>
            </a:r>
            <a:endParaRPr lang="en-GB" dirty="0"/>
          </a:p>
        </p:txBody>
      </p:sp>
      <p:sp>
        <p:nvSpPr>
          <p:cNvPr id="15" name="Text Placeholder 5">
            <a:extLst>
              <a:ext uri="{FF2B5EF4-FFF2-40B4-BE49-F238E27FC236}">
                <a16:creationId xmlns:a16="http://schemas.microsoft.com/office/drawing/2014/main" id="{CCDA8CDB-6112-1E12-A4CB-425F8C97777B}"/>
              </a:ext>
            </a:extLst>
          </p:cNvPr>
          <p:cNvSpPr>
            <a:spLocks noGrp="1"/>
          </p:cNvSpPr>
          <p:nvPr>
            <p:ph type="body" sz="quarter" idx="19" hasCustomPrompt="1"/>
          </p:nvPr>
        </p:nvSpPr>
        <p:spPr>
          <a:xfrm>
            <a:off x="6921494" y="5097089"/>
            <a:ext cx="3879184" cy="400069"/>
          </a:xfrm>
        </p:spPr>
        <p:txBody>
          <a:bodyPr/>
          <a:lstStyle>
            <a:lvl1pPr>
              <a:defRPr/>
            </a:lvl1pPr>
          </a:lstStyle>
          <a:p>
            <a:pPr lvl="0"/>
            <a:r>
              <a:rPr lang="en-US" dirty="0"/>
              <a:t>Agenda item eight</a:t>
            </a:r>
            <a:endParaRPr lang="en-GB" dirty="0"/>
          </a:p>
        </p:txBody>
      </p:sp>
      <p:pic>
        <p:nvPicPr>
          <p:cNvPr id="12" name="Picture 11">
            <a:extLst>
              <a:ext uri="{FF2B5EF4-FFF2-40B4-BE49-F238E27FC236}">
                <a16:creationId xmlns:a16="http://schemas.microsoft.com/office/drawing/2014/main" id="{E8CC1990-BE9A-A32E-8BAC-B7C14F61F89C}"/>
              </a:ext>
            </a:extLst>
          </p:cNvPr>
          <p:cNvPicPr>
            <a:picLocks noChangeAspect="1"/>
          </p:cNvPicPr>
          <p:nvPr userDrawn="1"/>
        </p:nvPicPr>
        <p:blipFill rotWithShape="1">
          <a:blip r:embed="rId3"/>
          <a:srcRect l="15312" t="28800" r="12694" b="29879"/>
          <a:stretch/>
        </p:blipFill>
        <p:spPr>
          <a:xfrm>
            <a:off x="124157" y="6109778"/>
            <a:ext cx="1245734" cy="536244"/>
          </a:xfrm>
          <a:prstGeom prst="rect">
            <a:avLst/>
          </a:prstGeom>
        </p:spPr>
      </p:pic>
    </p:spTree>
    <p:extLst>
      <p:ext uri="{BB962C8B-B14F-4D97-AF65-F5344CB8AC3E}">
        <p14:creationId xmlns:p14="http://schemas.microsoft.com/office/powerpoint/2010/main" val="98500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82EA3-D33A-6DC7-6597-AD75C8477544}"/>
              </a:ext>
            </a:extLst>
          </p:cNvPr>
          <p:cNvSpPr>
            <a:spLocks noGrp="1"/>
          </p:cNvSpPr>
          <p:nvPr>
            <p:ph idx="1" hasCustomPrompt="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6" name="Title Placeholder 1">
            <a:extLst>
              <a:ext uri="{FF2B5EF4-FFF2-40B4-BE49-F238E27FC236}">
                <a16:creationId xmlns:a16="http://schemas.microsoft.com/office/drawing/2014/main" id="{D8CBEC24-CB2F-DF58-DB95-11AC42D2E17E}"/>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902274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547494"/>
            <a:ext cx="5184775" cy="446468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6275387" y="1547494"/>
            <a:ext cx="5184775" cy="446468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45C63EB1-9A59-B3C4-614D-3336F29F91F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2070051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547494"/>
            <a:ext cx="10728324" cy="18815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731839" y="3753292"/>
            <a:ext cx="10728324" cy="22588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45C63EB1-9A59-B3C4-614D-3336F29F91F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3434795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9"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4439458"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8147076"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3A433660-E2D9-66E0-06D3-B77CA5202FB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2475585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a:prstGeom prst="rect">
            <a:avLst/>
          </a:prstGeom>
        </p:spPr>
        <p:txBody>
          <a:bodyPr/>
          <a:lstStyle>
            <a:lvl1pPr>
              <a:defRPr/>
            </a:lvl1pPr>
          </a:lstStyle>
          <a:p>
            <a:r>
              <a:rPr lang="en-US" dirty="0"/>
              <a:t>Add title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0336A13C-F74D-D6CB-DFDC-8A7A0180B494}"/>
              </a:ext>
            </a:extLst>
          </p:cNvPr>
          <p:cNvSpPr>
            <a:spLocks noGrp="1"/>
          </p:cNvSpPr>
          <p:nvPr>
            <p:ph idx="10" hasCustomPrompt="1"/>
          </p:nvPr>
        </p:nvSpPr>
        <p:spPr>
          <a:xfrm>
            <a:off x="6275387"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4" name="Picture 2">
            <a:extLst>
              <a:ext uri="{FF2B5EF4-FFF2-40B4-BE49-F238E27FC236}">
                <a16:creationId xmlns:a16="http://schemas.microsoft.com/office/drawing/2014/main" id="{6ACBB68D-6849-4FF8-D0D7-3683F1256B7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1367" b="33477"/>
          <a:stretch/>
        </p:blipFill>
        <p:spPr bwMode="auto">
          <a:xfrm>
            <a:off x="92914" y="6182978"/>
            <a:ext cx="1438706" cy="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67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a:prstGeom prst="rect">
            <a:avLst/>
          </a:prstGeom>
        </p:spPr>
        <p:txBody>
          <a:bodyPr/>
          <a:lstStyle>
            <a:lvl1pPr>
              <a:defRPr/>
            </a:lvl1pPr>
          </a:lstStyle>
          <a:p>
            <a:r>
              <a:rPr lang="en-US" dirty="0"/>
              <a:t>Title goes here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483507"/>
            <a:ext cx="10728324" cy="4463024"/>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4" name="Picture 2">
            <a:extLst>
              <a:ext uri="{FF2B5EF4-FFF2-40B4-BE49-F238E27FC236}">
                <a16:creationId xmlns:a16="http://schemas.microsoft.com/office/drawing/2014/main" id="{6ACBB68D-6849-4FF8-D0D7-3683F1256B7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1367" b="33477"/>
          <a:stretch/>
        </p:blipFill>
        <p:spPr bwMode="auto">
          <a:xfrm>
            <a:off x="92914" y="6182978"/>
            <a:ext cx="1438706" cy="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90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li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6096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6827838" y="677545"/>
            <a:ext cx="4633200" cy="408379"/>
          </a:xfrm>
        </p:spPr>
        <p:txBody>
          <a:bodyPr vert="horz" lIns="0" tIns="0" rIns="0" bIns="0" rtlCol="0" anchor="t">
            <a:noAutofit/>
          </a:bodyPr>
          <a:lstStyle>
            <a:lvl1pPr>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8" y="1433195"/>
            <a:ext cx="4632323"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7" y="677545"/>
            <a:ext cx="4632323" cy="408379"/>
          </a:xfrm>
          <a:prstGeom prst="rect">
            <a:avLst/>
          </a:prstGeom>
        </p:spPr>
        <p:txBody>
          <a:bodyPr/>
          <a:lstStyle>
            <a:lvl1pPr>
              <a:defRPr>
                <a:solidFill>
                  <a:schemeClr val="bg1"/>
                </a:solidFill>
              </a:defRPr>
            </a:lvl1pPr>
          </a:lstStyle>
          <a:p>
            <a:r>
              <a:rPr lang="en-US" dirty="0"/>
              <a:t>Add title</a:t>
            </a:r>
            <a:endParaRPr lang="en-GB" dirty="0"/>
          </a:p>
        </p:txBody>
      </p:sp>
      <p:sp>
        <p:nvSpPr>
          <p:cNvPr id="8" name="Content Placeholder 2">
            <a:extLst>
              <a:ext uri="{FF2B5EF4-FFF2-40B4-BE49-F238E27FC236}">
                <a16:creationId xmlns:a16="http://schemas.microsoft.com/office/drawing/2014/main" id="{3AFA621B-13DA-5366-4CAF-70ECA4645913}"/>
              </a:ext>
            </a:extLst>
          </p:cNvPr>
          <p:cNvSpPr>
            <a:spLocks noGrp="1"/>
          </p:cNvSpPr>
          <p:nvPr>
            <p:ph idx="11" hasCustomPrompt="1"/>
          </p:nvPr>
        </p:nvSpPr>
        <p:spPr>
          <a:xfrm>
            <a:off x="6827837" y="1433195"/>
            <a:ext cx="4633200"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6" name="Picture 5">
            <a:extLst>
              <a:ext uri="{FF2B5EF4-FFF2-40B4-BE49-F238E27FC236}">
                <a16:creationId xmlns:a16="http://schemas.microsoft.com/office/drawing/2014/main" id="{E20264F7-0BF1-5E8C-0C67-ED3CED88B8DB}"/>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2571556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1" y="-1"/>
            <a:ext cx="2052085"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2434855" y="391795"/>
            <a:ext cx="9473609" cy="408379"/>
          </a:xfrm>
          <a:prstGeom prst="rect">
            <a:avLst/>
          </a:prstGeom>
        </p:spPr>
        <p:txBody>
          <a:bodyP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541355" y="562398"/>
            <a:ext cx="969372" cy="4958397"/>
          </a:xfrm>
        </p:spPr>
        <p:txBody>
          <a:bodyPr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2434855" y="1147444"/>
            <a:ext cx="9473609" cy="47390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2299855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20601"/>
            <a:ext cx="4032913"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4798870" y="391795"/>
            <a:ext cx="6654466" cy="408379"/>
          </a:xfrm>
          <a:prstGeom prst="rect">
            <a:avLst/>
          </a:prstGeom>
        </p:spPr>
        <p:txBody>
          <a:bodyP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731837" y="480060"/>
            <a:ext cx="2569238" cy="4958397"/>
          </a:xfrm>
        </p:spPr>
        <p:txBody>
          <a:bodyP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4798870" y="1147444"/>
            <a:ext cx="6654466" cy="47390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4093352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RHS &amp;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CE5933-1C6B-F571-4B0C-10721A74F981}"/>
              </a:ext>
            </a:extLst>
          </p:cNvPr>
          <p:cNvSpPr/>
          <p:nvPr userDrawn="1"/>
        </p:nvSpPr>
        <p:spPr>
          <a:xfrm>
            <a:off x="6096000" y="0"/>
            <a:ext cx="4132997" cy="1089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1" name="Rectangle 10">
            <a:extLst>
              <a:ext uri="{FF2B5EF4-FFF2-40B4-BE49-F238E27FC236}">
                <a16:creationId xmlns:a16="http://schemas.microsoft.com/office/drawing/2014/main" id="{5294B4E6-FFA7-5599-89F8-DA19B2662573}"/>
              </a:ext>
            </a:extLst>
          </p:cNvPr>
          <p:cNvSpPr/>
          <p:nvPr userDrawn="1"/>
        </p:nvSpPr>
        <p:spPr>
          <a:xfrm>
            <a:off x="8159087" y="-1"/>
            <a:ext cx="4032913" cy="6858001"/>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Content Placeholder 2">
            <a:extLst>
              <a:ext uri="{FF2B5EF4-FFF2-40B4-BE49-F238E27FC236}">
                <a16:creationId xmlns:a16="http://schemas.microsoft.com/office/drawing/2014/main" id="{B56CD6FA-6FC8-C773-1387-E31429E56605}"/>
              </a:ext>
            </a:extLst>
          </p:cNvPr>
          <p:cNvSpPr>
            <a:spLocks noGrp="1"/>
          </p:cNvSpPr>
          <p:nvPr>
            <p:ph idx="1" hasCustomPrompt="1"/>
          </p:nvPr>
        </p:nvSpPr>
        <p:spPr>
          <a:xfrm>
            <a:off x="731838" y="714682"/>
            <a:ext cx="6654466" cy="5421005"/>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10" name="Text Placeholder 3">
            <a:extLst>
              <a:ext uri="{FF2B5EF4-FFF2-40B4-BE49-F238E27FC236}">
                <a16:creationId xmlns:a16="http://schemas.microsoft.com/office/drawing/2014/main" id="{5B42BF06-D402-0AEC-B09D-C8268D27C862}"/>
              </a:ext>
            </a:extLst>
          </p:cNvPr>
          <p:cNvSpPr>
            <a:spLocks noGrp="1"/>
          </p:cNvSpPr>
          <p:nvPr>
            <p:ph type="body" sz="quarter" idx="10" hasCustomPrompt="1"/>
          </p:nvPr>
        </p:nvSpPr>
        <p:spPr>
          <a:xfrm>
            <a:off x="8890925" y="742960"/>
            <a:ext cx="2569238" cy="5392728"/>
          </a:xfrm>
        </p:spPr>
        <p:txBody>
          <a:bodyP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cxnSp>
        <p:nvCxnSpPr>
          <p:cNvPr id="2" name="Straight Connector 1">
            <a:extLst>
              <a:ext uri="{FF2B5EF4-FFF2-40B4-BE49-F238E27FC236}">
                <a16:creationId xmlns:a16="http://schemas.microsoft.com/office/drawing/2014/main" id="{586EF221-D4F2-4312-239D-2C1948B6FF8C}"/>
              </a:ext>
            </a:extLst>
          </p:cNvPr>
          <p:cNvCxnSpPr>
            <a:cxnSpLocks/>
          </p:cNvCxnSpPr>
          <p:nvPr userDrawn="1"/>
        </p:nvCxnSpPr>
        <p:spPr>
          <a:xfrm>
            <a:off x="11370387" y="6407302"/>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6E17FE-6627-FF6D-857A-B1A07A79F82D}"/>
              </a:ext>
            </a:extLst>
          </p:cNvPr>
          <p:cNvSpPr txBox="1"/>
          <p:nvPr userDrawn="1"/>
        </p:nvSpPr>
        <p:spPr>
          <a:xfrm>
            <a:off x="11239931" y="6529827"/>
            <a:ext cx="792985" cy="180000"/>
          </a:xfrm>
          <a:prstGeom prst="rect">
            <a:avLst/>
          </a:prstGeom>
          <a:noFill/>
        </p:spPr>
        <p:txBody>
          <a:bodyPr wrap="square" lIns="0" tIns="0" rIns="0" bIns="0" rtlCol="0">
            <a:noAutofit/>
          </a:bodyPr>
          <a:lstStyle/>
          <a:p>
            <a:pPr algn="r"/>
            <a:r>
              <a:rPr lang="en-GB" sz="1000" dirty="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95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p:spPr>
        <p:txBody>
          <a:bodyPr/>
          <a:lstStyle>
            <a:lvl1pPr>
              <a:defRPr/>
            </a:lvl1pPr>
          </a:lstStyle>
          <a:p>
            <a:r>
              <a:rPr lang="en-US" dirty="0"/>
              <a:t>Title goes here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10728324"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914998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5372D51-D33B-9B9F-5600-A4A31D4E2136}"/>
              </a:ext>
            </a:extLst>
          </p:cNvPr>
          <p:cNvSpPr>
            <a:spLocks noGrp="1"/>
          </p:cNvSpPr>
          <p:nvPr>
            <p:ph type="title"/>
          </p:nvPr>
        </p:nvSpPr>
        <p:spPr>
          <a:xfrm>
            <a:off x="697548" y="56161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271870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plit page blue LH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6096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8" y="528955"/>
            <a:ext cx="4452938" cy="408379"/>
          </a:xfrm>
        </p:spPr>
        <p:txBody>
          <a:bodyPr/>
          <a:lstStyle>
            <a:lvl1pPr>
              <a:defRPr b="1">
                <a:solidFill>
                  <a:schemeClr val="bg1"/>
                </a:solidFill>
              </a:defRPr>
            </a:lvl1pPr>
          </a:lstStyle>
          <a:p>
            <a:r>
              <a:rPr lang="en-US" dirty="0"/>
              <a:t>Add title</a:t>
            </a:r>
            <a:endParaRPr lang="en-GB" dirty="0"/>
          </a:p>
        </p:txBody>
      </p:sp>
      <p:sp>
        <p:nvSpPr>
          <p:cNvPr id="4" name="Text Placeholder 3">
            <a:extLst>
              <a:ext uri="{FF2B5EF4-FFF2-40B4-BE49-F238E27FC236}">
                <a16:creationId xmlns:a16="http://schemas.microsoft.com/office/drawing/2014/main" id="{5EA4073A-94EA-F636-8DE6-BE71108E6D13}"/>
              </a:ext>
            </a:extLst>
          </p:cNvPr>
          <p:cNvSpPr>
            <a:spLocks noGrp="1"/>
          </p:cNvSpPr>
          <p:nvPr>
            <p:ph type="body" sz="quarter" idx="10" hasCustomPrompt="1"/>
          </p:nvPr>
        </p:nvSpPr>
        <p:spPr>
          <a:xfrm>
            <a:off x="6827838" y="528955"/>
            <a:ext cx="4633200" cy="408379"/>
          </a:xfrm>
        </p:spPr>
        <p:txBody>
          <a:bodyPr vert="horz" lIns="0" tIns="0" rIns="0" bIns="0" rtlCol="0" anchor="t">
            <a:noAutofit/>
          </a:bodyPr>
          <a:lstStyle>
            <a:lvl1pPr>
              <a:lnSpc>
                <a:spcPct val="90000"/>
              </a:lnSpc>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7" name="Content Placeholder 2">
            <a:extLst>
              <a:ext uri="{FF2B5EF4-FFF2-40B4-BE49-F238E27FC236}">
                <a16:creationId xmlns:a16="http://schemas.microsoft.com/office/drawing/2014/main" id="{83A50A87-AB74-9918-CB5F-C8CC955E8C76}"/>
              </a:ext>
            </a:extLst>
          </p:cNvPr>
          <p:cNvSpPr>
            <a:spLocks noGrp="1"/>
          </p:cNvSpPr>
          <p:nvPr>
            <p:ph idx="1" hasCustomPrompt="1"/>
          </p:nvPr>
        </p:nvSpPr>
        <p:spPr>
          <a:xfrm>
            <a:off x="731838" y="1284605"/>
            <a:ext cx="4632323" cy="4658650"/>
          </a:xfrm>
        </p:spPr>
        <p:txBody>
          <a:bodyPr/>
          <a:lstStyle>
            <a:lvl1pPr>
              <a:lnSpc>
                <a:spcPct val="110000"/>
              </a:lnSpc>
              <a:spcBef>
                <a:spcPts val="600"/>
              </a:spcBef>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13346252-804F-DDC3-0B85-AB30FA35D6F9}"/>
              </a:ext>
            </a:extLst>
          </p:cNvPr>
          <p:cNvSpPr>
            <a:spLocks noGrp="1"/>
          </p:cNvSpPr>
          <p:nvPr>
            <p:ph idx="11" hasCustomPrompt="1"/>
          </p:nvPr>
        </p:nvSpPr>
        <p:spPr>
          <a:xfrm>
            <a:off x="6827837" y="1284605"/>
            <a:ext cx="4633200" cy="4658650"/>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6" name="Picture 5">
            <a:extLst>
              <a:ext uri="{FF2B5EF4-FFF2-40B4-BE49-F238E27FC236}">
                <a16:creationId xmlns:a16="http://schemas.microsoft.com/office/drawing/2014/main" id="{B0246BDE-5DE8-1FE1-6F81-54D4F42872E7}"/>
              </a:ext>
            </a:extLst>
          </p:cNvPr>
          <p:cNvPicPr>
            <a:picLocks noChangeAspect="1"/>
          </p:cNvPicPr>
          <p:nvPr userDrawn="1"/>
        </p:nvPicPr>
        <p:blipFill rotWithShape="1">
          <a:blip r:embed="rId2"/>
          <a:srcRect l="14635" t="22463" b="28344"/>
          <a:stretch/>
        </p:blipFill>
        <p:spPr>
          <a:xfrm>
            <a:off x="95056" y="5943255"/>
            <a:ext cx="1840376" cy="795409"/>
          </a:xfrm>
          <a:prstGeom prst="rect">
            <a:avLst/>
          </a:prstGeom>
        </p:spPr>
      </p:pic>
    </p:spTree>
    <p:extLst>
      <p:ext uri="{BB962C8B-B14F-4D97-AF65-F5344CB8AC3E}">
        <p14:creationId xmlns:p14="http://schemas.microsoft.com/office/powerpoint/2010/main" val="1003519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lvl1pPr>
          </a:lstStyle>
          <a:p>
            <a:r>
              <a:rPr lang="en-US" dirty="0"/>
              <a:t>Add presentation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 here</a:t>
            </a:r>
          </a:p>
        </p:txBody>
      </p:sp>
      <p:sp>
        <p:nvSpPr>
          <p:cNvPr id="14" name="Text Placeholder 13">
            <a:extLst>
              <a:ext uri="{FF2B5EF4-FFF2-40B4-BE49-F238E27FC236}">
                <a16:creationId xmlns:a16="http://schemas.microsoft.com/office/drawing/2014/main" id="{C0EC66EF-C42A-AD33-343F-330D38705CAA}"/>
              </a:ext>
            </a:extLst>
          </p:cNvPr>
          <p:cNvSpPr>
            <a:spLocks noGrp="1"/>
          </p:cNvSpPr>
          <p:nvPr>
            <p:ph type="body" sz="quarter" idx="10" hasCustomPrompt="1"/>
          </p:nvPr>
        </p:nvSpPr>
        <p:spPr>
          <a:xfrm>
            <a:off x="8274050" y="595909"/>
            <a:ext cx="3186113" cy="226438"/>
          </a:xfrm>
        </p:spPr>
        <p:txBody>
          <a:bodyPr/>
          <a:lstStyle>
            <a:lvl1pPr algn="r">
              <a:defRPr>
                <a:solidFill>
                  <a:schemeClr val="accent2"/>
                </a:solidFill>
                <a:latin typeface="Arial" panose="020B0604020202020204" pitchFamily="34" charset="0"/>
                <a:cs typeface="Arial" panose="020B0604020202020204" pitchFamily="34" charset="0"/>
              </a:defRPr>
            </a:lvl1pPr>
          </a:lstStyle>
          <a:p>
            <a:pPr lvl="0"/>
            <a:r>
              <a:rPr lang="en-US" dirty="0"/>
              <a:t>Add date</a:t>
            </a:r>
            <a:endParaRPr lang="en-GB" dirty="0"/>
          </a:p>
        </p:txBody>
      </p:sp>
      <p:pic>
        <p:nvPicPr>
          <p:cNvPr id="1028" name="Picture 4">
            <a:extLst>
              <a:ext uri="{FF2B5EF4-FFF2-40B4-BE49-F238E27FC236}">
                <a16:creationId xmlns:a16="http://schemas.microsoft.com/office/drawing/2014/main" id="{D748ABA6-2047-84D2-ACE4-55F12E293F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571" b="32379"/>
          <a:stretch/>
        </p:blipFill>
        <p:spPr bwMode="auto">
          <a:xfrm>
            <a:off x="404468" y="409560"/>
            <a:ext cx="3634343" cy="134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470F4F-39BB-EFB5-DBC2-118F6F93D6FB}"/>
              </a:ext>
            </a:extLst>
          </p:cNvPr>
          <p:cNvSpPr txBox="1"/>
          <p:nvPr userDrawn="1"/>
        </p:nvSpPr>
        <p:spPr>
          <a:xfrm>
            <a:off x="10012680" y="6629400"/>
            <a:ext cx="2091690" cy="203578"/>
          </a:xfrm>
          <a:prstGeom prst="rect">
            <a:avLst/>
          </a:prstGeom>
          <a:noFill/>
        </p:spPr>
        <p:txBody>
          <a:bodyPr wrap="square" lIns="0" tIns="0" rIns="0" bIns="0" rtlCol="0">
            <a:noAutofit/>
          </a:bodyPr>
          <a:lstStyle/>
          <a:p>
            <a:pPr algn="l"/>
            <a:r>
              <a:rPr lang="en-US" sz="1000" baseline="0" dirty="0">
                <a:solidFill>
                  <a:schemeClr val="bg1"/>
                </a:solidFill>
              </a:rPr>
              <a:t>© GlobalPlatform 2023 | Confidential </a:t>
            </a:r>
          </a:p>
        </p:txBody>
      </p:sp>
    </p:spTree>
    <p:extLst>
      <p:ext uri="{BB962C8B-B14F-4D97-AF65-F5344CB8AC3E}">
        <p14:creationId xmlns:p14="http://schemas.microsoft.com/office/powerpoint/2010/main" val="819721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plit page blue RH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6096001" y="-1"/>
            <a:ext cx="6096000" cy="6858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6826961" y="426085"/>
            <a:ext cx="4633200" cy="408379"/>
          </a:xfrm>
        </p:spPr>
        <p:txBody>
          <a:bodyPr vert="horz" lIns="0" tIns="0" rIns="0" bIns="0" rtlCol="0" anchor="t">
            <a:noAutofit/>
          </a:bodyPr>
          <a:lstStyle>
            <a:lvl1pPr>
              <a:defRPr lang="en-GB" sz="3600" b="1" dirty="0">
                <a:solidFill>
                  <a:schemeClr val="bg1"/>
                </a:solidFill>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8" y="1181735"/>
            <a:ext cx="4633200" cy="4819461"/>
          </a:xfrm>
        </p:spPr>
        <p:txBody>
          <a:bodyPr/>
          <a:lstStyle>
            <a:lvl1pPr>
              <a:lnSpc>
                <a:spcPct val="110000"/>
              </a:lnSpc>
              <a:spcBef>
                <a:spcPts val="600"/>
              </a:spcBef>
              <a:defRPr>
                <a:solidFill>
                  <a:schemeClr val="tx1"/>
                </a:solidFill>
              </a:defRPr>
            </a:lvl1pPr>
            <a:lvl2pPr>
              <a:lnSpc>
                <a:spcPct val="110000"/>
              </a:lnSpc>
              <a:spcBef>
                <a:spcPts val="600"/>
              </a:spcBef>
              <a:defRPr>
                <a:solidFill>
                  <a:schemeClr val="tx1"/>
                </a:solidFill>
              </a:defRPr>
            </a:lvl2pPr>
            <a:lvl3pPr>
              <a:lnSpc>
                <a:spcPct val="110000"/>
              </a:lnSpc>
              <a:spcBef>
                <a:spcPts val="600"/>
              </a:spcBef>
              <a:defRPr>
                <a:solidFill>
                  <a:schemeClr val="tx1"/>
                </a:solidFill>
              </a:defRPr>
            </a:lvl3pPr>
            <a:lvl4pPr>
              <a:lnSpc>
                <a:spcPct val="110000"/>
              </a:lnSpc>
              <a:spcBef>
                <a:spcPts val="600"/>
              </a:spcBef>
              <a:defRPr>
                <a:solidFill>
                  <a:schemeClr val="tx1"/>
                </a:solidFill>
              </a:defRPr>
            </a:lvl4pPr>
            <a:lvl5pPr>
              <a:lnSpc>
                <a:spcPct val="110000"/>
              </a:lnSpc>
              <a:spcBef>
                <a:spcPts val="600"/>
              </a:spcBef>
              <a:defRPr>
                <a:solidFill>
                  <a:schemeClr val="tx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8" y="426085"/>
            <a:ext cx="4633200" cy="408379"/>
          </a:xfrm>
        </p:spPr>
        <p:txBody>
          <a:bodyPr/>
          <a:lstStyle>
            <a:lvl1pPr>
              <a:defRPr>
                <a:solidFill>
                  <a:schemeClr val="tx2"/>
                </a:solidFill>
              </a:defRPr>
            </a:lvl1pPr>
          </a:lstStyle>
          <a:p>
            <a:r>
              <a:rPr lang="en-US" dirty="0"/>
              <a:t>Add title</a:t>
            </a:r>
            <a:endParaRPr lang="en-GB" dirty="0"/>
          </a:p>
        </p:txBody>
      </p:sp>
      <p:sp>
        <p:nvSpPr>
          <p:cNvPr id="8" name="Content Placeholder 2">
            <a:extLst>
              <a:ext uri="{FF2B5EF4-FFF2-40B4-BE49-F238E27FC236}">
                <a16:creationId xmlns:a16="http://schemas.microsoft.com/office/drawing/2014/main" id="{14740008-A0DC-AB81-8437-74C02E40D8EE}"/>
              </a:ext>
            </a:extLst>
          </p:cNvPr>
          <p:cNvSpPr>
            <a:spLocks noGrp="1"/>
          </p:cNvSpPr>
          <p:nvPr>
            <p:ph idx="11" hasCustomPrompt="1"/>
          </p:nvPr>
        </p:nvSpPr>
        <p:spPr>
          <a:xfrm>
            <a:off x="6826961" y="1181735"/>
            <a:ext cx="4633200" cy="4819461"/>
          </a:xfrm>
        </p:spPr>
        <p:txBody>
          <a:bodyPr/>
          <a:lstStyle>
            <a:lvl1pPr>
              <a:lnSpc>
                <a:spcPct val="110000"/>
              </a:lnSpc>
              <a:spcBef>
                <a:spcPts val="600"/>
              </a:spcBef>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5" name="Straight Connector 4">
            <a:extLst>
              <a:ext uri="{FF2B5EF4-FFF2-40B4-BE49-F238E27FC236}">
                <a16:creationId xmlns:a16="http://schemas.microsoft.com/office/drawing/2014/main" id="{8C8DE1D8-09C5-703E-BA47-83FB4FBFD592}"/>
              </a:ext>
            </a:extLst>
          </p:cNvPr>
          <p:cNvCxnSpPr>
            <a:cxnSpLocks/>
          </p:cNvCxnSpPr>
          <p:nvPr userDrawn="1"/>
        </p:nvCxnSpPr>
        <p:spPr>
          <a:xfrm>
            <a:off x="11351359" y="6453022"/>
            <a:ext cx="6625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9B8243-1F04-E684-004F-B2060D1A6D19}"/>
              </a:ext>
            </a:extLst>
          </p:cNvPr>
          <p:cNvSpPr txBox="1"/>
          <p:nvPr userDrawn="1"/>
        </p:nvSpPr>
        <p:spPr>
          <a:xfrm>
            <a:off x="11175183" y="6580505"/>
            <a:ext cx="792985" cy="180000"/>
          </a:xfrm>
          <a:prstGeom prst="rect">
            <a:avLst/>
          </a:prstGeom>
          <a:noFill/>
        </p:spPr>
        <p:txBody>
          <a:bodyPr wrap="square" lIns="0" tIns="0" rIns="0" bIns="0" rtlCol="0">
            <a:noAutofit/>
          </a:bodyPr>
          <a:lstStyle/>
          <a:p>
            <a:pPr algn="r"/>
            <a:r>
              <a:rPr lang="en-GB" sz="1000" dirty="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57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1577340" y="1440181"/>
            <a:ext cx="9757094" cy="1303020"/>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1577338" y="3086100"/>
            <a:ext cx="9757093" cy="130302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1577338" y="4732020"/>
            <a:ext cx="9757096" cy="135794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3A433660-E2D9-66E0-06D3-B77CA5202FB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1303824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0995-412A-1301-0867-423548B4EE29}"/>
              </a:ext>
            </a:extLst>
          </p:cNvPr>
          <p:cNvPicPr>
            <a:picLocks noChangeAspect="1"/>
          </p:cNvPicPr>
          <p:nvPr userDrawn="1"/>
        </p:nvPicPr>
        <p:blipFill rotWithShape="1">
          <a:blip r:embed="rId2"/>
          <a:srcRect t="7826" b="7826"/>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2E26C06E-7E06-D40D-DE4E-10C3F420FEA8}"/>
              </a:ext>
            </a:extLst>
          </p:cNvPr>
          <p:cNvSpPr/>
          <p:nvPr userDrawn="1"/>
        </p:nvSpPr>
        <p:spPr>
          <a:xfrm>
            <a:off x="8724773" y="6032304"/>
            <a:ext cx="214786" cy="210395"/>
          </a:xfrm>
          <a:custGeom>
            <a:avLst/>
            <a:gdLst>
              <a:gd name="connsiteX0" fmla="*/ 199168 w 316801"/>
              <a:gd name="connsiteY0" fmla="*/ 0 h 310324"/>
              <a:gd name="connsiteX1" fmla="*/ 316801 w 316801"/>
              <a:gd name="connsiteY1" fmla="*/ 155162 h 310324"/>
              <a:gd name="connsiteX2" fmla="*/ 199168 w 316801"/>
              <a:gd name="connsiteY2" fmla="*/ 310325 h 310324"/>
              <a:gd name="connsiteX3" fmla="*/ 168688 w 316801"/>
              <a:gd name="connsiteY3" fmla="*/ 310325 h 310324"/>
              <a:gd name="connsiteX4" fmla="*/ 223171 w 316801"/>
              <a:gd name="connsiteY4" fmla="*/ 238411 h 310324"/>
              <a:gd name="connsiteX5" fmla="*/ 276797 w 316801"/>
              <a:gd name="connsiteY5" fmla="*/ 168212 h 310324"/>
              <a:gd name="connsiteX6" fmla="*/ 0 w 316801"/>
              <a:gd name="connsiteY6" fmla="*/ 168212 h 310324"/>
              <a:gd name="connsiteX7" fmla="*/ 0 w 316801"/>
              <a:gd name="connsiteY7" fmla="*/ 142018 h 310324"/>
              <a:gd name="connsiteX8" fmla="*/ 276701 w 316801"/>
              <a:gd name="connsiteY8" fmla="*/ 142018 h 310324"/>
              <a:gd name="connsiteX9" fmla="*/ 223076 w 316801"/>
              <a:gd name="connsiteY9" fmla="*/ 71819 h 310324"/>
              <a:gd name="connsiteX10" fmla="*/ 168593 w 316801"/>
              <a:gd name="connsiteY10" fmla="*/ 0 h 310324"/>
              <a:gd name="connsiteX11" fmla="*/ 199073 w 316801"/>
              <a:gd name="connsiteY11" fmla="*/ 0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01" h="310324">
                <a:moveTo>
                  <a:pt x="199168" y="0"/>
                </a:moveTo>
                <a:lnTo>
                  <a:pt x="316801" y="155162"/>
                </a:lnTo>
                <a:lnTo>
                  <a:pt x="199168" y="310325"/>
                </a:lnTo>
                <a:lnTo>
                  <a:pt x="168688" y="310325"/>
                </a:lnTo>
                <a:lnTo>
                  <a:pt x="223171" y="238411"/>
                </a:lnTo>
                <a:lnTo>
                  <a:pt x="276797" y="168212"/>
                </a:lnTo>
                <a:lnTo>
                  <a:pt x="0" y="168212"/>
                </a:lnTo>
                <a:lnTo>
                  <a:pt x="0" y="142018"/>
                </a:lnTo>
                <a:lnTo>
                  <a:pt x="276701" y="142018"/>
                </a:lnTo>
                <a:lnTo>
                  <a:pt x="223076" y="71819"/>
                </a:lnTo>
                <a:lnTo>
                  <a:pt x="168593" y="0"/>
                </a:lnTo>
                <a:lnTo>
                  <a:pt x="199073" y="0"/>
                </a:lnTo>
                <a:close/>
              </a:path>
            </a:pathLst>
          </a:custGeom>
          <a:solidFill>
            <a:srgbClr val="0588FF"/>
          </a:solidFill>
          <a:ln w="9525" cap="flat">
            <a:noFill/>
            <a:prstDash val="solid"/>
            <a:miter/>
          </a:ln>
        </p:spPr>
        <p:txBody>
          <a:bodyPr rtlCol="0" anchor="ctr"/>
          <a:lstStyle/>
          <a:p>
            <a:endParaRPr lang="en-GB"/>
          </a:p>
        </p:txBody>
      </p:sp>
      <p:sp>
        <p:nvSpPr>
          <p:cNvPr id="35" name="Freeform: Shape 34">
            <a:hlinkClick r:id="rId3"/>
            <a:extLst>
              <a:ext uri="{FF2B5EF4-FFF2-40B4-BE49-F238E27FC236}">
                <a16:creationId xmlns:a16="http://schemas.microsoft.com/office/drawing/2014/main" id="{38C0D867-90D1-AA7C-7969-67498AAA34A3}"/>
              </a:ext>
            </a:extLst>
          </p:cNvPr>
          <p:cNvSpPr/>
          <p:nvPr userDrawn="1"/>
        </p:nvSpPr>
        <p:spPr>
          <a:xfrm>
            <a:off x="8976367" y="6032304"/>
            <a:ext cx="2483796" cy="272648"/>
          </a:xfrm>
          <a:custGeom>
            <a:avLst/>
            <a:gdLst>
              <a:gd name="connsiteX0" fmla="*/ 2943702 w 3663506"/>
              <a:gd name="connsiteY0" fmla="*/ 276225 h 402145"/>
              <a:gd name="connsiteX1" fmla="*/ 2982469 w 3663506"/>
              <a:gd name="connsiteY1" fmla="*/ 276225 h 402145"/>
              <a:gd name="connsiteX2" fmla="*/ 2982469 w 3663506"/>
              <a:gd name="connsiteY2" fmla="*/ 310229 h 402145"/>
              <a:gd name="connsiteX3" fmla="*/ 2943702 w 3663506"/>
              <a:gd name="connsiteY3" fmla="*/ 310229 h 402145"/>
              <a:gd name="connsiteX4" fmla="*/ 1753172 w 3663506"/>
              <a:gd name="connsiteY4" fmla="*/ 189071 h 402145"/>
              <a:gd name="connsiteX5" fmla="*/ 1734884 w 3663506"/>
              <a:gd name="connsiteY5" fmla="*/ 195167 h 402145"/>
              <a:gd name="connsiteX6" fmla="*/ 1672591 w 3663506"/>
              <a:gd name="connsiteY6" fmla="*/ 204311 h 402145"/>
              <a:gd name="connsiteX7" fmla="*/ 1620775 w 3663506"/>
              <a:gd name="connsiteY7" fmla="*/ 250507 h 402145"/>
              <a:gd name="connsiteX8" fmla="*/ 1635158 w 3663506"/>
              <a:gd name="connsiteY8" fmla="*/ 282987 h 402145"/>
              <a:gd name="connsiteX9" fmla="*/ 1675258 w 3663506"/>
              <a:gd name="connsiteY9" fmla="*/ 294989 h 402145"/>
              <a:gd name="connsiteX10" fmla="*/ 1728598 w 3663506"/>
              <a:gd name="connsiteY10" fmla="*/ 277558 h 402145"/>
              <a:gd name="connsiteX11" fmla="*/ 1753172 w 3663506"/>
              <a:gd name="connsiteY11" fmla="*/ 230505 h 402145"/>
              <a:gd name="connsiteX12" fmla="*/ 1040321 w 3663506"/>
              <a:gd name="connsiteY12" fmla="*/ 189071 h 402145"/>
              <a:gd name="connsiteX13" fmla="*/ 1022033 w 3663506"/>
              <a:gd name="connsiteY13" fmla="*/ 195167 h 402145"/>
              <a:gd name="connsiteX14" fmla="*/ 959740 w 3663506"/>
              <a:gd name="connsiteY14" fmla="*/ 204311 h 402145"/>
              <a:gd name="connsiteX15" fmla="*/ 907924 w 3663506"/>
              <a:gd name="connsiteY15" fmla="*/ 250507 h 402145"/>
              <a:gd name="connsiteX16" fmla="*/ 922306 w 3663506"/>
              <a:gd name="connsiteY16" fmla="*/ 282987 h 402145"/>
              <a:gd name="connsiteX17" fmla="*/ 962407 w 3663506"/>
              <a:gd name="connsiteY17" fmla="*/ 294989 h 402145"/>
              <a:gd name="connsiteX18" fmla="*/ 1015747 w 3663506"/>
              <a:gd name="connsiteY18" fmla="*/ 277558 h 402145"/>
              <a:gd name="connsiteX19" fmla="*/ 1040321 w 3663506"/>
              <a:gd name="connsiteY19" fmla="*/ 230505 h 402145"/>
              <a:gd name="connsiteX20" fmla="*/ 3561970 w 3663506"/>
              <a:gd name="connsiteY20" fmla="*/ 103251 h 402145"/>
              <a:gd name="connsiteX21" fmla="*/ 3508344 w 3663506"/>
              <a:gd name="connsiteY21" fmla="*/ 127253 h 402145"/>
              <a:gd name="connsiteX22" fmla="*/ 3488723 w 3663506"/>
              <a:gd name="connsiteY22" fmla="*/ 195262 h 402145"/>
              <a:gd name="connsiteX23" fmla="*/ 3508344 w 3663506"/>
              <a:gd name="connsiteY23" fmla="*/ 266033 h 402145"/>
              <a:gd name="connsiteX24" fmla="*/ 3561970 w 3663506"/>
              <a:gd name="connsiteY24" fmla="*/ 292417 h 402145"/>
              <a:gd name="connsiteX25" fmla="*/ 3616643 w 3663506"/>
              <a:gd name="connsiteY25" fmla="*/ 266318 h 402145"/>
              <a:gd name="connsiteX26" fmla="*/ 3616643 w 3663506"/>
              <a:gd name="connsiteY26" fmla="*/ 266223 h 402145"/>
              <a:gd name="connsiteX27" fmla="*/ 3637313 w 3663506"/>
              <a:gd name="connsiteY27" fmla="*/ 196024 h 402145"/>
              <a:gd name="connsiteX28" fmla="*/ 3616834 w 3663506"/>
              <a:gd name="connsiteY28" fmla="*/ 127634 h 402145"/>
              <a:gd name="connsiteX29" fmla="*/ 3561970 w 3663506"/>
              <a:gd name="connsiteY29" fmla="*/ 103251 h 402145"/>
              <a:gd name="connsiteX30" fmla="*/ 1346550 w 3663506"/>
              <a:gd name="connsiteY30" fmla="*/ 103251 h 402145"/>
              <a:gd name="connsiteX31" fmla="*/ 1291876 w 3663506"/>
              <a:gd name="connsiteY31" fmla="*/ 127825 h 402145"/>
              <a:gd name="connsiteX32" fmla="*/ 1271207 w 3663506"/>
              <a:gd name="connsiteY32" fmla="*/ 196024 h 402145"/>
              <a:gd name="connsiteX33" fmla="*/ 1291876 w 3663506"/>
              <a:gd name="connsiteY33" fmla="*/ 266223 h 402145"/>
              <a:gd name="connsiteX34" fmla="*/ 1346550 w 3663506"/>
              <a:gd name="connsiteY34" fmla="*/ 292322 h 402145"/>
              <a:gd name="connsiteX35" fmla="*/ 1399890 w 3663506"/>
              <a:gd name="connsiteY35" fmla="*/ 265556 h 402145"/>
              <a:gd name="connsiteX36" fmla="*/ 1399985 w 3663506"/>
              <a:gd name="connsiteY36" fmla="*/ 265556 h 402145"/>
              <a:gd name="connsiteX37" fmla="*/ 1419797 w 3663506"/>
              <a:gd name="connsiteY37" fmla="*/ 193833 h 402145"/>
              <a:gd name="connsiteX38" fmla="*/ 1400366 w 3663506"/>
              <a:gd name="connsiteY38" fmla="*/ 126968 h 402145"/>
              <a:gd name="connsiteX39" fmla="*/ 1346550 w 3663506"/>
              <a:gd name="connsiteY39" fmla="*/ 103251 h 402145"/>
              <a:gd name="connsiteX40" fmla="*/ 734759 w 3663506"/>
              <a:gd name="connsiteY40" fmla="*/ 103251 h 402145"/>
              <a:gd name="connsiteX41" fmla="*/ 680085 w 3663506"/>
              <a:gd name="connsiteY41" fmla="*/ 127826 h 402145"/>
              <a:gd name="connsiteX42" fmla="*/ 659416 w 3663506"/>
              <a:gd name="connsiteY42" fmla="*/ 196025 h 402145"/>
              <a:gd name="connsiteX43" fmla="*/ 680085 w 3663506"/>
              <a:gd name="connsiteY43" fmla="*/ 266224 h 402145"/>
              <a:gd name="connsiteX44" fmla="*/ 734759 w 3663506"/>
              <a:gd name="connsiteY44" fmla="*/ 292322 h 402145"/>
              <a:gd name="connsiteX45" fmla="*/ 788099 w 3663506"/>
              <a:gd name="connsiteY45" fmla="*/ 265557 h 402145"/>
              <a:gd name="connsiteX46" fmla="*/ 788194 w 3663506"/>
              <a:gd name="connsiteY46" fmla="*/ 265557 h 402145"/>
              <a:gd name="connsiteX47" fmla="*/ 808006 w 3663506"/>
              <a:gd name="connsiteY47" fmla="*/ 193834 h 402145"/>
              <a:gd name="connsiteX48" fmla="*/ 788575 w 3663506"/>
              <a:gd name="connsiteY48" fmla="*/ 126968 h 402145"/>
              <a:gd name="connsiteX49" fmla="*/ 734759 w 3663506"/>
              <a:gd name="connsiteY49" fmla="*/ 103251 h 402145"/>
              <a:gd name="connsiteX50" fmla="*/ 99441 w 3663506"/>
              <a:gd name="connsiteY50" fmla="*/ 103251 h 402145"/>
              <a:gd name="connsiteX51" fmla="*/ 45815 w 3663506"/>
              <a:gd name="connsiteY51" fmla="*/ 127253 h 402145"/>
              <a:gd name="connsiteX52" fmla="*/ 26194 w 3663506"/>
              <a:gd name="connsiteY52" fmla="*/ 195262 h 402145"/>
              <a:gd name="connsiteX53" fmla="*/ 45815 w 3663506"/>
              <a:gd name="connsiteY53" fmla="*/ 266033 h 402145"/>
              <a:gd name="connsiteX54" fmla="*/ 99441 w 3663506"/>
              <a:gd name="connsiteY54" fmla="*/ 292417 h 402145"/>
              <a:gd name="connsiteX55" fmla="*/ 154115 w 3663506"/>
              <a:gd name="connsiteY55" fmla="*/ 266318 h 402145"/>
              <a:gd name="connsiteX56" fmla="*/ 154115 w 3663506"/>
              <a:gd name="connsiteY56" fmla="*/ 266223 h 402145"/>
              <a:gd name="connsiteX57" fmla="*/ 174784 w 3663506"/>
              <a:gd name="connsiteY57" fmla="*/ 196024 h 402145"/>
              <a:gd name="connsiteX58" fmla="*/ 154305 w 3663506"/>
              <a:gd name="connsiteY58" fmla="*/ 127634 h 402145"/>
              <a:gd name="connsiteX59" fmla="*/ 99441 w 3663506"/>
              <a:gd name="connsiteY59" fmla="*/ 103251 h 402145"/>
              <a:gd name="connsiteX60" fmla="*/ 3149347 w 3663506"/>
              <a:gd name="connsiteY60" fmla="*/ 101917 h 402145"/>
              <a:gd name="connsiteX61" fmla="*/ 3091435 w 3663506"/>
              <a:gd name="connsiteY61" fmla="*/ 127825 h 402145"/>
              <a:gd name="connsiteX62" fmla="*/ 3070099 w 3663506"/>
              <a:gd name="connsiteY62" fmla="*/ 197739 h 402145"/>
              <a:gd name="connsiteX63" fmla="*/ 3091625 w 3663506"/>
              <a:gd name="connsiteY63" fmla="*/ 267652 h 402145"/>
              <a:gd name="connsiteX64" fmla="*/ 3149347 w 3663506"/>
              <a:gd name="connsiteY64" fmla="*/ 293560 h 402145"/>
              <a:gd name="connsiteX65" fmla="*/ 3207259 w 3663506"/>
              <a:gd name="connsiteY65" fmla="*/ 267367 h 402145"/>
              <a:gd name="connsiteX66" fmla="*/ 3207259 w 3663506"/>
              <a:gd name="connsiteY66" fmla="*/ 267557 h 402145"/>
              <a:gd name="connsiteX67" fmla="*/ 3228595 w 3663506"/>
              <a:gd name="connsiteY67" fmla="*/ 196977 h 402145"/>
              <a:gd name="connsiteX68" fmla="*/ 3207259 w 3663506"/>
              <a:gd name="connsiteY68" fmla="*/ 127444 h 402145"/>
              <a:gd name="connsiteX69" fmla="*/ 3149347 w 3663506"/>
              <a:gd name="connsiteY69" fmla="*/ 101917 h 402145"/>
              <a:gd name="connsiteX70" fmla="*/ 2240376 w 3663506"/>
              <a:gd name="connsiteY70" fmla="*/ 101917 h 402145"/>
              <a:gd name="connsiteX71" fmla="*/ 2182464 w 3663506"/>
              <a:gd name="connsiteY71" fmla="*/ 127825 h 402145"/>
              <a:gd name="connsiteX72" fmla="*/ 2161128 w 3663506"/>
              <a:gd name="connsiteY72" fmla="*/ 197739 h 402145"/>
              <a:gd name="connsiteX73" fmla="*/ 2182654 w 3663506"/>
              <a:gd name="connsiteY73" fmla="*/ 267652 h 402145"/>
              <a:gd name="connsiteX74" fmla="*/ 2240376 w 3663506"/>
              <a:gd name="connsiteY74" fmla="*/ 293560 h 402145"/>
              <a:gd name="connsiteX75" fmla="*/ 2298288 w 3663506"/>
              <a:gd name="connsiteY75" fmla="*/ 267367 h 402145"/>
              <a:gd name="connsiteX76" fmla="*/ 2298288 w 3663506"/>
              <a:gd name="connsiteY76" fmla="*/ 267557 h 402145"/>
              <a:gd name="connsiteX77" fmla="*/ 2319624 w 3663506"/>
              <a:gd name="connsiteY77" fmla="*/ 196977 h 402145"/>
              <a:gd name="connsiteX78" fmla="*/ 2298288 w 3663506"/>
              <a:gd name="connsiteY78" fmla="*/ 127444 h 402145"/>
              <a:gd name="connsiteX79" fmla="*/ 2240376 w 3663506"/>
              <a:gd name="connsiteY79" fmla="*/ 101917 h 402145"/>
              <a:gd name="connsiteX80" fmla="*/ 468631 w 3663506"/>
              <a:gd name="connsiteY80" fmla="*/ 101917 h 402145"/>
              <a:gd name="connsiteX81" fmla="*/ 410719 w 3663506"/>
              <a:gd name="connsiteY81" fmla="*/ 127825 h 402145"/>
              <a:gd name="connsiteX82" fmla="*/ 389383 w 3663506"/>
              <a:gd name="connsiteY82" fmla="*/ 197739 h 402145"/>
              <a:gd name="connsiteX83" fmla="*/ 410909 w 3663506"/>
              <a:gd name="connsiteY83" fmla="*/ 267652 h 402145"/>
              <a:gd name="connsiteX84" fmla="*/ 468631 w 3663506"/>
              <a:gd name="connsiteY84" fmla="*/ 293560 h 402145"/>
              <a:gd name="connsiteX85" fmla="*/ 526543 w 3663506"/>
              <a:gd name="connsiteY85" fmla="*/ 267367 h 402145"/>
              <a:gd name="connsiteX86" fmla="*/ 526543 w 3663506"/>
              <a:gd name="connsiteY86" fmla="*/ 267557 h 402145"/>
              <a:gd name="connsiteX87" fmla="*/ 547879 w 3663506"/>
              <a:gd name="connsiteY87" fmla="*/ 196977 h 402145"/>
              <a:gd name="connsiteX88" fmla="*/ 526543 w 3663506"/>
              <a:gd name="connsiteY88" fmla="*/ 127444 h 402145"/>
              <a:gd name="connsiteX89" fmla="*/ 468631 w 3663506"/>
              <a:gd name="connsiteY89" fmla="*/ 101917 h 402145"/>
              <a:gd name="connsiteX90" fmla="*/ 3558827 w 3663506"/>
              <a:gd name="connsiteY90" fmla="*/ 80581 h 402145"/>
              <a:gd name="connsiteX91" fmla="*/ 3608071 w 3663506"/>
              <a:gd name="connsiteY91" fmla="*/ 94773 h 402145"/>
              <a:gd name="connsiteX92" fmla="*/ 3639027 w 3663506"/>
              <a:gd name="connsiteY92" fmla="*/ 132873 h 402145"/>
              <a:gd name="connsiteX93" fmla="*/ 3639027 w 3663506"/>
              <a:gd name="connsiteY93" fmla="*/ 85344 h 402145"/>
              <a:gd name="connsiteX94" fmla="*/ 3639122 w 3663506"/>
              <a:gd name="connsiteY94" fmla="*/ 85439 h 402145"/>
              <a:gd name="connsiteX95" fmla="*/ 3663506 w 3663506"/>
              <a:gd name="connsiteY95" fmla="*/ 85439 h 402145"/>
              <a:gd name="connsiteX96" fmla="*/ 3663506 w 3663506"/>
              <a:gd name="connsiteY96" fmla="*/ 307657 h 402145"/>
              <a:gd name="connsiteX97" fmla="*/ 3637313 w 3663506"/>
              <a:gd name="connsiteY97" fmla="*/ 378428 h 402145"/>
              <a:gd name="connsiteX98" fmla="*/ 3562827 w 3663506"/>
              <a:gd name="connsiteY98" fmla="*/ 402145 h 402145"/>
              <a:gd name="connsiteX99" fmla="*/ 3499200 w 3663506"/>
              <a:gd name="connsiteY99" fmla="*/ 385572 h 402145"/>
              <a:gd name="connsiteX100" fmla="*/ 3471292 w 3663506"/>
              <a:gd name="connsiteY100" fmla="*/ 341090 h 402145"/>
              <a:gd name="connsiteX101" fmla="*/ 3496533 w 3663506"/>
              <a:gd name="connsiteY101" fmla="*/ 341090 h 402145"/>
              <a:gd name="connsiteX102" fmla="*/ 3563589 w 3663506"/>
              <a:gd name="connsiteY102" fmla="*/ 381190 h 402145"/>
              <a:gd name="connsiteX103" fmla="*/ 3619787 w 3663506"/>
              <a:gd name="connsiteY103" fmla="*/ 363759 h 402145"/>
              <a:gd name="connsiteX104" fmla="*/ 3638075 w 3663506"/>
              <a:gd name="connsiteY104" fmla="*/ 309753 h 402145"/>
              <a:gd name="connsiteX105" fmla="*/ 3638075 w 3663506"/>
              <a:gd name="connsiteY105" fmla="*/ 264033 h 402145"/>
              <a:gd name="connsiteX106" fmla="*/ 3606928 w 3663506"/>
              <a:gd name="connsiteY106" fmla="*/ 301085 h 402145"/>
              <a:gd name="connsiteX107" fmla="*/ 3559684 w 3663506"/>
              <a:gd name="connsiteY107" fmla="*/ 314991 h 402145"/>
              <a:gd name="connsiteX108" fmla="*/ 3488627 w 3663506"/>
              <a:gd name="connsiteY108" fmla="*/ 281463 h 402145"/>
              <a:gd name="connsiteX109" fmla="*/ 3462529 w 3663506"/>
              <a:gd name="connsiteY109" fmla="*/ 195167 h 402145"/>
              <a:gd name="connsiteX110" fmla="*/ 3489104 w 3663506"/>
              <a:gd name="connsiteY110" fmla="*/ 111918 h 402145"/>
              <a:gd name="connsiteX111" fmla="*/ 3558827 w 3663506"/>
              <a:gd name="connsiteY111" fmla="*/ 80581 h 402145"/>
              <a:gd name="connsiteX112" fmla="*/ 1349979 w 3663506"/>
              <a:gd name="connsiteY112" fmla="*/ 80581 h 402145"/>
              <a:gd name="connsiteX113" fmla="*/ 1419702 w 3663506"/>
              <a:gd name="connsiteY113" fmla="*/ 111537 h 402145"/>
              <a:gd name="connsiteX114" fmla="*/ 1419797 w 3663506"/>
              <a:gd name="connsiteY114" fmla="*/ 111537 h 402145"/>
              <a:gd name="connsiteX115" fmla="*/ 1445991 w 3663506"/>
              <a:gd name="connsiteY115" fmla="*/ 193929 h 402145"/>
              <a:gd name="connsiteX116" fmla="*/ 1419797 w 3663506"/>
              <a:gd name="connsiteY116" fmla="*/ 281082 h 402145"/>
              <a:gd name="connsiteX117" fmla="*/ 1348741 w 3663506"/>
              <a:gd name="connsiteY117" fmla="*/ 315087 h 402145"/>
              <a:gd name="connsiteX118" fmla="*/ 1303402 w 3663506"/>
              <a:gd name="connsiteY118" fmla="*/ 302895 h 402145"/>
              <a:gd name="connsiteX119" fmla="*/ 1272446 w 3663506"/>
              <a:gd name="connsiteY119" fmla="*/ 269367 h 402145"/>
              <a:gd name="connsiteX120" fmla="*/ 1272446 w 3663506"/>
              <a:gd name="connsiteY120" fmla="*/ 399192 h 402145"/>
              <a:gd name="connsiteX121" fmla="*/ 1246347 w 3663506"/>
              <a:gd name="connsiteY121" fmla="*/ 399192 h 402145"/>
              <a:gd name="connsiteX122" fmla="*/ 1246347 w 3663506"/>
              <a:gd name="connsiteY122" fmla="*/ 85439 h 402145"/>
              <a:gd name="connsiteX123" fmla="*/ 1269397 w 3663506"/>
              <a:gd name="connsiteY123" fmla="*/ 85439 h 402145"/>
              <a:gd name="connsiteX124" fmla="*/ 1269397 w 3663506"/>
              <a:gd name="connsiteY124" fmla="*/ 133350 h 402145"/>
              <a:gd name="connsiteX125" fmla="*/ 1300354 w 3663506"/>
              <a:gd name="connsiteY125" fmla="*/ 94964 h 402145"/>
              <a:gd name="connsiteX126" fmla="*/ 1349979 w 3663506"/>
              <a:gd name="connsiteY126" fmla="*/ 80581 h 402145"/>
              <a:gd name="connsiteX127" fmla="*/ 96298 w 3663506"/>
              <a:gd name="connsiteY127" fmla="*/ 80581 h 402145"/>
              <a:gd name="connsiteX128" fmla="*/ 145542 w 3663506"/>
              <a:gd name="connsiteY128" fmla="*/ 94773 h 402145"/>
              <a:gd name="connsiteX129" fmla="*/ 176498 w 3663506"/>
              <a:gd name="connsiteY129" fmla="*/ 132873 h 402145"/>
              <a:gd name="connsiteX130" fmla="*/ 176498 w 3663506"/>
              <a:gd name="connsiteY130" fmla="*/ 85344 h 402145"/>
              <a:gd name="connsiteX131" fmla="*/ 176594 w 3663506"/>
              <a:gd name="connsiteY131" fmla="*/ 85439 h 402145"/>
              <a:gd name="connsiteX132" fmla="*/ 200978 w 3663506"/>
              <a:gd name="connsiteY132" fmla="*/ 85439 h 402145"/>
              <a:gd name="connsiteX133" fmla="*/ 200978 w 3663506"/>
              <a:gd name="connsiteY133" fmla="*/ 307657 h 402145"/>
              <a:gd name="connsiteX134" fmla="*/ 174784 w 3663506"/>
              <a:gd name="connsiteY134" fmla="*/ 378428 h 402145"/>
              <a:gd name="connsiteX135" fmla="*/ 100298 w 3663506"/>
              <a:gd name="connsiteY135" fmla="*/ 402145 h 402145"/>
              <a:gd name="connsiteX136" fmla="*/ 36671 w 3663506"/>
              <a:gd name="connsiteY136" fmla="*/ 385572 h 402145"/>
              <a:gd name="connsiteX137" fmla="*/ 8763 w 3663506"/>
              <a:gd name="connsiteY137" fmla="*/ 341090 h 402145"/>
              <a:gd name="connsiteX138" fmla="*/ 34004 w 3663506"/>
              <a:gd name="connsiteY138" fmla="*/ 341090 h 402145"/>
              <a:gd name="connsiteX139" fmla="*/ 101060 w 3663506"/>
              <a:gd name="connsiteY139" fmla="*/ 381190 h 402145"/>
              <a:gd name="connsiteX140" fmla="*/ 157258 w 3663506"/>
              <a:gd name="connsiteY140" fmla="*/ 363759 h 402145"/>
              <a:gd name="connsiteX141" fmla="*/ 175546 w 3663506"/>
              <a:gd name="connsiteY141" fmla="*/ 309753 h 402145"/>
              <a:gd name="connsiteX142" fmla="*/ 175546 w 3663506"/>
              <a:gd name="connsiteY142" fmla="*/ 264033 h 402145"/>
              <a:gd name="connsiteX143" fmla="*/ 144399 w 3663506"/>
              <a:gd name="connsiteY143" fmla="*/ 301085 h 402145"/>
              <a:gd name="connsiteX144" fmla="*/ 97155 w 3663506"/>
              <a:gd name="connsiteY144" fmla="*/ 314991 h 402145"/>
              <a:gd name="connsiteX145" fmla="*/ 26099 w 3663506"/>
              <a:gd name="connsiteY145" fmla="*/ 281463 h 402145"/>
              <a:gd name="connsiteX146" fmla="*/ 0 w 3663506"/>
              <a:gd name="connsiteY146" fmla="*/ 195167 h 402145"/>
              <a:gd name="connsiteX147" fmla="*/ 26575 w 3663506"/>
              <a:gd name="connsiteY147" fmla="*/ 111918 h 402145"/>
              <a:gd name="connsiteX148" fmla="*/ 96298 w 3663506"/>
              <a:gd name="connsiteY148" fmla="*/ 80581 h 402145"/>
              <a:gd name="connsiteX149" fmla="*/ 3149728 w 3663506"/>
              <a:gd name="connsiteY149" fmla="*/ 79724 h 402145"/>
              <a:gd name="connsiteX150" fmla="*/ 3225928 w 3663506"/>
              <a:gd name="connsiteY150" fmla="*/ 111538 h 402145"/>
              <a:gd name="connsiteX151" fmla="*/ 3254693 w 3663506"/>
              <a:gd name="connsiteY151" fmla="*/ 196977 h 402145"/>
              <a:gd name="connsiteX152" fmla="*/ 3225451 w 3663506"/>
              <a:gd name="connsiteY152" fmla="*/ 282797 h 402145"/>
              <a:gd name="connsiteX153" fmla="*/ 3149251 w 3663506"/>
              <a:gd name="connsiteY153" fmla="*/ 315944 h 402145"/>
              <a:gd name="connsiteX154" fmla="*/ 3072956 w 3663506"/>
              <a:gd name="connsiteY154" fmla="*/ 283273 h 402145"/>
              <a:gd name="connsiteX155" fmla="*/ 3073051 w 3663506"/>
              <a:gd name="connsiteY155" fmla="*/ 283273 h 402145"/>
              <a:gd name="connsiteX156" fmla="*/ 3043905 w 3663506"/>
              <a:gd name="connsiteY156" fmla="*/ 197834 h 402145"/>
              <a:gd name="connsiteX157" fmla="*/ 3073051 w 3663506"/>
              <a:gd name="connsiteY157" fmla="*/ 111538 h 402145"/>
              <a:gd name="connsiteX158" fmla="*/ 3149728 w 3663506"/>
              <a:gd name="connsiteY158" fmla="*/ 79724 h 402145"/>
              <a:gd name="connsiteX159" fmla="*/ 2662143 w 3663506"/>
              <a:gd name="connsiteY159" fmla="*/ 79724 h 402145"/>
              <a:gd name="connsiteX160" fmla="*/ 2727484 w 3663506"/>
              <a:gd name="connsiteY160" fmla="*/ 128968 h 402145"/>
              <a:gd name="connsiteX161" fmla="*/ 2799398 w 3663506"/>
              <a:gd name="connsiteY161" fmla="*/ 79724 h 402145"/>
              <a:gd name="connsiteX162" fmla="*/ 2850643 w 3663506"/>
              <a:gd name="connsiteY162" fmla="*/ 99536 h 402145"/>
              <a:gd name="connsiteX163" fmla="*/ 2868264 w 3663506"/>
              <a:gd name="connsiteY163" fmla="*/ 157734 h 402145"/>
              <a:gd name="connsiteX164" fmla="*/ 2868264 w 3663506"/>
              <a:gd name="connsiteY164" fmla="*/ 310229 h 402145"/>
              <a:gd name="connsiteX165" fmla="*/ 2842070 w 3663506"/>
              <a:gd name="connsiteY165" fmla="*/ 310229 h 402145"/>
              <a:gd name="connsiteX166" fmla="*/ 2842070 w 3663506"/>
              <a:gd name="connsiteY166" fmla="*/ 158210 h 402145"/>
              <a:gd name="connsiteX167" fmla="*/ 2792445 w 3663506"/>
              <a:gd name="connsiteY167" fmla="*/ 102870 h 402145"/>
              <a:gd name="connsiteX168" fmla="*/ 2747963 w 3663506"/>
              <a:gd name="connsiteY168" fmla="*/ 123825 h 402145"/>
              <a:gd name="connsiteX169" fmla="*/ 2731009 w 3663506"/>
              <a:gd name="connsiteY169" fmla="*/ 185737 h 402145"/>
              <a:gd name="connsiteX170" fmla="*/ 2731009 w 3663506"/>
              <a:gd name="connsiteY170" fmla="*/ 310324 h 402145"/>
              <a:gd name="connsiteX171" fmla="*/ 2704815 w 3663506"/>
              <a:gd name="connsiteY171" fmla="*/ 310324 h 402145"/>
              <a:gd name="connsiteX172" fmla="*/ 2704815 w 3663506"/>
              <a:gd name="connsiteY172" fmla="*/ 158305 h 402145"/>
              <a:gd name="connsiteX173" fmla="*/ 2655190 w 3663506"/>
              <a:gd name="connsiteY173" fmla="*/ 102965 h 402145"/>
              <a:gd name="connsiteX174" fmla="*/ 2610994 w 3663506"/>
              <a:gd name="connsiteY174" fmla="*/ 124492 h 402145"/>
              <a:gd name="connsiteX175" fmla="*/ 2593753 w 3663506"/>
              <a:gd name="connsiteY175" fmla="*/ 186975 h 402145"/>
              <a:gd name="connsiteX176" fmla="*/ 2593753 w 3663506"/>
              <a:gd name="connsiteY176" fmla="*/ 310324 h 402145"/>
              <a:gd name="connsiteX177" fmla="*/ 2567655 w 3663506"/>
              <a:gd name="connsiteY177" fmla="*/ 310324 h 402145"/>
              <a:gd name="connsiteX178" fmla="*/ 2567655 w 3663506"/>
              <a:gd name="connsiteY178" fmla="*/ 85439 h 402145"/>
              <a:gd name="connsiteX179" fmla="*/ 2592896 w 3663506"/>
              <a:gd name="connsiteY179" fmla="*/ 85439 h 402145"/>
              <a:gd name="connsiteX180" fmla="*/ 2591563 w 3663506"/>
              <a:gd name="connsiteY180" fmla="*/ 128111 h 402145"/>
              <a:gd name="connsiteX181" fmla="*/ 2662143 w 3663506"/>
              <a:gd name="connsiteY181" fmla="*/ 79724 h 402145"/>
              <a:gd name="connsiteX182" fmla="*/ 2240757 w 3663506"/>
              <a:gd name="connsiteY182" fmla="*/ 79724 h 402145"/>
              <a:gd name="connsiteX183" fmla="*/ 2316957 w 3663506"/>
              <a:gd name="connsiteY183" fmla="*/ 111538 h 402145"/>
              <a:gd name="connsiteX184" fmla="*/ 2345722 w 3663506"/>
              <a:gd name="connsiteY184" fmla="*/ 196977 h 402145"/>
              <a:gd name="connsiteX185" fmla="*/ 2316480 w 3663506"/>
              <a:gd name="connsiteY185" fmla="*/ 282797 h 402145"/>
              <a:gd name="connsiteX186" fmla="*/ 2240280 w 3663506"/>
              <a:gd name="connsiteY186" fmla="*/ 315944 h 402145"/>
              <a:gd name="connsiteX187" fmla="*/ 2163985 w 3663506"/>
              <a:gd name="connsiteY187" fmla="*/ 283273 h 402145"/>
              <a:gd name="connsiteX188" fmla="*/ 2164080 w 3663506"/>
              <a:gd name="connsiteY188" fmla="*/ 283273 h 402145"/>
              <a:gd name="connsiteX189" fmla="*/ 2134934 w 3663506"/>
              <a:gd name="connsiteY189" fmla="*/ 197834 h 402145"/>
              <a:gd name="connsiteX190" fmla="*/ 2164080 w 3663506"/>
              <a:gd name="connsiteY190" fmla="*/ 111538 h 402145"/>
              <a:gd name="connsiteX191" fmla="*/ 2240757 w 3663506"/>
              <a:gd name="connsiteY191" fmla="*/ 79724 h 402145"/>
              <a:gd name="connsiteX192" fmla="*/ 469012 w 3663506"/>
              <a:gd name="connsiteY192" fmla="*/ 79724 h 402145"/>
              <a:gd name="connsiteX193" fmla="*/ 545212 w 3663506"/>
              <a:gd name="connsiteY193" fmla="*/ 111538 h 402145"/>
              <a:gd name="connsiteX194" fmla="*/ 573977 w 3663506"/>
              <a:gd name="connsiteY194" fmla="*/ 196977 h 402145"/>
              <a:gd name="connsiteX195" fmla="*/ 544736 w 3663506"/>
              <a:gd name="connsiteY195" fmla="*/ 282797 h 402145"/>
              <a:gd name="connsiteX196" fmla="*/ 468536 w 3663506"/>
              <a:gd name="connsiteY196" fmla="*/ 315944 h 402145"/>
              <a:gd name="connsiteX197" fmla="*/ 392240 w 3663506"/>
              <a:gd name="connsiteY197" fmla="*/ 283273 h 402145"/>
              <a:gd name="connsiteX198" fmla="*/ 392336 w 3663506"/>
              <a:gd name="connsiteY198" fmla="*/ 283273 h 402145"/>
              <a:gd name="connsiteX199" fmla="*/ 363189 w 3663506"/>
              <a:gd name="connsiteY199" fmla="*/ 197834 h 402145"/>
              <a:gd name="connsiteX200" fmla="*/ 392336 w 3663506"/>
              <a:gd name="connsiteY200" fmla="*/ 111538 h 402145"/>
              <a:gd name="connsiteX201" fmla="*/ 469012 w 3663506"/>
              <a:gd name="connsiteY201" fmla="*/ 79724 h 402145"/>
              <a:gd name="connsiteX202" fmla="*/ 3416904 w 3663506"/>
              <a:gd name="connsiteY202" fmla="*/ 79343 h 402145"/>
              <a:gd name="connsiteX203" fmla="*/ 3430810 w 3663506"/>
              <a:gd name="connsiteY203" fmla="*/ 80677 h 402145"/>
              <a:gd name="connsiteX204" fmla="*/ 3430810 w 3663506"/>
              <a:gd name="connsiteY204" fmla="*/ 106299 h 402145"/>
              <a:gd name="connsiteX205" fmla="*/ 3412903 w 3663506"/>
              <a:gd name="connsiteY205" fmla="*/ 104965 h 402145"/>
              <a:gd name="connsiteX206" fmla="*/ 3361944 w 3663506"/>
              <a:gd name="connsiteY206" fmla="*/ 126301 h 402145"/>
              <a:gd name="connsiteX207" fmla="*/ 3341465 w 3663506"/>
              <a:gd name="connsiteY207" fmla="*/ 185547 h 402145"/>
              <a:gd name="connsiteX208" fmla="*/ 3341465 w 3663506"/>
              <a:gd name="connsiteY208" fmla="*/ 310134 h 402145"/>
              <a:gd name="connsiteX209" fmla="*/ 3315367 w 3663506"/>
              <a:gd name="connsiteY209" fmla="*/ 310134 h 402145"/>
              <a:gd name="connsiteX210" fmla="*/ 3315367 w 3663506"/>
              <a:gd name="connsiteY210" fmla="*/ 85439 h 402145"/>
              <a:gd name="connsiteX211" fmla="*/ 3339751 w 3663506"/>
              <a:gd name="connsiteY211" fmla="*/ 85439 h 402145"/>
              <a:gd name="connsiteX212" fmla="*/ 3339751 w 3663506"/>
              <a:gd name="connsiteY212" fmla="*/ 135540 h 402145"/>
              <a:gd name="connsiteX213" fmla="*/ 3416904 w 3663506"/>
              <a:gd name="connsiteY213" fmla="*/ 79343 h 402145"/>
              <a:gd name="connsiteX214" fmla="*/ 2507934 w 3663506"/>
              <a:gd name="connsiteY214" fmla="*/ 79343 h 402145"/>
              <a:gd name="connsiteX215" fmla="*/ 2521840 w 3663506"/>
              <a:gd name="connsiteY215" fmla="*/ 80677 h 402145"/>
              <a:gd name="connsiteX216" fmla="*/ 2521840 w 3663506"/>
              <a:gd name="connsiteY216" fmla="*/ 106299 h 402145"/>
              <a:gd name="connsiteX217" fmla="*/ 2503933 w 3663506"/>
              <a:gd name="connsiteY217" fmla="*/ 104965 h 402145"/>
              <a:gd name="connsiteX218" fmla="*/ 2452974 w 3663506"/>
              <a:gd name="connsiteY218" fmla="*/ 126301 h 402145"/>
              <a:gd name="connsiteX219" fmla="*/ 2432495 w 3663506"/>
              <a:gd name="connsiteY219" fmla="*/ 185547 h 402145"/>
              <a:gd name="connsiteX220" fmla="*/ 2432495 w 3663506"/>
              <a:gd name="connsiteY220" fmla="*/ 310134 h 402145"/>
              <a:gd name="connsiteX221" fmla="*/ 2406397 w 3663506"/>
              <a:gd name="connsiteY221" fmla="*/ 310134 h 402145"/>
              <a:gd name="connsiteX222" fmla="*/ 2406397 w 3663506"/>
              <a:gd name="connsiteY222" fmla="*/ 85439 h 402145"/>
              <a:gd name="connsiteX223" fmla="*/ 2430781 w 3663506"/>
              <a:gd name="connsiteY223" fmla="*/ 85439 h 402145"/>
              <a:gd name="connsiteX224" fmla="*/ 2430781 w 3663506"/>
              <a:gd name="connsiteY224" fmla="*/ 135540 h 402145"/>
              <a:gd name="connsiteX225" fmla="*/ 2507934 w 3663506"/>
              <a:gd name="connsiteY225" fmla="*/ 79343 h 402145"/>
              <a:gd name="connsiteX226" fmla="*/ 1694308 w 3663506"/>
              <a:gd name="connsiteY226" fmla="*/ 79343 h 402145"/>
              <a:gd name="connsiteX227" fmla="*/ 1757744 w 3663506"/>
              <a:gd name="connsiteY227" fmla="*/ 96774 h 402145"/>
              <a:gd name="connsiteX228" fmla="*/ 1779747 w 3663506"/>
              <a:gd name="connsiteY228" fmla="*/ 146018 h 402145"/>
              <a:gd name="connsiteX229" fmla="*/ 1779747 w 3663506"/>
              <a:gd name="connsiteY229" fmla="*/ 259270 h 402145"/>
              <a:gd name="connsiteX230" fmla="*/ 1785652 w 3663506"/>
              <a:gd name="connsiteY230" fmla="*/ 283273 h 402145"/>
              <a:gd name="connsiteX231" fmla="*/ 1806798 w 3663506"/>
              <a:gd name="connsiteY231" fmla="*/ 290227 h 402145"/>
              <a:gd name="connsiteX232" fmla="*/ 1813751 w 3663506"/>
              <a:gd name="connsiteY232" fmla="*/ 290227 h 402145"/>
              <a:gd name="connsiteX233" fmla="*/ 1813751 w 3663506"/>
              <a:gd name="connsiteY233" fmla="*/ 310229 h 402145"/>
              <a:gd name="connsiteX234" fmla="*/ 1799368 w 3663506"/>
              <a:gd name="connsiteY234" fmla="*/ 310229 h 402145"/>
              <a:gd name="connsiteX235" fmla="*/ 1767555 w 3663506"/>
              <a:gd name="connsiteY235" fmla="*/ 300228 h 402145"/>
              <a:gd name="connsiteX236" fmla="*/ 1756696 w 3663506"/>
              <a:gd name="connsiteY236" fmla="*/ 267938 h 402145"/>
              <a:gd name="connsiteX237" fmla="*/ 1723550 w 3663506"/>
              <a:gd name="connsiteY237" fmla="*/ 302990 h 402145"/>
              <a:gd name="connsiteX238" fmla="*/ 1670781 w 3663506"/>
              <a:gd name="connsiteY238" fmla="*/ 315849 h 402145"/>
              <a:gd name="connsiteX239" fmla="*/ 1614964 w 3663506"/>
              <a:gd name="connsiteY239" fmla="*/ 298418 h 402145"/>
              <a:gd name="connsiteX240" fmla="*/ 1594962 w 3663506"/>
              <a:gd name="connsiteY240" fmla="*/ 251365 h 402145"/>
              <a:gd name="connsiteX241" fmla="*/ 1668209 w 3663506"/>
              <a:gd name="connsiteY241" fmla="*/ 184309 h 402145"/>
              <a:gd name="connsiteX242" fmla="*/ 1724883 w 3663506"/>
              <a:gd name="connsiteY242" fmla="*/ 176879 h 402145"/>
              <a:gd name="connsiteX243" fmla="*/ 1747076 w 3663506"/>
              <a:gd name="connsiteY243" fmla="*/ 167925 h 402145"/>
              <a:gd name="connsiteX244" fmla="*/ 1753172 w 3663506"/>
              <a:gd name="connsiteY244" fmla="*/ 149447 h 402145"/>
              <a:gd name="connsiteX245" fmla="*/ 1753172 w 3663506"/>
              <a:gd name="connsiteY245" fmla="*/ 143827 h 402145"/>
              <a:gd name="connsiteX246" fmla="*/ 1692593 w 3663506"/>
              <a:gd name="connsiteY246" fmla="*/ 101155 h 402145"/>
              <a:gd name="connsiteX247" fmla="*/ 1647921 w 3663506"/>
              <a:gd name="connsiteY247" fmla="*/ 112490 h 402145"/>
              <a:gd name="connsiteX248" fmla="*/ 1630681 w 3663506"/>
              <a:gd name="connsiteY248" fmla="*/ 149066 h 402145"/>
              <a:gd name="connsiteX249" fmla="*/ 1604582 w 3663506"/>
              <a:gd name="connsiteY249" fmla="*/ 149066 h 402145"/>
              <a:gd name="connsiteX250" fmla="*/ 1694308 w 3663506"/>
              <a:gd name="connsiteY250" fmla="*/ 79343 h 402145"/>
              <a:gd name="connsiteX251" fmla="*/ 981457 w 3663506"/>
              <a:gd name="connsiteY251" fmla="*/ 79343 h 402145"/>
              <a:gd name="connsiteX252" fmla="*/ 1044893 w 3663506"/>
              <a:gd name="connsiteY252" fmla="*/ 96774 h 402145"/>
              <a:gd name="connsiteX253" fmla="*/ 1066896 w 3663506"/>
              <a:gd name="connsiteY253" fmla="*/ 146018 h 402145"/>
              <a:gd name="connsiteX254" fmla="*/ 1066896 w 3663506"/>
              <a:gd name="connsiteY254" fmla="*/ 259270 h 402145"/>
              <a:gd name="connsiteX255" fmla="*/ 1072801 w 3663506"/>
              <a:gd name="connsiteY255" fmla="*/ 283273 h 402145"/>
              <a:gd name="connsiteX256" fmla="*/ 1093947 w 3663506"/>
              <a:gd name="connsiteY256" fmla="*/ 290227 h 402145"/>
              <a:gd name="connsiteX257" fmla="*/ 1100900 w 3663506"/>
              <a:gd name="connsiteY257" fmla="*/ 290227 h 402145"/>
              <a:gd name="connsiteX258" fmla="*/ 1100900 w 3663506"/>
              <a:gd name="connsiteY258" fmla="*/ 310229 h 402145"/>
              <a:gd name="connsiteX259" fmla="*/ 1086517 w 3663506"/>
              <a:gd name="connsiteY259" fmla="*/ 310229 h 402145"/>
              <a:gd name="connsiteX260" fmla="*/ 1054704 w 3663506"/>
              <a:gd name="connsiteY260" fmla="*/ 300228 h 402145"/>
              <a:gd name="connsiteX261" fmla="*/ 1043845 w 3663506"/>
              <a:gd name="connsiteY261" fmla="*/ 267938 h 402145"/>
              <a:gd name="connsiteX262" fmla="*/ 1010699 w 3663506"/>
              <a:gd name="connsiteY262" fmla="*/ 302990 h 402145"/>
              <a:gd name="connsiteX263" fmla="*/ 957930 w 3663506"/>
              <a:gd name="connsiteY263" fmla="*/ 315849 h 402145"/>
              <a:gd name="connsiteX264" fmla="*/ 902113 w 3663506"/>
              <a:gd name="connsiteY264" fmla="*/ 298418 h 402145"/>
              <a:gd name="connsiteX265" fmla="*/ 882111 w 3663506"/>
              <a:gd name="connsiteY265" fmla="*/ 251365 h 402145"/>
              <a:gd name="connsiteX266" fmla="*/ 955358 w 3663506"/>
              <a:gd name="connsiteY266" fmla="*/ 184309 h 402145"/>
              <a:gd name="connsiteX267" fmla="*/ 1012032 w 3663506"/>
              <a:gd name="connsiteY267" fmla="*/ 176879 h 402145"/>
              <a:gd name="connsiteX268" fmla="*/ 1034225 w 3663506"/>
              <a:gd name="connsiteY268" fmla="*/ 167925 h 402145"/>
              <a:gd name="connsiteX269" fmla="*/ 1040321 w 3663506"/>
              <a:gd name="connsiteY269" fmla="*/ 149447 h 402145"/>
              <a:gd name="connsiteX270" fmla="*/ 1040321 w 3663506"/>
              <a:gd name="connsiteY270" fmla="*/ 143827 h 402145"/>
              <a:gd name="connsiteX271" fmla="*/ 979742 w 3663506"/>
              <a:gd name="connsiteY271" fmla="*/ 101155 h 402145"/>
              <a:gd name="connsiteX272" fmla="*/ 935070 w 3663506"/>
              <a:gd name="connsiteY272" fmla="*/ 112490 h 402145"/>
              <a:gd name="connsiteX273" fmla="*/ 917830 w 3663506"/>
              <a:gd name="connsiteY273" fmla="*/ 149066 h 402145"/>
              <a:gd name="connsiteX274" fmla="*/ 891731 w 3663506"/>
              <a:gd name="connsiteY274" fmla="*/ 149066 h 402145"/>
              <a:gd name="connsiteX275" fmla="*/ 981457 w 3663506"/>
              <a:gd name="connsiteY275" fmla="*/ 79343 h 402145"/>
              <a:gd name="connsiteX276" fmla="*/ 1873473 w 3663506"/>
              <a:gd name="connsiteY276" fmla="*/ 18764 h 402145"/>
              <a:gd name="connsiteX277" fmla="*/ 1899666 w 3663506"/>
              <a:gd name="connsiteY277" fmla="*/ 18764 h 402145"/>
              <a:gd name="connsiteX278" fmla="*/ 1899666 w 3663506"/>
              <a:gd name="connsiteY278" fmla="*/ 86296 h 402145"/>
              <a:gd name="connsiteX279" fmla="*/ 1956340 w 3663506"/>
              <a:gd name="connsiteY279" fmla="*/ 85439 h 402145"/>
              <a:gd name="connsiteX280" fmla="*/ 1956340 w 3663506"/>
              <a:gd name="connsiteY280" fmla="*/ 105918 h 402145"/>
              <a:gd name="connsiteX281" fmla="*/ 1899666 w 3663506"/>
              <a:gd name="connsiteY281" fmla="*/ 105061 h 402145"/>
              <a:gd name="connsiteX282" fmla="*/ 1899571 w 3663506"/>
              <a:gd name="connsiteY282" fmla="*/ 105061 h 402145"/>
              <a:gd name="connsiteX283" fmla="*/ 1899571 w 3663506"/>
              <a:gd name="connsiteY283" fmla="*/ 258794 h 402145"/>
              <a:gd name="connsiteX284" fmla="*/ 1906144 w 3663506"/>
              <a:gd name="connsiteY284" fmla="*/ 281273 h 402145"/>
              <a:gd name="connsiteX285" fmla="*/ 1927956 w 3663506"/>
              <a:gd name="connsiteY285" fmla="*/ 288036 h 402145"/>
              <a:gd name="connsiteX286" fmla="*/ 1955864 w 3663506"/>
              <a:gd name="connsiteY286" fmla="*/ 288036 h 402145"/>
              <a:gd name="connsiteX287" fmla="*/ 1955864 w 3663506"/>
              <a:gd name="connsiteY287" fmla="*/ 310229 h 402145"/>
              <a:gd name="connsiteX288" fmla="*/ 1921002 w 3663506"/>
              <a:gd name="connsiteY288" fmla="*/ 310229 h 402145"/>
              <a:gd name="connsiteX289" fmla="*/ 1873473 w 3663506"/>
              <a:gd name="connsiteY289" fmla="*/ 261842 h 402145"/>
              <a:gd name="connsiteX290" fmla="*/ 1873473 w 3663506"/>
              <a:gd name="connsiteY290" fmla="*/ 105061 h 402145"/>
              <a:gd name="connsiteX291" fmla="*/ 1834706 w 3663506"/>
              <a:gd name="connsiteY291" fmla="*/ 105918 h 402145"/>
              <a:gd name="connsiteX292" fmla="*/ 1834706 w 3663506"/>
              <a:gd name="connsiteY292" fmla="*/ 85439 h 402145"/>
              <a:gd name="connsiteX293" fmla="*/ 1873473 w 3663506"/>
              <a:gd name="connsiteY293" fmla="*/ 86296 h 402145"/>
              <a:gd name="connsiteX294" fmla="*/ 2084357 w 3663506"/>
              <a:gd name="connsiteY294" fmla="*/ 95 h 402145"/>
              <a:gd name="connsiteX295" fmla="*/ 2107407 w 3663506"/>
              <a:gd name="connsiteY295" fmla="*/ 95 h 402145"/>
              <a:gd name="connsiteX296" fmla="*/ 2107407 w 3663506"/>
              <a:gd name="connsiteY296" fmla="*/ 22193 h 402145"/>
              <a:gd name="connsiteX297" fmla="*/ 2084833 w 3663506"/>
              <a:gd name="connsiteY297" fmla="*/ 22193 h 402145"/>
              <a:gd name="connsiteX298" fmla="*/ 2057115 w 3663506"/>
              <a:gd name="connsiteY298" fmla="*/ 30956 h 402145"/>
              <a:gd name="connsiteX299" fmla="*/ 2048638 w 3663506"/>
              <a:gd name="connsiteY299" fmla="*/ 60579 h 402145"/>
              <a:gd name="connsiteX300" fmla="*/ 2048638 w 3663506"/>
              <a:gd name="connsiteY300" fmla="*/ 86296 h 402145"/>
              <a:gd name="connsiteX301" fmla="*/ 2107407 w 3663506"/>
              <a:gd name="connsiteY301" fmla="*/ 85439 h 402145"/>
              <a:gd name="connsiteX302" fmla="*/ 2107407 w 3663506"/>
              <a:gd name="connsiteY302" fmla="*/ 105918 h 402145"/>
              <a:gd name="connsiteX303" fmla="*/ 2048638 w 3663506"/>
              <a:gd name="connsiteY303" fmla="*/ 105061 h 402145"/>
              <a:gd name="connsiteX304" fmla="*/ 2048638 w 3663506"/>
              <a:gd name="connsiteY304" fmla="*/ 310324 h 402145"/>
              <a:gd name="connsiteX305" fmla="*/ 2022444 w 3663506"/>
              <a:gd name="connsiteY305" fmla="*/ 310324 h 402145"/>
              <a:gd name="connsiteX306" fmla="*/ 2022444 w 3663506"/>
              <a:gd name="connsiteY306" fmla="*/ 105061 h 402145"/>
              <a:gd name="connsiteX307" fmla="*/ 1983201 w 3663506"/>
              <a:gd name="connsiteY307" fmla="*/ 105918 h 402145"/>
              <a:gd name="connsiteX308" fmla="*/ 1983201 w 3663506"/>
              <a:gd name="connsiteY308" fmla="*/ 85439 h 402145"/>
              <a:gd name="connsiteX309" fmla="*/ 2022444 w 3663506"/>
              <a:gd name="connsiteY309" fmla="*/ 86296 h 402145"/>
              <a:gd name="connsiteX310" fmla="*/ 2022444 w 3663506"/>
              <a:gd name="connsiteY310" fmla="*/ 64103 h 402145"/>
              <a:gd name="connsiteX311" fmla="*/ 2037493 w 3663506"/>
              <a:gd name="connsiteY311" fmla="*/ 15335 h 402145"/>
              <a:gd name="connsiteX312" fmla="*/ 2084357 w 3663506"/>
              <a:gd name="connsiteY312" fmla="*/ 95 h 402145"/>
              <a:gd name="connsiteX313" fmla="*/ 1506951 w 3663506"/>
              <a:gd name="connsiteY313" fmla="*/ 0 h 402145"/>
              <a:gd name="connsiteX314" fmla="*/ 1533050 w 3663506"/>
              <a:gd name="connsiteY314" fmla="*/ 0 h 402145"/>
              <a:gd name="connsiteX315" fmla="*/ 1533050 w 3663506"/>
              <a:gd name="connsiteY315" fmla="*/ 310229 h 402145"/>
              <a:gd name="connsiteX316" fmla="*/ 1506951 w 3663506"/>
              <a:gd name="connsiteY316" fmla="*/ 310229 h 402145"/>
              <a:gd name="connsiteX317" fmla="*/ 1145286 w 3663506"/>
              <a:gd name="connsiteY317" fmla="*/ 0 h 402145"/>
              <a:gd name="connsiteX318" fmla="*/ 1171385 w 3663506"/>
              <a:gd name="connsiteY318" fmla="*/ 0 h 402145"/>
              <a:gd name="connsiteX319" fmla="*/ 1171385 w 3663506"/>
              <a:gd name="connsiteY319" fmla="*/ 310229 h 402145"/>
              <a:gd name="connsiteX320" fmla="*/ 1145286 w 3663506"/>
              <a:gd name="connsiteY320" fmla="*/ 310229 h 402145"/>
              <a:gd name="connsiteX321" fmla="*/ 634651 w 3663506"/>
              <a:gd name="connsiteY321" fmla="*/ 0 h 402145"/>
              <a:gd name="connsiteX322" fmla="*/ 660750 w 3663506"/>
              <a:gd name="connsiteY322" fmla="*/ 0 h 402145"/>
              <a:gd name="connsiteX323" fmla="*/ 660750 w 3663506"/>
              <a:gd name="connsiteY323" fmla="*/ 126778 h 402145"/>
              <a:gd name="connsiteX324" fmla="*/ 691706 w 3663506"/>
              <a:gd name="connsiteY324" fmla="*/ 92964 h 402145"/>
              <a:gd name="connsiteX325" fmla="*/ 738283 w 3663506"/>
              <a:gd name="connsiteY325" fmla="*/ 80582 h 402145"/>
              <a:gd name="connsiteX326" fmla="*/ 808006 w 3663506"/>
              <a:gd name="connsiteY326" fmla="*/ 111538 h 402145"/>
              <a:gd name="connsiteX327" fmla="*/ 834200 w 3663506"/>
              <a:gd name="connsiteY327" fmla="*/ 193929 h 402145"/>
              <a:gd name="connsiteX328" fmla="*/ 808006 w 3663506"/>
              <a:gd name="connsiteY328" fmla="*/ 281083 h 402145"/>
              <a:gd name="connsiteX329" fmla="*/ 736950 w 3663506"/>
              <a:gd name="connsiteY329" fmla="*/ 315087 h 402145"/>
              <a:gd name="connsiteX330" fmla="*/ 689039 w 3663506"/>
              <a:gd name="connsiteY330" fmla="*/ 300895 h 402145"/>
              <a:gd name="connsiteX331" fmla="*/ 657702 w 3663506"/>
              <a:gd name="connsiteY331" fmla="*/ 262795 h 402145"/>
              <a:gd name="connsiteX332" fmla="*/ 657702 w 3663506"/>
              <a:gd name="connsiteY332" fmla="*/ 310325 h 402145"/>
              <a:gd name="connsiteX333" fmla="*/ 634651 w 3663506"/>
              <a:gd name="connsiteY333" fmla="*/ 310325 h 402145"/>
              <a:gd name="connsiteX334" fmla="*/ 276035 w 3663506"/>
              <a:gd name="connsiteY334" fmla="*/ 0 h 402145"/>
              <a:gd name="connsiteX335" fmla="*/ 302133 w 3663506"/>
              <a:gd name="connsiteY335" fmla="*/ 0 h 402145"/>
              <a:gd name="connsiteX336" fmla="*/ 302133 w 3663506"/>
              <a:gd name="connsiteY336" fmla="*/ 310229 h 402145"/>
              <a:gd name="connsiteX337" fmla="*/ 276035 w 3663506"/>
              <a:gd name="connsiteY337" fmla="*/ 310229 h 4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63506" h="402145">
                <a:moveTo>
                  <a:pt x="2943702" y="276225"/>
                </a:moveTo>
                <a:lnTo>
                  <a:pt x="2982469" y="276225"/>
                </a:lnTo>
                <a:lnTo>
                  <a:pt x="2982469" y="310229"/>
                </a:lnTo>
                <a:lnTo>
                  <a:pt x="2943702" y="310229"/>
                </a:lnTo>
                <a:close/>
                <a:moveTo>
                  <a:pt x="1753172" y="189071"/>
                </a:moveTo>
                <a:cubicBezTo>
                  <a:pt x="1749076" y="192024"/>
                  <a:pt x="1742980" y="194024"/>
                  <a:pt x="1734884" y="195167"/>
                </a:cubicBezTo>
                <a:lnTo>
                  <a:pt x="1672591" y="204311"/>
                </a:lnTo>
                <a:cubicBezTo>
                  <a:pt x="1638015" y="209264"/>
                  <a:pt x="1620775" y="224599"/>
                  <a:pt x="1620775" y="250507"/>
                </a:cubicBezTo>
                <a:cubicBezTo>
                  <a:pt x="1620775" y="264128"/>
                  <a:pt x="1625537" y="274987"/>
                  <a:pt x="1635158" y="282987"/>
                </a:cubicBezTo>
                <a:cubicBezTo>
                  <a:pt x="1644778" y="290989"/>
                  <a:pt x="1658113" y="294989"/>
                  <a:pt x="1675258" y="294989"/>
                </a:cubicBezTo>
                <a:cubicBezTo>
                  <a:pt x="1696499" y="294989"/>
                  <a:pt x="1714215" y="289179"/>
                  <a:pt x="1728598" y="277558"/>
                </a:cubicBezTo>
                <a:cubicBezTo>
                  <a:pt x="1742980" y="265938"/>
                  <a:pt x="1751172" y="250222"/>
                  <a:pt x="1753172" y="230505"/>
                </a:cubicBezTo>
                <a:close/>
                <a:moveTo>
                  <a:pt x="1040321" y="189071"/>
                </a:moveTo>
                <a:cubicBezTo>
                  <a:pt x="1036225" y="192024"/>
                  <a:pt x="1030129" y="194024"/>
                  <a:pt x="1022033" y="195167"/>
                </a:cubicBezTo>
                <a:lnTo>
                  <a:pt x="959740" y="204311"/>
                </a:lnTo>
                <a:cubicBezTo>
                  <a:pt x="925164" y="209264"/>
                  <a:pt x="907924" y="224599"/>
                  <a:pt x="907924" y="250507"/>
                </a:cubicBezTo>
                <a:cubicBezTo>
                  <a:pt x="907924" y="264128"/>
                  <a:pt x="912686" y="274987"/>
                  <a:pt x="922306" y="282987"/>
                </a:cubicBezTo>
                <a:cubicBezTo>
                  <a:pt x="931927" y="290989"/>
                  <a:pt x="945262" y="294989"/>
                  <a:pt x="962407" y="294989"/>
                </a:cubicBezTo>
                <a:cubicBezTo>
                  <a:pt x="983647" y="294989"/>
                  <a:pt x="1001364" y="289179"/>
                  <a:pt x="1015747" y="277558"/>
                </a:cubicBezTo>
                <a:cubicBezTo>
                  <a:pt x="1030129" y="265938"/>
                  <a:pt x="1038321" y="250222"/>
                  <a:pt x="1040321" y="230505"/>
                </a:cubicBezTo>
                <a:close/>
                <a:moveTo>
                  <a:pt x="3561970" y="103251"/>
                </a:moveTo>
                <a:cubicBezTo>
                  <a:pt x="3539300" y="103251"/>
                  <a:pt x="3521489" y="111252"/>
                  <a:pt x="3508344" y="127253"/>
                </a:cubicBezTo>
                <a:cubicBezTo>
                  <a:pt x="3495295" y="143541"/>
                  <a:pt x="3488723" y="166211"/>
                  <a:pt x="3488723" y="195262"/>
                </a:cubicBezTo>
                <a:cubicBezTo>
                  <a:pt x="3488723" y="224313"/>
                  <a:pt x="3495295" y="248507"/>
                  <a:pt x="3508344" y="266033"/>
                </a:cubicBezTo>
                <a:cubicBezTo>
                  <a:pt x="3521393" y="283654"/>
                  <a:pt x="3539300" y="292417"/>
                  <a:pt x="3561970" y="292417"/>
                </a:cubicBezTo>
                <a:cubicBezTo>
                  <a:pt x="3584639" y="292417"/>
                  <a:pt x="3602832" y="283749"/>
                  <a:pt x="3616643" y="266318"/>
                </a:cubicBezTo>
                <a:lnTo>
                  <a:pt x="3616643" y="266223"/>
                </a:lnTo>
                <a:cubicBezTo>
                  <a:pt x="3630455" y="248793"/>
                  <a:pt x="3637313" y="225361"/>
                  <a:pt x="3637313" y="196024"/>
                </a:cubicBezTo>
                <a:cubicBezTo>
                  <a:pt x="3637313" y="166687"/>
                  <a:pt x="3630455" y="143922"/>
                  <a:pt x="3616834" y="127634"/>
                </a:cubicBezTo>
                <a:cubicBezTo>
                  <a:pt x="3602927" y="111347"/>
                  <a:pt x="3584639" y="103251"/>
                  <a:pt x="3561970" y="103251"/>
                </a:cubicBezTo>
                <a:close/>
                <a:moveTo>
                  <a:pt x="1346550" y="103251"/>
                </a:moveTo>
                <a:cubicBezTo>
                  <a:pt x="1323595" y="103251"/>
                  <a:pt x="1305688" y="111442"/>
                  <a:pt x="1291876" y="127825"/>
                </a:cubicBezTo>
                <a:cubicBezTo>
                  <a:pt x="1278065" y="144208"/>
                  <a:pt x="1271207" y="166973"/>
                  <a:pt x="1271207" y="196024"/>
                </a:cubicBezTo>
                <a:cubicBezTo>
                  <a:pt x="1271207" y="225075"/>
                  <a:pt x="1278065" y="248793"/>
                  <a:pt x="1291876" y="266223"/>
                </a:cubicBezTo>
                <a:cubicBezTo>
                  <a:pt x="1305688" y="283654"/>
                  <a:pt x="1323880" y="292322"/>
                  <a:pt x="1346550" y="292322"/>
                </a:cubicBezTo>
                <a:cubicBezTo>
                  <a:pt x="1369220" y="292322"/>
                  <a:pt x="1386746" y="283368"/>
                  <a:pt x="1399890" y="265556"/>
                </a:cubicBezTo>
                <a:lnTo>
                  <a:pt x="1399985" y="265556"/>
                </a:lnTo>
                <a:cubicBezTo>
                  <a:pt x="1413225" y="247650"/>
                  <a:pt x="1419797" y="223837"/>
                  <a:pt x="1419797" y="193833"/>
                </a:cubicBezTo>
                <a:cubicBezTo>
                  <a:pt x="1419797" y="163830"/>
                  <a:pt x="1413320" y="142779"/>
                  <a:pt x="1400366" y="126968"/>
                </a:cubicBezTo>
                <a:cubicBezTo>
                  <a:pt x="1387412" y="111156"/>
                  <a:pt x="1369505" y="103251"/>
                  <a:pt x="1346550" y="103251"/>
                </a:cubicBezTo>
                <a:close/>
                <a:moveTo>
                  <a:pt x="734759" y="103251"/>
                </a:moveTo>
                <a:cubicBezTo>
                  <a:pt x="711804" y="103251"/>
                  <a:pt x="693897" y="111443"/>
                  <a:pt x="680085" y="127826"/>
                </a:cubicBezTo>
                <a:cubicBezTo>
                  <a:pt x="666274" y="144209"/>
                  <a:pt x="659416" y="166973"/>
                  <a:pt x="659416" y="196025"/>
                </a:cubicBezTo>
                <a:cubicBezTo>
                  <a:pt x="659416" y="225076"/>
                  <a:pt x="666274" y="248793"/>
                  <a:pt x="680085" y="266224"/>
                </a:cubicBezTo>
                <a:cubicBezTo>
                  <a:pt x="693897" y="283655"/>
                  <a:pt x="712089" y="292322"/>
                  <a:pt x="734759" y="292322"/>
                </a:cubicBezTo>
                <a:cubicBezTo>
                  <a:pt x="757428" y="292322"/>
                  <a:pt x="774954" y="283369"/>
                  <a:pt x="788099" y="265557"/>
                </a:cubicBezTo>
                <a:lnTo>
                  <a:pt x="788194" y="265557"/>
                </a:lnTo>
                <a:cubicBezTo>
                  <a:pt x="801434" y="247650"/>
                  <a:pt x="808006" y="223838"/>
                  <a:pt x="808006" y="193834"/>
                </a:cubicBezTo>
                <a:cubicBezTo>
                  <a:pt x="808006" y="163830"/>
                  <a:pt x="801529" y="142780"/>
                  <a:pt x="788575" y="126968"/>
                </a:cubicBezTo>
                <a:cubicBezTo>
                  <a:pt x="775621" y="111157"/>
                  <a:pt x="757714" y="103251"/>
                  <a:pt x="734759" y="103251"/>
                </a:cubicBezTo>
                <a:close/>
                <a:moveTo>
                  <a:pt x="99441" y="103251"/>
                </a:moveTo>
                <a:cubicBezTo>
                  <a:pt x="76772" y="103251"/>
                  <a:pt x="58960" y="111252"/>
                  <a:pt x="45815" y="127253"/>
                </a:cubicBezTo>
                <a:cubicBezTo>
                  <a:pt x="32766" y="143541"/>
                  <a:pt x="26194" y="166211"/>
                  <a:pt x="26194" y="195262"/>
                </a:cubicBezTo>
                <a:cubicBezTo>
                  <a:pt x="26194" y="224313"/>
                  <a:pt x="32766" y="248507"/>
                  <a:pt x="45815" y="266033"/>
                </a:cubicBezTo>
                <a:cubicBezTo>
                  <a:pt x="58865" y="283654"/>
                  <a:pt x="76772" y="292417"/>
                  <a:pt x="99441" y="292417"/>
                </a:cubicBezTo>
                <a:cubicBezTo>
                  <a:pt x="122111" y="292417"/>
                  <a:pt x="140303" y="283749"/>
                  <a:pt x="154115" y="266318"/>
                </a:cubicBezTo>
                <a:lnTo>
                  <a:pt x="154115" y="266223"/>
                </a:lnTo>
                <a:cubicBezTo>
                  <a:pt x="167926" y="248793"/>
                  <a:pt x="174784" y="225361"/>
                  <a:pt x="174784" y="196024"/>
                </a:cubicBezTo>
                <a:cubicBezTo>
                  <a:pt x="174784" y="166687"/>
                  <a:pt x="167926" y="143922"/>
                  <a:pt x="154305" y="127634"/>
                </a:cubicBezTo>
                <a:cubicBezTo>
                  <a:pt x="140399" y="111347"/>
                  <a:pt x="122111" y="103251"/>
                  <a:pt x="99441" y="103251"/>
                </a:cubicBezTo>
                <a:close/>
                <a:moveTo>
                  <a:pt x="3149347" y="101917"/>
                </a:moveTo>
                <a:cubicBezTo>
                  <a:pt x="3124963" y="101917"/>
                  <a:pt x="3105627" y="110585"/>
                  <a:pt x="3091435" y="127825"/>
                </a:cubicBezTo>
                <a:cubicBezTo>
                  <a:pt x="3077147" y="145065"/>
                  <a:pt x="3070099" y="168402"/>
                  <a:pt x="3070099" y="197739"/>
                </a:cubicBezTo>
                <a:cubicBezTo>
                  <a:pt x="3070099" y="227076"/>
                  <a:pt x="3077243" y="250412"/>
                  <a:pt x="3091625" y="267652"/>
                </a:cubicBezTo>
                <a:cubicBezTo>
                  <a:pt x="3106008" y="284893"/>
                  <a:pt x="3125249" y="293560"/>
                  <a:pt x="3149347" y="293560"/>
                </a:cubicBezTo>
                <a:cubicBezTo>
                  <a:pt x="3173445" y="293560"/>
                  <a:pt x="3193067" y="284797"/>
                  <a:pt x="3207259" y="267367"/>
                </a:cubicBezTo>
                <a:lnTo>
                  <a:pt x="3207259" y="267557"/>
                </a:lnTo>
                <a:cubicBezTo>
                  <a:pt x="3221451" y="250126"/>
                  <a:pt x="3228595" y="226600"/>
                  <a:pt x="3228595" y="196977"/>
                </a:cubicBezTo>
                <a:cubicBezTo>
                  <a:pt x="3228595" y="167354"/>
                  <a:pt x="3221451" y="144494"/>
                  <a:pt x="3207259" y="127444"/>
                </a:cubicBezTo>
                <a:cubicBezTo>
                  <a:pt x="3193067" y="110395"/>
                  <a:pt x="3173731" y="101917"/>
                  <a:pt x="3149347" y="101917"/>
                </a:cubicBezTo>
                <a:close/>
                <a:moveTo>
                  <a:pt x="2240376" y="101917"/>
                </a:moveTo>
                <a:cubicBezTo>
                  <a:pt x="2215992" y="101917"/>
                  <a:pt x="2196656" y="110585"/>
                  <a:pt x="2182464" y="127825"/>
                </a:cubicBezTo>
                <a:cubicBezTo>
                  <a:pt x="2168176" y="145065"/>
                  <a:pt x="2161128" y="168402"/>
                  <a:pt x="2161128" y="197739"/>
                </a:cubicBezTo>
                <a:cubicBezTo>
                  <a:pt x="2161128" y="227076"/>
                  <a:pt x="2168272" y="250412"/>
                  <a:pt x="2182654" y="267652"/>
                </a:cubicBezTo>
                <a:cubicBezTo>
                  <a:pt x="2197037" y="284893"/>
                  <a:pt x="2216278" y="293560"/>
                  <a:pt x="2240376" y="293560"/>
                </a:cubicBezTo>
                <a:cubicBezTo>
                  <a:pt x="2264474" y="293560"/>
                  <a:pt x="2284096" y="284797"/>
                  <a:pt x="2298288" y="267367"/>
                </a:cubicBezTo>
                <a:lnTo>
                  <a:pt x="2298288" y="267557"/>
                </a:lnTo>
                <a:cubicBezTo>
                  <a:pt x="2312480" y="250126"/>
                  <a:pt x="2319624" y="226600"/>
                  <a:pt x="2319624" y="196977"/>
                </a:cubicBezTo>
                <a:cubicBezTo>
                  <a:pt x="2319624" y="167354"/>
                  <a:pt x="2312480" y="144494"/>
                  <a:pt x="2298288" y="127444"/>
                </a:cubicBezTo>
                <a:cubicBezTo>
                  <a:pt x="2284096" y="110395"/>
                  <a:pt x="2264760" y="101917"/>
                  <a:pt x="2240376" y="101917"/>
                </a:cubicBezTo>
                <a:close/>
                <a:moveTo>
                  <a:pt x="468631" y="101917"/>
                </a:moveTo>
                <a:cubicBezTo>
                  <a:pt x="444247" y="101917"/>
                  <a:pt x="424911" y="110585"/>
                  <a:pt x="410719" y="127825"/>
                </a:cubicBezTo>
                <a:cubicBezTo>
                  <a:pt x="396431" y="145065"/>
                  <a:pt x="389383" y="168402"/>
                  <a:pt x="389383" y="197739"/>
                </a:cubicBezTo>
                <a:cubicBezTo>
                  <a:pt x="389383" y="227076"/>
                  <a:pt x="396527" y="250412"/>
                  <a:pt x="410909" y="267652"/>
                </a:cubicBezTo>
                <a:cubicBezTo>
                  <a:pt x="425292" y="284893"/>
                  <a:pt x="444533" y="293560"/>
                  <a:pt x="468631" y="293560"/>
                </a:cubicBezTo>
                <a:cubicBezTo>
                  <a:pt x="492729" y="293560"/>
                  <a:pt x="512351" y="284797"/>
                  <a:pt x="526543" y="267367"/>
                </a:cubicBezTo>
                <a:lnTo>
                  <a:pt x="526543" y="267557"/>
                </a:lnTo>
                <a:cubicBezTo>
                  <a:pt x="540735" y="250126"/>
                  <a:pt x="547879" y="226600"/>
                  <a:pt x="547879" y="196977"/>
                </a:cubicBezTo>
                <a:cubicBezTo>
                  <a:pt x="547879" y="167354"/>
                  <a:pt x="540735" y="144494"/>
                  <a:pt x="526543" y="127444"/>
                </a:cubicBezTo>
                <a:cubicBezTo>
                  <a:pt x="512351" y="110395"/>
                  <a:pt x="493015" y="101917"/>
                  <a:pt x="468631" y="101917"/>
                </a:cubicBezTo>
                <a:close/>
                <a:moveTo>
                  <a:pt x="3558827" y="80581"/>
                </a:moveTo>
                <a:cubicBezTo>
                  <a:pt x="3577400" y="80581"/>
                  <a:pt x="3593783" y="85344"/>
                  <a:pt x="3608071" y="94773"/>
                </a:cubicBezTo>
                <a:cubicBezTo>
                  <a:pt x="3622358" y="104203"/>
                  <a:pt x="3632645" y="116966"/>
                  <a:pt x="3639027" y="132873"/>
                </a:cubicBezTo>
                <a:lnTo>
                  <a:pt x="3639027" y="85344"/>
                </a:lnTo>
                <a:lnTo>
                  <a:pt x="3639122" y="85439"/>
                </a:lnTo>
                <a:lnTo>
                  <a:pt x="3663506" y="85439"/>
                </a:lnTo>
                <a:lnTo>
                  <a:pt x="3663506" y="307657"/>
                </a:lnTo>
                <a:cubicBezTo>
                  <a:pt x="3663506" y="338994"/>
                  <a:pt x="3654743" y="362616"/>
                  <a:pt x="3637313" y="378428"/>
                </a:cubicBezTo>
                <a:cubicBezTo>
                  <a:pt x="3619882" y="394239"/>
                  <a:pt x="3595022" y="402145"/>
                  <a:pt x="3562827" y="402145"/>
                </a:cubicBezTo>
                <a:cubicBezTo>
                  <a:pt x="3536348" y="402145"/>
                  <a:pt x="3515202" y="396621"/>
                  <a:pt x="3499200" y="385572"/>
                </a:cubicBezTo>
                <a:cubicBezTo>
                  <a:pt x="3483198" y="374523"/>
                  <a:pt x="3473959" y="359759"/>
                  <a:pt x="3471292" y="341090"/>
                </a:cubicBezTo>
                <a:lnTo>
                  <a:pt x="3496533" y="341090"/>
                </a:lnTo>
                <a:cubicBezTo>
                  <a:pt x="3503201" y="367855"/>
                  <a:pt x="3525584" y="381190"/>
                  <a:pt x="3563589" y="381190"/>
                </a:cubicBezTo>
                <a:cubicBezTo>
                  <a:pt x="3588830" y="381190"/>
                  <a:pt x="3607595" y="375380"/>
                  <a:pt x="3619787" y="363759"/>
                </a:cubicBezTo>
                <a:cubicBezTo>
                  <a:pt x="3631979" y="352139"/>
                  <a:pt x="3638075" y="334137"/>
                  <a:pt x="3638075" y="309753"/>
                </a:cubicBezTo>
                <a:lnTo>
                  <a:pt x="3638075" y="264033"/>
                </a:lnTo>
                <a:cubicBezTo>
                  <a:pt x="3631121" y="279463"/>
                  <a:pt x="3620739" y="291750"/>
                  <a:pt x="3606928" y="301085"/>
                </a:cubicBezTo>
                <a:cubicBezTo>
                  <a:pt x="3593117" y="310419"/>
                  <a:pt x="3577400" y="314991"/>
                  <a:pt x="3559684" y="314991"/>
                </a:cubicBezTo>
                <a:cubicBezTo>
                  <a:pt x="3529775" y="314991"/>
                  <a:pt x="3506058" y="303847"/>
                  <a:pt x="3488627" y="281463"/>
                </a:cubicBezTo>
                <a:cubicBezTo>
                  <a:pt x="3471197" y="259365"/>
                  <a:pt x="3462529" y="230600"/>
                  <a:pt x="3462529" y="195167"/>
                </a:cubicBezTo>
                <a:cubicBezTo>
                  <a:pt x="3462529" y="159734"/>
                  <a:pt x="3471387" y="132588"/>
                  <a:pt x="3489104" y="111918"/>
                </a:cubicBezTo>
                <a:cubicBezTo>
                  <a:pt x="3506534" y="90963"/>
                  <a:pt x="3529775" y="80581"/>
                  <a:pt x="3558827" y="80581"/>
                </a:cubicBezTo>
                <a:close/>
                <a:moveTo>
                  <a:pt x="1349979" y="80581"/>
                </a:moveTo>
                <a:cubicBezTo>
                  <a:pt x="1379030" y="80581"/>
                  <a:pt x="1402271" y="90868"/>
                  <a:pt x="1419702" y="111537"/>
                </a:cubicBezTo>
                <a:lnTo>
                  <a:pt x="1419797" y="111537"/>
                </a:lnTo>
                <a:cubicBezTo>
                  <a:pt x="1437228" y="131826"/>
                  <a:pt x="1445991" y="159353"/>
                  <a:pt x="1445991" y="193929"/>
                </a:cubicBezTo>
                <a:cubicBezTo>
                  <a:pt x="1445991" y="228504"/>
                  <a:pt x="1437228" y="258699"/>
                  <a:pt x="1419797" y="281082"/>
                </a:cubicBezTo>
                <a:cubicBezTo>
                  <a:pt x="1402367" y="303752"/>
                  <a:pt x="1378649" y="315087"/>
                  <a:pt x="1348741" y="315087"/>
                </a:cubicBezTo>
                <a:cubicBezTo>
                  <a:pt x="1331881" y="315087"/>
                  <a:pt x="1316832" y="310991"/>
                  <a:pt x="1303402" y="302895"/>
                </a:cubicBezTo>
                <a:cubicBezTo>
                  <a:pt x="1290067" y="294798"/>
                  <a:pt x="1279685" y="283559"/>
                  <a:pt x="1272446" y="269367"/>
                </a:cubicBezTo>
                <a:lnTo>
                  <a:pt x="1272446" y="399192"/>
                </a:lnTo>
                <a:lnTo>
                  <a:pt x="1246347" y="399192"/>
                </a:lnTo>
                <a:lnTo>
                  <a:pt x="1246347" y="85439"/>
                </a:lnTo>
                <a:lnTo>
                  <a:pt x="1269397" y="85439"/>
                </a:lnTo>
                <a:lnTo>
                  <a:pt x="1269397" y="133350"/>
                </a:lnTo>
                <a:cubicBezTo>
                  <a:pt x="1275779" y="117347"/>
                  <a:pt x="1286066" y="104584"/>
                  <a:pt x="1300354" y="94964"/>
                </a:cubicBezTo>
                <a:cubicBezTo>
                  <a:pt x="1314546" y="85344"/>
                  <a:pt x="1331120" y="80581"/>
                  <a:pt x="1349979" y="80581"/>
                </a:cubicBezTo>
                <a:close/>
                <a:moveTo>
                  <a:pt x="96298" y="80581"/>
                </a:moveTo>
                <a:cubicBezTo>
                  <a:pt x="114872" y="80581"/>
                  <a:pt x="131255" y="85344"/>
                  <a:pt x="145542" y="94773"/>
                </a:cubicBezTo>
                <a:cubicBezTo>
                  <a:pt x="159830" y="104203"/>
                  <a:pt x="170117" y="116966"/>
                  <a:pt x="176498" y="132873"/>
                </a:cubicBezTo>
                <a:lnTo>
                  <a:pt x="176498" y="85344"/>
                </a:lnTo>
                <a:lnTo>
                  <a:pt x="176594" y="85439"/>
                </a:lnTo>
                <a:lnTo>
                  <a:pt x="200978" y="85439"/>
                </a:lnTo>
                <a:lnTo>
                  <a:pt x="200978" y="307657"/>
                </a:lnTo>
                <a:cubicBezTo>
                  <a:pt x="200978" y="338994"/>
                  <a:pt x="192215" y="362616"/>
                  <a:pt x="174784" y="378428"/>
                </a:cubicBezTo>
                <a:cubicBezTo>
                  <a:pt x="157353" y="394239"/>
                  <a:pt x="132493" y="402145"/>
                  <a:pt x="100298" y="402145"/>
                </a:cubicBezTo>
                <a:cubicBezTo>
                  <a:pt x="73819" y="402145"/>
                  <a:pt x="52673" y="396621"/>
                  <a:pt x="36671" y="385572"/>
                </a:cubicBezTo>
                <a:cubicBezTo>
                  <a:pt x="20669" y="374523"/>
                  <a:pt x="11430" y="359759"/>
                  <a:pt x="8763" y="341090"/>
                </a:cubicBezTo>
                <a:lnTo>
                  <a:pt x="34004" y="341090"/>
                </a:lnTo>
                <a:cubicBezTo>
                  <a:pt x="40672" y="367855"/>
                  <a:pt x="63056" y="381190"/>
                  <a:pt x="101060" y="381190"/>
                </a:cubicBezTo>
                <a:cubicBezTo>
                  <a:pt x="126302" y="381190"/>
                  <a:pt x="145066" y="375380"/>
                  <a:pt x="157258" y="363759"/>
                </a:cubicBezTo>
                <a:cubicBezTo>
                  <a:pt x="169450" y="352139"/>
                  <a:pt x="175546" y="334137"/>
                  <a:pt x="175546" y="309753"/>
                </a:cubicBezTo>
                <a:lnTo>
                  <a:pt x="175546" y="264033"/>
                </a:lnTo>
                <a:cubicBezTo>
                  <a:pt x="168593" y="279463"/>
                  <a:pt x="158210" y="291750"/>
                  <a:pt x="144399" y="301085"/>
                </a:cubicBezTo>
                <a:cubicBezTo>
                  <a:pt x="130588" y="310419"/>
                  <a:pt x="114872" y="314991"/>
                  <a:pt x="97155" y="314991"/>
                </a:cubicBezTo>
                <a:cubicBezTo>
                  <a:pt x="67247" y="314991"/>
                  <a:pt x="43529" y="303847"/>
                  <a:pt x="26099" y="281463"/>
                </a:cubicBezTo>
                <a:cubicBezTo>
                  <a:pt x="8668" y="259365"/>
                  <a:pt x="0" y="230600"/>
                  <a:pt x="0" y="195167"/>
                </a:cubicBezTo>
                <a:cubicBezTo>
                  <a:pt x="0" y="159734"/>
                  <a:pt x="8858" y="132588"/>
                  <a:pt x="26575" y="111918"/>
                </a:cubicBezTo>
                <a:cubicBezTo>
                  <a:pt x="44006" y="90963"/>
                  <a:pt x="67247" y="80581"/>
                  <a:pt x="96298" y="80581"/>
                </a:cubicBezTo>
                <a:close/>
                <a:moveTo>
                  <a:pt x="3149728" y="79724"/>
                </a:moveTo>
                <a:cubicBezTo>
                  <a:pt x="3181351" y="79724"/>
                  <a:pt x="3206497" y="90297"/>
                  <a:pt x="3225928" y="111538"/>
                </a:cubicBezTo>
                <a:cubicBezTo>
                  <a:pt x="3245073" y="133064"/>
                  <a:pt x="3254693" y="161544"/>
                  <a:pt x="3254693" y="196977"/>
                </a:cubicBezTo>
                <a:cubicBezTo>
                  <a:pt x="3254693" y="232410"/>
                  <a:pt x="3244978" y="261271"/>
                  <a:pt x="3225451" y="282797"/>
                </a:cubicBezTo>
                <a:cubicBezTo>
                  <a:pt x="3206020" y="304895"/>
                  <a:pt x="3180589" y="315944"/>
                  <a:pt x="3149251" y="315944"/>
                </a:cubicBezTo>
                <a:cubicBezTo>
                  <a:pt x="3117914" y="315944"/>
                  <a:pt x="3092197" y="305085"/>
                  <a:pt x="3072956" y="283273"/>
                </a:cubicBezTo>
                <a:lnTo>
                  <a:pt x="3073051" y="283273"/>
                </a:lnTo>
                <a:cubicBezTo>
                  <a:pt x="3053620" y="262033"/>
                  <a:pt x="3043905" y="233553"/>
                  <a:pt x="3043905" y="197834"/>
                </a:cubicBezTo>
                <a:cubicBezTo>
                  <a:pt x="3043905" y="162115"/>
                  <a:pt x="3053620" y="132778"/>
                  <a:pt x="3073051" y="111538"/>
                </a:cubicBezTo>
                <a:cubicBezTo>
                  <a:pt x="3092483" y="90297"/>
                  <a:pt x="3118105" y="79724"/>
                  <a:pt x="3149728" y="79724"/>
                </a:cubicBezTo>
                <a:close/>
                <a:moveTo>
                  <a:pt x="2662143" y="79724"/>
                </a:moveTo>
                <a:cubicBezTo>
                  <a:pt x="2697290" y="79724"/>
                  <a:pt x="2719102" y="96107"/>
                  <a:pt x="2727484" y="128968"/>
                </a:cubicBezTo>
                <a:cubicBezTo>
                  <a:pt x="2741105" y="96107"/>
                  <a:pt x="2765108" y="79724"/>
                  <a:pt x="2799398" y="79724"/>
                </a:cubicBezTo>
                <a:cubicBezTo>
                  <a:pt x="2821782" y="79724"/>
                  <a:pt x="2838832" y="86296"/>
                  <a:pt x="2850643" y="99536"/>
                </a:cubicBezTo>
                <a:cubicBezTo>
                  <a:pt x="2862359" y="112776"/>
                  <a:pt x="2868264" y="132112"/>
                  <a:pt x="2868264" y="157734"/>
                </a:cubicBezTo>
                <a:lnTo>
                  <a:pt x="2868264" y="310229"/>
                </a:lnTo>
                <a:lnTo>
                  <a:pt x="2842070" y="310229"/>
                </a:lnTo>
                <a:lnTo>
                  <a:pt x="2842070" y="158210"/>
                </a:lnTo>
                <a:cubicBezTo>
                  <a:pt x="2842070" y="121348"/>
                  <a:pt x="2825497" y="102870"/>
                  <a:pt x="2792445" y="102870"/>
                </a:cubicBezTo>
                <a:cubicBezTo>
                  <a:pt x="2774157" y="102870"/>
                  <a:pt x="2759298" y="109823"/>
                  <a:pt x="2747963" y="123825"/>
                </a:cubicBezTo>
                <a:cubicBezTo>
                  <a:pt x="2736628" y="137827"/>
                  <a:pt x="2731009" y="158400"/>
                  <a:pt x="2731009" y="185737"/>
                </a:cubicBezTo>
                <a:lnTo>
                  <a:pt x="2731009" y="310324"/>
                </a:lnTo>
                <a:lnTo>
                  <a:pt x="2704815" y="310324"/>
                </a:lnTo>
                <a:lnTo>
                  <a:pt x="2704815" y="158305"/>
                </a:lnTo>
                <a:cubicBezTo>
                  <a:pt x="2704815" y="121444"/>
                  <a:pt x="2688242" y="102965"/>
                  <a:pt x="2655190" y="102965"/>
                </a:cubicBezTo>
                <a:cubicBezTo>
                  <a:pt x="2637187" y="102965"/>
                  <a:pt x="2622424" y="110109"/>
                  <a:pt x="2610994" y="124492"/>
                </a:cubicBezTo>
                <a:cubicBezTo>
                  <a:pt x="2599468" y="138874"/>
                  <a:pt x="2593753" y="159734"/>
                  <a:pt x="2593753" y="186975"/>
                </a:cubicBezTo>
                <a:lnTo>
                  <a:pt x="2593753" y="310324"/>
                </a:lnTo>
                <a:lnTo>
                  <a:pt x="2567655" y="310324"/>
                </a:lnTo>
                <a:lnTo>
                  <a:pt x="2567655" y="85439"/>
                </a:lnTo>
                <a:lnTo>
                  <a:pt x="2592896" y="85439"/>
                </a:lnTo>
                <a:lnTo>
                  <a:pt x="2591563" y="128111"/>
                </a:lnTo>
                <a:cubicBezTo>
                  <a:pt x="2605469" y="95916"/>
                  <a:pt x="2628996" y="79724"/>
                  <a:pt x="2662143" y="79724"/>
                </a:cubicBezTo>
                <a:close/>
                <a:moveTo>
                  <a:pt x="2240757" y="79724"/>
                </a:moveTo>
                <a:cubicBezTo>
                  <a:pt x="2272380" y="79724"/>
                  <a:pt x="2297526" y="90297"/>
                  <a:pt x="2316957" y="111538"/>
                </a:cubicBezTo>
                <a:cubicBezTo>
                  <a:pt x="2336102" y="133064"/>
                  <a:pt x="2345722" y="161544"/>
                  <a:pt x="2345722" y="196977"/>
                </a:cubicBezTo>
                <a:cubicBezTo>
                  <a:pt x="2345722" y="232410"/>
                  <a:pt x="2336007" y="261271"/>
                  <a:pt x="2316480" y="282797"/>
                </a:cubicBezTo>
                <a:cubicBezTo>
                  <a:pt x="2297049" y="304895"/>
                  <a:pt x="2271618" y="315944"/>
                  <a:pt x="2240280" y="315944"/>
                </a:cubicBezTo>
                <a:cubicBezTo>
                  <a:pt x="2208943" y="315944"/>
                  <a:pt x="2183226" y="305085"/>
                  <a:pt x="2163985" y="283273"/>
                </a:cubicBezTo>
                <a:lnTo>
                  <a:pt x="2164080" y="283273"/>
                </a:lnTo>
                <a:cubicBezTo>
                  <a:pt x="2144649" y="262033"/>
                  <a:pt x="2134934" y="233553"/>
                  <a:pt x="2134934" y="197834"/>
                </a:cubicBezTo>
                <a:cubicBezTo>
                  <a:pt x="2134934" y="162115"/>
                  <a:pt x="2144649" y="132778"/>
                  <a:pt x="2164080" y="111538"/>
                </a:cubicBezTo>
                <a:cubicBezTo>
                  <a:pt x="2183512" y="90297"/>
                  <a:pt x="2209134" y="79724"/>
                  <a:pt x="2240757" y="79724"/>
                </a:cubicBezTo>
                <a:close/>
                <a:moveTo>
                  <a:pt x="469012" y="79724"/>
                </a:moveTo>
                <a:cubicBezTo>
                  <a:pt x="500635" y="79724"/>
                  <a:pt x="525781" y="90297"/>
                  <a:pt x="545212" y="111538"/>
                </a:cubicBezTo>
                <a:cubicBezTo>
                  <a:pt x="564357" y="133064"/>
                  <a:pt x="573977" y="161544"/>
                  <a:pt x="573977" y="196977"/>
                </a:cubicBezTo>
                <a:cubicBezTo>
                  <a:pt x="573977" y="232410"/>
                  <a:pt x="564262" y="261271"/>
                  <a:pt x="544736" y="282797"/>
                </a:cubicBezTo>
                <a:cubicBezTo>
                  <a:pt x="525305" y="304895"/>
                  <a:pt x="499873" y="315944"/>
                  <a:pt x="468536" y="315944"/>
                </a:cubicBezTo>
                <a:cubicBezTo>
                  <a:pt x="437198" y="315944"/>
                  <a:pt x="411481" y="305085"/>
                  <a:pt x="392240" y="283273"/>
                </a:cubicBezTo>
                <a:lnTo>
                  <a:pt x="392336" y="283273"/>
                </a:lnTo>
                <a:cubicBezTo>
                  <a:pt x="372905" y="262033"/>
                  <a:pt x="363189" y="233553"/>
                  <a:pt x="363189" y="197834"/>
                </a:cubicBezTo>
                <a:cubicBezTo>
                  <a:pt x="363189" y="162115"/>
                  <a:pt x="372905" y="132778"/>
                  <a:pt x="392336" y="111538"/>
                </a:cubicBezTo>
                <a:cubicBezTo>
                  <a:pt x="411767" y="90297"/>
                  <a:pt x="437389" y="79724"/>
                  <a:pt x="469012" y="79724"/>
                </a:cubicBezTo>
                <a:close/>
                <a:moveTo>
                  <a:pt x="3416904" y="79343"/>
                </a:moveTo>
                <a:cubicBezTo>
                  <a:pt x="3421856" y="79343"/>
                  <a:pt x="3426524" y="79819"/>
                  <a:pt x="3430810" y="80677"/>
                </a:cubicBezTo>
                <a:lnTo>
                  <a:pt x="3430810" y="106299"/>
                </a:lnTo>
                <a:cubicBezTo>
                  <a:pt x="3424714" y="105441"/>
                  <a:pt x="3418713" y="104965"/>
                  <a:pt x="3412903" y="104965"/>
                </a:cubicBezTo>
                <a:cubicBezTo>
                  <a:pt x="3392234" y="104965"/>
                  <a:pt x="3375279" y="112109"/>
                  <a:pt x="3361944" y="126301"/>
                </a:cubicBezTo>
                <a:cubicBezTo>
                  <a:pt x="3348609" y="140494"/>
                  <a:pt x="3341751" y="160306"/>
                  <a:pt x="3341465" y="185547"/>
                </a:cubicBezTo>
                <a:lnTo>
                  <a:pt x="3341465" y="310134"/>
                </a:lnTo>
                <a:lnTo>
                  <a:pt x="3315367" y="310134"/>
                </a:lnTo>
                <a:lnTo>
                  <a:pt x="3315367" y="85439"/>
                </a:lnTo>
                <a:lnTo>
                  <a:pt x="3339751" y="85439"/>
                </a:lnTo>
                <a:lnTo>
                  <a:pt x="3339751" y="135540"/>
                </a:lnTo>
                <a:cubicBezTo>
                  <a:pt x="3353657" y="98107"/>
                  <a:pt x="3379375" y="79343"/>
                  <a:pt x="3416904" y="79343"/>
                </a:cubicBezTo>
                <a:close/>
                <a:moveTo>
                  <a:pt x="2507934" y="79343"/>
                </a:moveTo>
                <a:cubicBezTo>
                  <a:pt x="2512886" y="79343"/>
                  <a:pt x="2517554" y="79819"/>
                  <a:pt x="2521840" y="80677"/>
                </a:cubicBezTo>
                <a:lnTo>
                  <a:pt x="2521840" y="106299"/>
                </a:lnTo>
                <a:cubicBezTo>
                  <a:pt x="2515744" y="105441"/>
                  <a:pt x="2509743" y="104965"/>
                  <a:pt x="2503933" y="104965"/>
                </a:cubicBezTo>
                <a:cubicBezTo>
                  <a:pt x="2483264" y="104965"/>
                  <a:pt x="2466309" y="112109"/>
                  <a:pt x="2452974" y="126301"/>
                </a:cubicBezTo>
                <a:cubicBezTo>
                  <a:pt x="2439639" y="140494"/>
                  <a:pt x="2432781" y="160306"/>
                  <a:pt x="2432495" y="185547"/>
                </a:cubicBezTo>
                <a:lnTo>
                  <a:pt x="2432495" y="310134"/>
                </a:lnTo>
                <a:lnTo>
                  <a:pt x="2406397" y="310134"/>
                </a:lnTo>
                <a:lnTo>
                  <a:pt x="2406397" y="85439"/>
                </a:lnTo>
                <a:lnTo>
                  <a:pt x="2430781" y="85439"/>
                </a:lnTo>
                <a:lnTo>
                  <a:pt x="2430781" y="135540"/>
                </a:lnTo>
                <a:cubicBezTo>
                  <a:pt x="2444687" y="98107"/>
                  <a:pt x="2470405" y="79343"/>
                  <a:pt x="2507934" y="79343"/>
                </a:cubicBezTo>
                <a:close/>
                <a:moveTo>
                  <a:pt x="1694308" y="79343"/>
                </a:moveTo>
                <a:cubicBezTo>
                  <a:pt x="1721930" y="79343"/>
                  <a:pt x="1743076" y="85153"/>
                  <a:pt x="1757744" y="96774"/>
                </a:cubicBezTo>
                <a:cubicBezTo>
                  <a:pt x="1772413" y="108394"/>
                  <a:pt x="1779747" y="124777"/>
                  <a:pt x="1779747" y="146018"/>
                </a:cubicBezTo>
                <a:lnTo>
                  <a:pt x="1779747" y="259270"/>
                </a:lnTo>
                <a:cubicBezTo>
                  <a:pt x="1779747" y="270605"/>
                  <a:pt x="1781747" y="278606"/>
                  <a:pt x="1785652" y="283273"/>
                </a:cubicBezTo>
                <a:cubicBezTo>
                  <a:pt x="1789558" y="287941"/>
                  <a:pt x="1796606" y="290227"/>
                  <a:pt x="1806798" y="290227"/>
                </a:cubicBezTo>
                <a:lnTo>
                  <a:pt x="1813751" y="290227"/>
                </a:lnTo>
                <a:lnTo>
                  <a:pt x="1813751" y="310229"/>
                </a:lnTo>
                <a:lnTo>
                  <a:pt x="1799368" y="310229"/>
                </a:lnTo>
                <a:cubicBezTo>
                  <a:pt x="1784891" y="310229"/>
                  <a:pt x="1774222" y="306895"/>
                  <a:pt x="1767555" y="300228"/>
                </a:cubicBezTo>
                <a:cubicBezTo>
                  <a:pt x="1760887" y="293560"/>
                  <a:pt x="1757268" y="282797"/>
                  <a:pt x="1756696" y="267938"/>
                </a:cubicBezTo>
                <a:cubicBezTo>
                  <a:pt x="1749743" y="282797"/>
                  <a:pt x="1738694" y="294418"/>
                  <a:pt x="1723550" y="302990"/>
                </a:cubicBezTo>
                <a:cubicBezTo>
                  <a:pt x="1708405" y="311562"/>
                  <a:pt x="1690879" y="315849"/>
                  <a:pt x="1670781" y="315849"/>
                </a:cubicBezTo>
                <a:cubicBezTo>
                  <a:pt x="1646968" y="315849"/>
                  <a:pt x="1628395" y="310039"/>
                  <a:pt x="1614964" y="298418"/>
                </a:cubicBezTo>
                <a:cubicBezTo>
                  <a:pt x="1601629" y="286798"/>
                  <a:pt x="1594962" y="271081"/>
                  <a:pt x="1594962" y="251365"/>
                </a:cubicBezTo>
                <a:cubicBezTo>
                  <a:pt x="1594962" y="213265"/>
                  <a:pt x="1619346" y="190976"/>
                  <a:pt x="1668209" y="184309"/>
                </a:cubicBezTo>
                <a:lnTo>
                  <a:pt x="1724883" y="176879"/>
                </a:lnTo>
                <a:cubicBezTo>
                  <a:pt x="1735646" y="175164"/>
                  <a:pt x="1743076" y="172117"/>
                  <a:pt x="1747076" y="167925"/>
                </a:cubicBezTo>
                <a:cubicBezTo>
                  <a:pt x="1751172" y="163735"/>
                  <a:pt x="1753172" y="157543"/>
                  <a:pt x="1753172" y="149447"/>
                </a:cubicBezTo>
                <a:lnTo>
                  <a:pt x="1753172" y="143827"/>
                </a:lnTo>
                <a:cubicBezTo>
                  <a:pt x="1753172" y="115347"/>
                  <a:pt x="1732979" y="101155"/>
                  <a:pt x="1692593" y="101155"/>
                </a:cubicBezTo>
                <a:cubicBezTo>
                  <a:pt x="1672591" y="101155"/>
                  <a:pt x="1657637" y="104965"/>
                  <a:pt x="1647921" y="112490"/>
                </a:cubicBezTo>
                <a:cubicBezTo>
                  <a:pt x="1638205" y="120015"/>
                  <a:pt x="1632491" y="132207"/>
                  <a:pt x="1630681" y="149066"/>
                </a:cubicBezTo>
                <a:lnTo>
                  <a:pt x="1604582" y="149066"/>
                </a:lnTo>
                <a:cubicBezTo>
                  <a:pt x="1608392" y="102584"/>
                  <a:pt x="1638301" y="79343"/>
                  <a:pt x="1694308" y="79343"/>
                </a:cubicBezTo>
                <a:close/>
                <a:moveTo>
                  <a:pt x="981457" y="79343"/>
                </a:moveTo>
                <a:cubicBezTo>
                  <a:pt x="1009079" y="79343"/>
                  <a:pt x="1030225" y="85153"/>
                  <a:pt x="1044893" y="96774"/>
                </a:cubicBezTo>
                <a:cubicBezTo>
                  <a:pt x="1059562" y="108394"/>
                  <a:pt x="1066896" y="124777"/>
                  <a:pt x="1066896" y="146018"/>
                </a:cubicBezTo>
                <a:lnTo>
                  <a:pt x="1066896" y="259270"/>
                </a:lnTo>
                <a:cubicBezTo>
                  <a:pt x="1066896" y="270605"/>
                  <a:pt x="1068896" y="278606"/>
                  <a:pt x="1072801" y="283273"/>
                </a:cubicBezTo>
                <a:cubicBezTo>
                  <a:pt x="1076707" y="287941"/>
                  <a:pt x="1083755" y="290227"/>
                  <a:pt x="1093947" y="290227"/>
                </a:cubicBezTo>
                <a:lnTo>
                  <a:pt x="1100900" y="290227"/>
                </a:lnTo>
                <a:lnTo>
                  <a:pt x="1100900" y="310229"/>
                </a:lnTo>
                <a:lnTo>
                  <a:pt x="1086517" y="310229"/>
                </a:lnTo>
                <a:cubicBezTo>
                  <a:pt x="1072039" y="310229"/>
                  <a:pt x="1061371" y="306895"/>
                  <a:pt x="1054704" y="300228"/>
                </a:cubicBezTo>
                <a:cubicBezTo>
                  <a:pt x="1048036" y="293560"/>
                  <a:pt x="1044417" y="282797"/>
                  <a:pt x="1043845" y="267938"/>
                </a:cubicBezTo>
                <a:cubicBezTo>
                  <a:pt x="1036892" y="282797"/>
                  <a:pt x="1025843" y="294418"/>
                  <a:pt x="1010699" y="302990"/>
                </a:cubicBezTo>
                <a:cubicBezTo>
                  <a:pt x="995554" y="311562"/>
                  <a:pt x="978028" y="315849"/>
                  <a:pt x="957930" y="315849"/>
                </a:cubicBezTo>
                <a:cubicBezTo>
                  <a:pt x="934117" y="315849"/>
                  <a:pt x="915544" y="310039"/>
                  <a:pt x="902113" y="298418"/>
                </a:cubicBezTo>
                <a:cubicBezTo>
                  <a:pt x="888778" y="286798"/>
                  <a:pt x="882111" y="271081"/>
                  <a:pt x="882111" y="251365"/>
                </a:cubicBezTo>
                <a:cubicBezTo>
                  <a:pt x="882111" y="213265"/>
                  <a:pt x="906495" y="190976"/>
                  <a:pt x="955358" y="184309"/>
                </a:cubicBezTo>
                <a:lnTo>
                  <a:pt x="1012032" y="176879"/>
                </a:lnTo>
                <a:cubicBezTo>
                  <a:pt x="1022795" y="175164"/>
                  <a:pt x="1030225" y="172117"/>
                  <a:pt x="1034225" y="167925"/>
                </a:cubicBezTo>
                <a:cubicBezTo>
                  <a:pt x="1038321" y="163735"/>
                  <a:pt x="1040321" y="157543"/>
                  <a:pt x="1040321" y="149447"/>
                </a:cubicBezTo>
                <a:lnTo>
                  <a:pt x="1040321" y="143827"/>
                </a:lnTo>
                <a:cubicBezTo>
                  <a:pt x="1040321" y="115347"/>
                  <a:pt x="1020128" y="101155"/>
                  <a:pt x="979742" y="101155"/>
                </a:cubicBezTo>
                <a:cubicBezTo>
                  <a:pt x="959740" y="101155"/>
                  <a:pt x="944785" y="104965"/>
                  <a:pt x="935070" y="112490"/>
                </a:cubicBezTo>
                <a:cubicBezTo>
                  <a:pt x="925354" y="120015"/>
                  <a:pt x="919639" y="132207"/>
                  <a:pt x="917830" y="149066"/>
                </a:cubicBezTo>
                <a:lnTo>
                  <a:pt x="891731" y="149066"/>
                </a:lnTo>
                <a:cubicBezTo>
                  <a:pt x="895541" y="102584"/>
                  <a:pt x="925450" y="79343"/>
                  <a:pt x="981457" y="79343"/>
                </a:cubicBezTo>
                <a:close/>
                <a:moveTo>
                  <a:pt x="1873473" y="18764"/>
                </a:moveTo>
                <a:lnTo>
                  <a:pt x="1899666" y="18764"/>
                </a:lnTo>
                <a:lnTo>
                  <a:pt x="1899666" y="86296"/>
                </a:lnTo>
                <a:lnTo>
                  <a:pt x="1956340" y="85439"/>
                </a:lnTo>
                <a:lnTo>
                  <a:pt x="1956340" y="105918"/>
                </a:lnTo>
                <a:lnTo>
                  <a:pt x="1899666" y="105061"/>
                </a:lnTo>
                <a:lnTo>
                  <a:pt x="1899571" y="105061"/>
                </a:lnTo>
                <a:lnTo>
                  <a:pt x="1899571" y="258794"/>
                </a:lnTo>
                <a:cubicBezTo>
                  <a:pt x="1899571" y="269272"/>
                  <a:pt x="1901762" y="276701"/>
                  <a:pt x="1906144" y="281273"/>
                </a:cubicBezTo>
                <a:cubicBezTo>
                  <a:pt x="1910525" y="285750"/>
                  <a:pt x="1917764" y="288036"/>
                  <a:pt x="1927956" y="288036"/>
                </a:cubicBezTo>
                <a:lnTo>
                  <a:pt x="1955864" y="288036"/>
                </a:lnTo>
                <a:lnTo>
                  <a:pt x="1955864" y="310229"/>
                </a:lnTo>
                <a:lnTo>
                  <a:pt x="1921002" y="310229"/>
                </a:lnTo>
                <a:cubicBezTo>
                  <a:pt x="1889380" y="310229"/>
                  <a:pt x="1873473" y="294132"/>
                  <a:pt x="1873473" y="261842"/>
                </a:cubicBezTo>
                <a:lnTo>
                  <a:pt x="1873473" y="105061"/>
                </a:lnTo>
                <a:lnTo>
                  <a:pt x="1834706" y="105918"/>
                </a:lnTo>
                <a:lnTo>
                  <a:pt x="1834706" y="85439"/>
                </a:lnTo>
                <a:lnTo>
                  <a:pt x="1873473" y="86296"/>
                </a:lnTo>
                <a:close/>
                <a:moveTo>
                  <a:pt x="2084357" y="95"/>
                </a:moveTo>
                <a:lnTo>
                  <a:pt x="2107407" y="95"/>
                </a:lnTo>
                <a:lnTo>
                  <a:pt x="2107407" y="22193"/>
                </a:lnTo>
                <a:lnTo>
                  <a:pt x="2084833" y="22193"/>
                </a:lnTo>
                <a:cubicBezTo>
                  <a:pt x="2072069" y="22193"/>
                  <a:pt x="2062830" y="25146"/>
                  <a:pt x="2057115" y="30956"/>
                </a:cubicBezTo>
                <a:cubicBezTo>
                  <a:pt x="2051495" y="36766"/>
                  <a:pt x="2048638" y="46672"/>
                  <a:pt x="2048638" y="60579"/>
                </a:cubicBezTo>
                <a:lnTo>
                  <a:pt x="2048638" y="86296"/>
                </a:lnTo>
                <a:lnTo>
                  <a:pt x="2107407" y="85439"/>
                </a:lnTo>
                <a:lnTo>
                  <a:pt x="2107407" y="105918"/>
                </a:lnTo>
                <a:lnTo>
                  <a:pt x="2048638" y="105061"/>
                </a:lnTo>
                <a:lnTo>
                  <a:pt x="2048638" y="310324"/>
                </a:lnTo>
                <a:lnTo>
                  <a:pt x="2022444" y="310324"/>
                </a:lnTo>
                <a:lnTo>
                  <a:pt x="2022444" y="105061"/>
                </a:lnTo>
                <a:lnTo>
                  <a:pt x="1983201" y="105918"/>
                </a:lnTo>
                <a:lnTo>
                  <a:pt x="1983201" y="85439"/>
                </a:lnTo>
                <a:lnTo>
                  <a:pt x="2022444" y="86296"/>
                </a:lnTo>
                <a:lnTo>
                  <a:pt x="2022444" y="64103"/>
                </a:lnTo>
                <a:cubicBezTo>
                  <a:pt x="2022444" y="41719"/>
                  <a:pt x="2027492" y="25432"/>
                  <a:pt x="2037493" y="15335"/>
                </a:cubicBezTo>
                <a:cubicBezTo>
                  <a:pt x="2047495" y="5239"/>
                  <a:pt x="2063116" y="95"/>
                  <a:pt x="2084357" y="95"/>
                </a:cubicBezTo>
                <a:close/>
                <a:moveTo>
                  <a:pt x="1506951" y="0"/>
                </a:moveTo>
                <a:lnTo>
                  <a:pt x="1533050" y="0"/>
                </a:lnTo>
                <a:lnTo>
                  <a:pt x="1533050" y="310229"/>
                </a:lnTo>
                <a:lnTo>
                  <a:pt x="1506951" y="310229"/>
                </a:lnTo>
                <a:close/>
                <a:moveTo>
                  <a:pt x="1145286" y="0"/>
                </a:moveTo>
                <a:lnTo>
                  <a:pt x="1171385" y="0"/>
                </a:lnTo>
                <a:lnTo>
                  <a:pt x="1171385" y="310229"/>
                </a:lnTo>
                <a:lnTo>
                  <a:pt x="1145286" y="310229"/>
                </a:lnTo>
                <a:close/>
                <a:moveTo>
                  <a:pt x="634651" y="0"/>
                </a:moveTo>
                <a:lnTo>
                  <a:pt x="660750" y="0"/>
                </a:lnTo>
                <a:lnTo>
                  <a:pt x="660750" y="126778"/>
                </a:lnTo>
                <a:cubicBezTo>
                  <a:pt x="667703" y="112586"/>
                  <a:pt x="677990" y="101251"/>
                  <a:pt x="691706" y="92964"/>
                </a:cubicBezTo>
                <a:cubicBezTo>
                  <a:pt x="705422" y="84677"/>
                  <a:pt x="720948" y="80582"/>
                  <a:pt x="738283" y="80582"/>
                </a:cubicBezTo>
                <a:cubicBezTo>
                  <a:pt x="767334" y="80582"/>
                  <a:pt x="790575" y="90869"/>
                  <a:pt x="808006" y="111538"/>
                </a:cubicBezTo>
                <a:cubicBezTo>
                  <a:pt x="825437" y="131826"/>
                  <a:pt x="834200" y="159353"/>
                  <a:pt x="834200" y="193929"/>
                </a:cubicBezTo>
                <a:cubicBezTo>
                  <a:pt x="834200" y="228505"/>
                  <a:pt x="825437" y="258699"/>
                  <a:pt x="808006" y="281083"/>
                </a:cubicBezTo>
                <a:cubicBezTo>
                  <a:pt x="790575" y="303752"/>
                  <a:pt x="766858" y="315087"/>
                  <a:pt x="736950" y="315087"/>
                </a:cubicBezTo>
                <a:cubicBezTo>
                  <a:pt x="718947" y="315087"/>
                  <a:pt x="702945" y="310325"/>
                  <a:pt x="689039" y="300895"/>
                </a:cubicBezTo>
                <a:cubicBezTo>
                  <a:pt x="675132" y="291465"/>
                  <a:pt x="664655" y="278702"/>
                  <a:pt x="657702" y="262795"/>
                </a:cubicBezTo>
                <a:lnTo>
                  <a:pt x="657702" y="310325"/>
                </a:lnTo>
                <a:lnTo>
                  <a:pt x="634651" y="310325"/>
                </a:lnTo>
                <a:close/>
                <a:moveTo>
                  <a:pt x="276035" y="0"/>
                </a:moveTo>
                <a:lnTo>
                  <a:pt x="302133" y="0"/>
                </a:lnTo>
                <a:lnTo>
                  <a:pt x="302133" y="310229"/>
                </a:lnTo>
                <a:lnTo>
                  <a:pt x="276035" y="310229"/>
                </a:lnTo>
                <a:close/>
              </a:path>
            </a:pathLst>
          </a:custGeom>
          <a:solidFill>
            <a:srgbClr val="FFFFFF"/>
          </a:solidFill>
          <a:ln w="9525" cap="flat">
            <a:noFill/>
            <a:prstDash val="solid"/>
            <a:miter/>
          </a:ln>
        </p:spPr>
        <p:txBody>
          <a:bodyPr rtlCol="0" anchor="ctr"/>
          <a:lstStyle/>
          <a:p>
            <a:endParaRPr lang="en-GB"/>
          </a:p>
        </p:txBody>
      </p:sp>
      <p:pic>
        <p:nvPicPr>
          <p:cNvPr id="17420" name="Picture 12">
            <a:extLst>
              <a:ext uri="{FF2B5EF4-FFF2-40B4-BE49-F238E27FC236}">
                <a16:creationId xmlns:a16="http://schemas.microsoft.com/office/drawing/2014/main" id="{D3DC718D-1A70-417E-7AD9-DDC39D872A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55586" y="1284568"/>
            <a:ext cx="7641561" cy="5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8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0995-412A-1301-0867-423548B4EE29}"/>
              </a:ext>
            </a:extLst>
          </p:cNvPr>
          <p:cNvPicPr>
            <a:picLocks noChangeAspect="1"/>
          </p:cNvPicPr>
          <p:nvPr userDrawn="1"/>
        </p:nvPicPr>
        <p:blipFill rotWithShape="1">
          <a:blip r:embed="rId2"/>
          <a:srcRect t="7826" b="7826"/>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2E26C06E-7E06-D40D-DE4E-10C3F420FEA8}"/>
              </a:ext>
            </a:extLst>
          </p:cNvPr>
          <p:cNvSpPr/>
          <p:nvPr userDrawn="1"/>
        </p:nvSpPr>
        <p:spPr>
          <a:xfrm>
            <a:off x="8724773" y="6032304"/>
            <a:ext cx="214786" cy="210395"/>
          </a:xfrm>
          <a:custGeom>
            <a:avLst/>
            <a:gdLst>
              <a:gd name="connsiteX0" fmla="*/ 199168 w 316801"/>
              <a:gd name="connsiteY0" fmla="*/ 0 h 310324"/>
              <a:gd name="connsiteX1" fmla="*/ 316801 w 316801"/>
              <a:gd name="connsiteY1" fmla="*/ 155162 h 310324"/>
              <a:gd name="connsiteX2" fmla="*/ 199168 w 316801"/>
              <a:gd name="connsiteY2" fmla="*/ 310325 h 310324"/>
              <a:gd name="connsiteX3" fmla="*/ 168688 w 316801"/>
              <a:gd name="connsiteY3" fmla="*/ 310325 h 310324"/>
              <a:gd name="connsiteX4" fmla="*/ 223171 w 316801"/>
              <a:gd name="connsiteY4" fmla="*/ 238411 h 310324"/>
              <a:gd name="connsiteX5" fmla="*/ 276797 w 316801"/>
              <a:gd name="connsiteY5" fmla="*/ 168212 h 310324"/>
              <a:gd name="connsiteX6" fmla="*/ 0 w 316801"/>
              <a:gd name="connsiteY6" fmla="*/ 168212 h 310324"/>
              <a:gd name="connsiteX7" fmla="*/ 0 w 316801"/>
              <a:gd name="connsiteY7" fmla="*/ 142018 h 310324"/>
              <a:gd name="connsiteX8" fmla="*/ 276701 w 316801"/>
              <a:gd name="connsiteY8" fmla="*/ 142018 h 310324"/>
              <a:gd name="connsiteX9" fmla="*/ 223076 w 316801"/>
              <a:gd name="connsiteY9" fmla="*/ 71819 h 310324"/>
              <a:gd name="connsiteX10" fmla="*/ 168593 w 316801"/>
              <a:gd name="connsiteY10" fmla="*/ 0 h 310324"/>
              <a:gd name="connsiteX11" fmla="*/ 199073 w 316801"/>
              <a:gd name="connsiteY11" fmla="*/ 0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01" h="310324">
                <a:moveTo>
                  <a:pt x="199168" y="0"/>
                </a:moveTo>
                <a:lnTo>
                  <a:pt x="316801" y="155162"/>
                </a:lnTo>
                <a:lnTo>
                  <a:pt x="199168" y="310325"/>
                </a:lnTo>
                <a:lnTo>
                  <a:pt x="168688" y="310325"/>
                </a:lnTo>
                <a:lnTo>
                  <a:pt x="223171" y="238411"/>
                </a:lnTo>
                <a:lnTo>
                  <a:pt x="276797" y="168212"/>
                </a:lnTo>
                <a:lnTo>
                  <a:pt x="0" y="168212"/>
                </a:lnTo>
                <a:lnTo>
                  <a:pt x="0" y="142018"/>
                </a:lnTo>
                <a:lnTo>
                  <a:pt x="276701" y="142018"/>
                </a:lnTo>
                <a:lnTo>
                  <a:pt x="223076" y="71819"/>
                </a:lnTo>
                <a:lnTo>
                  <a:pt x="168593" y="0"/>
                </a:lnTo>
                <a:lnTo>
                  <a:pt x="199073" y="0"/>
                </a:lnTo>
                <a:close/>
              </a:path>
            </a:pathLst>
          </a:custGeom>
          <a:solidFill>
            <a:srgbClr val="0588FF"/>
          </a:solidFill>
          <a:ln w="9525" cap="flat">
            <a:noFill/>
            <a:prstDash val="solid"/>
            <a:miter/>
          </a:ln>
        </p:spPr>
        <p:txBody>
          <a:bodyPr rtlCol="0" anchor="ctr"/>
          <a:lstStyle/>
          <a:p>
            <a:endParaRPr lang="en-GB"/>
          </a:p>
        </p:txBody>
      </p:sp>
      <p:sp>
        <p:nvSpPr>
          <p:cNvPr id="35" name="Freeform: Shape 34">
            <a:hlinkClick r:id="rId3"/>
            <a:extLst>
              <a:ext uri="{FF2B5EF4-FFF2-40B4-BE49-F238E27FC236}">
                <a16:creationId xmlns:a16="http://schemas.microsoft.com/office/drawing/2014/main" id="{38C0D867-90D1-AA7C-7969-67498AAA34A3}"/>
              </a:ext>
            </a:extLst>
          </p:cNvPr>
          <p:cNvSpPr/>
          <p:nvPr userDrawn="1"/>
        </p:nvSpPr>
        <p:spPr>
          <a:xfrm>
            <a:off x="8976367" y="6032304"/>
            <a:ext cx="2483796" cy="272648"/>
          </a:xfrm>
          <a:custGeom>
            <a:avLst/>
            <a:gdLst>
              <a:gd name="connsiteX0" fmla="*/ 2943702 w 3663506"/>
              <a:gd name="connsiteY0" fmla="*/ 276225 h 402145"/>
              <a:gd name="connsiteX1" fmla="*/ 2982469 w 3663506"/>
              <a:gd name="connsiteY1" fmla="*/ 276225 h 402145"/>
              <a:gd name="connsiteX2" fmla="*/ 2982469 w 3663506"/>
              <a:gd name="connsiteY2" fmla="*/ 310229 h 402145"/>
              <a:gd name="connsiteX3" fmla="*/ 2943702 w 3663506"/>
              <a:gd name="connsiteY3" fmla="*/ 310229 h 402145"/>
              <a:gd name="connsiteX4" fmla="*/ 1753172 w 3663506"/>
              <a:gd name="connsiteY4" fmla="*/ 189071 h 402145"/>
              <a:gd name="connsiteX5" fmla="*/ 1734884 w 3663506"/>
              <a:gd name="connsiteY5" fmla="*/ 195167 h 402145"/>
              <a:gd name="connsiteX6" fmla="*/ 1672591 w 3663506"/>
              <a:gd name="connsiteY6" fmla="*/ 204311 h 402145"/>
              <a:gd name="connsiteX7" fmla="*/ 1620775 w 3663506"/>
              <a:gd name="connsiteY7" fmla="*/ 250507 h 402145"/>
              <a:gd name="connsiteX8" fmla="*/ 1635158 w 3663506"/>
              <a:gd name="connsiteY8" fmla="*/ 282987 h 402145"/>
              <a:gd name="connsiteX9" fmla="*/ 1675258 w 3663506"/>
              <a:gd name="connsiteY9" fmla="*/ 294989 h 402145"/>
              <a:gd name="connsiteX10" fmla="*/ 1728598 w 3663506"/>
              <a:gd name="connsiteY10" fmla="*/ 277558 h 402145"/>
              <a:gd name="connsiteX11" fmla="*/ 1753172 w 3663506"/>
              <a:gd name="connsiteY11" fmla="*/ 230505 h 402145"/>
              <a:gd name="connsiteX12" fmla="*/ 1040321 w 3663506"/>
              <a:gd name="connsiteY12" fmla="*/ 189071 h 402145"/>
              <a:gd name="connsiteX13" fmla="*/ 1022033 w 3663506"/>
              <a:gd name="connsiteY13" fmla="*/ 195167 h 402145"/>
              <a:gd name="connsiteX14" fmla="*/ 959740 w 3663506"/>
              <a:gd name="connsiteY14" fmla="*/ 204311 h 402145"/>
              <a:gd name="connsiteX15" fmla="*/ 907924 w 3663506"/>
              <a:gd name="connsiteY15" fmla="*/ 250507 h 402145"/>
              <a:gd name="connsiteX16" fmla="*/ 922306 w 3663506"/>
              <a:gd name="connsiteY16" fmla="*/ 282987 h 402145"/>
              <a:gd name="connsiteX17" fmla="*/ 962407 w 3663506"/>
              <a:gd name="connsiteY17" fmla="*/ 294989 h 402145"/>
              <a:gd name="connsiteX18" fmla="*/ 1015747 w 3663506"/>
              <a:gd name="connsiteY18" fmla="*/ 277558 h 402145"/>
              <a:gd name="connsiteX19" fmla="*/ 1040321 w 3663506"/>
              <a:gd name="connsiteY19" fmla="*/ 230505 h 402145"/>
              <a:gd name="connsiteX20" fmla="*/ 3561970 w 3663506"/>
              <a:gd name="connsiteY20" fmla="*/ 103251 h 402145"/>
              <a:gd name="connsiteX21" fmla="*/ 3508344 w 3663506"/>
              <a:gd name="connsiteY21" fmla="*/ 127253 h 402145"/>
              <a:gd name="connsiteX22" fmla="*/ 3488723 w 3663506"/>
              <a:gd name="connsiteY22" fmla="*/ 195262 h 402145"/>
              <a:gd name="connsiteX23" fmla="*/ 3508344 w 3663506"/>
              <a:gd name="connsiteY23" fmla="*/ 266033 h 402145"/>
              <a:gd name="connsiteX24" fmla="*/ 3561970 w 3663506"/>
              <a:gd name="connsiteY24" fmla="*/ 292417 h 402145"/>
              <a:gd name="connsiteX25" fmla="*/ 3616643 w 3663506"/>
              <a:gd name="connsiteY25" fmla="*/ 266318 h 402145"/>
              <a:gd name="connsiteX26" fmla="*/ 3616643 w 3663506"/>
              <a:gd name="connsiteY26" fmla="*/ 266223 h 402145"/>
              <a:gd name="connsiteX27" fmla="*/ 3637313 w 3663506"/>
              <a:gd name="connsiteY27" fmla="*/ 196024 h 402145"/>
              <a:gd name="connsiteX28" fmla="*/ 3616834 w 3663506"/>
              <a:gd name="connsiteY28" fmla="*/ 127634 h 402145"/>
              <a:gd name="connsiteX29" fmla="*/ 3561970 w 3663506"/>
              <a:gd name="connsiteY29" fmla="*/ 103251 h 402145"/>
              <a:gd name="connsiteX30" fmla="*/ 1346550 w 3663506"/>
              <a:gd name="connsiteY30" fmla="*/ 103251 h 402145"/>
              <a:gd name="connsiteX31" fmla="*/ 1291876 w 3663506"/>
              <a:gd name="connsiteY31" fmla="*/ 127825 h 402145"/>
              <a:gd name="connsiteX32" fmla="*/ 1271207 w 3663506"/>
              <a:gd name="connsiteY32" fmla="*/ 196024 h 402145"/>
              <a:gd name="connsiteX33" fmla="*/ 1291876 w 3663506"/>
              <a:gd name="connsiteY33" fmla="*/ 266223 h 402145"/>
              <a:gd name="connsiteX34" fmla="*/ 1346550 w 3663506"/>
              <a:gd name="connsiteY34" fmla="*/ 292322 h 402145"/>
              <a:gd name="connsiteX35" fmla="*/ 1399890 w 3663506"/>
              <a:gd name="connsiteY35" fmla="*/ 265556 h 402145"/>
              <a:gd name="connsiteX36" fmla="*/ 1399985 w 3663506"/>
              <a:gd name="connsiteY36" fmla="*/ 265556 h 402145"/>
              <a:gd name="connsiteX37" fmla="*/ 1419797 w 3663506"/>
              <a:gd name="connsiteY37" fmla="*/ 193833 h 402145"/>
              <a:gd name="connsiteX38" fmla="*/ 1400366 w 3663506"/>
              <a:gd name="connsiteY38" fmla="*/ 126968 h 402145"/>
              <a:gd name="connsiteX39" fmla="*/ 1346550 w 3663506"/>
              <a:gd name="connsiteY39" fmla="*/ 103251 h 402145"/>
              <a:gd name="connsiteX40" fmla="*/ 734759 w 3663506"/>
              <a:gd name="connsiteY40" fmla="*/ 103251 h 402145"/>
              <a:gd name="connsiteX41" fmla="*/ 680085 w 3663506"/>
              <a:gd name="connsiteY41" fmla="*/ 127826 h 402145"/>
              <a:gd name="connsiteX42" fmla="*/ 659416 w 3663506"/>
              <a:gd name="connsiteY42" fmla="*/ 196025 h 402145"/>
              <a:gd name="connsiteX43" fmla="*/ 680085 w 3663506"/>
              <a:gd name="connsiteY43" fmla="*/ 266224 h 402145"/>
              <a:gd name="connsiteX44" fmla="*/ 734759 w 3663506"/>
              <a:gd name="connsiteY44" fmla="*/ 292322 h 402145"/>
              <a:gd name="connsiteX45" fmla="*/ 788099 w 3663506"/>
              <a:gd name="connsiteY45" fmla="*/ 265557 h 402145"/>
              <a:gd name="connsiteX46" fmla="*/ 788194 w 3663506"/>
              <a:gd name="connsiteY46" fmla="*/ 265557 h 402145"/>
              <a:gd name="connsiteX47" fmla="*/ 808006 w 3663506"/>
              <a:gd name="connsiteY47" fmla="*/ 193834 h 402145"/>
              <a:gd name="connsiteX48" fmla="*/ 788575 w 3663506"/>
              <a:gd name="connsiteY48" fmla="*/ 126968 h 402145"/>
              <a:gd name="connsiteX49" fmla="*/ 734759 w 3663506"/>
              <a:gd name="connsiteY49" fmla="*/ 103251 h 402145"/>
              <a:gd name="connsiteX50" fmla="*/ 99441 w 3663506"/>
              <a:gd name="connsiteY50" fmla="*/ 103251 h 402145"/>
              <a:gd name="connsiteX51" fmla="*/ 45815 w 3663506"/>
              <a:gd name="connsiteY51" fmla="*/ 127253 h 402145"/>
              <a:gd name="connsiteX52" fmla="*/ 26194 w 3663506"/>
              <a:gd name="connsiteY52" fmla="*/ 195262 h 402145"/>
              <a:gd name="connsiteX53" fmla="*/ 45815 w 3663506"/>
              <a:gd name="connsiteY53" fmla="*/ 266033 h 402145"/>
              <a:gd name="connsiteX54" fmla="*/ 99441 w 3663506"/>
              <a:gd name="connsiteY54" fmla="*/ 292417 h 402145"/>
              <a:gd name="connsiteX55" fmla="*/ 154115 w 3663506"/>
              <a:gd name="connsiteY55" fmla="*/ 266318 h 402145"/>
              <a:gd name="connsiteX56" fmla="*/ 154115 w 3663506"/>
              <a:gd name="connsiteY56" fmla="*/ 266223 h 402145"/>
              <a:gd name="connsiteX57" fmla="*/ 174784 w 3663506"/>
              <a:gd name="connsiteY57" fmla="*/ 196024 h 402145"/>
              <a:gd name="connsiteX58" fmla="*/ 154305 w 3663506"/>
              <a:gd name="connsiteY58" fmla="*/ 127634 h 402145"/>
              <a:gd name="connsiteX59" fmla="*/ 99441 w 3663506"/>
              <a:gd name="connsiteY59" fmla="*/ 103251 h 402145"/>
              <a:gd name="connsiteX60" fmla="*/ 3149347 w 3663506"/>
              <a:gd name="connsiteY60" fmla="*/ 101917 h 402145"/>
              <a:gd name="connsiteX61" fmla="*/ 3091435 w 3663506"/>
              <a:gd name="connsiteY61" fmla="*/ 127825 h 402145"/>
              <a:gd name="connsiteX62" fmla="*/ 3070099 w 3663506"/>
              <a:gd name="connsiteY62" fmla="*/ 197739 h 402145"/>
              <a:gd name="connsiteX63" fmla="*/ 3091625 w 3663506"/>
              <a:gd name="connsiteY63" fmla="*/ 267652 h 402145"/>
              <a:gd name="connsiteX64" fmla="*/ 3149347 w 3663506"/>
              <a:gd name="connsiteY64" fmla="*/ 293560 h 402145"/>
              <a:gd name="connsiteX65" fmla="*/ 3207259 w 3663506"/>
              <a:gd name="connsiteY65" fmla="*/ 267367 h 402145"/>
              <a:gd name="connsiteX66" fmla="*/ 3207259 w 3663506"/>
              <a:gd name="connsiteY66" fmla="*/ 267557 h 402145"/>
              <a:gd name="connsiteX67" fmla="*/ 3228595 w 3663506"/>
              <a:gd name="connsiteY67" fmla="*/ 196977 h 402145"/>
              <a:gd name="connsiteX68" fmla="*/ 3207259 w 3663506"/>
              <a:gd name="connsiteY68" fmla="*/ 127444 h 402145"/>
              <a:gd name="connsiteX69" fmla="*/ 3149347 w 3663506"/>
              <a:gd name="connsiteY69" fmla="*/ 101917 h 402145"/>
              <a:gd name="connsiteX70" fmla="*/ 2240376 w 3663506"/>
              <a:gd name="connsiteY70" fmla="*/ 101917 h 402145"/>
              <a:gd name="connsiteX71" fmla="*/ 2182464 w 3663506"/>
              <a:gd name="connsiteY71" fmla="*/ 127825 h 402145"/>
              <a:gd name="connsiteX72" fmla="*/ 2161128 w 3663506"/>
              <a:gd name="connsiteY72" fmla="*/ 197739 h 402145"/>
              <a:gd name="connsiteX73" fmla="*/ 2182654 w 3663506"/>
              <a:gd name="connsiteY73" fmla="*/ 267652 h 402145"/>
              <a:gd name="connsiteX74" fmla="*/ 2240376 w 3663506"/>
              <a:gd name="connsiteY74" fmla="*/ 293560 h 402145"/>
              <a:gd name="connsiteX75" fmla="*/ 2298288 w 3663506"/>
              <a:gd name="connsiteY75" fmla="*/ 267367 h 402145"/>
              <a:gd name="connsiteX76" fmla="*/ 2298288 w 3663506"/>
              <a:gd name="connsiteY76" fmla="*/ 267557 h 402145"/>
              <a:gd name="connsiteX77" fmla="*/ 2319624 w 3663506"/>
              <a:gd name="connsiteY77" fmla="*/ 196977 h 402145"/>
              <a:gd name="connsiteX78" fmla="*/ 2298288 w 3663506"/>
              <a:gd name="connsiteY78" fmla="*/ 127444 h 402145"/>
              <a:gd name="connsiteX79" fmla="*/ 2240376 w 3663506"/>
              <a:gd name="connsiteY79" fmla="*/ 101917 h 402145"/>
              <a:gd name="connsiteX80" fmla="*/ 468631 w 3663506"/>
              <a:gd name="connsiteY80" fmla="*/ 101917 h 402145"/>
              <a:gd name="connsiteX81" fmla="*/ 410719 w 3663506"/>
              <a:gd name="connsiteY81" fmla="*/ 127825 h 402145"/>
              <a:gd name="connsiteX82" fmla="*/ 389383 w 3663506"/>
              <a:gd name="connsiteY82" fmla="*/ 197739 h 402145"/>
              <a:gd name="connsiteX83" fmla="*/ 410909 w 3663506"/>
              <a:gd name="connsiteY83" fmla="*/ 267652 h 402145"/>
              <a:gd name="connsiteX84" fmla="*/ 468631 w 3663506"/>
              <a:gd name="connsiteY84" fmla="*/ 293560 h 402145"/>
              <a:gd name="connsiteX85" fmla="*/ 526543 w 3663506"/>
              <a:gd name="connsiteY85" fmla="*/ 267367 h 402145"/>
              <a:gd name="connsiteX86" fmla="*/ 526543 w 3663506"/>
              <a:gd name="connsiteY86" fmla="*/ 267557 h 402145"/>
              <a:gd name="connsiteX87" fmla="*/ 547879 w 3663506"/>
              <a:gd name="connsiteY87" fmla="*/ 196977 h 402145"/>
              <a:gd name="connsiteX88" fmla="*/ 526543 w 3663506"/>
              <a:gd name="connsiteY88" fmla="*/ 127444 h 402145"/>
              <a:gd name="connsiteX89" fmla="*/ 468631 w 3663506"/>
              <a:gd name="connsiteY89" fmla="*/ 101917 h 402145"/>
              <a:gd name="connsiteX90" fmla="*/ 3558827 w 3663506"/>
              <a:gd name="connsiteY90" fmla="*/ 80581 h 402145"/>
              <a:gd name="connsiteX91" fmla="*/ 3608071 w 3663506"/>
              <a:gd name="connsiteY91" fmla="*/ 94773 h 402145"/>
              <a:gd name="connsiteX92" fmla="*/ 3639027 w 3663506"/>
              <a:gd name="connsiteY92" fmla="*/ 132873 h 402145"/>
              <a:gd name="connsiteX93" fmla="*/ 3639027 w 3663506"/>
              <a:gd name="connsiteY93" fmla="*/ 85344 h 402145"/>
              <a:gd name="connsiteX94" fmla="*/ 3639122 w 3663506"/>
              <a:gd name="connsiteY94" fmla="*/ 85439 h 402145"/>
              <a:gd name="connsiteX95" fmla="*/ 3663506 w 3663506"/>
              <a:gd name="connsiteY95" fmla="*/ 85439 h 402145"/>
              <a:gd name="connsiteX96" fmla="*/ 3663506 w 3663506"/>
              <a:gd name="connsiteY96" fmla="*/ 307657 h 402145"/>
              <a:gd name="connsiteX97" fmla="*/ 3637313 w 3663506"/>
              <a:gd name="connsiteY97" fmla="*/ 378428 h 402145"/>
              <a:gd name="connsiteX98" fmla="*/ 3562827 w 3663506"/>
              <a:gd name="connsiteY98" fmla="*/ 402145 h 402145"/>
              <a:gd name="connsiteX99" fmla="*/ 3499200 w 3663506"/>
              <a:gd name="connsiteY99" fmla="*/ 385572 h 402145"/>
              <a:gd name="connsiteX100" fmla="*/ 3471292 w 3663506"/>
              <a:gd name="connsiteY100" fmla="*/ 341090 h 402145"/>
              <a:gd name="connsiteX101" fmla="*/ 3496533 w 3663506"/>
              <a:gd name="connsiteY101" fmla="*/ 341090 h 402145"/>
              <a:gd name="connsiteX102" fmla="*/ 3563589 w 3663506"/>
              <a:gd name="connsiteY102" fmla="*/ 381190 h 402145"/>
              <a:gd name="connsiteX103" fmla="*/ 3619787 w 3663506"/>
              <a:gd name="connsiteY103" fmla="*/ 363759 h 402145"/>
              <a:gd name="connsiteX104" fmla="*/ 3638075 w 3663506"/>
              <a:gd name="connsiteY104" fmla="*/ 309753 h 402145"/>
              <a:gd name="connsiteX105" fmla="*/ 3638075 w 3663506"/>
              <a:gd name="connsiteY105" fmla="*/ 264033 h 402145"/>
              <a:gd name="connsiteX106" fmla="*/ 3606928 w 3663506"/>
              <a:gd name="connsiteY106" fmla="*/ 301085 h 402145"/>
              <a:gd name="connsiteX107" fmla="*/ 3559684 w 3663506"/>
              <a:gd name="connsiteY107" fmla="*/ 314991 h 402145"/>
              <a:gd name="connsiteX108" fmla="*/ 3488627 w 3663506"/>
              <a:gd name="connsiteY108" fmla="*/ 281463 h 402145"/>
              <a:gd name="connsiteX109" fmla="*/ 3462529 w 3663506"/>
              <a:gd name="connsiteY109" fmla="*/ 195167 h 402145"/>
              <a:gd name="connsiteX110" fmla="*/ 3489104 w 3663506"/>
              <a:gd name="connsiteY110" fmla="*/ 111918 h 402145"/>
              <a:gd name="connsiteX111" fmla="*/ 3558827 w 3663506"/>
              <a:gd name="connsiteY111" fmla="*/ 80581 h 402145"/>
              <a:gd name="connsiteX112" fmla="*/ 1349979 w 3663506"/>
              <a:gd name="connsiteY112" fmla="*/ 80581 h 402145"/>
              <a:gd name="connsiteX113" fmla="*/ 1419702 w 3663506"/>
              <a:gd name="connsiteY113" fmla="*/ 111537 h 402145"/>
              <a:gd name="connsiteX114" fmla="*/ 1419797 w 3663506"/>
              <a:gd name="connsiteY114" fmla="*/ 111537 h 402145"/>
              <a:gd name="connsiteX115" fmla="*/ 1445991 w 3663506"/>
              <a:gd name="connsiteY115" fmla="*/ 193929 h 402145"/>
              <a:gd name="connsiteX116" fmla="*/ 1419797 w 3663506"/>
              <a:gd name="connsiteY116" fmla="*/ 281082 h 402145"/>
              <a:gd name="connsiteX117" fmla="*/ 1348741 w 3663506"/>
              <a:gd name="connsiteY117" fmla="*/ 315087 h 402145"/>
              <a:gd name="connsiteX118" fmla="*/ 1303402 w 3663506"/>
              <a:gd name="connsiteY118" fmla="*/ 302895 h 402145"/>
              <a:gd name="connsiteX119" fmla="*/ 1272446 w 3663506"/>
              <a:gd name="connsiteY119" fmla="*/ 269367 h 402145"/>
              <a:gd name="connsiteX120" fmla="*/ 1272446 w 3663506"/>
              <a:gd name="connsiteY120" fmla="*/ 399192 h 402145"/>
              <a:gd name="connsiteX121" fmla="*/ 1246347 w 3663506"/>
              <a:gd name="connsiteY121" fmla="*/ 399192 h 402145"/>
              <a:gd name="connsiteX122" fmla="*/ 1246347 w 3663506"/>
              <a:gd name="connsiteY122" fmla="*/ 85439 h 402145"/>
              <a:gd name="connsiteX123" fmla="*/ 1269397 w 3663506"/>
              <a:gd name="connsiteY123" fmla="*/ 85439 h 402145"/>
              <a:gd name="connsiteX124" fmla="*/ 1269397 w 3663506"/>
              <a:gd name="connsiteY124" fmla="*/ 133350 h 402145"/>
              <a:gd name="connsiteX125" fmla="*/ 1300354 w 3663506"/>
              <a:gd name="connsiteY125" fmla="*/ 94964 h 402145"/>
              <a:gd name="connsiteX126" fmla="*/ 1349979 w 3663506"/>
              <a:gd name="connsiteY126" fmla="*/ 80581 h 402145"/>
              <a:gd name="connsiteX127" fmla="*/ 96298 w 3663506"/>
              <a:gd name="connsiteY127" fmla="*/ 80581 h 402145"/>
              <a:gd name="connsiteX128" fmla="*/ 145542 w 3663506"/>
              <a:gd name="connsiteY128" fmla="*/ 94773 h 402145"/>
              <a:gd name="connsiteX129" fmla="*/ 176498 w 3663506"/>
              <a:gd name="connsiteY129" fmla="*/ 132873 h 402145"/>
              <a:gd name="connsiteX130" fmla="*/ 176498 w 3663506"/>
              <a:gd name="connsiteY130" fmla="*/ 85344 h 402145"/>
              <a:gd name="connsiteX131" fmla="*/ 176594 w 3663506"/>
              <a:gd name="connsiteY131" fmla="*/ 85439 h 402145"/>
              <a:gd name="connsiteX132" fmla="*/ 200978 w 3663506"/>
              <a:gd name="connsiteY132" fmla="*/ 85439 h 402145"/>
              <a:gd name="connsiteX133" fmla="*/ 200978 w 3663506"/>
              <a:gd name="connsiteY133" fmla="*/ 307657 h 402145"/>
              <a:gd name="connsiteX134" fmla="*/ 174784 w 3663506"/>
              <a:gd name="connsiteY134" fmla="*/ 378428 h 402145"/>
              <a:gd name="connsiteX135" fmla="*/ 100298 w 3663506"/>
              <a:gd name="connsiteY135" fmla="*/ 402145 h 402145"/>
              <a:gd name="connsiteX136" fmla="*/ 36671 w 3663506"/>
              <a:gd name="connsiteY136" fmla="*/ 385572 h 402145"/>
              <a:gd name="connsiteX137" fmla="*/ 8763 w 3663506"/>
              <a:gd name="connsiteY137" fmla="*/ 341090 h 402145"/>
              <a:gd name="connsiteX138" fmla="*/ 34004 w 3663506"/>
              <a:gd name="connsiteY138" fmla="*/ 341090 h 402145"/>
              <a:gd name="connsiteX139" fmla="*/ 101060 w 3663506"/>
              <a:gd name="connsiteY139" fmla="*/ 381190 h 402145"/>
              <a:gd name="connsiteX140" fmla="*/ 157258 w 3663506"/>
              <a:gd name="connsiteY140" fmla="*/ 363759 h 402145"/>
              <a:gd name="connsiteX141" fmla="*/ 175546 w 3663506"/>
              <a:gd name="connsiteY141" fmla="*/ 309753 h 402145"/>
              <a:gd name="connsiteX142" fmla="*/ 175546 w 3663506"/>
              <a:gd name="connsiteY142" fmla="*/ 264033 h 402145"/>
              <a:gd name="connsiteX143" fmla="*/ 144399 w 3663506"/>
              <a:gd name="connsiteY143" fmla="*/ 301085 h 402145"/>
              <a:gd name="connsiteX144" fmla="*/ 97155 w 3663506"/>
              <a:gd name="connsiteY144" fmla="*/ 314991 h 402145"/>
              <a:gd name="connsiteX145" fmla="*/ 26099 w 3663506"/>
              <a:gd name="connsiteY145" fmla="*/ 281463 h 402145"/>
              <a:gd name="connsiteX146" fmla="*/ 0 w 3663506"/>
              <a:gd name="connsiteY146" fmla="*/ 195167 h 402145"/>
              <a:gd name="connsiteX147" fmla="*/ 26575 w 3663506"/>
              <a:gd name="connsiteY147" fmla="*/ 111918 h 402145"/>
              <a:gd name="connsiteX148" fmla="*/ 96298 w 3663506"/>
              <a:gd name="connsiteY148" fmla="*/ 80581 h 402145"/>
              <a:gd name="connsiteX149" fmla="*/ 3149728 w 3663506"/>
              <a:gd name="connsiteY149" fmla="*/ 79724 h 402145"/>
              <a:gd name="connsiteX150" fmla="*/ 3225928 w 3663506"/>
              <a:gd name="connsiteY150" fmla="*/ 111538 h 402145"/>
              <a:gd name="connsiteX151" fmla="*/ 3254693 w 3663506"/>
              <a:gd name="connsiteY151" fmla="*/ 196977 h 402145"/>
              <a:gd name="connsiteX152" fmla="*/ 3225451 w 3663506"/>
              <a:gd name="connsiteY152" fmla="*/ 282797 h 402145"/>
              <a:gd name="connsiteX153" fmla="*/ 3149251 w 3663506"/>
              <a:gd name="connsiteY153" fmla="*/ 315944 h 402145"/>
              <a:gd name="connsiteX154" fmla="*/ 3072956 w 3663506"/>
              <a:gd name="connsiteY154" fmla="*/ 283273 h 402145"/>
              <a:gd name="connsiteX155" fmla="*/ 3073051 w 3663506"/>
              <a:gd name="connsiteY155" fmla="*/ 283273 h 402145"/>
              <a:gd name="connsiteX156" fmla="*/ 3043905 w 3663506"/>
              <a:gd name="connsiteY156" fmla="*/ 197834 h 402145"/>
              <a:gd name="connsiteX157" fmla="*/ 3073051 w 3663506"/>
              <a:gd name="connsiteY157" fmla="*/ 111538 h 402145"/>
              <a:gd name="connsiteX158" fmla="*/ 3149728 w 3663506"/>
              <a:gd name="connsiteY158" fmla="*/ 79724 h 402145"/>
              <a:gd name="connsiteX159" fmla="*/ 2662143 w 3663506"/>
              <a:gd name="connsiteY159" fmla="*/ 79724 h 402145"/>
              <a:gd name="connsiteX160" fmla="*/ 2727484 w 3663506"/>
              <a:gd name="connsiteY160" fmla="*/ 128968 h 402145"/>
              <a:gd name="connsiteX161" fmla="*/ 2799398 w 3663506"/>
              <a:gd name="connsiteY161" fmla="*/ 79724 h 402145"/>
              <a:gd name="connsiteX162" fmla="*/ 2850643 w 3663506"/>
              <a:gd name="connsiteY162" fmla="*/ 99536 h 402145"/>
              <a:gd name="connsiteX163" fmla="*/ 2868264 w 3663506"/>
              <a:gd name="connsiteY163" fmla="*/ 157734 h 402145"/>
              <a:gd name="connsiteX164" fmla="*/ 2868264 w 3663506"/>
              <a:gd name="connsiteY164" fmla="*/ 310229 h 402145"/>
              <a:gd name="connsiteX165" fmla="*/ 2842070 w 3663506"/>
              <a:gd name="connsiteY165" fmla="*/ 310229 h 402145"/>
              <a:gd name="connsiteX166" fmla="*/ 2842070 w 3663506"/>
              <a:gd name="connsiteY166" fmla="*/ 158210 h 402145"/>
              <a:gd name="connsiteX167" fmla="*/ 2792445 w 3663506"/>
              <a:gd name="connsiteY167" fmla="*/ 102870 h 402145"/>
              <a:gd name="connsiteX168" fmla="*/ 2747963 w 3663506"/>
              <a:gd name="connsiteY168" fmla="*/ 123825 h 402145"/>
              <a:gd name="connsiteX169" fmla="*/ 2731009 w 3663506"/>
              <a:gd name="connsiteY169" fmla="*/ 185737 h 402145"/>
              <a:gd name="connsiteX170" fmla="*/ 2731009 w 3663506"/>
              <a:gd name="connsiteY170" fmla="*/ 310324 h 402145"/>
              <a:gd name="connsiteX171" fmla="*/ 2704815 w 3663506"/>
              <a:gd name="connsiteY171" fmla="*/ 310324 h 402145"/>
              <a:gd name="connsiteX172" fmla="*/ 2704815 w 3663506"/>
              <a:gd name="connsiteY172" fmla="*/ 158305 h 402145"/>
              <a:gd name="connsiteX173" fmla="*/ 2655190 w 3663506"/>
              <a:gd name="connsiteY173" fmla="*/ 102965 h 402145"/>
              <a:gd name="connsiteX174" fmla="*/ 2610994 w 3663506"/>
              <a:gd name="connsiteY174" fmla="*/ 124492 h 402145"/>
              <a:gd name="connsiteX175" fmla="*/ 2593753 w 3663506"/>
              <a:gd name="connsiteY175" fmla="*/ 186975 h 402145"/>
              <a:gd name="connsiteX176" fmla="*/ 2593753 w 3663506"/>
              <a:gd name="connsiteY176" fmla="*/ 310324 h 402145"/>
              <a:gd name="connsiteX177" fmla="*/ 2567655 w 3663506"/>
              <a:gd name="connsiteY177" fmla="*/ 310324 h 402145"/>
              <a:gd name="connsiteX178" fmla="*/ 2567655 w 3663506"/>
              <a:gd name="connsiteY178" fmla="*/ 85439 h 402145"/>
              <a:gd name="connsiteX179" fmla="*/ 2592896 w 3663506"/>
              <a:gd name="connsiteY179" fmla="*/ 85439 h 402145"/>
              <a:gd name="connsiteX180" fmla="*/ 2591563 w 3663506"/>
              <a:gd name="connsiteY180" fmla="*/ 128111 h 402145"/>
              <a:gd name="connsiteX181" fmla="*/ 2662143 w 3663506"/>
              <a:gd name="connsiteY181" fmla="*/ 79724 h 402145"/>
              <a:gd name="connsiteX182" fmla="*/ 2240757 w 3663506"/>
              <a:gd name="connsiteY182" fmla="*/ 79724 h 402145"/>
              <a:gd name="connsiteX183" fmla="*/ 2316957 w 3663506"/>
              <a:gd name="connsiteY183" fmla="*/ 111538 h 402145"/>
              <a:gd name="connsiteX184" fmla="*/ 2345722 w 3663506"/>
              <a:gd name="connsiteY184" fmla="*/ 196977 h 402145"/>
              <a:gd name="connsiteX185" fmla="*/ 2316480 w 3663506"/>
              <a:gd name="connsiteY185" fmla="*/ 282797 h 402145"/>
              <a:gd name="connsiteX186" fmla="*/ 2240280 w 3663506"/>
              <a:gd name="connsiteY186" fmla="*/ 315944 h 402145"/>
              <a:gd name="connsiteX187" fmla="*/ 2163985 w 3663506"/>
              <a:gd name="connsiteY187" fmla="*/ 283273 h 402145"/>
              <a:gd name="connsiteX188" fmla="*/ 2164080 w 3663506"/>
              <a:gd name="connsiteY188" fmla="*/ 283273 h 402145"/>
              <a:gd name="connsiteX189" fmla="*/ 2134934 w 3663506"/>
              <a:gd name="connsiteY189" fmla="*/ 197834 h 402145"/>
              <a:gd name="connsiteX190" fmla="*/ 2164080 w 3663506"/>
              <a:gd name="connsiteY190" fmla="*/ 111538 h 402145"/>
              <a:gd name="connsiteX191" fmla="*/ 2240757 w 3663506"/>
              <a:gd name="connsiteY191" fmla="*/ 79724 h 402145"/>
              <a:gd name="connsiteX192" fmla="*/ 469012 w 3663506"/>
              <a:gd name="connsiteY192" fmla="*/ 79724 h 402145"/>
              <a:gd name="connsiteX193" fmla="*/ 545212 w 3663506"/>
              <a:gd name="connsiteY193" fmla="*/ 111538 h 402145"/>
              <a:gd name="connsiteX194" fmla="*/ 573977 w 3663506"/>
              <a:gd name="connsiteY194" fmla="*/ 196977 h 402145"/>
              <a:gd name="connsiteX195" fmla="*/ 544736 w 3663506"/>
              <a:gd name="connsiteY195" fmla="*/ 282797 h 402145"/>
              <a:gd name="connsiteX196" fmla="*/ 468536 w 3663506"/>
              <a:gd name="connsiteY196" fmla="*/ 315944 h 402145"/>
              <a:gd name="connsiteX197" fmla="*/ 392240 w 3663506"/>
              <a:gd name="connsiteY197" fmla="*/ 283273 h 402145"/>
              <a:gd name="connsiteX198" fmla="*/ 392336 w 3663506"/>
              <a:gd name="connsiteY198" fmla="*/ 283273 h 402145"/>
              <a:gd name="connsiteX199" fmla="*/ 363189 w 3663506"/>
              <a:gd name="connsiteY199" fmla="*/ 197834 h 402145"/>
              <a:gd name="connsiteX200" fmla="*/ 392336 w 3663506"/>
              <a:gd name="connsiteY200" fmla="*/ 111538 h 402145"/>
              <a:gd name="connsiteX201" fmla="*/ 469012 w 3663506"/>
              <a:gd name="connsiteY201" fmla="*/ 79724 h 402145"/>
              <a:gd name="connsiteX202" fmla="*/ 3416904 w 3663506"/>
              <a:gd name="connsiteY202" fmla="*/ 79343 h 402145"/>
              <a:gd name="connsiteX203" fmla="*/ 3430810 w 3663506"/>
              <a:gd name="connsiteY203" fmla="*/ 80677 h 402145"/>
              <a:gd name="connsiteX204" fmla="*/ 3430810 w 3663506"/>
              <a:gd name="connsiteY204" fmla="*/ 106299 h 402145"/>
              <a:gd name="connsiteX205" fmla="*/ 3412903 w 3663506"/>
              <a:gd name="connsiteY205" fmla="*/ 104965 h 402145"/>
              <a:gd name="connsiteX206" fmla="*/ 3361944 w 3663506"/>
              <a:gd name="connsiteY206" fmla="*/ 126301 h 402145"/>
              <a:gd name="connsiteX207" fmla="*/ 3341465 w 3663506"/>
              <a:gd name="connsiteY207" fmla="*/ 185547 h 402145"/>
              <a:gd name="connsiteX208" fmla="*/ 3341465 w 3663506"/>
              <a:gd name="connsiteY208" fmla="*/ 310134 h 402145"/>
              <a:gd name="connsiteX209" fmla="*/ 3315367 w 3663506"/>
              <a:gd name="connsiteY209" fmla="*/ 310134 h 402145"/>
              <a:gd name="connsiteX210" fmla="*/ 3315367 w 3663506"/>
              <a:gd name="connsiteY210" fmla="*/ 85439 h 402145"/>
              <a:gd name="connsiteX211" fmla="*/ 3339751 w 3663506"/>
              <a:gd name="connsiteY211" fmla="*/ 85439 h 402145"/>
              <a:gd name="connsiteX212" fmla="*/ 3339751 w 3663506"/>
              <a:gd name="connsiteY212" fmla="*/ 135540 h 402145"/>
              <a:gd name="connsiteX213" fmla="*/ 3416904 w 3663506"/>
              <a:gd name="connsiteY213" fmla="*/ 79343 h 402145"/>
              <a:gd name="connsiteX214" fmla="*/ 2507934 w 3663506"/>
              <a:gd name="connsiteY214" fmla="*/ 79343 h 402145"/>
              <a:gd name="connsiteX215" fmla="*/ 2521840 w 3663506"/>
              <a:gd name="connsiteY215" fmla="*/ 80677 h 402145"/>
              <a:gd name="connsiteX216" fmla="*/ 2521840 w 3663506"/>
              <a:gd name="connsiteY216" fmla="*/ 106299 h 402145"/>
              <a:gd name="connsiteX217" fmla="*/ 2503933 w 3663506"/>
              <a:gd name="connsiteY217" fmla="*/ 104965 h 402145"/>
              <a:gd name="connsiteX218" fmla="*/ 2452974 w 3663506"/>
              <a:gd name="connsiteY218" fmla="*/ 126301 h 402145"/>
              <a:gd name="connsiteX219" fmla="*/ 2432495 w 3663506"/>
              <a:gd name="connsiteY219" fmla="*/ 185547 h 402145"/>
              <a:gd name="connsiteX220" fmla="*/ 2432495 w 3663506"/>
              <a:gd name="connsiteY220" fmla="*/ 310134 h 402145"/>
              <a:gd name="connsiteX221" fmla="*/ 2406397 w 3663506"/>
              <a:gd name="connsiteY221" fmla="*/ 310134 h 402145"/>
              <a:gd name="connsiteX222" fmla="*/ 2406397 w 3663506"/>
              <a:gd name="connsiteY222" fmla="*/ 85439 h 402145"/>
              <a:gd name="connsiteX223" fmla="*/ 2430781 w 3663506"/>
              <a:gd name="connsiteY223" fmla="*/ 85439 h 402145"/>
              <a:gd name="connsiteX224" fmla="*/ 2430781 w 3663506"/>
              <a:gd name="connsiteY224" fmla="*/ 135540 h 402145"/>
              <a:gd name="connsiteX225" fmla="*/ 2507934 w 3663506"/>
              <a:gd name="connsiteY225" fmla="*/ 79343 h 402145"/>
              <a:gd name="connsiteX226" fmla="*/ 1694308 w 3663506"/>
              <a:gd name="connsiteY226" fmla="*/ 79343 h 402145"/>
              <a:gd name="connsiteX227" fmla="*/ 1757744 w 3663506"/>
              <a:gd name="connsiteY227" fmla="*/ 96774 h 402145"/>
              <a:gd name="connsiteX228" fmla="*/ 1779747 w 3663506"/>
              <a:gd name="connsiteY228" fmla="*/ 146018 h 402145"/>
              <a:gd name="connsiteX229" fmla="*/ 1779747 w 3663506"/>
              <a:gd name="connsiteY229" fmla="*/ 259270 h 402145"/>
              <a:gd name="connsiteX230" fmla="*/ 1785652 w 3663506"/>
              <a:gd name="connsiteY230" fmla="*/ 283273 h 402145"/>
              <a:gd name="connsiteX231" fmla="*/ 1806798 w 3663506"/>
              <a:gd name="connsiteY231" fmla="*/ 290227 h 402145"/>
              <a:gd name="connsiteX232" fmla="*/ 1813751 w 3663506"/>
              <a:gd name="connsiteY232" fmla="*/ 290227 h 402145"/>
              <a:gd name="connsiteX233" fmla="*/ 1813751 w 3663506"/>
              <a:gd name="connsiteY233" fmla="*/ 310229 h 402145"/>
              <a:gd name="connsiteX234" fmla="*/ 1799368 w 3663506"/>
              <a:gd name="connsiteY234" fmla="*/ 310229 h 402145"/>
              <a:gd name="connsiteX235" fmla="*/ 1767555 w 3663506"/>
              <a:gd name="connsiteY235" fmla="*/ 300228 h 402145"/>
              <a:gd name="connsiteX236" fmla="*/ 1756696 w 3663506"/>
              <a:gd name="connsiteY236" fmla="*/ 267938 h 402145"/>
              <a:gd name="connsiteX237" fmla="*/ 1723550 w 3663506"/>
              <a:gd name="connsiteY237" fmla="*/ 302990 h 402145"/>
              <a:gd name="connsiteX238" fmla="*/ 1670781 w 3663506"/>
              <a:gd name="connsiteY238" fmla="*/ 315849 h 402145"/>
              <a:gd name="connsiteX239" fmla="*/ 1614964 w 3663506"/>
              <a:gd name="connsiteY239" fmla="*/ 298418 h 402145"/>
              <a:gd name="connsiteX240" fmla="*/ 1594962 w 3663506"/>
              <a:gd name="connsiteY240" fmla="*/ 251365 h 402145"/>
              <a:gd name="connsiteX241" fmla="*/ 1668209 w 3663506"/>
              <a:gd name="connsiteY241" fmla="*/ 184309 h 402145"/>
              <a:gd name="connsiteX242" fmla="*/ 1724883 w 3663506"/>
              <a:gd name="connsiteY242" fmla="*/ 176879 h 402145"/>
              <a:gd name="connsiteX243" fmla="*/ 1747076 w 3663506"/>
              <a:gd name="connsiteY243" fmla="*/ 167925 h 402145"/>
              <a:gd name="connsiteX244" fmla="*/ 1753172 w 3663506"/>
              <a:gd name="connsiteY244" fmla="*/ 149447 h 402145"/>
              <a:gd name="connsiteX245" fmla="*/ 1753172 w 3663506"/>
              <a:gd name="connsiteY245" fmla="*/ 143827 h 402145"/>
              <a:gd name="connsiteX246" fmla="*/ 1692593 w 3663506"/>
              <a:gd name="connsiteY246" fmla="*/ 101155 h 402145"/>
              <a:gd name="connsiteX247" fmla="*/ 1647921 w 3663506"/>
              <a:gd name="connsiteY247" fmla="*/ 112490 h 402145"/>
              <a:gd name="connsiteX248" fmla="*/ 1630681 w 3663506"/>
              <a:gd name="connsiteY248" fmla="*/ 149066 h 402145"/>
              <a:gd name="connsiteX249" fmla="*/ 1604582 w 3663506"/>
              <a:gd name="connsiteY249" fmla="*/ 149066 h 402145"/>
              <a:gd name="connsiteX250" fmla="*/ 1694308 w 3663506"/>
              <a:gd name="connsiteY250" fmla="*/ 79343 h 402145"/>
              <a:gd name="connsiteX251" fmla="*/ 981457 w 3663506"/>
              <a:gd name="connsiteY251" fmla="*/ 79343 h 402145"/>
              <a:gd name="connsiteX252" fmla="*/ 1044893 w 3663506"/>
              <a:gd name="connsiteY252" fmla="*/ 96774 h 402145"/>
              <a:gd name="connsiteX253" fmla="*/ 1066896 w 3663506"/>
              <a:gd name="connsiteY253" fmla="*/ 146018 h 402145"/>
              <a:gd name="connsiteX254" fmla="*/ 1066896 w 3663506"/>
              <a:gd name="connsiteY254" fmla="*/ 259270 h 402145"/>
              <a:gd name="connsiteX255" fmla="*/ 1072801 w 3663506"/>
              <a:gd name="connsiteY255" fmla="*/ 283273 h 402145"/>
              <a:gd name="connsiteX256" fmla="*/ 1093947 w 3663506"/>
              <a:gd name="connsiteY256" fmla="*/ 290227 h 402145"/>
              <a:gd name="connsiteX257" fmla="*/ 1100900 w 3663506"/>
              <a:gd name="connsiteY257" fmla="*/ 290227 h 402145"/>
              <a:gd name="connsiteX258" fmla="*/ 1100900 w 3663506"/>
              <a:gd name="connsiteY258" fmla="*/ 310229 h 402145"/>
              <a:gd name="connsiteX259" fmla="*/ 1086517 w 3663506"/>
              <a:gd name="connsiteY259" fmla="*/ 310229 h 402145"/>
              <a:gd name="connsiteX260" fmla="*/ 1054704 w 3663506"/>
              <a:gd name="connsiteY260" fmla="*/ 300228 h 402145"/>
              <a:gd name="connsiteX261" fmla="*/ 1043845 w 3663506"/>
              <a:gd name="connsiteY261" fmla="*/ 267938 h 402145"/>
              <a:gd name="connsiteX262" fmla="*/ 1010699 w 3663506"/>
              <a:gd name="connsiteY262" fmla="*/ 302990 h 402145"/>
              <a:gd name="connsiteX263" fmla="*/ 957930 w 3663506"/>
              <a:gd name="connsiteY263" fmla="*/ 315849 h 402145"/>
              <a:gd name="connsiteX264" fmla="*/ 902113 w 3663506"/>
              <a:gd name="connsiteY264" fmla="*/ 298418 h 402145"/>
              <a:gd name="connsiteX265" fmla="*/ 882111 w 3663506"/>
              <a:gd name="connsiteY265" fmla="*/ 251365 h 402145"/>
              <a:gd name="connsiteX266" fmla="*/ 955358 w 3663506"/>
              <a:gd name="connsiteY266" fmla="*/ 184309 h 402145"/>
              <a:gd name="connsiteX267" fmla="*/ 1012032 w 3663506"/>
              <a:gd name="connsiteY267" fmla="*/ 176879 h 402145"/>
              <a:gd name="connsiteX268" fmla="*/ 1034225 w 3663506"/>
              <a:gd name="connsiteY268" fmla="*/ 167925 h 402145"/>
              <a:gd name="connsiteX269" fmla="*/ 1040321 w 3663506"/>
              <a:gd name="connsiteY269" fmla="*/ 149447 h 402145"/>
              <a:gd name="connsiteX270" fmla="*/ 1040321 w 3663506"/>
              <a:gd name="connsiteY270" fmla="*/ 143827 h 402145"/>
              <a:gd name="connsiteX271" fmla="*/ 979742 w 3663506"/>
              <a:gd name="connsiteY271" fmla="*/ 101155 h 402145"/>
              <a:gd name="connsiteX272" fmla="*/ 935070 w 3663506"/>
              <a:gd name="connsiteY272" fmla="*/ 112490 h 402145"/>
              <a:gd name="connsiteX273" fmla="*/ 917830 w 3663506"/>
              <a:gd name="connsiteY273" fmla="*/ 149066 h 402145"/>
              <a:gd name="connsiteX274" fmla="*/ 891731 w 3663506"/>
              <a:gd name="connsiteY274" fmla="*/ 149066 h 402145"/>
              <a:gd name="connsiteX275" fmla="*/ 981457 w 3663506"/>
              <a:gd name="connsiteY275" fmla="*/ 79343 h 402145"/>
              <a:gd name="connsiteX276" fmla="*/ 1873473 w 3663506"/>
              <a:gd name="connsiteY276" fmla="*/ 18764 h 402145"/>
              <a:gd name="connsiteX277" fmla="*/ 1899666 w 3663506"/>
              <a:gd name="connsiteY277" fmla="*/ 18764 h 402145"/>
              <a:gd name="connsiteX278" fmla="*/ 1899666 w 3663506"/>
              <a:gd name="connsiteY278" fmla="*/ 86296 h 402145"/>
              <a:gd name="connsiteX279" fmla="*/ 1956340 w 3663506"/>
              <a:gd name="connsiteY279" fmla="*/ 85439 h 402145"/>
              <a:gd name="connsiteX280" fmla="*/ 1956340 w 3663506"/>
              <a:gd name="connsiteY280" fmla="*/ 105918 h 402145"/>
              <a:gd name="connsiteX281" fmla="*/ 1899666 w 3663506"/>
              <a:gd name="connsiteY281" fmla="*/ 105061 h 402145"/>
              <a:gd name="connsiteX282" fmla="*/ 1899571 w 3663506"/>
              <a:gd name="connsiteY282" fmla="*/ 105061 h 402145"/>
              <a:gd name="connsiteX283" fmla="*/ 1899571 w 3663506"/>
              <a:gd name="connsiteY283" fmla="*/ 258794 h 402145"/>
              <a:gd name="connsiteX284" fmla="*/ 1906144 w 3663506"/>
              <a:gd name="connsiteY284" fmla="*/ 281273 h 402145"/>
              <a:gd name="connsiteX285" fmla="*/ 1927956 w 3663506"/>
              <a:gd name="connsiteY285" fmla="*/ 288036 h 402145"/>
              <a:gd name="connsiteX286" fmla="*/ 1955864 w 3663506"/>
              <a:gd name="connsiteY286" fmla="*/ 288036 h 402145"/>
              <a:gd name="connsiteX287" fmla="*/ 1955864 w 3663506"/>
              <a:gd name="connsiteY287" fmla="*/ 310229 h 402145"/>
              <a:gd name="connsiteX288" fmla="*/ 1921002 w 3663506"/>
              <a:gd name="connsiteY288" fmla="*/ 310229 h 402145"/>
              <a:gd name="connsiteX289" fmla="*/ 1873473 w 3663506"/>
              <a:gd name="connsiteY289" fmla="*/ 261842 h 402145"/>
              <a:gd name="connsiteX290" fmla="*/ 1873473 w 3663506"/>
              <a:gd name="connsiteY290" fmla="*/ 105061 h 402145"/>
              <a:gd name="connsiteX291" fmla="*/ 1834706 w 3663506"/>
              <a:gd name="connsiteY291" fmla="*/ 105918 h 402145"/>
              <a:gd name="connsiteX292" fmla="*/ 1834706 w 3663506"/>
              <a:gd name="connsiteY292" fmla="*/ 85439 h 402145"/>
              <a:gd name="connsiteX293" fmla="*/ 1873473 w 3663506"/>
              <a:gd name="connsiteY293" fmla="*/ 86296 h 402145"/>
              <a:gd name="connsiteX294" fmla="*/ 2084357 w 3663506"/>
              <a:gd name="connsiteY294" fmla="*/ 95 h 402145"/>
              <a:gd name="connsiteX295" fmla="*/ 2107407 w 3663506"/>
              <a:gd name="connsiteY295" fmla="*/ 95 h 402145"/>
              <a:gd name="connsiteX296" fmla="*/ 2107407 w 3663506"/>
              <a:gd name="connsiteY296" fmla="*/ 22193 h 402145"/>
              <a:gd name="connsiteX297" fmla="*/ 2084833 w 3663506"/>
              <a:gd name="connsiteY297" fmla="*/ 22193 h 402145"/>
              <a:gd name="connsiteX298" fmla="*/ 2057115 w 3663506"/>
              <a:gd name="connsiteY298" fmla="*/ 30956 h 402145"/>
              <a:gd name="connsiteX299" fmla="*/ 2048638 w 3663506"/>
              <a:gd name="connsiteY299" fmla="*/ 60579 h 402145"/>
              <a:gd name="connsiteX300" fmla="*/ 2048638 w 3663506"/>
              <a:gd name="connsiteY300" fmla="*/ 86296 h 402145"/>
              <a:gd name="connsiteX301" fmla="*/ 2107407 w 3663506"/>
              <a:gd name="connsiteY301" fmla="*/ 85439 h 402145"/>
              <a:gd name="connsiteX302" fmla="*/ 2107407 w 3663506"/>
              <a:gd name="connsiteY302" fmla="*/ 105918 h 402145"/>
              <a:gd name="connsiteX303" fmla="*/ 2048638 w 3663506"/>
              <a:gd name="connsiteY303" fmla="*/ 105061 h 402145"/>
              <a:gd name="connsiteX304" fmla="*/ 2048638 w 3663506"/>
              <a:gd name="connsiteY304" fmla="*/ 310324 h 402145"/>
              <a:gd name="connsiteX305" fmla="*/ 2022444 w 3663506"/>
              <a:gd name="connsiteY305" fmla="*/ 310324 h 402145"/>
              <a:gd name="connsiteX306" fmla="*/ 2022444 w 3663506"/>
              <a:gd name="connsiteY306" fmla="*/ 105061 h 402145"/>
              <a:gd name="connsiteX307" fmla="*/ 1983201 w 3663506"/>
              <a:gd name="connsiteY307" fmla="*/ 105918 h 402145"/>
              <a:gd name="connsiteX308" fmla="*/ 1983201 w 3663506"/>
              <a:gd name="connsiteY308" fmla="*/ 85439 h 402145"/>
              <a:gd name="connsiteX309" fmla="*/ 2022444 w 3663506"/>
              <a:gd name="connsiteY309" fmla="*/ 86296 h 402145"/>
              <a:gd name="connsiteX310" fmla="*/ 2022444 w 3663506"/>
              <a:gd name="connsiteY310" fmla="*/ 64103 h 402145"/>
              <a:gd name="connsiteX311" fmla="*/ 2037493 w 3663506"/>
              <a:gd name="connsiteY311" fmla="*/ 15335 h 402145"/>
              <a:gd name="connsiteX312" fmla="*/ 2084357 w 3663506"/>
              <a:gd name="connsiteY312" fmla="*/ 95 h 402145"/>
              <a:gd name="connsiteX313" fmla="*/ 1506951 w 3663506"/>
              <a:gd name="connsiteY313" fmla="*/ 0 h 402145"/>
              <a:gd name="connsiteX314" fmla="*/ 1533050 w 3663506"/>
              <a:gd name="connsiteY314" fmla="*/ 0 h 402145"/>
              <a:gd name="connsiteX315" fmla="*/ 1533050 w 3663506"/>
              <a:gd name="connsiteY315" fmla="*/ 310229 h 402145"/>
              <a:gd name="connsiteX316" fmla="*/ 1506951 w 3663506"/>
              <a:gd name="connsiteY316" fmla="*/ 310229 h 402145"/>
              <a:gd name="connsiteX317" fmla="*/ 1145286 w 3663506"/>
              <a:gd name="connsiteY317" fmla="*/ 0 h 402145"/>
              <a:gd name="connsiteX318" fmla="*/ 1171385 w 3663506"/>
              <a:gd name="connsiteY318" fmla="*/ 0 h 402145"/>
              <a:gd name="connsiteX319" fmla="*/ 1171385 w 3663506"/>
              <a:gd name="connsiteY319" fmla="*/ 310229 h 402145"/>
              <a:gd name="connsiteX320" fmla="*/ 1145286 w 3663506"/>
              <a:gd name="connsiteY320" fmla="*/ 310229 h 402145"/>
              <a:gd name="connsiteX321" fmla="*/ 634651 w 3663506"/>
              <a:gd name="connsiteY321" fmla="*/ 0 h 402145"/>
              <a:gd name="connsiteX322" fmla="*/ 660750 w 3663506"/>
              <a:gd name="connsiteY322" fmla="*/ 0 h 402145"/>
              <a:gd name="connsiteX323" fmla="*/ 660750 w 3663506"/>
              <a:gd name="connsiteY323" fmla="*/ 126778 h 402145"/>
              <a:gd name="connsiteX324" fmla="*/ 691706 w 3663506"/>
              <a:gd name="connsiteY324" fmla="*/ 92964 h 402145"/>
              <a:gd name="connsiteX325" fmla="*/ 738283 w 3663506"/>
              <a:gd name="connsiteY325" fmla="*/ 80582 h 402145"/>
              <a:gd name="connsiteX326" fmla="*/ 808006 w 3663506"/>
              <a:gd name="connsiteY326" fmla="*/ 111538 h 402145"/>
              <a:gd name="connsiteX327" fmla="*/ 834200 w 3663506"/>
              <a:gd name="connsiteY327" fmla="*/ 193929 h 402145"/>
              <a:gd name="connsiteX328" fmla="*/ 808006 w 3663506"/>
              <a:gd name="connsiteY328" fmla="*/ 281083 h 402145"/>
              <a:gd name="connsiteX329" fmla="*/ 736950 w 3663506"/>
              <a:gd name="connsiteY329" fmla="*/ 315087 h 402145"/>
              <a:gd name="connsiteX330" fmla="*/ 689039 w 3663506"/>
              <a:gd name="connsiteY330" fmla="*/ 300895 h 402145"/>
              <a:gd name="connsiteX331" fmla="*/ 657702 w 3663506"/>
              <a:gd name="connsiteY331" fmla="*/ 262795 h 402145"/>
              <a:gd name="connsiteX332" fmla="*/ 657702 w 3663506"/>
              <a:gd name="connsiteY332" fmla="*/ 310325 h 402145"/>
              <a:gd name="connsiteX333" fmla="*/ 634651 w 3663506"/>
              <a:gd name="connsiteY333" fmla="*/ 310325 h 402145"/>
              <a:gd name="connsiteX334" fmla="*/ 276035 w 3663506"/>
              <a:gd name="connsiteY334" fmla="*/ 0 h 402145"/>
              <a:gd name="connsiteX335" fmla="*/ 302133 w 3663506"/>
              <a:gd name="connsiteY335" fmla="*/ 0 h 402145"/>
              <a:gd name="connsiteX336" fmla="*/ 302133 w 3663506"/>
              <a:gd name="connsiteY336" fmla="*/ 310229 h 402145"/>
              <a:gd name="connsiteX337" fmla="*/ 276035 w 3663506"/>
              <a:gd name="connsiteY337" fmla="*/ 310229 h 4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63506" h="402145">
                <a:moveTo>
                  <a:pt x="2943702" y="276225"/>
                </a:moveTo>
                <a:lnTo>
                  <a:pt x="2982469" y="276225"/>
                </a:lnTo>
                <a:lnTo>
                  <a:pt x="2982469" y="310229"/>
                </a:lnTo>
                <a:lnTo>
                  <a:pt x="2943702" y="310229"/>
                </a:lnTo>
                <a:close/>
                <a:moveTo>
                  <a:pt x="1753172" y="189071"/>
                </a:moveTo>
                <a:cubicBezTo>
                  <a:pt x="1749076" y="192024"/>
                  <a:pt x="1742980" y="194024"/>
                  <a:pt x="1734884" y="195167"/>
                </a:cubicBezTo>
                <a:lnTo>
                  <a:pt x="1672591" y="204311"/>
                </a:lnTo>
                <a:cubicBezTo>
                  <a:pt x="1638015" y="209264"/>
                  <a:pt x="1620775" y="224599"/>
                  <a:pt x="1620775" y="250507"/>
                </a:cubicBezTo>
                <a:cubicBezTo>
                  <a:pt x="1620775" y="264128"/>
                  <a:pt x="1625537" y="274987"/>
                  <a:pt x="1635158" y="282987"/>
                </a:cubicBezTo>
                <a:cubicBezTo>
                  <a:pt x="1644778" y="290989"/>
                  <a:pt x="1658113" y="294989"/>
                  <a:pt x="1675258" y="294989"/>
                </a:cubicBezTo>
                <a:cubicBezTo>
                  <a:pt x="1696499" y="294989"/>
                  <a:pt x="1714215" y="289179"/>
                  <a:pt x="1728598" y="277558"/>
                </a:cubicBezTo>
                <a:cubicBezTo>
                  <a:pt x="1742980" y="265938"/>
                  <a:pt x="1751172" y="250222"/>
                  <a:pt x="1753172" y="230505"/>
                </a:cubicBezTo>
                <a:close/>
                <a:moveTo>
                  <a:pt x="1040321" y="189071"/>
                </a:moveTo>
                <a:cubicBezTo>
                  <a:pt x="1036225" y="192024"/>
                  <a:pt x="1030129" y="194024"/>
                  <a:pt x="1022033" y="195167"/>
                </a:cubicBezTo>
                <a:lnTo>
                  <a:pt x="959740" y="204311"/>
                </a:lnTo>
                <a:cubicBezTo>
                  <a:pt x="925164" y="209264"/>
                  <a:pt x="907924" y="224599"/>
                  <a:pt x="907924" y="250507"/>
                </a:cubicBezTo>
                <a:cubicBezTo>
                  <a:pt x="907924" y="264128"/>
                  <a:pt x="912686" y="274987"/>
                  <a:pt x="922306" y="282987"/>
                </a:cubicBezTo>
                <a:cubicBezTo>
                  <a:pt x="931927" y="290989"/>
                  <a:pt x="945262" y="294989"/>
                  <a:pt x="962407" y="294989"/>
                </a:cubicBezTo>
                <a:cubicBezTo>
                  <a:pt x="983647" y="294989"/>
                  <a:pt x="1001364" y="289179"/>
                  <a:pt x="1015747" y="277558"/>
                </a:cubicBezTo>
                <a:cubicBezTo>
                  <a:pt x="1030129" y="265938"/>
                  <a:pt x="1038321" y="250222"/>
                  <a:pt x="1040321" y="230505"/>
                </a:cubicBezTo>
                <a:close/>
                <a:moveTo>
                  <a:pt x="3561970" y="103251"/>
                </a:moveTo>
                <a:cubicBezTo>
                  <a:pt x="3539300" y="103251"/>
                  <a:pt x="3521489" y="111252"/>
                  <a:pt x="3508344" y="127253"/>
                </a:cubicBezTo>
                <a:cubicBezTo>
                  <a:pt x="3495295" y="143541"/>
                  <a:pt x="3488723" y="166211"/>
                  <a:pt x="3488723" y="195262"/>
                </a:cubicBezTo>
                <a:cubicBezTo>
                  <a:pt x="3488723" y="224313"/>
                  <a:pt x="3495295" y="248507"/>
                  <a:pt x="3508344" y="266033"/>
                </a:cubicBezTo>
                <a:cubicBezTo>
                  <a:pt x="3521393" y="283654"/>
                  <a:pt x="3539300" y="292417"/>
                  <a:pt x="3561970" y="292417"/>
                </a:cubicBezTo>
                <a:cubicBezTo>
                  <a:pt x="3584639" y="292417"/>
                  <a:pt x="3602832" y="283749"/>
                  <a:pt x="3616643" y="266318"/>
                </a:cubicBezTo>
                <a:lnTo>
                  <a:pt x="3616643" y="266223"/>
                </a:lnTo>
                <a:cubicBezTo>
                  <a:pt x="3630455" y="248793"/>
                  <a:pt x="3637313" y="225361"/>
                  <a:pt x="3637313" y="196024"/>
                </a:cubicBezTo>
                <a:cubicBezTo>
                  <a:pt x="3637313" y="166687"/>
                  <a:pt x="3630455" y="143922"/>
                  <a:pt x="3616834" y="127634"/>
                </a:cubicBezTo>
                <a:cubicBezTo>
                  <a:pt x="3602927" y="111347"/>
                  <a:pt x="3584639" y="103251"/>
                  <a:pt x="3561970" y="103251"/>
                </a:cubicBezTo>
                <a:close/>
                <a:moveTo>
                  <a:pt x="1346550" y="103251"/>
                </a:moveTo>
                <a:cubicBezTo>
                  <a:pt x="1323595" y="103251"/>
                  <a:pt x="1305688" y="111442"/>
                  <a:pt x="1291876" y="127825"/>
                </a:cubicBezTo>
                <a:cubicBezTo>
                  <a:pt x="1278065" y="144208"/>
                  <a:pt x="1271207" y="166973"/>
                  <a:pt x="1271207" y="196024"/>
                </a:cubicBezTo>
                <a:cubicBezTo>
                  <a:pt x="1271207" y="225075"/>
                  <a:pt x="1278065" y="248793"/>
                  <a:pt x="1291876" y="266223"/>
                </a:cubicBezTo>
                <a:cubicBezTo>
                  <a:pt x="1305688" y="283654"/>
                  <a:pt x="1323880" y="292322"/>
                  <a:pt x="1346550" y="292322"/>
                </a:cubicBezTo>
                <a:cubicBezTo>
                  <a:pt x="1369220" y="292322"/>
                  <a:pt x="1386746" y="283368"/>
                  <a:pt x="1399890" y="265556"/>
                </a:cubicBezTo>
                <a:lnTo>
                  <a:pt x="1399985" y="265556"/>
                </a:lnTo>
                <a:cubicBezTo>
                  <a:pt x="1413225" y="247650"/>
                  <a:pt x="1419797" y="223837"/>
                  <a:pt x="1419797" y="193833"/>
                </a:cubicBezTo>
                <a:cubicBezTo>
                  <a:pt x="1419797" y="163830"/>
                  <a:pt x="1413320" y="142779"/>
                  <a:pt x="1400366" y="126968"/>
                </a:cubicBezTo>
                <a:cubicBezTo>
                  <a:pt x="1387412" y="111156"/>
                  <a:pt x="1369505" y="103251"/>
                  <a:pt x="1346550" y="103251"/>
                </a:cubicBezTo>
                <a:close/>
                <a:moveTo>
                  <a:pt x="734759" y="103251"/>
                </a:moveTo>
                <a:cubicBezTo>
                  <a:pt x="711804" y="103251"/>
                  <a:pt x="693897" y="111443"/>
                  <a:pt x="680085" y="127826"/>
                </a:cubicBezTo>
                <a:cubicBezTo>
                  <a:pt x="666274" y="144209"/>
                  <a:pt x="659416" y="166973"/>
                  <a:pt x="659416" y="196025"/>
                </a:cubicBezTo>
                <a:cubicBezTo>
                  <a:pt x="659416" y="225076"/>
                  <a:pt x="666274" y="248793"/>
                  <a:pt x="680085" y="266224"/>
                </a:cubicBezTo>
                <a:cubicBezTo>
                  <a:pt x="693897" y="283655"/>
                  <a:pt x="712089" y="292322"/>
                  <a:pt x="734759" y="292322"/>
                </a:cubicBezTo>
                <a:cubicBezTo>
                  <a:pt x="757428" y="292322"/>
                  <a:pt x="774954" y="283369"/>
                  <a:pt x="788099" y="265557"/>
                </a:cubicBezTo>
                <a:lnTo>
                  <a:pt x="788194" y="265557"/>
                </a:lnTo>
                <a:cubicBezTo>
                  <a:pt x="801434" y="247650"/>
                  <a:pt x="808006" y="223838"/>
                  <a:pt x="808006" y="193834"/>
                </a:cubicBezTo>
                <a:cubicBezTo>
                  <a:pt x="808006" y="163830"/>
                  <a:pt x="801529" y="142780"/>
                  <a:pt x="788575" y="126968"/>
                </a:cubicBezTo>
                <a:cubicBezTo>
                  <a:pt x="775621" y="111157"/>
                  <a:pt x="757714" y="103251"/>
                  <a:pt x="734759" y="103251"/>
                </a:cubicBezTo>
                <a:close/>
                <a:moveTo>
                  <a:pt x="99441" y="103251"/>
                </a:moveTo>
                <a:cubicBezTo>
                  <a:pt x="76772" y="103251"/>
                  <a:pt x="58960" y="111252"/>
                  <a:pt x="45815" y="127253"/>
                </a:cubicBezTo>
                <a:cubicBezTo>
                  <a:pt x="32766" y="143541"/>
                  <a:pt x="26194" y="166211"/>
                  <a:pt x="26194" y="195262"/>
                </a:cubicBezTo>
                <a:cubicBezTo>
                  <a:pt x="26194" y="224313"/>
                  <a:pt x="32766" y="248507"/>
                  <a:pt x="45815" y="266033"/>
                </a:cubicBezTo>
                <a:cubicBezTo>
                  <a:pt x="58865" y="283654"/>
                  <a:pt x="76772" y="292417"/>
                  <a:pt x="99441" y="292417"/>
                </a:cubicBezTo>
                <a:cubicBezTo>
                  <a:pt x="122111" y="292417"/>
                  <a:pt x="140303" y="283749"/>
                  <a:pt x="154115" y="266318"/>
                </a:cubicBezTo>
                <a:lnTo>
                  <a:pt x="154115" y="266223"/>
                </a:lnTo>
                <a:cubicBezTo>
                  <a:pt x="167926" y="248793"/>
                  <a:pt x="174784" y="225361"/>
                  <a:pt x="174784" y="196024"/>
                </a:cubicBezTo>
                <a:cubicBezTo>
                  <a:pt x="174784" y="166687"/>
                  <a:pt x="167926" y="143922"/>
                  <a:pt x="154305" y="127634"/>
                </a:cubicBezTo>
                <a:cubicBezTo>
                  <a:pt x="140399" y="111347"/>
                  <a:pt x="122111" y="103251"/>
                  <a:pt x="99441" y="103251"/>
                </a:cubicBezTo>
                <a:close/>
                <a:moveTo>
                  <a:pt x="3149347" y="101917"/>
                </a:moveTo>
                <a:cubicBezTo>
                  <a:pt x="3124963" y="101917"/>
                  <a:pt x="3105627" y="110585"/>
                  <a:pt x="3091435" y="127825"/>
                </a:cubicBezTo>
                <a:cubicBezTo>
                  <a:pt x="3077147" y="145065"/>
                  <a:pt x="3070099" y="168402"/>
                  <a:pt x="3070099" y="197739"/>
                </a:cubicBezTo>
                <a:cubicBezTo>
                  <a:pt x="3070099" y="227076"/>
                  <a:pt x="3077243" y="250412"/>
                  <a:pt x="3091625" y="267652"/>
                </a:cubicBezTo>
                <a:cubicBezTo>
                  <a:pt x="3106008" y="284893"/>
                  <a:pt x="3125249" y="293560"/>
                  <a:pt x="3149347" y="293560"/>
                </a:cubicBezTo>
                <a:cubicBezTo>
                  <a:pt x="3173445" y="293560"/>
                  <a:pt x="3193067" y="284797"/>
                  <a:pt x="3207259" y="267367"/>
                </a:cubicBezTo>
                <a:lnTo>
                  <a:pt x="3207259" y="267557"/>
                </a:lnTo>
                <a:cubicBezTo>
                  <a:pt x="3221451" y="250126"/>
                  <a:pt x="3228595" y="226600"/>
                  <a:pt x="3228595" y="196977"/>
                </a:cubicBezTo>
                <a:cubicBezTo>
                  <a:pt x="3228595" y="167354"/>
                  <a:pt x="3221451" y="144494"/>
                  <a:pt x="3207259" y="127444"/>
                </a:cubicBezTo>
                <a:cubicBezTo>
                  <a:pt x="3193067" y="110395"/>
                  <a:pt x="3173731" y="101917"/>
                  <a:pt x="3149347" y="101917"/>
                </a:cubicBezTo>
                <a:close/>
                <a:moveTo>
                  <a:pt x="2240376" y="101917"/>
                </a:moveTo>
                <a:cubicBezTo>
                  <a:pt x="2215992" y="101917"/>
                  <a:pt x="2196656" y="110585"/>
                  <a:pt x="2182464" y="127825"/>
                </a:cubicBezTo>
                <a:cubicBezTo>
                  <a:pt x="2168176" y="145065"/>
                  <a:pt x="2161128" y="168402"/>
                  <a:pt x="2161128" y="197739"/>
                </a:cubicBezTo>
                <a:cubicBezTo>
                  <a:pt x="2161128" y="227076"/>
                  <a:pt x="2168272" y="250412"/>
                  <a:pt x="2182654" y="267652"/>
                </a:cubicBezTo>
                <a:cubicBezTo>
                  <a:pt x="2197037" y="284893"/>
                  <a:pt x="2216278" y="293560"/>
                  <a:pt x="2240376" y="293560"/>
                </a:cubicBezTo>
                <a:cubicBezTo>
                  <a:pt x="2264474" y="293560"/>
                  <a:pt x="2284096" y="284797"/>
                  <a:pt x="2298288" y="267367"/>
                </a:cubicBezTo>
                <a:lnTo>
                  <a:pt x="2298288" y="267557"/>
                </a:lnTo>
                <a:cubicBezTo>
                  <a:pt x="2312480" y="250126"/>
                  <a:pt x="2319624" y="226600"/>
                  <a:pt x="2319624" y="196977"/>
                </a:cubicBezTo>
                <a:cubicBezTo>
                  <a:pt x="2319624" y="167354"/>
                  <a:pt x="2312480" y="144494"/>
                  <a:pt x="2298288" y="127444"/>
                </a:cubicBezTo>
                <a:cubicBezTo>
                  <a:pt x="2284096" y="110395"/>
                  <a:pt x="2264760" y="101917"/>
                  <a:pt x="2240376" y="101917"/>
                </a:cubicBezTo>
                <a:close/>
                <a:moveTo>
                  <a:pt x="468631" y="101917"/>
                </a:moveTo>
                <a:cubicBezTo>
                  <a:pt x="444247" y="101917"/>
                  <a:pt x="424911" y="110585"/>
                  <a:pt x="410719" y="127825"/>
                </a:cubicBezTo>
                <a:cubicBezTo>
                  <a:pt x="396431" y="145065"/>
                  <a:pt x="389383" y="168402"/>
                  <a:pt x="389383" y="197739"/>
                </a:cubicBezTo>
                <a:cubicBezTo>
                  <a:pt x="389383" y="227076"/>
                  <a:pt x="396527" y="250412"/>
                  <a:pt x="410909" y="267652"/>
                </a:cubicBezTo>
                <a:cubicBezTo>
                  <a:pt x="425292" y="284893"/>
                  <a:pt x="444533" y="293560"/>
                  <a:pt x="468631" y="293560"/>
                </a:cubicBezTo>
                <a:cubicBezTo>
                  <a:pt x="492729" y="293560"/>
                  <a:pt x="512351" y="284797"/>
                  <a:pt x="526543" y="267367"/>
                </a:cubicBezTo>
                <a:lnTo>
                  <a:pt x="526543" y="267557"/>
                </a:lnTo>
                <a:cubicBezTo>
                  <a:pt x="540735" y="250126"/>
                  <a:pt x="547879" y="226600"/>
                  <a:pt x="547879" y="196977"/>
                </a:cubicBezTo>
                <a:cubicBezTo>
                  <a:pt x="547879" y="167354"/>
                  <a:pt x="540735" y="144494"/>
                  <a:pt x="526543" y="127444"/>
                </a:cubicBezTo>
                <a:cubicBezTo>
                  <a:pt x="512351" y="110395"/>
                  <a:pt x="493015" y="101917"/>
                  <a:pt x="468631" y="101917"/>
                </a:cubicBezTo>
                <a:close/>
                <a:moveTo>
                  <a:pt x="3558827" y="80581"/>
                </a:moveTo>
                <a:cubicBezTo>
                  <a:pt x="3577400" y="80581"/>
                  <a:pt x="3593783" y="85344"/>
                  <a:pt x="3608071" y="94773"/>
                </a:cubicBezTo>
                <a:cubicBezTo>
                  <a:pt x="3622358" y="104203"/>
                  <a:pt x="3632645" y="116966"/>
                  <a:pt x="3639027" y="132873"/>
                </a:cubicBezTo>
                <a:lnTo>
                  <a:pt x="3639027" y="85344"/>
                </a:lnTo>
                <a:lnTo>
                  <a:pt x="3639122" y="85439"/>
                </a:lnTo>
                <a:lnTo>
                  <a:pt x="3663506" y="85439"/>
                </a:lnTo>
                <a:lnTo>
                  <a:pt x="3663506" y="307657"/>
                </a:lnTo>
                <a:cubicBezTo>
                  <a:pt x="3663506" y="338994"/>
                  <a:pt x="3654743" y="362616"/>
                  <a:pt x="3637313" y="378428"/>
                </a:cubicBezTo>
                <a:cubicBezTo>
                  <a:pt x="3619882" y="394239"/>
                  <a:pt x="3595022" y="402145"/>
                  <a:pt x="3562827" y="402145"/>
                </a:cubicBezTo>
                <a:cubicBezTo>
                  <a:pt x="3536348" y="402145"/>
                  <a:pt x="3515202" y="396621"/>
                  <a:pt x="3499200" y="385572"/>
                </a:cubicBezTo>
                <a:cubicBezTo>
                  <a:pt x="3483198" y="374523"/>
                  <a:pt x="3473959" y="359759"/>
                  <a:pt x="3471292" y="341090"/>
                </a:cubicBezTo>
                <a:lnTo>
                  <a:pt x="3496533" y="341090"/>
                </a:lnTo>
                <a:cubicBezTo>
                  <a:pt x="3503201" y="367855"/>
                  <a:pt x="3525584" y="381190"/>
                  <a:pt x="3563589" y="381190"/>
                </a:cubicBezTo>
                <a:cubicBezTo>
                  <a:pt x="3588830" y="381190"/>
                  <a:pt x="3607595" y="375380"/>
                  <a:pt x="3619787" y="363759"/>
                </a:cubicBezTo>
                <a:cubicBezTo>
                  <a:pt x="3631979" y="352139"/>
                  <a:pt x="3638075" y="334137"/>
                  <a:pt x="3638075" y="309753"/>
                </a:cubicBezTo>
                <a:lnTo>
                  <a:pt x="3638075" y="264033"/>
                </a:lnTo>
                <a:cubicBezTo>
                  <a:pt x="3631121" y="279463"/>
                  <a:pt x="3620739" y="291750"/>
                  <a:pt x="3606928" y="301085"/>
                </a:cubicBezTo>
                <a:cubicBezTo>
                  <a:pt x="3593117" y="310419"/>
                  <a:pt x="3577400" y="314991"/>
                  <a:pt x="3559684" y="314991"/>
                </a:cubicBezTo>
                <a:cubicBezTo>
                  <a:pt x="3529775" y="314991"/>
                  <a:pt x="3506058" y="303847"/>
                  <a:pt x="3488627" y="281463"/>
                </a:cubicBezTo>
                <a:cubicBezTo>
                  <a:pt x="3471197" y="259365"/>
                  <a:pt x="3462529" y="230600"/>
                  <a:pt x="3462529" y="195167"/>
                </a:cubicBezTo>
                <a:cubicBezTo>
                  <a:pt x="3462529" y="159734"/>
                  <a:pt x="3471387" y="132588"/>
                  <a:pt x="3489104" y="111918"/>
                </a:cubicBezTo>
                <a:cubicBezTo>
                  <a:pt x="3506534" y="90963"/>
                  <a:pt x="3529775" y="80581"/>
                  <a:pt x="3558827" y="80581"/>
                </a:cubicBezTo>
                <a:close/>
                <a:moveTo>
                  <a:pt x="1349979" y="80581"/>
                </a:moveTo>
                <a:cubicBezTo>
                  <a:pt x="1379030" y="80581"/>
                  <a:pt x="1402271" y="90868"/>
                  <a:pt x="1419702" y="111537"/>
                </a:cubicBezTo>
                <a:lnTo>
                  <a:pt x="1419797" y="111537"/>
                </a:lnTo>
                <a:cubicBezTo>
                  <a:pt x="1437228" y="131826"/>
                  <a:pt x="1445991" y="159353"/>
                  <a:pt x="1445991" y="193929"/>
                </a:cubicBezTo>
                <a:cubicBezTo>
                  <a:pt x="1445991" y="228504"/>
                  <a:pt x="1437228" y="258699"/>
                  <a:pt x="1419797" y="281082"/>
                </a:cubicBezTo>
                <a:cubicBezTo>
                  <a:pt x="1402367" y="303752"/>
                  <a:pt x="1378649" y="315087"/>
                  <a:pt x="1348741" y="315087"/>
                </a:cubicBezTo>
                <a:cubicBezTo>
                  <a:pt x="1331881" y="315087"/>
                  <a:pt x="1316832" y="310991"/>
                  <a:pt x="1303402" y="302895"/>
                </a:cubicBezTo>
                <a:cubicBezTo>
                  <a:pt x="1290067" y="294798"/>
                  <a:pt x="1279685" y="283559"/>
                  <a:pt x="1272446" y="269367"/>
                </a:cubicBezTo>
                <a:lnTo>
                  <a:pt x="1272446" y="399192"/>
                </a:lnTo>
                <a:lnTo>
                  <a:pt x="1246347" y="399192"/>
                </a:lnTo>
                <a:lnTo>
                  <a:pt x="1246347" y="85439"/>
                </a:lnTo>
                <a:lnTo>
                  <a:pt x="1269397" y="85439"/>
                </a:lnTo>
                <a:lnTo>
                  <a:pt x="1269397" y="133350"/>
                </a:lnTo>
                <a:cubicBezTo>
                  <a:pt x="1275779" y="117347"/>
                  <a:pt x="1286066" y="104584"/>
                  <a:pt x="1300354" y="94964"/>
                </a:cubicBezTo>
                <a:cubicBezTo>
                  <a:pt x="1314546" y="85344"/>
                  <a:pt x="1331120" y="80581"/>
                  <a:pt x="1349979" y="80581"/>
                </a:cubicBezTo>
                <a:close/>
                <a:moveTo>
                  <a:pt x="96298" y="80581"/>
                </a:moveTo>
                <a:cubicBezTo>
                  <a:pt x="114872" y="80581"/>
                  <a:pt x="131255" y="85344"/>
                  <a:pt x="145542" y="94773"/>
                </a:cubicBezTo>
                <a:cubicBezTo>
                  <a:pt x="159830" y="104203"/>
                  <a:pt x="170117" y="116966"/>
                  <a:pt x="176498" y="132873"/>
                </a:cubicBezTo>
                <a:lnTo>
                  <a:pt x="176498" y="85344"/>
                </a:lnTo>
                <a:lnTo>
                  <a:pt x="176594" y="85439"/>
                </a:lnTo>
                <a:lnTo>
                  <a:pt x="200978" y="85439"/>
                </a:lnTo>
                <a:lnTo>
                  <a:pt x="200978" y="307657"/>
                </a:lnTo>
                <a:cubicBezTo>
                  <a:pt x="200978" y="338994"/>
                  <a:pt x="192215" y="362616"/>
                  <a:pt x="174784" y="378428"/>
                </a:cubicBezTo>
                <a:cubicBezTo>
                  <a:pt x="157353" y="394239"/>
                  <a:pt x="132493" y="402145"/>
                  <a:pt x="100298" y="402145"/>
                </a:cubicBezTo>
                <a:cubicBezTo>
                  <a:pt x="73819" y="402145"/>
                  <a:pt x="52673" y="396621"/>
                  <a:pt x="36671" y="385572"/>
                </a:cubicBezTo>
                <a:cubicBezTo>
                  <a:pt x="20669" y="374523"/>
                  <a:pt x="11430" y="359759"/>
                  <a:pt x="8763" y="341090"/>
                </a:cubicBezTo>
                <a:lnTo>
                  <a:pt x="34004" y="341090"/>
                </a:lnTo>
                <a:cubicBezTo>
                  <a:pt x="40672" y="367855"/>
                  <a:pt x="63056" y="381190"/>
                  <a:pt x="101060" y="381190"/>
                </a:cubicBezTo>
                <a:cubicBezTo>
                  <a:pt x="126302" y="381190"/>
                  <a:pt x="145066" y="375380"/>
                  <a:pt x="157258" y="363759"/>
                </a:cubicBezTo>
                <a:cubicBezTo>
                  <a:pt x="169450" y="352139"/>
                  <a:pt x="175546" y="334137"/>
                  <a:pt x="175546" y="309753"/>
                </a:cubicBezTo>
                <a:lnTo>
                  <a:pt x="175546" y="264033"/>
                </a:lnTo>
                <a:cubicBezTo>
                  <a:pt x="168593" y="279463"/>
                  <a:pt x="158210" y="291750"/>
                  <a:pt x="144399" y="301085"/>
                </a:cubicBezTo>
                <a:cubicBezTo>
                  <a:pt x="130588" y="310419"/>
                  <a:pt x="114872" y="314991"/>
                  <a:pt x="97155" y="314991"/>
                </a:cubicBezTo>
                <a:cubicBezTo>
                  <a:pt x="67247" y="314991"/>
                  <a:pt x="43529" y="303847"/>
                  <a:pt x="26099" y="281463"/>
                </a:cubicBezTo>
                <a:cubicBezTo>
                  <a:pt x="8668" y="259365"/>
                  <a:pt x="0" y="230600"/>
                  <a:pt x="0" y="195167"/>
                </a:cubicBezTo>
                <a:cubicBezTo>
                  <a:pt x="0" y="159734"/>
                  <a:pt x="8858" y="132588"/>
                  <a:pt x="26575" y="111918"/>
                </a:cubicBezTo>
                <a:cubicBezTo>
                  <a:pt x="44006" y="90963"/>
                  <a:pt x="67247" y="80581"/>
                  <a:pt x="96298" y="80581"/>
                </a:cubicBezTo>
                <a:close/>
                <a:moveTo>
                  <a:pt x="3149728" y="79724"/>
                </a:moveTo>
                <a:cubicBezTo>
                  <a:pt x="3181351" y="79724"/>
                  <a:pt x="3206497" y="90297"/>
                  <a:pt x="3225928" y="111538"/>
                </a:cubicBezTo>
                <a:cubicBezTo>
                  <a:pt x="3245073" y="133064"/>
                  <a:pt x="3254693" y="161544"/>
                  <a:pt x="3254693" y="196977"/>
                </a:cubicBezTo>
                <a:cubicBezTo>
                  <a:pt x="3254693" y="232410"/>
                  <a:pt x="3244978" y="261271"/>
                  <a:pt x="3225451" y="282797"/>
                </a:cubicBezTo>
                <a:cubicBezTo>
                  <a:pt x="3206020" y="304895"/>
                  <a:pt x="3180589" y="315944"/>
                  <a:pt x="3149251" y="315944"/>
                </a:cubicBezTo>
                <a:cubicBezTo>
                  <a:pt x="3117914" y="315944"/>
                  <a:pt x="3092197" y="305085"/>
                  <a:pt x="3072956" y="283273"/>
                </a:cubicBezTo>
                <a:lnTo>
                  <a:pt x="3073051" y="283273"/>
                </a:lnTo>
                <a:cubicBezTo>
                  <a:pt x="3053620" y="262033"/>
                  <a:pt x="3043905" y="233553"/>
                  <a:pt x="3043905" y="197834"/>
                </a:cubicBezTo>
                <a:cubicBezTo>
                  <a:pt x="3043905" y="162115"/>
                  <a:pt x="3053620" y="132778"/>
                  <a:pt x="3073051" y="111538"/>
                </a:cubicBezTo>
                <a:cubicBezTo>
                  <a:pt x="3092483" y="90297"/>
                  <a:pt x="3118105" y="79724"/>
                  <a:pt x="3149728" y="79724"/>
                </a:cubicBezTo>
                <a:close/>
                <a:moveTo>
                  <a:pt x="2662143" y="79724"/>
                </a:moveTo>
                <a:cubicBezTo>
                  <a:pt x="2697290" y="79724"/>
                  <a:pt x="2719102" y="96107"/>
                  <a:pt x="2727484" y="128968"/>
                </a:cubicBezTo>
                <a:cubicBezTo>
                  <a:pt x="2741105" y="96107"/>
                  <a:pt x="2765108" y="79724"/>
                  <a:pt x="2799398" y="79724"/>
                </a:cubicBezTo>
                <a:cubicBezTo>
                  <a:pt x="2821782" y="79724"/>
                  <a:pt x="2838832" y="86296"/>
                  <a:pt x="2850643" y="99536"/>
                </a:cubicBezTo>
                <a:cubicBezTo>
                  <a:pt x="2862359" y="112776"/>
                  <a:pt x="2868264" y="132112"/>
                  <a:pt x="2868264" y="157734"/>
                </a:cubicBezTo>
                <a:lnTo>
                  <a:pt x="2868264" y="310229"/>
                </a:lnTo>
                <a:lnTo>
                  <a:pt x="2842070" y="310229"/>
                </a:lnTo>
                <a:lnTo>
                  <a:pt x="2842070" y="158210"/>
                </a:lnTo>
                <a:cubicBezTo>
                  <a:pt x="2842070" y="121348"/>
                  <a:pt x="2825497" y="102870"/>
                  <a:pt x="2792445" y="102870"/>
                </a:cubicBezTo>
                <a:cubicBezTo>
                  <a:pt x="2774157" y="102870"/>
                  <a:pt x="2759298" y="109823"/>
                  <a:pt x="2747963" y="123825"/>
                </a:cubicBezTo>
                <a:cubicBezTo>
                  <a:pt x="2736628" y="137827"/>
                  <a:pt x="2731009" y="158400"/>
                  <a:pt x="2731009" y="185737"/>
                </a:cubicBezTo>
                <a:lnTo>
                  <a:pt x="2731009" y="310324"/>
                </a:lnTo>
                <a:lnTo>
                  <a:pt x="2704815" y="310324"/>
                </a:lnTo>
                <a:lnTo>
                  <a:pt x="2704815" y="158305"/>
                </a:lnTo>
                <a:cubicBezTo>
                  <a:pt x="2704815" y="121444"/>
                  <a:pt x="2688242" y="102965"/>
                  <a:pt x="2655190" y="102965"/>
                </a:cubicBezTo>
                <a:cubicBezTo>
                  <a:pt x="2637187" y="102965"/>
                  <a:pt x="2622424" y="110109"/>
                  <a:pt x="2610994" y="124492"/>
                </a:cubicBezTo>
                <a:cubicBezTo>
                  <a:pt x="2599468" y="138874"/>
                  <a:pt x="2593753" y="159734"/>
                  <a:pt x="2593753" y="186975"/>
                </a:cubicBezTo>
                <a:lnTo>
                  <a:pt x="2593753" y="310324"/>
                </a:lnTo>
                <a:lnTo>
                  <a:pt x="2567655" y="310324"/>
                </a:lnTo>
                <a:lnTo>
                  <a:pt x="2567655" y="85439"/>
                </a:lnTo>
                <a:lnTo>
                  <a:pt x="2592896" y="85439"/>
                </a:lnTo>
                <a:lnTo>
                  <a:pt x="2591563" y="128111"/>
                </a:lnTo>
                <a:cubicBezTo>
                  <a:pt x="2605469" y="95916"/>
                  <a:pt x="2628996" y="79724"/>
                  <a:pt x="2662143" y="79724"/>
                </a:cubicBezTo>
                <a:close/>
                <a:moveTo>
                  <a:pt x="2240757" y="79724"/>
                </a:moveTo>
                <a:cubicBezTo>
                  <a:pt x="2272380" y="79724"/>
                  <a:pt x="2297526" y="90297"/>
                  <a:pt x="2316957" y="111538"/>
                </a:cubicBezTo>
                <a:cubicBezTo>
                  <a:pt x="2336102" y="133064"/>
                  <a:pt x="2345722" y="161544"/>
                  <a:pt x="2345722" y="196977"/>
                </a:cubicBezTo>
                <a:cubicBezTo>
                  <a:pt x="2345722" y="232410"/>
                  <a:pt x="2336007" y="261271"/>
                  <a:pt x="2316480" y="282797"/>
                </a:cubicBezTo>
                <a:cubicBezTo>
                  <a:pt x="2297049" y="304895"/>
                  <a:pt x="2271618" y="315944"/>
                  <a:pt x="2240280" y="315944"/>
                </a:cubicBezTo>
                <a:cubicBezTo>
                  <a:pt x="2208943" y="315944"/>
                  <a:pt x="2183226" y="305085"/>
                  <a:pt x="2163985" y="283273"/>
                </a:cubicBezTo>
                <a:lnTo>
                  <a:pt x="2164080" y="283273"/>
                </a:lnTo>
                <a:cubicBezTo>
                  <a:pt x="2144649" y="262033"/>
                  <a:pt x="2134934" y="233553"/>
                  <a:pt x="2134934" y="197834"/>
                </a:cubicBezTo>
                <a:cubicBezTo>
                  <a:pt x="2134934" y="162115"/>
                  <a:pt x="2144649" y="132778"/>
                  <a:pt x="2164080" y="111538"/>
                </a:cubicBezTo>
                <a:cubicBezTo>
                  <a:pt x="2183512" y="90297"/>
                  <a:pt x="2209134" y="79724"/>
                  <a:pt x="2240757" y="79724"/>
                </a:cubicBezTo>
                <a:close/>
                <a:moveTo>
                  <a:pt x="469012" y="79724"/>
                </a:moveTo>
                <a:cubicBezTo>
                  <a:pt x="500635" y="79724"/>
                  <a:pt x="525781" y="90297"/>
                  <a:pt x="545212" y="111538"/>
                </a:cubicBezTo>
                <a:cubicBezTo>
                  <a:pt x="564357" y="133064"/>
                  <a:pt x="573977" y="161544"/>
                  <a:pt x="573977" y="196977"/>
                </a:cubicBezTo>
                <a:cubicBezTo>
                  <a:pt x="573977" y="232410"/>
                  <a:pt x="564262" y="261271"/>
                  <a:pt x="544736" y="282797"/>
                </a:cubicBezTo>
                <a:cubicBezTo>
                  <a:pt x="525305" y="304895"/>
                  <a:pt x="499873" y="315944"/>
                  <a:pt x="468536" y="315944"/>
                </a:cubicBezTo>
                <a:cubicBezTo>
                  <a:pt x="437198" y="315944"/>
                  <a:pt x="411481" y="305085"/>
                  <a:pt x="392240" y="283273"/>
                </a:cubicBezTo>
                <a:lnTo>
                  <a:pt x="392336" y="283273"/>
                </a:lnTo>
                <a:cubicBezTo>
                  <a:pt x="372905" y="262033"/>
                  <a:pt x="363189" y="233553"/>
                  <a:pt x="363189" y="197834"/>
                </a:cubicBezTo>
                <a:cubicBezTo>
                  <a:pt x="363189" y="162115"/>
                  <a:pt x="372905" y="132778"/>
                  <a:pt x="392336" y="111538"/>
                </a:cubicBezTo>
                <a:cubicBezTo>
                  <a:pt x="411767" y="90297"/>
                  <a:pt x="437389" y="79724"/>
                  <a:pt x="469012" y="79724"/>
                </a:cubicBezTo>
                <a:close/>
                <a:moveTo>
                  <a:pt x="3416904" y="79343"/>
                </a:moveTo>
                <a:cubicBezTo>
                  <a:pt x="3421856" y="79343"/>
                  <a:pt x="3426524" y="79819"/>
                  <a:pt x="3430810" y="80677"/>
                </a:cubicBezTo>
                <a:lnTo>
                  <a:pt x="3430810" y="106299"/>
                </a:lnTo>
                <a:cubicBezTo>
                  <a:pt x="3424714" y="105441"/>
                  <a:pt x="3418713" y="104965"/>
                  <a:pt x="3412903" y="104965"/>
                </a:cubicBezTo>
                <a:cubicBezTo>
                  <a:pt x="3392234" y="104965"/>
                  <a:pt x="3375279" y="112109"/>
                  <a:pt x="3361944" y="126301"/>
                </a:cubicBezTo>
                <a:cubicBezTo>
                  <a:pt x="3348609" y="140494"/>
                  <a:pt x="3341751" y="160306"/>
                  <a:pt x="3341465" y="185547"/>
                </a:cubicBezTo>
                <a:lnTo>
                  <a:pt x="3341465" y="310134"/>
                </a:lnTo>
                <a:lnTo>
                  <a:pt x="3315367" y="310134"/>
                </a:lnTo>
                <a:lnTo>
                  <a:pt x="3315367" y="85439"/>
                </a:lnTo>
                <a:lnTo>
                  <a:pt x="3339751" y="85439"/>
                </a:lnTo>
                <a:lnTo>
                  <a:pt x="3339751" y="135540"/>
                </a:lnTo>
                <a:cubicBezTo>
                  <a:pt x="3353657" y="98107"/>
                  <a:pt x="3379375" y="79343"/>
                  <a:pt x="3416904" y="79343"/>
                </a:cubicBezTo>
                <a:close/>
                <a:moveTo>
                  <a:pt x="2507934" y="79343"/>
                </a:moveTo>
                <a:cubicBezTo>
                  <a:pt x="2512886" y="79343"/>
                  <a:pt x="2517554" y="79819"/>
                  <a:pt x="2521840" y="80677"/>
                </a:cubicBezTo>
                <a:lnTo>
                  <a:pt x="2521840" y="106299"/>
                </a:lnTo>
                <a:cubicBezTo>
                  <a:pt x="2515744" y="105441"/>
                  <a:pt x="2509743" y="104965"/>
                  <a:pt x="2503933" y="104965"/>
                </a:cubicBezTo>
                <a:cubicBezTo>
                  <a:pt x="2483264" y="104965"/>
                  <a:pt x="2466309" y="112109"/>
                  <a:pt x="2452974" y="126301"/>
                </a:cubicBezTo>
                <a:cubicBezTo>
                  <a:pt x="2439639" y="140494"/>
                  <a:pt x="2432781" y="160306"/>
                  <a:pt x="2432495" y="185547"/>
                </a:cubicBezTo>
                <a:lnTo>
                  <a:pt x="2432495" y="310134"/>
                </a:lnTo>
                <a:lnTo>
                  <a:pt x="2406397" y="310134"/>
                </a:lnTo>
                <a:lnTo>
                  <a:pt x="2406397" y="85439"/>
                </a:lnTo>
                <a:lnTo>
                  <a:pt x="2430781" y="85439"/>
                </a:lnTo>
                <a:lnTo>
                  <a:pt x="2430781" y="135540"/>
                </a:lnTo>
                <a:cubicBezTo>
                  <a:pt x="2444687" y="98107"/>
                  <a:pt x="2470405" y="79343"/>
                  <a:pt x="2507934" y="79343"/>
                </a:cubicBezTo>
                <a:close/>
                <a:moveTo>
                  <a:pt x="1694308" y="79343"/>
                </a:moveTo>
                <a:cubicBezTo>
                  <a:pt x="1721930" y="79343"/>
                  <a:pt x="1743076" y="85153"/>
                  <a:pt x="1757744" y="96774"/>
                </a:cubicBezTo>
                <a:cubicBezTo>
                  <a:pt x="1772413" y="108394"/>
                  <a:pt x="1779747" y="124777"/>
                  <a:pt x="1779747" y="146018"/>
                </a:cubicBezTo>
                <a:lnTo>
                  <a:pt x="1779747" y="259270"/>
                </a:lnTo>
                <a:cubicBezTo>
                  <a:pt x="1779747" y="270605"/>
                  <a:pt x="1781747" y="278606"/>
                  <a:pt x="1785652" y="283273"/>
                </a:cubicBezTo>
                <a:cubicBezTo>
                  <a:pt x="1789558" y="287941"/>
                  <a:pt x="1796606" y="290227"/>
                  <a:pt x="1806798" y="290227"/>
                </a:cubicBezTo>
                <a:lnTo>
                  <a:pt x="1813751" y="290227"/>
                </a:lnTo>
                <a:lnTo>
                  <a:pt x="1813751" y="310229"/>
                </a:lnTo>
                <a:lnTo>
                  <a:pt x="1799368" y="310229"/>
                </a:lnTo>
                <a:cubicBezTo>
                  <a:pt x="1784891" y="310229"/>
                  <a:pt x="1774222" y="306895"/>
                  <a:pt x="1767555" y="300228"/>
                </a:cubicBezTo>
                <a:cubicBezTo>
                  <a:pt x="1760887" y="293560"/>
                  <a:pt x="1757268" y="282797"/>
                  <a:pt x="1756696" y="267938"/>
                </a:cubicBezTo>
                <a:cubicBezTo>
                  <a:pt x="1749743" y="282797"/>
                  <a:pt x="1738694" y="294418"/>
                  <a:pt x="1723550" y="302990"/>
                </a:cubicBezTo>
                <a:cubicBezTo>
                  <a:pt x="1708405" y="311562"/>
                  <a:pt x="1690879" y="315849"/>
                  <a:pt x="1670781" y="315849"/>
                </a:cubicBezTo>
                <a:cubicBezTo>
                  <a:pt x="1646968" y="315849"/>
                  <a:pt x="1628395" y="310039"/>
                  <a:pt x="1614964" y="298418"/>
                </a:cubicBezTo>
                <a:cubicBezTo>
                  <a:pt x="1601629" y="286798"/>
                  <a:pt x="1594962" y="271081"/>
                  <a:pt x="1594962" y="251365"/>
                </a:cubicBezTo>
                <a:cubicBezTo>
                  <a:pt x="1594962" y="213265"/>
                  <a:pt x="1619346" y="190976"/>
                  <a:pt x="1668209" y="184309"/>
                </a:cubicBezTo>
                <a:lnTo>
                  <a:pt x="1724883" y="176879"/>
                </a:lnTo>
                <a:cubicBezTo>
                  <a:pt x="1735646" y="175164"/>
                  <a:pt x="1743076" y="172117"/>
                  <a:pt x="1747076" y="167925"/>
                </a:cubicBezTo>
                <a:cubicBezTo>
                  <a:pt x="1751172" y="163735"/>
                  <a:pt x="1753172" y="157543"/>
                  <a:pt x="1753172" y="149447"/>
                </a:cubicBezTo>
                <a:lnTo>
                  <a:pt x="1753172" y="143827"/>
                </a:lnTo>
                <a:cubicBezTo>
                  <a:pt x="1753172" y="115347"/>
                  <a:pt x="1732979" y="101155"/>
                  <a:pt x="1692593" y="101155"/>
                </a:cubicBezTo>
                <a:cubicBezTo>
                  <a:pt x="1672591" y="101155"/>
                  <a:pt x="1657637" y="104965"/>
                  <a:pt x="1647921" y="112490"/>
                </a:cubicBezTo>
                <a:cubicBezTo>
                  <a:pt x="1638205" y="120015"/>
                  <a:pt x="1632491" y="132207"/>
                  <a:pt x="1630681" y="149066"/>
                </a:cubicBezTo>
                <a:lnTo>
                  <a:pt x="1604582" y="149066"/>
                </a:lnTo>
                <a:cubicBezTo>
                  <a:pt x="1608392" y="102584"/>
                  <a:pt x="1638301" y="79343"/>
                  <a:pt x="1694308" y="79343"/>
                </a:cubicBezTo>
                <a:close/>
                <a:moveTo>
                  <a:pt x="981457" y="79343"/>
                </a:moveTo>
                <a:cubicBezTo>
                  <a:pt x="1009079" y="79343"/>
                  <a:pt x="1030225" y="85153"/>
                  <a:pt x="1044893" y="96774"/>
                </a:cubicBezTo>
                <a:cubicBezTo>
                  <a:pt x="1059562" y="108394"/>
                  <a:pt x="1066896" y="124777"/>
                  <a:pt x="1066896" y="146018"/>
                </a:cubicBezTo>
                <a:lnTo>
                  <a:pt x="1066896" y="259270"/>
                </a:lnTo>
                <a:cubicBezTo>
                  <a:pt x="1066896" y="270605"/>
                  <a:pt x="1068896" y="278606"/>
                  <a:pt x="1072801" y="283273"/>
                </a:cubicBezTo>
                <a:cubicBezTo>
                  <a:pt x="1076707" y="287941"/>
                  <a:pt x="1083755" y="290227"/>
                  <a:pt x="1093947" y="290227"/>
                </a:cubicBezTo>
                <a:lnTo>
                  <a:pt x="1100900" y="290227"/>
                </a:lnTo>
                <a:lnTo>
                  <a:pt x="1100900" y="310229"/>
                </a:lnTo>
                <a:lnTo>
                  <a:pt x="1086517" y="310229"/>
                </a:lnTo>
                <a:cubicBezTo>
                  <a:pt x="1072039" y="310229"/>
                  <a:pt x="1061371" y="306895"/>
                  <a:pt x="1054704" y="300228"/>
                </a:cubicBezTo>
                <a:cubicBezTo>
                  <a:pt x="1048036" y="293560"/>
                  <a:pt x="1044417" y="282797"/>
                  <a:pt x="1043845" y="267938"/>
                </a:cubicBezTo>
                <a:cubicBezTo>
                  <a:pt x="1036892" y="282797"/>
                  <a:pt x="1025843" y="294418"/>
                  <a:pt x="1010699" y="302990"/>
                </a:cubicBezTo>
                <a:cubicBezTo>
                  <a:pt x="995554" y="311562"/>
                  <a:pt x="978028" y="315849"/>
                  <a:pt x="957930" y="315849"/>
                </a:cubicBezTo>
                <a:cubicBezTo>
                  <a:pt x="934117" y="315849"/>
                  <a:pt x="915544" y="310039"/>
                  <a:pt x="902113" y="298418"/>
                </a:cubicBezTo>
                <a:cubicBezTo>
                  <a:pt x="888778" y="286798"/>
                  <a:pt x="882111" y="271081"/>
                  <a:pt x="882111" y="251365"/>
                </a:cubicBezTo>
                <a:cubicBezTo>
                  <a:pt x="882111" y="213265"/>
                  <a:pt x="906495" y="190976"/>
                  <a:pt x="955358" y="184309"/>
                </a:cubicBezTo>
                <a:lnTo>
                  <a:pt x="1012032" y="176879"/>
                </a:lnTo>
                <a:cubicBezTo>
                  <a:pt x="1022795" y="175164"/>
                  <a:pt x="1030225" y="172117"/>
                  <a:pt x="1034225" y="167925"/>
                </a:cubicBezTo>
                <a:cubicBezTo>
                  <a:pt x="1038321" y="163735"/>
                  <a:pt x="1040321" y="157543"/>
                  <a:pt x="1040321" y="149447"/>
                </a:cubicBezTo>
                <a:lnTo>
                  <a:pt x="1040321" y="143827"/>
                </a:lnTo>
                <a:cubicBezTo>
                  <a:pt x="1040321" y="115347"/>
                  <a:pt x="1020128" y="101155"/>
                  <a:pt x="979742" y="101155"/>
                </a:cubicBezTo>
                <a:cubicBezTo>
                  <a:pt x="959740" y="101155"/>
                  <a:pt x="944785" y="104965"/>
                  <a:pt x="935070" y="112490"/>
                </a:cubicBezTo>
                <a:cubicBezTo>
                  <a:pt x="925354" y="120015"/>
                  <a:pt x="919639" y="132207"/>
                  <a:pt x="917830" y="149066"/>
                </a:cubicBezTo>
                <a:lnTo>
                  <a:pt x="891731" y="149066"/>
                </a:lnTo>
                <a:cubicBezTo>
                  <a:pt x="895541" y="102584"/>
                  <a:pt x="925450" y="79343"/>
                  <a:pt x="981457" y="79343"/>
                </a:cubicBezTo>
                <a:close/>
                <a:moveTo>
                  <a:pt x="1873473" y="18764"/>
                </a:moveTo>
                <a:lnTo>
                  <a:pt x="1899666" y="18764"/>
                </a:lnTo>
                <a:lnTo>
                  <a:pt x="1899666" y="86296"/>
                </a:lnTo>
                <a:lnTo>
                  <a:pt x="1956340" y="85439"/>
                </a:lnTo>
                <a:lnTo>
                  <a:pt x="1956340" y="105918"/>
                </a:lnTo>
                <a:lnTo>
                  <a:pt x="1899666" y="105061"/>
                </a:lnTo>
                <a:lnTo>
                  <a:pt x="1899571" y="105061"/>
                </a:lnTo>
                <a:lnTo>
                  <a:pt x="1899571" y="258794"/>
                </a:lnTo>
                <a:cubicBezTo>
                  <a:pt x="1899571" y="269272"/>
                  <a:pt x="1901762" y="276701"/>
                  <a:pt x="1906144" y="281273"/>
                </a:cubicBezTo>
                <a:cubicBezTo>
                  <a:pt x="1910525" y="285750"/>
                  <a:pt x="1917764" y="288036"/>
                  <a:pt x="1927956" y="288036"/>
                </a:cubicBezTo>
                <a:lnTo>
                  <a:pt x="1955864" y="288036"/>
                </a:lnTo>
                <a:lnTo>
                  <a:pt x="1955864" y="310229"/>
                </a:lnTo>
                <a:lnTo>
                  <a:pt x="1921002" y="310229"/>
                </a:lnTo>
                <a:cubicBezTo>
                  <a:pt x="1889380" y="310229"/>
                  <a:pt x="1873473" y="294132"/>
                  <a:pt x="1873473" y="261842"/>
                </a:cubicBezTo>
                <a:lnTo>
                  <a:pt x="1873473" y="105061"/>
                </a:lnTo>
                <a:lnTo>
                  <a:pt x="1834706" y="105918"/>
                </a:lnTo>
                <a:lnTo>
                  <a:pt x="1834706" y="85439"/>
                </a:lnTo>
                <a:lnTo>
                  <a:pt x="1873473" y="86296"/>
                </a:lnTo>
                <a:close/>
                <a:moveTo>
                  <a:pt x="2084357" y="95"/>
                </a:moveTo>
                <a:lnTo>
                  <a:pt x="2107407" y="95"/>
                </a:lnTo>
                <a:lnTo>
                  <a:pt x="2107407" y="22193"/>
                </a:lnTo>
                <a:lnTo>
                  <a:pt x="2084833" y="22193"/>
                </a:lnTo>
                <a:cubicBezTo>
                  <a:pt x="2072069" y="22193"/>
                  <a:pt x="2062830" y="25146"/>
                  <a:pt x="2057115" y="30956"/>
                </a:cubicBezTo>
                <a:cubicBezTo>
                  <a:pt x="2051495" y="36766"/>
                  <a:pt x="2048638" y="46672"/>
                  <a:pt x="2048638" y="60579"/>
                </a:cubicBezTo>
                <a:lnTo>
                  <a:pt x="2048638" y="86296"/>
                </a:lnTo>
                <a:lnTo>
                  <a:pt x="2107407" y="85439"/>
                </a:lnTo>
                <a:lnTo>
                  <a:pt x="2107407" y="105918"/>
                </a:lnTo>
                <a:lnTo>
                  <a:pt x="2048638" y="105061"/>
                </a:lnTo>
                <a:lnTo>
                  <a:pt x="2048638" y="310324"/>
                </a:lnTo>
                <a:lnTo>
                  <a:pt x="2022444" y="310324"/>
                </a:lnTo>
                <a:lnTo>
                  <a:pt x="2022444" y="105061"/>
                </a:lnTo>
                <a:lnTo>
                  <a:pt x="1983201" y="105918"/>
                </a:lnTo>
                <a:lnTo>
                  <a:pt x="1983201" y="85439"/>
                </a:lnTo>
                <a:lnTo>
                  <a:pt x="2022444" y="86296"/>
                </a:lnTo>
                <a:lnTo>
                  <a:pt x="2022444" y="64103"/>
                </a:lnTo>
                <a:cubicBezTo>
                  <a:pt x="2022444" y="41719"/>
                  <a:pt x="2027492" y="25432"/>
                  <a:pt x="2037493" y="15335"/>
                </a:cubicBezTo>
                <a:cubicBezTo>
                  <a:pt x="2047495" y="5239"/>
                  <a:pt x="2063116" y="95"/>
                  <a:pt x="2084357" y="95"/>
                </a:cubicBezTo>
                <a:close/>
                <a:moveTo>
                  <a:pt x="1506951" y="0"/>
                </a:moveTo>
                <a:lnTo>
                  <a:pt x="1533050" y="0"/>
                </a:lnTo>
                <a:lnTo>
                  <a:pt x="1533050" y="310229"/>
                </a:lnTo>
                <a:lnTo>
                  <a:pt x="1506951" y="310229"/>
                </a:lnTo>
                <a:close/>
                <a:moveTo>
                  <a:pt x="1145286" y="0"/>
                </a:moveTo>
                <a:lnTo>
                  <a:pt x="1171385" y="0"/>
                </a:lnTo>
                <a:lnTo>
                  <a:pt x="1171385" y="310229"/>
                </a:lnTo>
                <a:lnTo>
                  <a:pt x="1145286" y="310229"/>
                </a:lnTo>
                <a:close/>
                <a:moveTo>
                  <a:pt x="634651" y="0"/>
                </a:moveTo>
                <a:lnTo>
                  <a:pt x="660750" y="0"/>
                </a:lnTo>
                <a:lnTo>
                  <a:pt x="660750" y="126778"/>
                </a:lnTo>
                <a:cubicBezTo>
                  <a:pt x="667703" y="112586"/>
                  <a:pt x="677990" y="101251"/>
                  <a:pt x="691706" y="92964"/>
                </a:cubicBezTo>
                <a:cubicBezTo>
                  <a:pt x="705422" y="84677"/>
                  <a:pt x="720948" y="80582"/>
                  <a:pt x="738283" y="80582"/>
                </a:cubicBezTo>
                <a:cubicBezTo>
                  <a:pt x="767334" y="80582"/>
                  <a:pt x="790575" y="90869"/>
                  <a:pt x="808006" y="111538"/>
                </a:cubicBezTo>
                <a:cubicBezTo>
                  <a:pt x="825437" y="131826"/>
                  <a:pt x="834200" y="159353"/>
                  <a:pt x="834200" y="193929"/>
                </a:cubicBezTo>
                <a:cubicBezTo>
                  <a:pt x="834200" y="228505"/>
                  <a:pt x="825437" y="258699"/>
                  <a:pt x="808006" y="281083"/>
                </a:cubicBezTo>
                <a:cubicBezTo>
                  <a:pt x="790575" y="303752"/>
                  <a:pt x="766858" y="315087"/>
                  <a:pt x="736950" y="315087"/>
                </a:cubicBezTo>
                <a:cubicBezTo>
                  <a:pt x="718947" y="315087"/>
                  <a:pt x="702945" y="310325"/>
                  <a:pt x="689039" y="300895"/>
                </a:cubicBezTo>
                <a:cubicBezTo>
                  <a:pt x="675132" y="291465"/>
                  <a:pt x="664655" y="278702"/>
                  <a:pt x="657702" y="262795"/>
                </a:cubicBezTo>
                <a:lnTo>
                  <a:pt x="657702" y="310325"/>
                </a:lnTo>
                <a:lnTo>
                  <a:pt x="634651" y="310325"/>
                </a:lnTo>
                <a:close/>
                <a:moveTo>
                  <a:pt x="276035" y="0"/>
                </a:moveTo>
                <a:lnTo>
                  <a:pt x="302133" y="0"/>
                </a:lnTo>
                <a:lnTo>
                  <a:pt x="302133" y="310229"/>
                </a:lnTo>
                <a:lnTo>
                  <a:pt x="276035" y="310229"/>
                </a:lnTo>
                <a:close/>
              </a:path>
            </a:pathLst>
          </a:custGeom>
          <a:solidFill>
            <a:srgbClr val="FFFFFF"/>
          </a:solidFill>
          <a:ln w="9525" cap="flat">
            <a:noFill/>
            <a:prstDash val="solid"/>
            <a:miter/>
          </a:ln>
        </p:spPr>
        <p:txBody>
          <a:bodyPr rtlCol="0" anchor="ctr"/>
          <a:lstStyle/>
          <a:p>
            <a:endParaRPr lang="en-GB"/>
          </a:p>
        </p:txBody>
      </p:sp>
      <p:pic>
        <p:nvPicPr>
          <p:cNvPr id="17420" name="Picture 12">
            <a:extLst>
              <a:ext uri="{FF2B5EF4-FFF2-40B4-BE49-F238E27FC236}">
                <a16:creationId xmlns:a16="http://schemas.microsoft.com/office/drawing/2014/main" id="{D3DC718D-1A70-417E-7AD9-DDC39D872A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95978" y="553048"/>
            <a:ext cx="7641561" cy="5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80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1" y="20601"/>
            <a:ext cx="2974848"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3396790" y="341376"/>
            <a:ext cx="8209994" cy="6181344"/>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
        <p:nvSpPr>
          <p:cNvPr id="3" name="Title 2">
            <a:extLst>
              <a:ext uri="{FF2B5EF4-FFF2-40B4-BE49-F238E27FC236}">
                <a16:creationId xmlns:a16="http://schemas.microsoft.com/office/drawing/2014/main" id="{270AB15E-301D-6DD6-94C7-31871F910478}"/>
              </a:ext>
            </a:extLst>
          </p:cNvPr>
          <p:cNvSpPr>
            <a:spLocks noGrp="1"/>
          </p:cNvSpPr>
          <p:nvPr>
            <p:ph type="title" hasCustomPrompt="1"/>
          </p:nvPr>
        </p:nvSpPr>
        <p:spPr>
          <a:xfrm>
            <a:off x="421942" y="1147445"/>
            <a:ext cx="2272490" cy="4935748"/>
          </a:xfrm>
          <a:prstGeom prst="rect">
            <a:avLst/>
          </a:prstGeom>
        </p:spPr>
        <p:txBody>
          <a:bodyPr anchor="ctr"/>
          <a:lstStyle>
            <a:lvl1pPr>
              <a:defRPr>
                <a:solidFill>
                  <a:schemeClr val="bg1"/>
                </a:solidFill>
              </a:defRPr>
            </a:lvl1pPr>
          </a:lstStyle>
          <a:p>
            <a:r>
              <a:rPr lang="en-US" dirty="0"/>
              <a:t>Add title</a:t>
            </a:r>
            <a:endParaRPr lang="en-GB" dirty="0"/>
          </a:p>
        </p:txBody>
      </p:sp>
    </p:spTree>
    <p:extLst>
      <p:ext uri="{BB962C8B-B14F-4D97-AF65-F5344CB8AC3E}">
        <p14:creationId xmlns:p14="http://schemas.microsoft.com/office/powerpoint/2010/main" val="69913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Agenda">
    <p:bg>
      <p:bgPr>
        <a:gradFill>
          <a:gsLst>
            <a:gs pos="75000">
              <a:schemeClr val="bg2"/>
            </a:gs>
            <a:gs pos="99000">
              <a:schemeClr val="bg2">
                <a:lumMod val="3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62C8-7BF8-FBC8-3BF0-4EEC4EF5323D}"/>
              </a:ext>
            </a:extLst>
          </p:cNvPr>
          <p:cNvSpPr>
            <a:spLocks noGrp="1"/>
          </p:cNvSpPr>
          <p:nvPr>
            <p:ph type="title" hasCustomPrompt="1"/>
          </p:nvPr>
        </p:nvSpPr>
        <p:spPr>
          <a:xfrm>
            <a:off x="358775" y="318294"/>
            <a:ext cx="9521825" cy="553998"/>
          </a:xfrm>
        </p:spPr>
        <p:txBody>
          <a:bodyPr/>
          <a:lstStyle>
            <a:lvl1pPr>
              <a:defRPr sz="3600">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0EF2AE2E-2E76-B807-8465-890065834232}"/>
              </a:ext>
            </a:extLst>
          </p:cNvPr>
          <p:cNvSpPr>
            <a:spLocks noGrp="1"/>
          </p:cNvSpPr>
          <p:nvPr>
            <p:ph type="body" sz="quarter" idx="10" hasCustomPrompt="1"/>
          </p:nvPr>
        </p:nvSpPr>
        <p:spPr>
          <a:xfrm>
            <a:off x="369094" y="978295"/>
            <a:ext cx="7560469" cy="2168263"/>
          </a:xfrm>
        </p:spPr>
        <p:txBody>
          <a:bodyPr>
            <a:normAutofit/>
          </a:bodyPr>
          <a:lstStyle>
            <a:lvl1pPr marL="0" indent="0">
              <a:buNone/>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8">
            <a:extLst>
              <a:ext uri="{FF2B5EF4-FFF2-40B4-BE49-F238E27FC236}">
                <a16:creationId xmlns:a16="http://schemas.microsoft.com/office/drawing/2014/main" id="{4A626845-29FF-221A-59C2-3FB73763B455}"/>
              </a:ext>
            </a:extLst>
          </p:cNvPr>
          <p:cNvSpPr>
            <a:spLocks noGrp="1"/>
          </p:cNvSpPr>
          <p:nvPr>
            <p:ph type="ftr" sz="quarter" idx="11"/>
          </p:nvPr>
        </p:nvSpPr>
        <p:spPr>
          <a:xfrm>
            <a:off x="358775" y="6301564"/>
            <a:ext cx="939378" cy="218438"/>
          </a:xfrm>
        </p:spPr>
        <p:txBody>
          <a:bodyPr/>
          <a:lstStyle>
            <a:lvl1pPr>
              <a:defRPr sz="1200"/>
            </a:lvl1pPr>
          </a:lstStyle>
          <a:p>
            <a:r>
              <a:rPr lang="en-US"/>
              <a:t>Confidential</a:t>
            </a:r>
          </a:p>
        </p:txBody>
      </p:sp>
      <p:sp>
        <p:nvSpPr>
          <p:cNvPr id="10" name="Slide Number Placeholder 9">
            <a:extLst>
              <a:ext uri="{FF2B5EF4-FFF2-40B4-BE49-F238E27FC236}">
                <a16:creationId xmlns:a16="http://schemas.microsoft.com/office/drawing/2014/main" id="{DADC8680-129E-736C-B034-663E443472D6}"/>
              </a:ext>
            </a:extLst>
          </p:cNvPr>
          <p:cNvSpPr>
            <a:spLocks noGrp="1"/>
          </p:cNvSpPr>
          <p:nvPr>
            <p:ph type="sldNum" sz="quarter" idx="12"/>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763579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ictures + 3 text colum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2B14D8D-4D87-52F8-13C3-24DF77E36B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32232"/>
            <a:ext cx="12192000" cy="788434"/>
          </a:xfrm>
          <a:prstGeom prst="rect">
            <a:avLst/>
          </a:prstGeom>
        </p:spPr>
      </p:pic>
      <p:sp>
        <p:nvSpPr>
          <p:cNvPr id="2" name="Title 1">
            <a:extLst>
              <a:ext uri="{FF2B5EF4-FFF2-40B4-BE49-F238E27FC236}">
                <a16:creationId xmlns:a16="http://schemas.microsoft.com/office/drawing/2014/main" id="{C544F21C-6A76-4EC9-B1CB-AE2844EC6042}"/>
              </a:ext>
            </a:extLst>
          </p:cNvPr>
          <p:cNvSpPr>
            <a:spLocks noGrp="1"/>
          </p:cNvSpPr>
          <p:nvPr>
            <p:ph type="title" hasCustomPrompt="1"/>
          </p:nvPr>
        </p:nvSpPr>
        <p:spPr>
          <a:xfrm>
            <a:off x="588000" y="360000"/>
            <a:ext cx="11016000" cy="738664"/>
          </a:xfrm>
        </p:spPr>
        <p:txBody>
          <a:bodyPr/>
          <a:lstStyle>
            <a:lvl1pPr>
              <a:defRPr baseline="0"/>
            </a:lvl1pPr>
          </a:lstStyle>
          <a:p>
            <a:r>
              <a:rPr lang="en-US"/>
              <a:t>Click to add a title</a:t>
            </a:r>
            <a:br>
              <a:rPr lang="en-US"/>
            </a:br>
            <a:r>
              <a:rPr lang="en-US"/>
              <a:t>Up to two lines</a:t>
            </a:r>
            <a:endParaRPr lang="en-GB"/>
          </a:p>
        </p:txBody>
      </p:sp>
      <p:sp>
        <p:nvSpPr>
          <p:cNvPr id="3" name="Rectangle 2">
            <a:extLst>
              <a:ext uri="{FF2B5EF4-FFF2-40B4-BE49-F238E27FC236}">
                <a16:creationId xmlns:a16="http://schemas.microsoft.com/office/drawing/2014/main" id="{7BA16A03-4146-5F53-C0DA-9137DF974F0F}"/>
              </a:ext>
            </a:extLst>
          </p:cNvPr>
          <p:cNvSpPr/>
          <p:nvPr userDrawn="1"/>
        </p:nvSpPr>
        <p:spPr>
          <a:xfrm>
            <a:off x="0" y="1720666"/>
            <a:ext cx="12192000" cy="16378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02C84C6E-F9BE-ECD5-4869-B01FD6AB479A}"/>
              </a:ext>
            </a:extLst>
          </p:cNvPr>
          <p:cNvGrpSpPr/>
          <p:nvPr userDrawn="1"/>
        </p:nvGrpSpPr>
        <p:grpSpPr>
          <a:xfrm>
            <a:off x="588000" y="0"/>
            <a:ext cx="920602" cy="112014"/>
            <a:chOff x="696000" y="1460737"/>
            <a:chExt cx="920602" cy="112014"/>
          </a:xfrm>
        </p:grpSpPr>
        <p:sp>
          <p:nvSpPr>
            <p:cNvPr id="6" name="Parallelogram 5">
              <a:extLst>
                <a:ext uri="{FF2B5EF4-FFF2-40B4-BE49-F238E27FC236}">
                  <a16:creationId xmlns:a16="http://schemas.microsoft.com/office/drawing/2014/main" id="{FFDC3944-E18B-AC06-5C2A-7B5D8E56D8BC}"/>
                </a:ext>
              </a:extLst>
            </p:cNvPr>
            <p:cNvSpPr/>
            <p:nvPr/>
          </p:nvSpPr>
          <p:spPr>
            <a:xfrm rot="10800000">
              <a:off x="1217376"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rallelogram 6">
              <a:extLst>
                <a:ext uri="{FF2B5EF4-FFF2-40B4-BE49-F238E27FC236}">
                  <a16:creationId xmlns:a16="http://schemas.microsoft.com/office/drawing/2014/main" id="{579345D9-6E7C-5088-149B-38B1214DC311}"/>
                </a:ext>
              </a:extLst>
            </p:cNvPr>
            <p:cNvSpPr/>
            <p:nvPr/>
          </p:nvSpPr>
          <p:spPr>
            <a:xfrm rot="10800000">
              <a:off x="1165239"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allelogram 7">
              <a:extLst>
                <a:ext uri="{FF2B5EF4-FFF2-40B4-BE49-F238E27FC236}">
                  <a16:creationId xmlns:a16="http://schemas.microsoft.com/office/drawing/2014/main" id="{BB6834DB-5923-334A-8926-5B66A115A866}"/>
                </a:ext>
              </a:extLst>
            </p:cNvPr>
            <p:cNvSpPr/>
            <p:nvPr/>
          </p:nvSpPr>
          <p:spPr>
            <a:xfrm rot="10800000">
              <a:off x="1113101"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arallelogram 8">
              <a:extLst>
                <a:ext uri="{FF2B5EF4-FFF2-40B4-BE49-F238E27FC236}">
                  <a16:creationId xmlns:a16="http://schemas.microsoft.com/office/drawing/2014/main" id="{8FE4BCDB-0B84-365E-7300-1B9799D413C2}"/>
                </a:ext>
              </a:extLst>
            </p:cNvPr>
            <p:cNvSpPr/>
            <p:nvPr/>
          </p:nvSpPr>
          <p:spPr>
            <a:xfrm rot="10800000">
              <a:off x="1060963"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E5827AC4-BA72-B581-7233-5C5F26E893C4}"/>
                </a:ext>
              </a:extLst>
            </p:cNvPr>
            <p:cNvSpPr/>
            <p:nvPr/>
          </p:nvSpPr>
          <p:spPr>
            <a:xfrm rot="10800000">
              <a:off x="1008826"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arallelogram 10">
              <a:extLst>
                <a:ext uri="{FF2B5EF4-FFF2-40B4-BE49-F238E27FC236}">
                  <a16:creationId xmlns:a16="http://schemas.microsoft.com/office/drawing/2014/main" id="{A6334529-E7E5-7866-4A09-6DB117F20F4D}"/>
                </a:ext>
              </a:extLst>
            </p:cNvPr>
            <p:cNvSpPr/>
            <p:nvPr/>
          </p:nvSpPr>
          <p:spPr>
            <a:xfrm rot="10800000">
              <a:off x="956688"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2216F52D-19DA-813E-FC7B-8F6CC3280F2E}"/>
                </a:ext>
              </a:extLst>
            </p:cNvPr>
            <p:cNvSpPr/>
            <p:nvPr/>
          </p:nvSpPr>
          <p:spPr>
            <a:xfrm rot="10800000">
              <a:off x="904551"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arallelogram 12">
              <a:extLst>
                <a:ext uri="{FF2B5EF4-FFF2-40B4-BE49-F238E27FC236}">
                  <a16:creationId xmlns:a16="http://schemas.microsoft.com/office/drawing/2014/main" id="{F47C9705-C842-34B2-C62E-A93BB66EC3F0}"/>
                </a:ext>
              </a:extLst>
            </p:cNvPr>
            <p:cNvSpPr/>
            <p:nvPr/>
          </p:nvSpPr>
          <p:spPr>
            <a:xfrm rot="10800000">
              <a:off x="852413"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a:extLst>
                <a:ext uri="{FF2B5EF4-FFF2-40B4-BE49-F238E27FC236}">
                  <a16:creationId xmlns:a16="http://schemas.microsoft.com/office/drawing/2014/main" id="{4FAAACF3-0BBD-5EE4-3111-D53D465EC3BD}"/>
                </a:ext>
              </a:extLst>
            </p:cNvPr>
            <p:cNvSpPr/>
            <p:nvPr/>
          </p:nvSpPr>
          <p:spPr>
            <a:xfrm rot="10800000">
              <a:off x="800275" y="1460737"/>
              <a:ext cx="86400" cy="112014"/>
            </a:xfrm>
            <a:prstGeom prst="parallelogram">
              <a:avLst>
                <a:gd name="adj" fmla="val 87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arallelogram 14">
              <a:extLst>
                <a:ext uri="{FF2B5EF4-FFF2-40B4-BE49-F238E27FC236}">
                  <a16:creationId xmlns:a16="http://schemas.microsoft.com/office/drawing/2014/main" id="{2BC4FF41-985A-D5EB-2EE2-84228D9BC2BD}"/>
                </a:ext>
              </a:extLst>
            </p:cNvPr>
            <p:cNvSpPr/>
            <p:nvPr/>
          </p:nvSpPr>
          <p:spPr>
            <a:xfrm rot="10800000">
              <a:off x="748138" y="1460737"/>
              <a:ext cx="86400" cy="112014"/>
            </a:xfrm>
            <a:prstGeom prst="parallelogram">
              <a:avLst>
                <a:gd name="adj" fmla="val 87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allelogram 15">
              <a:extLst>
                <a:ext uri="{FF2B5EF4-FFF2-40B4-BE49-F238E27FC236}">
                  <a16:creationId xmlns:a16="http://schemas.microsoft.com/office/drawing/2014/main" id="{475797F5-F3DC-EC6B-1705-3E375ED808EE}"/>
                </a:ext>
              </a:extLst>
            </p:cNvPr>
            <p:cNvSpPr/>
            <p:nvPr/>
          </p:nvSpPr>
          <p:spPr>
            <a:xfrm rot="10800000">
              <a:off x="696000" y="1460737"/>
              <a:ext cx="86400" cy="112014"/>
            </a:xfrm>
            <a:prstGeom prst="parallelogram">
              <a:avLst>
                <a:gd name="adj" fmla="val 87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a:extLst>
                <a:ext uri="{FF2B5EF4-FFF2-40B4-BE49-F238E27FC236}">
                  <a16:creationId xmlns:a16="http://schemas.microsoft.com/office/drawing/2014/main" id="{03787C70-7A9E-CF22-96F4-BAB137721EAF}"/>
                </a:ext>
              </a:extLst>
            </p:cNvPr>
            <p:cNvSpPr/>
            <p:nvPr/>
          </p:nvSpPr>
          <p:spPr>
            <a:xfrm>
              <a:off x="1269514"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arallelogram 17">
              <a:extLst>
                <a:ext uri="{FF2B5EF4-FFF2-40B4-BE49-F238E27FC236}">
                  <a16:creationId xmlns:a16="http://schemas.microsoft.com/office/drawing/2014/main" id="{7F9F0163-3D81-A513-B47A-A11B93CCE7F6}"/>
                </a:ext>
              </a:extLst>
            </p:cNvPr>
            <p:cNvSpPr/>
            <p:nvPr/>
          </p:nvSpPr>
          <p:spPr>
            <a:xfrm>
              <a:off x="1321652"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arallelogram 18">
              <a:extLst>
                <a:ext uri="{FF2B5EF4-FFF2-40B4-BE49-F238E27FC236}">
                  <a16:creationId xmlns:a16="http://schemas.microsoft.com/office/drawing/2014/main" id="{6498ECF2-BE62-D029-7ECA-57ABE78D4C4B}"/>
                </a:ext>
              </a:extLst>
            </p:cNvPr>
            <p:cNvSpPr/>
            <p:nvPr/>
          </p:nvSpPr>
          <p:spPr>
            <a:xfrm>
              <a:off x="1373789"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9F9584FB-E328-225B-5B89-BA3F4914D9EC}"/>
                </a:ext>
              </a:extLst>
            </p:cNvPr>
            <p:cNvSpPr/>
            <p:nvPr/>
          </p:nvSpPr>
          <p:spPr>
            <a:xfrm>
              <a:off x="1425927"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arallelogram 20">
              <a:extLst>
                <a:ext uri="{FF2B5EF4-FFF2-40B4-BE49-F238E27FC236}">
                  <a16:creationId xmlns:a16="http://schemas.microsoft.com/office/drawing/2014/main" id="{42E8EBD3-4263-1DFC-65B3-BBD0A43F5F0E}"/>
                </a:ext>
              </a:extLst>
            </p:cNvPr>
            <p:cNvSpPr/>
            <p:nvPr/>
          </p:nvSpPr>
          <p:spPr>
            <a:xfrm>
              <a:off x="1530202"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arallelogram 21">
              <a:extLst>
                <a:ext uri="{FF2B5EF4-FFF2-40B4-BE49-F238E27FC236}">
                  <a16:creationId xmlns:a16="http://schemas.microsoft.com/office/drawing/2014/main" id="{2AAB9B44-5483-DF54-44F1-3628A96EB604}"/>
                </a:ext>
              </a:extLst>
            </p:cNvPr>
            <p:cNvSpPr/>
            <p:nvPr/>
          </p:nvSpPr>
          <p:spPr>
            <a:xfrm>
              <a:off x="1478064"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Picture Placeholder 26">
            <a:extLst>
              <a:ext uri="{FF2B5EF4-FFF2-40B4-BE49-F238E27FC236}">
                <a16:creationId xmlns:a16="http://schemas.microsoft.com/office/drawing/2014/main" id="{475772A7-633B-9D97-EE91-776C95F183CE}"/>
              </a:ext>
            </a:extLst>
          </p:cNvPr>
          <p:cNvSpPr>
            <a:spLocks noGrp="1"/>
          </p:cNvSpPr>
          <p:nvPr>
            <p:ph type="pic" sz="quarter" idx="10" hasCustomPrompt="1"/>
          </p:nvPr>
        </p:nvSpPr>
        <p:spPr>
          <a:xfrm>
            <a:off x="587999" y="1578576"/>
            <a:ext cx="3420000" cy="1922040"/>
          </a:xfrm>
          <a:custGeom>
            <a:avLst/>
            <a:gdLst>
              <a:gd name="connsiteX0" fmla="*/ 2646219 w 3420000"/>
              <a:gd name="connsiteY0" fmla="*/ 1779950 h 1922040"/>
              <a:gd name="connsiteX1" fmla="*/ 2610682 w 3420000"/>
              <a:gd name="connsiteY1" fmla="*/ 1815950 h 1922040"/>
              <a:gd name="connsiteX2" fmla="*/ 3242541 w 3420000"/>
              <a:gd name="connsiteY2" fmla="*/ 1815950 h 1922040"/>
              <a:gd name="connsiteX3" fmla="*/ 3278078 w 3420000"/>
              <a:gd name="connsiteY3" fmla="*/ 1779950 h 1922040"/>
              <a:gd name="connsiteX4" fmla="*/ 177460 w 3420000"/>
              <a:gd name="connsiteY4" fmla="*/ 106090 h 1922040"/>
              <a:gd name="connsiteX5" fmla="*/ 141923 w 3420000"/>
              <a:gd name="connsiteY5" fmla="*/ 142090 h 1922040"/>
              <a:gd name="connsiteX6" fmla="*/ 773782 w 3420000"/>
              <a:gd name="connsiteY6" fmla="*/ 142090 h 1922040"/>
              <a:gd name="connsiteX7" fmla="*/ 809319 w 3420000"/>
              <a:gd name="connsiteY7" fmla="*/ 106090 h 1922040"/>
              <a:gd name="connsiteX8" fmla="*/ 142635 w 3420000"/>
              <a:gd name="connsiteY8" fmla="*/ 0 h 1922040"/>
              <a:gd name="connsiteX9" fmla="*/ 3420000 w 3420000"/>
              <a:gd name="connsiteY9" fmla="*/ 0 h 1922040"/>
              <a:gd name="connsiteX10" fmla="*/ 3420000 w 3420000"/>
              <a:gd name="connsiteY10" fmla="*/ 1779405 h 1922040"/>
              <a:gd name="connsiteX11" fmla="*/ 3277365 w 3420000"/>
              <a:gd name="connsiteY11" fmla="*/ 1922040 h 1922040"/>
              <a:gd name="connsiteX12" fmla="*/ 0 w 3420000"/>
              <a:gd name="connsiteY12" fmla="*/ 1922040 h 1922040"/>
              <a:gd name="connsiteX13" fmla="*/ 0 w 3420000"/>
              <a:gd name="connsiteY13" fmla="*/ 142635 h 19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1922040">
                <a:moveTo>
                  <a:pt x="2646219" y="1779950"/>
                </a:moveTo>
                <a:lnTo>
                  <a:pt x="2610682" y="1815950"/>
                </a:lnTo>
                <a:lnTo>
                  <a:pt x="3242541" y="1815950"/>
                </a:lnTo>
                <a:lnTo>
                  <a:pt x="3278078" y="1779950"/>
                </a:lnTo>
                <a:close/>
                <a:moveTo>
                  <a:pt x="177460" y="106090"/>
                </a:moveTo>
                <a:lnTo>
                  <a:pt x="141923" y="142090"/>
                </a:lnTo>
                <a:lnTo>
                  <a:pt x="773782" y="142090"/>
                </a:lnTo>
                <a:lnTo>
                  <a:pt x="809319" y="106090"/>
                </a:lnTo>
                <a:close/>
                <a:moveTo>
                  <a:pt x="142635" y="0"/>
                </a:moveTo>
                <a:lnTo>
                  <a:pt x="3420000" y="0"/>
                </a:lnTo>
                <a:lnTo>
                  <a:pt x="3420000" y="1779405"/>
                </a:lnTo>
                <a:lnTo>
                  <a:pt x="3277365" y="1922040"/>
                </a:lnTo>
                <a:lnTo>
                  <a:pt x="0" y="1922040"/>
                </a:lnTo>
                <a:lnTo>
                  <a:pt x="0" y="142635"/>
                </a:lnTo>
                <a:close/>
              </a:path>
            </a:pathLst>
          </a:custGeom>
          <a:solidFill>
            <a:srgbClr val="ECECEF"/>
          </a:solidFill>
        </p:spPr>
        <p:txBody>
          <a:bodyPr wrap="square" bIns="144000" anchor="b">
            <a:noAutofit/>
          </a:bodyPr>
          <a:lstStyle>
            <a:lvl1pPr marL="0" indent="0" algn="ctr">
              <a:buFont typeface="Arial" panose="020B0604020202020204" pitchFamily="34" charset="0"/>
              <a:buNone/>
              <a:defRPr sz="1400">
                <a:solidFill>
                  <a:schemeClr val="accent2"/>
                </a:solidFill>
              </a:defRPr>
            </a:lvl1pPr>
          </a:lstStyle>
          <a:p>
            <a:r>
              <a:rPr lang="en-GB"/>
              <a:t>Click to add a picture</a:t>
            </a:r>
          </a:p>
        </p:txBody>
      </p:sp>
      <p:sp>
        <p:nvSpPr>
          <p:cNvPr id="28" name="Picture Placeholder 27">
            <a:extLst>
              <a:ext uri="{FF2B5EF4-FFF2-40B4-BE49-F238E27FC236}">
                <a16:creationId xmlns:a16="http://schemas.microsoft.com/office/drawing/2014/main" id="{EF9FC028-4708-885E-114A-D802D7471539}"/>
              </a:ext>
            </a:extLst>
          </p:cNvPr>
          <p:cNvSpPr>
            <a:spLocks noGrp="1"/>
          </p:cNvSpPr>
          <p:nvPr>
            <p:ph type="pic" sz="quarter" idx="11" hasCustomPrompt="1"/>
          </p:nvPr>
        </p:nvSpPr>
        <p:spPr>
          <a:xfrm>
            <a:off x="4386000" y="1578576"/>
            <a:ext cx="3420000" cy="1922040"/>
          </a:xfrm>
          <a:custGeom>
            <a:avLst/>
            <a:gdLst>
              <a:gd name="connsiteX0" fmla="*/ 2646219 w 3420000"/>
              <a:gd name="connsiteY0" fmla="*/ 1779950 h 1922040"/>
              <a:gd name="connsiteX1" fmla="*/ 2610682 w 3420000"/>
              <a:gd name="connsiteY1" fmla="*/ 1815950 h 1922040"/>
              <a:gd name="connsiteX2" fmla="*/ 3242541 w 3420000"/>
              <a:gd name="connsiteY2" fmla="*/ 1815950 h 1922040"/>
              <a:gd name="connsiteX3" fmla="*/ 3278078 w 3420000"/>
              <a:gd name="connsiteY3" fmla="*/ 1779950 h 1922040"/>
              <a:gd name="connsiteX4" fmla="*/ 177460 w 3420000"/>
              <a:gd name="connsiteY4" fmla="*/ 106090 h 1922040"/>
              <a:gd name="connsiteX5" fmla="*/ 141923 w 3420000"/>
              <a:gd name="connsiteY5" fmla="*/ 142090 h 1922040"/>
              <a:gd name="connsiteX6" fmla="*/ 773782 w 3420000"/>
              <a:gd name="connsiteY6" fmla="*/ 142090 h 1922040"/>
              <a:gd name="connsiteX7" fmla="*/ 809319 w 3420000"/>
              <a:gd name="connsiteY7" fmla="*/ 106090 h 1922040"/>
              <a:gd name="connsiteX8" fmla="*/ 142635 w 3420000"/>
              <a:gd name="connsiteY8" fmla="*/ 0 h 1922040"/>
              <a:gd name="connsiteX9" fmla="*/ 3420000 w 3420000"/>
              <a:gd name="connsiteY9" fmla="*/ 0 h 1922040"/>
              <a:gd name="connsiteX10" fmla="*/ 3420000 w 3420000"/>
              <a:gd name="connsiteY10" fmla="*/ 1779405 h 1922040"/>
              <a:gd name="connsiteX11" fmla="*/ 3277365 w 3420000"/>
              <a:gd name="connsiteY11" fmla="*/ 1922040 h 1922040"/>
              <a:gd name="connsiteX12" fmla="*/ 0 w 3420000"/>
              <a:gd name="connsiteY12" fmla="*/ 1922040 h 1922040"/>
              <a:gd name="connsiteX13" fmla="*/ 0 w 3420000"/>
              <a:gd name="connsiteY13" fmla="*/ 142635 h 19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1922040">
                <a:moveTo>
                  <a:pt x="2646219" y="1779950"/>
                </a:moveTo>
                <a:lnTo>
                  <a:pt x="2610682" y="1815950"/>
                </a:lnTo>
                <a:lnTo>
                  <a:pt x="3242541" y="1815950"/>
                </a:lnTo>
                <a:lnTo>
                  <a:pt x="3278078" y="1779950"/>
                </a:lnTo>
                <a:close/>
                <a:moveTo>
                  <a:pt x="177460" y="106090"/>
                </a:moveTo>
                <a:lnTo>
                  <a:pt x="141923" y="142090"/>
                </a:lnTo>
                <a:lnTo>
                  <a:pt x="773782" y="142090"/>
                </a:lnTo>
                <a:lnTo>
                  <a:pt x="809319" y="106090"/>
                </a:lnTo>
                <a:close/>
                <a:moveTo>
                  <a:pt x="142635" y="0"/>
                </a:moveTo>
                <a:lnTo>
                  <a:pt x="3420000" y="0"/>
                </a:lnTo>
                <a:lnTo>
                  <a:pt x="3420000" y="1779405"/>
                </a:lnTo>
                <a:lnTo>
                  <a:pt x="3277365" y="1922040"/>
                </a:lnTo>
                <a:lnTo>
                  <a:pt x="0" y="1922040"/>
                </a:lnTo>
                <a:lnTo>
                  <a:pt x="0" y="142635"/>
                </a:lnTo>
                <a:close/>
              </a:path>
            </a:pathLst>
          </a:custGeom>
          <a:solidFill>
            <a:srgbClr val="ECECEF"/>
          </a:solidFill>
        </p:spPr>
        <p:txBody>
          <a:bodyPr wrap="square" bIns="144000" anchor="b">
            <a:noAutofit/>
          </a:bodyPr>
          <a:lstStyle>
            <a:lvl1pPr marL="0" indent="0" algn="ctr">
              <a:buFont typeface="Arial" panose="020B0604020202020204" pitchFamily="34" charset="0"/>
              <a:buNone/>
              <a:defRPr sz="1400">
                <a:solidFill>
                  <a:schemeClr val="accent2"/>
                </a:solidFill>
              </a:defRPr>
            </a:lvl1pPr>
          </a:lstStyle>
          <a:p>
            <a:r>
              <a:rPr lang="en-GB"/>
              <a:t>Click to add a picture</a:t>
            </a:r>
          </a:p>
        </p:txBody>
      </p:sp>
      <p:sp>
        <p:nvSpPr>
          <p:cNvPr id="29" name="Picture Placeholder 28">
            <a:extLst>
              <a:ext uri="{FF2B5EF4-FFF2-40B4-BE49-F238E27FC236}">
                <a16:creationId xmlns:a16="http://schemas.microsoft.com/office/drawing/2014/main" id="{F6FD0906-F55C-1E3B-DB7A-38B3875B4CBE}"/>
              </a:ext>
            </a:extLst>
          </p:cNvPr>
          <p:cNvSpPr>
            <a:spLocks noGrp="1"/>
          </p:cNvSpPr>
          <p:nvPr>
            <p:ph type="pic" sz="quarter" idx="12" hasCustomPrompt="1"/>
          </p:nvPr>
        </p:nvSpPr>
        <p:spPr>
          <a:xfrm>
            <a:off x="8184000" y="1578576"/>
            <a:ext cx="3420000" cy="1922040"/>
          </a:xfrm>
          <a:custGeom>
            <a:avLst/>
            <a:gdLst>
              <a:gd name="connsiteX0" fmla="*/ 2646219 w 3420000"/>
              <a:gd name="connsiteY0" fmla="*/ 1779950 h 1922040"/>
              <a:gd name="connsiteX1" fmla="*/ 2610682 w 3420000"/>
              <a:gd name="connsiteY1" fmla="*/ 1815950 h 1922040"/>
              <a:gd name="connsiteX2" fmla="*/ 3242541 w 3420000"/>
              <a:gd name="connsiteY2" fmla="*/ 1815950 h 1922040"/>
              <a:gd name="connsiteX3" fmla="*/ 3278078 w 3420000"/>
              <a:gd name="connsiteY3" fmla="*/ 1779950 h 1922040"/>
              <a:gd name="connsiteX4" fmla="*/ 177460 w 3420000"/>
              <a:gd name="connsiteY4" fmla="*/ 106090 h 1922040"/>
              <a:gd name="connsiteX5" fmla="*/ 141923 w 3420000"/>
              <a:gd name="connsiteY5" fmla="*/ 142090 h 1922040"/>
              <a:gd name="connsiteX6" fmla="*/ 773782 w 3420000"/>
              <a:gd name="connsiteY6" fmla="*/ 142090 h 1922040"/>
              <a:gd name="connsiteX7" fmla="*/ 809319 w 3420000"/>
              <a:gd name="connsiteY7" fmla="*/ 106090 h 1922040"/>
              <a:gd name="connsiteX8" fmla="*/ 142635 w 3420000"/>
              <a:gd name="connsiteY8" fmla="*/ 0 h 1922040"/>
              <a:gd name="connsiteX9" fmla="*/ 3420000 w 3420000"/>
              <a:gd name="connsiteY9" fmla="*/ 0 h 1922040"/>
              <a:gd name="connsiteX10" fmla="*/ 3420000 w 3420000"/>
              <a:gd name="connsiteY10" fmla="*/ 1779405 h 1922040"/>
              <a:gd name="connsiteX11" fmla="*/ 3277365 w 3420000"/>
              <a:gd name="connsiteY11" fmla="*/ 1922040 h 1922040"/>
              <a:gd name="connsiteX12" fmla="*/ 0 w 3420000"/>
              <a:gd name="connsiteY12" fmla="*/ 1922040 h 1922040"/>
              <a:gd name="connsiteX13" fmla="*/ 0 w 3420000"/>
              <a:gd name="connsiteY13" fmla="*/ 142635 h 19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1922040">
                <a:moveTo>
                  <a:pt x="2646219" y="1779950"/>
                </a:moveTo>
                <a:lnTo>
                  <a:pt x="2610682" y="1815950"/>
                </a:lnTo>
                <a:lnTo>
                  <a:pt x="3242541" y="1815950"/>
                </a:lnTo>
                <a:lnTo>
                  <a:pt x="3278078" y="1779950"/>
                </a:lnTo>
                <a:close/>
                <a:moveTo>
                  <a:pt x="177460" y="106090"/>
                </a:moveTo>
                <a:lnTo>
                  <a:pt x="141923" y="142090"/>
                </a:lnTo>
                <a:lnTo>
                  <a:pt x="773782" y="142090"/>
                </a:lnTo>
                <a:lnTo>
                  <a:pt x="809319" y="106090"/>
                </a:lnTo>
                <a:close/>
                <a:moveTo>
                  <a:pt x="142635" y="0"/>
                </a:moveTo>
                <a:lnTo>
                  <a:pt x="3420000" y="0"/>
                </a:lnTo>
                <a:lnTo>
                  <a:pt x="3420000" y="1779405"/>
                </a:lnTo>
                <a:lnTo>
                  <a:pt x="3277365" y="1922040"/>
                </a:lnTo>
                <a:lnTo>
                  <a:pt x="0" y="1922040"/>
                </a:lnTo>
                <a:lnTo>
                  <a:pt x="0" y="142635"/>
                </a:lnTo>
                <a:close/>
              </a:path>
            </a:pathLst>
          </a:custGeom>
          <a:solidFill>
            <a:srgbClr val="ECECEF"/>
          </a:solidFill>
        </p:spPr>
        <p:txBody>
          <a:bodyPr wrap="square" bIns="144000" anchor="b">
            <a:noAutofit/>
          </a:bodyPr>
          <a:lstStyle>
            <a:lvl1pPr marL="0" indent="0" algn="ctr">
              <a:buFont typeface="Arial" panose="020B0604020202020204" pitchFamily="34" charset="0"/>
              <a:buNone/>
              <a:defRPr sz="1400">
                <a:solidFill>
                  <a:schemeClr val="accent2"/>
                </a:solidFill>
              </a:defRPr>
            </a:lvl1pPr>
          </a:lstStyle>
          <a:p>
            <a:r>
              <a:rPr lang="en-GB"/>
              <a:t>Click to add a picture</a:t>
            </a:r>
          </a:p>
        </p:txBody>
      </p:sp>
      <p:sp>
        <p:nvSpPr>
          <p:cNvPr id="30" name="Text Placeholder 4">
            <a:extLst>
              <a:ext uri="{FF2B5EF4-FFF2-40B4-BE49-F238E27FC236}">
                <a16:creationId xmlns:a16="http://schemas.microsoft.com/office/drawing/2014/main" id="{7E0E445E-AD6B-A00F-33DA-9D62E60D3CA4}"/>
              </a:ext>
            </a:extLst>
          </p:cNvPr>
          <p:cNvSpPr>
            <a:spLocks noGrp="1"/>
          </p:cNvSpPr>
          <p:nvPr>
            <p:ph type="body" sz="quarter" idx="15" hasCustomPrompt="1"/>
          </p:nvPr>
        </p:nvSpPr>
        <p:spPr>
          <a:xfrm>
            <a:off x="588000" y="3682514"/>
            <a:ext cx="3419999" cy="1922156"/>
          </a:xfrm>
        </p:spPr>
        <p:txBody>
          <a:bodyPr/>
          <a:lstStyle>
            <a:lvl1pPr>
              <a:defRPr/>
            </a:lvl1pPr>
          </a:lstStyle>
          <a:p>
            <a:pPr lvl="0"/>
            <a:r>
              <a:rPr lang="en-US"/>
              <a:t>Click to add text</a:t>
            </a:r>
            <a:endParaRPr lang="fr-FR"/>
          </a:p>
        </p:txBody>
      </p:sp>
      <p:sp>
        <p:nvSpPr>
          <p:cNvPr id="32" name="Text Placeholder 4">
            <a:extLst>
              <a:ext uri="{FF2B5EF4-FFF2-40B4-BE49-F238E27FC236}">
                <a16:creationId xmlns:a16="http://schemas.microsoft.com/office/drawing/2014/main" id="{05A3C545-AF17-4B49-5ECC-854890DAABBD}"/>
              </a:ext>
            </a:extLst>
          </p:cNvPr>
          <p:cNvSpPr>
            <a:spLocks noGrp="1"/>
          </p:cNvSpPr>
          <p:nvPr>
            <p:ph type="body" sz="quarter" idx="16" hasCustomPrompt="1"/>
          </p:nvPr>
        </p:nvSpPr>
        <p:spPr>
          <a:xfrm>
            <a:off x="4386001" y="3682514"/>
            <a:ext cx="3419999" cy="1922156"/>
          </a:xfrm>
        </p:spPr>
        <p:txBody>
          <a:bodyPr/>
          <a:lstStyle>
            <a:lvl1pPr>
              <a:defRPr/>
            </a:lvl1pPr>
          </a:lstStyle>
          <a:p>
            <a:pPr lvl="0"/>
            <a:r>
              <a:rPr lang="en-US"/>
              <a:t>Click to add text</a:t>
            </a:r>
            <a:endParaRPr lang="fr-FR"/>
          </a:p>
        </p:txBody>
      </p:sp>
      <p:sp>
        <p:nvSpPr>
          <p:cNvPr id="33" name="Text Placeholder 4">
            <a:extLst>
              <a:ext uri="{FF2B5EF4-FFF2-40B4-BE49-F238E27FC236}">
                <a16:creationId xmlns:a16="http://schemas.microsoft.com/office/drawing/2014/main" id="{EBC7298F-8BC9-1F06-C7EA-DB6BE45A94CC}"/>
              </a:ext>
            </a:extLst>
          </p:cNvPr>
          <p:cNvSpPr>
            <a:spLocks noGrp="1"/>
          </p:cNvSpPr>
          <p:nvPr>
            <p:ph type="body" sz="quarter" idx="17" hasCustomPrompt="1"/>
          </p:nvPr>
        </p:nvSpPr>
        <p:spPr>
          <a:xfrm>
            <a:off x="8184001" y="3682514"/>
            <a:ext cx="3419999" cy="1922156"/>
          </a:xfrm>
        </p:spPr>
        <p:txBody>
          <a:bodyPr/>
          <a:lstStyle>
            <a:lvl1pPr>
              <a:defRPr/>
            </a:lvl1pPr>
          </a:lstStyle>
          <a:p>
            <a:pPr lvl="0"/>
            <a:r>
              <a:rPr lang="en-US"/>
              <a:t>Click to add text</a:t>
            </a:r>
            <a:endParaRPr lang="fr-FR"/>
          </a:p>
        </p:txBody>
      </p:sp>
    </p:spTree>
    <p:extLst>
      <p:ext uri="{BB962C8B-B14F-4D97-AF65-F5344CB8AC3E}">
        <p14:creationId xmlns:p14="http://schemas.microsoft.com/office/powerpoint/2010/main" val="1413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p:spPr>
        <p:txBody>
          <a:bodyPr/>
          <a:lstStyle>
            <a:lvl1pPr>
              <a:defRPr/>
            </a:lvl1pPr>
          </a:lstStyle>
          <a:p>
            <a:r>
              <a:rPr lang="en-US" dirty="0"/>
              <a:t>Title goes here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0336A13C-F74D-D6CB-DFDC-8A7A0180B494}"/>
              </a:ext>
            </a:extLst>
          </p:cNvPr>
          <p:cNvSpPr>
            <a:spLocks noGrp="1"/>
          </p:cNvSpPr>
          <p:nvPr>
            <p:ph idx="10" hasCustomPrompt="1"/>
          </p:nvPr>
        </p:nvSpPr>
        <p:spPr>
          <a:xfrm>
            <a:off x="6275387"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1792668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73949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3" name="Content Placeholder 2">
            <a:extLst>
              <a:ext uri="{FF2B5EF4-FFF2-40B4-BE49-F238E27FC236}">
                <a16:creationId xmlns:a16="http://schemas.microsoft.com/office/drawing/2014/main" id="{04C82EA3-D33A-6DC7-6597-AD75C8477544}"/>
              </a:ext>
            </a:extLst>
          </p:cNvPr>
          <p:cNvSpPr>
            <a:spLocks noGrp="1"/>
          </p:cNvSpPr>
          <p:nvPr>
            <p:ph idx="1" hasCustomPrompt="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40443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428750"/>
            <a:ext cx="5184775" cy="470693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E351F8B2-0574-5A92-25EC-5F0E32F491BD}"/>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6275387" y="1428750"/>
            <a:ext cx="5184775" cy="470693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3475346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9" y="1371600"/>
            <a:ext cx="3313087" cy="47640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E351F8B2-0574-5A92-25EC-5F0E32F491BD}"/>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4439458" y="1371600"/>
            <a:ext cx="3313087" cy="47640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8147076" y="1371600"/>
            <a:ext cx="3313087" cy="47640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143326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295658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image" Target="../media/image2.jpe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0CCBE-8CD3-F6D0-5F13-4E8D52987F3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
        <p:nvSpPr>
          <p:cNvPr id="3" name="Text Placeholder 2">
            <a:extLst>
              <a:ext uri="{FF2B5EF4-FFF2-40B4-BE49-F238E27FC236}">
                <a16:creationId xmlns:a16="http://schemas.microsoft.com/office/drawing/2014/main" id="{6579EFA8-4D4D-E186-13C8-1465EDA5963E}"/>
              </a:ext>
            </a:extLst>
          </p:cNvPr>
          <p:cNvSpPr>
            <a:spLocks noGrp="1"/>
          </p:cNvSpPr>
          <p:nvPr>
            <p:ph type="body" idx="1"/>
          </p:nvPr>
        </p:nvSpPr>
        <p:spPr>
          <a:xfrm>
            <a:off x="731837" y="1440185"/>
            <a:ext cx="10728325" cy="4695502"/>
          </a:xfrm>
          <a:prstGeom prst="rect">
            <a:avLst/>
          </a:prstGeom>
        </p:spPr>
        <p:txBody>
          <a:bodyPr vert="horz" lIns="0" tIns="0" rIns="0" bIns="0" rtlCol="0">
            <a:noAutofit/>
          </a:bodyPr>
          <a:lstStyle/>
          <a:p>
            <a:pPr lvl="0"/>
            <a:r>
              <a:rPr lang="en-US" dirty="0"/>
              <a:t>First level body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14" name="Straight Connector 13">
            <a:extLst>
              <a:ext uri="{FF2B5EF4-FFF2-40B4-BE49-F238E27FC236}">
                <a16:creationId xmlns:a16="http://schemas.microsoft.com/office/drawing/2014/main" id="{3807B5B1-9193-4815-2E1E-A7D1C2989595}"/>
              </a:ext>
            </a:extLst>
          </p:cNvPr>
          <p:cNvCxnSpPr>
            <a:cxnSpLocks/>
          </p:cNvCxnSpPr>
          <p:nvPr userDrawn="1"/>
        </p:nvCxnSpPr>
        <p:spPr>
          <a:xfrm>
            <a:off x="11414442" y="6498742"/>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746651D-470A-181A-FD99-46AE170E11A4}"/>
              </a:ext>
            </a:extLst>
          </p:cNvPr>
          <p:cNvSpPr txBox="1"/>
          <p:nvPr userDrawn="1"/>
        </p:nvSpPr>
        <p:spPr>
          <a:xfrm>
            <a:off x="11236824" y="6575739"/>
            <a:ext cx="792985" cy="180000"/>
          </a:xfrm>
          <a:prstGeom prst="rect">
            <a:avLst/>
          </a:prstGeom>
          <a:noFill/>
        </p:spPr>
        <p:txBody>
          <a:bodyPr wrap="square" lIns="0" tIns="0" rIns="0" bIns="0" rtlCol="0">
            <a:noAutofit/>
          </a:bodyPr>
          <a:lstStyle/>
          <a:p>
            <a:pPr algn="r"/>
            <a:r>
              <a:rPr lang="en-GB" sz="1000" dirty="0">
                <a:latin typeface="Arial" panose="020B0604020202020204" pitchFamily="34" charset="0"/>
                <a:cs typeface="Arial" panose="020B0604020202020204" pitchFamily="34" charset="0"/>
              </a:rPr>
              <a:t>Page </a:t>
            </a:r>
            <a:fld id="{EFFD140E-A966-4FF3-A473-8123A156C185}" type="slidenum">
              <a:rPr lang="en-GB" sz="1000" smtClean="0">
                <a:latin typeface="Arial" panose="020B0604020202020204" pitchFamily="34" charset="0"/>
                <a:cs typeface="Arial" panose="020B0604020202020204" pitchFamily="34" charset="0"/>
              </a:rPr>
              <a:t>‹#›</a:t>
            </a:fld>
            <a:endParaRPr lang="en-GB" sz="1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3138C1-9B6F-AD56-0CD6-028B5DFE59A6}"/>
              </a:ext>
            </a:extLst>
          </p:cNvPr>
          <p:cNvPicPr>
            <a:picLocks noChangeAspect="1"/>
          </p:cNvPicPr>
          <p:nvPr userDrawn="1"/>
        </p:nvPicPr>
        <p:blipFill rotWithShape="1">
          <a:blip r:embed="rId29"/>
          <a:srcRect l="14532" t="26835" r="13468" b="29418"/>
          <a:stretch/>
        </p:blipFill>
        <p:spPr>
          <a:xfrm>
            <a:off x="173621" y="6147975"/>
            <a:ext cx="1412111" cy="643494"/>
          </a:xfrm>
          <a:prstGeom prst="rect">
            <a:avLst/>
          </a:prstGeom>
        </p:spPr>
      </p:pic>
    </p:spTree>
    <p:extLst>
      <p:ext uri="{BB962C8B-B14F-4D97-AF65-F5344CB8AC3E}">
        <p14:creationId xmlns:p14="http://schemas.microsoft.com/office/powerpoint/2010/main" val="322006963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3" r:id="rId3"/>
    <p:sldLayoutId id="2147483698" r:id="rId4"/>
    <p:sldLayoutId id="2147483696" r:id="rId5"/>
    <p:sldLayoutId id="2147483662" r:id="rId6"/>
    <p:sldLayoutId id="2147483667" r:id="rId7"/>
    <p:sldLayoutId id="2147483668" r:id="rId8"/>
    <p:sldLayoutId id="2147483661" r:id="rId9"/>
    <p:sldLayoutId id="2147483650" r:id="rId10"/>
    <p:sldLayoutId id="2147483665" r:id="rId11"/>
    <p:sldLayoutId id="2147483664" r:id="rId12"/>
    <p:sldLayoutId id="2147483666" r:id="rId13"/>
    <p:sldLayoutId id="2147483691" r:id="rId14"/>
    <p:sldLayoutId id="2147483692" r:id="rId15"/>
    <p:sldLayoutId id="2147483669" r:id="rId16"/>
    <p:sldLayoutId id="2147483676" r:id="rId17"/>
    <p:sldLayoutId id="2147483670" r:id="rId18"/>
    <p:sldLayoutId id="2147483674" r:id="rId19"/>
    <p:sldLayoutId id="2147483675" r:id="rId20"/>
    <p:sldLayoutId id="2147483671" r:id="rId21"/>
    <p:sldLayoutId id="2147483672" r:id="rId22"/>
    <p:sldLayoutId id="2147483673" r:id="rId23"/>
    <p:sldLayoutId id="2147483663" r:id="rId24"/>
    <p:sldLayoutId id="2147483701" r:id="rId25"/>
    <p:sldLayoutId id="2147483709" r:id="rId26"/>
    <p:sldLayoutId id="2147483741" r:id="rId27"/>
  </p:sldLayoutIdLst>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tx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61" userDrawn="1">
          <p15:clr>
            <a:srgbClr val="F26B43"/>
          </p15:clr>
        </p15:guide>
        <p15:guide id="4" pos="3953" userDrawn="1">
          <p15:clr>
            <a:srgbClr val="F26B43"/>
          </p15:clr>
        </p15:guide>
        <p15:guide id="5" pos="3727" userDrawn="1">
          <p15:clr>
            <a:srgbClr val="F26B43"/>
          </p15:clr>
        </p15:guide>
        <p15:guide id="6" orient="horz" pos="686" userDrawn="1">
          <p15:clr>
            <a:srgbClr val="F26B43"/>
          </p15:clr>
        </p15:guide>
        <p15:guide id="7" orient="horz" pos="3865" userDrawn="1">
          <p15:clr>
            <a:srgbClr val="F26B43"/>
          </p15:clr>
        </p15:guide>
        <p15:guide id="8" pos="7219" userDrawn="1">
          <p15:clr>
            <a:srgbClr val="F26B43"/>
          </p15:clr>
        </p15:guide>
        <p15:guide id="9" orient="horz" pos="11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79EFA8-4D4D-E186-13C8-1465EDA5963E}"/>
              </a:ext>
            </a:extLst>
          </p:cNvPr>
          <p:cNvSpPr>
            <a:spLocks noGrp="1"/>
          </p:cNvSpPr>
          <p:nvPr>
            <p:ph type="body" idx="1"/>
          </p:nvPr>
        </p:nvSpPr>
        <p:spPr>
          <a:xfrm>
            <a:off x="731837" y="1360176"/>
            <a:ext cx="10728325" cy="4775511"/>
          </a:xfrm>
          <a:prstGeom prst="rect">
            <a:avLst/>
          </a:prstGeom>
        </p:spPr>
        <p:txBody>
          <a:bodyPr vert="horz" lIns="0" tIns="0" rIns="0" bIns="0" rtlCol="0">
            <a:noAutofit/>
          </a:bodyPr>
          <a:lstStyle/>
          <a:p>
            <a:pPr lvl="0"/>
            <a:r>
              <a:rPr lang="en-US" dirty="0"/>
              <a:t>First level body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4" name="Straight Connector 3">
            <a:extLst>
              <a:ext uri="{FF2B5EF4-FFF2-40B4-BE49-F238E27FC236}">
                <a16:creationId xmlns:a16="http://schemas.microsoft.com/office/drawing/2014/main" id="{BD78D689-256F-C7A0-8A4B-513BBCF61995}"/>
              </a:ext>
            </a:extLst>
          </p:cNvPr>
          <p:cNvCxnSpPr>
            <a:cxnSpLocks/>
          </p:cNvCxnSpPr>
          <p:nvPr userDrawn="1"/>
        </p:nvCxnSpPr>
        <p:spPr>
          <a:xfrm>
            <a:off x="11396600" y="6442301"/>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C9B283-6FDE-BD5D-96F6-B97F42B8E7FA}"/>
              </a:ext>
            </a:extLst>
          </p:cNvPr>
          <p:cNvSpPr txBox="1"/>
          <p:nvPr userDrawn="1"/>
        </p:nvSpPr>
        <p:spPr>
          <a:xfrm>
            <a:off x="11174704" y="6575836"/>
            <a:ext cx="792985" cy="180000"/>
          </a:xfrm>
          <a:prstGeom prst="rect">
            <a:avLst/>
          </a:prstGeom>
          <a:noFill/>
        </p:spPr>
        <p:txBody>
          <a:bodyPr wrap="square" lIns="0" tIns="0" rIns="0" bIns="0" rtlCol="0">
            <a:noAutofit/>
          </a:bodyPr>
          <a:lstStyle/>
          <a:p>
            <a:pPr algn="r"/>
            <a:r>
              <a:rPr lang="en-GB" sz="1000" dirty="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dirty="0">
              <a:solidFill>
                <a:schemeClr val="bg1"/>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818EBF72-52E8-3C53-CC87-37301AD129FA}"/>
              </a:ext>
            </a:extLst>
          </p:cNvPr>
          <p:cNvPicPr>
            <a:picLocks noChangeAspect="1" noChangeArrowheads="1"/>
          </p:cNvPicPr>
          <p:nvPr userDrawn="1"/>
        </p:nvPicPr>
        <p:blipFill rotWithShape="1">
          <a:blip r:embed="rId25">
            <a:extLst>
              <a:ext uri="{28A0092B-C50C-407E-A947-70E740481C1C}">
                <a14:useLocalDpi xmlns:a14="http://schemas.microsoft.com/office/drawing/2010/main" val="0"/>
              </a:ext>
            </a:extLst>
          </a:blip>
          <a:srcRect t="31367" b="33477"/>
          <a:stretch/>
        </p:blipFill>
        <p:spPr bwMode="auto">
          <a:xfrm>
            <a:off x="46774" y="6230059"/>
            <a:ext cx="1438706" cy="50579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a:extLst>
              <a:ext uri="{FF2B5EF4-FFF2-40B4-BE49-F238E27FC236}">
                <a16:creationId xmlns:a16="http://schemas.microsoft.com/office/drawing/2014/main" id="{A4B1FBDA-EA79-B3D6-15B9-5F2BD309E24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416968620"/>
      </p:ext>
    </p:extLst>
  </p:cSld>
  <p:clrMap bg1="lt1" tx1="dk1" bg2="lt2" tx2="dk2" accent1="accent1" accent2="accent2" accent3="accent3" accent4="accent4" accent5="accent5" accent6="accent6" hlink="hlink" folHlink="folHlink"/>
  <p:sldLayoutIdLst>
    <p:sldLayoutId id="2147483723" r:id="rId1"/>
    <p:sldLayoutId id="2147483753" r:id="rId2"/>
    <p:sldLayoutId id="2147483681" r:id="rId3"/>
    <p:sldLayoutId id="2147483682" r:id="rId4"/>
    <p:sldLayoutId id="2147483732" r:id="rId5"/>
    <p:sldLayoutId id="2147483683" r:id="rId6"/>
    <p:sldLayoutId id="2147483697" r:id="rId7"/>
    <p:sldLayoutId id="2147483699" r:id="rId8"/>
    <p:sldLayoutId id="2147483690" r:id="rId9"/>
    <p:sldLayoutId id="2147483724" r:id="rId10"/>
    <p:sldLayoutId id="2147483688" r:id="rId11"/>
    <p:sldLayoutId id="2147483689" r:id="rId12"/>
    <p:sldLayoutId id="2147483680" r:id="rId13"/>
    <p:sldLayoutId id="2147483717" r:id="rId14"/>
    <p:sldLayoutId id="2147483718" r:id="rId15"/>
    <p:sldLayoutId id="2147483720" r:id="rId16"/>
    <p:sldLayoutId id="2147483734" r:id="rId17"/>
    <p:sldLayoutId id="2147483746" r:id="rId18"/>
    <p:sldLayoutId id="2147483742" r:id="rId19"/>
    <p:sldLayoutId id="2147483743" r:id="rId20"/>
    <p:sldLayoutId id="2147483750" r:id="rId21"/>
    <p:sldLayoutId id="2147483751" r:id="rId22"/>
    <p:sldLayoutId id="2147483752" r:id="rId23"/>
  </p:sldLayoutIdLst>
  <p:txStyles>
    <p:titleStyle>
      <a:lvl1pPr algn="l" defTabSz="914400" rtl="0" eaLnBrk="1" latinLnBrk="0" hangingPunct="1">
        <a:lnSpc>
          <a:spcPct val="90000"/>
        </a:lnSpc>
        <a:spcBef>
          <a:spcPct val="0"/>
        </a:spcBef>
        <a:buNone/>
        <a:defRPr sz="3600" b="1" kern="1200">
          <a:ln>
            <a:solidFill>
              <a:schemeClr val="tx2"/>
            </a:solidFill>
          </a:ln>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61">
          <p15:clr>
            <a:srgbClr val="F26B43"/>
          </p15:clr>
        </p15:guide>
        <p15:guide id="4" pos="3953">
          <p15:clr>
            <a:srgbClr val="F26B43"/>
          </p15:clr>
        </p15:guide>
        <p15:guide id="5" pos="3727">
          <p15:clr>
            <a:srgbClr val="F26B43"/>
          </p15:clr>
        </p15:guide>
        <p15:guide id="6" orient="horz" pos="686">
          <p15:clr>
            <a:srgbClr val="F26B43"/>
          </p15:clr>
        </p15:guide>
        <p15:guide id="7" orient="horz" pos="3865">
          <p15:clr>
            <a:srgbClr val="F26B43"/>
          </p15:clr>
        </p15:guide>
        <p15:guide id="8" pos="7219">
          <p15:clr>
            <a:srgbClr val="F26B43"/>
          </p15:clr>
        </p15:guide>
        <p15:guide id="9" orient="horz" pos="11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7.xml"/><Relationship Id="rId7" Type="http://schemas.openxmlformats.org/officeDocument/2006/relationships/image" Target="../media/image28.png"/><Relationship Id="rId2" Type="http://schemas.openxmlformats.org/officeDocument/2006/relationships/diagramData" Target="../diagrams/data7.xml"/><Relationship Id="rId1" Type="http://schemas.openxmlformats.org/officeDocument/2006/relationships/slideLayout" Target="../slideLayouts/slideLayout3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3.png"/><Relationship Id="rId2" Type="http://schemas.openxmlformats.org/officeDocument/2006/relationships/diagramData" Target="../diagrams/data8.xml"/><Relationship Id="rId1" Type="http://schemas.openxmlformats.org/officeDocument/2006/relationships/slideLayout" Target="../slideLayouts/slideLayout3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36.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image" Target="../media/image35.png"/><Relationship Id="rId1" Type="http://schemas.openxmlformats.org/officeDocument/2006/relationships/slideLayout" Target="../slideLayouts/slideLayout30.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9.png"/><Relationship Id="rId1" Type="http://schemas.openxmlformats.org/officeDocument/2006/relationships/slideLayout" Target="../slideLayouts/slideLayout3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1.sv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36.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hyperlink" Target="https://globalplatform.org/specs-library/" TargetMode="Externa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11" Type="http://schemas.openxmlformats.org/officeDocument/2006/relationships/image" Target="../media/image11.png"/><Relationship Id="rId5" Type="http://schemas.openxmlformats.org/officeDocument/2006/relationships/diagramColors" Target="../diagrams/colors2.xml"/><Relationship Id="rId10" Type="http://schemas.openxmlformats.org/officeDocument/2006/relationships/image" Target="../media/image10.png"/><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46.png"/><Relationship Id="rId2" Type="http://schemas.openxmlformats.org/officeDocument/2006/relationships/diagramData" Target="../diagrams/data24.xml"/><Relationship Id="rId1" Type="http://schemas.openxmlformats.org/officeDocument/2006/relationships/slideLayout" Target="../slideLayouts/slideLayout30.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8" Type="http://schemas.openxmlformats.org/officeDocument/2006/relationships/hyperlink" Target="https://globalplatform.org/specs-library/tee-ta-debug-specification-v1-0-1/" TargetMode="External"/><Relationship Id="rId13" Type="http://schemas.openxmlformats.org/officeDocument/2006/relationships/hyperlink" Target="https://globalplatform.org/specs-library/root-of-trust-definitions-and-requirements-v1-1-gp-req_025/" TargetMode="External"/><Relationship Id="rId3" Type="http://schemas.openxmlformats.org/officeDocument/2006/relationships/hyperlink" Target="https://globalplatform.org/specs-library/secure-element-protection-profile/" TargetMode="External"/><Relationship Id="rId7" Type="http://schemas.openxmlformats.org/officeDocument/2006/relationships/hyperlink" Target="https://globalplatform.org/specs-library/tee-protection-profile-v1-3/" TargetMode="External"/><Relationship Id="rId12" Type="http://schemas.openxmlformats.org/officeDocument/2006/relationships/hyperlink" Target="https://globalplatform.org/specs-library/globalplatform-technology-cryptographic-algorithm-recommendations/" TargetMode="External"/><Relationship Id="rId2" Type="http://schemas.openxmlformats.org/officeDocument/2006/relationships/hyperlink" Target="https://globalplatform.org/specs-library/card-specification-v2-3-1/" TargetMode="External"/><Relationship Id="rId1" Type="http://schemas.openxmlformats.org/officeDocument/2006/relationships/slideLayout" Target="../slideLayouts/slideLayout30.xml"/><Relationship Id="rId6" Type="http://schemas.openxmlformats.org/officeDocument/2006/relationships/hyperlink" Target="https://globalplatform.org/specs-library/tee-internal-core-api-specification/" TargetMode="External"/><Relationship Id="rId11" Type="http://schemas.openxmlformats.org/officeDocument/2006/relationships/hyperlink" Target="https://globalplatform.org/specs-library/tmf-initial-configuration-v1-0/" TargetMode="External"/><Relationship Id="rId5" Type="http://schemas.openxmlformats.org/officeDocument/2006/relationships/hyperlink" Target="https://globalplatform.org/specs-library/tee-system-architecture/" TargetMode="External"/><Relationship Id="rId10" Type="http://schemas.openxmlformats.org/officeDocument/2006/relationships/hyperlink" Target="https://globalplatform.org/specs-library/tee-initial-configuration-v1-1/" TargetMode="External"/><Relationship Id="rId4" Type="http://schemas.openxmlformats.org/officeDocument/2006/relationships/hyperlink" Target="https://globalplatform.org/specs-library/globalplatform-card-api-org-globalplatform/" TargetMode="External"/><Relationship Id="rId9" Type="http://schemas.openxmlformats.org/officeDocument/2006/relationships/hyperlink" Target="https://globalplatform.org/specs-library/tee-management-framework-including-asn1-profile-1-1-2/" TargetMode="Externa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38.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52.jpeg"/><Relationship Id="rId7" Type="http://schemas.openxmlformats.org/officeDocument/2006/relationships/diagramColors" Target="../diagrams/colors27.xml"/><Relationship Id="rId2" Type="http://schemas.openxmlformats.org/officeDocument/2006/relationships/image" Target="../media/image51.jpeg"/><Relationship Id="rId1" Type="http://schemas.openxmlformats.org/officeDocument/2006/relationships/slideLayout" Target="../slideLayouts/slideLayout30.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53.jpg"/><Relationship Id="rId2" Type="http://schemas.openxmlformats.org/officeDocument/2006/relationships/diagramData" Target="../diagrams/data28.xml"/><Relationship Id="rId1" Type="http://schemas.openxmlformats.org/officeDocument/2006/relationships/slideLayout" Target="../slideLayouts/slideLayout30.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31.xml"/><Relationship Id="rId13" Type="http://schemas.openxmlformats.org/officeDocument/2006/relationships/diagramData" Target="../diagrams/data32.xml"/><Relationship Id="rId18" Type="http://schemas.openxmlformats.org/officeDocument/2006/relationships/image" Target="../media/image54.png"/><Relationship Id="rId3" Type="http://schemas.openxmlformats.org/officeDocument/2006/relationships/diagramData" Target="../diagrams/data30.xml"/><Relationship Id="rId21" Type="http://schemas.microsoft.com/office/2007/relationships/hdphoto" Target="../media/hdphoto2.wdp"/><Relationship Id="rId7" Type="http://schemas.microsoft.com/office/2007/relationships/diagramDrawing" Target="../diagrams/drawing30.xml"/><Relationship Id="rId12" Type="http://schemas.microsoft.com/office/2007/relationships/diagramDrawing" Target="../diagrams/drawing31.xml"/><Relationship Id="rId17" Type="http://schemas.microsoft.com/office/2007/relationships/diagramDrawing" Target="../diagrams/drawing32.xml"/><Relationship Id="rId2" Type="http://schemas.openxmlformats.org/officeDocument/2006/relationships/notesSlide" Target="../notesSlides/notesSlide11.xml"/><Relationship Id="rId16" Type="http://schemas.openxmlformats.org/officeDocument/2006/relationships/diagramColors" Target="../diagrams/colors32.xml"/><Relationship Id="rId20" Type="http://schemas.openxmlformats.org/officeDocument/2006/relationships/image" Target="../media/image56.png"/><Relationship Id="rId1" Type="http://schemas.openxmlformats.org/officeDocument/2006/relationships/slideLayout" Target="../slideLayouts/slideLayout30.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5" Type="http://schemas.openxmlformats.org/officeDocument/2006/relationships/diagramQuickStyle" Target="../diagrams/quickStyle32.xml"/><Relationship Id="rId10" Type="http://schemas.openxmlformats.org/officeDocument/2006/relationships/diagramQuickStyle" Target="../diagrams/quickStyle31.xml"/><Relationship Id="rId19" Type="http://schemas.openxmlformats.org/officeDocument/2006/relationships/image" Target="../media/image55.svg"/><Relationship Id="rId4" Type="http://schemas.openxmlformats.org/officeDocument/2006/relationships/diagramLayout" Target="../diagrams/layout30.xml"/><Relationship Id="rId9" Type="http://schemas.openxmlformats.org/officeDocument/2006/relationships/diagramLayout" Target="../diagrams/layout31.xml"/><Relationship Id="rId14" Type="http://schemas.openxmlformats.org/officeDocument/2006/relationships/diagramLayout" Target="../diagrams/layout32.xml"/><Relationship Id="rId22"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58.png"/><Relationship Id="rId1" Type="http://schemas.openxmlformats.org/officeDocument/2006/relationships/slideLayout" Target="../slideLayouts/slideLayout3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svg"/><Relationship Id="rId1" Type="http://schemas.openxmlformats.org/officeDocument/2006/relationships/slideLayout" Target="../slideLayouts/slideLayout30.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30.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30.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gif"/><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30.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30.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30.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50.png"/><Relationship Id="rId2" Type="http://schemas.openxmlformats.org/officeDocument/2006/relationships/diagramData" Target="../diagrams/data43.xml"/><Relationship Id="rId1" Type="http://schemas.openxmlformats.org/officeDocument/2006/relationships/slideLayout" Target="../slideLayouts/slideLayout30.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30.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6.xml"/><Relationship Id="rId3" Type="http://schemas.openxmlformats.org/officeDocument/2006/relationships/diagramData" Target="../diagrams/data45.xml"/><Relationship Id="rId7" Type="http://schemas.microsoft.com/office/2007/relationships/diagramDrawing" Target="../diagrams/drawing45.xml"/><Relationship Id="rId12" Type="http://schemas.microsoft.com/office/2007/relationships/diagramDrawing" Target="../diagrams/drawing46.xml"/><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diagramColors" Target="../diagrams/colors45.xml"/><Relationship Id="rId11" Type="http://schemas.openxmlformats.org/officeDocument/2006/relationships/diagramColors" Target="../diagrams/colors46.xml"/><Relationship Id="rId5" Type="http://schemas.openxmlformats.org/officeDocument/2006/relationships/diagramQuickStyle" Target="../diagrams/quickStyle45.xml"/><Relationship Id="rId10" Type="http://schemas.openxmlformats.org/officeDocument/2006/relationships/diagramQuickStyle" Target="../diagrams/quickStyle46.xml"/><Relationship Id="rId4" Type="http://schemas.openxmlformats.org/officeDocument/2006/relationships/diagramLayout" Target="../diagrams/layout45.xml"/><Relationship Id="rId9" Type="http://schemas.openxmlformats.org/officeDocument/2006/relationships/diagramLayout" Target="../diagrams/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emf"/></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30.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30.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commoncriteriaportal.org/files/ccfiles/CC2022PART1R1.pdf" TargetMode="Externa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image" Target="../media/image102.png"/><Relationship Id="rId7" Type="http://schemas.openxmlformats.org/officeDocument/2006/relationships/diagramColors" Target="../diagrams/colors49.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50.xml"/><Relationship Id="rId5" Type="http://schemas.openxmlformats.org/officeDocument/2006/relationships/image" Target="../media/image105.png"/><Relationship Id="rId4" Type="http://schemas.openxmlformats.org/officeDocument/2006/relationships/image" Target="../media/image104.sv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30.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8.png"/><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30.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7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53.xml"/><Relationship Id="rId3" Type="http://schemas.openxmlformats.org/officeDocument/2006/relationships/diagramLayout" Target="../diagrams/layout52.xml"/><Relationship Id="rId7" Type="http://schemas.openxmlformats.org/officeDocument/2006/relationships/diagramData" Target="../diagrams/data53.xml"/><Relationship Id="rId2" Type="http://schemas.openxmlformats.org/officeDocument/2006/relationships/diagramData" Target="../diagrams/data52.xml"/><Relationship Id="rId1" Type="http://schemas.openxmlformats.org/officeDocument/2006/relationships/slideLayout" Target="../slideLayouts/slideLayout31.xml"/><Relationship Id="rId6" Type="http://schemas.microsoft.com/office/2007/relationships/diagramDrawing" Target="../diagrams/drawing52.xml"/><Relationship Id="rId11" Type="http://schemas.microsoft.com/office/2007/relationships/diagramDrawing" Target="../diagrams/drawing53.xml"/><Relationship Id="rId5" Type="http://schemas.openxmlformats.org/officeDocument/2006/relationships/diagramColors" Target="../diagrams/colors52.xml"/><Relationship Id="rId10" Type="http://schemas.openxmlformats.org/officeDocument/2006/relationships/diagramColors" Target="../diagrams/colors53.xml"/><Relationship Id="rId4" Type="http://schemas.openxmlformats.org/officeDocument/2006/relationships/diagramQuickStyle" Target="../diagrams/quickStyle52.xml"/><Relationship Id="rId9" Type="http://schemas.openxmlformats.org/officeDocument/2006/relationships/diagramQuickStyle" Target="../diagrams/quickStyle5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2D2C-3F30-E85F-F4B5-98EC7563C335}"/>
              </a:ext>
            </a:extLst>
          </p:cNvPr>
          <p:cNvSpPr>
            <a:spLocks noGrp="1"/>
          </p:cNvSpPr>
          <p:nvPr>
            <p:ph type="ctrTitle"/>
          </p:nvPr>
        </p:nvSpPr>
        <p:spPr>
          <a:xfrm>
            <a:off x="731837" y="1983283"/>
            <a:ext cx="10728325" cy="2166938"/>
          </a:xfrm>
        </p:spPr>
        <p:txBody>
          <a:bodyPr/>
          <a:lstStyle/>
          <a:p>
            <a:r>
              <a:rPr lang="en-GB" sz="6600" dirty="0"/>
              <a:t>Cybersecurity Vehicle Forum – Shanghai</a:t>
            </a:r>
            <a:endParaRPr lang="en-US" sz="6600" dirty="0"/>
          </a:p>
        </p:txBody>
      </p:sp>
      <p:sp>
        <p:nvSpPr>
          <p:cNvPr id="3" name="Text Placeholder 3">
            <a:extLst>
              <a:ext uri="{FF2B5EF4-FFF2-40B4-BE49-F238E27FC236}">
                <a16:creationId xmlns:a16="http://schemas.microsoft.com/office/drawing/2014/main" id="{BC72A062-1263-BAAC-6E57-2087C93E0BC1}"/>
              </a:ext>
            </a:extLst>
          </p:cNvPr>
          <p:cNvSpPr>
            <a:spLocks noGrp="1"/>
          </p:cNvSpPr>
          <p:nvPr>
            <p:ph type="subTitle" idx="1"/>
          </p:nvPr>
        </p:nvSpPr>
        <p:spPr>
          <a:xfrm>
            <a:off x="731837" y="4574766"/>
            <a:ext cx="10728325" cy="1560922"/>
          </a:xfrm>
        </p:spPr>
        <p:txBody>
          <a:bodyPr/>
          <a:lstStyle/>
          <a:p>
            <a:r>
              <a:rPr lang="en-US" dirty="0"/>
              <a:t>15</a:t>
            </a:r>
            <a:r>
              <a:rPr lang="en-US" baseline="30000" dirty="0"/>
              <a:t>th</a:t>
            </a:r>
            <a:r>
              <a:rPr lang="en-US" dirty="0"/>
              <a:t> May 2025</a:t>
            </a:r>
          </a:p>
          <a:p>
            <a:r>
              <a:rPr lang="en-US" sz="2000" dirty="0"/>
              <a:t>Ana Lattibeaudiere, CEO GlobalPlatform</a:t>
            </a:r>
          </a:p>
          <a:p>
            <a:r>
              <a:rPr lang="en-US" sz="2000" dirty="0"/>
              <a:t>Gil Bernabeu, CTO GlobalPlatform</a:t>
            </a:r>
          </a:p>
          <a:p>
            <a:r>
              <a:rPr lang="en-US" sz="2000" dirty="0"/>
              <a:t>Francesca Forestieri, Automotive Lead</a:t>
            </a:r>
          </a:p>
        </p:txBody>
      </p:sp>
      <p:sp>
        <p:nvSpPr>
          <p:cNvPr id="5" name="TextBox 4">
            <a:extLst>
              <a:ext uri="{FF2B5EF4-FFF2-40B4-BE49-F238E27FC236}">
                <a16:creationId xmlns:a16="http://schemas.microsoft.com/office/drawing/2014/main" id="{527F1CE3-6ED1-017F-38BC-BA6A89890CFD}"/>
              </a:ext>
            </a:extLst>
          </p:cNvPr>
          <p:cNvSpPr txBox="1"/>
          <p:nvPr/>
        </p:nvSpPr>
        <p:spPr>
          <a:xfrm>
            <a:off x="11248465" y="6676465"/>
            <a:ext cx="0" cy="0"/>
          </a:xfrm>
          <a:prstGeom prst="rect">
            <a:avLst/>
          </a:prstGeom>
          <a:noFill/>
        </p:spPr>
        <p:txBody>
          <a:bodyPr wrap="none" lIns="0" tIns="0" rIns="0" bIns="0" rtlCol="0">
            <a:noAutofit/>
          </a:bodyPr>
          <a:lstStyle/>
          <a:p>
            <a:pPr algn="l"/>
            <a:endParaRPr lang="en-IT" dirty="0"/>
          </a:p>
        </p:txBody>
      </p:sp>
      <p:grpSp>
        <p:nvGrpSpPr>
          <p:cNvPr id="4" name="Group 3">
            <a:extLst>
              <a:ext uri="{FF2B5EF4-FFF2-40B4-BE49-F238E27FC236}">
                <a16:creationId xmlns:a16="http://schemas.microsoft.com/office/drawing/2014/main" id="{6385518A-B709-CD4A-3A67-8F6AB9694ADB}"/>
              </a:ext>
            </a:extLst>
          </p:cNvPr>
          <p:cNvGrpSpPr/>
          <p:nvPr/>
        </p:nvGrpSpPr>
        <p:grpSpPr>
          <a:xfrm>
            <a:off x="9004858" y="3608661"/>
            <a:ext cx="2742492" cy="2683014"/>
            <a:chOff x="4740274" y="1309047"/>
            <a:chExt cx="5323682" cy="5208224"/>
          </a:xfrm>
        </p:grpSpPr>
        <p:sp>
          <p:nvSpPr>
            <p:cNvPr id="7" name="Freeform: Shape 4">
              <a:extLst>
                <a:ext uri="{FF2B5EF4-FFF2-40B4-BE49-F238E27FC236}">
                  <a16:creationId xmlns:a16="http://schemas.microsoft.com/office/drawing/2014/main" id="{198805AB-C513-0A79-E5BB-6093BB872B7A}"/>
                </a:ext>
              </a:extLst>
            </p:cNvPr>
            <p:cNvSpPr/>
            <p:nvPr/>
          </p:nvSpPr>
          <p:spPr>
            <a:xfrm flipH="1">
              <a:off x="6021388" y="2704478"/>
              <a:ext cx="2885359" cy="2271756"/>
            </a:xfrm>
            <a:custGeom>
              <a:avLst/>
              <a:gdLst>
                <a:gd name="connsiteX0" fmla="*/ 1442680 w 2885359"/>
                <a:gd name="connsiteY0" fmla="*/ 1047096 h 2271756"/>
                <a:gd name="connsiteX1" fmla="*/ 2320048 w 2885359"/>
                <a:gd name="connsiteY1" fmla="*/ 1047422 h 2271756"/>
                <a:gd name="connsiteX2" fmla="*/ 2690191 w 2885359"/>
                <a:gd name="connsiteY2" fmla="*/ 1360574 h 2271756"/>
                <a:gd name="connsiteX3" fmla="*/ 2693366 w 2885359"/>
                <a:gd name="connsiteY3" fmla="*/ 1986316 h 2271756"/>
                <a:gd name="connsiteX4" fmla="*/ 2597903 w 2885359"/>
                <a:gd name="connsiteY4" fmla="*/ 2081779 h 2271756"/>
                <a:gd name="connsiteX5" fmla="*/ 2216884 w 2885359"/>
                <a:gd name="connsiteY5" fmla="*/ 2081779 h 2271756"/>
                <a:gd name="connsiteX6" fmla="*/ 2121421 w 2885359"/>
                <a:gd name="connsiteY6" fmla="*/ 1986316 h 2271756"/>
                <a:gd name="connsiteX7" fmla="*/ 2121421 w 2885359"/>
                <a:gd name="connsiteY7" fmla="*/ 1944688 h 2271756"/>
                <a:gd name="connsiteX8" fmla="*/ 2121421 w 2885359"/>
                <a:gd name="connsiteY8" fmla="*/ 1889672 h 2271756"/>
                <a:gd name="connsiteX9" fmla="*/ 1928017 w 2885359"/>
                <a:gd name="connsiteY9" fmla="*/ 1732255 h 2271756"/>
                <a:gd name="connsiteX10" fmla="*/ 1928017 w 2885359"/>
                <a:gd name="connsiteY10" fmla="*/ 1732256 h 2271756"/>
                <a:gd name="connsiteX11" fmla="*/ 1753472 w 2885359"/>
                <a:gd name="connsiteY11" fmla="*/ 1732256 h 2271756"/>
                <a:gd name="connsiteX12" fmla="*/ 1150580 w 2885359"/>
                <a:gd name="connsiteY12" fmla="*/ 1732256 h 2271756"/>
                <a:gd name="connsiteX13" fmla="*/ 957342 w 2885359"/>
                <a:gd name="connsiteY13" fmla="*/ 1732256 h 2271756"/>
                <a:gd name="connsiteX14" fmla="*/ 957342 w 2885359"/>
                <a:gd name="connsiteY14" fmla="*/ 1732255 h 2271756"/>
                <a:gd name="connsiteX15" fmla="*/ 763938 w 2885359"/>
                <a:gd name="connsiteY15" fmla="*/ 1889672 h 2271756"/>
                <a:gd name="connsiteX16" fmla="*/ 763938 w 2885359"/>
                <a:gd name="connsiteY16" fmla="*/ 1944688 h 2271756"/>
                <a:gd name="connsiteX17" fmla="*/ 763938 w 2885359"/>
                <a:gd name="connsiteY17" fmla="*/ 1986316 h 2271756"/>
                <a:gd name="connsiteX18" fmla="*/ 668475 w 2885359"/>
                <a:gd name="connsiteY18" fmla="*/ 2081779 h 2271756"/>
                <a:gd name="connsiteX19" fmla="*/ 287456 w 2885359"/>
                <a:gd name="connsiteY19" fmla="*/ 2081779 h 2271756"/>
                <a:gd name="connsiteX20" fmla="*/ 191993 w 2885359"/>
                <a:gd name="connsiteY20" fmla="*/ 1986316 h 2271756"/>
                <a:gd name="connsiteX21" fmla="*/ 195168 w 2885359"/>
                <a:gd name="connsiteY21" fmla="*/ 1360574 h 2271756"/>
                <a:gd name="connsiteX22" fmla="*/ 565311 w 2885359"/>
                <a:gd name="connsiteY22" fmla="*/ 1047422 h 2271756"/>
                <a:gd name="connsiteX23" fmla="*/ 2050848 w 2885359"/>
                <a:gd name="connsiteY23" fmla="*/ 196056 h 2271756"/>
                <a:gd name="connsiteX24" fmla="*/ 2246205 w 2885359"/>
                <a:gd name="connsiteY24" fmla="*/ 396081 h 2271756"/>
                <a:gd name="connsiteX25" fmla="*/ 2341184 w 2885359"/>
                <a:gd name="connsiteY25" fmla="*/ 861443 h 2271756"/>
                <a:gd name="connsiteX26" fmla="*/ 2312987 w 2885359"/>
                <a:gd name="connsiteY26" fmla="*/ 859632 h 2271756"/>
                <a:gd name="connsiteX27" fmla="*/ 1442680 w 2885359"/>
                <a:gd name="connsiteY27" fmla="*/ 861886 h 2271756"/>
                <a:gd name="connsiteX28" fmla="*/ 572372 w 2885359"/>
                <a:gd name="connsiteY28" fmla="*/ 859632 h 2271756"/>
                <a:gd name="connsiteX29" fmla="*/ 552014 w 2885359"/>
                <a:gd name="connsiteY29" fmla="*/ 860940 h 2271756"/>
                <a:gd name="connsiteX30" fmla="*/ 646890 w 2885359"/>
                <a:gd name="connsiteY30" fmla="*/ 396081 h 2271756"/>
                <a:gd name="connsiteX31" fmla="*/ 842247 w 2885359"/>
                <a:gd name="connsiteY31" fmla="*/ 196056 h 2271756"/>
                <a:gd name="connsiteX32" fmla="*/ 1015284 w 2885359"/>
                <a:gd name="connsiteY32" fmla="*/ 196056 h 2271756"/>
                <a:gd name="connsiteX33" fmla="*/ 1829355 w 2885359"/>
                <a:gd name="connsiteY33" fmla="*/ 196056 h 2271756"/>
                <a:gd name="connsiteX34" fmla="*/ 1995020 w 2885359"/>
                <a:gd name="connsiteY34" fmla="*/ 0 h 2271756"/>
                <a:gd name="connsiteX35" fmla="*/ 1446575 w 2885359"/>
                <a:gd name="connsiteY35" fmla="*/ 2881 h 2271756"/>
                <a:gd name="connsiteX36" fmla="*/ 898075 w 2885359"/>
                <a:gd name="connsiteY36" fmla="*/ 0 h 2271756"/>
                <a:gd name="connsiteX37" fmla="*/ 488470 w 2885359"/>
                <a:gd name="connsiteY37" fmla="*/ 289859 h 2271756"/>
                <a:gd name="connsiteX38" fmla="*/ 375807 w 2885359"/>
                <a:gd name="connsiteY38" fmla="*/ 798671 h 2271756"/>
                <a:gd name="connsiteX39" fmla="*/ 126891 w 2885359"/>
                <a:gd name="connsiteY39" fmla="*/ 686979 h 2271756"/>
                <a:gd name="connsiteX40" fmla="*/ 15165 w 2885359"/>
                <a:gd name="connsiteY40" fmla="*/ 729494 h 2271756"/>
                <a:gd name="connsiteX41" fmla="*/ 57680 w 2885359"/>
                <a:gd name="connsiteY41" fmla="*/ 841220 h 2271756"/>
                <a:gd name="connsiteX42" fmla="*/ 264876 w 2885359"/>
                <a:gd name="connsiteY42" fmla="*/ 934192 h 2271756"/>
                <a:gd name="connsiteX43" fmla="*/ 252636 w 2885359"/>
                <a:gd name="connsiteY43" fmla="*/ 940487 h 2271756"/>
                <a:gd name="connsiteX44" fmla="*/ 0 w 2885359"/>
                <a:gd name="connsiteY44" fmla="*/ 1479123 h 2271756"/>
                <a:gd name="connsiteX45" fmla="*/ 6350 w 2885359"/>
                <a:gd name="connsiteY45" fmla="*/ 1961733 h 2271756"/>
                <a:gd name="connsiteX46" fmla="*/ 316373 w 2885359"/>
                <a:gd name="connsiteY46" fmla="*/ 2271756 h 2271756"/>
                <a:gd name="connsiteX47" fmla="*/ 647319 w 2885359"/>
                <a:gd name="connsiteY47" fmla="*/ 2271756 h 2271756"/>
                <a:gd name="connsiteX48" fmla="*/ 957342 w 2885359"/>
                <a:gd name="connsiteY48" fmla="*/ 1961733 h 2271756"/>
                <a:gd name="connsiteX49" fmla="*/ 957342 w 2885359"/>
                <a:gd name="connsiteY49" fmla="*/ 1944688 h 2271756"/>
                <a:gd name="connsiteX50" fmla="*/ 957342 w 2885359"/>
                <a:gd name="connsiteY50" fmla="*/ 1889672 h 2271756"/>
                <a:gd name="connsiteX51" fmla="*/ 1150580 w 2885359"/>
                <a:gd name="connsiteY51" fmla="*/ 1889672 h 2271756"/>
                <a:gd name="connsiteX52" fmla="*/ 1753472 w 2885359"/>
                <a:gd name="connsiteY52" fmla="*/ 1889672 h 2271756"/>
                <a:gd name="connsiteX53" fmla="*/ 1928017 w 2885359"/>
                <a:gd name="connsiteY53" fmla="*/ 1889672 h 2271756"/>
                <a:gd name="connsiteX54" fmla="*/ 1928017 w 2885359"/>
                <a:gd name="connsiteY54" fmla="*/ 1944688 h 2271756"/>
                <a:gd name="connsiteX55" fmla="*/ 1928017 w 2885359"/>
                <a:gd name="connsiteY55" fmla="*/ 1961733 h 2271756"/>
                <a:gd name="connsiteX56" fmla="*/ 2238040 w 2885359"/>
                <a:gd name="connsiteY56" fmla="*/ 2271756 h 2271756"/>
                <a:gd name="connsiteX57" fmla="*/ 2568986 w 2885359"/>
                <a:gd name="connsiteY57" fmla="*/ 2271756 h 2271756"/>
                <a:gd name="connsiteX58" fmla="*/ 2879009 w 2885359"/>
                <a:gd name="connsiteY58" fmla="*/ 1961733 h 2271756"/>
                <a:gd name="connsiteX59" fmla="*/ 2885359 w 2885359"/>
                <a:gd name="connsiteY59" fmla="*/ 1479123 h 2271756"/>
                <a:gd name="connsiteX60" fmla="*/ 2632723 w 2885359"/>
                <a:gd name="connsiteY60" fmla="*/ 940487 h 2271756"/>
                <a:gd name="connsiteX61" fmla="*/ 2624088 w 2885359"/>
                <a:gd name="connsiteY61" fmla="*/ 936046 h 2271756"/>
                <a:gd name="connsiteX62" fmla="*/ 2835415 w 2885359"/>
                <a:gd name="connsiteY62" fmla="*/ 841220 h 2271756"/>
                <a:gd name="connsiteX63" fmla="*/ 2877930 w 2885359"/>
                <a:gd name="connsiteY63" fmla="*/ 729494 h 2271756"/>
                <a:gd name="connsiteX64" fmla="*/ 2766204 w 2885359"/>
                <a:gd name="connsiteY64" fmla="*/ 686979 h 2271756"/>
                <a:gd name="connsiteX65" fmla="*/ 2517288 w 2885359"/>
                <a:gd name="connsiteY65" fmla="*/ 798671 h 2271756"/>
                <a:gd name="connsiteX66" fmla="*/ 2404625 w 2885359"/>
                <a:gd name="connsiteY66" fmla="*/ 289859 h 2271756"/>
                <a:gd name="connsiteX67" fmla="*/ 1995020 w 2885359"/>
                <a:gd name="connsiteY67" fmla="*/ 0 h 227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85359" h="2271756">
                  <a:moveTo>
                    <a:pt x="1442680" y="1047096"/>
                  </a:moveTo>
                  <a:lnTo>
                    <a:pt x="2320048" y="1047422"/>
                  </a:lnTo>
                  <a:cubicBezTo>
                    <a:pt x="2646629" y="1051264"/>
                    <a:pt x="2687460" y="1296407"/>
                    <a:pt x="2690191" y="1360574"/>
                  </a:cubicBezTo>
                  <a:cubicBezTo>
                    <a:pt x="2690191" y="1763888"/>
                    <a:pt x="2693366" y="1583002"/>
                    <a:pt x="2693366" y="1986316"/>
                  </a:cubicBezTo>
                  <a:cubicBezTo>
                    <a:pt x="2693366" y="2039039"/>
                    <a:pt x="2650626" y="2081779"/>
                    <a:pt x="2597903" y="2081779"/>
                  </a:cubicBezTo>
                  <a:lnTo>
                    <a:pt x="2216884" y="2081779"/>
                  </a:lnTo>
                  <a:cubicBezTo>
                    <a:pt x="2164161" y="2081779"/>
                    <a:pt x="2121421" y="2039039"/>
                    <a:pt x="2121421" y="1986316"/>
                  </a:cubicBezTo>
                  <a:lnTo>
                    <a:pt x="2121421" y="1944688"/>
                  </a:lnTo>
                  <a:lnTo>
                    <a:pt x="2121421" y="1889672"/>
                  </a:lnTo>
                  <a:cubicBezTo>
                    <a:pt x="2120937" y="1739966"/>
                    <a:pt x="2153926" y="1726741"/>
                    <a:pt x="1928017" y="1732255"/>
                  </a:cubicBezTo>
                  <a:lnTo>
                    <a:pt x="1928017" y="1732256"/>
                  </a:lnTo>
                  <a:lnTo>
                    <a:pt x="1753472" y="1732256"/>
                  </a:lnTo>
                  <a:lnTo>
                    <a:pt x="1150580" y="1732256"/>
                  </a:lnTo>
                  <a:lnTo>
                    <a:pt x="957342" y="1732256"/>
                  </a:lnTo>
                  <a:lnTo>
                    <a:pt x="957342" y="1732255"/>
                  </a:lnTo>
                  <a:cubicBezTo>
                    <a:pt x="731433" y="1726741"/>
                    <a:pt x="764422" y="1739966"/>
                    <a:pt x="763938" y="1889672"/>
                  </a:cubicBezTo>
                  <a:lnTo>
                    <a:pt x="763938" y="1944688"/>
                  </a:lnTo>
                  <a:lnTo>
                    <a:pt x="763938" y="1986316"/>
                  </a:lnTo>
                  <a:cubicBezTo>
                    <a:pt x="763938" y="2039039"/>
                    <a:pt x="721198" y="2081779"/>
                    <a:pt x="668475" y="2081779"/>
                  </a:cubicBezTo>
                  <a:lnTo>
                    <a:pt x="287456" y="2081779"/>
                  </a:lnTo>
                  <a:cubicBezTo>
                    <a:pt x="234733" y="2081779"/>
                    <a:pt x="191993" y="2039039"/>
                    <a:pt x="191993" y="1986316"/>
                  </a:cubicBezTo>
                  <a:cubicBezTo>
                    <a:pt x="191993" y="1583002"/>
                    <a:pt x="195168" y="1763888"/>
                    <a:pt x="195168" y="1360574"/>
                  </a:cubicBezTo>
                  <a:cubicBezTo>
                    <a:pt x="197899" y="1296407"/>
                    <a:pt x="238730" y="1051264"/>
                    <a:pt x="565311" y="1047422"/>
                  </a:cubicBezTo>
                  <a:close/>
                  <a:moveTo>
                    <a:pt x="2050848" y="196056"/>
                  </a:moveTo>
                  <a:cubicBezTo>
                    <a:pt x="2128667" y="196056"/>
                    <a:pt x="2203311" y="243681"/>
                    <a:pt x="2246205" y="396081"/>
                  </a:cubicBezTo>
                  <a:lnTo>
                    <a:pt x="2341184" y="861443"/>
                  </a:lnTo>
                  <a:lnTo>
                    <a:pt x="2312987" y="859632"/>
                  </a:lnTo>
                  <a:lnTo>
                    <a:pt x="1442680" y="861886"/>
                  </a:lnTo>
                  <a:lnTo>
                    <a:pt x="572372" y="859632"/>
                  </a:lnTo>
                  <a:lnTo>
                    <a:pt x="552014" y="860940"/>
                  </a:lnTo>
                  <a:lnTo>
                    <a:pt x="646890" y="396081"/>
                  </a:lnTo>
                  <a:cubicBezTo>
                    <a:pt x="689784" y="243681"/>
                    <a:pt x="764428" y="196056"/>
                    <a:pt x="842247" y="196056"/>
                  </a:cubicBezTo>
                  <a:lnTo>
                    <a:pt x="1015284" y="196056"/>
                  </a:lnTo>
                  <a:lnTo>
                    <a:pt x="1829355" y="196056"/>
                  </a:lnTo>
                  <a:close/>
                  <a:moveTo>
                    <a:pt x="1995020" y="0"/>
                  </a:moveTo>
                  <a:lnTo>
                    <a:pt x="1446575" y="2881"/>
                  </a:lnTo>
                  <a:lnTo>
                    <a:pt x="898075" y="0"/>
                  </a:lnTo>
                  <a:cubicBezTo>
                    <a:pt x="659107" y="817"/>
                    <a:pt x="516424" y="141786"/>
                    <a:pt x="488470" y="289859"/>
                  </a:cubicBezTo>
                  <a:lnTo>
                    <a:pt x="375807" y="798671"/>
                  </a:lnTo>
                  <a:lnTo>
                    <a:pt x="126891" y="686979"/>
                  </a:lnTo>
                  <a:cubicBezTo>
                    <a:pt x="84298" y="667867"/>
                    <a:pt x="34277" y="686902"/>
                    <a:pt x="15165" y="729494"/>
                  </a:cubicBezTo>
                  <a:cubicBezTo>
                    <a:pt x="-3947" y="772087"/>
                    <a:pt x="15088" y="822109"/>
                    <a:pt x="57680" y="841220"/>
                  </a:cubicBezTo>
                  <a:lnTo>
                    <a:pt x="264876" y="934192"/>
                  </a:lnTo>
                  <a:lnTo>
                    <a:pt x="252636" y="940487"/>
                  </a:lnTo>
                  <a:cubicBezTo>
                    <a:pt x="15314" y="1086078"/>
                    <a:pt x="1697" y="1385810"/>
                    <a:pt x="0" y="1479123"/>
                  </a:cubicBezTo>
                  <a:cubicBezTo>
                    <a:pt x="2117" y="1665393"/>
                    <a:pt x="4233" y="1775463"/>
                    <a:pt x="6350" y="1961733"/>
                  </a:cubicBezTo>
                  <a:cubicBezTo>
                    <a:pt x="6350" y="2132954"/>
                    <a:pt x="145152" y="2271756"/>
                    <a:pt x="316373" y="2271756"/>
                  </a:cubicBezTo>
                  <a:lnTo>
                    <a:pt x="647319" y="2271756"/>
                  </a:lnTo>
                  <a:cubicBezTo>
                    <a:pt x="818540" y="2271756"/>
                    <a:pt x="957342" y="2132954"/>
                    <a:pt x="957342" y="1961733"/>
                  </a:cubicBezTo>
                  <a:lnTo>
                    <a:pt x="957342" y="1944688"/>
                  </a:lnTo>
                  <a:lnTo>
                    <a:pt x="957342" y="1889672"/>
                  </a:lnTo>
                  <a:lnTo>
                    <a:pt x="1150580" y="1889672"/>
                  </a:lnTo>
                  <a:lnTo>
                    <a:pt x="1753472" y="1889672"/>
                  </a:lnTo>
                  <a:lnTo>
                    <a:pt x="1928017" y="1889672"/>
                  </a:lnTo>
                  <a:lnTo>
                    <a:pt x="1928017" y="1944688"/>
                  </a:lnTo>
                  <a:lnTo>
                    <a:pt x="1928017" y="1961733"/>
                  </a:lnTo>
                  <a:cubicBezTo>
                    <a:pt x="1928017" y="2132954"/>
                    <a:pt x="2066819" y="2271756"/>
                    <a:pt x="2238040" y="2271756"/>
                  </a:cubicBezTo>
                  <a:lnTo>
                    <a:pt x="2568986" y="2271756"/>
                  </a:lnTo>
                  <a:cubicBezTo>
                    <a:pt x="2740207" y="2271756"/>
                    <a:pt x="2879009" y="2132954"/>
                    <a:pt x="2879009" y="1961733"/>
                  </a:cubicBezTo>
                  <a:cubicBezTo>
                    <a:pt x="2881126" y="1775463"/>
                    <a:pt x="2883242" y="1665393"/>
                    <a:pt x="2885359" y="1479123"/>
                  </a:cubicBezTo>
                  <a:cubicBezTo>
                    <a:pt x="2883663" y="1385810"/>
                    <a:pt x="2870046" y="1086078"/>
                    <a:pt x="2632723" y="940487"/>
                  </a:cubicBezTo>
                  <a:lnTo>
                    <a:pt x="2624088" y="936046"/>
                  </a:lnTo>
                  <a:lnTo>
                    <a:pt x="2835415" y="841220"/>
                  </a:lnTo>
                  <a:cubicBezTo>
                    <a:pt x="2878007" y="822109"/>
                    <a:pt x="2897042" y="772087"/>
                    <a:pt x="2877930" y="729494"/>
                  </a:cubicBezTo>
                  <a:cubicBezTo>
                    <a:pt x="2858818" y="686902"/>
                    <a:pt x="2808797" y="667867"/>
                    <a:pt x="2766204" y="686979"/>
                  </a:cubicBezTo>
                  <a:lnTo>
                    <a:pt x="2517288" y="798671"/>
                  </a:lnTo>
                  <a:lnTo>
                    <a:pt x="2404625" y="289859"/>
                  </a:lnTo>
                  <a:cubicBezTo>
                    <a:pt x="2376671" y="141786"/>
                    <a:pt x="2233988" y="817"/>
                    <a:pt x="199502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8" name="Freeform: Shape 5">
              <a:extLst>
                <a:ext uri="{FF2B5EF4-FFF2-40B4-BE49-F238E27FC236}">
                  <a16:creationId xmlns:a16="http://schemas.microsoft.com/office/drawing/2014/main" id="{BB6BE8CB-BC29-0654-E535-FF77D023E6DA}"/>
                </a:ext>
              </a:extLst>
            </p:cNvPr>
            <p:cNvSpPr/>
            <p:nvPr/>
          </p:nvSpPr>
          <p:spPr>
            <a:xfrm>
              <a:off x="4740274" y="1309047"/>
              <a:ext cx="5232400" cy="5203260"/>
            </a:xfrm>
            <a:custGeom>
              <a:avLst/>
              <a:gdLst>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2400" h="5203260">
                  <a:moveTo>
                    <a:pt x="2616200" y="0"/>
                  </a:moveTo>
                  <a:cubicBezTo>
                    <a:pt x="4061087" y="0"/>
                    <a:pt x="5232400" y="1164789"/>
                    <a:pt x="5232400" y="2601630"/>
                  </a:cubicBezTo>
                  <a:cubicBezTo>
                    <a:pt x="5232400" y="2781235"/>
                    <a:pt x="5214098" y="2956590"/>
                    <a:pt x="5179248" y="3125949"/>
                  </a:cubicBezTo>
                  <a:lnTo>
                    <a:pt x="5160941" y="3196750"/>
                  </a:lnTo>
                  <a:cubicBezTo>
                    <a:pt x="5142777" y="3300967"/>
                    <a:pt x="4974594" y="3290882"/>
                    <a:pt x="4985006" y="3159354"/>
                  </a:cubicBezTo>
                  <a:lnTo>
                    <a:pt x="5002499" y="3091468"/>
                  </a:lnTo>
                  <a:cubicBezTo>
                    <a:pt x="5034946" y="2933246"/>
                    <a:pt x="5051986" y="2769424"/>
                    <a:pt x="5051986" y="2601630"/>
                  </a:cubicBezTo>
                  <a:cubicBezTo>
                    <a:pt x="5051986" y="1259281"/>
                    <a:pt x="3961447" y="171092"/>
                    <a:pt x="2616199" y="171092"/>
                  </a:cubicBezTo>
                  <a:cubicBezTo>
                    <a:pt x="1270951" y="171092"/>
                    <a:pt x="180412" y="1259281"/>
                    <a:pt x="180412" y="2601630"/>
                  </a:cubicBezTo>
                  <a:cubicBezTo>
                    <a:pt x="180412" y="3943979"/>
                    <a:pt x="1270951" y="5032168"/>
                    <a:pt x="2616199" y="5032168"/>
                  </a:cubicBezTo>
                  <a:cubicBezTo>
                    <a:pt x="2805375" y="5032168"/>
                    <a:pt x="2989513" y="5010649"/>
                    <a:pt x="3166290" y="4969929"/>
                  </a:cubicBezTo>
                  <a:lnTo>
                    <a:pt x="3173499" y="4967983"/>
                  </a:lnTo>
                  <a:cubicBezTo>
                    <a:pt x="3278031" y="4953734"/>
                    <a:pt x="3282548" y="5118079"/>
                    <a:pt x="3222773" y="5132406"/>
                  </a:cubicBezTo>
                  <a:lnTo>
                    <a:pt x="3207035" y="5136640"/>
                  </a:lnTo>
                  <a:cubicBezTo>
                    <a:pt x="3017165" y="5180226"/>
                    <a:pt x="2819387" y="5203260"/>
                    <a:pt x="2616200" y="5203260"/>
                  </a:cubicBezTo>
                  <a:cubicBezTo>
                    <a:pt x="1171313" y="5203260"/>
                    <a:pt x="0" y="4038471"/>
                    <a:pt x="0" y="2601630"/>
                  </a:cubicBezTo>
                  <a:cubicBezTo>
                    <a:pt x="0" y="1164789"/>
                    <a:pt x="1171313" y="0"/>
                    <a:pt x="2616200" y="0"/>
                  </a:cubicBezTo>
                  <a:close/>
                </a:path>
              </a:pathLst>
            </a:custGeom>
            <a:solidFill>
              <a:srgbClr val="068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9" name="Freeform: Shape 6">
              <a:extLst>
                <a:ext uri="{FF2B5EF4-FFF2-40B4-BE49-F238E27FC236}">
                  <a16:creationId xmlns:a16="http://schemas.microsoft.com/office/drawing/2014/main" id="{AB7E8A7F-B88D-292C-CC8D-5FEC3C354138}"/>
                </a:ext>
              </a:extLst>
            </p:cNvPr>
            <p:cNvSpPr/>
            <p:nvPr/>
          </p:nvSpPr>
          <p:spPr>
            <a:xfrm flipH="1">
              <a:off x="8698637" y="4989078"/>
              <a:ext cx="1365319" cy="1528193"/>
            </a:xfrm>
            <a:custGeom>
              <a:avLst/>
              <a:gdLst>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90652 w 1365319"/>
                <a:gd name="connsiteY12" fmla="*/ 868 h 1528193"/>
                <a:gd name="connsiteX13" fmla="*/ 682660 w 1365319"/>
                <a:gd name="connsiteY13" fmla="*/ 3223 h 1528193"/>
                <a:gd name="connsiteX14" fmla="*/ 674668 w 1365319"/>
                <a:gd name="connsiteY14" fmla="*/ 868 h 1528193"/>
                <a:gd name="connsiteX15" fmla="*/ 615809 w 1365319"/>
                <a:gd name="connsiteY15" fmla="*/ 18114 h 1528193"/>
                <a:gd name="connsiteX16" fmla="*/ 126556 w 1365319"/>
                <a:gd name="connsiteY16" fmla="*/ 239569 h 1528193"/>
                <a:gd name="connsiteX17" fmla="*/ 69 w 1365319"/>
                <a:gd name="connsiteY17" fmla="*/ 368436 h 1528193"/>
                <a:gd name="connsiteX18" fmla="*/ 4832 w 1365319"/>
                <a:gd name="connsiteY18" fmla="*/ 839532 h 1528193"/>
                <a:gd name="connsiteX19" fmla="*/ 674242 w 1365319"/>
                <a:gd name="connsiteY19" fmla="*/ 1527993 h 1528193"/>
                <a:gd name="connsiteX20" fmla="*/ 682660 w 1365319"/>
                <a:gd name="connsiteY20" fmla="*/ 1517450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82660 w 1365319"/>
                <a:gd name="connsiteY12" fmla="*/ 189645 h 1528193"/>
                <a:gd name="connsiteX13" fmla="*/ 690652 w 1365319"/>
                <a:gd name="connsiteY13" fmla="*/ 868 h 1528193"/>
                <a:gd name="connsiteX14" fmla="*/ 682660 w 1365319"/>
                <a:gd name="connsiteY14" fmla="*/ 3223 h 1528193"/>
                <a:gd name="connsiteX15" fmla="*/ 674668 w 1365319"/>
                <a:gd name="connsiteY15" fmla="*/ 868 h 1528193"/>
                <a:gd name="connsiteX16" fmla="*/ 615809 w 1365319"/>
                <a:gd name="connsiteY16" fmla="*/ 18114 h 1528193"/>
                <a:gd name="connsiteX17" fmla="*/ 126556 w 1365319"/>
                <a:gd name="connsiteY17" fmla="*/ 239569 h 1528193"/>
                <a:gd name="connsiteX18" fmla="*/ 69 w 1365319"/>
                <a:gd name="connsiteY18" fmla="*/ 368436 h 1528193"/>
                <a:gd name="connsiteX19" fmla="*/ 4832 w 1365319"/>
                <a:gd name="connsiteY19" fmla="*/ 839532 h 1528193"/>
                <a:gd name="connsiteX20" fmla="*/ 674242 w 1365319"/>
                <a:gd name="connsiteY20" fmla="*/ 1527993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319" h="1528193">
                  <a:moveTo>
                    <a:pt x="682660" y="189645"/>
                  </a:moveTo>
                  <a:lnTo>
                    <a:pt x="689081" y="194295"/>
                  </a:lnTo>
                  <a:cubicBezTo>
                    <a:pt x="927482" y="362662"/>
                    <a:pt x="942044" y="353515"/>
                    <a:pt x="1003300" y="375878"/>
                  </a:cubicBezTo>
                  <a:cubicBezTo>
                    <a:pt x="1064556" y="398241"/>
                    <a:pt x="1157669" y="402196"/>
                    <a:pt x="1199497" y="399911"/>
                  </a:cubicBezTo>
                  <a:cubicBezTo>
                    <a:pt x="1201084" y="522266"/>
                    <a:pt x="1195528" y="668435"/>
                    <a:pt x="1197115" y="790790"/>
                  </a:cubicBezTo>
                  <a:cubicBezTo>
                    <a:pt x="1159015" y="1034157"/>
                    <a:pt x="875298" y="1367881"/>
                    <a:pt x="691462" y="1363119"/>
                  </a:cubicBezTo>
                  <a:lnTo>
                    <a:pt x="682660" y="1366532"/>
                  </a:lnTo>
                  <a:lnTo>
                    <a:pt x="673858" y="1363119"/>
                  </a:lnTo>
                  <a:cubicBezTo>
                    <a:pt x="490022" y="1367881"/>
                    <a:pt x="206305" y="1034157"/>
                    <a:pt x="168205" y="790790"/>
                  </a:cubicBezTo>
                  <a:cubicBezTo>
                    <a:pt x="169792" y="668435"/>
                    <a:pt x="164236" y="522266"/>
                    <a:pt x="165823" y="399911"/>
                  </a:cubicBezTo>
                  <a:cubicBezTo>
                    <a:pt x="207651" y="402196"/>
                    <a:pt x="300764" y="398241"/>
                    <a:pt x="362020" y="375878"/>
                  </a:cubicBezTo>
                  <a:cubicBezTo>
                    <a:pt x="423276" y="353515"/>
                    <a:pt x="437838" y="362662"/>
                    <a:pt x="676239" y="194295"/>
                  </a:cubicBezTo>
                  <a:lnTo>
                    <a:pt x="682660" y="189645"/>
                  </a:lnTo>
                  <a:close/>
                  <a:moveTo>
                    <a:pt x="690652" y="868"/>
                  </a:moveTo>
                  <a:lnTo>
                    <a:pt x="682660" y="3223"/>
                  </a:lnTo>
                  <a:lnTo>
                    <a:pt x="674668" y="868"/>
                  </a:lnTo>
                  <a:cubicBezTo>
                    <a:pt x="653085" y="-2805"/>
                    <a:pt x="644505" y="5613"/>
                    <a:pt x="615809" y="18114"/>
                  </a:cubicBezTo>
                  <a:cubicBezTo>
                    <a:pt x="455106" y="196708"/>
                    <a:pt x="249160" y="239568"/>
                    <a:pt x="126556" y="239569"/>
                  </a:cubicBezTo>
                  <a:cubicBezTo>
                    <a:pt x="43050" y="251475"/>
                    <a:pt x="69" y="323031"/>
                    <a:pt x="69" y="368436"/>
                  </a:cubicBezTo>
                  <a:cubicBezTo>
                    <a:pt x="-725" y="700093"/>
                    <a:pt x="5626" y="507875"/>
                    <a:pt x="4832" y="839532"/>
                  </a:cubicBezTo>
                  <a:cubicBezTo>
                    <a:pt x="4832" y="1018287"/>
                    <a:pt x="319274" y="1539899"/>
                    <a:pt x="674242" y="1527993"/>
                  </a:cubicBezTo>
                  <a:lnTo>
                    <a:pt x="691078" y="1527993"/>
                  </a:lnTo>
                  <a:cubicBezTo>
                    <a:pt x="1046046" y="1539899"/>
                    <a:pt x="1360488" y="1018287"/>
                    <a:pt x="1360488" y="839532"/>
                  </a:cubicBezTo>
                  <a:cubicBezTo>
                    <a:pt x="1359694" y="507875"/>
                    <a:pt x="1366045" y="700093"/>
                    <a:pt x="1365251" y="368436"/>
                  </a:cubicBezTo>
                  <a:cubicBezTo>
                    <a:pt x="1365251" y="323031"/>
                    <a:pt x="1322270" y="251475"/>
                    <a:pt x="1238764" y="239569"/>
                  </a:cubicBezTo>
                  <a:cubicBezTo>
                    <a:pt x="1116160" y="239568"/>
                    <a:pt x="910214" y="196708"/>
                    <a:pt x="749511" y="18114"/>
                  </a:cubicBezTo>
                  <a:cubicBezTo>
                    <a:pt x="720814" y="5613"/>
                    <a:pt x="712235" y="-2805"/>
                    <a:pt x="690652" y="86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10" name="Freeform: Shape 7">
              <a:extLst>
                <a:ext uri="{FF2B5EF4-FFF2-40B4-BE49-F238E27FC236}">
                  <a16:creationId xmlns:a16="http://schemas.microsoft.com/office/drawing/2014/main" id="{543666C9-94EF-6FF6-9D03-49F502594180}"/>
                </a:ext>
              </a:extLst>
            </p:cNvPr>
            <p:cNvSpPr/>
            <p:nvPr/>
          </p:nvSpPr>
          <p:spPr>
            <a:xfrm rot="13614150">
              <a:off x="9170149" y="5389588"/>
              <a:ext cx="434214" cy="627070"/>
            </a:xfrm>
            <a:custGeom>
              <a:avLst/>
              <a:gdLst>
                <a:gd name="connsiteX0" fmla="*/ 177504 w 335478"/>
                <a:gd name="connsiteY0" fmla="*/ 521215 h 521215"/>
                <a:gd name="connsiteX1" fmla="*/ 2855 w 335478"/>
                <a:gd name="connsiteY1" fmla="*/ 521215 h 521215"/>
                <a:gd name="connsiteX2" fmla="*/ 2855 w 335478"/>
                <a:gd name="connsiteY2" fmla="*/ 174649 h 521215"/>
                <a:gd name="connsiteX3" fmla="*/ 0 w 335478"/>
                <a:gd name="connsiteY3" fmla="*/ 174649 h 521215"/>
                <a:gd name="connsiteX4" fmla="*/ 0 w 335478"/>
                <a:gd name="connsiteY4" fmla="*/ 0 h 521215"/>
                <a:gd name="connsiteX5" fmla="*/ 335478 w 335478"/>
                <a:gd name="connsiteY5" fmla="*/ 0 h 521215"/>
                <a:gd name="connsiteX6" fmla="*/ 335478 w 335478"/>
                <a:gd name="connsiteY6" fmla="*/ 174649 h 521215"/>
                <a:gd name="connsiteX7" fmla="*/ 177503 w 335478"/>
                <a:gd name="connsiteY7" fmla="*/ 174649 h 521215"/>
                <a:gd name="connsiteX0" fmla="*/ 177504 w 340581"/>
                <a:gd name="connsiteY0" fmla="*/ 521215 h 521215"/>
                <a:gd name="connsiteX1" fmla="*/ 2855 w 340581"/>
                <a:gd name="connsiteY1" fmla="*/ 521215 h 521215"/>
                <a:gd name="connsiteX2" fmla="*/ 2855 w 340581"/>
                <a:gd name="connsiteY2" fmla="*/ 174649 h 521215"/>
                <a:gd name="connsiteX3" fmla="*/ 0 w 340581"/>
                <a:gd name="connsiteY3" fmla="*/ 174649 h 521215"/>
                <a:gd name="connsiteX4" fmla="*/ 0 w 340581"/>
                <a:gd name="connsiteY4" fmla="*/ 0 h 521215"/>
                <a:gd name="connsiteX5" fmla="*/ 335478 w 340581"/>
                <a:gd name="connsiteY5" fmla="*/ 0 h 521215"/>
                <a:gd name="connsiteX6" fmla="*/ 340581 w 340581"/>
                <a:gd name="connsiteY6" fmla="*/ 93405 h 521215"/>
                <a:gd name="connsiteX7" fmla="*/ 335478 w 340581"/>
                <a:gd name="connsiteY7" fmla="*/ 174649 h 521215"/>
                <a:gd name="connsiteX8" fmla="*/ 177503 w 340581"/>
                <a:gd name="connsiteY8" fmla="*/ 174649 h 521215"/>
                <a:gd name="connsiteX9" fmla="*/ 177504 w 340581"/>
                <a:gd name="connsiteY9" fmla="*/ 521215 h 521215"/>
                <a:gd name="connsiteX0" fmla="*/ 177504 w 436450"/>
                <a:gd name="connsiteY0" fmla="*/ 521215 h 521215"/>
                <a:gd name="connsiteX1" fmla="*/ 2855 w 436450"/>
                <a:gd name="connsiteY1" fmla="*/ 521215 h 521215"/>
                <a:gd name="connsiteX2" fmla="*/ 2855 w 436450"/>
                <a:gd name="connsiteY2" fmla="*/ 174649 h 521215"/>
                <a:gd name="connsiteX3" fmla="*/ 0 w 436450"/>
                <a:gd name="connsiteY3" fmla="*/ 174649 h 521215"/>
                <a:gd name="connsiteX4" fmla="*/ 0 w 436450"/>
                <a:gd name="connsiteY4" fmla="*/ 0 h 521215"/>
                <a:gd name="connsiteX5" fmla="*/ 335478 w 436450"/>
                <a:gd name="connsiteY5" fmla="*/ 0 h 521215"/>
                <a:gd name="connsiteX6" fmla="*/ 436450 w 436450"/>
                <a:gd name="connsiteY6" fmla="*/ 88536 h 521215"/>
                <a:gd name="connsiteX7" fmla="*/ 335478 w 436450"/>
                <a:gd name="connsiteY7" fmla="*/ 174649 h 521215"/>
                <a:gd name="connsiteX8" fmla="*/ 177503 w 436450"/>
                <a:gd name="connsiteY8" fmla="*/ 174649 h 521215"/>
                <a:gd name="connsiteX9" fmla="*/ 177504 w 436450"/>
                <a:gd name="connsiteY9" fmla="*/ 521215 h 521215"/>
                <a:gd name="connsiteX0" fmla="*/ 177504 w 429942"/>
                <a:gd name="connsiteY0" fmla="*/ 521215 h 521215"/>
                <a:gd name="connsiteX1" fmla="*/ 2855 w 429942"/>
                <a:gd name="connsiteY1" fmla="*/ 521215 h 521215"/>
                <a:gd name="connsiteX2" fmla="*/ 2855 w 429942"/>
                <a:gd name="connsiteY2" fmla="*/ 174649 h 521215"/>
                <a:gd name="connsiteX3" fmla="*/ 0 w 429942"/>
                <a:gd name="connsiteY3" fmla="*/ 174649 h 521215"/>
                <a:gd name="connsiteX4" fmla="*/ 0 w 429942"/>
                <a:gd name="connsiteY4" fmla="*/ 0 h 521215"/>
                <a:gd name="connsiteX5" fmla="*/ 335478 w 429942"/>
                <a:gd name="connsiteY5" fmla="*/ 0 h 521215"/>
                <a:gd name="connsiteX6" fmla="*/ 429942 w 429942"/>
                <a:gd name="connsiteY6" fmla="*/ 95491 h 521215"/>
                <a:gd name="connsiteX7" fmla="*/ 335478 w 429942"/>
                <a:gd name="connsiteY7" fmla="*/ 174649 h 521215"/>
                <a:gd name="connsiteX8" fmla="*/ 177503 w 429942"/>
                <a:gd name="connsiteY8" fmla="*/ 174649 h 521215"/>
                <a:gd name="connsiteX9" fmla="*/ 177504 w 429942"/>
                <a:gd name="connsiteY9" fmla="*/ 521215 h 521215"/>
                <a:gd name="connsiteX0" fmla="*/ 177504 w 429942"/>
                <a:gd name="connsiteY0" fmla="*/ 521215 h 526097"/>
                <a:gd name="connsiteX1" fmla="*/ 95507 w 429942"/>
                <a:gd name="connsiteY1" fmla="*/ 526097 h 526097"/>
                <a:gd name="connsiteX2" fmla="*/ 2855 w 429942"/>
                <a:gd name="connsiteY2" fmla="*/ 521215 h 526097"/>
                <a:gd name="connsiteX3" fmla="*/ 2855 w 429942"/>
                <a:gd name="connsiteY3" fmla="*/ 174649 h 526097"/>
                <a:gd name="connsiteX4" fmla="*/ 0 w 429942"/>
                <a:gd name="connsiteY4" fmla="*/ 174649 h 526097"/>
                <a:gd name="connsiteX5" fmla="*/ 0 w 429942"/>
                <a:gd name="connsiteY5" fmla="*/ 0 h 526097"/>
                <a:gd name="connsiteX6" fmla="*/ 335478 w 429942"/>
                <a:gd name="connsiteY6" fmla="*/ 0 h 526097"/>
                <a:gd name="connsiteX7" fmla="*/ 429942 w 429942"/>
                <a:gd name="connsiteY7" fmla="*/ 95491 h 526097"/>
                <a:gd name="connsiteX8" fmla="*/ 335478 w 429942"/>
                <a:gd name="connsiteY8" fmla="*/ 174649 h 526097"/>
                <a:gd name="connsiteX9" fmla="*/ 177503 w 429942"/>
                <a:gd name="connsiteY9" fmla="*/ 174649 h 526097"/>
                <a:gd name="connsiteX10" fmla="*/ 177504 w 429942"/>
                <a:gd name="connsiteY10" fmla="*/ 521215 h 526097"/>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335478 w 429942"/>
                <a:gd name="connsiteY6" fmla="*/ 0 h 627070"/>
                <a:gd name="connsiteX7" fmla="*/ 429942 w 429942"/>
                <a:gd name="connsiteY7" fmla="*/ 95491 h 627070"/>
                <a:gd name="connsiteX8" fmla="*/ 335478 w 429942"/>
                <a:gd name="connsiteY8" fmla="*/ 174649 h 627070"/>
                <a:gd name="connsiteX9" fmla="*/ 177503 w 429942"/>
                <a:gd name="connsiteY9" fmla="*/ 174649 h 627070"/>
                <a:gd name="connsiteX10" fmla="*/ 177504 w 429942"/>
                <a:gd name="connsiteY10" fmla="*/ 521215 h 627070"/>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73074 w 429942"/>
                <a:gd name="connsiteY6" fmla="*/ 2893 h 627070"/>
                <a:gd name="connsiteX7" fmla="*/ 335478 w 429942"/>
                <a:gd name="connsiteY7" fmla="*/ 0 h 627070"/>
                <a:gd name="connsiteX8" fmla="*/ 429942 w 429942"/>
                <a:gd name="connsiteY8" fmla="*/ 95491 h 627070"/>
                <a:gd name="connsiteX9" fmla="*/ 335478 w 429942"/>
                <a:gd name="connsiteY9" fmla="*/ 174649 h 627070"/>
                <a:gd name="connsiteX10" fmla="*/ 177503 w 429942"/>
                <a:gd name="connsiteY10" fmla="*/ 174649 h 627070"/>
                <a:gd name="connsiteX11" fmla="*/ 177504 w 429942"/>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77346 w 434214"/>
                <a:gd name="connsiteY6" fmla="*/ 2893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63994 w 434214"/>
                <a:gd name="connsiteY6" fmla="*/ 6706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14" h="627070">
                  <a:moveTo>
                    <a:pt x="181776" y="521215"/>
                  </a:moveTo>
                  <a:lnTo>
                    <a:pt x="103132" y="627070"/>
                  </a:lnTo>
                  <a:lnTo>
                    <a:pt x="7127" y="521215"/>
                  </a:lnTo>
                  <a:lnTo>
                    <a:pt x="7127" y="174649"/>
                  </a:lnTo>
                  <a:lnTo>
                    <a:pt x="4272" y="174649"/>
                  </a:lnTo>
                  <a:lnTo>
                    <a:pt x="0" y="74271"/>
                  </a:lnTo>
                  <a:lnTo>
                    <a:pt x="63994" y="6706"/>
                  </a:lnTo>
                  <a:lnTo>
                    <a:pt x="339750" y="0"/>
                  </a:lnTo>
                  <a:lnTo>
                    <a:pt x="434214" y="95491"/>
                  </a:lnTo>
                  <a:lnTo>
                    <a:pt x="339750" y="174649"/>
                  </a:lnTo>
                  <a:lnTo>
                    <a:pt x="181775" y="174649"/>
                  </a:lnTo>
                  <a:cubicBezTo>
                    <a:pt x="181775" y="290171"/>
                    <a:pt x="181776" y="405693"/>
                    <a:pt x="181776" y="52121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grpSp>
    </p:spTree>
    <p:extLst>
      <p:ext uri="{BB962C8B-B14F-4D97-AF65-F5344CB8AC3E}">
        <p14:creationId xmlns:p14="http://schemas.microsoft.com/office/powerpoint/2010/main" val="2413627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17D1F-9193-A172-76D6-3F6ED3EF9583}"/>
              </a:ext>
            </a:extLst>
          </p:cNvPr>
          <p:cNvSpPr>
            <a:spLocks noGrp="1"/>
          </p:cNvSpPr>
          <p:nvPr>
            <p:ph type="ctrTitle"/>
          </p:nvPr>
        </p:nvSpPr>
        <p:spPr/>
        <p:txBody>
          <a:bodyPr/>
          <a:lstStyle/>
          <a:p>
            <a:r>
              <a:rPr lang="en-US" dirty="0"/>
              <a:t>GlobalPlatform Technology</a:t>
            </a:r>
          </a:p>
        </p:txBody>
      </p:sp>
      <p:sp>
        <p:nvSpPr>
          <p:cNvPr id="4" name="Subtitle 3">
            <a:extLst>
              <a:ext uri="{FF2B5EF4-FFF2-40B4-BE49-F238E27FC236}">
                <a16:creationId xmlns:a16="http://schemas.microsoft.com/office/drawing/2014/main" id="{DD203EC3-9618-1738-BA88-9230F13B714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258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a:extLst>
              <a:ext uri="{FF2B5EF4-FFF2-40B4-BE49-F238E27FC236}">
                <a16:creationId xmlns:a16="http://schemas.microsoft.com/office/drawing/2014/main" id="{FD6EBA2A-EFBE-F409-AE53-4C3953B57C6A}"/>
              </a:ext>
            </a:extLst>
          </p:cNvPr>
          <p:cNvGraphicFramePr>
            <a:graphicFrameLocks noGrp="1"/>
          </p:cNvGraphicFramePr>
          <p:nvPr>
            <p:ph idx="1"/>
          </p:nvPr>
        </p:nvGraphicFramePr>
        <p:xfrm>
          <a:off x="3376680" y="-90190"/>
          <a:ext cx="8208963" cy="618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Title 21">
            <a:extLst>
              <a:ext uri="{FF2B5EF4-FFF2-40B4-BE49-F238E27FC236}">
                <a16:creationId xmlns:a16="http://schemas.microsoft.com/office/drawing/2014/main" id="{C6639734-1FFC-8977-67FF-7EBC0154C4B8}"/>
              </a:ext>
            </a:extLst>
          </p:cNvPr>
          <p:cNvSpPr>
            <a:spLocks noGrp="1"/>
          </p:cNvSpPr>
          <p:nvPr>
            <p:ph type="title"/>
          </p:nvPr>
        </p:nvSpPr>
        <p:spPr>
          <a:xfrm>
            <a:off x="221886" y="1108796"/>
            <a:ext cx="2570082" cy="4935748"/>
          </a:xfrm>
        </p:spPr>
        <p:txBody>
          <a:bodyPr anchor="t"/>
          <a:lstStyle/>
          <a:p>
            <a:r>
              <a:rPr lang="en-GB" sz="2800" dirty="0"/>
              <a:t>GlobalPlatform Foundation Technologies</a:t>
            </a:r>
          </a:p>
        </p:txBody>
      </p:sp>
      <p:sp>
        <p:nvSpPr>
          <p:cNvPr id="5" name="TextBox 4">
            <a:extLst>
              <a:ext uri="{FF2B5EF4-FFF2-40B4-BE49-F238E27FC236}">
                <a16:creationId xmlns:a16="http://schemas.microsoft.com/office/drawing/2014/main" id="{15D8AAA2-86F6-97A8-CB3A-EF5380417E1E}"/>
              </a:ext>
            </a:extLst>
          </p:cNvPr>
          <p:cNvSpPr txBox="1"/>
          <p:nvPr/>
        </p:nvSpPr>
        <p:spPr>
          <a:xfrm>
            <a:off x="6936375" y="1127422"/>
            <a:ext cx="4649268" cy="615553"/>
          </a:xfrm>
          <a:prstGeom prst="rect">
            <a:avLst/>
          </a:prstGeom>
          <a:noFill/>
        </p:spPr>
        <p:txBody>
          <a:bodyPr wrap="square" lIns="0" tIns="0" rIns="0" bIns="0" rtlCol="0">
            <a:spAutoFit/>
          </a:bodyPr>
          <a:lstStyle/>
          <a:p>
            <a:pPr marL="285750" indent="-285750" algn="l">
              <a:buFont typeface="Arial" panose="020B0604020202020204" pitchFamily="34" charset="0"/>
              <a:buChar char="•"/>
            </a:pPr>
            <a:br>
              <a:rPr lang="en-GB" sz="2000" dirty="0">
                <a:solidFill>
                  <a:schemeClr val="bg1"/>
                </a:solidFill>
              </a:rPr>
            </a:br>
            <a:endParaRPr lang="en-GB" sz="2000" dirty="0">
              <a:solidFill>
                <a:schemeClr val="bg1"/>
              </a:solidFill>
            </a:endParaRPr>
          </a:p>
        </p:txBody>
      </p:sp>
      <p:sp>
        <p:nvSpPr>
          <p:cNvPr id="3" name="TextBox 2">
            <a:extLst>
              <a:ext uri="{FF2B5EF4-FFF2-40B4-BE49-F238E27FC236}">
                <a16:creationId xmlns:a16="http://schemas.microsoft.com/office/drawing/2014/main" id="{EF965243-56A3-9716-925A-9C097C328FF7}"/>
              </a:ext>
            </a:extLst>
          </p:cNvPr>
          <p:cNvSpPr txBox="1"/>
          <p:nvPr/>
        </p:nvSpPr>
        <p:spPr>
          <a:xfrm>
            <a:off x="3080778" y="5730578"/>
            <a:ext cx="8525435" cy="923330"/>
          </a:xfrm>
          <a:prstGeom prst="rect">
            <a:avLst/>
          </a:prstGeom>
          <a:solidFill>
            <a:schemeClr val="tx2"/>
          </a:solidFill>
        </p:spPr>
        <p:txBody>
          <a:bodyPr wrap="square">
            <a:spAutoFit/>
          </a:bodyPr>
          <a:lstStyle/>
          <a:p>
            <a:pPr marL="285750" indent="-285750">
              <a:buFont typeface="Arial" panose="020B0604020202020204" pitchFamily="34" charset="0"/>
              <a:buChar char="•"/>
            </a:pPr>
            <a:r>
              <a:rPr lang="en-GB" sz="1800" b="0" dirty="0">
                <a:solidFill>
                  <a:schemeClr val="bg1"/>
                </a:solidFill>
              </a:rPr>
              <a:t>Runs a full operating system providing standardized APIs and functions</a:t>
            </a:r>
          </a:p>
          <a:p>
            <a:pPr marL="285750" lvl="0" indent="-285750">
              <a:buFont typeface="Arial" panose="020B0604020202020204" pitchFamily="34" charset="0"/>
              <a:buChar char="•"/>
            </a:pPr>
            <a:r>
              <a:rPr lang="en-GB" sz="1800" b="0" dirty="0">
                <a:solidFill>
                  <a:schemeClr val="bg1"/>
                </a:solidFill>
              </a:rPr>
              <a:t>3</a:t>
            </a:r>
            <a:r>
              <a:rPr lang="en-GB" sz="1800" b="0" baseline="30000" dirty="0">
                <a:solidFill>
                  <a:schemeClr val="bg1"/>
                </a:solidFill>
              </a:rPr>
              <a:t>rd</a:t>
            </a:r>
            <a:r>
              <a:rPr lang="en-GB" sz="1800" b="0" dirty="0">
                <a:solidFill>
                  <a:schemeClr val="bg1"/>
                </a:solidFill>
              </a:rPr>
              <a:t> party Security Certification</a:t>
            </a:r>
          </a:p>
          <a:p>
            <a:pPr marL="285750" lvl="0" indent="-285750">
              <a:buFont typeface="Arial" panose="020B0604020202020204" pitchFamily="34" charset="0"/>
              <a:buChar char="•"/>
            </a:pPr>
            <a:r>
              <a:rPr lang="en-GB" sz="1800" b="0" dirty="0">
                <a:solidFill>
                  <a:schemeClr val="bg1"/>
                </a:solidFill>
              </a:rPr>
              <a:t>Full support for App and OS update over-the-air</a:t>
            </a:r>
            <a:endParaRPr lang="en-IT" sz="1800" b="0" dirty="0">
              <a:solidFill>
                <a:schemeClr val="bg1"/>
              </a:solidFill>
            </a:endParaRPr>
          </a:p>
        </p:txBody>
      </p:sp>
      <p:graphicFrame>
        <p:nvGraphicFramePr>
          <p:cNvPr id="2" name="Diagram 1">
            <a:extLst>
              <a:ext uri="{FF2B5EF4-FFF2-40B4-BE49-F238E27FC236}">
                <a16:creationId xmlns:a16="http://schemas.microsoft.com/office/drawing/2014/main" id="{5B36C6B7-164D-E0FF-C930-1D879AA69B42}"/>
              </a:ext>
            </a:extLst>
          </p:cNvPr>
          <p:cNvGraphicFramePr/>
          <p:nvPr/>
        </p:nvGraphicFramePr>
        <p:xfrm>
          <a:off x="-263771" y="3000672"/>
          <a:ext cx="3492500" cy="2480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7477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9E22-3F23-8C87-D098-E34AABBE0F61}"/>
            </a:ext>
          </a:extLst>
        </p:cNvPr>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7BFA6E27-80BC-B80A-1C7A-6925A0611B2B}"/>
              </a:ext>
            </a:extLst>
          </p:cNvPr>
          <p:cNvGraphicFramePr>
            <a:graphicFrameLocks noGrp="1"/>
          </p:cNvGraphicFramePr>
          <p:nvPr>
            <p:ph idx="1"/>
          </p:nvPr>
        </p:nvGraphicFramePr>
        <p:xfrm>
          <a:off x="847342" y="1984274"/>
          <a:ext cx="10728323" cy="350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7A3AC15-26AF-1110-B195-D971EE35B878}"/>
              </a:ext>
            </a:extLst>
          </p:cNvPr>
          <p:cNvSpPr>
            <a:spLocks noGrp="1"/>
          </p:cNvSpPr>
          <p:nvPr>
            <p:ph type="title"/>
          </p:nvPr>
        </p:nvSpPr>
        <p:spPr>
          <a:xfrm>
            <a:off x="546902" y="216530"/>
            <a:ext cx="10728324" cy="408379"/>
          </a:xfrm>
        </p:spPr>
        <p:txBody>
          <a:bodyPr/>
          <a:lstStyle/>
          <a:p>
            <a:r>
              <a:rPr lang="en-GB" dirty="0"/>
              <a:t>Roots of Trust for Secure Software: </a:t>
            </a:r>
            <a:br>
              <a:rPr lang="en-GB" dirty="0"/>
            </a:br>
            <a:r>
              <a:rPr lang="en-GB" dirty="0"/>
              <a:t>Providing OEMs Standardised Management Capabilities</a:t>
            </a:r>
          </a:p>
        </p:txBody>
      </p:sp>
      <p:sp>
        <p:nvSpPr>
          <p:cNvPr id="13" name="TextBox 12">
            <a:extLst>
              <a:ext uri="{FF2B5EF4-FFF2-40B4-BE49-F238E27FC236}">
                <a16:creationId xmlns:a16="http://schemas.microsoft.com/office/drawing/2014/main" id="{C41411C1-F676-BD38-3E91-06DE4DD169D0}"/>
              </a:ext>
            </a:extLst>
          </p:cNvPr>
          <p:cNvSpPr txBox="1"/>
          <p:nvPr/>
        </p:nvSpPr>
        <p:spPr>
          <a:xfrm>
            <a:off x="13068300" y="5842000"/>
            <a:ext cx="0" cy="0"/>
          </a:xfrm>
          <a:prstGeom prst="rect">
            <a:avLst/>
          </a:prstGeom>
          <a:noFill/>
        </p:spPr>
        <p:txBody>
          <a:bodyPr wrap="none" lIns="0" tIns="0" rIns="0" bIns="0" rtlCol="0">
            <a:noAutofit/>
          </a:bodyPr>
          <a:lstStyle/>
          <a:p>
            <a:pPr algn="l"/>
            <a:endParaRPr lang="en-GB" dirty="0" err="1">
              <a:solidFill>
                <a:schemeClr val="bg1"/>
              </a:solidFill>
            </a:endParaRPr>
          </a:p>
        </p:txBody>
      </p:sp>
      <p:pic>
        <p:nvPicPr>
          <p:cNvPr id="4" name="Graphic 3" descr="Car outline">
            <a:extLst>
              <a:ext uri="{FF2B5EF4-FFF2-40B4-BE49-F238E27FC236}">
                <a16:creationId xmlns:a16="http://schemas.microsoft.com/office/drawing/2014/main" id="{9D5AA888-A7B5-A743-088A-3B354ED413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6569" y="2404207"/>
            <a:ext cx="706500" cy="706500"/>
          </a:xfrm>
          <a:prstGeom prst="rect">
            <a:avLst/>
          </a:prstGeom>
        </p:spPr>
      </p:pic>
      <p:sp>
        <p:nvSpPr>
          <p:cNvPr id="20" name="Text Placeholder 10">
            <a:extLst>
              <a:ext uri="{FF2B5EF4-FFF2-40B4-BE49-F238E27FC236}">
                <a16:creationId xmlns:a16="http://schemas.microsoft.com/office/drawing/2014/main" id="{F9ECCDED-C9CC-B74B-6C27-440A66931C69}"/>
              </a:ext>
            </a:extLst>
          </p:cNvPr>
          <p:cNvSpPr txBox="1">
            <a:spLocks/>
          </p:cNvSpPr>
          <p:nvPr/>
        </p:nvSpPr>
        <p:spPr>
          <a:xfrm>
            <a:off x="1400479" y="5746282"/>
            <a:ext cx="10175186" cy="15474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i="1" dirty="0"/>
              <a:t>GlobalPlatform provides a bridge between hardware and software security – as well as supporting across multi-tenant service providers.   Standardisation of the common security requirements, augments hardware and software with interoperable functionality and transparent security robustness levels.</a:t>
            </a:r>
          </a:p>
          <a:p>
            <a:endParaRPr lang="en-GB" i="1" dirty="0"/>
          </a:p>
        </p:txBody>
      </p:sp>
    </p:spTree>
    <p:extLst>
      <p:ext uri="{BB962C8B-B14F-4D97-AF65-F5344CB8AC3E}">
        <p14:creationId xmlns:p14="http://schemas.microsoft.com/office/powerpoint/2010/main" val="157328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B9D7A-FA64-5AA6-E110-E707E1CACE45}"/>
            </a:ext>
          </a:extLst>
        </p:cNvPr>
        <p:cNvGrpSpPr/>
        <p:nvPr/>
      </p:nvGrpSpPr>
      <p:grpSpPr>
        <a:xfrm>
          <a:off x="0" y="0"/>
          <a:ext cx="0" cy="0"/>
          <a:chOff x="0" y="0"/>
          <a:chExt cx="0" cy="0"/>
        </a:xfrm>
      </p:grpSpPr>
      <p:sp>
        <p:nvSpPr>
          <p:cNvPr id="36" name="Rounded Rectangle 35">
            <a:extLst>
              <a:ext uri="{FF2B5EF4-FFF2-40B4-BE49-F238E27FC236}">
                <a16:creationId xmlns:a16="http://schemas.microsoft.com/office/drawing/2014/main" id="{E2848533-5840-495B-781B-67EFD4CB736D}"/>
              </a:ext>
            </a:extLst>
          </p:cNvPr>
          <p:cNvSpPr/>
          <p:nvPr/>
        </p:nvSpPr>
        <p:spPr>
          <a:xfrm>
            <a:off x="5401816" y="1677074"/>
            <a:ext cx="5919025" cy="1347818"/>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err="1">
              <a:solidFill>
                <a:schemeClr val="tx1"/>
              </a:solidFill>
            </a:endParaRPr>
          </a:p>
        </p:txBody>
      </p:sp>
      <p:sp>
        <p:nvSpPr>
          <p:cNvPr id="39" name="Rounded Rectangle 38">
            <a:extLst>
              <a:ext uri="{FF2B5EF4-FFF2-40B4-BE49-F238E27FC236}">
                <a16:creationId xmlns:a16="http://schemas.microsoft.com/office/drawing/2014/main" id="{216A63E9-D4F8-64BE-4900-C69E392510A7}"/>
              </a:ext>
            </a:extLst>
          </p:cNvPr>
          <p:cNvSpPr/>
          <p:nvPr/>
        </p:nvSpPr>
        <p:spPr>
          <a:xfrm>
            <a:off x="5967640" y="1883865"/>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16" name="Rounded Rectangle 15">
            <a:extLst>
              <a:ext uri="{FF2B5EF4-FFF2-40B4-BE49-F238E27FC236}">
                <a16:creationId xmlns:a16="http://schemas.microsoft.com/office/drawing/2014/main" id="{1DA4D39B-BFA8-D3A1-052A-B082942B9748}"/>
              </a:ext>
            </a:extLst>
          </p:cNvPr>
          <p:cNvSpPr/>
          <p:nvPr/>
        </p:nvSpPr>
        <p:spPr>
          <a:xfrm>
            <a:off x="9731369" y="1883865"/>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3" name="Rounded Rectangle 2">
            <a:extLst>
              <a:ext uri="{FF2B5EF4-FFF2-40B4-BE49-F238E27FC236}">
                <a16:creationId xmlns:a16="http://schemas.microsoft.com/office/drawing/2014/main" id="{CEA917A9-CD5A-46DC-0C52-539D493EF670}"/>
              </a:ext>
            </a:extLst>
          </p:cNvPr>
          <p:cNvSpPr/>
          <p:nvPr/>
        </p:nvSpPr>
        <p:spPr>
          <a:xfrm>
            <a:off x="5345723" y="5074890"/>
            <a:ext cx="5919024" cy="131586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200" dirty="0" err="1">
              <a:solidFill>
                <a:schemeClr val="tx1"/>
              </a:solidFill>
            </a:endParaRPr>
          </a:p>
        </p:txBody>
      </p:sp>
      <p:sp>
        <p:nvSpPr>
          <p:cNvPr id="6" name="Title 5">
            <a:extLst>
              <a:ext uri="{FF2B5EF4-FFF2-40B4-BE49-F238E27FC236}">
                <a16:creationId xmlns:a16="http://schemas.microsoft.com/office/drawing/2014/main" id="{34E08BF0-B255-E2E4-40FC-C54A6343C0E0}"/>
              </a:ext>
            </a:extLst>
          </p:cNvPr>
          <p:cNvSpPr>
            <a:spLocks noGrp="1"/>
          </p:cNvSpPr>
          <p:nvPr>
            <p:ph type="title"/>
          </p:nvPr>
        </p:nvSpPr>
        <p:spPr>
          <a:xfrm>
            <a:off x="603478" y="195305"/>
            <a:ext cx="10728324" cy="408379"/>
          </a:xfrm>
        </p:spPr>
        <p:txBody>
          <a:bodyPr/>
          <a:lstStyle/>
          <a:p>
            <a:r>
              <a:rPr lang="en-IT" dirty="0"/>
              <a:t>GlobalPlatform </a:t>
            </a:r>
            <a:r>
              <a:rPr lang="en-GB" dirty="0"/>
              <a:t>Setting the Standards for Common Security Specifications</a:t>
            </a:r>
            <a:br>
              <a:rPr lang="en-GB" dirty="0">
                <a:solidFill>
                  <a:schemeClr val="bg1"/>
                </a:solidFill>
              </a:rPr>
            </a:br>
            <a:endParaRPr lang="en-IT" dirty="0"/>
          </a:p>
        </p:txBody>
      </p:sp>
      <p:sp>
        <p:nvSpPr>
          <p:cNvPr id="5" name="Rectangle 4">
            <a:extLst>
              <a:ext uri="{FF2B5EF4-FFF2-40B4-BE49-F238E27FC236}">
                <a16:creationId xmlns:a16="http://schemas.microsoft.com/office/drawing/2014/main" id="{17A2AB23-20AA-76BB-1F33-0198810F05ED}"/>
              </a:ext>
            </a:extLst>
          </p:cNvPr>
          <p:cNvSpPr/>
          <p:nvPr/>
        </p:nvSpPr>
        <p:spPr>
          <a:xfrm>
            <a:off x="7432369" y="5163104"/>
            <a:ext cx="3481481" cy="714657"/>
          </a:xfrm>
          <a:prstGeom prst="rect">
            <a:avLst/>
          </a:prstGeom>
          <a:solidFill>
            <a:srgbClr val="88BDBE"/>
          </a:solidFill>
          <a:ln w="19050" cap="flat" cmpd="sng" algn="ctr">
            <a:solidFill>
              <a:prstClr val="white">
                <a:hueOff val="0"/>
                <a:satOff val="0"/>
                <a:lumOff val="0"/>
                <a:alphaOff val="0"/>
              </a:prstClr>
            </a:solidFill>
            <a:prstDash val="solid"/>
            <a:miter lim="800000"/>
          </a:ln>
          <a:effectLst/>
        </p:spPr>
        <p:txBody>
          <a:bodyPr spcFirstLastPara="0" vert="horz" wrap="square" lIns="17780" tIns="17780" rIns="17780" bIns="17780" numCol="1" spcCol="1270" anchor="ctr" anchorCtr="0">
            <a:noAutofit/>
          </a:bodyPr>
          <a:lstStyle/>
          <a:p>
            <a:pPr algn="ctr"/>
            <a:r>
              <a:rPr lang="en-US" sz="1200" dirty="0">
                <a:solidFill>
                  <a:schemeClr val="bg1"/>
                </a:solidFill>
              </a:rPr>
              <a:t>Secure Component Platform:</a:t>
            </a:r>
          </a:p>
          <a:p>
            <a:pPr algn="ctr"/>
            <a:r>
              <a:rPr lang="en-US" sz="1200" dirty="0">
                <a:solidFill>
                  <a:schemeClr val="bg1"/>
                </a:solidFill>
              </a:rPr>
              <a:t>Functionally and Security Certified</a:t>
            </a:r>
            <a:endParaRPr lang="en-IT" sz="1200" dirty="0">
              <a:solidFill>
                <a:schemeClr val="bg1"/>
              </a:solidFill>
            </a:endParaRPr>
          </a:p>
        </p:txBody>
      </p:sp>
      <p:sp>
        <p:nvSpPr>
          <p:cNvPr id="48" name="Rounded Rectangle 47">
            <a:extLst>
              <a:ext uri="{FF2B5EF4-FFF2-40B4-BE49-F238E27FC236}">
                <a16:creationId xmlns:a16="http://schemas.microsoft.com/office/drawing/2014/main" id="{57E3BA89-8D64-38A1-54F7-F0F8D5C3DB45}"/>
              </a:ext>
            </a:extLst>
          </p:cNvPr>
          <p:cNvSpPr/>
          <p:nvPr/>
        </p:nvSpPr>
        <p:spPr>
          <a:xfrm>
            <a:off x="7432366" y="5965378"/>
            <a:ext cx="3481483" cy="344596"/>
          </a:xfrm>
          <a:prstGeom prst="roundRect">
            <a:avLst/>
          </a:prstGeom>
          <a:solidFill>
            <a:srgbClr val="88BD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200" dirty="0">
                <a:solidFill>
                  <a:schemeClr val="bg1"/>
                </a:solidFill>
              </a:rPr>
              <a:t>Hardware</a:t>
            </a:r>
          </a:p>
        </p:txBody>
      </p:sp>
      <p:sp>
        <p:nvSpPr>
          <p:cNvPr id="52" name="TextBox 51">
            <a:extLst>
              <a:ext uri="{FF2B5EF4-FFF2-40B4-BE49-F238E27FC236}">
                <a16:creationId xmlns:a16="http://schemas.microsoft.com/office/drawing/2014/main" id="{909EF99B-8F08-35D5-393C-327A28C3FBC7}"/>
              </a:ext>
            </a:extLst>
          </p:cNvPr>
          <p:cNvSpPr txBox="1"/>
          <p:nvPr/>
        </p:nvSpPr>
        <p:spPr>
          <a:xfrm>
            <a:off x="6800850" y="-1257300"/>
            <a:ext cx="0" cy="0"/>
          </a:xfrm>
          <a:prstGeom prst="rect">
            <a:avLst/>
          </a:prstGeom>
          <a:noFill/>
        </p:spPr>
        <p:txBody>
          <a:bodyPr wrap="none" lIns="0" tIns="0" rIns="0" bIns="0" rtlCol="0">
            <a:noAutofit/>
          </a:bodyPr>
          <a:lstStyle/>
          <a:p>
            <a:pPr algn="l"/>
            <a:endParaRPr lang="en-US" dirty="0" err="1">
              <a:solidFill>
                <a:schemeClr val="bg1"/>
              </a:solidFill>
            </a:endParaRPr>
          </a:p>
        </p:txBody>
      </p:sp>
      <p:sp>
        <p:nvSpPr>
          <p:cNvPr id="56" name="Rounded Rectangle 55">
            <a:extLst>
              <a:ext uri="{FF2B5EF4-FFF2-40B4-BE49-F238E27FC236}">
                <a16:creationId xmlns:a16="http://schemas.microsoft.com/office/drawing/2014/main" id="{75DEB997-EAAD-4FCA-5E8A-700D4D78C246}"/>
              </a:ext>
            </a:extLst>
          </p:cNvPr>
          <p:cNvSpPr/>
          <p:nvPr/>
        </p:nvSpPr>
        <p:spPr>
          <a:xfrm>
            <a:off x="5387748" y="3400497"/>
            <a:ext cx="5919025" cy="1298788"/>
          </a:xfrm>
          <a:prstGeom prst="roundRect">
            <a:avLst/>
          </a:prstGeom>
          <a:solidFill>
            <a:srgbClr val="000A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err="1">
              <a:solidFill>
                <a:schemeClr val="tx1"/>
              </a:solidFill>
            </a:endParaRPr>
          </a:p>
        </p:txBody>
      </p:sp>
      <p:sp>
        <p:nvSpPr>
          <p:cNvPr id="38" name="TextBox 37">
            <a:extLst>
              <a:ext uri="{FF2B5EF4-FFF2-40B4-BE49-F238E27FC236}">
                <a16:creationId xmlns:a16="http://schemas.microsoft.com/office/drawing/2014/main" id="{E269E811-808C-310C-F65D-5393E6D5B53B}"/>
              </a:ext>
            </a:extLst>
          </p:cNvPr>
          <p:cNvSpPr txBox="1"/>
          <p:nvPr/>
        </p:nvSpPr>
        <p:spPr>
          <a:xfrm>
            <a:off x="6011432" y="3702884"/>
            <a:ext cx="1260490" cy="514971"/>
          </a:xfrm>
          <a:prstGeom prst="rect">
            <a:avLst/>
          </a:prstGeom>
          <a:solidFill>
            <a:schemeClr val="tx2">
              <a:lumMod val="7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Key Negotiation</a:t>
            </a:r>
            <a:endParaRPr lang="en-IT" sz="1200" kern="1200" dirty="0"/>
          </a:p>
        </p:txBody>
      </p:sp>
      <p:sp>
        <p:nvSpPr>
          <p:cNvPr id="26" name="TextBox 25">
            <a:extLst>
              <a:ext uri="{FF2B5EF4-FFF2-40B4-BE49-F238E27FC236}">
                <a16:creationId xmlns:a16="http://schemas.microsoft.com/office/drawing/2014/main" id="{D1152A0D-76D4-6D4A-8EEC-A6562003FE73}"/>
              </a:ext>
            </a:extLst>
          </p:cNvPr>
          <p:cNvSpPr txBox="1"/>
          <p:nvPr/>
        </p:nvSpPr>
        <p:spPr>
          <a:xfrm>
            <a:off x="7357346" y="3702884"/>
            <a:ext cx="1046287" cy="514971"/>
          </a:xfrm>
          <a:prstGeom prst="rect">
            <a:avLst/>
          </a:prstGeom>
          <a:solidFill>
            <a:schemeClr val="tx2">
              <a:lumMod val="7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Secure Update</a:t>
            </a:r>
            <a:endParaRPr lang="en-IT" sz="1200" kern="1200" dirty="0"/>
          </a:p>
        </p:txBody>
      </p:sp>
      <p:sp>
        <p:nvSpPr>
          <p:cNvPr id="32" name="TextBox 31">
            <a:extLst>
              <a:ext uri="{FF2B5EF4-FFF2-40B4-BE49-F238E27FC236}">
                <a16:creationId xmlns:a16="http://schemas.microsoft.com/office/drawing/2014/main" id="{97716A2A-238E-CF4A-A1FD-C5B22E60425E}"/>
              </a:ext>
            </a:extLst>
          </p:cNvPr>
          <p:cNvSpPr txBox="1"/>
          <p:nvPr/>
        </p:nvSpPr>
        <p:spPr>
          <a:xfrm>
            <a:off x="8489056" y="3702884"/>
            <a:ext cx="1046287" cy="514971"/>
          </a:xfrm>
          <a:prstGeom prst="rect">
            <a:avLst/>
          </a:prstGeom>
          <a:solidFill>
            <a:schemeClr val="tx2">
              <a:lumMod val="7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MACsec</a:t>
            </a:r>
            <a:endParaRPr lang="en-IT" sz="1200" kern="1200" dirty="0"/>
          </a:p>
        </p:txBody>
      </p:sp>
      <p:sp>
        <p:nvSpPr>
          <p:cNvPr id="7" name="Rounded Rectangle 6">
            <a:extLst>
              <a:ext uri="{FF2B5EF4-FFF2-40B4-BE49-F238E27FC236}">
                <a16:creationId xmlns:a16="http://schemas.microsoft.com/office/drawing/2014/main" id="{7F58F1F3-AFA6-117D-5B5B-A555FAB1CC69}"/>
              </a:ext>
            </a:extLst>
          </p:cNvPr>
          <p:cNvSpPr/>
          <p:nvPr/>
        </p:nvSpPr>
        <p:spPr>
          <a:xfrm>
            <a:off x="7222216" y="1883865"/>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8" name="Rounded Rectangle 7">
            <a:extLst>
              <a:ext uri="{FF2B5EF4-FFF2-40B4-BE49-F238E27FC236}">
                <a16:creationId xmlns:a16="http://schemas.microsoft.com/office/drawing/2014/main" id="{C578E6DA-4D75-91A0-0E20-8DAB860F36EC}"/>
              </a:ext>
            </a:extLst>
          </p:cNvPr>
          <p:cNvSpPr/>
          <p:nvPr/>
        </p:nvSpPr>
        <p:spPr>
          <a:xfrm>
            <a:off x="8476792" y="1883865"/>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9" name="Rounded Rectangle 8">
            <a:extLst>
              <a:ext uri="{FF2B5EF4-FFF2-40B4-BE49-F238E27FC236}">
                <a16:creationId xmlns:a16="http://schemas.microsoft.com/office/drawing/2014/main" id="{FF275A20-9695-157B-6D0C-784A4005016F}"/>
              </a:ext>
            </a:extLst>
          </p:cNvPr>
          <p:cNvSpPr/>
          <p:nvPr/>
        </p:nvSpPr>
        <p:spPr>
          <a:xfrm>
            <a:off x="8568278" y="1787564"/>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13" name="Rounded Rectangle 12">
            <a:extLst>
              <a:ext uri="{FF2B5EF4-FFF2-40B4-BE49-F238E27FC236}">
                <a16:creationId xmlns:a16="http://schemas.microsoft.com/office/drawing/2014/main" id="{5A8A82E4-D8E4-2A48-6D66-B7C379833132}"/>
              </a:ext>
            </a:extLst>
          </p:cNvPr>
          <p:cNvSpPr/>
          <p:nvPr/>
        </p:nvSpPr>
        <p:spPr>
          <a:xfrm>
            <a:off x="6039982" y="1787564"/>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14" name="Rounded Rectangle 13">
            <a:extLst>
              <a:ext uri="{FF2B5EF4-FFF2-40B4-BE49-F238E27FC236}">
                <a16:creationId xmlns:a16="http://schemas.microsoft.com/office/drawing/2014/main" id="{6A48D1FB-1538-1140-E1E2-6A02A0F96AF4}"/>
              </a:ext>
            </a:extLst>
          </p:cNvPr>
          <p:cNvSpPr/>
          <p:nvPr/>
        </p:nvSpPr>
        <p:spPr>
          <a:xfrm>
            <a:off x="7304130" y="1787564"/>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61" name="TextBox 60">
            <a:extLst>
              <a:ext uri="{FF2B5EF4-FFF2-40B4-BE49-F238E27FC236}">
                <a16:creationId xmlns:a16="http://schemas.microsoft.com/office/drawing/2014/main" id="{D07DB1E3-67E6-ADC9-90C2-4CB489FF7175}"/>
              </a:ext>
            </a:extLst>
          </p:cNvPr>
          <p:cNvSpPr txBox="1"/>
          <p:nvPr/>
        </p:nvSpPr>
        <p:spPr>
          <a:xfrm>
            <a:off x="6081152" y="2124822"/>
            <a:ext cx="1090945" cy="441219"/>
          </a:xfrm>
          <a:prstGeom prst="rect">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solidFill>
                  <a:schemeClr val="bg1"/>
                </a:solidFill>
              </a:rPr>
              <a:t>V2X</a:t>
            </a:r>
            <a:endParaRPr lang="en-IT" sz="1200" kern="1200" dirty="0">
              <a:solidFill>
                <a:schemeClr val="bg1"/>
              </a:solidFill>
            </a:endParaRPr>
          </a:p>
        </p:txBody>
      </p:sp>
      <p:sp>
        <p:nvSpPr>
          <p:cNvPr id="70" name="Rectangle 69">
            <a:extLst>
              <a:ext uri="{FF2B5EF4-FFF2-40B4-BE49-F238E27FC236}">
                <a16:creationId xmlns:a16="http://schemas.microsoft.com/office/drawing/2014/main" id="{CB187581-BAC9-C576-5736-F67D72942AC9}"/>
              </a:ext>
            </a:extLst>
          </p:cNvPr>
          <p:cNvSpPr/>
          <p:nvPr/>
        </p:nvSpPr>
        <p:spPr>
          <a:xfrm>
            <a:off x="7483964" y="2145237"/>
            <a:ext cx="877365" cy="441219"/>
          </a:xfrm>
          <a:prstGeom prst="rect">
            <a:avLst/>
          </a:prstGeom>
          <a:solidFill>
            <a:schemeClr val="accent3"/>
          </a:solidFill>
          <a:ln>
            <a:solidFill>
              <a:schemeClr val="bg1"/>
            </a:solidFill>
          </a:ln>
        </p:spPr>
        <p:style>
          <a:lnRef idx="2">
            <a:schemeClr val="lt1">
              <a:hueOff val="0"/>
              <a:satOff val="0"/>
              <a:lumOff val="0"/>
              <a:alphaOff val="0"/>
            </a:schemeClr>
          </a:lnRef>
          <a:fillRef idx="1">
            <a:schemeClr val="accent2">
              <a:hueOff val="1943871"/>
              <a:satOff val="0"/>
              <a:lumOff val="-8627"/>
              <a:alphaOff val="0"/>
            </a:schemeClr>
          </a:fillRef>
          <a:effectRef idx="0">
            <a:schemeClr val="accent2">
              <a:hueOff val="1943871"/>
              <a:satOff val="0"/>
              <a:lumOff val="-8627"/>
              <a:alphaOff val="0"/>
            </a:schemeClr>
          </a:effectRef>
          <a:fontRef idx="minor">
            <a:schemeClr val="lt1"/>
          </a:fontRef>
        </p:style>
        <p:txBody>
          <a:bodyPr anchor="ctr"/>
          <a:lstStyle/>
          <a:p>
            <a:pPr algn="ctr"/>
            <a:r>
              <a:rPr lang="en-IT" sz="1200" dirty="0">
                <a:solidFill>
                  <a:schemeClr val="bg1"/>
                </a:solidFill>
              </a:rPr>
              <a:t>IVI</a:t>
            </a:r>
          </a:p>
        </p:txBody>
      </p:sp>
      <p:sp>
        <p:nvSpPr>
          <p:cNvPr id="71" name="TextBox 70">
            <a:extLst>
              <a:ext uri="{FF2B5EF4-FFF2-40B4-BE49-F238E27FC236}">
                <a16:creationId xmlns:a16="http://schemas.microsoft.com/office/drawing/2014/main" id="{A1E44716-05C6-8DF2-0973-A4F2295309C4}"/>
              </a:ext>
            </a:extLst>
          </p:cNvPr>
          <p:cNvSpPr txBox="1"/>
          <p:nvPr/>
        </p:nvSpPr>
        <p:spPr>
          <a:xfrm>
            <a:off x="8766411" y="2142062"/>
            <a:ext cx="803287" cy="441219"/>
          </a:xfrm>
          <a:prstGeom prst="rect">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solidFill>
                  <a:schemeClr val="bg1"/>
                </a:solidFill>
              </a:rPr>
              <a:t>ADAS</a:t>
            </a:r>
            <a:endParaRPr lang="en-IT" sz="1200" kern="1200" dirty="0">
              <a:solidFill>
                <a:schemeClr val="bg1"/>
              </a:solidFill>
            </a:endParaRPr>
          </a:p>
        </p:txBody>
      </p:sp>
      <p:sp>
        <p:nvSpPr>
          <p:cNvPr id="19" name="Rounded Rectangle 18">
            <a:extLst>
              <a:ext uri="{FF2B5EF4-FFF2-40B4-BE49-F238E27FC236}">
                <a16:creationId xmlns:a16="http://schemas.microsoft.com/office/drawing/2014/main" id="{45A4374F-5788-C71A-716E-55E7A98C4457}"/>
              </a:ext>
            </a:extLst>
          </p:cNvPr>
          <p:cNvSpPr/>
          <p:nvPr/>
        </p:nvSpPr>
        <p:spPr>
          <a:xfrm>
            <a:off x="9832426" y="1787564"/>
            <a:ext cx="1224911" cy="1112781"/>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bg1"/>
              </a:solidFill>
            </a:endParaRPr>
          </a:p>
        </p:txBody>
      </p:sp>
      <p:sp>
        <p:nvSpPr>
          <p:cNvPr id="20" name="TextBox 19">
            <a:extLst>
              <a:ext uri="{FF2B5EF4-FFF2-40B4-BE49-F238E27FC236}">
                <a16:creationId xmlns:a16="http://schemas.microsoft.com/office/drawing/2014/main" id="{96BEDA99-4559-FF14-D2A0-122E2359EC5C}"/>
              </a:ext>
            </a:extLst>
          </p:cNvPr>
          <p:cNvSpPr txBox="1"/>
          <p:nvPr/>
        </p:nvSpPr>
        <p:spPr>
          <a:xfrm>
            <a:off x="10043237" y="2131394"/>
            <a:ext cx="803287" cy="441219"/>
          </a:xfrm>
          <a:prstGeom prst="rect">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solidFill>
                  <a:schemeClr val="bg1"/>
                </a:solidFill>
              </a:rPr>
              <a:t>…</a:t>
            </a:r>
            <a:endParaRPr lang="en-IT" sz="1200" kern="1200" dirty="0">
              <a:solidFill>
                <a:schemeClr val="bg1"/>
              </a:solidFill>
            </a:endParaRPr>
          </a:p>
        </p:txBody>
      </p:sp>
      <p:graphicFrame>
        <p:nvGraphicFramePr>
          <p:cNvPr id="35" name="Diagram 34">
            <a:extLst>
              <a:ext uri="{FF2B5EF4-FFF2-40B4-BE49-F238E27FC236}">
                <a16:creationId xmlns:a16="http://schemas.microsoft.com/office/drawing/2014/main" id="{1B0AA227-5DD6-6F7A-5363-1D48E3B0AF9F}"/>
              </a:ext>
            </a:extLst>
          </p:cNvPr>
          <p:cNvGraphicFramePr/>
          <p:nvPr/>
        </p:nvGraphicFramePr>
        <p:xfrm>
          <a:off x="-554648" y="1726104"/>
          <a:ext cx="6661321" cy="464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white logo with a lightning bolt in a circle&#10;&#10;AI-generated content may be incorrect.">
            <a:extLst>
              <a:ext uri="{FF2B5EF4-FFF2-40B4-BE49-F238E27FC236}">
                <a16:creationId xmlns:a16="http://schemas.microsoft.com/office/drawing/2014/main" id="{930E6E8D-348D-1F60-A661-97CD273F7132}"/>
              </a:ext>
            </a:extLst>
          </p:cNvPr>
          <p:cNvPicPr>
            <a:picLocks noChangeAspect="1"/>
          </p:cNvPicPr>
          <p:nvPr/>
        </p:nvPicPr>
        <p:blipFill>
          <a:blip r:embed="rId7"/>
          <a:stretch>
            <a:fillRect/>
          </a:stretch>
        </p:blipFill>
        <p:spPr>
          <a:xfrm>
            <a:off x="5351542" y="4971066"/>
            <a:ext cx="1756684" cy="1315869"/>
          </a:xfrm>
          <a:prstGeom prst="rect">
            <a:avLst/>
          </a:prstGeom>
        </p:spPr>
      </p:pic>
      <p:sp>
        <p:nvSpPr>
          <p:cNvPr id="10" name="TextBox 9">
            <a:extLst>
              <a:ext uri="{FF2B5EF4-FFF2-40B4-BE49-F238E27FC236}">
                <a16:creationId xmlns:a16="http://schemas.microsoft.com/office/drawing/2014/main" id="{DBB3B2DF-8AA7-7606-5BE6-C743DEF51680}"/>
              </a:ext>
            </a:extLst>
          </p:cNvPr>
          <p:cNvSpPr txBox="1"/>
          <p:nvPr/>
        </p:nvSpPr>
        <p:spPr>
          <a:xfrm>
            <a:off x="9620766" y="3709794"/>
            <a:ext cx="1046287" cy="514971"/>
          </a:xfrm>
          <a:prstGeom prst="rect">
            <a:avLst/>
          </a:prstGeom>
          <a:solidFill>
            <a:schemeClr val="tx2">
              <a:lumMod val="75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algn="ctr" defTabSz="1466850">
              <a:lnSpc>
                <a:spcPct val="90000"/>
              </a:lnSpc>
              <a:spcBef>
                <a:spcPct val="0"/>
              </a:spcBef>
              <a:spcAft>
                <a:spcPct val="35000"/>
              </a:spcAft>
            </a:pPr>
            <a:r>
              <a:rPr lang="en-GB" sz="1200" kern="1200" dirty="0">
                <a:solidFill>
                  <a:schemeClr val="bg1"/>
                </a:solidFill>
              </a:rPr>
              <a:t>Autosar Systems</a:t>
            </a:r>
            <a:endParaRPr lang="en-IT" sz="1200" kern="1200" dirty="0"/>
          </a:p>
        </p:txBody>
      </p:sp>
    </p:spTree>
    <p:extLst>
      <p:ext uri="{BB962C8B-B14F-4D97-AF65-F5344CB8AC3E}">
        <p14:creationId xmlns:p14="http://schemas.microsoft.com/office/powerpoint/2010/main" val="285311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220A098-D9A6-CCCF-7A5D-8B21682CF23D}"/>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9">
            <a:extLst>
              <a:ext uri="{FF2B5EF4-FFF2-40B4-BE49-F238E27FC236}">
                <a16:creationId xmlns:a16="http://schemas.microsoft.com/office/drawing/2014/main" id="{15C94697-346B-8F2B-3B8A-AC3E02321481}"/>
              </a:ext>
            </a:extLst>
          </p:cNvPr>
          <p:cNvSpPr>
            <a:spLocks noGrp="1"/>
          </p:cNvSpPr>
          <p:nvPr>
            <p:ph type="title"/>
          </p:nvPr>
        </p:nvSpPr>
        <p:spPr>
          <a:xfrm>
            <a:off x="594957" y="313933"/>
            <a:ext cx="10728324" cy="408379"/>
          </a:xfrm>
        </p:spPr>
        <p:txBody>
          <a:bodyPr/>
          <a:lstStyle/>
          <a:p>
            <a:r>
              <a:rPr lang="en-IT" dirty="0"/>
              <a:t>Supporting Software Defined Vehicle Use Cases: Examples of Functional Security Primitives</a:t>
            </a:r>
          </a:p>
        </p:txBody>
      </p:sp>
      <p:sp>
        <p:nvSpPr>
          <p:cNvPr id="12" name="TextBox 11">
            <a:extLst>
              <a:ext uri="{FF2B5EF4-FFF2-40B4-BE49-F238E27FC236}">
                <a16:creationId xmlns:a16="http://schemas.microsoft.com/office/drawing/2014/main" id="{B4317301-EB8C-BEB0-A29E-5F1F693F34C4}"/>
              </a:ext>
            </a:extLst>
          </p:cNvPr>
          <p:cNvSpPr txBox="1"/>
          <p:nvPr/>
        </p:nvSpPr>
        <p:spPr>
          <a:xfrm>
            <a:off x="3272883" y="6135688"/>
            <a:ext cx="6099716" cy="246221"/>
          </a:xfrm>
          <a:prstGeom prst="rect">
            <a:avLst/>
          </a:prstGeom>
          <a:noFill/>
        </p:spPr>
        <p:txBody>
          <a:bodyPr wrap="square">
            <a:spAutoFit/>
          </a:bodyPr>
          <a:lstStyle/>
          <a:p>
            <a:r>
              <a:rPr lang="en-IT" sz="1000" dirty="0">
                <a:solidFill>
                  <a:schemeClr val="bg1"/>
                </a:solidFill>
              </a:rPr>
              <a:t>https://www.nxp.com/docs/en/white-paper/SEC_PRIMITIVES_WP.pdf</a:t>
            </a:r>
          </a:p>
        </p:txBody>
      </p:sp>
    </p:spTree>
    <p:extLst>
      <p:ext uri="{BB962C8B-B14F-4D97-AF65-F5344CB8AC3E}">
        <p14:creationId xmlns:p14="http://schemas.microsoft.com/office/powerpoint/2010/main" val="137260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DE9F-8C46-57C8-9C47-D73AD5428BDB}"/>
              </a:ext>
            </a:extLst>
          </p:cNvPr>
          <p:cNvSpPr>
            <a:spLocks noGrp="1"/>
          </p:cNvSpPr>
          <p:nvPr>
            <p:ph type="title"/>
          </p:nvPr>
        </p:nvSpPr>
        <p:spPr>
          <a:xfrm>
            <a:off x="606108" y="527328"/>
            <a:ext cx="6152034" cy="1281161"/>
          </a:xfrm>
        </p:spPr>
        <p:txBody>
          <a:bodyPr/>
          <a:lstStyle/>
          <a:p>
            <a:r>
              <a:rPr lang="en-GB" dirty="0"/>
              <a:t>GlobalPlatform &amp; In-Vehicle Multi-Tenant Services</a:t>
            </a:r>
          </a:p>
        </p:txBody>
      </p:sp>
      <p:sp>
        <p:nvSpPr>
          <p:cNvPr id="18" name="Freeform: Shape 17">
            <a:extLst>
              <a:ext uri="{FF2B5EF4-FFF2-40B4-BE49-F238E27FC236}">
                <a16:creationId xmlns:a16="http://schemas.microsoft.com/office/drawing/2014/main" id="{4A20D5E6-CB4B-5882-3C98-30A51B7261F3}"/>
              </a:ext>
            </a:extLst>
          </p:cNvPr>
          <p:cNvSpPr/>
          <p:nvPr/>
        </p:nvSpPr>
        <p:spPr>
          <a:xfrm>
            <a:off x="3232199" y="4376213"/>
            <a:ext cx="4882823" cy="1249075"/>
          </a:xfrm>
          <a:custGeom>
            <a:avLst/>
            <a:gdLst>
              <a:gd name="connsiteX0" fmla="*/ 0 w 5347932"/>
              <a:gd name="connsiteY0" fmla="*/ 0 h 1368054"/>
              <a:gd name="connsiteX1" fmla="*/ 2984269 w 5347932"/>
              <a:gd name="connsiteY1" fmla="*/ 3068 h 1368054"/>
              <a:gd name="connsiteX2" fmla="*/ 2984269 w 5347932"/>
              <a:gd name="connsiteY2" fmla="*/ 0 h 1368054"/>
              <a:gd name="connsiteX3" fmla="*/ 5347932 w 5347932"/>
              <a:gd name="connsiteY3" fmla="*/ 0 h 1368054"/>
              <a:gd name="connsiteX4" fmla="*/ 5347932 w 5347932"/>
              <a:gd name="connsiteY4" fmla="*/ 958166 h 1368054"/>
              <a:gd name="connsiteX5" fmla="*/ 4551485 w 5347932"/>
              <a:gd name="connsiteY5" fmla="*/ 756458 h 1368054"/>
              <a:gd name="connsiteX6" fmla="*/ 3627993 w 5347932"/>
              <a:gd name="connsiteY6" fmla="*/ 741521 h 1368054"/>
              <a:gd name="connsiteX7" fmla="*/ 2984269 w 5347932"/>
              <a:gd name="connsiteY7" fmla="*/ 720893 h 1368054"/>
              <a:gd name="connsiteX8" fmla="*/ 2984269 w 5347932"/>
              <a:gd name="connsiteY8" fmla="*/ 719368 h 1368054"/>
              <a:gd name="connsiteX9" fmla="*/ 2699824 w 5347932"/>
              <a:gd name="connsiteY9" fmla="*/ 711777 h 1368054"/>
              <a:gd name="connsiteX10" fmla="*/ 885572 w 5347932"/>
              <a:gd name="connsiteY10" fmla="*/ 773083 h 1368054"/>
              <a:gd name="connsiteX11" fmla="*/ 778097 w 5347932"/>
              <a:gd name="connsiteY11" fmla="*/ 677491 h 1368054"/>
              <a:gd name="connsiteX12" fmla="*/ 774597 w 5347932"/>
              <a:gd name="connsiteY12" fmla="*/ 712208 h 1368054"/>
              <a:gd name="connsiteX13" fmla="*/ 112306 w 5347932"/>
              <a:gd name="connsiteY13" fmla="*/ 1358145 h 1368054"/>
              <a:gd name="connsiteX14" fmla="*/ 0 w 5347932"/>
              <a:gd name="connsiteY14" fmla="*/ 1368054 h 136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7932" h="1368054">
                <a:moveTo>
                  <a:pt x="0" y="0"/>
                </a:moveTo>
                <a:lnTo>
                  <a:pt x="2984269" y="3068"/>
                </a:lnTo>
                <a:lnTo>
                  <a:pt x="2984269" y="0"/>
                </a:lnTo>
                <a:lnTo>
                  <a:pt x="5347932" y="0"/>
                </a:lnTo>
                <a:lnTo>
                  <a:pt x="5347932" y="958166"/>
                </a:lnTo>
                <a:lnTo>
                  <a:pt x="4551485" y="756458"/>
                </a:lnTo>
                <a:cubicBezTo>
                  <a:pt x="4245992" y="758536"/>
                  <a:pt x="3937382" y="751263"/>
                  <a:pt x="3627993" y="741521"/>
                </a:cubicBezTo>
                <a:lnTo>
                  <a:pt x="2984269" y="720893"/>
                </a:lnTo>
                <a:lnTo>
                  <a:pt x="2984269" y="719368"/>
                </a:lnTo>
                <a:lnTo>
                  <a:pt x="2699824" y="711777"/>
                </a:lnTo>
                <a:cubicBezTo>
                  <a:pt x="2082604" y="696191"/>
                  <a:pt x="1471619" y="698269"/>
                  <a:pt x="885572" y="773083"/>
                </a:cubicBezTo>
                <a:lnTo>
                  <a:pt x="778097" y="677491"/>
                </a:lnTo>
                <a:lnTo>
                  <a:pt x="774597" y="712208"/>
                </a:lnTo>
                <a:cubicBezTo>
                  <a:pt x="707276" y="1041199"/>
                  <a:pt x="444155" y="1298868"/>
                  <a:pt x="112306" y="1358145"/>
                </a:cubicBezTo>
                <a:lnTo>
                  <a:pt x="0" y="1368054"/>
                </a:lnTo>
                <a:close/>
              </a:path>
            </a:pathLst>
          </a:custGeom>
          <a:solidFill>
            <a:schemeClr val="tx1">
              <a:lumMod val="90000"/>
              <a:lumOff val="1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defRPr/>
            </a:pPr>
            <a:r>
              <a:rPr lang="en-GB" sz="2000" dirty="0">
                <a:solidFill>
                  <a:prstClr val="white"/>
                </a:solidFill>
                <a:latin typeface="Arial"/>
              </a:rPr>
              <a:t>General Purpose </a:t>
            </a:r>
            <a:br>
              <a:rPr lang="en-GB" sz="2000" dirty="0">
                <a:solidFill>
                  <a:prstClr val="white"/>
                </a:solidFill>
                <a:latin typeface="Arial"/>
              </a:rPr>
            </a:br>
            <a:r>
              <a:rPr lang="en-GB" sz="2000" dirty="0">
                <a:solidFill>
                  <a:prstClr val="white"/>
                </a:solidFill>
                <a:latin typeface="Arial"/>
              </a:rPr>
              <a:t>Compute</a:t>
            </a:r>
          </a:p>
        </p:txBody>
      </p:sp>
      <p:grpSp>
        <p:nvGrpSpPr>
          <p:cNvPr id="5" name="Group 4">
            <a:extLst>
              <a:ext uri="{FF2B5EF4-FFF2-40B4-BE49-F238E27FC236}">
                <a16:creationId xmlns:a16="http://schemas.microsoft.com/office/drawing/2014/main" id="{555E1985-4E8D-B0CC-F23A-D29A2E9B2C70}"/>
              </a:ext>
            </a:extLst>
          </p:cNvPr>
          <p:cNvGrpSpPr/>
          <p:nvPr/>
        </p:nvGrpSpPr>
        <p:grpSpPr>
          <a:xfrm>
            <a:off x="8115021" y="2942500"/>
            <a:ext cx="2090103" cy="2708277"/>
            <a:chOff x="8115020" y="2942499"/>
            <a:chExt cx="2090102" cy="2708277"/>
          </a:xfrm>
        </p:grpSpPr>
        <p:sp>
          <p:nvSpPr>
            <p:cNvPr id="3" name="Freeform: Shape 2">
              <a:extLst>
                <a:ext uri="{FF2B5EF4-FFF2-40B4-BE49-F238E27FC236}">
                  <a16:creationId xmlns:a16="http://schemas.microsoft.com/office/drawing/2014/main" id="{10C2D635-3B81-4EBD-15B9-D40CFB0852B1}"/>
                </a:ext>
              </a:extLst>
            </p:cNvPr>
            <p:cNvSpPr/>
            <p:nvPr/>
          </p:nvSpPr>
          <p:spPr>
            <a:xfrm>
              <a:off x="8115020" y="2942499"/>
              <a:ext cx="2081055" cy="1433713"/>
            </a:xfrm>
            <a:custGeom>
              <a:avLst/>
              <a:gdLst>
                <a:gd name="connsiteX0" fmla="*/ 0 w 2279284"/>
                <a:gd name="connsiteY0" fmla="*/ 0 h 1570280"/>
                <a:gd name="connsiteX1" fmla="*/ 256441 w 2279284"/>
                <a:gd name="connsiteY1" fmla="*/ 41098 h 1570280"/>
                <a:gd name="connsiteX2" fmla="*/ 1442017 w 2279284"/>
                <a:gd name="connsiteY2" fmla="*/ 448580 h 1570280"/>
                <a:gd name="connsiteX3" fmla="*/ 1479330 w 2279284"/>
                <a:gd name="connsiteY3" fmla="*/ 473001 h 1570280"/>
                <a:gd name="connsiteX4" fmla="*/ 1471019 w 2279284"/>
                <a:gd name="connsiteY4" fmla="*/ 473001 h 1570280"/>
                <a:gd name="connsiteX5" fmla="*/ 1580447 w 2279284"/>
                <a:gd name="connsiteY5" fmla="*/ 544622 h 1570280"/>
                <a:gd name="connsiteX6" fmla="*/ 2029882 w 2279284"/>
                <a:gd name="connsiteY6" fmla="*/ 921885 h 1570280"/>
                <a:gd name="connsiteX7" fmla="*/ 2275447 w 2279284"/>
                <a:gd name="connsiteY7" fmla="*/ 1490484 h 1570280"/>
                <a:gd name="connsiteX8" fmla="*/ 2279284 w 2279284"/>
                <a:gd name="connsiteY8" fmla="*/ 1570280 h 1570280"/>
                <a:gd name="connsiteX9" fmla="*/ 1 w 2279284"/>
                <a:gd name="connsiteY9" fmla="*/ 1570280 h 1570280"/>
                <a:gd name="connsiteX10" fmla="*/ 1 w 2279284"/>
                <a:gd name="connsiteY10" fmla="*/ 473001 h 1570280"/>
                <a:gd name="connsiteX11" fmla="*/ 0 w 2279284"/>
                <a:gd name="connsiteY11" fmla="*/ 473001 h 157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9284" h="1570280">
                  <a:moveTo>
                    <a:pt x="0" y="0"/>
                  </a:moveTo>
                  <a:lnTo>
                    <a:pt x="256441" y="41098"/>
                  </a:lnTo>
                  <a:cubicBezTo>
                    <a:pt x="705743" y="119846"/>
                    <a:pt x="1075250" y="224851"/>
                    <a:pt x="1442017" y="448580"/>
                  </a:cubicBezTo>
                  <a:lnTo>
                    <a:pt x="1479330" y="473001"/>
                  </a:lnTo>
                  <a:lnTo>
                    <a:pt x="1471019" y="473001"/>
                  </a:lnTo>
                  <a:lnTo>
                    <a:pt x="1580447" y="544622"/>
                  </a:lnTo>
                  <a:cubicBezTo>
                    <a:pt x="1727409" y="647435"/>
                    <a:pt x="1875577" y="771217"/>
                    <a:pt x="2029882" y="921885"/>
                  </a:cubicBezTo>
                  <a:cubicBezTo>
                    <a:pt x="2050836" y="939031"/>
                    <a:pt x="2240741" y="1101552"/>
                    <a:pt x="2275447" y="1490484"/>
                  </a:cubicBezTo>
                  <a:lnTo>
                    <a:pt x="2279284" y="1570280"/>
                  </a:lnTo>
                  <a:lnTo>
                    <a:pt x="1" y="1570280"/>
                  </a:lnTo>
                  <a:lnTo>
                    <a:pt x="1" y="473001"/>
                  </a:lnTo>
                  <a:lnTo>
                    <a:pt x="0" y="473001"/>
                  </a:lnTo>
                  <a:close/>
                </a:path>
              </a:pathLst>
            </a:cu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a:p>
              <a:pPr algn="ctr">
                <a:defRPr/>
              </a:pPr>
              <a:r>
                <a:rPr lang="en-GB" sz="2000" dirty="0">
                  <a:solidFill>
                    <a:prstClr val="white"/>
                  </a:solidFill>
                  <a:latin typeface="Arial"/>
                </a:rPr>
                <a:t>Safety</a:t>
              </a:r>
              <a:br>
                <a:rPr lang="en-GB" sz="2000" dirty="0">
                  <a:solidFill>
                    <a:prstClr val="white"/>
                  </a:solidFill>
                  <a:latin typeface="Arial"/>
                </a:rPr>
              </a:br>
              <a:r>
                <a:rPr lang="en-GB" sz="2000" dirty="0">
                  <a:solidFill>
                    <a:prstClr val="white"/>
                  </a:solidFill>
                  <a:latin typeface="Arial"/>
                </a:rPr>
                <a:t>Critical</a:t>
              </a:r>
            </a:p>
            <a:p>
              <a:pPr algn="ctr">
                <a:defRPr/>
              </a:pPr>
              <a:r>
                <a:rPr lang="en-GB" sz="2000" dirty="0">
                  <a:solidFill>
                    <a:prstClr val="white"/>
                  </a:solidFill>
                  <a:latin typeface="Arial"/>
                </a:rPr>
                <a:t>Areas</a:t>
              </a:r>
            </a:p>
          </p:txBody>
        </p:sp>
        <p:sp>
          <p:nvSpPr>
            <p:cNvPr id="19" name="Freeform: Shape 18">
              <a:extLst>
                <a:ext uri="{FF2B5EF4-FFF2-40B4-BE49-F238E27FC236}">
                  <a16:creationId xmlns:a16="http://schemas.microsoft.com/office/drawing/2014/main" id="{EC4A3D89-799A-A50B-49C2-A1F573917BE8}"/>
                </a:ext>
              </a:extLst>
            </p:cNvPr>
            <p:cNvSpPr/>
            <p:nvPr/>
          </p:nvSpPr>
          <p:spPr>
            <a:xfrm>
              <a:off x="8115022" y="4376212"/>
              <a:ext cx="2090100" cy="1274564"/>
            </a:xfrm>
            <a:custGeom>
              <a:avLst/>
              <a:gdLst>
                <a:gd name="connsiteX0" fmla="*/ 0 w 2289191"/>
                <a:gd name="connsiteY0" fmla="*/ 0 h 1395971"/>
                <a:gd name="connsiteX1" fmla="*/ 2287596 w 2289191"/>
                <a:gd name="connsiteY1" fmla="*/ 0 h 1395971"/>
                <a:gd name="connsiteX2" fmla="*/ 2289133 w 2289191"/>
                <a:gd name="connsiteY2" fmla="*/ 31951 h 1395971"/>
                <a:gd name="connsiteX3" fmla="*/ 2204447 w 2289191"/>
                <a:gd name="connsiteY3" fmla="*/ 598516 h 1395971"/>
                <a:gd name="connsiteX4" fmla="*/ 1830375 w 2289191"/>
                <a:gd name="connsiteY4" fmla="*/ 789708 h 1395971"/>
                <a:gd name="connsiteX5" fmla="*/ 1818943 w 2289191"/>
                <a:gd name="connsiteY5" fmla="*/ 760624 h 1395971"/>
                <a:gd name="connsiteX6" fmla="*/ 1778153 w 2289191"/>
                <a:gd name="connsiteY6" fmla="*/ 892029 h 1395971"/>
                <a:gd name="connsiteX7" fmla="*/ 1017881 w 2289191"/>
                <a:gd name="connsiteY7" fmla="*/ 1395971 h 1395971"/>
                <a:gd name="connsiteX8" fmla="*/ 333684 w 2289191"/>
                <a:gd name="connsiteY8" fmla="*/ 1032187 h 1395971"/>
                <a:gd name="connsiteX9" fmla="*/ 263270 w 2289191"/>
                <a:gd name="connsiteY9" fmla="*/ 902458 h 1395971"/>
                <a:gd name="connsiteX10" fmla="*/ 195343 w 2289191"/>
                <a:gd name="connsiteY10" fmla="*/ 956281 h 1395971"/>
                <a:gd name="connsiteX11" fmla="*/ 126265 w 2289191"/>
                <a:gd name="connsiteY11" fmla="*/ 990144 h 1395971"/>
                <a:gd name="connsiteX12" fmla="*/ 0 w 2289191"/>
                <a:gd name="connsiteY12" fmla="*/ 958166 h 1395971"/>
                <a:gd name="connsiteX13" fmla="*/ 0 w 2289191"/>
                <a:gd name="connsiteY13" fmla="*/ 0 h 13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191" h="1395971">
                  <a:moveTo>
                    <a:pt x="0" y="0"/>
                  </a:moveTo>
                  <a:lnTo>
                    <a:pt x="2287596" y="0"/>
                  </a:lnTo>
                  <a:lnTo>
                    <a:pt x="2289133" y="31951"/>
                  </a:lnTo>
                  <a:cubicBezTo>
                    <a:pt x="2290518" y="188595"/>
                    <a:pt x="2267485" y="376151"/>
                    <a:pt x="2204447" y="598516"/>
                  </a:cubicBezTo>
                  <a:cubicBezTo>
                    <a:pt x="2071443" y="741218"/>
                    <a:pt x="1993859" y="732749"/>
                    <a:pt x="1830375" y="789708"/>
                  </a:cubicBezTo>
                  <a:lnTo>
                    <a:pt x="1818943" y="760624"/>
                  </a:lnTo>
                  <a:lnTo>
                    <a:pt x="1778153" y="892029"/>
                  </a:lnTo>
                  <a:cubicBezTo>
                    <a:pt x="1652893" y="1188175"/>
                    <a:pt x="1359654" y="1395971"/>
                    <a:pt x="1017881" y="1395971"/>
                  </a:cubicBezTo>
                  <a:cubicBezTo>
                    <a:pt x="733070" y="1395971"/>
                    <a:pt x="481963" y="1251668"/>
                    <a:pt x="333684" y="1032187"/>
                  </a:cubicBezTo>
                  <a:lnTo>
                    <a:pt x="263270" y="902458"/>
                  </a:lnTo>
                  <a:lnTo>
                    <a:pt x="195343" y="956281"/>
                  </a:lnTo>
                  <a:cubicBezTo>
                    <a:pt x="170567" y="972763"/>
                    <a:pt x="147480" y="984429"/>
                    <a:pt x="126265" y="990144"/>
                  </a:cubicBezTo>
                  <a:lnTo>
                    <a:pt x="0" y="958166"/>
                  </a:lnTo>
                  <a:lnTo>
                    <a:pt x="0" y="0"/>
                  </a:lnTo>
                  <a:close/>
                </a:path>
              </a:pathLst>
            </a:custGeom>
            <a:solidFill>
              <a:schemeClr val="bg2">
                <a:lumMod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defRPr/>
              </a:pPr>
              <a:r>
                <a:rPr lang="en-GB" sz="2000" dirty="0">
                  <a:solidFill>
                    <a:prstClr val="white"/>
                  </a:solidFill>
                  <a:latin typeface="Arial"/>
                </a:rPr>
                <a:t>Special Purpose</a:t>
              </a:r>
            </a:p>
            <a:p>
              <a:pPr algn="ctr">
                <a:defRPr/>
              </a:pPr>
              <a:r>
                <a:rPr lang="en-GB" sz="2000" dirty="0">
                  <a:solidFill>
                    <a:prstClr val="white"/>
                  </a:solidFill>
                  <a:latin typeface="Arial"/>
                </a:rPr>
                <a:t>Embedded</a:t>
              </a:r>
            </a:p>
            <a:p>
              <a:pPr algn="ctr">
                <a:defRPr/>
              </a:pPr>
              <a:r>
                <a:rPr lang="en-GB" sz="2000" dirty="0">
                  <a:solidFill>
                    <a:prstClr val="white"/>
                  </a:solidFill>
                  <a:latin typeface="Arial"/>
                </a:rPr>
                <a:t>MCU</a:t>
              </a:r>
            </a:p>
          </p:txBody>
        </p:sp>
      </p:grpSp>
      <p:grpSp>
        <p:nvGrpSpPr>
          <p:cNvPr id="4" name="Group 3">
            <a:extLst>
              <a:ext uri="{FF2B5EF4-FFF2-40B4-BE49-F238E27FC236}">
                <a16:creationId xmlns:a16="http://schemas.microsoft.com/office/drawing/2014/main" id="{46E9A051-DF29-8A1E-572D-BB4844421A6F}"/>
              </a:ext>
            </a:extLst>
          </p:cNvPr>
          <p:cNvGrpSpPr/>
          <p:nvPr/>
        </p:nvGrpSpPr>
        <p:grpSpPr>
          <a:xfrm>
            <a:off x="1562693" y="2538422"/>
            <a:ext cx="1669507" cy="3089585"/>
            <a:chOff x="1562693" y="2538421"/>
            <a:chExt cx="1669506" cy="3089585"/>
          </a:xfrm>
        </p:grpSpPr>
        <p:sp>
          <p:nvSpPr>
            <p:cNvPr id="20" name="Freeform: Shape 19">
              <a:extLst>
                <a:ext uri="{FF2B5EF4-FFF2-40B4-BE49-F238E27FC236}">
                  <a16:creationId xmlns:a16="http://schemas.microsoft.com/office/drawing/2014/main" id="{5EFDD2E5-399E-808E-AD4E-AEA3A228D12C}"/>
                </a:ext>
              </a:extLst>
            </p:cNvPr>
            <p:cNvSpPr/>
            <p:nvPr/>
          </p:nvSpPr>
          <p:spPr>
            <a:xfrm>
              <a:off x="1823047" y="4376212"/>
              <a:ext cx="1409152" cy="1251794"/>
            </a:xfrm>
            <a:custGeom>
              <a:avLst/>
              <a:gdLst>
                <a:gd name="connsiteX0" fmla="*/ 0 w 1543380"/>
                <a:gd name="connsiteY0" fmla="*/ 0 h 1371032"/>
                <a:gd name="connsiteX1" fmla="*/ 1543380 w 1543380"/>
                <a:gd name="connsiteY1" fmla="*/ 0 h 1371032"/>
                <a:gd name="connsiteX2" fmla="*/ 1543380 w 1543380"/>
                <a:gd name="connsiteY2" fmla="*/ 1368054 h 1371032"/>
                <a:gd name="connsiteX3" fmla="*/ 1509628 w 1543380"/>
                <a:gd name="connsiteY3" fmla="*/ 1371032 h 1371032"/>
                <a:gd name="connsiteX4" fmla="*/ 701278 w 1543380"/>
                <a:gd name="connsiteY4" fmla="*/ 712208 h 1371032"/>
                <a:gd name="connsiteX5" fmla="*/ 686594 w 1543380"/>
                <a:gd name="connsiteY5" fmla="*/ 566547 h 1371032"/>
                <a:gd name="connsiteX6" fmla="*/ 662496 w 1543380"/>
                <a:gd name="connsiteY6" fmla="*/ 566194 h 1371032"/>
                <a:gd name="connsiteX7" fmla="*/ 38214 w 1543380"/>
                <a:gd name="connsiteY7" fmla="*/ 38060 h 1371032"/>
                <a:gd name="connsiteX8" fmla="*/ 0 w 1543380"/>
                <a:gd name="connsiteY8" fmla="*/ 0 h 137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380" h="1371032">
                  <a:moveTo>
                    <a:pt x="0" y="0"/>
                  </a:moveTo>
                  <a:lnTo>
                    <a:pt x="1543380" y="0"/>
                  </a:lnTo>
                  <a:lnTo>
                    <a:pt x="1543380" y="1368054"/>
                  </a:lnTo>
                  <a:lnTo>
                    <a:pt x="1509628" y="1371032"/>
                  </a:lnTo>
                  <a:cubicBezTo>
                    <a:pt x="1110892" y="1371032"/>
                    <a:pt x="778217" y="1088198"/>
                    <a:pt x="701278" y="712208"/>
                  </a:cubicBezTo>
                  <a:lnTo>
                    <a:pt x="686594" y="566547"/>
                  </a:lnTo>
                  <a:lnTo>
                    <a:pt x="662496" y="566194"/>
                  </a:lnTo>
                  <a:cubicBezTo>
                    <a:pt x="293964" y="381929"/>
                    <a:pt x="288207" y="293130"/>
                    <a:pt x="38214" y="38060"/>
                  </a:cubicBezTo>
                  <a:lnTo>
                    <a:pt x="0" y="0"/>
                  </a:lnTo>
                  <a:close/>
                </a:path>
              </a:pathLst>
            </a:custGeom>
            <a:solidFill>
              <a:schemeClr val="bg2">
                <a:lumMod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r">
                <a:defRPr/>
              </a:pPr>
              <a:r>
                <a:rPr lang="en-GB" sz="2400" dirty="0">
                  <a:solidFill>
                    <a:prstClr val="white"/>
                  </a:solidFill>
                  <a:latin typeface="Arial"/>
                </a:rPr>
                <a:t>GPU/AI</a:t>
              </a:r>
            </a:p>
          </p:txBody>
        </p:sp>
        <p:sp>
          <p:nvSpPr>
            <p:cNvPr id="21" name="Freeform: Shape 20">
              <a:extLst>
                <a:ext uri="{FF2B5EF4-FFF2-40B4-BE49-F238E27FC236}">
                  <a16:creationId xmlns:a16="http://schemas.microsoft.com/office/drawing/2014/main" id="{7C24CC69-9988-5A73-1F14-FE409D15ED05}"/>
                </a:ext>
              </a:extLst>
            </p:cNvPr>
            <p:cNvSpPr/>
            <p:nvPr/>
          </p:nvSpPr>
          <p:spPr>
            <a:xfrm>
              <a:off x="1562693" y="2538421"/>
              <a:ext cx="1669506" cy="1837791"/>
            </a:xfrm>
            <a:custGeom>
              <a:avLst/>
              <a:gdLst>
                <a:gd name="connsiteX0" fmla="*/ 1828534 w 1828534"/>
                <a:gd name="connsiteY0" fmla="*/ 0 h 2012848"/>
                <a:gd name="connsiteX1" fmla="*/ 1828534 w 1828534"/>
                <a:gd name="connsiteY1" fmla="*/ 815816 h 2012848"/>
                <a:gd name="connsiteX2" fmla="*/ 1828534 w 1828534"/>
                <a:gd name="connsiteY2" fmla="*/ 915568 h 2012848"/>
                <a:gd name="connsiteX3" fmla="*/ 1828534 w 1828534"/>
                <a:gd name="connsiteY3" fmla="*/ 1232620 h 2012848"/>
                <a:gd name="connsiteX4" fmla="*/ 1828534 w 1828534"/>
                <a:gd name="connsiteY4" fmla="*/ 1414332 h 2012848"/>
                <a:gd name="connsiteX5" fmla="*/ 1828534 w 1828534"/>
                <a:gd name="connsiteY5" fmla="*/ 1831136 h 2012848"/>
                <a:gd name="connsiteX6" fmla="*/ 1828534 w 1828534"/>
                <a:gd name="connsiteY6" fmla="*/ 2012848 h 2012848"/>
                <a:gd name="connsiteX7" fmla="*/ 276841 w 1828534"/>
                <a:gd name="connsiteY7" fmla="*/ 2012848 h 2012848"/>
                <a:gd name="connsiteX8" fmla="*/ 257525 w 1828534"/>
                <a:gd name="connsiteY8" fmla="*/ 1993610 h 2012848"/>
                <a:gd name="connsiteX9" fmla="*/ 191192 w 1828534"/>
                <a:gd name="connsiteY9" fmla="*/ 1930650 h 2012848"/>
                <a:gd name="connsiteX10" fmla="*/ 180612 w 1828534"/>
                <a:gd name="connsiteY10" fmla="*/ 1414332 h 2012848"/>
                <a:gd name="connsiteX11" fmla="*/ 171916 w 1828534"/>
                <a:gd name="connsiteY11" fmla="*/ 905096 h 2012848"/>
                <a:gd name="connsiteX12" fmla="*/ 0 w 1828534"/>
                <a:gd name="connsiteY12" fmla="*/ 617240 h 2012848"/>
                <a:gd name="connsiteX13" fmla="*/ 249382 w 1828534"/>
                <a:gd name="connsiteY13" fmla="*/ 309668 h 2012848"/>
                <a:gd name="connsiteX14" fmla="*/ 1508978 w 1828534"/>
                <a:gd name="connsiteY14" fmla="*/ 69850 h 20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534" h="2012848">
                  <a:moveTo>
                    <a:pt x="1828534" y="0"/>
                  </a:moveTo>
                  <a:lnTo>
                    <a:pt x="1828534" y="815816"/>
                  </a:lnTo>
                  <a:lnTo>
                    <a:pt x="1828534" y="915568"/>
                  </a:lnTo>
                  <a:lnTo>
                    <a:pt x="1828534" y="1232620"/>
                  </a:lnTo>
                  <a:lnTo>
                    <a:pt x="1828534" y="1414332"/>
                  </a:lnTo>
                  <a:lnTo>
                    <a:pt x="1828534" y="1831136"/>
                  </a:lnTo>
                  <a:lnTo>
                    <a:pt x="1828534" y="2012848"/>
                  </a:lnTo>
                  <a:lnTo>
                    <a:pt x="276841" y="2012848"/>
                  </a:lnTo>
                  <a:lnTo>
                    <a:pt x="257525" y="1993610"/>
                  </a:lnTo>
                  <a:cubicBezTo>
                    <a:pt x="236955" y="1973599"/>
                    <a:pt x="214918" y="1952644"/>
                    <a:pt x="191192" y="1930650"/>
                  </a:cubicBezTo>
                  <a:lnTo>
                    <a:pt x="180612" y="1414332"/>
                  </a:lnTo>
                  <a:lnTo>
                    <a:pt x="171916" y="905096"/>
                  </a:lnTo>
                  <a:lnTo>
                    <a:pt x="0" y="617240"/>
                  </a:lnTo>
                  <a:lnTo>
                    <a:pt x="249382" y="309668"/>
                  </a:lnTo>
                  <a:cubicBezTo>
                    <a:pt x="669240" y="256342"/>
                    <a:pt x="1084076" y="164202"/>
                    <a:pt x="1508978" y="69850"/>
                  </a:cubicBezTo>
                  <a:close/>
                </a:path>
              </a:pathLst>
            </a:cu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a:p>
              <a:pPr algn="ctr">
                <a:defRPr/>
              </a:pPr>
              <a:endParaRPr lang="en-GB" sz="1600" dirty="0">
                <a:solidFill>
                  <a:prstClr val="white"/>
                </a:solidFill>
                <a:latin typeface="Arial"/>
              </a:endParaRPr>
            </a:p>
            <a:p>
              <a:pPr algn="ctr">
                <a:defRPr/>
              </a:pPr>
              <a:r>
                <a:rPr lang="en-GB" sz="2000" dirty="0">
                  <a:solidFill>
                    <a:prstClr val="white"/>
                  </a:solidFill>
                  <a:latin typeface="Arial"/>
                </a:rPr>
                <a:t>AI/ML</a:t>
              </a:r>
            </a:p>
            <a:p>
              <a:pPr algn="ctr">
                <a:defRPr/>
              </a:pPr>
              <a:r>
                <a:rPr lang="en-GB" sz="2000" dirty="0">
                  <a:solidFill>
                    <a:prstClr val="white"/>
                  </a:solidFill>
                  <a:latin typeface="Arial"/>
                </a:rPr>
                <a:t>Compute</a:t>
              </a:r>
              <a:endParaRPr lang="en-GB" sz="1600" dirty="0">
                <a:solidFill>
                  <a:prstClr val="white"/>
                </a:solidFill>
                <a:latin typeface="Arial"/>
              </a:endParaRPr>
            </a:p>
          </p:txBody>
        </p:sp>
      </p:grpSp>
      <p:grpSp>
        <p:nvGrpSpPr>
          <p:cNvPr id="9" name="Group 8">
            <a:extLst>
              <a:ext uri="{FF2B5EF4-FFF2-40B4-BE49-F238E27FC236}">
                <a16:creationId xmlns:a16="http://schemas.microsoft.com/office/drawing/2014/main" id="{FF7A6F12-4BE0-8205-825E-3645BC8E10AF}"/>
              </a:ext>
            </a:extLst>
          </p:cNvPr>
          <p:cNvGrpSpPr/>
          <p:nvPr/>
        </p:nvGrpSpPr>
        <p:grpSpPr>
          <a:xfrm>
            <a:off x="6452748" y="819808"/>
            <a:ext cx="5730115" cy="3545370"/>
            <a:chOff x="6459171" y="830843"/>
            <a:chExt cx="5730114" cy="3545370"/>
          </a:xfrm>
        </p:grpSpPr>
        <p:grpSp>
          <p:nvGrpSpPr>
            <p:cNvPr id="8" name="Group 7">
              <a:extLst>
                <a:ext uri="{FF2B5EF4-FFF2-40B4-BE49-F238E27FC236}">
                  <a16:creationId xmlns:a16="http://schemas.microsoft.com/office/drawing/2014/main" id="{1C7FF186-F4B5-4A40-9CFF-5A582ADB4C4A}"/>
                </a:ext>
              </a:extLst>
            </p:cNvPr>
            <p:cNvGrpSpPr/>
            <p:nvPr/>
          </p:nvGrpSpPr>
          <p:grpSpPr>
            <a:xfrm>
              <a:off x="6459171" y="830843"/>
              <a:ext cx="5730114" cy="2676340"/>
              <a:chOff x="6459171" y="830843"/>
              <a:chExt cx="5730114" cy="2676340"/>
            </a:xfrm>
          </p:grpSpPr>
          <p:grpSp>
            <p:nvGrpSpPr>
              <p:cNvPr id="53" name="Secure App Graphic">
                <a:extLst>
                  <a:ext uri="{FF2B5EF4-FFF2-40B4-BE49-F238E27FC236}">
                    <a16:creationId xmlns:a16="http://schemas.microsoft.com/office/drawing/2014/main" id="{91336C40-DB7E-97C2-F601-91A9BD0272BD}"/>
                  </a:ext>
                </a:extLst>
              </p:cNvPr>
              <p:cNvGrpSpPr/>
              <p:nvPr/>
            </p:nvGrpSpPr>
            <p:grpSpPr>
              <a:xfrm>
                <a:off x="6459171" y="1675726"/>
                <a:ext cx="4805926" cy="1628952"/>
                <a:chOff x="7194462" y="676484"/>
                <a:chExt cx="4805926" cy="1628952"/>
              </a:xfrm>
            </p:grpSpPr>
            <p:sp>
              <p:nvSpPr>
                <p:cNvPr id="30" name="Rectangle 28">
                  <a:extLst>
                    <a:ext uri="{FF2B5EF4-FFF2-40B4-BE49-F238E27FC236}">
                      <a16:creationId xmlns:a16="http://schemas.microsoft.com/office/drawing/2014/main" id="{DDAA0920-CAAA-CB62-7529-A45FA8898435}"/>
                    </a:ext>
                  </a:extLst>
                </p:cNvPr>
                <p:cNvSpPr/>
                <p:nvPr/>
              </p:nvSpPr>
              <p:spPr>
                <a:xfrm>
                  <a:off x="7292660" y="676484"/>
                  <a:ext cx="4707728" cy="1460861"/>
                </a:xfrm>
                <a:custGeom>
                  <a:avLst/>
                  <a:gdLst>
                    <a:gd name="connsiteX0" fmla="*/ 0 w 1581191"/>
                    <a:gd name="connsiteY0" fmla="*/ 0 h 574573"/>
                    <a:gd name="connsiteX1" fmla="*/ 1581191 w 1581191"/>
                    <a:gd name="connsiteY1" fmla="*/ 0 h 574573"/>
                    <a:gd name="connsiteX2" fmla="*/ 1581191 w 1581191"/>
                    <a:gd name="connsiteY2" fmla="*/ 574573 h 574573"/>
                    <a:gd name="connsiteX3" fmla="*/ 0 w 1581191"/>
                    <a:gd name="connsiteY3" fmla="*/ 574573 h 574573"/>
                    <a:gd name="connsiteX4" fmla="*/ 0 w 1581191"/>
                    <a:gd name="connsiteY4" fmla="*/ 0 h 574573"/>
                    <a:gd name="connsiteX0" fmla="*/ 0 w 3813403"/>
                    <a:gd name="connsiteY0" fmla="*/ 0 h 2053749"/>
                    <a:gd name="connsiteX1" fmla="*/ 1581191 w 3813403"/>
                    <a:gd name="connsiteY1" fmla="*/ 0 h 2053749"/>
                    <a:gd name="connsiteX2" fmla="*/ 3813403 w 3813403"/>
                    <a:gd name="connsiteY2" fmla="*/ 2053749 h 2053749"/>
                    <a:gd name="connsiteX3" fmla="*/ 0 w 3813403"/>
                    <a:gd name="connsiteY3" fmla="*/ 574573 h 2053749"/>
                    <a:gd name="connsiteX4" fmla="*/ 0 w 3813403"/>
                    <a:gd name="connsiteY4" fmla="*/ 0 h 2053749"/>
                    <a:gd name="connsiteX0" fmla="*/ 5091953 w 8905356"/>
                    <a:gd name="connsiteY0" fmla="*/ 0 h 2053749"/>
                    <a:gd name="connsiteX1" fmla="*/ 6673144 w 8905356"/>
                    <a:gd name="connsiteY1" fmla="*/ 0 h 2053749"/>
                    <a:gd name="connsiteX2" fmla="*/ 8905356 w 8905356"/>
                    <a:gd name="connsiteY2" fmla="*/ 2053749 h 2053749"/>
                    <a:gd name="connsiteX3" fmla="*/ 0 w 8905356"/>
                    <a:gd name="connsiteY3" fmla="*/ 1883420 h 2053749"/>
                    <a:gd name="connsiteX4" fmla="*/ 5091953 w 8905356"/>
                    <a:gd name="connsiteY4" fmla="*/ 0 h 2053749"/>
                    <a:gd name="connsiteX0" fmla="*/ 5091953 w 8905356"/>
                    <a:gd name="connsiteY0" fmla="*/ 0 h 2053749"/>
                    <a:gd name="connsiteX1" fmla="*/ 6673144 w 8905356"/>
                    <a:gd name="connsiteY1" fmla="*/ 0 h 2053749"/>
                    <a:gd name="connsiteX2" fmla="*/ 8905356 w 8905356"/>
                    <a:gd name="connsiteY2" fmla="*/ 2053749 h 2053749"/>
                    <a:gd name="connsiteX3" fmla="*/ 2170717 w 8905356"/>
                    <a:gd name="connsiteY3" fmla="*/ 1931059 h 2053749"/>
                    <a:gd name="connsiteX4" fmla="*/ 0 w 8905356"/>
                    <a:gd name="connsiteY4" fmla="*/ 1883420 h 2053749"/>
                    <a:gd name="connsiteX5" fmla="*/ 5091953 w 8905356"/>
                    <a:gd name="connsiteY5" fmla="*/ 0 h 2053749"/>
                    <a:gd name="connsiteX0" fmla="*/ 5091953 w 8905356"/>
                    <a:gd name="connsiteY0" fmla="*/ 0 h 2953036"/>
                    <a:gd name="connsiteX1" fmla="*/ 6673144 w 8905356"/>
                    <a:gd name="connsiteY1" fmla="*/ 0 h 2953036"/>
                    <a:gd name="connsiteX2" fmla="*/ 8905356 w 8905356"/>
                    <a:gd name="connsiteY2" fmla="*/ 2053749 h 2953036"/>
                    <a:gd name="connsiteX3" fmla="*/ 19187 w 8905356"/>
                    <a:gd name="connsiteY3" fmla="*/ 2953036 h 2953036"/>
                    <a:gd name="connsiteX4" fmla="*/ 0 w 8905356"/>
                    <a:gd name="connsiteY4" fmla="*/ 1883420 h 2953036"/>
                    <a:gd name="connsiteX5" fmla="*/ 5091953 w 8905356"/>
                    <a:gd name="connsiteY5" fmla="*/ 0 h 2953036"/>
                    <a:gd name="connsiteX0" fmla="*/ 5091953 w 8905356"/>
                    <a:gd name="connsiteY0" fmla="*/ 0 h 2953036"/>
                    <a:gd name="connsiteX1" fmla="*/ 6673144 w 8905356"/>
                    <a:gd name="connsiteY1" fmla="*/ 0 h 2953036"/>
                    <a:gd name="connsiteX2" fmla="*/ 8905356 w 8905356"/>
                    <a:gd name="connsiteY2" fmla="*/ 2053749 h 2953036"/>
                    <a:gd name="connsiteX3" fmla="*/ 8275682 w 8905356"/>
                    <a:gd name="connsiteY3" fmla="*/ 2119317 h 2953036"/>
                    <a:gd name="connsiteX4" fmla="*/ 19187 w 8905356"/>
                    <a:gd name="connsiteY4" fmla="*/ 2953036 h 2953036"/>
                    <a:gd name="connsiteX5" fmla="*/ 0 w 8905356"/>
                    <a:gd name="connsiteY5" fmla="*/ 1883420 h 2953036"/>
                    <a:gd name="connsiteX6" fmla="*/ 5091953 w 8905356"/>
                    <a:gd name="connsiteY6" fmla="*/ 0 h 2953036"/>
                    <a:gd name="connsiteX0" fmla="*/ 5091953 w 8912176"/>
                    <a:gd name="connsiteY0" fmla="*/ 0 h 2953036"/>
                    <a:gd name="connsiteX1" fmla="*/ 6673144 w 8912176"/>
                    <a:gd name="connsiteY1" fmla="*/ 0 h 2953036"/>
                    <a:gd name="connsiteX2" fmla="*/ 8905356 w 8912176"/>
                    <a:gd name="connsiteY2" fmla="*/ 2053749 h 2953036"/>
                    <a:gd name="connsiteX3" fmla="*/ 8912176 w 8912176"/>
                    <a:gd name="connsiteY3" fmla="*/ 2719952 h 2953036"/>
                    <a:gd name="connsiteX4" fmla="*/ 19187 w 8912176"/>
                    <a:gd name="connsiteY4" fmla="*/ 2953036 h 2953036"/>
                    <a:gd name="connsiteX5" fmla="*/ 0 w 8912176"/>
                    <a:gd name="connsiteY5" fmla="*/ 1883420 h 2953036"/>
                    <a:gd name="connsiteX6" fmla="*/ 5091953 w 8912176"/>
                    <a:gd name="connsiteY6" fmla="*/ 0 h 2953036"/>
                    <a:gd name="connsiteX0" fmla="*/ 5091953 w 8912176"/>
                    <a:gd name="connsiteY0" fmla="*/ 0 h 2953036"/>
                    <a:gd name="connsiteX1" fmla="*/ 6673144 w 8912176"/>
                    <a:gd name="connsiteY1" fmla="*/ 0 h 2953036"/>
                    <a:gd name="connsiteX2" fmla="*/ 8905356 w 8912176"/>
                    <a:gd name="connsiteY2" fmla="*/ 2053749 h 2953036"/>
                    <a:gd name="connsiteX3" fmla="*/ 8912176 w 8912176"/>
                    <a:gd name="connsiteY3" fmla="*/ 2719952 h 2953036"/>
                    <a:gd name="connsiteX4" fmla="*/ 5828317 w 8912176"/>
                    <a:gd name="connsiteY4" fmla="*/ 2791670 h 2953036"/>
                    <a:gd name="connsiteX5" fmla="*/ 19187 w 8912176"/>
                    <a:gd name="connsiteY5" fmla="*/ 2953036 h 2953036"/>
                    <a:gd name="connsiteX6" fmla="*/ 0 w 8912176"/>
                    <a:gd name="connsiteY6" fmla="*/ 1883420 h 2953036"/>
                    <a:gd name="connsiteX7" fmla="*/ 5091953 w 8912176"/>
                    <a:gd name="connsiteY7" fmla="*/ 0 h 2953036"/>
                    <a:gd name="connsiteX0" fmla="*/ 5091953 w 8912176"/>
                    <a:gd name="connsiteY0" fmla="*/ 0 h 2953036"/>
                    <a:gd name="connsiteX1" fmla="*/ 6673144 w 8912176"/>
                    <a:gd name="connsiteY1" fmla="*/ 0 h 2953036"/>
                    <a:gd name="connsiteX2" fmla="*/ 8905356 w 8912176"/>
                    <a:gd name="connsiteY2" fmla="*/ 2053749 h 2953036"/>
                    <a:gd name="connsiteX3" fmla="*/ 8912176 w 8912176"/>
                    <a:gd name="connsiteY3" fmla="*/ 2719952 h 2953036"/>
                    <a:gd name="connsiteX4" fmla="*/ 6088293 w 8912176"/>
                    <a:gd name="connsiteY4" fmla="*/ 2935105 h 2953036"/>
                    <a:gd name="connsiteX5" fmla="*/ 19187 w 8912176"/>
                    <a:gd name="connsiteY5" fmla="*/ 2953036 h 2953036"/>
                    <a:gd name="connsiteX6" fmla="*/ 0 w 8912176"/>
                    <a:gd name="connsiteY6" fmla="*/ 1883420 h 2953036"/>
                    <a:gd name="connsiteX7" fmla="*/ 5091953 w 8912176"/>
                    <a:gd name="connsiteY7" fmla="*/ 0 h 2953036"/>
                    <a:gd name="connsiteX0" fmla="*/ 4598894 w 8912176"/>
                    <a:gd name="connsiteY0" fmla="*/ 0 h 3634354"/>
                    <a:gd name="connsiteX1" fmla="*/ 6673144 w 8912176"/>
                    <a:gd name="connsiteY1" fmla="*/ 681318 h 3634354"/>
                    <a:gd name="connsiteX2" fmla="*/ 8905356 w 8912176"/>
                    <a:gd name="connsiteY2" fmla="*/ 2735067 h 3634354"/>
                    <a:gd name="connsiteX3" fmla="*/ 8912176 w 8912176"/>
                    <a:gd name="connsiteY3" fmla="*/ 3401270 h 3634354"/>
                    <a:gd name="connsiteX4" fmla="*/ 6088293 w 8912176"/>
                    <a:gd name="connsiteY4" fmla="*/ 3616423 h 3634354"/>
                    <a:gd name="connsiteX5" fmla="*/ 19187 w 8912176"/>
                    <a:gd name="connsiteY5" fmla="*/ 3634354 h 3634354"/>
                    <a:gd name="connsiteX6" fmla="*/ 0 w 8912176"/>
                    <a:gd name="connsiteY6" fmla="*/ 2564738 h 3634354"/>
                    <a:gd name="connsiteX7" fmla="*/ 4598894 w 8912176"/>
                    <a:gd name="connsiteY7" fmla="*/ 0 h 3634354"/>
                    <a:gd name="connsiteX0" fmla="*/ 4598894 w 8912176"/>
                    <a:gd name="connsiteY0" fmla="*/ 0 h 3634354"/>
                    <a:gd name="connsiteX1" fmla="*/ 5525662 w 8912176"/>
                    <a:gd name="connsiteY1" fmla="*/ 600636 h 3634354"/>
                    <a:gd name="connsiteX2" fmla="*/ 8905356 w 8912176"/>
                    <a:gd name="connsiteY2" fmla="*/ 2735067 h 3634354"/>
                    <a:gd name="connsiteX3" fmla="*/ 8912176 w 8912176"/>
                    <a:gd name="connsiteY3" fmla="*/ 3401270 h 3634354"/>
                    <a:gd name="connsiteX4" fmla="*/ 6088293 w 8912176"/>
                    <a:gd name="connsiteY4" fmla="*/ 3616423 h 3634354"/>
                    <a:gd name="connsiteX5" fmla="*/ 19187 w 8912176"/>
                    <a:gd name="connsiteY5" fmla="*/ 3634354 h 3634354"/>
                    <a:gd name="connsiteX6" fmla="*/ 0 w 8912176"/>
                    <a:gd name="connsiteY6" fmla="*/ 2564738 h 3634354"/>
                    <a:gd name="connsiteX7" fmla="*/ 4598894 w 8912176"/>
                    <a:gd name="connsiteY7" fmla="*/ 0 h 3634354"/>
                    <a:gd name="connsiteX0" fmla="*/ 4598894 w 8912176"/>
                    <a:gd name="connsiteY0" fmla="*/ 0 h 3634354"/>
                    <a:gd name="connsiteX1" fmla="*/ 5525662 w 8912176"/>
                    <a:gd name="connsiteY1" fmla="*/ 600636 h 3634354"/>
                    <a:gd name="connsiteX2" fmla="*/ 8905356 w 8912176"/>
                    <a:gd name="connsiteY2" fmla="*/ 2735067 h 3634354"/>
                    <a:gd name="connsiteX3" fmla="*/ 8912176 w 8912176"/>
                    <a:gd name="connsiteY3" fmla="*/ 3401270 h 3634354"/>
                    <a:gd name="connsiteX4" fmla="*/ 6088293 w 8912176"/>
                    <a:gd name="connsiteY4" fmla="*/ 3616423 h 3634354"/>
                    <a:gd name="connsiteX5" fmla="*/ 19187 w 8912176"/>
                    <a:gd name="connsiteY5" fmla="*/ 3634354 h 3634354"/>
                    <a:gd name="connsiteX6" fmla="*/ 0 w 8912176"/>
                    <a:gd name="connsiteY6" fmla="*/ 2564738 h 3634354"/>
                    <a:gd name="connsiteX7" fmla="*/ 4598894 w 8912176"/>
                    <a:gd name="connsiteY7" fmla="*/ 0 h 3634354"/>
                    <a:gd name="connsiteX0" fmla="*/ 4598894 w 8912176"/>
                    <a:gd name="connsiteY0" fmla="*/ 0 h 3634354"/>
                    <a:gd name="connsiteX1" fmla="*/ 5525662 w 8912176"/>
                    <a:gd name="connsiteY1" fmla="*/ 600636 h 3634354"/>
                    <a:gd name="connsiteX2" fmla="*/ 6126297 w 8912176"/>
                    <a:gd name="connsiteY2" fmla="*/ 413208 h 3634354"/>
                    <a:gd name="connsiteX3" fmla="*/ 8912176 w 8912176"/>
                    <a:gd name="connsiteY3" fmla="*/ 3401270 h 3634354"/>
                    <a:gd name="connsiteX4" fmla="*/ 6088293 w 8912176"/>
                    <a:gd name="connsiteY4" fmla="*/ 3616423 h 3634354"/>
                    <a:gd name="connsiteX5" fmla="*/ 19187 w 8912176"/>
                    <a:gd name="connsiteY5" fmla="*/ 3634354 h 3634354"/>
                    <a:gd name="connsiteX6" fmla="*/ 0 w 8912176"/>
                    <a:gd name="connsiteY6" fmla="*/ 2564738 h 3634354"/>
                    <a:gd name="connsiteX7" fmla="*/ 4598894 w 8912176"/>
                    <a:gd name="connsiteY7" fmla="*/ 0 h 3634354"/>
                    <a:gd name="connsiteX0" fmla="*/ 4598894 w 6518600"/>
                    <a:gd name="connsiteY0" fmla="*/ 0 h 3634354"/>
                    <a:gd name="connsiteX1" fmla="*/ 5525662 w 6518600"/>
                    <a:gd name="connsiteY1" fmla="*/ 600636 h 3634354"/>
                    <a:gd name="connsiteX2" fmla="*/ 6126297 w 6518600"/>
                    <a:gd name="connsiteY2" fmla="*/ 413208 h 3634354"/>
                    <a:gd name="connsiteX3" fmla="*/ 6518600 w 6518600"/>
                    <a:gd name="connsiteY3" fmla="*/ 57435 h 3634354"/>
                    <a:gd name="connsiteX4" fmla="*/ 6088293 w 6518600"/>
                    <a:gd name="connsiteY4" fmla="*/ 3616423 h 3634354"/>
                    <a:gd name="connsiteX5" fmla="*/ 19187 w 6518600"/>
                    <a:gd name="connsiteY5" fmla="*/ 3634354 h 3634354"/>
                    <a:gd name="connsiteX6" fmla="*/ 0 w 6518600"/>
                    <a:gd name="connsiteY6" fmla="*/ 2564738 h 3634354"/>
                    <a:gd name="connsiteX7" fmla="*/ 4598894 w 6518600"/>
                    <a:gd name="connsiteY7" fmla="*/ 0 h 3634354"/>
                    <a:gd name="connsiteX0" fmla="*/ 4598894 w 6527667"/>
                    <a:gd name="connsiteY0" fmla="*/ 123349 h 3757703"/>
                    <a:gd name="connsiteX1" fmla="*/ 5525662 w 6527667"/>
                    <a:gd name="connsiteY1" fmla="*/ 723985 h 3757703"/>
                    <a:gd name="connsiteX2" fmla="*/ 6126297 w 6527667"/>
                    <a:gd name="connsiteY2" fmla="*/ 536557 h 3757703"/>
                    <a:gd name="connsiteX3" fmla="*/ 6518600 w 6527667"/>
                    <a:gd name="connsiteY3" fmla="*/ 180784 h 3757703"/>
                    <a:gd name="connsiteX4" fmla="*/ 6088293 w 6527667"/>
                    <a:gd name="connsiteY4" fmla="*/ 3739772 h 3757703"/>
                    <a:gd name="connsiteX5" fmla="*/ 19187 w 6527667"/>
                    <a:gd name="connsiteY5" fmla="*/ 3757703 h 3757703"/>
                    <a:gd name="connsiteX6" fmla="*/ 0 w 6527667"/>
                    <a:gd name="connsiteY6" fmla="*/ 2688087 h 3757703"/>
                    <a:gd name="connsiteX7" fmla="*/ 4598894 w 6527667"/>
                    <a:gd name="connsiteY7" fmla="*/ 123349 h 3757703"/>
                    <a:gd name="connsiteX0" fmla="*/ 4598894 w 6518600"/>
                    <a:gd name="connsiteY0" fmla="*/ 0 h 3634354"/>
                    <a:gd name="connsiteX1" fmla="*/ 5525662 w 6518600"/>
                    <a:gd name="connsiteY1" fmla="*/ 600636 h 3634354"/>
                    <a:gd name="connsiteX2" fmla="*/ 6126297 w 6518600"/>
                    <a:gd name="connsiteY2" fmla="*/ 413208 h 3634354"/>
                    <a:gd name="connsiteX3" fmla="*/ 6518600 w 6518600"/>
                    <a:gd name="connsiteY3" fmla="*/ 57435 h 3634354"/>
                    <a:gd name="connsiteX4" fmla="*/ 6088293 w 6518600"/>
                    <a:gd name="connsiteY4" fmla="*/ 3616423 h 3634354"/>
                    <a:gd name="connsiteX5" fmla="*/ 19187 w 6518600"/>
                    <a:gd name="connsiteY5" fmla="*/ 3634354 h 3634354"/>
                    <a:gd name="connsiteX6" fmla="*/ 0 w 6518600"/>
                    <a:gd name="connsiteY6" fmla="*/ 2564738 h 3634354"/>
                    <a:gd name="connsiteX7" fmla="*/ 4598894 w 6518600"/>
                    <a:gd name="connsiteY7" fmla="*/ 0 h 3634354"/>
                    <a:gd name="connsiteX0" fmla="*/ 4598894 w 9297658"/>
                    <a:gd name="connsiteY0" fmla="*/ 0 h 3634354"/>
                    <a:gd name="connsiteX1" fmla="*/ 5525662 w 9297658"/>
                    <a:gd name="connsiteY1" fmla="*/ 600636 h 3634354"/>
                    <a:gd name="connsiteX2" fmla="*/ 6126297 w 9297658"/>
                    <a:gd name="connsiteY2" fmla="*/ 413208 h 3634354"/>
                    <a:gd name="connsiteX3" fmla="*/ 6518600 w 9297658"/>
                    <a:gd name="connsiteY3" fmla="*/ 57435 h 3634354"/>
                    <a:gd name="connsiteX4" fmla="*/ 9297658 w 9297658"/>
                    <a:gd name="connsiteY4" fmla="*/ 84329 h 3634354"/>
                    <a:gd name="connsiteX5" fmla="*/ 19187 w 9297658"/>
                    <a:gd name="connsiteY5" fmla="*/ 3634354 h 3634354"/>
                    <a:gd name="connsiteX6" fmla="*/ 0 w 9297658"/>
                    <a:gd name="connsiteY6" fmla="*/ 2564738 h 3634354"/>
                    <a:gd name="connsiteX7" fmla="*/ 4598894 w 9297658"/>
                    <a:gd name="connsiteY7" fmla="*/ 0 h 3634354"/>
                    <a:gd name="connsiteX0" fmla="*/ 4598894 w 9306622"/>
                    <a:gd name="connsiteY0" fmla="*/ 812140 h 3376878"/>
                    <a:gd name="connsiteX1" fmla="*/ 5525662 w 9306622"/>
                    <a:gd name="connsiteY1" fmla="*/ 1412776 h 3376878"/>
                    <a:gd name="connsiteX2" fmla="*/ 6126297 w 9306622"/>
                    <a:gd name="connsiteY2" fmla="*/ 1225348 h 3376878"/>
                    <a:gd name="connsiteX3" fmla="*/ 6518600 w 9306622"/>
                    <a:gd name="connsiteY3" fmla="*/ 869575 h 3376878"/>
                    <a:gd name="connsiteX4" fmla="*/ 9297658 w 9306622"/>
                    <a:gd name="connsiteY4" fmla="*/ 896469 h 3376878"/>
                    <a:gd name="connsiteX5" fmla="*/ 9306622 w 9306622"/>
                    <a:gd name="connsiteY5" fmla="*/ 0 h 3376878"/>
                    <a:gd name="connsiteX6" fmla="*/ 0 w 9306622"/>
                    <a:gd name="connsiteY6" fmla="*/ 3376878 h 3376878"/>
                    <a:gd name="connsiteX7" fmla="*/ 4598894 w 9306622"/>
                    <a:gd name="connsiteY7" fmla="*/ 812140 h 3376878"/>
                    <a:gd name="connsiteX0" fmla="*/ 0 w 4707728"/>
                    <a:gd name="connsiteY0" fmla="*/ 850815 h 1451451"/>
                    <a:gd name="connsiteX1" fmla="*/ 926768 w 4707728"/>
                    <a:gd name="connsiteY1" fmla="*/ 1451451 h 1451451"/>
                    <a:gd name="connsiteX2" fmla="*/ 1527403 w 4707728"/>
                    <a:gd name="connsiteY2" fmla="*/ 1264023 h 1451451"/>
                    <a:gd name="connsiteX3" fmla="*/ 1919706 w 4707728"/>
                    <a:gd name="connsiteY3" fmla="*/ 908250 h 1451451"/>
                    <a:gd name="connsiteX4" fmla="*/ 4698764 w 4707728"/>
                    <a:gd name="connsiteY4" fmla="*/ 935144 h 1451451"/>
                    <a:gd name="connsiteX5" fmla="*/ 4707728 w 4707728"/>
                    <a:gd name="connsiteY5" fmla="*/ 38675 h 1451451"/>
                    <a:gd name="connsiteX6" fmla="*/ 1936377 w 4707728"/>
                    <a:gd name="connsiteY6" fmla="*/ 0 h 1451451"/>
                    <a:gd name="connsiteX7" fmla="*/ 0 w 4707728"/>
                    <a:gd name="connsiteY7" fmla="*/ 850815 h 1451451"/>
                    <a:gd name="connsiteX0" fmla="*/ 0 w 4707728"/>
                    <a:gd name="connsiteY0" fmla="*/ 814957 h 1415593"/>
                    <a:gd name="connsiteX1" fmla="*/ 926768 w 4707728"/>
                    <a:gd name="connsiteY1" fmla="*/ 1415593 h 1415593"/>
                    <a:gd name="connsiteX2" fmla="*/ 1527403 w 4707728"/>
                    <a:gd name="connsiteY2" fmla="*/ 1228165 h 1415593"/>
                    <a:gd name="connsiteX3" fmla="*/ 1919706 w 4707728"/>
                    <a:gd name="connsiteY3" fmla="*/ 872392 h 1415593"/>
                    <a:gd name="connsiteX4" fmla="*/ 4698764 w 4707728"/>
                    <a:gd name="connsiteY4" fmla="*/ 899286 h 1415593"/>
                    <a:gd name="connsiteX5" fmla="*/ 4707728 w 4707728"/>
                    <a:gd name="connsiteY5" fmla="*/ 2817 h 1415593"/>
                    <a:gd name="connsiteX6" fmla="*/ 1918448 w 4707728"/>
                    <a:gd name="connsiteY6" fmla="*/ 0 h 1415593"/>
                    <a:gd name="connsiteX7" fmla="*/ 0 w 4707728"/>
                    <a:gd name="connsiteY7" fmla="*/ 814957 h 1415593"/>
                    <a:gd name="connsiteX0" fmla="*/ 0 w 4707728"/>
                    <a:gd name="connsiteY0" fmla="*/ 814957 h 1415593"/>
                    <a:gd name="connsiteX1" fmla="*/ 926768 w 4707728"/>
                    <a:gd name="connsiteY1" fmla="*/ 1415593 h 1415593"/>
                    <a:gd name="connsiteX2" fmla="*/ 1527403 w 4707728"/>
                    <a:gd name="connsiteY2" fmla="*/ 1228165 h 1415593"/>
                    <a:gd name="connsiteX3" fmla="*/ 1919706 w 4707728"/>
                    <a:gd name="connsiteY3" fmla="*/ 872392 h 1415593"/>
                    <a:gd name="connsiteX4" fmla="*/ 4680834 w 4707728"/>
                    <a:gd name="connsiteY4" fmla="*/ 872392 h 1415593"/>
                    <a:gd name="connsiteX5" fmla="*/ 4707728 w 4707728"/>
                    <a:gd name="connsiteY5" fmla="*/ 2817 h 1415593"/>
                    <a:gd name="connsiteX6" fmla="*/ 1918448 w 4707728"/>
                    <a:gd name="connsiteY6" fmla="*/ 0 h 1415593"/>
                    <a:gd name="connsiteX7" fmla="*/ 0 w 4707728"/>
                    <a:gd name="connsiteY7" fmla="*/ 814957 h 1415593"/>
                    <a:gd name="connsiteX0" fmla="*/ 0 w 4707728"/>
                    <a:gd name="connsiteY0" fmla="*/ 814957 h 1415593"/>
                    <a:gd name="connsiteX1" fmla="*/ 926768 w 4707728"/>
                    <a:gd name="connsiteY1" fmla="*/ 1415593 h 1415593"/>
                    <a:gd name="connsiteX2" fmla="*/ 1527403 w 4707728"/>
                    <a:gd name="connsiteY2" fmla="*/ 1228165 h 1415593"/>
                    <a:gd name="connsiteX3" fmla="*/ 1919706 w 4707728"/>
                    <a:gd name="connsiteY3" fmla="*/ 872392 h 1415593"/>
                    <a:gd name="connsiteX4" fmla="*/ 4680834 w 4707728"/>
                    <a:gd name="connsiteY4" fmla="*/ 872392 h 1415593"/>
                    <a:gd name="connsiteX5" fmla="*/ 4707728 w 4707728"/>
                    <a:gd name="connsiteY5" fmla="*/ 2817 h 1415593"/>
                    <a:gd name="connsiteX6" fmla="*/ 1918448 w 4707728"/>
                    <a:gd name="connsiteY6" fmla="*/ 0 h 1415593"/>
                    <a:gd name="connsiteX7" fmla="*/ 0 w 4707728"/>
                    <a:gd name="connsiteY7" fmla="*/ 814957 h 1415593"/>
                    <a:gd name="connsiteX0" fmla="*/ 0 w 4707728"/>
                    <a:gd name="connsiteY0" fmla="*/ 814957 h 1415593"/>
                    <a:gd name="connsiteX1" fmla="*/ 926768 w 4707728"/>
                    <a:gd name="connsiteY1" fmla="*/ 1415593 h 1415593"/>
                    <a:gd name="connsiteX2" fmla="*/ 1527403 w 4707728"/>
                    <a:gd name="connsiteY2" fmla="*/ 1228165 h 1415593"/>
                    <a:gd name="connsiteX3" fmla="*/ 1919706 w 4707728"/>
                    <a:gd name="connsiteY3" fmla="*/ 872392 h 1415593"/>
                    <a:gd name="connsiteX4" fmla="*/ 4680834 w 4707728"/>
                    <a:gd name="connsiteY4" fmla="*/ 872392 h 1415593"/>
                    <a:gd name="connsiteX5" fmla="*/ 4707728 w 4707728"/>
                    <a:gd name="connsiteY5" fmla="*/ 2817 h 1415593"/>
                    <a:gd name="connsiteX6" fmla="*/ 1918448 w 4707728"/>
                    <a:gd name="connsiteY6" fmla="*/ 0 h 1415593"/>
                    <a:gd name="connsiteX7" fmla="*/ 0 w 4707728"/>
                    <a:gd name="connsiteY7" fmla="*/ 814957 h 1415593"/>
                    <a:gd name="connsiteX0" fmla="*/ 0 w 4707728"/>
                    <a:gd name="connsiteY0" fmla="*/ 860225 h 1460861"/>
                    <a:gd name="connsiteX1" fmla="*/ 926768 w 4707728"/>
                    <a:gd name="connsiteY1" fmla="*/ 1460861 h 1460861"/>
                    <a:gd name="connsiteX2" fmla="*/ 1527403 w 4707728"/>
                    <a:gd name="connsiteY2" fmla="*/ 1273433 h 1460861"/>
                    <a:gd name="connsiteX3" fmla="*/ 1919706 w 4707728"/>
                    <a:gd name="connsiteY3" fmla="*/ 917660 h 1460861"/>
                    <a:gd name="connsiteX4" fmla="*/ 4680834 w 4707728"/>
                    <a:gd name="connsiteY4" fmla="*/ 917660 h 1460861"/>
                    <a:gd name="connsiteX5" fmla="*/ 4707728 w 4707728"/>
                    <a:gd name="connsiteY5" fmla="*/ 48085 h 1460861"/>
                    <a:gd name="connsiteX6" fmla="*/ 1927502 w 4707728"/>
                    <a:gd name="connsiteY6" fmla="*/ 0 h 1460861"/>
                    <a:gd name="connsiteX7" fmla="*/ 0 w 4707728"/>
                    <a:gd name="connsiteY7" fmla="*/ 860225 h 1460861"/>
                    <a:gd name="connsiteX0" fmla="*/ 0 w 4707728"/>
                    <a:gd name="connsiteY0" fmla="*/ 860225 h 1460861"/>
                    <a:gd name="connsiteX1" fmla="*/ 926768 w 4707728"/>
                    <a:gd name="connsiteY1" fmla="*/ 1460861 h 1460861"/>
                    <a:gd name="connsiteX2" fmla="*/ 1527403 w 4707728"/>
                    <a:gd name="connsiteY2" fmla="*/ 1273433 h 1460861"/>
                    <a:gd name="connsiteX3" fmla="*/ 1919706 w 4707728"/>
                    <a:gd name="connsiteY3" fmla="*/ 944820 h 1460861"/>
                    <a:gd name="connsiteX4" fmla="*/ 4680834 w 4707728"/>
                    <a:gd name="connsiteY4" fmla="*/ 917660 h 1460861"/>
                    <a:gd name="connsiteX5" fmla="*/ 4707728 w 4707728"/>
                    <a:gd name="connsiteY5" fmla="*/ 48085 h 1460861"/>
                    <a:gd name="connsiteX6" fmla="*/ 1927502 w 4707728"/>
                    <a:gd name="connsiteY6" fmla="*/ 0 h 1460861"/>
                    <a:gd name="connsiteX7" fmla="*/ 0 w 4707728"/>
                    <a:gd name="connsiteY7" fmla="*/ 860225 h 1460861"/>
                    <a:gd name="connsiteX0" fmla="*/ 0 w 4707728"/>
                    <a:gd name="connsiteY0" fmla="*/ 860225 h 1460861"/>
                    <a:gd name="connsiteX1" fmla="*/ 926768 w 4707728"/>
                    <a:gd name="connsiteY1" fmla="*/ 1460861 h 1460861"/>
                    <a:gd name="connsiteX2" fmla="*/ 1527403 w 4707728"/>
                    <a:gd name="connsiteY2" fmla="*/ 1273433 h 1460861"/>
                    <a:gd name="connsiteX3" fmla="*/ 1919706 w 4707728"/>
                    <a:gd name="connsiteY3" fmla="*/ 944820 h 1460861"/>
                    <a:gd name="connsiteX4" fmla="*/ 4680834 w 4707728"/>
                    <a:gd name="connsiteY4" fmla="*/ 926713 h 1460861"/>
                    <a:gd name="connsiteX5" fmla="*/ 4707728 w 4707728"/>
                    <a:gd name="connsiteY5" fmla="*/ 48085 h 1460861"/>
                    <a:gd name="connsiteX6" fmla="*/ 1927502 w 4707728"/>
                    <a:gd name="connsiteY6" fmla="*/ 0 h 1460861"/>
                    <a:gd name="connsiteX7" fmla="*/ 0 w 4707728"/>
                    <a:gd name="connsiteY7" fmla="*/ 860225 h 1460861"/>
                    <a:gd name="connsiteX0" fmla="*/ 0 w 4707728"/>
                    <a:gd name="connsiteY0" fmla="*/ 860225 h 1460861"/>
                    <a:gd name="connsiteX1" fmla="*/ 926768 w 4707728"/>
                    <a:gd name="connsiteY1" fmla="*/ 1460861 h 1460861"/>
                    <a:gd name="connsiteX2" fmla="*/ 1527403 w 4707728"/>
                    <a:gd name="connsiteY2" fmla="*/ 1273433 h 1460861"/>
                    <a:gd name="connsiteX3" fmla="*/ 1919706 w 4707728"/>
                    <a:gd name="connsiteY3" fmla="*/ 944820 h 1460861"/>
                    <a:gd name="connsiteX4" fmla="*/ 4680834 w 4707728"/>
                    <a:gd name="connsiteY4" fmla="*/ 926713 h 1460861"/>
                    <a:gd name="connsiteX5" fmla="*/ 4707728 w 4707728"/>
                    <a:gd name="connsiteY5" fmla="*/ 48085 h 1460861"/>
                    <a:gd name="connsiteX6" fmla="*/ 1927502 w 4707728"/>
                    <a:gd name="connsiteY6" fmla="*/ 0 h 1460861"/>
                    <a:gd name="connsiteX7" fmla="*/ 0 w 4707728"/>
                    <a:gd name="connsiteY7" fmla="*/ 860225 h 146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7728" h="1460861">
                      <a:moveTo>
                        <a:pt x="0" y="860225"/>
                      </a:moveTo>
                      <a:lnTo>
                        <a:pt x="926768" y="1460861"/>
                      </a:lnTo>
                      <a:lnTo>
                        <a:pt x="1527403" y="1273433"/>
                      </a:lnTo>
                      <a:lnTo>
                        <a:pt x="1919706" y="944820"/>
                      </a:lnTo>
                      <a:cubicBezTo>
                        <a:pt x="2445278" y="887033"/>
                        <a:pt x="3760458" y="932749"/>
                        <a:pt x="4680834" y="926713"/>
                      </a:cubicBezTo>
                      <a:lnTo>
                        <a:pt x="4707728" y="48085"/>
                      </a:lnTo>
                      <a:lnTo>
                        <a:pt x="1927502" y="0"/>
                      </a:lnTo>
                      <a:lnTo>
                        <a:pt x="0" y="860225"/>
                      </a:lnTo>
                      <a:close/>
                    </a:path>
                  </a:pathLst>
                </a:custGeom>
                <a:gradFill flip="none" rotWithShape="1">
                  <a:gsLst>
                    <a:gs pos="0">
                      <a:srgbClr val="00939A"/>
                    </a:gs>
                    <a:gs pos="52000">
                      <a:srgbClr val="008893">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dirty="0" err="1">
                    <a:solidFill>
                      <a:srgbClr val="002353"/>
                    </a:solidFill>
                    <a:latin typeface="Arial"/>
                  </a:endParaRPr>
                </a:p>
              </p:txBody>
            </p:sp>
            <p:cxnSp>
              <p:nvCxnSpPr>
                <p:cNvPr id="32" name="Straight Connector 31">
                  <a:extLst>
                    <a:ext uri="{FF2B5EF4-FFF2-40B4-BE49-F238E27FC236}">
                      <a16:creationId xmlns:a16="http://schemas.microsoft.com/office/drawing/2014/main" id="{B337ED58-0DD6-3803-070A-D2F012DB39FF}"/>
                    </a:ext>
                  </a:extLst>
                </p:cNvPr>
                <p:cNvCxnSpPr>
                  <a:cxnSpLocks/>
                </p:cNvCxnSpPr>
                <p:nvPr/>
              </p:nvCxnSpPr>
              <p:spPr>
                <a:xfrm flipH="1">
                  <a:off x="7337356" y="1028649"/>
                  <a:ext cx="1916786" cy="1118585"/>
                </a:xfrm>
                <a:prstGeom prst="line">
                  <a:avLst/>
                </a:prstGeom>
                <a:ln w="28575">
                  <a:solidFill>
                    <a:srgbClr val="00235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ED9429-5D2D-B0F9-7878-49E8428084FA}"/>
                    </a:ext>
                  </a:extLst>
                </p:cNvPr>
                <p:cNvCxnSpPr>
                  <a:cxnSpLocks/>
                </p:cNvCxnSpPr>
                <p:nvPr/>
              </p:nvCxnSpPr>
              <p:spPr>
                <a:xfrm flipH="1">
                  <a:off x="7499856" y="1225725"/>
                  <a:ext cx="1741071" cy="1079711"/>
                </a:xfrm>
                <a:prstGeom prst="line">
                  <a:avLst/>
                </a:prstGeom>
                <a:ln w="28575">
                  <a:solidFill>
                    <a:srgbClr val="00235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06DC09-B39B-A53E-1E0A-4BB580729FA3}"/>
                    </a:ext>
                  </a:extLst>
                </p:cNvPr>
                <p:cNvCxnSpPr>
                  <a:cxnSpLocks/>
                </p:cNvCxnSpPr>
                <p:nvPr/>
              </p:nvCxnSpPr>
              <p:spPr>
                <a:xfrm flipH="1">
                  <a:off x="8194436" y="1401529"/>
                  <a:ext cx="1046491" cy="735072"/>
                </a:xfrm>
                <a:prstGeom prst="line">
                  <a:avLst/>
                </a:prstGeom>
                <a:ln w="28575">
                  <a:solidFill>
                    <a:srgbClr val="00235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1A6CE2-2D11-F16E-C940-ED6443A77827}"/>
                    </a:ext>
                  </a:extLst>
                </p:cNvPr>
                <p:cNvCxnSpPr>
                  <a:cxnSpLocks/>
                </p:cNvCxnSpPr>
                <p:nvPr/>
              </p:nvCxnSpPr>
              <p:spPr>
                <a:xfrm flipH="1">
                  <a:off x="7194462" y="853922"/>
                  <a:ext cx="2065796" cy="1062487"/>
                </a:xfrm>
                <a:prstGeom prst="line">
                  <a:avLst/>
                </a:prstGeom>
                <a:ln w="28575">
                  <a:solidFill>
                    <a:srgbClr val="002353"/>
                  </a:solidFill>
                </a:ln>
              </p:spPr>
              <p:style>
                <a:lnRef idx="1">
                  <a:schemeClr val="accent1"/>
                </a:lnRef>
                <a:fillRef idx="0">
                  <a:schemeClr val="accent1"/>
                </a:fillRef>
                <a:effectRef idx="0">
                  <a:schemeClr val="accent1"/>
                </a:effectRef>
                <a:fontRef idx="minor">
                  <a:schemeClr val="tx1"/>
                </a:fontRef>
              </p:style>
            </p:cxnSp>
          </p:grpSp>
          <p:sp>
            <p:nvSpPr>
              <p:cNvPr id="12" name="Freeform: Shape 11">
                <a:extLst>
                  <a:ext uri="{FF2B5EF4-FFF2-40B4-BE49-F238E27FC236}">
                    <a16:creationId xmlns:a16="http://schemas.microsoft.com/office/drawing/2014/main" id="{1BCBF9C4-AB7C-06A1-DC2A-11BFC203BBA4}"/>
                  </a:ext>
                </a:extLst>
              </p:cNvPr>
              <p:cNvSpPr/>
              <p:nvPr/>
            </p:nvSpPr>
            <p:spPr>
              <a:xfrm>
                <a:off x="7111855" y="2697564"/>
                <a:ext cx="573030" cy="809619"/>
              </a:xfrm>
              <a:custGeom>
                <a:avLst/>
                <a:gdLst>
                  <a:gd name="connsiteX0" fmla="*/ 0 w 627613"/>
                  <a:gd name="connsiteY0" fmla="*/ 0 h 886738"/>
                  <a:gd name="connsiteX1" fmla="*/ 59573 w 627613"/>
                  <a:gd name="connsiteY1" fmla="*/ 20721 h 886738"/>
                  <a:gd name="connsiteX2" fmla="*/ 443593 w 627613"/>
                  <a:gd name="connsiteY2" fmla="*/ 175999 h 886738"/>
                  <a:gd name="connsiteX3" fmla="*/ 611729 w 627613"/>
                  <a:gd name="connsiteY3" fmla="*/ 199374 h 886738"/>
                  <a:gd name="connsiteX4" fmla="*/ 627613 w 627613"/>
                  <a:gd name="connsiteY4" fmla="*/ 201561 h 886738"/>
                  <a:gd name="connsiteX5" fmla="*/ 627613 w 627613"/>
                  <a:gd name="connsiteY5" fmla="*/ 886738 h 886738"/>
                  <a:gd name="connsiteX6" fmla="*/ 0 w 627613"/>
                  <a:gd name="connsiteY6" fmla="*/ 886738 h 886738"/>
                  <a:gd name="connsiteX7" fmla="*/ 0 w 627613"/>
                  <a:gd name="connsiteY7" fmla="*/ 0 h 88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613" h="886738">
                    <a:moveTo>
                      <a:pt x="0" y="0"/>
                    </a:moveTo>
                    <a:lnTo>
                      <a:pt x="59573" y="20721"/>
                    </a:lnTo>
                    <a:cubicBezTo>
                      <a:pt x="185286" y="67981"/>
                      <a:pt x="313252" y="119643"/>
                      <a:pt x="443593" y="175999"/>
                    </a:cubicBezTo>
                    <a:cubicBezTo>
                      <a:pt x="500873" y="184052"/>
                      <a:pt x="556892" y="191813"/>
                      <a:pt x="611729" y="199374"/>
                    </a:cubicBezTo>
                    <a:lnTo>
                      <a:pt x="627613" y="201561"/>
                    </a:lnTo>
                    <a:lnTo>
                      <a:pt x="627613" y="886738"/>
                    </a:lnTo>
                    <a:lnTo>
                      <a:pt x="0" y="886738"/>
                    </a:lnTo>
                    <a:lnTo>
                      <a:pt x="0" y="0"/>
                    </a:lnTo>
                    <a:close/>
                  </a:path>
                </a:pathLst>
              </a:custGeom>
              <a:solidFill>
                <a:schemeClr val="accent4">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16" name="Freeform: Shape 15">
                <a:extLst>
                  <a:ext uri="{FF2B5EF4-FFF2-40B4-BE49-F238E27FC236}">
                    <a16:creationId xmlns:a16="http://schemas.microsoft.com/office/drawing/2014/main" id="{A2045E00-14A6-780B-ECAC-B83A1496B57B}"/>
                  </a:ext>
                </a:extLst>
              </p:cNvPr>
              <p:cNvSpPr/>
              <p:nvPr/>
            </p:nvSpPr>
            <p:spPr>
              <a:xfrm>
                <a:off x="6557457" y="2520004"/>
                <a:ext cx="554398" cy="987179"/>
              </a:xfrm>
              <a:custGeom>
                <a:avLst/>
                <a:gdLst>
                  <a:gd name="connsiteX0" fmla="*/ 0 w 607207"/>
                  <a:gd name="connsiteY0" fmla="*/ 0 h 1081212"/>
                  <a:gd name="connsiteX1" fmla="*/ 296282 w 607207"/>
                  <a:gd name="connsiteY1" fmla="*/ 86324 h 1081212"/>
                  <a:gd name="connsiteX2" fmla="*/ 607207 w 607207"/>
                  <a:gd name="connsiteY2" fmla="*/ 194474 h 1081212"/>
                  <a:gd name="connsiteX3" fmla="*/ 607207 w 607207"/>
                  <a:gd name="connsiteY3" fmla="*/ 1081212 h 1081212"/>
                  <a:gd name="connsiteX4" fmla="*/ 0 w 607207"/>
                  <a:gd name="connsiteY4" fmla="*/ 1081212 h 1081212"/>
                  <a:gd name="connsiteX5" fmla="*/ 0 w 607207"/>
                  <a:gd name="connsiteY5" fmla="*/ 0 h 10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207" h="1081212">
                    <a:moveTo>
                      <a:pt x="0" y="0"/>
                    </a:moveTo>
                    <a:lnTo>
                      <a:pt x="296282" y="86324"/>
                    </a:lnTo>
                    <a:lnTo>
                      <a:pt x="607207" y="194474"/>
                    </a:lnTo>
                    <a:lnTo>
                      <a:pt x="607207" y="1081212"/>
                    </a:lnTo>
                    <a:lnTo>
                      <a:pt x="0" y="1081212"/>
                    </a:lnTo>
                    <a:lnTo>
                      <a:pt x="0" y="0"/>
                    </a:lnTo>
                    <a:close/>
                  </a:path>
                </a:pathLst>
              </a:cu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defRPr/>
                </a:pPr>
                <a:r>
                  <a:rPr lang="en-GB" sz="1400" dirty="0">
                    <a:solidFill>
                      <a:prstClr val="white"/>
                    </a:solidFill>
                    <a:latin typeface="Arial"/>
                  </a:rPr>
                  <a:t>SAE J3101</a:t>
                </a:r>
              </a:p>
              <a:p>
                <a:pPr algn="ctr">
                  <a:defRPr/>
                </a:pPr>
                <a:r>
                  <a:rPr lang="en-GB" sz="1400" dirty="0">
                    <a:solidFill>
                      <a:prstClr val="white"/>
                    </a:solidFill>
                    <a:latin typeface="Arial"/>
                  </a:rPr>
                  <a:t>Key</a:t>
                </a:r>
              </a:p>
              <a:p>
                <a:pPr algn="ctr">
                  <a:defRPr/>
                </a:pPr>
                <a:r>
                  <a:rPr lang="en-GB" sz="1400" dirty="0">
                    <a:solidFill>
                      <a:prstClr val="white"/>
                    </a:solidFill>
                    <a:latin typeface="Arial"/>
                  </a:rPr>
                  <a:t>Store</a:t>
                </a:r>
              </a:p>
            </p:txBody>
          </p:sp>
          <p:sp>
            <p:nvSpPr>
              <p:cNvPr id="17" name="Freeform: Shape 16">
                <a:extLst>
                  <a:ext uri="{FF2B5EF4-FFF2-40B4-BE49-F238E27FC236}">
                    <a16:creationId xmlns:a16="http://schemas.microsoft.com/office/drawing/2014/main" id="{07520BC2-4A30-EA4A-7423-7F651464DC29}"/>
                  </a:ext>
                </a:extLst>
              </p:cNvPr>
              <p:cNvSpPr/>
              <p:nvPr/>
            </p:nvSpPr>
            <p:spPr>
              <a:xfrm>
                <a:off x="7684884" y="2881596"/>
                <a:ext cx="430137" cy="625587"/>
              </a:xfrm>
              <a:custGeom>
                <a:avLst/>
                <a:gdLst>
                  <a:gd name="connsiteX0" fmla="*/ 0 w 471109"/>
                  <a:gd name="connsiteY0" fmla="*/ 0 h 685177"/>
                  <a:gd name="connsiteX1" fmla="*/ 145152 w 471109"/>
                  <a:gd name="connsiteY1" fmla="*/ 19989 h 685177"/>
                  <a:gd name="connsiteX2" fmla="*/ 447775 w 471109"/>
                  <a:gd name="connsiteY2" fmla="*/ 62964 h 685177"/>
                  <a:gd name="connsiteX3" fmla="*/ 471108 w 471109"/>
                  <a:gd name="connsiteY3" fmla="*/ 66704 h 685177"/>
                  <a:gd name="connsiteX4" fmla="*/ 471108 w 471109"/>
                  <a:gd name="connsiteY4" fmla="*/ 439952 h 685177"/>
                  <a:gd name="connsiteX5" fmla="*/ 471109 w 471109"/>
                  <a:gd name="connsiteY5" fmla="*/ 439952 h 685177"/>
                  <a:gd name="connsiteX6" fmla="*/ 471109 w 471109"/>
                  <a:gd name="connsiteY6" fmla="*/ 685177 h 685177"/>
                  <a:gd name="connsiteX7" fmla="*/ 0 w 471109"/>
                  <a:gd name="connsiteY7" fmla="*/ 685177 h 685177"/>
                  <a:gd name="connsiteX8" fmla="*/ 0 w 471109"/>
                  <a:gd name="connsiteY8" fmla="*/ 0 h 68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09" h="685177">
                    <a:moveTo>
                      <a:pt x="0" y="0"/>
                    </a:moveTo>
                    <a:lnTo>
                      <a:pt x="145152" y="19989"/>
                    </a:lnTo>
                    <a:cubicBezTo>
                      <a:pt x="250246" y="34497"/>
                      <a:pt x="350915" y="48575"/>
                      <a:pt x="447775" y="62964"/>
                    </a:cubicBezTo>
                    <a:lnTo>
                      <a:pt x="471108" y="66704"/>
                    </a:lnTo>
                    <a:lnTo>
                      <a:pt x="471108" y="439952"/>
                    </a:lnTo>
                    <a:lnTo>
                      <a:pt x="471109" y="439952"/>
                    </a:lnTo>
                    <a:lnTo>
                      <a:pt x="471109" y="685177"/>
                    </a:lnTo>
                    <a:lnTo>
                      <a:pt x="0" y="685177"/>
                    </a:lnTo>
                    <a:lnTo>
                      <a:pt x="0" y="0"/>
                    </a:lnTo>
                    <a:close/>
                  </a:path>
                </a:pathLst>
              </a:custGeom>
              <a:solidFill>
                <a:schemeClr val="accent4">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42" name="App Types Text">
                <a:extLst>
                  <a:ext uri="{FF2B5EF4-FFF2-40B4-BE49-F238E27FC236}">
                    <a16:creationId xmlns:a16="http://schemas.microsoft.com/office/drawing/2014/main" id="{1AEDBA36-FC12-260B-593B-05760C523AAB}"/>
                  </a:ext>
                </a:extLst>
              </p:cNvPr>
              <p:cNvSpPr txBox="1"/>
              <p:nvPr/>
            </p:nvSpPr>
            <p:spPr>
              <a:xfrm>
                <a:off x="9177033" y="830843"/>
                <a:ext cx="3012252" cy="2554545"/>
              </a:xfrm>
              <a:prstGeom prst="rect">
                <a:avLst/>
              </a:prstGeom>
              <a:noFill/>
            </p:spPr>
            <p:txBody>
              <a:bodyPr wrap="square">
                <a:spAutoFit/>
              </a:bodyPr>
              <a:lstStyle/>
              <a:p>
                <a:pPr>
                  <a:defRPr/>
                </a:pPr>
                <a:r>
                  <a:rPr lang="en-GB" sz="1600" dirty="0">
                    <a:solidFill>
                      <a:prstClr val="white"/>
                    </a:solidFill>
                    <a:latin typeface="Arial"/>
                  </a:rPr>
                  <a:t>Digital Car Key</a:t>
                </a:r>
              </a:p>
              <a:p>
                <a:pPr>
                  <a:defRPr/>
                </a:pPr>
                <a:r>
                  <a:rPr lang="en-GB" sz="1600" dirty="0">
                    <a:solidFill>
                      <a:prstClr val="white"/>
                    </a:solidFill>
                    <a:latin typeface="Arial"/>
                  </a:rPr>
                  <a:t>General Purpose Security (KeyStore…)</a:t>
                </a:r>
              </a:p>
              <a:p>
                <a:pPr>
                  <a:defRPr/>
                </a:pPr>
                <a:r>
                  <a:rPr lang="en-GB" sz="1600" dirty="0">
                    <a:solidFill>
                      <a:prstClr val="white"/>
                    </a:solidFill>
                    <a:latin typeface="Arial"/>
                  </a:rPr>
                  <a:t>IVI Applications (DRM, Payment…)</a:t>
                </a:r>
              </a:p>
              <a:p>
                <a:pPr>
                  <a:defRPr/>
                </a:pPr>
                <a:r>
                  <a:rPr lang="en-GB" sz="1600" dirty="0">
                    <a:solidFill>
                      <a:prstClr val="white"/>
                    </a:solidFill>
                    <a:latin typeface="Arial"/>
                  </a:rPr>
                  <a:t>V2X Trusted Applications (Comms…)</a:t>
                </a:r>
                <a:br>
                  <a:rPr lang="en-GB" sz="1600" dirty="0">
                    <a:solidFill>
                      <a:prstClr val="white"/>
                    </a:solidFill>
                    <a:latin typeface="Arial"/>
                  </a:rPr>
                </a:br>
                <a:r>
                  <a:rPr lang="en-GB" sz="1600" dirty="0">
                    <a:solidFill>
                      <a:prstClr val="white"/>
                    </a:solidFill>
                    <a:latin typeface="Arial"/>
                  </a:rPr>
                  <a:t>Government Regulation (Audit, SBOM..)</a:t>
                </a:r>
              </a:p>
              <a:p>
                <a:pPr>
                  <a:defRPr/>
                </a:pPr>
                <a:r>
                  <a:rPr lang="en-GB" sz="1600" dirty="0">
                    <a:solidFill>
                      <a:prstClr val="white"/>
                    </a:solidFill>
                    <a:latin typeface="Arial"/>
                  </a:rPr>
                  <a:t>Mobility as a Service (….)</a:t>
                </a:r>
              </a:p>
            </p:txBody>
          </p:sp>
          <p:sp>
            <p:nvSpPr>
              <p:cNvPr id="25" name="Secure Containers Text">
                <a:extLst>
                  <a:ext uri="{FF2B5EF4-FFF2-40B4-BE49-F238E27FC236}">
                    <a16:creationId xmlns:a16="http://schemas.microsoft.com/office/drawing/2014/main" id="{DA167971-50D9-06C1-C881-F2B850549794}"/>
                  </a:ext>
                </a:extLst>
              </p:cNvPr>
              <p:cNvSpPr txBox="1"/>
              <p:nvPr/>
            </p:nvSpPr>
            <p:spPr>
              <a:xfrm>
                <a:off x="7232735" y="2108116"/>
                <a:ext cx="1174507" cy="738664"/>
              </a:xfrm>
              <a:prstGeom prst="rect">
                <a:avLst/>
              </a:prstGeom>
              <a:noFill/>
            </p:spPr>
            <p:txBody>
              <a:bodyPr wrap="square" lIns="0" tIns="0" rIns="0" bIns="0" rtlCol="0">
                <a:spAutoFit/>
              </a:bodyPr>
              <a:lstStyle/>
              <a:p>
                <a:pPr>
                  <a:defRPr/>
                </a:pPr>
                <a:r>
                  <a:rPr lang="en-GB" sz="1600" dirty="0">
                    <a:solidFill>
                      <a:prstClr val="white"/>
                    </a:solidFill>
                    <a:latin typeface="Arial"/>
                  </a:rPr>
                  <a:t>Multi-Tenant Secured Services</a:t>
                </a:r>
              </a:p>
            </p:txBody>
          </p:sp>
        </p:grpSp>
        <p:sp>
          <p:nvSpPr>
            <p:cNvPr id="28" name="Box: Containerized Plat">
              <a:extLst>
                <a:ext uri="{FF2B5EF4-FFF2-40B4-BE49-F238E27FC236}">
                  <a16:creationId xmlns:a16="http://schemas.microsoft.com/office/drawing/2014/main" id="{4B9DDB5E-8F54-603D-D770-502A9DA54B88}"/>
                </a:ext>
              </a:extLst>
            </p:cNvPr>
            <p:cNvSpPr/>
            <p:nvPr/>
          </p:nvSpPr>
          <p:spPr>
            <a:xfrm>
              <a:off x="6557457" y="3507183"/>
              <a:ext cx="1557565" cy="869030"/>
            </a:xfrm>
            <a:custGeom>
              <a:avLst/>
              <a:gdLst>
                <a:gd name="connsiteX0" fmla="*/ 0 w 1557565"/>
                <a:gd name="connsiteY0" fmla="*/ 0 h 869030"/>
                <a:gd name="connsiteX1" fmla="*/ 1557564 w 1557565"/>
                <a:gd name="connsiteY1" fmla="*/ 0 h 869030"/>
                <a:gd name="connsiteX2" fmla="*/ 1557564 w 1557565"/>
                <a:gd name="connsiteY2" fmla="*/ 72157 h 869030"/>
                <a:gd name="connsiteX3" fmla="*/ 1557565 w 1557565"/>
                <a:gd name="connsiteY3" fmla="*/ 72157 h 869030"/>
                <a:gd name="connsiteX4" fmla="*/ 1557565 w 1557565"/>
                <a:gd name="connsiteY4" fmla="*/ 869030 h 869030"/>
                <a:gd name="connsiteX5" fmla="*/ 0 w 1557565"/>
                <a:gd name="connsiteY5" fmla="*/ 869030 h 869030"/>
                <a:gd name="connsiteX6" fmla="*/ 0 w 1557565"/>
                <a:gd name="connsiteY6" fmla="*/ 0 h 86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565" h="869030">
                  <a:moveTo>
                    <a:pt x="0" y="0"/>
                  </a:moveTo>
                  <a:lnTo>
                    <a:pt x="1557564" y="0"/>
                  </a:lnTo>
                  <a:lnTo>
                    <a:pt x="1557564" y="72157"/>
                  </a:lnTo>
                  <a:lnTo>
                    <a:pt x="1557565" y="72157"/>
                  </a:lnTo>
                  <a:lnTo>
                    <a:pt x="1557565" y="869030"/>
                  </a:lnTo>
                  <a:lnTo>
                    <a:pt x="0" y="869030"/>
                  </a:lnTo>
                  <a:lnTo>
                    <a:pt x="0" y="0"/>
                  </a:lnTo>
                  <a:close/>
                </a:path>
              </a:pathLst>
            </a:cu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GB" sz="1600" dirty="0">
                  <a:solidFill>
                    <a:prstClr val="white"/>
                  </a:solidFill>
                  <a:latin typeface="Arial"/>
                </a:rPr>
                <a:t>Security</a:t>
              </a:r>
            </a:p>
            <a:p>
              <a:pPr algn="ctr">
                <a:defRPr/>
              </a:pPr>
              <a:r>
                <a:rPr lang="en-GB" sz="1600" dirty="0">
                  <a:solidFill>
                    <a:prstClr val="white"/>
                  </a:solidFill>
                  <a:latin typeface="Arial"/>
                </a:rPr>
                <a:t>Containerized</a:t>
              </a:r>
            </a:p>
            <a:p>
              <a:pPr algn="ctr">
                <a:defRPr/>
              </a:pPr>
              <a:r>
                <a:rPr lang="en-GB" sz="1600" dirty="0">
                  <a:solidFill>
                    <a:prstClr val="white"/>
                  </a:solidFill>
                  <a:latin typeface="Arial"/>
                </a:rPr>
                <a:t>Platform</a:t>
              </a:r>
            </a:p>
          </p:txBody>
        </p:sp>
      </p:grpSp>
      <p:grpSp>
        <p:nvGrpSpPr>
          <p:cNvPr id="7" name="Group 6">
            <a:extLst>
              <a:ext uri="{FF2B5EF4-FFF2-40B4-BE49-F238E27FC236}">
                <a16:creationId xmlns:a16="http://schemas.microsoft.com/office/drawing/2014/main" id="{B2F7CF8F-2CCE-CEB9-442B-EA58AFD42312}"/>
              </a:ext>
            </a:extLst>
          </p:cNvPr>
          <p:cNvGrpSpPr/>
          <p:nvPr/>
        </p:nvGrpSpPr>
        <p:grpSpPr>
          <a:xfrm>
            <a:off x="3248994" y="2305662"/>
            <a:ext cx="3325259" cy="2066859"/>
            <a:chOff x="3232199" y="2309355"/>
            <a:chExt cx="3325258" cy="2066858"/>
          </a:xfrm>
        </p:grpSpPr>
        <p:sp>
          <p:nvSpPr>
            <p:cNvPr id="26" name="Freeform: Shape 25">
              <a:extLst>
                <a:ext uri="{FF2B5EF4-FFF2-40B4-BE49-F238E27FC236}">
                  <a16:creationId xmlns:a16="http://schemas.microsoft.com/office/drawing/2014/main" id="{7B275918-3C6D-F156-34A5-A643FA989CD5}"/>
                </a:ext>
              </a:extLst>
            </p:cNvPr>
            <p:cNvSpPr/>
            <p:nvPr/>
          </p:nvSpPr>
          <p:spPr>
            <a:xfrm>
              <a:off x="3232199" y="3507183"/>
              <a:ext cx="3325258" cy="869030"/>
            </a:xfrm>
            <a:custGeom>
              <a:avLst/>
              <a:gdLst>
                <a:gd name="connsiteX0" fmla="*/ 2724727 w 3325258"/>
                <a:gd name="connsiteY0" fmla="*/ 0 h 869030"/>
                <a:gd name="connsiteX1" fmla="*/ 3325258 w 3325258"/>
                <a:gd name="connsiteY1" fmla="*/ 0 h 869030"/>
                <a:gd name="connsiteX2" fmla="*/ 3325258 w 3325258"/>
                <a:gd name="connsiteY2" fmla="*/ 869030 h 869030"/>
                <a:gd name="connsiteX3" fmla="*/ 2724728 w 3325258"/>
                <a:gd name="connsiteY3" fmla="*/ 869030 h 869030"/>
                <a:gd name="connsiteX4" fmla="*/ 2724728 w 3325258"/>
                <a:gd name="connsiteY4" fmla="*/ 869029 h 869030"/>
                <a:gd name="connsiteX5" fmla="*/ 0 w 3325258"/>
                <a:gd name="connsiteY5" fmla="*/ 869029 h 869030"/>
                <a:gd name="connsiteX6" fmla="*/ 0 w 3325258"/>
                <a:gd name="connsiteY6" fmla="*/ 1 h 869030"/>
                <a:gd name="connsiteX7" fmla="*/ 2724727 w 3325258"/>
                <a:gd name="connsiteY7" fmla="*/ 1 h 869030"/>
                <a:gd name="connsiteX8" fmla="*/ 2724727 w 3325258"/>
                <a:gd name="connsiteY8" fmla="*/ 0 h 86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58" h="869030">
                  <a:moveTo>
                    <a:pt x="2724727" y="0"/>
                  </a:moveTo>
                  <a:lnTo>
                    <a:pt x="3325258" y="0"/>
                  </a:lnTo>
                  <a:lnTo>
                    <a:pt x="3325258" y="869030"/>
                  </a:lnTo>
                  <a:lnTo>
                    <a:pt x="2724728" y="869030"/>
                  </a:lnTo>
                  <a:lnTo>
                    <a:pt x="2724728" y="869029"/>
                  </a:lnTo>
                  <a:lnTo>
                    <a:pt x="0" y="869029"/>
                  </a:lnTo>
                  <a:lnTo>
                    <a:pt x="0" y="1"/>
                  </a:lnTo>
                  <a:lnTo>
                    <a:pt x="2724727" y="1"/>
                  </a:lnTo>
                  <a:lnTo>
                    <a:pt x="2724727" y="0"/>
                  </a:lnTo>
                  <a:close/>
                </a:path>
              </a:pathLst>
            </a:cu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GB" sz="2400" dirty="0">
                  <a:solidFill>
                    <a:prstClr val="white"/>
                  </a:solidFill>
                  <a:latin typeface="Arial"/>
                </a:rPr>
                <a:t>Containerized</a:t>
              </a:r>
            </a:p>
            <a:p>
              <a:pPr algn="ctr">
                <a:defRPr/>
              </a:pPr>
              <a:r>
                <a:rPr lang="en-GB" sz="2400" dirty="0">
                  <a:solidFill>
                    <a:prstClr val="white"/>
                  </a:solidFill>
                  <a:latin typeface="Arial"/>
                </a:rPr>
                <a:t>Platform</a:t>
              </a:r>
            </a:p>
          </p:txBody>
        </p:sp>
        <p:sp>
          <p:nvSpPr>
            <p:cNvPr id="6" name="Freeform: Shape 5">
              <a:extLst>
                <a:ext uri="{FF2B5EF4-FFF2-40B4-BE49-F238E27FC236}">
                  <a16:creationId xmlns:a16="http://schemas.microsoft.com/office/drawing/2014/main" id="{187183CB-4337-E715-D8D5-9F867BDFFF32}"/>
                </a:ext>
              </a:extLst>
            </p:cNvPr>
            <p:cNvSpPr/>
            <p:nvPr/>
          </p:nvSpPr>
          <p:spPr>
            <a:xfrm>
              <a:off x="4856999" y="2309355"/>
              <a:ext cx="573030" cy="1197829"/>
            </a:xfrm>
            <a:custGeom>
              <a:avLst/>
              <a:gdLst>
                <a:gd name="connsiteX0" fmla="*/ 179142 w 627613"/>
                <a:gd name="connsiteY0" fmla="*/ 0 h 1311927"/>
                <a:gd name="connsiteX1" fmla="*/ 406740 w 627613"/>
                <a:gd name="connsiteY1" fmla="*/ 4068 h 1311927"/>
                <a:gd name="connsiteX2" fmla="*/ 627613 w 627613"/>
                <a:gd name="connsiteY2" fmla="*/ 16169 h 1311927"/>
                <a:gd name="connsiteX3" fmla="*/ 627613 w 627613"/>
                <a:gd name="connsiteY3" fmla="*/ 1311927 h 1311927"/>
                <a:gd name="connsiteX4" fmla="*/ 0 w 627613"/>
                <a:gd name="connsiteY4" fmla="*/ 1311927 h 1311927"/>
                <a:gd name="connsiteX5" fmla="*/ 0 w 627613"/>
                <a:gd name="connsiteY5" fmla="*/ 3445 h 1311927"/>
                <a:gd name="connsiteX6" fmla="*/ 179142 w 627613"/>
                <a:gd name="connsiteY6" fmla="*/ 0 h 13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613" h="1311927">
                  <a:moveTo>
                    <a:pt x="179142" y="0"/>
                  </a:moveTo>
                  <a:cubicBezTo>
                    <a:pt x="254199" y="-8"/>
                    <a:pt x="330048" y="1307"/>
                    <a:pt x="406740" y="4068"/>
                  </a:cubicBezTo>
                  <a:lnTo>
                    <a:pt x="627613" y="16169"/>
                  </a:lnTo>
                  <a:lnTo>
                    <a:pt x="627613" y="1311927"/>
                  </a:lnTo>
                  <a:lnTo>
                    <a:pt x="0" y="1311927"/>
                  </a:lnTo>
                  <a:lnTo>
                    <a:pt x="0" y="3445"/>
                  </a:lnTo>
                  <a:lnTo>
                    <a:pt x="179142" y="0"/>
                  </a:lnTo>
                  <a:close/>
                </a:path>
              </a:pathLst>
            </a:cu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10" name="Freeform: Shape 9">
              <a:extLst>
                <a:ext uri="{FF2B5EF4-FFF2-40B4-BE49-F238E27FC236}">
                  <a16:creationId xmlns:a16="http://schemas.microsoft.com/office/drawing/2014/main" id="{26FBC701-1798-EB77-0715-9AA1291A9A38}"/>
                </a:ext>
              </a:extLst>
            </p:cNvPr>
            <p:cNvSpPr/>
            <p:nvPr/>
          </p:nvSpPr>
          <p:spPr>
            <a:xfrm>
              <a:off x="3729572" y="2352160"/>
              <a:ext cx="573030" cy="1155024"/>
            </a:xfrm>
            <a:custGeom>
              <a:avLst/>
              <a:gdLst>
                <a:gd name="connsiteX0" fmla="*/ 627613 w 627613"/>
                <a:gd name="connsiteY0" fmla="*/ 0 h 1265045"/>
                <a:gd name="connsiteX1" fmla="*/ 627613 w 627613"/>
                <a:gd name="connsiteY1" fmla="*/ 1265045 h 1265045"/>
                <a:gd name="connsiteX2" fmla="*/ 0 w 627613"/>
                <a:gd name="connsiteY2" fmla="*/ 1265045 h 1265045"/>
                <a:gd name="connsiteX3" fmla="*/ 0 w 627613"/>
                <a:gd name="connsiteY3" fmla="*/ 93720 h 1265045"/>
                <a:gd name="connsiteX4" fmla="*/ 3394 w 627613"/>
                <a:gd name="connsiteY4" fmla="*/ 93047 h 1265045"/>
                <a:gd name="connsiteX5" fmla="*/ 455694 w 627613"/>
                <a:gd name="connsiteY5" fmla="*/ 20766 h 1265045"/>
                <a:gd name="connsiteX6" fmla="*/ 627613 w 627613"/>
                <a:gd name="connsiteY6" fmla="*/ 0 h 12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613" h="1265045">
                  <a:moveTo>
                    <a:pt x="627613" y="0"/>
                  </a:moveTo>
                  <a:lnTo>
                    <a:pt x="627613" y="1265045"/>
                  </a:lnTo>
                  <a:lnTo>
                    <a:pt x="0" y="1265045"/>
                  </a:lnTo>
                  <a:lnTo>
                    <a:pt x="0" y="93720"/>
                  </a:lnTo>
                  <a:lnTo>
                    <a:pt x="3394" y="93047"/>
                  </a:lnTo>
                  <a:cubicBezTo>
                    <a:pt x="151738" y="66036"/>
                    <a:pt x="302318" y="41491"/>
                    <a:pt x="455694" y="20766"/>
                  </a:cubicBezTo>
                  <a:lnTo>
                    <a:pt x="627613" y="0"/>
                  </a:lnTo>
                  <a:close/>
                </a:path>
              </a:pathLst>
            </a:cu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11" name="Freeform: Shape 10">
              <a:extLst>
                <a:ext uri="{FF2B5EF4-FFF2-40B4-BE49-F238E27FC236}">
                  <a16:creationId xmlns:a16="http://schemas.microsoft.com/office/drawing/2014/main" id="{6B0DD5E0-DD88-3FA9-35E1-6DB296E24442}"/>
                </a:ext>
              </a:extLst>
            </p:cNvPr>
            <p:cNvSpPr/>
            <p:nvPr/>
          </p:nvSpPr>
          <p:spPr>
            <a:xfrm>
              <a:off x="5984427" y="2393153"/>
              <a:ext cx="573030" cy="1114030"/>
            </a:xfrm>
            <a:custGeom>
              <a:avLst/>
              <a:gdLst>
                <a:gd name="connsiteX0" fmla="*/ 0 w 627613"/>
                <a:gd name="connsiteY0" fmla="*/ 0 h 1220146"/>
                <a:gd name="connsiteX1" fmla="*/ 220570 w 627613"/>
                <a:gd name="connsiteY1" fmla="*/ 39714 h 1220146"/>
                <a:gd name="connsiteX2" fmla="*/ 566196 w 627613"/>
                <a:gd name="connsiteY2" fmla="*/ 121039 h 1220146"/>
                <a:gd name="connsiteX3" fmla="*/ 627613 w 627613"/>
                <a:gd name="connsiteY3" fmla="*/ 138934 h 1220146"/>
                <a:gd name="connsiteX4" fmla="*/ 627613 w 627613"/>
                <a:gd name="connsiteY4" fmla="*/ 1220146 h 1220146"/>
                <a:gd name="connsiteX5" fmla="*/ 0 w 627613"/>
                <a:gd name="connsiteY5" fmla="*/ 1220146 h 1220146"/>
                <a:gd name="connsiteX6" fmla="*/ 0 w 627613"/>
                <a:gd name="connsiteY6" fmla="*/ 0 h 122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613" h="1220146">
                  <a:moveTo>
                    <a:pt x="0" y="0"/>
                  </a:moveTo>
                  <a:lnTo>
                    <a:pt x="220570" y="39714"/>
                  </a:lnTo>
                  <a:cubicBezTo>
                    <a:pt x="333847" y="63202"/>
                    <a:pt x="449015" y="90213"/>
                    <a:pt x="566196" y="121039"/>
                  </a:cubicBezTo>
                  <a:lnTo>
                    <a:pt x="627613" y="138934"/>
                  </a:lnTo>
                  <a:lnTo>
                    <a:pt x="627613" y="1220146"/>
                  </a:lnTo>
                  <a:lnTo>
                    <a:pt x="0" y="1220146"/>
                  </a:lnTo>
                  <a:lnTo>
                    <a:pt x="0" y="0"/>
                  </a:lnTo>
                  <a:close/>
                </a:path>
              </a:pathLst>
            </a:cu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13" name="Freeform: Shape 12">
              <a:extLst>
                <a:ext uri="{FF2B5EF4-FFF2-40B4-BE49-F238E27FC236}">
                  <a16:creationId xmlns:a16="http://schemas.microsoft.com/office/drawing/2014/main" id="{DB41FA7F-E7AF-2BEC-9487-B24B7AAD1711}"/>
                </a:ext>
              </a:extLst>
            </p:cNvPr>
            <p:cNvSpPr/>
            <p:nvPr/>
          </p:nvSpPr>
          <p:spPr>
            <a:xfrm>
              <a:off x="4302601" y="2312500"/>
              <a:ext cx="554398" cy="1194684"/>
            </a:xfrm>
            <a:custGeom>
              <a:avLst/>
              <a:gdLst>
                <a:gd name="connsiteX0" fmla="*/ 607207 w 607207"/>
                <a:gd name="connsiteY0" fmla="*/ 0 h 1308482"/>
                <a:gd name="connsiteX1" fmla="*/ 607207 w 607207"/>
                <a:gd name="connsiteY1" fmla="*/ 1308482 h 1308482"/>
                <a:gd name="connsiteX2" fmla="*/ 0 w 607207"/>
                <a:gd name="connsiteY2" fmla="*/ 1308482 h 1308482"/>
                <a:gd name="connsiteX3" fmla="*/ 0 w 607207"/>
                <a:gd name="connsiteY3" fmla="*/ 43437 h 1308482"/>
                <a:gd name="connsiteX4" fmla="*/ 60310 w 607207"/>
                <a:gd name="connsiteY4" fmla="*/ 36152 h 1308482"/>
                <a:gd name="connsiteX5" fmla="*/ 539026 w 607207"/>
                <a:gd name="connsiteY5" fmla="*/ 1311 h 1308482"/>
                <a:gd name="connsiteX6" fmla="*/ 607207 w 607207"/>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207" h="1308482">
                  <a:moveTo>
                    <a:pt x="607207" y="0"/>
                  </a:moveTo>
                  <a:lnTo>
                    <a:pt x="607207" y="1308482"/>
                  </a:lnTo>
                  <a:lnTo>
                    <a:pt x="0" y="1308482"/>
                  </a:lnTo>
                  <a:lnTo>
                    <a:pt x="0" y="43437"/>
                  </a:lnTo>
                  <a:lnTo>
                    <a:pt x="60310" y="36152"/>
                  </a:lnTo>
                  <a:cubicBezTo>
                    <a:pt x="216621" y="19588"/>
                    <a:pt x="376007" y="7522"/>
                    <a:pt x="539026" y="1311"/>
                  </a:cubicBezTo>
                  <a:lnTo>
                    <a:pt x="607207" y="0"/>
                  </a:lnTo>
                  <a:close/>
                </a:path>
              </a:pathLst>
            </a:cu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14" name="Freeform: Shape 13">
              <a:extLst>
                <a:ext uri="{FF2B5EF4-FFF2-40B4-BE49-F238E27FC236}">
                  <a16:creationId xmlns:a16="http://schemas.microsoft.com/office/drawing/2014/main" id="{737E2AA6-4709-4510-A348-85613288E539}"/>
                </a:ext>
              </a:extLst>
            </p:cNvPr>
            <p:cNvSpPr/>
            <p:nvPr/>
          </p:nvSpPr>
          <p:spPr>
            <a:xfrm>
              <a:off x="5430029" y="2324118"/>
              <a:ext cx="554398" cy="1183066"/>
            </a:xfrm>
            <a:custGeom>
              <a:avLst/>
              <a:gdLst>
                <a:gd name="connsiteX0" fmla="*/ 0 w 607207"/>
                <a:gd name="connsiteY0" fmla="*/ 0 h 1295758"/>
                <a:gd name="connsiteX1" fmla="*/ 11785 w 607207"/>
                <a:gd name="connsiteY1" fmla="*/ 646 h 1295758"/>
                <a:gd name="connsiteX2" fmla="*/ 493502 w 607207"/>
                <a:gd name="connsiteY2" fmla="*/ 55137 h 1295758"/>
                <a:gd name="connsiteX3" fmla="*/ 577086 w 607207"/>
                <a:gd name="connsiteY3" fmla="*/ 70187 h 1295758"/>
                <a:gd name="connsiteX4" fmla="*/ 607207 w 607207"/>
                <a:gd name="connsiteY4" fmla="*/ 75611 h 1295758"/>
                <a:gd name="connsiteX5" fmla="*/ 607207 w 607207"/>
                <a:gd name="connsiteY5" fmla="*/ 1295757 h 1295758"/>
                <a:gd name="connsiteX6" fmla="*/ 577086 w 607207"/>
                <a:gd name="connsiteY6" fmla="*/ 1295757 h 1295758"/>
                <a:gd name="connsiteX7" fmla="*/ 577086 w 607207"/>
                <a:gd name="connsiteY7" fmla="*/ 1295758 h 1295758"/>
                <a:gd name="connsiteX8" fmla="*/ 0 w 607207"/>
                <a:gd name="connsiteY8" fmla="*/ 1295758 h 1295758"/>
                <a:gd name="connsiteX9" fmla="*/ 0 w 607207"/>
                <a:gd name="connsiteY9" fmla="*/ 0 h 129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207" h="1295758">
                  <a:moveTo>
                    <a:pt x="0" y="0"/>
                  </a:moveTo>
                  <a:lnTo>
                    <a:pt x="11785" y="646"/>
                  </a:lnTo>
                  <a:cubicBezTo>
                    <a:pt x="168644" y="12201"/>
                    <a:pt x="329081" y="30035"/>
                    <a:pt x="493502" y="55137"/>
                  </a:cubicBezTo>
                  <a:lnTo>
                    <a:pt x="577086" y="70187"/>
                  </a:lnTo>
                  <a:lnTo>
                    <a:pt x="607207" y="75611"/>
                  </a:lnTo>
                  <a:lnTo>
                    <a:pt x="607207" y="1295757"/>
                  </a:lnTo>
                  <a:lnTo>
                    <a:pt x="577086" y="1295757"/>
                  </a:lnTo>
                  <a:lnTo>
                    <a:pt x="577086" y="1295758"/>
                  </a:lnTo>
                  <a:lnTo>
                    <a:pt x="0" y="1295758"/>
                  </a:lnTo>
                  <a:lnTo>
                    <a:pt x="0" y="0"/>
                  </a:lnTo>
                  <a:close/>
                </a:path>
              </a:pathLst>
            </a:cu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15" name="Freeform: Shape 14">
              <a:extLst>
                <a:ext uri="{FF2B5EF4-FFF2-40B4-BE49-F238E27FC236}">
                  <a16:creationId xmlns:a16="http://schemas.microsoft.com/office/drawing/2014/main" id="{58A6A38E-CA58-B819-4D77-D8DE56D6DA92}"/>
                </a:ext>
              </a:extLst>
            </p:cNvPr>
            <p:cNvSpPr/>
            <p:nvPr/>
          </p:nvSpPr>
          <p:spPr>
            <a:xfrm>
              <a:off x="3232199" y="2437729"/>
              <a:ext cx="497372" cy="1069455"/>
            </a:xfrm>
            <a:custGeom>
              <a:avLst/>
              <a:gdLst>
                <a:gd name="connsiteX0" fmla="*/ 544749 w 544749"/>
                <a:gd name="connsiteY0" fmla="*/ 0 h 1171325"/>
                <a:gd name="connsiteX1" fmla="*/ 544749 w 544749"/>
                <a:gd name="connsiteY1" fmla="*/ 1171325 h 1171325"/>
                <a:gd name="connsiteX2" fmla="*/ 0 w 544749"/>
                <a:gd name="connsiteY2" fmla="*/ 1171325 h 1171325"/>
                <a:gd name="connsiteX3" fmla="*/ 0 w 544749"/>
                <a:gd name="connsiteY3" fmla="*/ 1025852 h 1171325"/>
                <a:gd name="connsiteX4" fmla="*/ 0 w 544749"/>
                <a:gd name="connsiteY4" fmla="*/ 851205 h 1171325"/>
                <a:gd name="connsiteX5" fmla="*/ 0 w 544749"/>
                <a:gd name="connsiteY5" fmla="*/ 110284 h 1171325"/>
                <a:gd name="connsiteX6" fmla="*/ 109261 w 544749"/>
                <a:gd name="connsiteY6" fmla="*/ 86401 h 1171325"/>
                <a:gd name="connsiteX7" fmla="*/ 544749 w 544749"/>
                <a:gd name="connsiteY7" fmla="*/ 0 h 117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749" h="1171325">
                  <a:moveTo>
                    <a:pt x="544749" y="0"/>
                  </a:moveTo>
                  <a:lnTo>
                    <a:pt x="544749" y="1171325"/>
                  </a:lnTo>
                  <a:lnTo>
                    <a:pt x="0" y="1171325"/>
                  </a:lnTo>
                  <a:lnTo>
                    <a:pt x="0" y="1025852"/>
                  </a:lnTo>
                  <a:lnTo>
                    <a:pt x="0" y="851205"/>
                  </a:lnTo>
                  <a:lnTo>
                    <a:pt x="0" y="110284"/>
                  </a:lnTo>
                  <a:lnTo>
                    <a:pt x="109261" y="86401"/>
                  </a:lnTo>
                  <a:lnTo>
                    <a:pt x="544749" y="0"/>
                  </a:lnTo>
                  <a:close/>
                </a:path>
              </a:pathLst>
            </a:cu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GB" sz="1600" dirty="0">
                <a:solidFill>
                  <a:prstClr val="white"/>
                </a:solidFill>
                <a:latin typeface="Arial"/>
              </a:endParaRPr>
            </a:p>
          </p:txBody>
        </p:sp>
        <p:sp>
          <p:nvSpPr>
            <p:cNvPr id="23" name="Containerized Lable">
              <a:extLst>
                <a:ext uri="{FF2B5EF4-FFF2-40B4-BE49-F238E27FC236}">
                  <a16:creationId xmlns:a16="http://schemas.microsoft.com/office/drawing/2014/main" id="{368945B9-D7D1-36BC-2F07-372B21D12E61}"/>
                </a:ext>
              </a:extLst>
            </p:cNvPr>
            <p:cNvSpPr txBox="1"/>
            <p:nvPr/>
          </p:nvSpPr>
          <p:spPr>
            <a:xfrm>
              <a:off x="3585987" y="2896348"/>
              <a:ext cx="2828575" cy="307777"/>
            </a:xfrm>
            <a:prstGeom prst="rect">
              <a:avLst/>
            </a:prstGeom>
            <a:solidFill>
              <a:srgbClr val="2984FF"/>
            </a:solidFill>
          </p:spPr>
          <p:txBody>
            <a:bodyPr wrap="square" lIns="0" tIns="0" rIns="0" bIns="0" rtlCol="0">
              <a:spAutoFit/>
            </a:bodyPr>
            <a:lstStyle/>
            <a:p>
              <a:pPr algn="ctr">
                <a:defRPr/>
              </a:pPr>
              <a:r>
                <a:rPr lang="en-GB" sz="2000" dirty="0">
                  <a:solidFill>
                    <a:prstClr val="white"/>
                  </a:solidFill>
                  <a:latin typeface="Arial"/>
                </a:rPr>
                <a:t>Containerized Functions</a:t>
              </a:r>
            </a:p>
          </p:txBody>
        </p:sp>
      </p:grpSp>
    </p:spTree>
    <p:extLst>
      <p:ext uri="{BB962C8B-B14F-4D97-AF65-F5344CB8AC3E}">
        <p14:creationId xmlns:p14="http://schemas.microsoft.com/office/powerpoint/2010/main" val="2863912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CF4A-28CB-BB5C-1852-BC696DCCAA85}"/>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26C5C9A-3BBC-9615-7F48-986D65F7983E}"/>
              </a:ext>
            </a:extLst>
          </p:cNvPr>
          <p:cNvSpPr/>
          <p:nvPr/>
        </p:nvSpPr>
        <p:spPr>
          <a:xfrm>
            <a:off x="369570" y="4359948"/>
            <a:ext cx="9293174" cy="1403872"/>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err="1">
              <a:solidFill>
                <a:schemeClr val="tx1"/>
              </a:solidFill>
            </a:endParaRPr>
          </a:p>
        </p:txBody>
      </p:sp>
      <p:sp>
        <p:nvSpPr>
          <p:cNvPr id="2" name="Rounded Rectangle 1">
            <a:extLst>
              <a:ext uri="{FF2B5EF4-FFF2-40B4-BE49-F238E27FC236}">
                <a16:creationId xmlns:a16="http://schemas.microsoft.com/office/drawing/2014/main" id="{7997CB17-EEE7-FEC8-12E6-692B81C749D6}"/>
              </a:ext>
            </a:extLst>
          </p:cNvPr>
          <p:cNvSpPr/>
          <p:nvPr/>
        </p:nvSpPr>
        <p:spPr>
          <a:xfrm>
            <a:off x="369570" y="1796527"/>
            <a:ext cx="9293174" cy="2485017"/>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err="1">
              <a:solidFill>
                <a:schemeClr val="tx1"/>
              </a:solidFill>
            </a:endParaRPr>
          </a:p>
        </p:txBody>
      </p:sp>
      <p:sp>
        <p:nvSpPr>
          <p:cNvPr id="6" name="Title 5">
            <a:extLst>
              <a:ext uri="{FF2B5EF4-FFF2-40B4-BE49-F238E27FC236}">
                <a16:creationId xmlns:a16="http://schemas.microsoft.com/office/drawing/2014/main" id="{5253D5A2-1A15-CBB3-A91E-951A04EFDBAD}"/>
              </a:ext>
            </a:extLst>
          </p:cNvPr>
          <p:cNvSpPr>
            <a:spLocks noGrp="1"/>
          </p:cNvSpPr>
          <p:nvPr>
            <p:ph type="title"/>
          </p:nvPr>
        </p:nvSpPr>
        <p:spPr/>
        <p:txBody>
          <a:bodyPr/>
          <a:lstStyle/>
          <a:p>
            <a:r>
              <a:rPr lang="en-IT" dirty="0"/>
              <a:t>GlobalPlatform Approach</a:t>
            </a:r>
          </a:p>
        </p:txBody>
      </p:sp>
      <p:sp>
        <p:nvSpPr>
          <p:cNvPr id="5" name="Rectangle 4">
            <a:extLst>
              <a:ext uri="{FF2B5EF4-FFF2-40B4-BE49-F238E27FC236}">
                <a16:creationId xmlns:a16="http://schemas.microsoft.com/office/drawing/2014/main" id="{7504303B-8103-0C2F-FE75-4FD3202EA567}"/>
              </a:ext>
            </a:extLst>
          </p:cNvPr>
          <p:cNvSpPr/>
          <p:nvPr/>
        </p:nvSpPr>
        <p:spPr>
          <a:xfrm>
            <a:off x="6305550" y="4501814"/>
            <a:ext cx="3139095" cy="714657"/>
          </a:xfrm>
          <a:prstGeom prst="rect">
            <a:avLst/>
          </a:prstGeom>
          <a:solidFill>
            <a:srgbClr val="0688FF">
              <a:hueOff val="0"/>
              <a:satOff val="0"/>
              <a:lumOff val="0"/>
              <a:alphaOff val="0"/>
            </a:srgbClr>
          </a:solidFill>
          <a:ln w="19050" cap="flat" cmpd="sng" algn="ctr">
            <a:solidFill>
              <a:prstClr val="white">
                <a:hueOff val="0"/>
                <a:satOff val="0"/>
                <a:lumOff val="0"/>
                <a:alphaOff val="0"/>
              </a:prstClr>
            </a:solidFill>
            <a:prstDash val="solid"/>
            <a:miter lim="800000"/>
          </a:ln>
          <a:effectLst/>
        </p:spPr>
        <p:txBody>
          <a:bodyPr spcFirstLastPara="0" vert="horz" wrap="square" lIns="17780" tIns="17780" rIns="17780" bIns="17780" numCol="1" spcCol="1270" anchor="ctr" anchorCtr="0">
            <a:noAutofit/>
          </a:bodyPr>
          <a:lstStyle/>
          <a:p>
            <a:pPr algn="ctr"/>
            <a:r>
              <a:rPr lang="en-US" sz="1400" dirty="0">
                <a:solidFill>
                  <a:schemeClr val="bg1"/>
                </a:solidFill>
              </a:rPr>
              <a:t>Secure Component Platform:</a:t>
            </a:r>
          </a:p>
          <a:p>
            <a:pPr algn="ctr"/>
            <a:r>
              <a:rPr lang="en-US" sz="1400" dirty="0">
                <a:solidFill>
                  <a:schemeClr val="bg1"/>
                </a:solidFill>
              </a:rPr>
              <a:t>Functionally and Security Certified</a:t>
            </a:r>
            <a:endParaRPr lang="en-IT" sz="1400" dirty="0">
              <a:solidFill>
                <a:schemeClr val="bg1"/>
              </a:solidFill>
            </a:endParaRPr>
          </a:p>
        </p:txBody>
      </p:sp>
      <p:sp>
        <p:nvSpPr>
          <p:cNvPr id="10" name="Rectangle 9">
            <a:extLst>
              <a:ext uri="{FF2B5EF4-FFF2-40B4-BE49-F238E27FC236}">
                <a16:creationId xmlns:a16="http://schemas.microsoft.com/office/drawing/2014/main" id="{762B6184-1B1F-A64A-A6D4-682D4692B063}"/>
              </a:ext>
            </a:extLst>
          </p:cNvPr>
          <p:cNvSpPr/>
          <p:nvPr/>
        </p:nvSpPr>
        <p:spPr>
          <a:xfrm>
            <a:off x="506730" y="1986428"/>
            <a:ext cx="4726825" cy="1459940"/>
          </a:xfrm>
          <a:prstGeom prst="rect">
            <a:avLst/>
          </a:prstGeom>
          <a:noFill/>
          <a:ln w="19050" cap="flat" cmpd="sng" algn="ctr">
            <a:noFill/>
            <a:prstDash val="solid"/>
            <a:miter lim="800000"/>
          </a:ln>
          <a:effectLst/>
        </p:spPr>
        <p:txBody>
          <a:bodyPr spcFirstLastPara="0" vert="horz" wrap="square" lIns="17780" tIns="17780" rIns="17780" bIns="17780" numCol="1" spcCol="1270" anchor="t" anchorCtr="0">
            <a:noAutofit/>
          </a:bodyPr>
          <a:lstStyle/>
          <a:p>
            <a:r>
              <a:rPr lang="en-US" dirty="0">
                <a:solidFill>
                  <a:sysClr val="windowText" lastClr="000000"/>
                </a:solidFill>
              </a:rPr>
              <a:t>2. Trusted Applications/Applets developed/ deployed by the ecosystem, to meet the specific requirements of a particular ECU or a customer solution</a:t>
            </a:r>
            <a:r>
              <a:rPr lang="en-IT" dirty="0">
                <a:solidFill>
                  <a:sysClr val="windowText" lastClr="000000"/>
                </a:solidFill>
              </a:rPr>
              <a:t> </a:t>
            </a:r>
            <a:r>
              <a:rPr lang="en-US" dirty="0">
                <a:solidFill>
                  <a:sysClr val="windowText" lastClr="000000"/>
                </a:solidFill>
              </a:rPr>
              <a:t>using standardized APIs</a:t>
            </a:r>
          </a:p>
          <a:p>
            <a:endParaRPr lang="en-US" dirty="0">
              <a:solidFill>
                <a:sysClr val="windowText" lastClr="000000"/>
              </a:solidFill>
            </a:endParaRPr>
          </a:p>
          <a:p>
            <a:r>
              <a:rPr lang="en-US" b="1" dirty="0">
                <a:solidFill>
                  <a:sysClr val="windowText" lastClr="000000"/>
                </a:solidFill>
              </a:rPr>
              <a:t>Example Standardized Primary Key Injection </a:t>
            </a:r>
            <a:endParaRPr lang="en-IT" b="1" dirty="0">
              <a:solidFill>
                <a:sysClr val="windowText" lastClr="000000"/>
              </a:solidFill>
            </a:endParaRPr>
          </a:p>
        </p:txBody>
      </p:sp>
      <p:sp>
        <p:nvSpPr>
          <p:cNvPr id="12" name="Rectangle 11">
            <a:extLst>
              <a:ext uri="{FF2B5EF4-FFF2-40B4-BE49-F238E27FC236}">
                <a16:creationId xmlns:a16="http://schemas.microsoft.com/office/drawing/2014/main" id="{7D9399F7-93E4-C046-8851-E26FA5AEE5D8}"/>
              </a:ext>
            </a:extLst>
          </p:cNvPr>
          <p:cNvSpPr/>
          <p:nvPr/>
        </p:nvSpPr>
        <p:spPr>
          <a:xfrm>
            <a:off x="8647779" y="3172889"/>
            <a:ext cx="915603" cy="441218"/>
          </a:xfrm>
          <a:prstGeom prst="rect">
            <a:avLst/>
          </a:prstGeom>
          <a:solidFill>
            <a:srgbClr val="0688FF">
              <a:hueOff val="0"/>
              <a:satOff val="0"/>
              <a:lumOff val="0"/>
              <a:alphaOff val="0"/>
            </a:srgbClr>
          </a:solidFill>
          <a:ln w="19050" cap="flat" cmpd="sng" algn="ctr">
            <a:solidFill>
              <a:schemeClr val="bg1"/>
            </a:solidFill>
            <a:prstDash val="solid"/>
            <a:miter lim="800000"/>
          </a:ln>
          <a:effectLst/>
        </p:spPr>
        <p:txBody>
          <a:bodyPr spcFirstLastPara="0" vert="horz" wrap="square" lIns="17780" tIns="17780" rIns="17780" bIns="17780" numCol="1" spcCol="1270" anchor="ctr" anchorCtr="0">
            <a:noAutofit/>
          </a:bodyPr>
          <a:lstStyle/>
          <a:p>
            <a:pPr algn="ctr"/>
            <a:r>
              <a:rPr lang="en-US" sz="1200" dirty="0">
                <a:solidFill>
                  <a:schemeClr val="bg1"/>
                </a:solidFill>
              </a:rPr>
              <a:t>Digital Car Keys</a:t>
            </a:r>
          </a:p>
        </p:txBody>
      </p:sp>
      <p:sp>
        <p:nvSpPr>
          <p:cNvPr id="13" name="Rectangle 12">
            <a:extLst>
              <a:ext uri="{FF2B5EF4-FFF2-40B4-BE49-F238E27FC236}">
                <a16:creationId xmlns:a16="http://schemas.microsoft.com/office/drawing/2014/main" id="{1459246E-1CFC-3C2E-68E6-443D60E674CE}"/>
              </a:ext>
            </a:extLst>
          </p:cNvPr>
          <p:cNvSpPr/>
          <p:nvPr/>
        </p:nvSpPr>
        <p:spPr>
          <a:xfrm>
            <a:off x="8647777" y="2086882"/>
            <a:ext cx="915603" cy="441218"/>
          </a:xfrm>
          <a:prstGeom prst="rect">
            <a:avLst/>
          </a:prstGeom>
          <a:solidFill>
            <a:srgbClr val="0688FF">
              <a:hueOff val="0"/>
              <a:satOff val="0"/>
              <a:lumOff val="0"/>
              <a:alphaOff val="0"/>
            </a:srgbClr>
          </a:solidFill>
          <a:ln w="19050" cap="flat" cmpd="sng" algn="ctr">
            <a:solidFill>
              <a:schemeClr val="bg1"/>
            </a:solidFill>
            <a:prstDash val="solid"/>
            <a:miter lim="800000"/>
          </a:ln>
          <a:effectLst/>
        </p:spPr>
        <p:txBody>
          <a:bodyPr spcFirstLastPara="0" vert="horz" wrap="square" lIns="17780" tIns="17780" rIns="17780" bIns="17780" numCol="1" spcCol="1270" anchor="ctr" anchorCtr="0">
            <a:noAutofit/>
          </a:bodyPr>
          <a:lstStyle/>
          <a:p>
            <a:pPr algn="ctr"/>
            <a:r>
              <a:rPr lang="en-US" sz="1200">
                <a:solidFill>
                  <a:schemeClr val="bg1"/>
                </a:solidFill>
              </a:rPr>
              <a:t>DRM</a:t>
            </a:r>
            <a:endParaRPr lang="en-US" sz="1200" dirty="0">
              <a:solidFill>
                <a:schemeClr val="bg1"/>
              </a:solidFill>
            </a:endParaRPr>
          </a:p>
        </p:txBody>
      </p:sp>
      <p:sp>
        <p:nvSpPr>
          <p:cNvPr id="15" name="Rectangle 14">
            <a:extLst>
              <a:ext uri="{FF2B5EF4-FFF2-40B4-BE49-F238E27FC236}">
                <a16:creationId xmlns:a16="http://schemas.microsoft.com/office/drawing/2014/main" id="{662E0302-9C03-A24B-A8A2-D9580BDEA234}"/>
              </a:ext>
            </a:extLst>
          </p:cNvPr>
          <p:cNvSpPr/>
          <p:nvPr/>
        </p:nvSpPr>
        <p:spPr>
          <a:xfrm>
            <a:off x="506730" y="4468362"/>
            <a:ext cx="4726825" cy="845822"/>
          </a:xfrm>
          <a:prstGeom prst="rect">
            <a:avLst/>
          </a:prstGeom>
          <a:noFill/>
          <a:ln w="19050" cap="flat" cmpd="sng" algn="ctr">
            <a:noFill/>
            <a:prstDash val="solid"/>
            <a:miter lim="800000"/>
          </a:ln>
          <a:effectLst/>
        </p:spPr>
        <p:txBody>
          <a:bodyPr spcFirstLastPara="0" vert="horz" wrap="square" lIns="17780" tIns="17780" rIns="17780" bIns="17780" numCol="1" spcCol="1270" anchor="ctr" anchorCtr="0">
            <a:noAutofit/>
          </a:bodyPr>
          <a:lstStyle/>
          <a:p>
            <a:pPr lvl="0"/>
            <a:r>
              <a:rPr lang="fr-FR" dirty="0"/>
              <a:t>1. Platform: </a:t>
            </a:r>
            <a:r>
              <a:rPr lang="en-US" dirty="0"/>
              <a:t>Standardized APIs &amp; Management command, update, state-of-the-art crypto, crypto agility …</a:t>
            </a:r>
            <a:endParaRPr lang="en-IT" dirty="0"/>
          </a:p>
        </p:txBody>
      </p:sp>
      <p:sp>
        <p:nvSpPr>
          <p:cNvPr id="17" name="TextBox 16">
            <a:extLst>
              <a:ext uri="{FF2B5EF4-FFF2-40B4-BE49-F238E27FC236}">
                <a16:creationId xmlns:a16="http://schemas.microsoft.com/office/drawing/2014/main" id="{3DBA1CBD-3960-5891-D5B4-7EC11F2C0097}"/>
              </a:ext>
            </a:extLst>
          </p:cNvPr>
          <p:cNvSpPr txBox="1"/>
          <p:nvPr/>
        </p:nvSpPr>
        <p:spPr>
          <a:xfrm>
            <a:off x="2347661" y="6042845"/>
            <a:ext cx="8058150" cy="646331"/>
          </a:xfrm>
          <a:prstGeom prst="rect">
            <a:avLst/>
          </a:prstGeom>
          <a:noFill/>
        </p:spPr>
        <p:txBody>
          <a:bodyPr wrap="square">
            <a:spAutoFit/>
          </a:bodyPr>
          <a:lstStyle/>
          <a:p>
            <a:pPr algn="ctr"/>
            <a:r>
              <a:rPr lang="en-US" i="1" dirty="0">
                <a:solidFill>
                  <a:schemeClr val="bg1"/>
                </a:solidFill>
              </a:rPr>
              <a:t>This approach fits well with Software Defined Vehicles with upper layer security certification</a:t>
            </a:r>
          </a:p>
        </p:txBody>
      </p:sp>
      <p:sp>
        <p:nvSpPr>
          <p:cNvPr id="4" name="Plus 3">
            <a:extLst>
              <a:ext uri="{FF2B5EF4-FFF2-40B4-BE49-F238E27FC236}">
                <a16:creationId xmlns:a16="http://schemas.microsoft.com/office/drawing/2014/main" id="{757623AE-719F-163A-2B8B-B69D57D842A8}"/>
              </a:ext>
            </a:extLst>
          </p:cNvPr>
          <p:cNvSpPr/>
          <p:nvPr/>
        </p:nvSpPr>
        <p:spPr>
          <a:xfrm>
            <a:off x="4371110" y="3855025"/>
            <a:ext cx="862445" cy="872805"/>
          </a:xfrm>
          <a:prstGeom prst="mathPlus">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err="1">
              <a:solidFill>
                <a:schemeClr val="tx1"/>
              </a:solidFill>
            </a:endParaRPr>
          </a:p>
        </p:txBody>
      </p:sp>
      <p:grpSp>
        <p:nvGrpSpPr>
          <p:cNvPr id="7" name="Group 6">
            <a:extLst>
              <a:ext uri="{FF2B5EF4-FFF2-40B4-BE49-F238E27FC236}">
                <a16:creationId xmlns:a16="http://schemas.microsoft.com/office/drawing/2014/main" id="{F8AD49C2-8814-3A84-9557-C112B0913E98}"/>
              </a:ext>
            </a:extLst>
          </p:cNvPr>
          <p:cNvGrpSpPr/>
          <p:nvPr/>
        </p:nvGrpSpPr>
        <p:grpSpPr>
          <a:xfrm>
            <a:off x="6486711" y="2080546"/>
            <a:ext cx="905553" cy="441219"/>
            <a:chOff x="234027" y="1490"/>
            <a:chExt cx="2386109" cy="1431665"/>
          </a:xfrm>
        </p:grpSpPr>
        <p:sp>
          <p:nvSpPr>
            <p:cNvPr id="45" name="Rectangle 44">
              <a:extLst>
                <a:ext uri="{FF2B5EF4-FFF2-40B4-BE49-F238E27FC236}">
                  <a16:creationId xmlns:a16="http://schemas.microsoft.com/office/drawing/2014/main" id="{BCF8D83C-69BD-528F-97AE-F7FF45E53E37}"/>
                </a:ext>
              </a:extLst>
            </p:cNvPr>
            <p:cNvSpPr/>
            <p:nvPr/>
          </p:nvSpPr>
          <p:spPr>
            <a:xfrm>
              <a:off x="234027" y="1490"/>
              <a:ext cx="2386109" cy="1431665"/>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T" sz="1200"/>
            </a:p>
          </p:txBody>
        </p:sp>
        <p:sp>
          <p:nvSpPr>
            <p:cNvPr id="46" name="TextBox 45">
              <a:extLst>
                <a:ext uri="{FF2B5EF4-FFF2-40B4-BE49-F238E27FC236}">
                  <a16:creationId xmlns:a16="http://schemas.microsoft.com/office/drawing/2014/main" id="{270C5049-8D51-8D57-D57F-128E1C3B4969}"/>
                </a:ext>
              </a:extLst>
            </p:cNvPr>
            <p:cNvSpPr txBox="1"/>
            <p:nvPr/>
          </p:nvSpPr>
          <p:spPr>
            <a:xfrm>
              <a:off x="234027" y="1490"/>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Sec Boot</a:t>
              </a:r>
            </a:p>
          </p:txBody>
        </p:sp>
      </p:grpSp>
      <p:grpSp>
        <p:nvGrpSpPr>
          <p:cNvPr id="8" name="Group 7">
            <a:extLst>
              <a:ext uri="{FF2B5EF4-FFF2-40B4-BE49-F238E27FC236}">
                <a16:creationId xmlns:a16="http://schemas.microsoft.com/office/drawing/2014/main" id="{1705EE6B-D83C-BC63-1ACA-9CEB2B8483DD}"/>
              </a:ext>
            </a:extLst>
          </p:cNvPr>
          <p:cNvGrpSpPr/>
          <p:nvPr/>
        </p:nvGrpSpPr>
        <p:grpSpPr>
          <a:xfrm>
            <a:off x="6486711" y="2584387"/>
            <a:ext cx="917585" cy="452798"/>
            <a:chOff x="2858747" y="-36081"/>
            <a:chExt cx="2417813" cy="1469236"/>
          </a:xfrm>
        </p:grpSpPr>
        <p:sp>
          <p:nvSpPr>
            <p:cNvPr id="43" name="Rectangle 42">
              <a:extLst>
                <a:ext uri="{FF2B5EF4-FFF2-40B4-BE49-F238E27FC236}">
                  <a16:creationId xmlns:a16="http://schemas.microsoft.com/office/drawing/2014/main" id="{0BE9001E-3A1F-B26D-981A-F2C91A574E4E}"/>
                </a:ext>
              </a:extLst>
            </p:cNvPr>
            <p:cNvSpPr/>
            <p:nvPr/>
          </p:nvSpPr>
          <p:spPr>
            <a:xfrm>
              <a:off x="2858747" y="1490"/>
              <a:ext cx="2386109" cy="1431665"/>
            </a:xfrm>
            <a:prstGeom prst="rect">
              <a:avLst/>
            </a:prstGeom>
          </p:spPr>
          <p:style>
            <a:lnRef idx="2">
              <a:schemeClr val="lt1">
                <a:hueOff val="0"/>
                <a:satOff val="0"/>
                <a:lumOff val="0"/>
                <a:alphaOff val="0"/>
              </a:schemeClr>
            </a:lnRef>
            <a:fillRef idx="1">
              <a:schemeClr val="accent2">
                <a:hueOff val="485968"/>
                <a:satOff val="0"/>
                <a:lumOff val="-2157"/>
                <a:alphaOff val="0"/>
              </a:schemeClr>
            </a:fillRef>
            <a:effectRef idx="0">
              <a:schemeClr val="accent2">
                <a:hueOff val="485968"/>
                <a:satOff val="0"/>
                <a:lumOff val="-2157"/>
                <a:alphaOff val="0"/>
              </a:schemeClr>
            </a:effectRef>
            <a:fontRef idx="minor">
              <a:schemeClr val="lt1"/>
            </a:fontRef>
          </p:style>
          <p:txBody>
            <a:bodyPr/>
            <a:lstStyle/>
            <a:p>
              <a:endParaRPr lang="en-IT" sz="1200"/>
            </a:p>
          </p:txBody>
        </p:sp>
        <p:sp>
          <p:nvSpPr>
            <p:cNvPr id="44" name="TextBox 43">
              <a:extLst>
                <a:ext uri="{FF2B5EF4-FFF2-40B4-BE49-F238E27FC236}">
                  <a16:creationId xmlns:a16="http://schemas.microsoft.com/office/drawing/2014/main" id="{1133D822-7B93-DF63-393C-C1F1141D837F}"/>
                </a:ext>
              </a:extLst>
            </p:cNvPr>
            <p:cNvSpPr txBox="1"/>
            <p:nvPr/>
          </p:nvSpPr>
          <p:spPr>
            <a:xfrm>
              <a:off x="2890450" y="-36081"/>
              <a:ext cx="2386110"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ADAS</a:t>
              </a:r>
              <a:endParaRPr lang="en-IT" sz="1200" kern="1200" dirty="0"/>
            </a:p>
          </p:txBody>
        </p:sp>
      </p:grpSp>
      <p:grpSp>
        <p:nvGrpSpPr>
          <p:cNvPr id="9" name="Group 8">
            <a:extLst>
              <a:ext uri="{FF2B5EF4-FFF2-40B4-BE49-F238E27FC236}">
                <a16:creationId xmlns:a16="http://schemas.microsoft.com/office/drawing/2014/main" id="{F31A77A4-2E1E-1C9C-CB62-7C660D2E29E7}"/>
              </a:ext>
            </a:extLst>
          </p:cNvPr>
          <p:cNvGrpSpPr/>
          <p:nvPr/>
        </p:nvGrpSpPr>
        <p:grpSpPr>
          <a:xfrm>
            <a:off x="7529144" y="2107767"/>
            <a:ext cx="905553" cy="441219"/>
            <a:chOff x="5483467" y="1490"/>
            <a:chExt cx="2386109" cy="1431665"/>
          </a:xfrm>
        </p:grpSpPr>
        <p:sp>
          <p:nvSpPr>
            <p:cNvPr id="41" name="Rectangle 40">
              <a:extLst>
                <a:ext uri="{FF2B5EF4-FFF2-40B4-BE49-F238E27FC236}">
                  <a16:creationId xmlns:a16="http://schemas.microsoft.com/office/drawing/2014/main" id="{3400A832-95FA-3292-3123-1C707179F2E8}"/>
                </a:ext>
              </a:extLst>
            </p:cNvPr>
            <p:cNvSpPr/>
            <p:nvPr/>
          </p:nvSpPr>
          <p:spPr>
            <a:xfrm>
              <a:off x="5483467" y="1490"/>
              <a:ext cx="2386109" cy="1431665"/>
            </a:xfrm>
            <a:prstGeom prst="rect">
              <a:avLst/>
            </a:prstGeom>
          </p:spPr>
          <p:style>
            <a:lnRef idx="2">
              <a:schemeClr val="lt1">
                <a:hueOff val="0"/>
                <a:satOff val="0"/>
                <a:lumOff val="0"/>
                <a:alphaOff val="0"/>
              </a:schemeClr>
            </a:lnRef>
            <a:fillRef idx="1">
              <a:schemeClr val="accent2">
                <a:hueOff val="971935"/>
                <a:satOff val="0"/>
                <a:lumOff val="-4314"/>
                <a:alphaOff val="0"/>
              </a:schemeClr>
            </a:fillRef>
            <a:effectRef idx="0">
              <a:schemeClr val="accent2">
                <a:hueOff val="971935"/>
                <a:satOff val="0"/>
                <a:lumOff val="-4314"/>
                <a:alphaOff val="0"/>
              </a:schemeClr>
            </a:effectRef>
            <a:fontRef idx="minor">
              <a:schemeClr val="lt1"/>
            </a:fontRef>
          </p:style>
          <p:txBody>
            <a:bodyPr/>
            <a:lstStyle/>
            <a:p>
              <a:endParaRPr lang="en-IT" sz="1200"/>
            </a:p>
          </p:txBody>
        </p:sp>
        <p:sp>
          <p:nvSpPr>
            <p:cNvPr id="42" name="TextBox 41">
              <a:extLst>
                <a:ext uri="{FF2B5EF4-FFF2-40B4-BE49-F238E27FC236}">
                  <a16:creationId xmlns:a16="http://schemas.microsoft.com/office/drawing/2014/main" id="{DB092C6D-2A51-5AF3-9212-AE2A9536E83B}"/>
                </a:ext>
              </a:extLst>
            </p:cNvPr>
            <p:cNvSpPr txBox="1"/>
            <p:nvPr/>
          </p:nvSpPr>
          <p:spPr>
            <a:xfrm>
              <a:off x="5483467" y="1490"/>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ECU ID</a:t>
              </a:r>
              <a:endParaRPr lang="en-IT" sz="1200" kern="1200" dirty="0"/>
            </a:p>
          </p:txBody>
        </p:sp>
      </p:grpSp>
      <p:grpSp>
        <p:nvGrpSpPr>
          <p:cNvPr id="16" name="Group 15">
            <a:extLst>
              <a:ext uri="{FF2B5EF4-FFF2-40B4-BE49-F238E27FC236}">
                <a16:creationId xmlns:a16="http://schemas.microsoft.com/office/drawing/2014/main" id="{67E37AB6-07A5-DB74-492A-BE6C6829A3D7}"/>
              </a:ext>
            </a:extLst>
          </p:cNvPr>
          <p:cNvGrpSpPr/>
          <p:nvPr/>
        </p:nvGrpSpPr>
        <p:grpSpPr>
          <a:xfrm>
            <a:off x="7529146" y="2627390"/>
            <a:ext cx="905553" cy="441219"/>
            <a:chOff x="8108188" y="1490"/>
            <a:chExt cx="2386109" cy="1431665"/>
          </a:xfrm>
        </p:grpSpPr>
        <p:sp>
          <p:nvSpPr>
            <p:cNvPr id="39" name="Rectangle 38">
              <a:extLst>
                <a:ext uri="{FF2B5EF4-FFF2-40B4-BE49-F238E27FC236}">
                  <a16:creationId xmlns:a16="http://schemas.microsoft.com/office/drawing/2014/main" id="{BC4F58BF-22F8-8D9A-148E-D02F648A8564}"/>
                </a:ext>
              </a:extLst>
            </p:cNvPr>
            <p:cNvSpPr/>
            <p:nvPr/>
          </p:nvSpPr>
          <p:spPr>
            <a:xfrm>
              <a:off x="8108188" y="1490"/>
              <a:ext cx="2386109" cy="1431665"/>
            </a:xfrm>
            <a:prstGeom prst="rect">
              <a:avLst/>
            </a:prstGeom>
          </p:spPr>
          <p:style>
            <a:lnRef idx="2">
              <a:schemeClr val="lt1">
                <a:hueOff val="0"/>
                <a:satOff val="0"/>
                <a:lumOff val="0"/>
                <a:alphaOff val="0"/>
              </a:schemeClr>
            </a:lnRef>
            <a:fillRef idx="1">
              <a:schemeClr val="accent2">
                <a:hueOff val="1457903"/>
                <a:satOff val="0"/>
                <a:lumOff val="-6470"/>
                <a:alphaOff val="0"/>
              </a:schemeClr>
            </a:fillRef>
            <a:effectRef idx="0">
              <a:schemeClr val="accent2">
                <a:hueOff val="1457903"/>
                <a:satOff val="0"/>
                <a:lumOff val="-6470"/>
                <a:alphaOff val="0"/>
              </a:schemeClr>
            </a:effectRef>
            <a:fontRef idx="minor">
              <a:schemeClr val="lt1"/>
            </a:fontRef>
          </p:style>
          <p:txBody>
            <a:bodyPr/>
            <a:lstStyle/>
            <a:p>
              <a:endParaRPr lang="en-IT" sz="1200"/>
            </a:p>
          </p:txBody>
        </p:sp>
        <p:sp>
          <p:nvSpPr>
            <p:cNvPr id="40" name="TextBox 39">
              <a:extLst>
                <a:ext uri="{FF2B5EF4-FFF2-40B4-BE49-F238E27FC236}">
                  <a16:creationId xmlns:a16="http://schemas.microsoft.com/office/drawing/2014/main" id="{9EB7894C-DCD9-42E8-58DC-B79AC10C44B1}"/>
                </a:ext>
              </a:extLst>
            </p:cNvPr>
            <p:cNvSpPr txBox="1"/>
            <p:nvPr/>
          </p:nvSpPr>
          <p:spPr>
            <a:xfrm>
              <a:off x="8108188" y="1490"/>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FOTA/ SOTA</a:t>
              </a:r>
              <a:endParaRPr lang="en-IT" sz="1200" kern="1200" dirty="0"/>
            </a:p>
          </p:txBody>
        </p:sp>
      </p:grpSp>
      <p:grpSp>
        <p:nvGrpSpPr>
          <p:cNvPr id="18" name="Group 17">
            <a:extLst>
              <a:ext uri="{FF2B5EF4-FFF2-40B4-BE49-F238E27FC236}">
                <a16:creationId xmlns:a16="http://schemas.microsoft.com/office/drawing/2014/main" id="{B9C63497-F0E1-EC81-D62F-8EC54ED7D588}"/>
              </a:ext>
            </a:extLst>
          </p:cNvPr>
          <p:cNvGrpSpPr/>
          <p:nvPr/>
        </p:nvGrpSpPr>
        <p:grpSpPr>
          <a:xfrm>
            <a:off x="5393360" y="2586113"/>
            <a:ext cx="905553" cy="441219"/>
            <a:chOff x="234027" y="1671767"/>
            <a:chExt cx="2386109" cy="1431665"/>
          </a:xfrm>
        </p:grpSpPr>
        <p:sp>
          <p:nvSpPr>
            <p:cNvPr id="37" name="Rectangle 36">
              <a:extLst>
                <a:ext uri="{FF2B5EF4-FFF2-40B4-BE49-F238E27FC236}">
                  <a16:creationId xmlns:a16="http://schemas.microsoft.com/office/drawing/2014/main" id="{EDC2D730-F154-9A3C-5CB5-339D52521F37}"/>
                </a:ext>
              </a:extLst>
            </p:cNvPr>
            <p:cNvSpPr/>
            <p:nvPr/>
          </p:nvSpPr>
          <p:spPr>
            <a:xfrm>
              <a:off x="234027" y="1671767"/>
              <a:ext cx="2386109" cy="1431665"/>
            </a:xfrm>
            <a:prstGeom prst="rect">
              <a:avLst/>
            </a:prstGeom>
          </p:spPr>
          <p:style>
            <a:lnRef idx="2">
              <a:schemeClr val="lt1">
                <a:hueOff val="0"/>
                <a:satOff val="0"/>
                <a:lumOff val="0"/>
                <a:alphaOff val="0"/>
              </a:schemeClr>
            </a:lnRef>
            <a:fillRef idx="1">
              <a:schemeClr val="accent2">
                <a:hueOff val="1943871"/>
                <a:satOff val="0"/>
                <a:lumOff val="-8627"/>
                <a:alphaOff val="0"/>
              </a:schemeClr>
            </a:fillRef>
            <a:effectRef idx="0">
              <a:schemeClr val="accent2">
                <a:hueOff val="1943871"/>
                <a:satOff val="0"/>
                <a:lumOff val="-8627"/>
                <a:alphaOff val="0"/>
              </a:schemeClr>
            </a:effectRef>
            <a:fontRef idx="minor">
              <a:schemeClr val="lt1"/>
            </a:fontRef>
          </p:style>
          <p:txBody>
            <a:bodyPr wrap="none"/>
            <a:lstStyle/>
            <a:p>
              <a:endParaRPr lang="en-IT" sz="1200"/>
            </a:p>
          </p:txBody>
        </p:sp>
        <p:sp>
          <p:nvSpPr>
            <p:cNvPr id="38" name="TextBox 37">
              <a:extLst>
                <a:ext uri="{FF2B5EF4-FFF2-40B4-BE49-F238E27FC236}">
                  <a16:creationId xmlns:a16="http://schemas.microsoft.com/office/drawing/2014/main" id="{A56397EF-A5A7-37A1-B22F-4BD366E2ACEC}"/>
                </a:ext>
              </a:extLst>
            </p:cNvPr>
            <p:cNvSpPr txBox="1"/>
            <p:nvPr/>
          </p:nvSpPr>
          <p:spPr>
            <a:xfrm>
              <a:off x="234027" y="1671767"/>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non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Key </a:t>
              </a:r>
            </a:p>
            <a:p>
              <a:pPr marL="0" lvl="0" indent="0" algn="ctr" defTabSz="1466850">
                <a:lnSpc>
                  <a:spcPct val="90000"/>
                </a:lnSpc>
                <a:spcBef>
                  <a:spcPct val="0"/>
                </a:spcBef>
                <a:spcAft>
                  <a:spcPct val="35000"/>
                </a:spcAft>
                <a:buNone/>
              </a:pPr>
              <a:r>
                <a:rPr lang="en-GB" sz="1200" kern="1200" dirty="0"/>
                <a:t>Negotiation</a:t>
              </a:r>
              <a:endParaRPr lang="en-IT" sz="1200" kern="1200" dirty="0"/>
            </a:p>
          </p:txBody>
        </p:sp>
      </p:grpSp>
      <p:grpSp>
        <p:nvGrpSpPr>
          <p:cNvPr id="19" name="Group 18">
            <a:extLst>
              <a:ext uri="{FF2B5EF4-FFF2-40B4-BE49-F238E27FC236}">
                <a16:creationId xmlns:a16="http://schemas.microsoft.com/office/drawing/2014/main" id="{2727B849-F7E7-6325-7D20-AD5E6D26C930}"/>
              </a:ext>
            </a:extLst>
          </p:cNvPr>
          <p:cNvGrpSpPr/>
          <p:nvPr/>
        </p:nvGrpSpPr>
        <p:grpSpPr>
          <a:xfrm>
            <a:off x="6498743" y="3665815"/>
            <a:ext cx="905553" cy="441219"/>
            <a:chOff x="2858747" y="1671767"/>
            <a:chExt cx="2386109" cy="1431665"/>
          </a:xfrm>
        </p:grpSpPr>
        <p:sp>
          <p:nvSpPr>
            <p:cNvPr id="35" name="Rectangle 34">
              <a:extLst>
                <a:ext uri="{FF2B5EF4-FFF2-40B4-BE49-F238E27FC236}">
                  <a16:creationId xmlns:a16="http://schemas.microsoft.com/office/drawing/2014/main" id="{F8512FAD-872D-7A3C-423C-501BDA4537EB}"/>
                </a:ext>
              </a:extLst>
            </p:cNvPr>
            <p:cNvSpPr/>
            <p:nvPr/>
          </p:nvSpPr>
          <p:spPr>
            <a:xfrm>
              <a:off x="2858747" y="1671767"/>
              <a:ext cx="2386109" cy="1431665"/>
            </a:xfrm>
            <a:prstGeom prst="rect">
              <a:avLst/>
            </a:prstGeom>
          </p:spPr>
          <p:style>
            <a:lnRef idx="2">
              <a:schemeClr val="lt1">
                <a:hueOff val="0"/>
                <a:satOff val="0"/>
                <a:lumOff val="0"/>
                <a:alphaOff val="0"/>
              </a:schemeClr>
            </a:lnRef>
            <a:fillRef idx="1">
              <a:schemeClr val="accent2">
                <a:hueOff val="2429838"/>
                <a:satOff val="0"/>
                <a:lumOff val="-10784"/>
                <a:alphaOff val="0"/>
              </a:schemeClr>
            </a:fillRef>
            <a:effectRef idx="0">
              <a:schemeClr val="accent2">
                <a:hueOff val="2429838"/>
                <a:satOff val="0"/>
                <a:lumOff val="-10784"/>
                <a:alphaOff val="0"/>
              </a:schemeClr>
            </a:effectRef>
            <a:fontRef idx="minor">
              <a:schemeClr val="lt1"/>
            </a:fontRef>
          </p:style>
          <p:txBody>
            <a:bodyPr/>
            <a:lstStyle/>
            <a:p>
              <a:endParaRPr lang="en-IT" sz="1200"/>
            </a:p>
          </p:txBody>
        </p:sp>
        <p:sp>
          <p:nvSpPr>
            <p:cNvPr id="36" name="TextBox 35">
              <a:extLst>
                <a:ext uri="{FF2B5EF4-FFF2-40B4-BE49-F238E27FC236}">
                  <a16:creationId xmlns:a16="http://schemas.microsoft.com/office/drawing/2014/main" id="{6D2A2FC5-EEC7-258B-336A-1BB88FF07AB8}"/>
                </a:ext>
              </a:extLst>
            </p:cNvPr>
            <p:cNvSpPr txBox="1"/>
            <p:nvPr/>
          </p:nvSpPr>
          <p:spPr>
            <a:xfrm>
              <a:off x="2858747" y="1671767"/>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err="1"/>
                <a:t>SecOC</a:t>
              </a:r>
              <a:endParaRPr lang="en-IT" sz="1200" kern="1200" dirty="0"/>
            </a:p>
          </p:txBody>
        </p:sp>
      </p:grpSp>
      <p:grpSp>
        <p:nvGrpSpPr>
          <p:cNvPr id="20" name="Group 19">
            <a:extLst>
              <a:ext uri="{FF2B5EF4-FFF2-40B4-BE49-F238E27FC236}">
                <a16:creationId xmlns:a16="http://schemas.microsoft.com/office/drawing/2014/main" id="{DB045DC6-CF10-C22A-8AB9-FDEB0C68FA09}"/>
              </a:ext>
            </a:extLst>
          </p:cNvPr>
          <p:cNvGrpSpPr/>
          <p:nvPr/>
        </p:nvGrpSpPr>
        <p:grpSpPr>
          <a:xfrm>
            <a:off x="6486710" y="3136787"/>
            <a:ext cx="905553" cy="441219"/>
            <a:chOff x="5483467" y="1671767"/>
            <a:chExt cx="2386109" cy="1431665"/>
          </a:xfrm>
        </p:grpSpPr>
        <p:sp>
          <p:nvSpPr>
            <p:cNvPr id="33" name="Rectangle 32">
              <a:extLst>
                <a:ext uri="{FF2B5EF4-FFF2-40B4-BE49-F238E27FC236}">
                  <a16:creationId xmlns:a16="http://schemas.microsoft.com/office/drawing/2014/main" id="{B2783030-39D7-47E2-24CA-EF298CD9B6B8}"/>
                </a:ext>
              </a:extLst>
            </p:cNvPr>
            <p:cNvSpPr/>
            <p:nvPr/>
          </p:nvSpPr>
          <p:spPr>
            <a:xfrm>
              <a:off x="5483467" y="1671767"/>
              <a:ext cx="2386109" cy="1431665"/>
            </a:xfrm>
            <a:prstGeom prst="rect">
              <a:avLst/>
            </a:prstGeom>
          </p:spPr>
          <p:style>
            <a:lnRef idx="2">
              <a:schemeClr val="lt1">
                <a:hueOff val="0"/>
                <a:satOff val="0"/>
                <a:lumOff val="0"/>
                <a:alphaOff val="0"/>
              </a:schemeClr>
            </a:lnRef>
            <a:fillRef idx="1">
              <a:schemeClr val="accent2">
                <a:hueOff val="2915806"/>
                <a:satOff val="0"/>
                <a:lumOff val="-12941"/>
                <a:alphaOff val="0"/>
              </a:schemeClr>
            </a:fillRef>
            <a:effectRef idx="0">
              <a:schemeClr val="accent2">
                <a:hueOff val="2915806"/>
                <a:satOff val="0"/>
                <a:lumOff val="-12941"/>
                <a:alphaOff val="0"/>
              </a:schemeClr>
            </a:effectRef>
            <a:fontRef idx="minor">
              <a:schemeClr val="lt1"/>
            </a:fontRef>
          </p:style>
          <p:txBody>
            <a:bodyPr/>
            <a:lstStyle/>
            <a:p>
              <a:endParaRPr lang="en-IT" sz="1200"/>
            </a:p>
          </p:txBody>
        </p:sp>
        <p:sp>
          <p:nvSpPr>
            <p:cNvPr id="34" name="TextBox 33">
              <a:extLst>
                <a:ext uri="{FF2B5EF4-FFF2-40B4-BE49-F238E27FC236}">
                  <a16:creationId xmlns:a16="http://schemas.microsoft.com/office/drawing/2014/main" id="{15F3B85F-A35A-92B4-748B-DB1AC56987D9}"/>
                </a:ext>
              </a:extLst>
            </p:cNvPr>
            <p:cNvSpPr txBox="1"/>
            <p:nvPr/>
          </p:nvSpPr>
          <p:spPr>
            <a:xfrm>
              <a:off x="5483467" y="1671767"/>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Auth </a:t>
              </a:r>
              <a:r>
                <a:rPr lang="en-GB" sz="1200" kern="1200" dirty="0" err="1"/>
                <a:t>Cmd</a:t>
              </a:r>
              <a:endParaRPr lang="en-IT" sz="1200" kern="1200" dirty="0"/>
            </a:p>
          </p:txBody>
        </p:sp>
      </p:grpSp>
      <p:grpSp>
        <p:nvGrpSpPr>
          <p:cNvPr id="21" name="Group 20">
            <a:extLst>
              <a:ext uri="{FF2B5EF4-FFF2-40B4-BE49-F238E27FC236}">
                <a16:creationId xmlns:a16="http://schemas.microsoft.com/office/drawing/2014/main" id="{84C8208A-3934-011D-1909-6067DD06F377}"/>
              </a:ext>
            </a:extLst>
          </p:cNvPr>
          <p:cNvGrpSpPr/>
          <p:nvPr/>
        </p:nvGrpSpPr>
        <p:grpSpPr>
          <a:xfrm>
            <a:off x="7529146" y="3652003"/>
            <a:ext cx="905553" cy="441219"/>
            <a:chOff x="8108188" y="1671767"/>
            <a:chExt cx="2386109" cy="1431665"/>
          </a:xfrm>
        </p:grpSpPr>
        <p:sp>
          <p:nvSpPr>
            <p:cNvPr id="31" name="Rectangle 30">
              <a:extLst>
                <a:ext uri="{FF2B5EF4-FFF2-40B4-BE49-F238E27FC236}">
                  <a16:creationId xmlns:a16="http://schemas.microsoft.com/office/drawing/2014/main" id="{BECDCA13-6E41-E39B-B55A-A27321013A09}"/>
                </a:ext>
              </a:extLst>
            </p:cNvPr>
            <p:cNvSpPr/>
            <p:nvPr/>
          </p:nvSpPr>
          <p:spPr>
            <a:xfrm>
              <a:off x="8108188" y="1671767"/>
              <a:ext cx="2386109" cy="1431665"/>
            </a:xfrm>
            <a:prstGeom prst="rect">
              <a:avLst/>
            </a:prstGeom>
          </p:spPr>
          <p:style>
            <a:lnRef idx="2">
              <a:schemeClr val="lt1">
                <a:hueOff val="0"/>
                <a:satOff val="0"/>
                <a:lumOff val="0"/>
                <a:alphaOff val="0"/>
              </a:schemeClr>
            </a:lnRef>
            <a:fillRef idx="1">
              <a:schemeClr val="accent2">
                <a:hueOff val="3401774"/>
                <a:satOff val="0"/>
                <a:lumOff val="-15098"/>
                <a:alphaOff val="0"/>
              </a:schemeClr>
            </a:fillRef>
            <a:effectRef idx="0">
              <a:schemeClr val="accent2">
                <a:hueOff val="3401774"/>
                <a:satOff val="0"/>
                <a:lumOff val="-15098"/>
                <a:alphaOff val="0"/>
              </a:schemeClr>
            </a:effectRef>
            <a:fontRef idx="minor">
              <a:schemeClr val="lt1"/>
            </a:fontRef>
          </p:style>
          <p:txBody>
            <a:bodyPr/>
            <a:lstStyle/>
            <a:p>
              <a:endParaRPr lang="en-IT" sz="1200"/>
            </a:p>
          </p:txBody>
        </p:sp>
        <p:sp>
          <p:nvSpPr>
            <p:cNvPr id="32" name="TextBox 31">
              <a:extLst>
                <a:ext uri="{FF2B5EF4-FFF2-40B4-BE49-F238E27FC236}">
                  <a16:creationId xmlns:a16="http://schemas.microsoft.com/office/drawing/2014/main" id="{C8B6F275-76C1-2074-2B2B-D23FECBF7E3A}"/>
                </a:ext>
              </a:extLst>
            </p:cNvPr>
            <p:cNvSpPr txBox="1"/>
            <p:nvPr/>
          </p:nvSpPr>
          <p:spPr>
            <a:xfrm>
              <a:off x="8108188" y="1671767"/>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MACsec</a:t>
              </a:r>
              <a:endParaRPr lang="en-IT" sz="1200" kern="1200" dirty="0"/>
            </a:p>
          </p:txBody>
        </p:sp>
      </p:grpSp>
      <p:grpSp>
        <p:nvGrpSpPr>
          <p:cNvPr id="22" name="Group 21">
            <a:extLst>
              <a:ext uri="{FF2B5EF4-FFF2-40B4-BE49-F238E27FC236}">
                <a16:creationId xmlns:a16="http://schemas.microsoft.com/office/drawing/2014/main" id="{3A6AC4F0-9AEC-01E2-7CF1-58D3F3D23852}"/>
              </a:ext>
            </a:extLst>
          </p:cNvPr>
          <p:cNvGrpSpPr/>
          <p:nvPr/>
        </p:nvGrpSpPr>
        <p:grpSpPr>
          <a:xfrm>
            <a:off x="5393361" y="3117134"/>
            <a:ext cx="905553" cy="441219"/>
            <a:chOff x="1546387" y="3342043"/>
            <a:chExt cx="2386109" cy="1431665"/>
          </a:xfrm>
        </p:grpSpPr>
        <p:sp>
          <p:nvSpPr>
            <p:cNvPr id="29" name="Rectangle 28">
              <a:extLst>
                <a:ext uri="{FF2B5EF4-FFF2-40B4-BE49-F238E27FC236}">
                  <a16:creationId xmlns:a16="http://schemas.microsoft.com/office/drawing/2014/main" id="{E7D8424F-A7FF-ADCF-1DB9-C37BD5F48760}"/>
                </a:ext>
              </a:extLst>
            </p:cNvPr>
            <p:cNvSpPr/>
            <p:nvPr/>
          </p:nvSpPr>
          <p:spPr>
            <a:xfrm>
              <a:off x="1546387" y="3342043"/>
              <a:ext cx="2386109" cy="1431665"/>
            </a:xfrm>
            <a:prstGeom prst="rect">
              <a:avLst/>
            </a:prstGeom>
          </p:spPr>
          <p:style>
            <a:lnRef idx="2">
              <a:schemeClr val="lt1">
                <a:hueOff val="0"/>
                <a:satOff val="0"/>
                <a:lumOff val="0"/>
                <a:alphaOff val="0"/>
              </a:schemeClr>
            </a:lnRef>
            <a:fillRef idx="1">
              <a:schemeClr val="accent2">
                <a:hueOff val="3887742"/>
                <a:satOff val="0"/>
                <a:lumOff val="-17254"/>
                <a:alphaOff val="0"/>
              </a:schemeClr>
            </a:fillRef>
            <a:effectRef idx="0">
              <a:schemeClr val="accent2">
                <a:hueOff val="3887742"/>
                <a:satOff val="0"/>
                <a:lumOff val="-17254"/>
                <a:alphaOff val="0"/>
              </a:schemeClr>
            </a:effectRef>
            <a:fontRef idx="minor">
              <a:schemeClr val="lt1"/>
            </a:fontRef>
          </p:style>
          <p:txBody>
            <a:bodyPr/>
            <a:lstStyle/>
            <a:p>
              <a:endParaRPr lang="en-IT" sz="1200"/>
            </a:p>
          </p:txBody>
        </p:sp>
        <p:sp>
          <p:nvSpPr>
            <p:cNvPr id="30" name="TextBox 29">
              <a:extLst>
                <a:ext uri="{FF2B5EF4-FFF2-40B4-BE49-F238E27FC236}">
                  <a16:creationId xmlns:a16="http://schemas.microsoft.com/office/drawing/2014/main" id="{B6C68C5E-4278-1C35-43C9-8BC76E12AF9F}"/>
                </a:ext>
              </a:extLst>
            </p:cNvPr>
            <p:cNvSpPr txBox="1"/>
            <p:nvPr/>
          </p:nvSpPr>
          <p:spPr>
            <a:xfrm>
              <a:off x="1546387" y="3342043"/>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Sec Logging</a:t>
              </a:r>
              <a:endParaRPr lang="en-IT" sz="1200" kern="1200" dirty="0"/>
            </a:p>
          </p:txBody>
        </p:sp>
      </p:grpSp>
      <p:grpSp>
        <p:nvGrpSpPr>
          <p:cNvPr id="23" name="Group 22">
            <a:extLst>
              <a:ext uri="{FF2B5EF4-FFF2-40B4-BE49-F238E27FC236}">
                <a16:creationId xmlns:a16="http://schemas.microsoft.com/office/drawing/2014/main" id="{1C5F12B2-24CD-9179-EEAD-75813C2FEF66}"/>
              </a:ext>
            </a:extLst>
          </p:cNvPr>
          <p:cNvGrpSpPr/>
          <p:nvPr/>
        </p:nvGrpSpPr>
        <p:grpSpPr>
          <a:xfrm>
            <a:off x="5393362" y="3659110"/>
            <a:ext cx="905553" cy="441219"/>
            <a:chOff x="4171107" y="3342043"/>
            <a:chExt cx="2386109" cy="1431665"/>
          </a:xfrm>
        </p:grpSpPr>
        <p:sp>
          <p:nvSpPr>
            <p:cNvPr id="27" name="Rectangle 26">
              <a:extLst>
                <a:ext uri="{FF2B5EF4-FFF2-40B4-BE49-F238E27FC236}">
                  <a16:creationId xmlns:a16="http://schemas.microsoft.com/office/drawing/2014/main" id="{7FCBAA3A-9804-68C2-3CD0-1B9C758392C2}"/>
                </a:ext>
              </a:extLst>
            </p:cNvPr>
            <p:cNvSpPr/>
            <p:nvPr/>
          </p:nvSpPr>
          <p:spPr>
            <a:xfrm>
              <a:off x="4171107" y="3342043"/>
              <a:ext cx="2386109" cy="1431665"/>
            </a:xfrm>
            <a:prstGeom prst="rect">
              <a:avLst/>
            </a:prstGeom>
          </p:spPr>
          <p:style>
            <a:lnRef idx="2">
              <a:schemeClr val="lt1">
                <a:hueOff val="0"/>
                <a:satOff val="0"/>
                <a:lumOff val="0"/>
                <a:alphaOff val="0"/>
              </a:schemeClr>
            </a:lnRef>
            <a:fillRef idx="1">
              <a:schemeClr val="accent2">
                <a:hueOff val="4373709"/>
                <a:satOff val="0"/>
                <a:lumOff val="-19411"/>
                <a:alphaOff val="0"/>
              </a:schemeClr>
            </a:fillRef>
            <a:effectRef idx="0">
              <a:schemeClr val="accent2">
                <a:hueOff val="4373709"/>
                <a:satOff val="0"/>
                <a:lumOff val="-19411"/>
                <a:alphaOff val="0"/>
              </a:schemeClr>
            </a:effectRef>
            <a:fontRef idx="minor">
              <a:schemeClr val="lt1"/>
            </a:fontRef>
          </p:style>
          <p:txBody>
            <a:bodyPr/>
            <a:lstStyle/>
            <a:p>
              <a:endParaRPr lang="en-IT" sz="1200"/>
            </a:p>
          </p:txBody>
        </p:sp>
        <p:sp>
          <p:nvSpPr>
            <p:cNvPr id="28" name="TextBox 27">
              <a:extLst>
                <a:ext uri="{FF2B5EF4-FFF2-40B4-BE49-F238E27FC236}">
                  <a16:creationId xmlns:a16="http://schemas.microsoft.com/office/drawing/2014/main" id="{351A6787-2920-E6F4-1DCB-ABD6308C9E10}"/>
                </a:ext>
              </a:extLst>
            </p:cNvPr>
            <p:cNvSpPr txBox="1"/>
            <p:nvPr/>
          </p:nvSpPr>
          <p:spPr>
            <a:xfrm>
              <a:off x="4171107" y="3342043"/>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Firewall</a:t>
              </a:r>
              <a:endParaRPr lang="en-IT" sz="1200" kern="1200" dirty="0"/>
            </a:p>
          </p:txBody>
        </p:sp>
      </p:grpSp>
      <p:grpSp>
        <p:nvGrpSpPr>
          <p:cNvPr id="24" name="Group 23">
            <a:extLst>
              <a:ext uri="{FF2B5EF4-FFF2-40B4-BE49-F238E27FC236}">
                <a16:creationId xmlns:a16="http://schemas.microsoft.com/office/drawing/2014/main" id="{1D7F0424-18A1-76E0-89C0-51A3A633F4EB}"/>
              </a:ext>
            </a:extLst>
          </p:cNvPr>
          <p:cNvGrpSpPr/>
          <p:nvPr/>
        </p:nvGrpSpPr>
        <p:grpSpPr>
          <a:xfrm>
            <a:off x="7529148" y="3139542"/>
            <a:ext cx="905553" cy="441219"/>
            <a:chOff x="6795828" y="3342043"/>
            <a:chExt cx="2386109" cy="1431665"/>
          </a:xfrm>
        </p:grpSpPr>
        <p:sp>
          <p:nvSpPr>
            <p:cNvPr id="25" name="Rectangle 24">
              <a:extLst>
                <a:ext uri="{FF2B5EF4-FFF2-40B4-BE49-F238E27FC236}">
                  <a16:creationId xmlns:a16="http://schemas.microsoft.com/office/drawing/2014/main" id="{9E56D66F-0FE5-64CB-0BDC-2E2E74AA8EC2}"/>
                </a:ext>
              </a:extLst>
            </p:cNvPr>
            <p:cNvSpPr/>
            <p:nvPr/>
          </p:nvSpPr>
          <p:spPr>
            <a:xfrm>
              <a:off x="6795828" y="3342043"/>
              <a:ext cx="2386109" cy="1431665"/>
            </a:xfrm>
            <a:prstGeom prst="rect">
              <a:avLst/>
            </a:prstGeom>
          </p:spPr>
          <p:style>
            <a:lnRef idx="2">
              <a:schemeClr val="lt1">
                <a:hueOff val="0"/>
                <a:satOff val="0"/>
                <a:lumOff val="0"/>
                <a:alphaOff val="0"/>
              </a:schemeClr>
            </a:lnRef>
            <a:fillRef idx="1">
              <a:schemeClr val="accent2">
                <a:hueOff val="4859677"/>
                <a:satOff val="0"/>
                <a:lumOff val="-21568"/>
                <a:alphaOff val="0"/>
              </a:schemeClr>
            </a:fillRef>
            <a:effectRef idx="0">
              <a:schemeClr val="accent2">
                <a:hueOff val="4859677"/>
                <a:satOff val="0"/>
                <a:lumOff val="-21568"/>
                <a:alphaOff val="0"/>
              </a:schemeClr>
            </a:effectRef>
            <a:fontRef idx="minor">
              <a:schemeClr val="lt1"/>
            </a:fontRef>
          </p:style>
          <p:txBody>
            <a:bodyPr/>
            <a:lstStyle/>
            <a:p>
              <a:endParaRPr lang="en-IT" sz="1200"/>
            </a:p>
          </p:txBody>
        </p:sp>
        <p:sp>
          <p:nvSpPr>
            <p:cNvPr id="26" name="TextBox 25">
              <a:extLst>
                <a:ext uri="{FF2B5EF4-FFF2-40B4-BE49-F238E27FC236}">
                  <a16:creationId xmlns:a16="http://schemas.microsoft.com/office/drawing/2014/main" id="{93E3B686-D57D-7B8B-A8A6-E9194CDFEC17}"/>
                </a:ext>
              </a:extLst>
            </p:cNvPr>
            <p:cNvSpPr txBox="1"/>
            <p:nvPr/>
          </p:nvSpPr>
          <p:spPr>
            <a:xfrm>
              <a:off x="6795828" y="3342043"/>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Payment</a:t>
              </a:r>
              <a:endParaRPr lang="en-IT" sz="1200" kern="1200" dirty="0"/>
            </a:p>
          </p:txBody>
        </p:sp>
      </p:grpSp>
      <p:sp>
        <p:nvSpPr>
          <p:cNvPr id="47" name="Rectangle 46">
            <a:extLst>
              <a:ext uri="{FF2B5EF4-FFF2-40B4-BE49-F238E27FC236}">
                <a16:creationId xmlns:a16="http://schemas.microsoft.com/office/drawing/2014/main" id="{B19289E7-15EF-3B0A-9CFA-F747E9346198}"/>
              </a:ext>
            </a:extLst>
          </p:cNvPr>
          <p:cNvSpPr/>
          <p:nvPr/>
        </p:nvSpPr>
        <p:spPr>
          <a:xfrm>
            <a:off x="8647780" y="3714560"/>
            <a:ext cx="915603" cy="441218"/>
          </a:xfrm>
          <a:prstGeom prst="rect">
            <a:avLst/>
          </a:prstGeom>
          <a:solidFill>
            <a:srgbClr val="0688FF">
              <a:hueOff val="0"/>
              <a:satOff val="0"/>
              <a:lumOff val="0"/>
              <a:alphaOff val="0"/>
            </a:srgbClr>
          </a:solidFill>
          <a:ln w="19050" cap="flat" cmpd="sng" algn="ctr">
            <a:solidFill>
              <a:schemeClr val="bg1"/>
            </a:solidFill>
            <a:prstDash val="solid"/>
            <a:miter lim="800000"/>
          </a:ln>
          <a:effectLst/>
        </p:spPr>
        <p:txBody>
          <a:bodyPr spcFirstLastPara="0" vert="horz" wrap="square" lIns="17780" tIns="17780" rIns="17780" bIns="17780" numCol="1" spcCol="1270" anchor="ctr" anchorCtr="0">
            <a:noAutofit/>
          </a:bodyPr>
          <a:lstStyle/>
          <a:p>
            <a:pPr algn="ctr"/>
            <a:r>
              <a:rPr lang="en-US" sz="1200" dirty="0">
                <a:solidFill>
                  <a:schemeClr val="bg1"/>
                </a:solidFill>
              </a:rPr>
              <a:t>IVI</a:t>
            </a:r>
          </a:p>
        </p:txBody>
      </p:sp>
      <p:sp>
        <p:nvSpPr>
          <p:cNvPr id="48" name="Rounded Rectangle 47">
            <a:extLst>
              <a:ext uri="{FF2B5EF4-FFF2-40B4-BE49-F238E27FC236}">
                <a16:creationId xmlns:a16="http://schemas.microsoft.com/office/drawing/2014/main" id="{A72A86A0-10AB-EE4D-F3D9-E1FE2CECABB8}"/>
              </a:ext>
            </a:extLst>
          </p:cNvPr>
          <p:cNvSpPr/>
          <p:nvPr/>
        </p:nvSpPr>
        <p:spPr>
          <a:xfrm>
            <a:off x="3312675" y="5304088"/>
            <a:ext cx="6131970" cy="344596"/>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00" dirty="0">
                <a:solidFill>
                  <a:schemeClr val="tx1"/>
                </a:solidFill>
              </a:rPr>
              <a:t>Hardware</a:t>
            </a:r>
          </a:p>
        </p:txBody>
      </p:sp>
      <p:grpSp>
        <p:nvGrpSpPr>
          <p:cNvPr id="49" name="Group 48">
            <a:extLst>
              <a:ext uri="{FF2B5EF4-FFF2-40B4-BE49-F238E27FC236}">
                <a16:creationId xmlns:a16="http://schemas.microsoft.com/office/drawing/2014/main" id="{0F8E8BB5-A205-FBB4-F7D3-A92E7D26FEFE}"/>
              </a:ext>
            </a:extLst>
          </p:cNvPr>
          <p:cNvGrpSpPr/>
          <p:nvPr/>
        </p:nvGrpSpPr>
        <p:grpSpPr>
          <a:xfrm>
            <a:off x="5393361" y="2072825"/>
            <a:ext cx="905553" cy="441219"/>
            <a:chOff x="234027" y="1671767"/>
            <a:chExt cx="2386109" cy="1431665"/>
          </a:xfrm>
        </p:grpSpPr>
        <p:sp>
          <p:nvSpPr>
            <p:cNvPr id="50" name="Rectangle 49">
              <a:extLst>
                <a:ext uri="{FF2B5EF4-FFF2-40B4-BE49-F238E27FC236}">
                  <a16:creationId xmlns:a16="http://schemas.microsoft.com/office/drawing/2014/main" id="{8F4EC128-6714-88D1-3440-AE428F0AFE17}"/>
                </a:ext>
              </a:extLst>
            </p:cNvPr>
            <p:cNvSpPr/>
            <p:nvPr/>
          </p:nvSpPr>
          <p:spPr>
            <a:xfrm>
              <a:off x="234027" y="1671767"/>
              <a:ext cx="2386109" cy="1431665"/>
            </a:xfrm>
            <a:prstGeom prst="rect">
              <a:avLst/>
            </a:prstGeom>
          </p:spPr>
          <p:style>
            <a:lnRef idx="2">
              <a:schemeClr val="lt1">
                <a:hueOff val="0"/>
                <a:satOff val="0"/>
                <a:lumOff val="0"/>
                <a:alphaOff val="0"/>
              </a:schemeClr>
            </a:lnRef>
            <a:fillRef idx="1">
              <a:schemeClr val="accent2">
                <a:hueOff val="1943871"/>
                <a:satOff val="0"/>
                <a:lumOff val="-8627"/>
                <a:alphaOff val="0"/>
              </a:schemeClr>
            </a:fillRef>
            <a:effectRef idx="0">
              <a:schemeClr val="accent2">
                <a:hueOff val="1943871"/>
                <a:satOff val="0"/>
                <a:lumOff val="-8627"/>
                <a:alphaOff val="0"/>
              </a:schemeClr>
            </a:effectRef>
            <a:fontRef idx="minor">
              <a:schemeClr val="lt1"/>
            </a:fontRef>
          </p:style>
          <p:txBody>
            <a:bodyPr/>
            <a:lstStyle/>
            <a:p>
              <a:endParaRPr lang="en-IT" sz="1200"/>
            </a:p>
          </p:txBody>
        </p:sp>
        <p:sp>
          <p:nvSpPr>
            <p:cNvPr id="51" name="TextBox 50">
              <a:extLst>
                <a:ext uri="{FF2B5EF4-FFF2-40B4-BE49-F238E27FC236}">
                  <a16:creationId xmlns:a16="http://schemas.microsoft.com/office/drawing/2014/main" id="{D87BDCEC-5395-2F76-4DE6-B4D56258965D}"/>
                </a:ext>
              </a:extLst>
            </p:cNvPr>
            <p:cNvSpPr txBox="1"/>
            <p:nvPr/>
          </p:nvSpPr>
          <p:spPr>
            <a:xfrm>
              <a:off x="234027" y="1671767"/>
              <a:ext cx="2386109" cy="1431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1200" kern="1200" dirty="0"/>
                <a:t>SIM</a:t>
              </a:r>
              <a:endParaRPr lang="en-IT" sz="1200" kern="1200" dirty="0"/>
            </a:p>
          </p:txBody>
        </p:sp>
      </p:grpSp>
      <p:sp>
        <p:nvSpPr>
          <p:cNvPr id="14" name="Rectangle 13">
            <a:extLst>
              <a:ext uri="{FF2B5EF4-FFF2-40B4-BE49-F238E27FC236}">
                <a16:creationId xmlns:a16="http://schemas.microsoft.com/office/drawing/2014/main" id="{0A00CBD4-7C71-0292-0AED-1ABEA39282F4}"/>
              </a:ext>
            </a:extLst>
          </p:cNvPr>
          <p:cNvSpPr/>
          <p:nvPr/>
        </p:nvSpPr>
        <p:spPr>
          <a:xfrm>
            <a:off x="8646456" y="2627285"/>
            <a:ext cx="915603" cy="441218"/>
          </a:xfrm>
          <a:prstGeom prst="rect">
            <a:avLst/>
          </a:prstGeom>
          <a:solidFill>
            <a:srgbClr val="0688FF">
              <a:hueOff val="0"/>
              <a:satOff val="0"/>
              <a:lumOff val="0"/>
              <a:alphaOff val="0"/>
            </a:srgbClr>
          </a:solidFill>
          <a:ln w="19050" cap="flat" cmpd="sng" algn="ctr">
            <a:solidFill>
              <a:schemeClr val="bg1"/>
            </a:solidFill>
            <a:prstDash val="solid"/>
            <a:miter lim="800000"/>
          </a:ln>
          <a:effectLst/>
        </p:spPr>
        <p:txBody>
          <a:bodyPr spcFirstLastPara="0" vert="horz" wrap="square" lIns="17780" tIns="17780" rIns="17780" bIns="17780" numCol="1" spcCol="1270" anchor="ctr" anchorCtr="0">
            <a:noAutofit/>
          </a:bodyPr>
          <a:lstStyle/>
          <a:p>
            <a:pPr algn="ctr"/>
            <a:r>
              <a:rPr lang="en-US" sz="1200" dirty="0">
                <a:solidFill>
                  <a:schemeClr val="bg1"/>
                </a:solidFill>
              </a:rPr>
              <a:t>IDS</a:t>
            </a:r>
          </a:p>
        </p:txBody>
      </p:sp>
      <p:sp>
        <p:nvSpPr>
          <p:cNvPr id="11" name="TextBox 10">
            <a:extLst>
              <a:ext uri="{FF2B5EF4-FFF2-40B4-BE49-F238E27FC236}">
                <a16:creationId xmlns:a16="http://schemas.microsoft.com/office/drawing/2014/main" id="{774DE07D-0DAA-E739-57DB-39DBF99F4059}"/>
              </a:ext>
            </a:extLst>
          </p:cNvPr>
          <p:cNvSpPr txBox="1"/>
          <p:nvPr/>
        </p:nvSpPr>
        <p:spPr>
          <a:xfrm>
            <a:off x="7029450" y="-514350"/>
            <a:ext cx="0" cy="0"/>
          </a:xfrm>
          <a:prstGeom prst="rect">
            <a:avLst/>
          </a:prstGeom>
          <a:noFill/>
        </p:spPr>
        <p:txBody>
          <a:bodyPr wrap="none" lIns="0" tIns="0" rIns="0" bIns="0" rtlCol="0">
            <a:noAutofit/>
          </a:bodyPr>
          <a:lstStyle/>
          <a:p>
            <a:pPr algn="l"/>
            <a:endParaRPr lang="en-US" dirty="0" err="1">
              <a:solidFill>
                <a:schemeClr val="bg1"/>
              </a:solidFill>
            </a:endParaRPr>
          </a:p>
        </p:txBody>
      </p:sp>
      <p:sp>
        <p:nvSpPr>
          <p:cNvPr id="52" name="TextBox 51">
            <a:extLst>
              <a:ext uri="{FF2B5EF4-FFF2-40B4-BE49-F238E27FC236}">
                <a16:creationId xmlns:a16="http://schemas.microsoft.com/office/drawing/2014/main" id="{95B81C67-A031-50DD-B508-0446470B3E07}"/>
              </a:ext>
            </a:extLst>
          </p:cNvPr>
          <p:cNvSpPr txBox="1"/>
          <p:nvPr/>
        </p:nvSpPr>
        <p:spPr>
          <a:xfrm>
            <a:off x="6800850" y="-1257300"/>
            <a:ext cx="0" cy="0"/>
          </a:xfrm>
          <a:prstGeom prst="rect">
            <a:avLst/>
          </a:prstGeom>
          <a:noFill/>
        </p:spPr>
        <p:txBody>
          <a:bodyPr wrap="none" lIns="0" tIns="0" rIns="0" bIns="0" rtlCol="0">
            <a:noAutofit/>
          </a:bodyPr>
          <a:lstStyle/>
          <a:p>
            <a:pPr algn="l"/>
            <a:endParaRPr lang="en-US" dirty="0" err="1">
              <a:solidFill>
                <a:schemeClr val="bg1"/>
              </a:solidFill>
            </a:endParaRPr>
          </a:p>
        </p:txBody>
      </p:sp>
      <p:sp>
        <p:nvSpPr>
          <p:cNvPr id="53" name="TextBox 52">
            <a:extLst>
              <a:ext uri="{FF2B5EF4-FFF2-40B4-BE49-F238E27FC236}">
                <a16:creationId xmlns:a16="http://schemas.microsoft.com/office/drawing/2014/main" id="{83249B49-6E02-0767-9B1B-A11B447FFD40}"/>
              </a:ext>
            </a:extLst>
          </p:cNvPr>
          <p:cNvSpPr txBox="1"/>
          <p:nvPr/>
        </p:nvSpPr>
        <p:spPr>
          <a:xfrm>
            <a:off x="6572250" y="-590550"/>
            <a:ext cx="0" cy="0"/>
          </a:xfrm>
          <a:prstGeom prst="rect">
            <a:avLst/>
          </a:prstGeom>
          <a:noFill/>
        </p:spPr>
        <p:txBody>
          <a:bodyPr wrap="none" lIns="0" tIns="0" rIns="0" bIns="0" rtlCol="0">
            <a:noAutofit/>
          </a:bodyPr>
          <a:lstStyle/>
          <a:p>
            <a:pPr algn="l"/>
            <a:endParaRPr lang="en-US" dirty="0" err="1">
              <a:solidFill>
                <a:schemeClr val="bg1"/>
              </a:solidFill>
            </a:endParaRPr>
          </a:p>
        </p:txBody>
      </p:sp>
      <p:pic>
        <p:nvPicPr>
          <p:cNvPr id="57" name="Picture 56">
            <a:extLst>
              <a:ext uri="{FF2B5EF4-FFF2-40B4-BE49-F238E27FC236}">
                <a16:creationId xmlns:a16="http://schemas.microsoft.com/office/drawing/2014/main" id="{40FEB951-12D4-8285-D6AA-5D827250A713}"/>
              </a:ext>
            </a:extLst>
          </p:cNvPr>
          <p:cNvPicPr>
            <a:picLocks noChangeAspect="1"/>
          </p:cNvPicPr>
          <p:nvPr/>
        </p:nvPicPr>
        <p:blipFill>
          <a:blip r:embed="rId2"/>
          <a:stretch>
            <a:fillRect/>
          </a:stretch>
        </p:blipFill>
        <p:spPr>
          <a:xfrm>
            <a:off x="10542620" y="319758"/>
            <a:ext cx="1143000" cy="1231900"/>
          </a:xfrm>
          <a:prstGeom prst="rect">
            <a:avLst/>
          </a:prstGeom>
        </p:spPr>
      </p:pic>
      <p:sp>
        <p:nvSpPr>
          <p:cNvPr id="58" name="TextBox 57">
            <a:extLst>
              <a:ext uri="{FF2B5EF4-FFF2-40B4-BE49-F238E27FC236}">
                <a16:creationId xmlns:a16="http://schemas.microsoft.com/office/drawing/2014/main" id="{E99BFF86-6B41-56A3-DD0D-1136734888EC}"/>
              </a:ext>
            </a:extLst>
          </p:cNvPr>
          <p:cNvSpPr txBox="1"/>
          <p:nvPr/>
        </p:nvSpPr>
        <p:spPr>
          <a:xfrm>
            <a:off x="10405810" y="1796526"/>
            <a:ext cx="1416620" cy="1229079"/>
          </a:xfrm>
          <a:prstGeom prst="rect">
            <a:avLst/>
          </a:prstGeom>
          <a:noFill/>
        </p:spPr>
        <p:txBody>
          <a:bodyPr wrap="square" lIns="0" tIns="0" rIns="0" bIns="0" rtlCol="0">
            <a:noAutofit/>
          </a:bodyPr>
          <a:lstStyle/>
          <a:p>
            <a:pPr algn="ctr"/>
            <a:r>
              <a:rPr lang="en-US" dirty="0">
                <a:solidFill>
                  <a:schemeClr val="bg1"/>
                </a:solidFill>
              </a:rPr>
              <a:t>OEMs and Tier 1s can manage key rotation</a:t>
            </a:r>
          </a:p>
        </p:txBody>
      </p:sp>
      <p:cxnSp>
        <p:nvCxnSpPr>
          <p:cNvPr id="60" name="Straight Connector 59">
            <a:extLst>
              <a:ext uri="{FF2B5EF4-FFF2-40B4-BE49-F238E27FC236}">
                <a16:creationId xmlns:a16="http://schemas.microsoft.com/office/drawing/2014/main" id="{20C9D069-0071-B810-A7EF-1DA0D9684D9E}"/>
              </a:ext>
            </a:extLst>
          </p:cNvPr>
          <p:cNvCxnSpPr/>
          <p:nvPr/>
        </p:nvCxnSpPr>
        <p:spPr>
          <a:xfrm flipH="1">
            <a:off x="9444645" y="731518"/>
            <a:ext cx="594705" cy="773432"/>
          </a:xfrm>
          <a:prstGeom prst="line">
            <a:avLst/>
          </a:prstGeom>
          <a:ln w="571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3068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61B84D52-768D-C479-59FC-35A0AD6EFD0A}"/>
              </a:ext>
            </a:extLst>
          </p:cNvPr>
          <p:cNvGraphicFramePr>
            <a:graphicFrameLocks noGrp="1"/>
          </p:cNvGraphicFramePr>
          <p:nvPr>
            <p:ph idx="1"/>
          </p:nvPr>
        </p:nvGraphicFramePr>
        <p:xfrm>
          <a:off x="518012" y="879026"/>
          <a:ext cx="11398129" cy="5639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90781C5-38F8-D474-E05F-0164FAF83242}"/>
              </a:ext>
            </a:extLst>
          </p:cNvPr>
          <p:cNvSpPr>
            <a:spLocks noGrp="1"/>
          </p:cNvSpPr>
          <p:nvPr>
            <p:ph type="title"/>
          </p:nvPr>
        </p:nvSpPr>
        <p:spPr>
          <a:xfrm>
            <a:off x="107576" y="339070"/>
            <a:ext cx="11226855" cy="408379"/>
          </a:xfrm>
          <a:noFill/>
        </p:spPr>
        <p:txBody>
          <a:bodyPr/>
          <a:lstStyle/>
          <a:p>
            <a:pPr algn="ctr"/>
            <a:r>
              <a:rPr lang="en-GB" dirty="0"/>
              <a:t>Securing Any SDV Service with GlobalPlatform</a:t>
            </a:r>
            <a:endParaRPr lang="en-IT" dirty="0"/>
          </a:p>
        </p:txBody>
      </p:sp>
    </p:spTree>
    <p:extLst>
      <p:ext uri="{BB962C8B-B14F-4D97-AF65-F5344CB8AC3E}">
        <p14:creationId xmlns:p14="http://schemas.microsoft.com/office/powerpoint/2010/main" val="33762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53E1-F68E-E920-A1D5-13C22BA074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32DE96-079F-AA21-9E3A-51A2D709314E}"/>
              </a:ext>
            </a:extLst>
          </p:cNvPr>
          <p:cNvSpPr>
            <a:spLocks noGrp="1"/>
          </p:cNvSpPr>
          <p:nvPr>
            <p:ph type="ctrTitle"/>
          </p:nvPr>
        </p:nvSpPr>
        <p:spPr>
          <a:xfrm>
            <a:off x="731837" y="2165638"/>
            <a:ext cx="10728325" cy="2167023"/>
          </a:xfrm>
        </p:spPr>
        <p:txBody>
          <a:bodyPr/>
          <a:lstStyle/>
          <a:p>
            <a:r>
              <a:rPr lang="en-GB" dirty="0"/>
              <a:t>Automotive GlobalPlatform</a:t>
            </a:r>
          </a:p>
        </p:txBody>
      </p:sp>
      <p:sp>
        <p:nvSpPr>
          <p:cNvPr id="3" name="Subtitle 2">
            <a:extLst>
              <a:ext uri="{FF2B5EF4-FFF2-40B4-BE49-F238E27FC236}">
                <a16:creationId xmlns:a16="http://schemas.microsoft.com/office/drawing/2014/main" id="{DD130F39-37CE-ED74-6853-BE54A9A129CF}"/>
              </a:ext>
            </a:extLst>
          </p:cNvPr>
          <p:cNvSpPr>
            <a:spLocks noGrp="1"/>
          </p:cNvSpPr>
          <p:nvPr>
            <p:ph type="subTitle" idx="1"/>
          </p:nvPr>
        </p:nvSpPr>
        <p:spPr/>
        <p:txBody>
          <a:bodyPr/>
          <a:lstStyle/>
          <a:p>
            <a:r>
              <a:rPr lang="en-GB" dirty="0"/>
              <a:t>Need for New Tools in Automotive to Meet SDV Promises: </a:t>
            </a:r>
            <a:br>
              <a:rPr lang="en-GB" dirty="0"/>
            </a:br>
            <a:r>
              <a:rPr lang="en-GB" sz="4000" dirty="0"/>
              <a:t>Standards, Certification, APIs, Guidelines</a:t>
            </a:r>
            <a:endParaRPr lang="en-US" dirty="0"/>
          </a:p>
        </p:txBody>
      </p:sp>
    </p:spTree>
    <p:extLst>
      <p:ext uri="{BB962C8B-B14F-4D97-AF65-F5344CB8AC3E}">
        <p14:creationId xmlns:p14="http://schemas.microsoft.com/office/powerpoint/2010/main" val="1837518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08998-1780-5A68-45AA-5B253CACCB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569331-88D8-0B19-FD58-4E2D5F33366C}"/>
              </a:ext>
            </a:extLst>
          </p:cNvPr>
          <p:cNvSpPr>
            <a:spLocks noGrp="1"/>
          </p:cNvSpPr>
          <p:nvPr>
            <p:ph type="title"/>
          </p:nvPr>
        </p:nvSpPr>
        <p:spPr>
          <a:xfrm>
            <a:off x="831191" y="94889"/>
            <a:ext cx="10728324" cy="408379"/>
          </a:xfrm>
        </p:spPr>
        <p:txBody>
          <a:bodyPr/>
          <a:lstStyle/>
          <a:p>
            <a:pPr algn="ctr"/>
            <a:r>
              <a:rPr lang="en-GB" dirty="0">
                <a:ln>
                  <a:noFill/>
                </a:ln>
              </a:rPr>
              <a:t>Challenges of Automotive Security Market Today</a:t>
            </a:r>
          </a:p>
        </p:txBody>
      </p:sp>
      <p:sp>
        <p:nvSpPr>
          <p:cNvPr id="55" name="TextBox 54">
            <a:extLst>
              <a:ext uri="{FF2B5EF4-FFF2-40B4-BE49-F238E27FC236}">
                <a16:creationId xmlns:a16="http://schemas.microsoft.com/office/drawing/2014/main" id="{0132F710-ADB4-41B0-EF8C-6348B1DDF96E}"/>
              </a:ext>
            </a:extLst>
          </p:cNvPr>
          <p:cNvSpPr txBox="1"/>
          <p:nvPr/>
        </p:nvSpPr>
        <p:spPr>
          <a:xfrm>
            <a:off x="1409659" y="3106812"/>
            <a:ext cx="3546389" cy="2800767"/>
          </a:xfrm>
          <a:prstGeom prst="rect">
            <a:avLst/>
          </a:prstGeom>
          <a:noFill/>
        </p:spPr>
        <p:txBody>
          <a:bodyPr wrap="square">
            <a:spAutoFit/>
          </a:bodyPr>
          <a:lstStyle/>
          <a:p>
            <a:pPr marL="285750" indent="-285750">
              <a:buFont typeface="Arial" panose="020B0604020202020204" pitchFamily="34" charset="0"/>
              <a:buChar char="•"/>
            </a:pPr>
            <a:r>
              <a:rPr lang="en-GB" sz="1600" dirty="0"/>
              <a:t>Lack of Clear Metrics on Security Robustness</a:t>
            </a:r>
          </a:p>
          <a:p>
            <a:pPr marL="285750" indent="-285750">
              <a:buFont typeface="Arial" panose="020B0604020202020204" pitchFamily="34" charset="0"/>
              <a:buChar char="•"/>
            </a:pPr>
            <a:r>
              <a:rPr lang="en-GB" sz="1600" dirty="0"/>
              <a:t>Device Identification And Update</a:t>
            </a:r>
          </a:p>
          <a:p>
            <a:pPr marL="285750" indent="-285750">
              <a:buFont typeface="Arial" panose="020B0604020202020204" pitchFamily="34" charset="0"/>
              <a:buChar char="•"/>
            </a:pPr>
            <a:r>
              <a:rPr lang="en-GB" sz="1600" dirty="0"/>
              <a:t>Fragmentation of Secure Boot Requirements</a:t>
            </a:r>
          </a:p>
          <a:p>
            <a:pPr marL="285750" indent="-285750">
              <a:buFont typeface="Arial" panose="020B0604020202020204" pitchFamily="34" charset="0"/>
              <a:buChar char="•"/>
            </a:pPr>
            <a:r>
              <a:rPr lang="en-GB" sz="1600" dirty="0"/>
              <a:t>Lack of Incremental Build Upon Solutions (each new service requires a new ECU)</a:t>
            </a:r>
          </a:p>
          <a:p>
            <a:pPr marL="285750" indent="-285750">
              <a:buFont typeface="Arial" panose="020B0604020202020204" pitchFamily="34" charset="0"/>
              <a:buChar char="•"/>
            </a:pPr>
            <a:r>
              <a:rPr lang="en-GB" sz="1600" dirty="0"/>
              <a:t>Difficulty in managing trust over extended value chain with new service providers (beyond OEMs)</a:t>
            </a:r>
          </a:p>
        </p:txBody>
      </p:sp>
      <p:pic>
        <p:nvPicPr>
          <p:cNvPr id="59" name="Content Placeholder 58">
            <a:extLst>
              <a:ext uri="{FF2B5EF4-FFF2-40B4-BE49-F238E27FC236}">
                <a16:creationId xmlns:a16="http://schemas.microsoft.com/office/drawing/2014/main" id="{B64E2233-F01E-FC50-5759-084F72444132}"/>
              </a:ext>
            </a:extLst>
          </p:cNvPr>
          <p:cNvPicPr>
            <a:picLocks noGrp="1" noChangeAspect="1"/>
          </p:cNvPicPr>
          <p:nvPr>
            <p:ph idx="1"/>
          </p:nvPr>
        </p:nvPicPr>
        <p:blipFill>
          <a:blip r:embed="rId2"/>
          <a:stretch>
            <a:fillRect/>
          </a:stretch>
        </p:blipFill>
        <p:spPr>
          <a:xfrm>
            <a:off x="2089290" y="1020062"/>
            <a:ext cx="8212125" cy="5837938"/>
          </a:xfrm>
          <a:prstGeom prst="rect">
            <a:avLst/>
          </a:prstGeom>
        </p:spPr>
      </p:pic>
      <p:graphicFrame>
        <p:nvGraphicFramePr>
          <p:cNvPr id="60" name="Diagram 59">
            <a:extLst>
              <a:ext uri="{FF2B5EF4-FFF2-40B4-BE49-F238E27FC236}">
                <a16:creationId xmlns:a16="http://schemas.microsoft.com/office/drawing/2014/main" id="{7CB9CDBA-E78A-CF7F-E3D4-FDAA5C21E8E6}"/>
              </a:ext>
            </a:extLst>
          </p:cNvPr>
          <p:cNvGraphicFramePr/>
          <p:nvPr/>
        </p:nvGraphicFramePr>
        <p:xfrm>
          <a:off x="2337740" y="1842070"/>
          <a:ext cx="8181173" cy="1500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1" name="Diagram 60">
            <a:extLst>
              <a:ext uri="{FF2B5EF4-FFF2-40B4-BE49-F238E27FC236}">
                <a16:creationId xmlns:a16="http://schemas.microsoft.com/office/drawing/2014/main" id="{1CA29FA2-9030-47FA-B946-CC9769A53EA2}"/>
              </a:ext>
            </a:extLst>
          </p:cNvPr>
          <p:cNvGraphicFramePr/>
          <p:nvPr/>
        </p:nvGraphicFramePr>
        <p:xfrm>
          <a:off x="3736223" y="3106811"/>
          <a:ext cx="5075618" cy="28007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descr="A blue sign with white text&#10;&#10;AI-generated content may be incorrect.">
            <a:extLst>
              <a:ext uri="{FF2B5EF4-FFF2-40B4-BE49-F238E27FC236}">
                <a16:creationId xmlns:a16="http://schemas.microsoft.com/office/drawing/2014/main" id="{98192A3D-2844-99F3-B847-4E18725B2281}"/>
              </a:ext>
            </a:extLst>
          </p:cNvPr>
          <p:cNvPicPr>
            <a:picLocks noChangeAspect="1"/>
          </p:cNvPicPr>
          <p:nvPr/>
        </p:nvPicPr>
        <p:blipFill>
          <a:blip r:embed="rId13"/>
          <a:stretch>
            <a:fillRect/>
          </a:stretch>
        </p:blipFill>
        <p:spPr>
          <a:xfrm>
            <a:off x="10525948" y="4681304"/>
            <a:ext cx="1422400" cy="1422400"/>
          </a:xfrm>
          <a:prstGeom prst="rect">
            <a:avLst/>
          </a:prstGeom>
        </p:spPr>
      </p:pic>
    </p:spTree>
    <p:extLst>
      <p:ext uri="{BB962C8B-B14F-4D97-AF65-F5344CB8AC3E}">
        <p14:creationId xmlns:p14="http://schemas.microsoft.com/office/powerpoint/2010/main" val="410809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E0B5-8F3B-F28C-9F63-DB684308CFCD}"/>
              </a:ext>
            </a:extLst>
          </p:cNvPr>
          <p:cNvSpPr>
            <a:spLocks noGrp="1"/>
          </p:cNvSpPr>
          <p:nvPr>
            <p:ph type="title"/>
          </p:nvPr>
        </p:nvSpPr>
        <p:spPr/>
        <p:txBody>
          <a:bodyPr/>
          <a:lstStyle/>
          <a:p>
            <a:pPr algn="ctr"/>
            <a:r>
              <a:rPr lang="en-GB" dirty="0"/>
              <a:t>Ground Rules for Cybersecurity Vehicle Forum </a:t>
            </a:r>
          </a:p>
        </p:txBody>
      </p:sp>
      <p:graphicFrame>
        <p:nvGraphicFramePr>
          <p:cNvPr id="11" name="Content Placeholder 10">
            <a:extLst>
              <a:ext uri="{FF2B5EF4-FFF2-40B4-BE49-F238E27FC236}">
                <a16:creationId xmlns:a16="http://schemas.microsoft.com/office/drawing/2014/main" id="{F5CD5632-697B-953B-F531-C66D36751AC5}"/>
              </a:ext>
            </a:extLst>
          </p:cNvPr>
          <p:cNvGraphicFramePr>
            <a:graphicFrameLocks noGrp="1"/>
          </p:cNvGraphicFramePr>
          <p:nvPr>
            <p:ph idx="1"/>
            <p:extLst>
              <p:ext uri="{D42A27DB-BD31-4B8C-83A1-F6EECF244321}">
                <p14:modId xmlns:p14="http://schemas.microsoft.com/office/powerpoint/2010/main" val="857180174"/>
              </p:ext>
            </p:extLst>
          </p:nvPr>
        </p:nvGraphicFramePr>
        <p:xfrm>
          <a:off x="731838" y="1272261"/>
          <a:ext cx="5796553" cy="523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041F9531-61AC-1DCE-15FD-A9839CFC47D3}"/>
              </a:ext>
            </a:extLst>
          </p:cNvPr>
          <p:cNvGrpSpPr/>
          <p:nvPr/>
        </p:nvGrpSpPr>
        <p:grpSpPr>
          <a:xfrm>
            <a:off x="7917713" y="1222917"/>
            <a:ext cx="4130726" cy="5195982"/>
            <a:chOff x="6178220" y="2535944"/>
            <a:chExt cx="3464038" cy="2030846"/>
          </a:xfrm>
        </p:grpSpPr>
        <p:sp>
          <p:nvSpPr>
            <p:cNvPr id="4" name="Rectangle 3">
              <a:extLst>
                <a:ext uri="{FF2B5EF4-FFF2-40B4-BE49-F238E27FC236}">
                  <a16:creationId xmlns:a16="http://schemas.microsoft.com/office/drawing/2014/main" id="{A7A6B28A-BC58-BEB4-0C86-E3313AE51A6B}"/>
                </a:ext>
              </a:extLst>
            </p:cNvPr>
            <p:cNvSpPr/>
            <p:nvPr/>
          </p:nvSpPr>
          <p:spPr>
            <a:xfrm>
              <a:off x="6178220" y="2555230"/>
              <a:ext cx="3352601" cy="2011560"/>
            </a:xfrm>
            <a:prstGeom prst="rect">
              <a:avLst/>
            </a:prstGeom>
          </p:spPr>
          <p:style>
            <a:lnRef idx="2">
              <a:schemeClr val="lt1">
                <a:hueOff val="0"/>
                <a:satOff val="0"/>
                <a:lumOff val="0"/>
                <a:alphaOff val="0"/>
              </a:schemeClr>
            </a:lnRef>
            <a:fillRef idx="1">
              <a:schemeClr val="accent2">
                <a:hueOff val="4859677"/>
                <a:satOff val="0"/>
                <a:lumOff val="-21568"/>
                <a:alphaOff val="0"/>
              </a:schemeClr>
            </a:fillRef>
            <a:effectRef idx="0">
              <a:schemeClr val="accent2">
                <a:hueOff val="4859677"/>
                <a:satOff val="0"/>
                <a:lumOff val="-21568"/>
                <a:alphaOff val="0"/>
              </a:schemeClr>
            </a:effectRef>
            <a:fontRef idx="minor">
              <a:schemeClr val="lt1"/>
            </a:fontRef>
          </p:style>
          <p:txBody>
            <a:bodyPr/>
            <a:lstStyle/>
            <a:p>
              <a:endParaRPr lang="en-IT"/>
            </a:p>
          </p:txBody>
        </p:sp>
        <p:sp>
          <p:nvSpPr>
            <p:cNvPr id="5" name="TextBox 4">
              <a:extLst>
                <a:ext uri="{FF2B5EF4-FFF2-40B4-BE49-F238E27FC236}">
                  <a16:creationId xmlns:a16="http://schemas.microsoft.com/office/drawing/2014/main" id="{4AE6D768-6B1F-60C1-1A06-91BC1CDB4840}"/>
                </a:ext>
              </a:extLst>
            </p:cNvPr>
            <p:cNvSpPr txBox="1"/>
            <p:nvPr/>
          </p:nvSpPr>
          <p:spPr>
            <a:xfrm>
              <a:off x="6289657" y="2535944"/>
              <a:ext cx="3352601" cy="20115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800" kern="1200" dirty="0"/>
                <a:t>After the Cybersecurity Vehicle Forum, we will post the recording on our website, as well as the relevant slides (as made available by speakers) for your reference.</a:t>
              </a:r>
            </a:p>
          </p:txBody>
        </p:sp>
      </p:grpSp>
      <p:sp>
        <p:nvSpPr>
          <p:cNvPr id="6" name="Right Arrow 5">
            <a:extLst>
              <a:ext uri="{FF2B5EF4-FFF2-40B4-BE49-F238E27FC236}">
                <a16:creationId xmlns:a16="http://schemas.microsoft.com/office/drawing/2014/main" id="{D552AFEC-07B6-E1CF-BD02-91037EC5E001}"/>
              </a:ext>
            </a:extLst>
          </p:cNvPr>
          <p:cNvSpPr/>
          <p:nvPr/>
        </p:nvSpPr>
        <p:spPr>
          <a:xfrm>
            <a:off x="6871280" y="3081858"/>
            <a:ext cx="836428" cy="807835"/>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err="1">
              <a:solidFill>
                <a:schemeClr val="tx1"/>
              </a:solidFill>
            </a:endParaRPr>
          </a:p>
        </p:txBody>
      </p:sp>
      <p:sp>
        <p:nvSpPr>
          <p:cNvPr id="13" name="TextBox 12">
            <a:extLst>
              <a:ext uri="{FF2B5EF4-FFF2-40B4-BE49-F238E27FC236}">
                <a16:creationId xmlns:a16="http://schemas.microsoft.com/office/drawing/2014/main" id="{366E10BF-E8F6-C42A-7647-5F9DFF0C472A}"/>
              </a:ext>
            </a:extLst>
          </p:cNvPr>
          <p:cNvSpPr txBox="1"/>
          <p:nvPr/>
        </p:nvSpPr>
        <p:spPr>
          <a:xfrm>
            <a:off x="8425384" y="5509619"/>
            <a:ext cx="3248267" cy="646331"/>
          </a:xfrm>
          <a:prstGeom prst="rect">
            <a:avLst/>
          </a:prstGeom>
          <a:noFill/>
        </p:spPr>
        <p:txBody>
          <a:bodyPr wrap="square">
            <a:spAutoFit/>
          </a:bodyPr>
          <a:lstStyle/>
          <a:p>
            <a:r>
              <a:rPr lang="en-IT" dirty="0">
                <a:solidFill>
                  <a:schemeClr val="bg1"/>
                </a:solidFill>
              </a:rPr>
              <a:t>https://globalplatform.org/blog-overview/</a:t>
            </a:r>
          </a:p>
        </p:txBody>
      </p:sp>
    </p:spTree>
    <p:extLst>
      <p:ext uri="{BB962C8B-B14F-4D97-AF65-F5344CB8AC3E}">
        <p14:creationId xmlns:p14="http://schemas.microsoft.com/office/powerpoint/2010/main" val="452087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2" descr="A cloud computing diagram of a car&#10;&#10;AI-generated content may be incorrect.">
            <a:extLst>
              <a:ext uri="{FF2B5EF4-FFF2-40B4-BE49-F238E27FC236}">
                <a16:creationId xmlns:a16="http://schemas.microsoft.com/office/drawing/2014/main" id="{4F625D06-4979-A899-F56A-59EE3F9CE8C0}"/>
              </a:ext>
            </a:extLst>
          </p:cNvPr>
          <p:cNvPicPr>
            <a:picLocks noGrp="1" noChangeAspect="1"/>
          </p:cNvPicPr>
          <p:nvPr>
            <p:ph idx="1"/>
          </p:nvPr>
        </p:nvPicPr>
        <p:blipFill>
          <a:blip r:embed="rId2"/>
          <a:stretch>
            <a:fillRect/>
          </a:stretch>
        </p:blipFill>
        <p:spPr>
          <a:xfrm>
            <a:off x="338460" y="2104563"/>
            <a:ext cx="5491335" cy="2265716"/>
          </a:xfrm>
        </p:spPr>
      </p:pic>
      <p:sp>
        <p:nvSpPr>
          <p:cNvPr id="18" name="Title 17">
            <a:extLst>
              <a:ext uri="{FF2B5EF4-FFF2-40B4-BE49-F238E27FC236}">
                <a16:creationId xmlns:a16="http://schemas.microsoft.com/office/drawing/2014/main" id="{10835F45-B853-C81D-7E73-7126F2C5A62D}"/>
              </a:ext>
            </a:extLst>
          </p:cNvPr>
          <p:cNvSpPr>
            <a:spLocks noGrp="1"/>
          </p:cNvSpPr>
          <p:nvPr>
            <p:ph type="title"/>
          </p:nvPr>
        </p:nvSpPr>
        <p:spPr>
          <a:xfrm>
            <a:off x="0" y="12598"/>
            <a:ext cx="12192000" cy="902417"/>
          </a:xfrm>
          <a:solidFill>
            <a:schemeClr val="accent2"/>
          </a:solidFill>
        </p:spPr>
        <p:txBody>
          <a:bodyPr/>
          <a:lstStyle/>
          <a:p>
            <a:pPr algn="ctr"/>
            <a:r>
              <a:rPr lang="en-GB" dirty="0"/>
              <a:t>Big Changes are Coming with Software Defined Vehicles</a:t>
            </a:r>
          </a:p>
        </p:txBody>
      </p:sp>
      <p:graphicFrame>
        <p:nvGraphicFramePr>
          <p:cNvPr id="34" name="Content Placeholder 33">
            <a:extLst>
              <a:ext uri="{FF2B5EF4-FFF2-40B4-BE49-F238E27FC236}">
                <a16:creationId xmlns:a16="http://schemas.microsoft.com/office/drawing/2014/main" id="{C208F7B2-F7CC-273E-B222-DF13AB2EEA8F}"/>
              </a:ext>
            </a:extLst>
          </p:cNvPr>
          <p:cNvGraphicFramePr>
            <a:graphicFrameLocks noGrp="1"/>
          </p:cNvGraphicFramePr>
          <p:nvPr>
            <p:ph idx="11"/>
          </p:nvPr>
        </p:nvGraphicFramePr>
        <p:xfrm>
          <a:off x="6827838" y="1433513"/>
          <a:ext cx="4633912" cy="4291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89DD136B-4E37-FC4A-78AA-AF108D3CF7C8}"/>
              </a:ext>
            </a:extLst>
          </p:cNvPr>
          <p:cNvSpPr txBox="1"/>
          <p:nvPr/>
        </p:nvSpPr>
        <p:spPr>
          <a:xfrm>
            <a:off x="1726244" y="6022838"/>
            <a:ext cx="2715768" cy="400110"/>
          </a:xfrm>
          <a:prstGeom prst="rect">
            <a:avLst/>
          </a:prstGeom>
          <a:noFill/>
        </p:spPr>
        <p:txBody>
          <a:bodyPr wrap="square">
            <a:spAutoFit/>
          </a:bodyPr>
          <a:lstStyle/>
          <a:p>
            <a:r>
              <a:rPr lang="en-GB" sz="1000" dirty="0">
                <a:solidFill>
                  <a:schemeClr val="bg1"/>
                </a:solidFill>
              </a:rPr>
              <a:t>https://</a:t>
            </a:r>
            <a:r>
              <a:rPr lang="en-GB" sz="1000" dirty="0" err="1">
                <a:solidFill>
                  <a:schemeClr val="bg1"/>
                </a:solidFill>
              </a:rPr>
              <a:t>semiengineering.com</a:t>
            </a:r>
            <a:r>
              <a:rPr lang="en-GB" sz="1000" dirty="0">
                <a:solidFill>
                  <a:schemeClr val="bg1"/>
                </a:solidFill>
              </a:rPr>
              <a:t>/software-defined-cars/</a:t>
            </a:r>
          </a:p>
        </p:txBody>
      </p:sp>
      <p:sp>
        <p:nvSpPr>
          <p:cNvPr id="35" name="TextBox 34">
            <a:extLst>
              <a:ext uri="{FF2B5EF4-FFF2-40B4-BE49-F238E27FC236}">
                <a16:creationId xmlns:a16="http://schemas.microsoft.com/office/drawing/2014/main" id="{003A427F-A3C1-972D-C4BE-8C7D37A244DA}"/>
              </a:ext>
            </a:extLst>
          </p:cNvPr>
          <p:cNvSpPr txBox="1"/>
          <p:nvPr/>
        </p:nvSpPr>
        <p:spPr>
          <a:xfrm>
            <a:off x="417104" y="1466053"/>
            <a:ext cx="5334049" cy="914400"/>
          </a:xfrm>
          <a:prstGeom prst="rect">
            <a:avLst/>
          </a:prstGeom>
          <a:noFill/>
        </p:spPr>
        <p:txBody>
          <a:bodyPr wrap="none" lIns="0" tIns="0" rIns="0" bIns="0" rtlCol="0">
            <a:noAutofit/>
          </a:bodyPr>
          <a:lstStyle/>
          <a:p>
            <a:pPr algn="l"/>
            <a:r>
              <a:rPr lang="en-GB" sz="2000" dirty="0">
                <a:solidFill>
                  <a:schemeClr val="bg1"/>
                </a:solidFill>
              </a:rPr>
              <a:t>New Architectures, New Services, New Players</a:t>
            </a:r>
          </a:p>
        </p:txBody>
      </p:sp>
    </p:spTree>
    <p:extLst>
      <p:ext uri="{BB962C8B-B14F-4D97-AF65-F5344CB8AC3E}">
        <p14:creationId xmlns:p14="http://schemas.microsoft.com/office/powerpoint/2010/main" val="2735303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C9420-4AE6-06EA-4170-7947FA8D29C4}"/>
            </a:ext>
          </a:extLst>
        </p:cNvPr>
        <p:cNvGrpSpPr/>
        <p:nvPr/>
      </p:nvGrpSpPr>
      <p:grpSpPr>
        <a:xfrm>
          <a:off x="0" y="0"/>
          <a:ext cx="0" cy="0"/>
          <a:chOff x="0" y="0"/>
          <a:chExt cx="0" cy="0"/>
        </a:xfrm>
      </p:grpSpPr>
      <p:pic>
        <p:nvPicPr>
          <p:cNvPr id="5" name="Content Placeholder 4" descr="A diagram of a car with text and icons&#10;&#10;Description automatically generated">
            <a:extLst>
              <a:ext uri="{FF2B5EF4-FFF2-40B4-BE49-F238E27FC236}">
                <a16:creationId xmlns:a16="http://schemas.microsoft.com/office/drawing/2014/main" id="{B960FF36-9320-87C2-4D27-4DEDC8C1F053}"/>
              </a:ext>
            </a:extLst>
          </p:cNvPr>
          <p:cNvPicPr>
            <a:picLocks noGrp="1" noChangeAspect="1"/>
          </p:cNvPicPr>
          <p:nvPr>
            <p:ph idx="1"/>
          </p:nvPr>
        </p:nvPicPr>
        <p:blipFill>
          <a:blip r:embed="rId2"/>
          <a:srcRect t="881"/>
          <a:stretch/>
        </p:blipFill>
        <p:spPr>
          <a:xfrm>
            <a:off x="274330" y="-39684"/>
            <a:ext cx="11643340" cy="6549380"/>
          </a:xfrm>
          <a:noFill/>
        </p:spPr>
      </p:pic>
      <p:sp>
        <p:nvSpPr>
          <p:cNvPr id="7" name="TextBox 6">
            <a:extLst>
              <a:ext uri="{FF2B5EF4-FFF2-40B4-BE49-F238E27FC236}">
                <a16:creationId xmlns:a16="http://schemas.microsoft.com/office/drawing/2014/main" id="{39B609F4-46FC-2850-C485-E09A0F7D2722}"/>
              </a:ext>
            </a:extLst>
          </p:cNvPr>
          <p:cNvSpPr txBox="1"/>
          <p:nvPr/>
        </p:nvSpPr>
        <p:spPr>
          <a:xfrm>
            <a:off x="2951181" y="6530210"/>
            <a:ext cx="6096000" cy="400110"/>
          </a:xfrm>
          <a:prstGeom prst="rect">
            <a:avLst/>
          </a:prstGeom>
          <a:noFill/>
        </p:spPr>
        <p:txBody>
          <a:bodyPr wrap="square">
            <a:spAutoFit/>
          </a:bodyPr>
          <a:lstStyle/>
          <a:p>
            <a:r>
              <a:rPr lang="en-GB" sz="1000" dirty="0">
                <a:solidFill>
                  <a:schemeClr val="bg1"/>
                </a:solidFill>
              </a:rPr>
              <a:t>https://</a:t>
            </a:r>
            <a:r>
              <a:rPr lang="en-GB" sz="1000" dirty="0" err="1">
                <a:solidFill>
                  <a:schemeClr val="bg1"/>
                </a:solidFill>
              </a:rPr>
              <a:t>www.microsoft.com</a:t>
            </a:r>
            <a:r>
              <a:rPr lang="en-GB" sz="1000" dirty="0">
                <a:solidFill>
                  <a:schemeClr val="bg1"/>
                </a:solidFill>
              </a:rPr>
              <a:t>/</a:t>
            </a:r>
            <a:r>
              <a:rPr lang="en-GB" sz="1000" dirty="0" err="1">
                <a:solidFill>
                  <a:schemeClr val="bg1"/>
                </a:solidFill>
              </a:rPr>
              <a:t>en</a:t>
            </a:r>
            <a:r>
              <a:rPr lang="en-GB" sz="1000" dirty="0">
                <a:solidFill>
                  <a:schemeClr val="bg1"/>
                </a:solidFill>
              </a:rPr>
              <a:t>-us/industry/blog/manufacturing-and-mobility/automotive/2023/10/31/the-security-cultural-transformation-of-the-automotive-industry/</a:t>
            </a:r>
          </a:p>
        </p:txBody>
      </p:sp>
    </p:spTree>
    <p:extLst>
      <p:ext uri="{BB962C8B-B14F-4D97-AF65-F5344CB8AC3E}">
        <p14:creationId xmlns:p14="http://schemas.microsoft.com/office/powerpoint/2010/main" val="1298479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73206C-61BC-DE37-CFC3-B61A254C93E5}"/>
              </a:ext>
            </a:extLst>
          </p:cNvPr>
          <p:cNvSpPr>
            <a:spLocks noGrp="1"/>
          </p:cNvSpPr>
          <p:nvPr>
            <p:ph type="title"/>
          </p:nvPr>
        </p:nvSpPr>
        <p:spPr>
          <a:xfrm>
            <a:off x="731838" y="537564"/>
            <a:ext cx="10728324" cy="408379"/>
          </a:xfrm>
        </p:spPr>
        <p:txBody>
          <a:bodyPr anchor="t">
            <a:normAutofit fontScale="90000"/>
          </a:bodyPr>
          <a:lstStyle/>
          <a:p>
            <a:r>
              <a:rPr lang="en-GB" sz="2800" dirty="0"/>
              <a:t>Why Robust Security is Needed….Increased Motivation for OEMs on Cybersecurity Spend</a:t>
            </a:r>
          </a:p>
        </p:txBody>
      </p:sp>
      <p:graphicFrame>
        <p:nvGraphicFramePr>
          <p:cNvPr id="8" name="Content Placeholder 7">
            <a:extLst>
              <a:ext uri="{FF2B5EF4-FFF2-40B4-BE49-F238E27FC236}">
                <a16:creationId xmlns:a16="http://schemas.microsoft.com/office/drawing/2014/main" id="{628D4E2E-917B-6754-BD46-B405DB3C59B2}"/>
              </a:ext>
            </a:extLst>
          </p:cNvPr>
          <p:cNvGraphicFramePr>
            <a:graphicFrameLocks noGrp="1"/>
          </p:cNvGraphicFramePr>
          <p:nvPr>
            <p:ph idx="1"/>
          </p:nvPr>
        </p:nvGraphicFramePr>
        <p:xfrm>
          <a:off x="731838" y="1483507"/>
          <a:ext cx="10728324" cy="4463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7137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231FE-E469-D6CF-1F3B-E0A77BFD5C86}"/>
            </a:ext>
          </a:extLst>
        </p:cNvPr>
        <p:cNvGrpSpPr/>
        <p:nvPr/>
      </p:nvGrpSpPr>
      <p:grpSpPr>
        <a:xfrm>
          <a:off x="0" y="0"/>
          <a:ext cx="0" cy="0"/>
          <a:chOff x="0" y="0"/>
          <a:chExt cx="0" cy="0"/>
        </a:xfrm>
      </p:grpSpPr>
      <p:pic>
        <p:nvPicPr>
          <p:cNvPr id="8" name="Content Placeholder 7" descr="A screen shot of a graph&#10;&#10;Description automatically generated">
            <a:extLst>
              <a:ext uri="{FF2B5EF4-FFF2-40B4-BE49-F238E27FC236}">
                <a16:creationId xmlns:a16="http://schemas.microsoft.com/office/drawing/2014/main" id="{592AAF29-F8D5-DCCC-1781-50E8EFC3F120}"/>
              </a:ext>
            </a:extLst>
          </p:cNvPr>
          <p:cNvPicPr>
            <a:picLocks noGrp="1" noChangeAspect="1"/>
          </p:cNvPicPr>
          <p:nvPr>
            <p:ph idx="1"/>
          </p:nvPr>
        </p:nvPicPr>
        <p:blipFill>
          <a:blip r:embed="rId2"/>
          <a:stretch>
            <a:fillRect/>
          </a:stretch>
        </p:blipFill>
        <p:spPr>
          <a:xfrm>
            <a:off x="2341974" y="1360488"/>
            <a:ext cx="7508053" cy="4775200"/>
          </a:xfrm>
        </p:spPr>
      </p:pic>
      <p:sp>
        <p:nvSpPr>
          <p:cNvPr id="5" name="Title 4">
            <a:extLst>
              <a:ext uri="{FF2B5EF4-FFF2-40B4-BE49-F238E27FC236}">
                <a16:creationId xmlns:a16="http://schemas.microsoft.com/office/drawing/2014/main" id="{3AFDAB50-16F1-B55C-ECDA-E83B627FA71B}"/>
              </a:ext>
            </a:extLst>
          </p:cNvPr>
          <p:cNvSpPr>
            <a:spLocks noGrp="1"/>
          </p:cNvSpPr>
          <p:nvPr>
            <p:ph type="title"/>
          </p:nvPr>
        </p:nvSpPr>
        <p:spPr>
          <a:xfrm>
            <a:off x="606108" y="200028"/>
            <a:ext cx="10728324" cy="408379"/>
          </a:xfrm>
        </p:spPr>
        <p:txBody>
          <a:bodyPr/>
          <a:lstStyle/>
          <a:p>
            <a:r>
              <a:rPr lang="en-IT" dirty="0"/>
              <a:t>Cyber Incidents Are Expensive</a:t>
            </a:r>
          </a:p>
        </p:txBody>
      </p:sp>
      <p:graphicFrame>
        <p:nvGraphicFramePr>
          <p:cNvPr id="15" name="Content Placeholder 14">
            <a:extLst>
              <a:ext uri="{FF2B5EF4-FFF2-40B4-BE49-F238E27FC236}">
                <a16:creationId xmlns:a16="http://schemas.microsoft.com/office/drawing/2014/main" id="{E7DE8AB0-F696-784D-6899-1342F6B0EBD5}"/>
              </a:ext>
            </a:extLst>
          </p:cNvPr>
          <p:cNvGraphicFramePr>
            <a:graphicFrameLocks noGrp="1"/>
          </p:cNvGraphicFramePr>
          <p:nvPr>
            <p:ph idx="4294967295"/>
          </p:nvPr>
        </p:nvGraphicFramePr>
        <p:xfrm>
          <a:off x="9029700" y="1676400"/>
          <a:ext cx="3162300" cy="4291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160CB55-52BE-A8AA-F20B-702F50D05360}"/>
              </a:ext>
            </a:extLst>
          </p:cNvPr>
          <p:cNvSpPr txBox="1"/>
          <p:nvPr/>
        </p:nvSpPr>
        <p:spPr>
          <a:xfrm>
            <a:off x="2291044" y="6207561"/>
            <a:ext cx="5048024" cy="246221"/>
          </a:xfrm>
          <a:prstGeom prst="rect">
            <a:avLst/>
          </a:prstGeom>
          <a:noFill/>
        </p:spPr>
        <p:txBody>
          <a:bodyPr wrap="square">
            <a:spAutoFit/>
          </a:bodyPr>
          <a:lstStyle/>
          <a:p>
            <a:r>
              <a:rPr lang="en-IT" sz="1000" dirty="0">
                <a:solidFill>
                  <a:schemeClr val="bg1"/>
                </a:solidFill>
              </a:rPr>
              <a:t>Source:(Upstream 2024). https://upstream.auto</a:t>
            </a:r>
          </a:p>
        </p:txBody>
      </p:sp>
      <p:sp>
        <p:nvSpPr>
          <p:cNvPr id="16" name="Right Brace 15">
            <a:extLst>
              <a:ext uri="{FF2B5EF4-FFF2-40B4-BE49-F238E27FC236}">
                <a16:creationId xmlns:a16="http://schemas.microsoft.com/office/drawing/2014/main" id="{346D164F-1722-7CDB-CD7C-7540344D7401}"/>
              </a:ext>
            </a:extLst>
          </p:cNvPr>
          <p:cNvSpPr/>
          <p:nvPr/>
        </p:nvSpPr>
        <p:spPr>
          <a:xfrm>
            <a:off x="8101014" y="1443038"/>
            <a:ext cx="414337" cy="4523581"/>
          </a:xfrm>
          <a:prstGeom prst="rightBrac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sz="1351"/>
          </a:p>
        </p:txBody>
      </p:sp>
      <p:pic>
        <p:nvPicPr>
          <p:cNvPr id="18" name="Graphic 17" descr="Flying Money with solid fill">
            <a:extLst>
              <a:ext uri="{FF2B5EF4-FFF2-40B4-BE49-F238E27FC236}">
                <a16:creationId xmlns:a16="http://schemas.microsoft.com/office/drawing/2014/main" id="{5CF893FF-117B-A75C-FF1E-30743A6552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3387" y="1191419"/>
            <a:ext cx="914400" cy="914400"/>
          </a:xfrm>
          <a:prstGeom prst="rect">
            <a:avLst/>
          </a:prstGeom>
        </p:spPr>
      </p:pic>
    </p:spTree>
    <p:extLst>
      <p:ext uri="{BB962C8B-B14F-4D97-AF65-F5344CB8AC3E}">
        <p14:creationId xmlns:p14="http://schemas.microsoft.com/office/powerpoint/2010/main" val="422642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numbers and text&#10;&#10;AI-generated content may be incorrect.">
            <a:extLst>
              <a:ext uri="{FF2B5EF4-FFF2-40B4-BE49-F238E27FC236}">
                <a16:creationId xmlns:a16="http://schemas.microsoft.com/office/drawing/2014/main" id="{B254F01C-41FF-1D15-BBBD-A90ACEE11303}"/>
              </a:ext>
            </a:extLst>
          </p:cNvPr>
          <p:cNvPicPr>
            <a:picLocks noGrp="1" noChangeAspect="1"/>
          </p:cNvPicPr>
          <p:nvPr>
            <p:ph idx="1"/>
          </p:nvPr>
        </p:nvPicPr>
        <p:blipFill>
          <a:blip r:embed="rId2"/>
          <a:stretch/>
        </p:blipFill>
        <p:spPr>
          <a:xfrm>
            <a:off x="3112711" y="1360488"/>
            <a:ext cx="5966578" cy="4775200"/>
          </a:xfrm>
        </p:spPr>
      </p:pic>
      <p:sp>
        <p:nvSpPr>
          <p:cNvPr id="3" name="Title 2">
            <a:extLst>
              <a:ext uri="{FF2B5EF4-FFF2-40B4-BE49-F238E27FC236}">
                <a16:creationId xmlns:a16="http://schemas.microsoft.com/office/drawing/2014/main" id="{4471EFE7-D664-65EF-5443-56CDA3B50ECF}"/>
              </a:ext>
            </a:extLst>
          </p:cNvPr>
          <p:cNvSpPr>
            <a:spLocks noGrp="1"/>
          </p:cNvSpPr>
          <p:nvPr>
            <p:ph type="title"/>
          </p:nvPr>
        </p:nvSpPr>
        <p:spPr>
          <a:xfrm>
            <a:off x="606108" y="297532"/>
            <a:ext cx="10728324" cy="408379"/>
          </a:xfrm>
        </p:spPr>
        <p:txBody>
          <a:bodyPr/>
          <a:lstStyle/>
          <a:p>
            <a:pPr algn="ctr"/>
            <a:r>
              <a:rPr lang="en-GB" dirty="0"/>
              <a:t>Forecasted Revenue in Cybersecurity by Security Type</a:t>
            </a:r>
          </a:p>
        </p:txBody>
      </p:sp>
      <p:sp>
        <p:nvSpPr>
          <p:cNvPr id="10" name="TextBox 9">
            <a:extLst>
              <a:ext uri="{FF2B5EF4-FFF2-40B4-BE49-F238E27FC236}">
                <a16:creationId xmlns:a16="http://schemas.microsoft.com/office/drawing/2014/main" id="{02C16ACC-857E-E4B5-9452-9C027FFD9E63}"/>
              </a:ext>
            </a:extLst>
          </p:cNvPr>
          <p:cNvSpPr txBox="1"/>
          <p:nvPr/>
        </p:nvSpPr>
        <p:spPr>
          <a:xfrm>
            <a:off x="4255008" y="6314247"/>
            <a:ext cx="3681984" cy="246221"/>
          </a:xfrm>
          <a:prstGeom prst="rect">
            <a:avLst/>
          </a:prstGeom>
          <a:noFill/>
        </p:spPr>
        <p:txBody>
          <a:bodyPr wrap="square">
            <a:spAutoFit/>
          </a:bodyPr>
          <a:lstStyle/>
          <a:p>
            <a:r>
              <a:rPr lang="en-GB" sz="1000" dirty="0">
                <a:solidFill>
                  <a:schemeClr val="bg1"/>
                </a:solidFill>
              </a:rPr>
              <a:t>https://</a:t>
            </a:r>
            <a:r>
              <a:rPr lang="en-GB" sz="1000" dirty="0" err="1">
                <a:solidFill>
                  <a:schemeClr val="bg1"/>
                </a:solidFill>
              </a:rPr>
              <a:t>scoop.market.us</a:t>
            </a:r>
            <a:r>
              <a:rPr lang="en-GB" sz="1000" dirty="0">
                <a:solidFill>
                  <a:schemeClr val="bg1"/>
                </a:solidFill>
              </a:rPr>
              <a:t>/automotive-cyber-security-statistics/</a:t>
            </a:r>
          </a:p>
        </p:txBody>
      </p:sp>
      <p:sp>
        <p:nvSpPr>
          <p:cNvPr id="2" name="TextBox 1">
            <a:extLst>
              <a:ext uri="{FF2B5EF4-FFF2-40B4-BE49-F238E27FC236}">
                <a16:creationId xmlns:a16="http://schemas.microsoft.com/office/drawing/2014/main" id="{E0903F36-F16E-1840-85AE-2EE301C676A5}"/>
              </a:ext>
            </a:extLst>
          </p:cNvPr>
          <p:cNvSpPr txBox="1"/>
          <p:nvPr/>
        </p:nvSpPr>
        <p:spPr>
          <a:xfrm>
            <a:off x="9814125" y="3429000"/>
            <a:ext cx="914400" cy="914400"/>
          </a:xfrm>
          <a:prstGeom prst="rect">
            <a:avLst/>
          </a:prstGeom>
          <a:noFill/>
        </p:spPr>
        <p:txBody>
          <a:bodyPr wrap="none" lIns="0" tIns="0" rIns="0" bIns="0" rtlCol="0">
            <a:noAutofit/>
          </a:bodyPr>
          <a:lstStyle/>
          <a:p>
            <a:pPr algn="l"/>
            <a:r>
              <a:rPr lang="it-IT" dirty="0">
                <a:solidFill>
                  <a:schemeClr val="bg1"/>
                </a:solidFill>
              </a:rPr>
              <a:t>Who </a:t>
            </a:r>
            <a:r>
              <a:rPr lang="it-IT" dirty="0" err="1">
                <a:solidFill>
                  <a:schemeClr val="bg1"/>
                </a:solidFill>
              </a:rPr>
              <a:t>Pays</a:t>
            </a:r>
            <a:r>
              <a:rPr lang="it-IT" dirty="0">
                <a:solidFill>
                  <a:schemeClr val="bg1"/>
                </a:solidFill>
              </a:rPr>
              <a:t>?</a:t>
            </a:r>
          </a:p>
        </p:txBody>
      </p:sp>
    </p:spTree>
    <p:extLst>
      <p:ext uri="{BB962C8B-B14F-4D97-AF65-F5344CB8AC3E}">
        <p14:creationId xmlns:p14="http://schemas.microsoft.com/office/powerpoint/2010/main" val="271650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3FFC5-0D7B-5666-F637-5B0262E77E2A}"/>
            </a:ext>
          </a:extLst>
        </p:cNvPr>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6A2A5264-2577-30F8-2254-CCCB06C978E6}"/>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25A1E82-F22B-8A37-A4FC-A6DC8E0393AE}"/>
              </a:ext>
            </a:extLst>
          </p:cNvPr>
          <p:cNvSpPr>
            <a:spLocks noGrp="1"/>
          </p:cNvSpPr>
          <p:nvPr>
            <p:ph type="title"/>
          </p:nvPr>
        </p:nvSpPr>
        <p:spPr/>
        <p:txBody>
          <a:bodyPr/>
          <a:lstStyle/>
          <a:p>
            <a:r>
              <a:rPr lang="en-GB" dirty="0"/>
              <a:t>Different Security Paths by Automotive OEMs</a:t>
            </a:r>
          </a:p>
        </p:txBody>
      </p:sp>
      <p:sp>
        <p:nvSpPr>
          <p:cNvPr id="3" name="TextBox 2">
            <a:extLst>
              <a:ext uri="{FF2B5EF4-FFF2-40B4-BE49-F238E27FC236}">
                <a16:creationId xmlns:a16="http://schemas.microsoft.com/office/drawing/2014/main" id="{05B54EDB-5BB7-42BA-D334-6AFF606F9648}"/>
              </a:ext>
            </a:extLst>
          </p:cNvPr>
          <p:cNvSpPr txBox="1"/>
          <p:nvPr/>
        </p:nvSpPr>
        <p:spPr>
          <a:xfrm>
            <a:off x="2031275" y="5873471"/>
            <a:ext cx="914400" cy="914400"/>
          </a:xfrm>
          <a:prstGeom prst="rect">
            <a:avLst/>
          </a:prstGeom>
          <a:noFill/>
        </p:spPr>
        <p:txBody>
          <a:bodyPr wrap="none" lIns="0" tIns="0" rIns="0" bIns="0" rtlCol="0">
            <a:noAutofit/>
          </a:bodyPr>
          <a:lstStyle/>
          <a:p>
            <a:pPr algn="l"/>
            <a:r>
              <a:rPr lang="en-GB" dirty="0">
                <a:solidFill>
                  <a:schemeClr val="bg1"/>
                </a:solidFill>
              </a:rPr>
              <a:t>Low Cost,</a:t>
            </a:r>
          </a:p>
          <a:p>
            <a:pPr algn="l"/>
            <a:r>
              <a:rPr lang="en-GB" dirty="0">
                <a:solidFill>
                  <a:schemeClr val="bg1"/>
                </a:solidFill>
              </a:rPr>
              <a:t>High Risk</a:t>
            </a:r>
          </a:p>
          <a:p>
            <a:pPr algn="l"/>
            <a:r>
              <a:rPr lang="en-GB" dirty="0">
                <a:solidFill>
                  <a:schemeClr val="bg1"/>
                </a:solidFill>
              </a:rPr>
              <a:t>Potentially Untenable Future</a:t>
            </a:r>
          </a:p>
        </p:txBody>
      </p:sp>
      <p:sp>
        <p:nvSpPr>
          <p:cNvPr id="4" name="TextBox 3">
            <a:extLst>
              <a:ext uri="{FF2B5EF4-FFF2-40B4-BE49-F238E27FC236}">
                <a16:creationId xmlns:a16="http://schemas.microsoft.com/office/drawing/2014/main" id="{F167C017-4287-3748-F7B2-8521695947F3}"/>
              </a:ext>
            </a:extLst>
          </p:cNvPr>
          <p:cNvSpPr txBox="1"/>
          <p:nvPr/>
        </p:nvSpPr>
        <p:spPr>
          <a:xfrm>
            <a:off x="5513070" y="5873471"/>
            <a:ext cx="914400" cy="914400"/>
          </a:xfrm>
          <a:prstGeom prst="rect">
            <a:avLst/>
          </a:prstGeom>
          <a:noFill/>
        </p:spPr>
        <p:txBody>
          <a:bodyPr wrap="none" lIns="0" tIns="0" rIns="0" bIns="0" rtlCol="0">
            <a:noAutofit/>
          </a:bodyPr>
          <a:lstStyle/>
          <a:p>
            <a:pPr algn="l"/>
            <a:r>
              <a:rPr lang="en-GB" dirty="0">
                <a:solidFill>
                  <a:schemeClr val="bg1"/>
                </a:solidFill>
              </a:rPr>
              <a:t>Higher Cost,</a:t>
            </a:r>
          </a:p>
          <a:p>
            <a:pPr algn="l"/>
            <a:r>
              <a:rPr lang="en-GB" dirty="0">
                <a:solidFill>
                  <a:schemeClr val="bg1"/>
                </a:solidFill>
              </a:rPr>
              <a:t>Lower Risk Today</a:t>
            </a:r>
          </a:p>
          <a:p>
            <a:pPr algn="l"/>
            <a:r>
              <a:rPr lang="en-GB" dirty="0">
                <a:solidFill>
                  <a:schemeClr val="bg1"/>
                </a:solidFill>
              </a:rPr>
              <a:t>Unclear Future</a:t>
            </a:r>
          </a:p>
        </p:txBody>
      </p:sp>
      <p:sp>
        <p:nvSpPr>
          <p:cNvPr id="5" name="TextBox 4">
            <a:extLst>
              <a:ext uri="{FF2B5EF4-FFF2-40B4-BE49-F238E27FC236}">
                <a16:creationId xmlns:a16="http://schemas.microsoft.com/office/drawing/2014/main" id="{9C20FD04-3F1B-FF39-40D6-3AFB80978BE2}"/>
              </a:ext>
            </a:extLst>
          </p:cNvPr>
          <p:cNvSpPr txBox="1"/>
          <p:nvPr/>
        </p:nvSpPr>
        <p:spPr>
          <a:xfrm>
            <a:off x="7913914" y="5873471"/>
            <a:ext cx="4339046" cy="914400"/>
          </a:xfrm>
          <a:prstGeom prst="rect">
            <a:avLst/>
          </a:prstGeom>
          <a:noFill/>
        </p:spPr>
        <p:txBody>
          <a:bodyPr wrap="none" lIns="0" tIns="0" rIns="0" bIns="0" rtlCol="0">
            <a:noAutofit/>
          </a:bodyPr>
          <a:lstStyle/>
          <a:p>
            <a:pPr algn="l"/>
            <a:r>
              <a:rPr lang="en-GB" dirty="0">
                <a:solidFill>
                  <a:schemeClr val="bg1"/>
                </a:solidFill>
              </a:rPr>
              <a:t>Shared Cost (split between participants)</a:t>
            </a:r>
          </a:p>
          <a:p>
            <a:pPr algn="l"/>
            <a:r>
              <a:rPr lang="en-GB" dirty="0">
                <a:solidFill>
                  <a:schemeClr val="bg1"/>
                </a:solidFill>
              </a:rPr>
              <a:t>Lower Risk Today &amp; Future</a:t>
            </a:r>
          </a:p>
          <a:p>
            <a:pPr algn="l"/>
            <a:r>
              <a:rPr lang="en-GB" dirty="0">
                <a:solidFill>
                  <a:schemeClr val="bg1"/>
                </a:solidFill>
              </a:rPr>
              <a:t>Provides Needed Future Flexibility</a:t>
            </a:r>
          </a:p>
        </p:txBody>
      </p:sp>
    </p:spTree>
    <p:extLst>
      <p:ext uri="{BB962C8B-B14F-4D97-AF65-F5344CB8AC3E}">
        <p14:creationId xmlns:p14="http://schemas.microsoft.com/office/powerpoint/2010/main" val="94644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352649B-7B5C-DDA3-EF12-C52235A12925}"/>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0F461A1-CEFE-BEB6-373F-D6E4DFAA32E9}"/>
              </a:ext>
            </a:extLst>
          </p:cNvPr>
          <p:cNvSpPr>
            <a:spLocks noGrp="1"/>
          </p:cNvSpPr>
          <p:nvPr>
            <p:ph type="title"/>
          </p:nvPr>
        </p:nvSpPr>
        <p:spPr/>
        <p:txBody>
          <a:bodyPr/>
          <a:lstStyle/>
          <a:p>
            <a:r>
              <a:rPr lang="en-GB" dirty="0"/>
              <a:t>GlobalPlatform Provides Future Proofing of Security Services &amp; Adds Flexibility</a:t>
            </a:r>
          </a:p>
        </p:txBody>
      </p:sp>
      <p:sp>
        <p:nvSpPr>
          <p:cNvPr id="2" name="TextBox 1">
            <a:extLst>
              <a:ext uri="{FF2B5EF4-FFF2-40B4-BE49-F238E27FC236}">
                <a16:creationId xmlns:a16="http://schemas.microsoft.com/office/drawing/2014/main" id="{C66588C9-C8D0-C4FD-9315-68BE0EB36F9A}"/>
              </a:ext>
            </a:extLst>
          </p:cNvPr>
          <p:cNvSpPr txBox="1"/>
          <p:nvPr/>
        </p:nvSpPr>
        <p:spPr>
          <a:xfrm>
            <a:off x="731836" y="1640961"/>
            <a:ext cx="10867981" cy="914400"/>
          </a:xfrm>
          <a:prstGeom prst="rect">
            <a:avLst/>
          </a:prstGeom>
          <a:noFill/>
        </p:spPr>
        <p:txBody>
          <a:bodyPr wrap="square" lIns="0" tIns="0" rIns="0" bIns="0" rtlCol="0">
            <a:noAutofit/>
          </a:bodyPr>
          <a:lstStyle/>
          <a:p>
            <a:pPr algn="l"/>
            <a:r>
              <a:rPr lang="en-IT" dirty="0">
                <a:solidFill>
                  <a:schemeClr val="bg1"/>
                </a:solidFill>
              </a:rPr>
              <a:t>Unlike traditional automotive HSMs/SHEs, GlobalPlatform offers standard requirements, common APIs, testing suites, and certification of compliance with specifications on security robustness and interoperability</a:t>
            </a:r>
          </a:p>
        </p:txBody>
      </p:sp>
      <p:sp>
        <p:nvSpPr>
          <p:cNvPr id="3" name="TextBox 2">
            <a:extLst>
              <a:ext uri="{FF2B5EF4-FFF2-40B4-BE49-F238E27FC236}">
                <a16:creationId xmlns:a16="http://schemas.microsoft.com/office/drawing/2014/main" id="{A87FA3F4-F419-0962-84E8-FD164CD3A008}"/>
              </a:ext>
            </a:extLst>
          </p:cNvPr>
          <p:cNvSpPr txBox="1"/>
          <p:nvPr/>
        </p:nvSpPr>
        <p:spPr>
          <a:xfrm>
            <a:off x="1378038" y="5422006"/>
            <a:ext cx="9530367" cy="914400"/>
          </a:xfrm>
          <a:prstGeom prst="rect">
            <a:avLst/>
          </a:prstGeom>
          <a:noFill/>
        </p:spPr>
        <p:txBody>
          <a:bodyPr wrap="square" lIns="0" tIns="0" rIns="0" bIns="0" rtlCol="0">
            <a:noAutofit/>
          </a:bodyPr>
          <a:lstStyle/>
          <a:p>
            <a:pPr algn="l"/>
            <a:r>
              <a:rPr lang="en-IT" dirty="0">
                <a:solidFill>
                  <a:schemeClr val="bg1"/>
                </a:solidFill>
              </a:rPr>
              <a:t>Possibility of reuse, incremental developments across ECU evolution (without having to start over from scratch each time for every new ECU project)</a:t>
            </a:r>
          </a:p>
        </p:txBody>
      </p:sp>
    </p:spTree>
    <p:extLst>
      <p:ext uri="{BB962C8B-B14F-4D97-AF65-F5344CB8AC3E}">
        <p14:creationId xmlns:p14="http://schemas.microsoft.com/office/powerpoint/2010/main" val="2811331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3EE6-4865-B270-23FB-E97842B4ABF5}"/>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E7CCF1F3-1FD3-B21E-33E7-E5EC207CEE7B}"/>
              </a:ext>
            </a:extLst>
          </p:cNvPr>
          <p:cNvSpPr txBox="1"/>
          <p:nvPr/>
        </p:nvSpPr>
        <p:spPr>
          <a:xfrm>
            <a:off x="731839" y="1440180"/>
            <a:ext cx="3313087" cy="4649787"/>
          </a:xfrm>
          <a:prstGeom prst="rect">
            <a:avLst/>
          </a:prstGeom>
        </p:spPr>
        <p:txBody>
          <a:bodyPr vert="horz" lIns="0" tIns="0" rIns="0" bIns="0" rtlCol="0">
            <a:normAutofit/>
          </a:bodyPr>
          <a:lstStyle/>
          <a:p>
            <a:pPr>
              <a:lnSpc>
                <a:spcPct val="110000"/>
              </a:lnSpc>
              <a:spcBef>
                <a:spcPts val="600"/>
              </a:spcBef>
            </a:pPr>
            <a:endParaRPr lang="en-US" sz="1600" dirty="0">
              <a:solidFill>
                <a:schemeClr val="bg1"/>
              </a:solidFill>
            </a:endParaRPr>
          </a:p>
        </p:txBody>
      </p:sp>
      <p:sp>
        <p:nvSpPr>
          <p:cNvPr id="2" name="Text Placeholder 1">
            <a:extLst>
              <a:ext uri="{FF2B5EF4-FFF2-40B4-BE49-F238E27FC236}">
                <a16:creationId xmlns:a16="http://schemas.microsoft.com/office/drawing/2014/main" id="{60BE1B84-1F8A-836E-1AAC-9C317F3BAB35}"/>
              </a:ext>
            </a:extLst>
          </p:cNvPr>
          <p:cNvSpPr>
            <a:spLocks noGrp="1"/>
          </p:cNvSpPr>
          <p:nvPr>
            <p:ph type="body" sz="quarter" idx="10"/>
          </p:nvPr>
        </p:nvSpPr>
        <p:spPr>
          <a:xfrm>
            <a:off x="6826961" y="120351"/>
            <a:ext cx="5211067" cy="408379"/>
          </a:xfrm>
        </p:spPr>
        <p:txBody>
          <a:bodyPr/>
          <a:lstStyle/>
          <a:p>
            <a:r>
              <a:rPr lang="en-GB" sz="2900" dirty="0"/>
              <a:t>…Resulting in Flexibility &amp; Transparency on Robustness </a:t>
            </a:r>
          </a:p>
        </p:txBody>
      </p:sp>
      <p:graphicFrame>
        <p:nvGraphicFramePr>
          <p:cNvPr id="26" name="Content Placeholder 2">
            <a:extLst>
              <a:ext uri="{FF2B5EF4-FFF2-40B4-BE49-F238E27FC236}">
                <a16:creationId xmlns:a16="http://schemas.microsoft.com/office/drawing/2014/main" id="{EDC89975-8AE5-B74C-5A08-4F05059851A2}"/>
              </a:ext>
            </a:extLst>
          </p:cNvPr>
          <p:cNvGraphicFramePr>
            <a:graphicFrameLocks noGrp="1"/>
          </p:cNvGraphicFramePr>
          <p:nvPr>
            <p:ph idx="1"/>
          </p:nvPr>
        </p:nvGraphicFramePr>
        <p:xfrm>
          <a:off x="731838" y="2008699"/>
          <a:ext cx="4632325" cy="4291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B239C673-9628-7B41-B4C2-680E87D2484A}"/>
              </a:ext>
            </a:extLst>
          </p:cNvPr>
          <p:cNvSpPr>
            <a:spLocks noGrp="1"/>
          </p:cNvSpPr>
          <p:nvPr>
            <p:ph type="title"/>
          </p:nvPr>
        </p:nvSpPr>
        <p:spPr>
          <a:xfrm>
            <a:off x="540111" y="120351"/>
            <a:ext cx="4632323" cy="408379"/>
          </a:xfrm>
        </p:spPr>
        <p:txBody>
          <a:bodyPr vert="horz" lIns="0" tIns="0" rIns="0" bIns="0" rtlCol="0" anchor="t">
            <a:normAutofit fontScale="90000"/>
          </a:bodyPr>
          <a:lstStyle/>
          <a:p>
            <a:pPr>
              <a:lnSpc>
                <a:spcPct val="100000"/>
              </a:lnSpc>
              <a:spcBef>
                <a:spcPts val="0"/>
              </a:spcBef>
            </a:pPr>
            <a:r>
              <a:rPr lang="en-GB" sz="3200" dirty="0"/>
              <a:t>Example of SDV Security  Standardisation Benefits</a:t>
            </a:r>
          </a:p>
        </p:txBody>
      </p:sp>
      <p:graphicFrame>
        <p:nvGraphicFramePr>
          <p:cNvPr id="30" name="Content Placeholder 29">
            <a:extLst>
              <a:ext uri="{FF2B5EF4-FFF2-40B4-BE49-F238E27FC236}">
                <a16:creationId xmlns:a16="http://schemas.microsoft.com/office/drawing/2014/main" id="{1DDEA20C-2F34-C1CA-934C-FDF5ACBC2B24}"/>
              </a:ext>
            </a:extLst>
          </p:cNvPr>
          <p:cNvGraphicFramePr>
            <a:graphicFrameLocks noGrp="1"/>
          </p:cNvGraphicFramePr>
          <p:nvPr>
            <p:ph idx="11"/>
          </p:nvPr>
        </p:nvGraphicFramePr>
        <p:xfrm>
          <a:off x="6827838" y="2008699"/>
          <a:ext cx="4633912" cy="42910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22605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6455-F3D3-9234-ED24-B1246DC5F9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8FFF2F-4CCB-4E6B-2ECC-D996D2C71FB0}"/>
              </a:ext>
            </a:extLst>
          </p:cNvPr>
          <p:cNvSpPr>
            <a:spLocks noGrp="1"/>
          </p:cNvSpPr>
          <p:nvPr>
            <p:ph type="ctrTitle"/>
          </p:nvPr>
        </p:nvSpPr>
        <p:spPr>
          <a:xfrm>
            <a:off x="731837" y="2165638"/>
            <a:ext cx="10728325" cy="2167023"/>
          </a:xfrm>
        </p:spPr>
        <p:txBody>
          <a:bodyPr/>
          <a:lstStyle/>
          <a:p>
            <a:r>
              <a:rPr lang="en-GB" dirty="0"/>
              <a:t>Hardware Protected Security Environments</a:t>
            </a:r>
          </a:p>
        </p:txBody>
      </p:sp>
      <p:sp>
        <p:nvSpPr>
          <p:cNvPr id="3" name="Subtitle 2">
            <a:extLst>
              <a:ext uri="{FF2B5EF4-FFF2-40B4-BE49-F238E27FC236}">
                <a16:creationId xmlns:a16="http://schemas.microsoft.com/office/drawing/2014/main" id="{70892882-D85C-FBFA-056C-7DD12A565EB1}"/>
              </a:ext>
            </a:extLst>
          </p:cNvPr>
          <p:cNvSpPr>
            <a:spLocks noGrp="1"/>
          </p:cNvSpPr>
          <p:nvPr>
            <p:ph type="subTitle" idx="1"/>
          </p:nvPr>
        </p:nvSpPr>
        <p:spPr>
          <a:xfrm>
            <a:off x="731837" y="5184366"/>
            <a:ext cx="10728325" cy="1560922"/>
          </a:xfrm>
        </p:spPr>
        <p:txBody>
          <a:bodyPr/>
          <a:lstStyle/>
          <a:p>
            <a:r>
              <a:rPr lang="en-GB" dirty="0"/>
              <a:t>SAE J3101-5</a:t>
            </a:r>
            <a:endParaRPr lang="en-US" dirty="0"/>
          </a:p>
        </p:txBody>
      </p:sp>
    </p:spTree>
    <p:extLst>
      <p:ext uri="{BB962C8B-B14F-4D97-AF65-F5344CB8AC3E}">
        <p14:creationId xmlns:p14="http://schemas.microsoft.com/office/powerpoint/2010/main" val="38315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18DE-11CD-9E3D-C1B5-0E95BBE62C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20BCB7-515A-F66A-35EB-1EE593117048}"/>
              </a:ext>
            </a:extLst>
          </p:cNvPr>
          <p:cNvSpPr>
            <a:spLocks noGrp="1"/>
          </p:cNvSpPr>
          <p:nvPr>
            <p:ph type="title"/>
          </p:nvPr>
        </p:nvSpPr>
        <p:spPr>
          <a:xfrm>
            <a:off x="215815" y="313933"/>
            <a:ext cx="11585892" cy="408379"/>
          </a:xfrm>
        </p:spPr>
        <p:txBody>
          <a:bodyPr/>
          <a:lstStyle/>
          <a:p>
            <a:r>
              <a:rPr lang="en-US" dirty="0"/>
              <a:t>How UNECE 155 Compliance Possible with Process and Product Security</a:t>
            </a:r>
            <a:br>
              <a:rPr lang="en-US" dirty="0"/>
            </a:br>
            <a:endParaRPr lang="en-US" dirty="0"/>
          </a:p>
        </p:txBody>
      </p:sp>
      <p:graphicFrame>
        <p:nvGraphicFramePr>
          <p:cNvPr id="4" name="Content Placeholder 4">
            <a:extLst>
              <a:ext uri="{FF2B5EF4-FFF2-40B4-BE49-F238E27FC236}">
                <a16:creationId xmlns:a16="http://schemas.microsoft.com/office/drawing/2014/main" id="{FD511C93-044F-511C-6CFE-087CC0604441}"/>
              </a:ext>
            </a:extLst>
          </p:cNvPr>
          <p:cNvGraphicFramePr>
            <a:graphicFrameLocks noGrp="1"/>
          </p:cNvGraphicFramePr>
          <p:nvPr>
            <p:ph idx="1"/>
          </p:nvPr>
        </p:nvGraphicFramePr>
        <p:xfrm>
          <a:off x="731839" y="1360488"/>
          <a:ext cx="10728325"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7036972-4457-0826-566A-8733181C6B5C}"/>
              </a:ext>
            </a:extLst>
          </p:cNvPr>
          <p:cNvSpPr txBox="1"/>
          <p:nvPr/>
        </p:nvSpPr>
        <p:spPr>
          <a:xfrm>
            <a:off x="1338607" y="1715679"/>
            <a:ext cx="914400" cy="914400"/>
          </a:xfrm>
          <a:prstGeom prst="rect">
            <a:avLst/>
          </a:prstGeom>
          <a:noFill/>
        </p:spPr>
        <p:txBody>
          <a:bodyPr wrap="none" lIns="0" tIns="0" rIns="0" bIns="0" rtlCol="0">
            <a:noAutofit/>
          </a:bodyPr>
          <a:lstStyle/>
          <a:p>
            <a:pPr algn="l"/>
            <a:r>
              <a:rPr lang="en-GB" sz="3200" i="1" dirty="0">
                <a:solidFill>
                  <a:schemeClr val="bg1"/>
                </a:solidFill>
              </a:rPr>
              <a:t>Process</a:t>
            </a:r>
          </a:p>
        </p:txBody>
      </p:sp>
      <p:sp>
        <p:nvSpPr>
          <p:cNvPr id="5" name="TextBox 4">
            <a:extLst>
              <a:ext uri="{FF2B5EF4-FFF2-40B4-BE49-F238E27FC236}">
                <a16:creationId xmlns:a16="http://schemas.microsoft.com/office/drawing/2014/main" id="{3FCFF1A9-0B46-1D6C-03B1-CF573E5A0452}"/>
              </a:ext>
            </a:extLst>
          </p:cNvPr>
          <p:cNvSpPr txBox="1"/>
          <p:nvPr/>
        </p:nvSpPr>
        <p:spPr>
          <a:xfrm>
            <a:off x="5414128" y="1715679"/>
            <a:ext cx="914400" cy="914400"/>
          </a:xfrm>
          <a:prstGeom prst="rect">
            <a:avLst/>
          </a:prstGeom>
          <a:noFill/>
        </p:spPr>
        <p:txBody>
          <a:bodyPr wrap="none" lIns="0" tIns="0" rIns="0" bIns="0" rtlCol="0">
            <a:noAutofit/>
          </a:bodyPr>
          <a:lstStyle/>
          <a:p>
            <a:pPr algn="l"/>
            <a:r>
              <a:rPr lang="en-GB" sz="3200" i="1" dirty="0">
                <a:solidFill>
                  <a:schemeClr val="bg1"/>
                </a:solidFill>
              </a:rPr>
              <a:t>Product</a:t>
            </a:r>
          </a:p>
        </p:txBody>
      </p:sp>
      <p:sp>
        <p:nvSpPr>
          <p:cNvPr id="6" name="TextBox 5">
            <a:extLst>
              <a:ext uri="{FF2B5EF4-FFF2-40B4-BE49-F238E27FC236}">
                <a16:creationId xmlns:a16="http://schemas.microsoft.com/office/drawing/2014/main" id="{E1A629FD-A1F3-9E24-BF4B-22734B63360C}"/>
              </a:ext>
            </a:extLst>
          </p:cNvPr>
          <p:cNvSpPr txBox="1"/>
          <p:nvPr/>
        </p:nvSpPr>
        <p:spPr>
          <a:xfrm>
            <a:off x="9306963" y="1715679"/>
            <a:ext cx="1097087" cy="914400"/>
          </a:xfrm>
          <a:prstGeom prst="rect">
            <a:avLst/>
          </a:prstGeom>
          <a:noFill/>
        </p:spPr>
        <p:txBody>
          <a:bodyPr wrap="none" lIns="0" tIns="0" rIns="0" bIns="0" rtlCol="0">
            <a:noAutofit/>
          </a:bodyPr>
          <a:lstStyle/>
          <a:p>
            <a:pPr algn="l"/>
            <a:r>
              <a:rPr lang="en-GB" sz="3200" i="1" dirty="0">
                <a:solidFill>
                  <a:schemeClr val="bg1"/>
                </a:solidFill>
              </a:rPr>
              <a:t>Compliance</a:t>
            </a:r>
          </a:p>
        </p:txBody>
      </p:sp>
      <p:pic>
        <p:nvPicPr>
          <p:cNvPr id="8" name="Picture 7" descr="A blue and white logo&#10;&#10;Description automatically generated">
            <a:extLst>
              <a:ext uri="{FF2B5EF4-FFF2-40B4-BE49-F238E27FC236}">
                <a16:creationId xmlns:a16="http://schemas.microsoft.com/office/drawing/2014/main" id="{AC134E4F-33FF-7C1B-2983-CC05D24DD3FF}"/>
              </a:ext>
            </a:extLst>
          </p:cNvPr>
          <p:cNvPicPr>
            <a:picLocks noChangeAspect="1"/>
          </p:cNvPicPr>
          <p:nvPr/>
        </p:nvPicPr>
        <p:blipFill>
          <a:blip r:embed="rId8"/>
          <a:stretch>
            <a:fillRect/>
          </a:stretch>
        </p:blipFill>
        <p:spPr>
          <a:xfrm>
            <a:off x="3462376" y="2445143"/>
            <a:ext cx="1154073" cy="715200"/>
          </a:xfrm>
          <a:prstGeom prst="rect">
            <a:avLst/>
          </a:prstGeom>
        </p:spPr>
      </p:pic>
      <p:pic>
        <p:nvPicPr>
          <p:cNvPr id="10" name="Picture 9" descr="A red sign with white text&#10;&#10;Description automatically generated">
            <a:extLst>
              <a:ext uri="{FF2B5EF4-FFF2-40B4-BE49-F238E27FC236}">
                <a16:creationId xmlns:a16="http://schemas.microsoft.com/office/drawing/2014/main" id="{05F74A5F-7591-87E4-C6A7-62FDFB019E24}"/>
              </a:ext>
            </a:extLst>
          </p:cNvPr>
          <p:cNvPicPr>
            <a:picLocks noChangeAspect="1"/>
          </p:cNvPicPr>
          <p:nvPr/>
        </p:nvPicPr>
        <p:blipFill>
          <a:blip r:embed="rId9"/>
          <a:stretch>
            <a:fillRect/>
          </a:stretch>
        </p:blipFill>
        <p:spPr>
          <a:xfrm>
            <a:off x="3464448" y="4348671"/>
            <a:ext cx="1152000" cy="1084235"/>
          </a:xfrm>
          <a:prstGeom prst="rect">
            <a:avLst/>
          </a:prstGeom>
        </p:spPr>
      </p:pic>
      <p:sp>
        <p:nvSpPr>
          <p:cNvPr id="9" name="TextBox 8">
            <a:extLst>
              <a:ext uri="{FF2B5EF4-FFF2-40B4-BE49-F238E27FC236}">
                <a16:creationId xmlns:a16="http://schemas.microsoft.com/office/drawing/2014/main" id="{6DE29B02-51C3-1C44-B559-BB916477EFF6}"/>
              </a:ext>
            </a:extLst>
          </p:cNvPr>
          <p:cNvSpPr txBox="1"/>
          <p:nvPr/>
        </p:nvSpPr>
        <p:spPr>
          <a:xfrm>
            <a:off x="3820948" y="813561"/>
            <a:ext cx="6098058" cy="369332"/>
          </a:xfrm>
          <a:prstGeom prst="rect">
            <a:avLst/>
          </a:prstGeom>
          <a:noFill/>
        </p:spPr>
        <p:txBody>
          <a:bodyPr wrap="square">
            <a:spAutoFit/>
          </a:bodyPr>
          <a:lstStyle/>
          <a:p>
            <a:pPr algn="ctr"/>
            <a:r>
              <a:rPr lang="en-IT" dirty="0">
                <a:solidFill>
                  <a:schemeClr val="bg1"/>
                </a:solidFill>
              </a:rPr>
              <a:t>Relevant for 64 Countries</a:t>
            </a:r>
            <a:endParaRPr lang="en-US" dirty="0">
              <a:solidFill>
                <a:schemeClr val="bg1"/>
              </a:solidFill>
            </a:endParaRPr>
          </a:p>
        </p:txBody>
      </p:sp>
      <p:sp>
        <p:nvSpPr>
          <p:cNvPr id="7" name="TextBox 6">
            <a:extLst>
              <a:ext uri="{FF2B5EF4-FFF2-40B4-BE49-F238E27FC236}">
                <a16:creationId xmlns:a16="http://schemas.microsoft.com/office/drawing/2014/main" id="{FCFD0F83-18C5-AE26-9A35-60DF775FD1AF}"/>
              </a:ext>
            </a:extLst>
          </p:cNvPr>
          <p:cNvSpPr txBox="1"/>
          <p:nvPr/>
        </p:nvSpPr>
        <p:spPr>
          <a:xfrm>
            <a:off x="1305678" y="5599191"/>
            <a:ext cx="10045700" cy="992042"/>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GB" sz="1400" b="0" i="0" u="none" strike="noStrike" dirty="0">
                <a:solidFill>
                  <a:schemeClr val="bg1"/>
                </a:solidFill>
                <a:effectLst/>
                <a:latin typeface="+mj-lt"/>
              </a:rPr>
              <a:t>ISO/PAS 5112:2022 - Road vehicles — Guidelines for auditing cybersecurity engineering. Security, safety &amp; risk</a:t>
            </a:r>
          </a:p>
          <a:p>
            <a:pPr marL="285750" indent="-285750" algn="l">
              <a:buFont typeface="Arial" panose="020B0604020202020204" pitchFamily="34" charset="0"/>
              <a:buChar char="•"/>
            </a:pPr>
            <a:r>
              <a:rPr lang="en-US" sz="1400" dirty="0">
                <a:solidFill>
                  <a:schemeClr val="bg1"/>
                </a:solidFill>
                <a:latin typeface="+mj-lt"/>
              </a:rPr>
              <a:t>ISO/SAE PAS 8475 Road vehicles - Cybersecurity Assurance Levels (CAL) and Targeted Attack Feasibility (TAF) (under development)</a:t>
            </a:r>
          </a:p>
          <a:p>
            <a:pPr marL="285750" indent="-285750" algn="l">
              <a:buFont typeface="Arial" panose="020B0604020202020204" pitchFamily="34" charset="0"/>
              <a:buChar char="•"/>
            </a:pPr>
            <a:r>
              <a:rPr lang="en-US" sz="1400" dirty="0">
                <a:solidFill>
                  <a:schemeClr val="bg1"/>
                </a:solidFill>
                <a:latin typeface="+mj-lt"/>
              </a:rPr>
              <a:t>ISO/SAE PWI 8477 Road Vehicles Cybersecurity Validation and Verification (under development)</a:t>
            </a:r>
          </a:p>
        </p:txBody>
      </p:sp>
    </p:spTree>
    <p:extLst>
      <p:ext uri="{BB962C8B-B14F-4D97-AF65-F5344CB8AC3E}">
        <p14:creationId xmlns:p14="http://schemas.microsoft.com/office/powerpoint/2010/main" val="404556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7">
            <a:extLst>
              <a:ext uri="{FF2B5EF4-FFF2-40B4-BE49-F238E27FC236}">
                <a16:creationId xmlns:a16="http://schemas.microsoft.com/office/drawing/2014/main" id="{ADB6D333-7B37-1311-035C-63BA56C76A6D}"/>
              </a:ext>
            </a:extLst>
          </p:cNvPr>
          <p:cNvGraphicFramePr>
            <a:graphicFrameLocks noGrp="1"/>
          </p:cNvGraphicFramePr>
          <p:nvPr>
            <p:ph idx="1"/>
          </p:nvPr>
        </p:nvGraphicFramePr>
        <p:xfrm>
          <a:off x="356769" y="562769"/>
          <a:ext cx="11154464"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963AC2F5-DEDD-E4CE-7FA9-24022EAC5CC9}"/>
              </a:ext>
            </a:extLst>
          </p:cNvPr>
          <p:cNvSpPr>
            <a:spLocks noGrp="1"/>
          </p:cNvSpPr>
          <p:nvPr>
            <p:ph type="title"/>
          </p:nvPr>
        </p:nvSpPr>
        <p:spPr>
          <a:xfrm>
            <a:off x="569839" y="308720"/>
            <a:ext cx="10728325" cy="1289699"/>
          </a:xfrm>
          <a:noFill/>
        </p:spPr>
        <p:txBody>
          <a:bodyPr/>
          <a:lstStyle/>
          <a:p>
            <a:pPr algn="ctr"/>
            <a:r>
              <a:rPr lang="en-GB" dirty="0"/>
              <a:t>GlobalPlatform</a:t>
            </a:r>
            <a:br>
              <a:rPr lang="en-GB" dirty="0"/>
            </a:br>
            <a:br>
              <a:rPr lang="en-GB" dirty="0"/>
            </a:br>
            <a:r>
              <a:rPr lang="en-GB" sz="2400" b="0" i="1" dirty="0">
                <a:ln>
                  <a:noFill/>
                </a:ln>
                <a:solidFill>
                  <a:schemeClr val="accent4">
                    <a:lumMod val="40000"/>
                    <a:lumOff val="60000"/>
                  </a:schemeClr>
                </a:solidFill>
              </a:rPr>
              <a:t>THE standard for managing applications on </a:t>
            </a:r>
            <a:br>
              <a:rPr lang="en-GB" sz="2400" b="0" i="1" dirty="0">
                <a:ln>
                  <a:noFill/>
                </a:ln>
                <a:solidFill>
                  <a:schemeClr val="accent4">
                    <a:lumMod val="40000"/>
                    <a:lumOff val="60000"/>
                  </a:schemeClr>
                </a:solidFill>
              </a:rPr>
            </a:br>
            <a:r>
              <a:rPr lang="en-GB" sz="2400" b="0" i="1" dirty="0">
                <a:ln>
                  <a:noFill/>
                </a:ln>
                <a:solidFill>
                  <a:schemeClr val="accent4">
                    <a:lumMod val="40000"/>
                    <a:lumOff val="60000"/>
                  </a:schemeClr>
                </a:solidFill>
              </a:rPr>
              <a:t>secure chip technology, with over 20 years of experience</a:t>
            </a:r>
            <a:endParaRPr lang="en-GB" b="0" i="1" dirty="0">
              <a:ln>
                <a:noFill/>
              </a:ln>
              <a:solidFill>
                <a:schemeClr val="accent4">
                  <a:lumMod val="40000"/>
                  <a:lumOff val="60000"/>
                </a:schemeClr>
              </a:solidFill>
            </a:endParaRPr>
          </a:p>
        </p:txBody>
      </p:sp>
      <p:sp>
        <p:nvSpPr>
          <p:cNvPr id="2" name="TextBox 1">
            <a:extLst>
              <a:ext uri="{FF2B5EF4-FFF2-40B4-BE49-F238E27FC236}">
                <a16:creationId xmlns:a16="http://schemas.microsoft.com/office/drawing/2014/main" id="{3C7B6A07-22E9-EC86-93C8-25A3DCDD5D4F}"/>
              </a:ext>
            </a:extLst>
          </p:cNvPr>
          <p:cNvSpPr txBox="1"/>
          <p:nvPr/>
        </p:nvSpPr>
        <p:spPr>
          <a:xfrm>
            <a:off x="139485" y="6133522"/>
            <a:ext cx="11800824" cy="553998"/>
          </a:xfrm>
          <a:prstGeom prst="rect">
            <a:avLst/>
          </a:prstGeom>
          <a:noFill/>
        </p:spPr>
        <p:txBody>
          <a:bodyPr wrap="square">
            <a:spAutoFit/>
          </a:bodyPr>
          <a:lstStyle/>
          <a:p>
            <a:pPr algn="ctr"/>
            <a:endParaRPr lang="en-IT" sz="1200" dirty="0">
              <a:solidFill>
                <a:schemeClr val="bg1"/>
              </a:solidFill>
            </a:endParaRPr>
          </a:p>
          <a:p>
            <a:pPr algn="ctr"/>
            <a:r>
              <a:rPr lang="en-GB" sz="1800" dirty="0">
                <a:solidFill>
                  <a:schemeClr val="accent4">
                    <a:lumMod val="20000"/>
                    <a:lumOff val="80000"/>
                  </a:schemeClr>
                </a:solidFill>
                <a:latin typeface="Arial" panose="020B0604020202020204" pitchFamily="34" charset="0"/>
                <a:cs typeface="Arial" panose="020B0604020202020204" pitchFamily="34" charset="0"/>
              </a:rPr>
              <a:t>GlobalPlatform Specifications:  Royalty Free Use: </a:t>
            </a:r>
            <a:r>
              <a:rPr lang="en-GB" sz="1800" dirty="0">
                <a:solidFill>
                  <a:schemeClr val="accent4">
                    <a:lumMod val="20000"/>
                    <a:lumOff val="80000"/>
                  </a:schemeClr>
                </a:solidFill>
                <a:latin typeface="Arial" panose="020B0604020202020204" pitchFamily="34" charset="0"/>
                <a:cs typeface="Arial" panose="020B0604020202020204" pitchFamily="34" charset="0"/>
                <a:hlinkClick r:id="rId7" tooltip="https://github.com/globalplatform/tps-api-reference-implementations">
                  <a:extLst>
                    <a:ext uri="{A12FA001-AC4F-418D-AE19-62706E023703}">
                      <ahyp:hlinkClr xmlns:ahyp="http://schemas.microsoft.com/office/drawing/2018/hyperlinkcolor" val="tx"/>
                    </a:ext>
                  </a:extLst>
                </a:hlinkClick>
              </a:rPr>
              <a:t>https://globalplatform.org/specs-library/</a:t>
            </a:r>
            <a:endParaRPr lang="en-IT" sz="1800" dirty="0">
              <a:solidFill>
                <a:schemeClr val="accent4">
                  <a:lumMod val="20000"/>
                  <a:lumOff val="80000"/>
                </a:schemeClr>
              </a:solidFill>
            </a:endParaRPr>
          </a:p>
        </p:txBody>
      </p:sp>
      <p:pic>
        <p:nvPicPr>
          <p:cNvPr id="3" name="Picture 2" descr="A flag with a star&#10;&#10;Description automatically generated">
            <a:extLst>
              <a:ext uri="{FF2B5EF4-FFF2-40B4-BE49-F238E27FC236}">
                <a16:creationId xmlns:a16="http://schemas.microsoft.com/office/drawing/2014/main" id="{45CA6D8A-77C8-E292-CDCC-9F52E6439791}"/>
              </a:ext>
            </a:extLst>
          </p:cNvPr>
          <p:cNvPicPr>
            <a:picLocks noChangeAspect="1"/>
          </p:cNvPicPr>
          <p:nvPr/>
        </p:nvPicPr>
        <p:blipFill>
          <a:blip r:embed="rId8"/>
          <a:stretch>
            <a:fillRect/>
          </a:stretch>
        </p:blipFill>
        <p:spPr>
          <a:xfrm>
            <a:off x="6618673" y="5593389"/>
            <a:ext cx="730800" cy="485422"/>
          </a:xfrm>
          <a:prstGeom prst="rect">
            <a:avLst/>
          </a:prstGeom>
        </p:spPr>
      </p:pic>
      <p:pic>
        <p:nvPicPr>
          <p:cNvPr id="5" name="Picture 4" descr="A flag with yellow stars in a circle&#10;&#10;Description automatically generated">
            <a:extLst>
              <a:ext uri="{FF2B5EF4-FFF2-40B4-BE49-F238E27FC236}">
                <a16:creationId xmlns:a16="http://schemas.microsoft.com/office/drawing/2014/main" id="{DCD43C87-E153-9433-BD7C-1EF7BAF9ADF2}"/>
              </a:ext>
            </a:extLst>
          </p:cNvPr>
          <p:cNvPicPr>
            <a:picLocks noChangeAspect="1"/>
          </p:cNvPicPr>
          <p:nvPr/>
        </p:nvPicPr>
        <p:blipFill>
          <a:blip r:embed="rId9"/>
          <a:stretch>
            <a:fillRect/>
          </a:stretch>
        </p:blipFill>
        <p:spPr>
          <a:xfrm>
            <a:off x="5004116" y="5612186"/>
            <a:ext cx="569212" cy="485423"/>
          </a:xfrm>
          <a:prstGeom prst="rect">
            <a:avLst/>
          </a:prstGeom>
        </p:spPr>
      </p:pic>
      <p:pic>
        <p:nvPicPr>
          <p:cNvPr id="6" name="Picture 5" descr="A flag with stars on it&#10;&#10;Description automatically generated">
            <a:extLst>
              <a:ext uri="{FF2B5EF4-FFF2-40B4-BE49-F238E27FC236}">
                <a16:creationId xmlns:a16="http://schemas.microsoft.com/office/drawing/2014/main" id="{F55947BB-C495-A4CE-BEDF-791633A808E6}"/>
              </a:ext>
            </a:extLst>
          </p:cNvPr>
          <p:cNvPicPr>
            <a:picLocks noChangeAspect="1"/>
          </p:cNvPicPr>
          <p:nvPr/>
        </p:nvPicPr>
        <p:blipFill>
          <a:blip r:embed="rId10"/>
          <a:stretch>
            <a:fillRect/>
          </a:stretch>
        </p:blipFill>
        <p:spPr>
          <a:xfrm>
            <a:off x="4116490" y="5664062"/>
            <a:ext cx="730354" cy="381669"/>
          </a:xfrm>
          <a:prstGeom prst="rect">
            <a:avLst/>
          </a:prstGeom>
        </p:spPr>
      </p:pic>
      <p:pic>
        <p:nvPicPr>
          <p:cNvPr id="8" name="Picture 7" descr="A red circle with white background&#10;&#10;Description automatically generated">
            <a:extLst>
              <a:ext uri="{FF2B5EF4-FFF2-40B4-BE49-F238E27FC236}">
                <a16:creationId xmlns:a16="http://schemas.microsoft.com/office/drawing/2014/main" id="{61829FAF-54DB-E9AD-2E1D-376B08C2B348}"/>
              </a:ext>
            </a:extLst>
          </p:cNvPr>
          <p:cNvPicPr>
            <a:picLocks noChangeAspect="1"/>
          </p:cNvPicPr>
          <p:nvPr/>
        </p:nvPicPr>
        <p:blipFill>
          <a:blip r:embed="rId11"/>
          <a:stretch>
            <a:fillRect/>
          </a:stretch>
        </p:blipFill>
        <p:spPr>
          <a:xfrm>
            <a:off x="5730600" y="5587820"/>
            <a:ext cx="730800" cy="485422"/>
          </a:xfrm>
          <a:prstGeom prst="rect">
            <a:avLst/>
          </a:prstGeom>
        </p:spPr>
      </p:pic>
      <p:sp>
        <p:nvSpPr>
          <p:cNvPr id="7" name="TextBox 6">
            <a:extLst>
              <a:ext uri="{FF2B5EF4-FFF2-40B4-BE49-F238E27FC236}">
                <a16:creationId xmlns:a16="http://schemas.microsoft.com/office/drawing/2014/main" id="{39A22C8E-ADE5-8D41-F83D-94AB33E44361}"/>
              </a:ext>
            </a:extLst>
          </p:cNvPr>
          <p:cNvSpPr txBox="1"/>
          <p:nvPr/>
        </p:nvSpPr>
        <p:spPr>
          <a:xfrm>
            <a:off x="1243012" y="4600575"/>
            <a:ext cx="9501187" cy="914400"/>
          </a:xfrm>
          <a:prstGeom prst="rect">
            <a:avLst/>
          </a:prstGeom>
          <a:noFill/>
        </p:spPr>
        <p:txBody>
          <a:bodyPr wrap="square" lIns="0" tIns="0" rIns="0" bIns="0" rtlCol="0">
            <a:noAutofit/>
          </a:bodyPr>
          <a:lstStyle/>
          <a:p>
            <a:pPr algn="l"/>
            <a:r>
              <a:rPr lang="en-US" dirty="0">
                <a:solidFill>
                  <a:schemeClr val="bg1"/>
                </a:solidFill>
              </a:rPr>
              <a:t>Mass Market deployment of industries has required: agreed functionality for transactions and transparent robust security to create trust among competitors and in the overall ecosystem</a:t>
            </a:r>
          </a:p>
        </p:txBody>
      </p:sp>
    </p:spTree>
    <p:extLst>
      <p:ext uri="{BB962C8B-B14F-4D97-AF65-F5344CB8AC3E}">
        <p14:creationId xmlns:p14="http://schemas.microsoft.com/office/powerpoint/2010/main" val="349805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FCD4896-5C60-A2BF-150A-11C5FC1BDE17}"/>
              </a:ext>
            </a:extLst>
          </p:cNvPr>
          <p:cNvGraphicFramePr>
            <a:graphicFrameLocks noGrp="1"/>
          </p:cNvGraphicFramePr>
          <p:nvPr>
            <p:ph idx="1"/>
          </p:nvPr>
        </p:nvGraphicFramePr>
        <p:xfrm>
          <a:off x="902525" y="960990"/>
          <a:ext cx="10212779" cy="4936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8FFC3A68-F7DC-6F28-138C-D64E0B84E833}"/>
              </a:ext>
            </a:extLst>
          </p:cNvPr>
          <p:cNvSpPr>
            <a:spLocks noGrp="1"/>
          </p:cNvSpPr>
          <p:nvPr>
            <p:ph type="title"/>
          </p:nvPr>
        </p:nvSpPr>
        <p:spPr>
          <a:xfrm>
            <a:off x="535771" y="171430"/>
            <a:ext cx="11339554" cy="408379"/>
          </a:xfrm>
        </p:spPr>
        <p:txBody>
          <a:bodyPr/>
          <a:lstStyle/>
          <a:p>
            <a:r>
              <a:rPr lang="en-IT" dirty="0"/>
              <a:t>Why Cooperation with SAE on Hardware Protected Security Environments Is Optimal</a:t>
            </a:r>
          </a:p>
        </p:txBody>
      </p:sp>
      <p:graphicFrame>
        <p:nvGraphicFramePr>
          <p:cNvPr id="2" name="Diagram 1">
            <a:extLst>
              <a:ext uri="{FF2B5EF4-FFF2-40B4-BE49-F238E27FC236}">
                <a16:creationId xmlns:a16="http://schemas.microsoft.com/office/drawing/2014/main" id="{09A8D373-9653-A7C1-EF20-56E4B1EE0C7B}"/>
              </a:ext>
            </a:extLst>
          </p:cNvPr>
          <p:cNvGraphicFramePr/>
          <p:nvPr/>
        </p:nvGraphicFramePr>
        <p:xfrm>
          <a:off x="5060763" y="4105244"/>
          <a:ext cx="6434550" cy="28550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0889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DBC3DC-68E2-4D79-082F-58DF956FFFEB}"/>
              </a:ext>
            </a:extLst>
          </p:cNvPr>
          <p:cNvSpPr>
            <a:spLocks noGrp="1"/>
          </p:cNvSpPr>
          <p:nvPr>
            <p:ph type="title"/>
          </p:nvPr>
        </p:nvSpPr>
        <p:spPr/>
        <p:txBody>
          <a:bodyPr/>
          <a:lstStyle/>
          <a:p>
            <a:r>
              <a:rPr lang="en-US" dirty="0"/>
              <a:t>Additional Complementary Standardization Around Hardware Protected </a:t>
            </a:r>
          </a:p>
        </p:txBody>
      </p:sp>
      <p:sp>
        <p:nvSpPr>
          <p:cNvPr id="9" name="Text Placeholder 8">
            <a:extLst>
              <a:ext uri="{FF2B5EF4-FFF2-40B4-BE49-F238E27FC236}">
                <a16:creationId xmlns:a16="http://schemas.microsoft.com/office/drawing/2014/main" id="{B6328431-8BEE-FB0C-A511-2EFB8559E57C}"/>
              </a:ext>
            </a:extLst>
          </p:cNvPr>
          <p:cNvSpPr>
            <a:spLocks noGrp="1"/>
          </p:cNvSpPr>
          <p:nvPr>
            <p:ph type="body" sz="quarter" idx="10"/>
          </p:nvPr>
        </p:nvSpPr>
        <p:spPr>
          <a:xfrm>
            <a:off x="370592" y="210379"/>
            <a:ext cx="3219274" cy="4958397"/>
          </a:xfrm>
        </p:spPr>
        <p:txBody>
          <a:bodyPr/>
          <a:lstStyle/>
          <a:p>
            <a:r>
              <a:rPr lang="en-US" dirty="0"/>
              <a:t>J3101-1: Hardware Protected Security Environments (HPSEs) for Ground Vehicles</a:t>
            </a:r>
          </a:p>
          <a:p>
            <a:endParaRPr lang="en-US" dirty="0"/>
          </a:p>
          <a:p>
            <a:r>
              <a:rPr lang="en-US" dirty="0"/>
              <a:t>Goal:</a:t>
            </a:r>
          </a:p>
          <a:p>
            <a:r>
              <a:rPr lang="en-US" sz="1600" b="0" dirty="0"/>
              <a:t>Provide a common glossary for describing security mechanisms (i.e. hardware root of trust and the hardware-based security primitives)  supported in hardware for automotive use cases, along with best practices for using</a:t>
            </a:r>
          </a:p>
          <a:p>
            <a:r>
              <a:rPr lang="en-US" sz="1600" b="0" dirty="0"/>
              <a:t>such mechanisms.</a:t>
            </a:r>
          </a:p>
        </p:txBody>
      </p:sp>
      <p:pic>
        <p:nvPicPr>
          <p:cNvPr id="6" name="Content Placeholder 5">
            <a:extLst>
              <a:ext uri="{FF2B5EF4-FFF2-40B4-BE49-F238E27FC236}">
                <a16:creationId xmlns:a16="http://schemas.microsoft.com/office/drawing/2014/main" id="{A4C98AA0-9799-6B40-505D-76B4CBE028E6}"/>
              </a:ext>
            </a:extLst>
          </p:cNvPr>
          <p:cNvPicPr>
            <a:picLocks noGrp="1" noChangeAspect="1"/>
          </p:cNvPicPr>
          <p:nvPr>
            <p:ph idx="1"/>
          </p:nvPr>
        </p:nvPicPr>
        <p:blipFill>
          <a:blip r:embed="rId2"/>
          <a:srcRect r="1209" b="50589"/>
          <a:stretch/>
        </p:blipFill>
        <p:spPr>
          <a:xfrm>
            <a:off x="4330766" y="2241877"/>
            <a:ext cx="6574301" cy="1472168"/>
          </a:xfrm>
        </p:spPr>
      </p:pic>
      <p:pic>
        <p:nvPicPr>
          <p:cNvPr id="10" name="Content Placeholder 5">
            <a:extLst>
              <a:ext uri="{FF2B5EF4-FFF2-40B4-BE49-F238E27FC236}">
                <a16:creationId xmlns:a16="http://schemas.microsoft.com/office/drawing/2014/main" id="{51D4776D-B57D-A70E-65DB-05DC4EAC33D8}"/>
              </a:ext>
            </a:extLst>
          </p:cNvPr>
          <p:cNvPicPr>
            <a:picLocks noChangeAspect="1"/>
          </p:cNvPicPr>
          <p:nvPr/>
        </p:nvPicPr>
        <p:blipFill>
          <a:blip r:embed="rId2"/>
          <a:srcRect l="33688" t="55088" r="-33688"/>
          <a:stretch/>
        </p:blipFill>
        <p:spPr>
          <a:xfrm>
            <a:off x="4330766" y="3829756"/>
            <a:ext cx="7930059" cy="1594556"/>
          </a:xfrm>
          <a:prstGeom prst="rect">
            <a:avLst/>
          </a:prstGeom>
        </p:spPr>
      </p:pic>
    </p:spTree>
    <p:extLst>
      <p:ext uri="{BB962C8B-B14F-4D97-AF65-F5344CB8AC3E}">
        <p14:creationId xmlns:p14="http://schemas.microsoft.com/office/powerpoint/2010/main" val="21278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80D064-5374-DD3C-10CB-C71CEA7323F4}"/>
              </a:ext>
            </a:extLst>
          </p:cNvPr>
          <p:cNvSpPr>
            <a:spLocks noGrp="1"/>
          </p:cNvSpPr>
          <p:nvPr>
            <p:ph type="title"/>
          </p:nvPr>
        </p:nvSpPr>
        <p:spPr>
          <a:xfrm>
            <a:off x="606425" y="244276"/>
            <a:ext cx="10728325" cy="407988"/>
          </a:xfrm>
        </p:spPr>
        <p:txBody>
          <a:bodyPr/>
          <a:lstStyle/>
          <a:p>
            <a:r>
              <a:rPr lang="en-US" dirty="0"/>
              <a:t>SAE J3101 </a:t>
            </a:r>
            <a:br>
              <a:rPr lang="en-US" dirty="0"/>
            </a:br>
            <a:r>
              <a:rPr lang="en-US" dirty="0"/>
              <a:t>Hardware Protected Security Environments</a:t>
            </a:r>
          </a:p>
        </p:txBody>
      </p:sp>
      <p:pic>
        <p:nvPicPr>
          <p:cNvPr id="2" name="Picture 1" descr="A blue and black logo&#10;&#10;Description automatically generated">
            <a:extLst>
              <a:ext uri="{FF2B5EF4-FFF2-40B4-BE49-F238E27FC236}">
                <a16:creationId xmlns:a16="http://schemas.microsoft.com/office/drawing/2014/main" id="{170F8532-90B0-71C0-DD28-323D0D8FA792}"/>
              </a:ext>
            </a:extLst>
          </p:cNvPr>
          <p:cNvPicPr>
            <a:picLocks noChangeAspect="1"/>
          </p:cNvPicPr>
          <p:nvPr/>
        </p:nvPicPr>
        <p:blipFill>
          <a:blip r:embed="rId2"/>
          <a:stretch>
            <a:fillRect/>
          </a:stretch>
        </p:blipFill>
        <p:spPr>
          <a:xfrm>
            <a:off x="10849970" y="92765"/>
            <a:ext cx="1166058" cy="711011"/>
          </a:xfrm>
          <a:prstGeom prst="rect">
            <a:avLst/>
          </a:prstGeom>
        </p:spPr>
      </p:pic>
      <p:sp>
        <p:nvSpPr>
          <p:cNvPr id="3" name="TextBox 2">
            <a:extLst>
              <a:ext uri="{FF2B5EF4-FFF2-40B4-BE49-F238E27FC236}">
                <a16:creationId xmlns:a16="http://schemas.microsoft.com/office/drawing/2014/main" id="{F94CEA74-1748-C5C5-2858-434B77BBD715}"/>
              </a:ext>
            </a:extLst>
          </p:cNvPr>
          <p:cNvSpPr txBox="1"/>
          <p:nvPr/>
        </p:nvSpPr>
        <p:spPr>
          <a:xfrm>
            <a:off x="1582363" y="6178176"/>
            <a:ext cx="9752387" cy="914400"/>
          </a:xfrm>
          <a:prstGeom prst="rect">
            <a:avLst/>
          </a:prstGeom>
          <a:noFill/>
        </p:spPr>
        <p:txBody>
          <a:bodyPr wrap="square" lIns="0" tIns="0" rIns="0" bIns="0" rtlCol="0">
            <a:noAutofit/>
          </a:bodyPr>
          <a:lstStyle/>
          <a:p>
            <a:pPr algn="l"/>
            <a:r>
              <a:rPr lang="en-IT" dirty="0">
                <a:solidFill>
                  <a:schemeClr val="bg1"/>
                </a:solidFill>
              </a:rPr>
              <a:t>Source: SAE</a:t>
            </a:r>
            <a:r>
              <a:rPr lang="en-GB" dirty="0">
                <a:solidFill>
                  <a:schemeClr val="bg1"/>
                </a:solidFill>
              </a:rPr>
              <a:t>, Surface Vehicle Recommended Practice, </a:t>
            </a:r>
            <a:r>
              <a:rPr lang="en-GB" i="1" dirty="0">
                <a:solidFill>
                  <a:schemeClr val="bg1"/>
                </a:solidFill>
              </a:rPr>
              <a:t>Hardware Protected Security for Ground Vehicles </a:t>
            </a:r>
            <a:r>
              <a:rPr lang="en-GB" sz="1000" dirty="0">
                <a:solidFill>
                  <a:schemeClr val="bg1"/>
                </a:solidFill>
              </a:rPr>
              <a:t>J3101</a:t>
            </a:r>
            <a:r>
              <a:rPr lang="en-GB" dirty="0">
                <a:solidFill>
                  <a:schemeClr val="bg1"/>
                </a:solidFill>
              </a:rPr>
              <a:t>™ FEB2020, Issued 2020-02</a:t>
            </a:r>
            <a:endParaRPr lang="en-IT" dirty="0">
              <a:solidFill>
                <a:schemeClr val="bg1"/>
              </a:solidFill>
            </a:endParaRPr>
          </a:p>
        </p:txBody>
      </p:sp>
      <p:graphicFrame>
        <p:nvGraphicFramePr>
          <p:cNvPr id="21" name="Content Placeholder 14">
            <a:extLst>
              <a:ext uri="{FF2B5EF4-FFF2-40B4-BE49-F238E27FC236}">
                <a16:creationId xmlns:a16="http://schemas.microsoft.com/office/drawing/2014/main" id="{3C91201E-CA8A-0082-B42B-7CBB069FB918}"/>
              </a:ext>
            </a:extLst>
          </p:cNvPr>
          <p:cNvGraphicFramePr>
            <a:graphicFrameLocks noGrp="1"/>
          </p:cNvGraphicFramePr>
          <p:nvPr>
            <p:ph idx="1"/>
          </p:nvPr>
        </p:nvGraphicFramePr>
        <p:xfrm>
          <a:off x="731838" y="1547813"/>
          <a:ext cx="10728325" cy="188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Content Placeholder 11">
            <a:extLst>
              <a:ext uri="{FF2B5EF4-FFF2-40B4-BE49-F238E27FC236}">
                <a16:creationId xmlns:a16="http://schemas.microsoft.com/office/drawing/2014/main" id="{BE8B9530-515B-6C41-F8DA-3FA26273ADD0}"/>
              </a:ext>
            </a:extLst>
          </p:cNvPr>
          <p:cNvPicPr>
            <a:picLocks noGrp="1" noChangeAspect="1"/>
          </p:cNvPicPr>
          <p:nvPr>
            <p:ph idx="10"/>
          </p:nvPr>
        </p:nvPicPr>
        <p:blipFill rotWithShape="1">
          <a:blip r:embed="rId8"/>
          <a:stretch/>
        </p:blipFill>
        <p:spPr>
          <a:xfrm>
            <a:off x="2533650" y="3917156"/>
            <a:ext cx="7124700" cy="1930400"/>
          </a:xfrm>
          <a:prstGeom prst="rect">
            <a:avLst/>
          </a:prstGeom>
        </p:spPr>
      </p:pic>
    </p:spTree>
    <p:extLst>
      <p:ext uri="{BB962C8B-B14F-4D97-AF65-F5344CB8AC3E}">
        <p14:creationId xmlns:p14="http://schemas.microsoft.com/office/powerpoint/2010/main" val="155883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FE587F-79E9-5F11-218F-48053EED8941}"/>
              </a:ext>
            </a:extLst>
          </p:cNvPr>
          <p:cNvGraphicFramePr>
            <a:graphicFrameLocks noGrp="1"/>
          </p:cNvGraphicFramePr>
          <p:nvPr>
            <p:ph idx="1"/>
          </p:nvPr>
        </p:nvGraphicFramePr>
        <p:xfrm>
          <a:off x="731837" y="1555750"/>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3D04A1A9-A083-3438-C485-2F073F705AFF}"/>
              </a:ext>
            </a:extLst>
          </p:cNvPr>
          <p:cNvSpPr>
            <a:spLocks noGrp="1"/>
          </p:cNvSpPr>
          <p:nvPr>
            <p:ph type="title"/>
          </p:nvPr>
        </p:nvSpPr>
        <p:spPr>
          <a:xfrm>
            <a:off x="606108" y="527329"/>
            <a:ext cx="10728324" cy="408379"/>
          </a:xfrm>
        </p:spPr>
        <p:txBody>
          <a:bodyPr/>
          <a:lstStyle/>
          <a:p>
            <a:r>
              <a:rPr lang="en-US" dirty="0"/>
              <a:t>Hardware Protected Security Environments (J3101): Application Use Cases</a:t>
            </a:r>
          </a:p>
        </p:txBody>
      </p:sp>
      <p:pic>
        <p:nvPicPr>
          <p:cNvPr id="2" name="Picture 1" descr="A blue and black logo&#10;&#10;Description automatically generated">
            <a:extLst>
              <a:ext uri="{FF2B5EF4-FFF2-40B4-BE49-F238E27FC236}">
                <a16:creationId xmlns:a16="http://schemas.microsoft.com/office/drawing/2014/main" id="{6CFE6056-4DDE-6BF2-25BC-56FC93510837}"/>
              </a:ext>
            </a:extLst>
          </p:cNvPr>
          <p:cNvPicPr>
            <a:picLocks noChangeAspect="1"/>
          </p:cNvPicPr>
          <p:nvPr/>
        </p:nvPicPr>
        <p:blipFill>
          <a:blip r:embed="rId7"/>
          <a:stretch>
            <a:fillRect/>
          </a:stretch>
        </p:blipFill>
        <p:spPr>
          <a:xfrm>
            <a:off x="547724" y="4786501"/>
            <a:ext cx="1166058" cy="711011"/>
          </a:xfrm>
          <a:prstGeom prst="rect">
            <a:avLst/>
          </a:prstGeom>
        </p:spPr>
      </p:pic>
    </p:spTree>
    <p:extLst>
      <p:ext uri="{BB962C8B-B14F-4D97-AF65-F5344CB8AC3E}">
        <p14:creationId xmlns:p14="http://schemas.microsoft.com/office/powerpoint/2010/main" val="89942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FDDC-3851-46A0-3C6F-EB9927314DF5}"/>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A16A558-81B5-8777-FE63-C5C3AE5DE6AF}"/>
              </a:ext>
            </a:extLst>
          </p:cNvPr>
          <p:cNvGraphicFramePr>
            <a:graphicFrameLocks noGrp="1"/>
          </p:cNvGraphicFramePr>
          <p:nvPr>
            <p:ph idx="1"/>
          </p:nvPr>
        </p:nvGraphicFramePr>
        <p:xfrm>
          <a:off x="459153" y="1317457"/>
          <a:ext cx="11273694" cy="4935778"/>
        </p:xfrm>
        <a:graphic>
          <a:graphicData uri="http://schemas.openxmlformats.org/drawingml/2006/table">
            <a:tbl>
              <a:tblPr firstRow="1" firstCol="1" bandRow="1">
                <a:tableStyleId>{21E4AEA4-8DFA-4A89-87EB-49C32662AFE0}</a:tableStyleId>
              </a:tblPr>
              <a:tblGrid>
                <a:gridCol w="1492826">
                  <a:extLst>
                    <a:ext uri="{9D8B030D-6E8A-4147-A177-3AD203B41FA5}">
                      <a16:colId xmlns:a16="http://schemas.microsoft.com/office/drawing/2014/main" val="2260192723"/>
                    </a:ext>
                  </a:extLst>
                </a:gridCol>
                <a:gridCol w="1559056">
                  <a:extLst>
                    <a:ext uri="{9D8B030D-6E8A-4147-A177-3AD203B41FA5}">
                      <a16:colId xmlns:a16="http://schemas.microsoft.com/office/drawing/2014/main" val="2245964604"/>
                    </a:ext>
                  </a:extLst>
                </a:gridCol>
                <a:gridCol w="2780441">
                  <a:extLst>
                    <a:ext uri="{9D8B030D-6E8A-4147-A177-3AD203B41FA5}">
                      <a16:colId xmlns:a16="http://schemas.microsoft.com/office/drawing/2014/main" val="124154660"/>
                    </a:ext>
                  </a:extLst>
                </a:gridCol>
                <a:gridCol w="1266572">
                  <a:extLst>
                    <a:ext uri="{9D8B030D-6E8A-4147-A177-3AD203B41FA5}">
                      <a16:colId xmlns:a16="http://schemas.microsoft.com/office/drawing/2014/main" val="632148950"/>
                    </a:ext>
                  </a:extLst>
                </a:gridCol>
                <a:gridCol w="4174799">
                  <a:extLst>
                    <a:ext uri="{9D8B030D-6E8A-4147-A177-3AD203B41FA5}">
                      <a16:colId xmlns:a16="http://schemas.microsoft.com/office/drawing/2014/main" val="746374452"/>
                    </a:ext>
                  </a:extLst>
                </a:gridCol>
              </a:tblGrid>
              <a:tr h="342156">
                <a:tc>
                  <a:txBody>
                    <a:bodyPr/>
                    <a:lstStyle/>
                    <a:p>
                      <a:r>
                        <a:rPr lang="en-US" sz="1200">
                          <a:effectLst/>
                        </a:rPr>
                        <a:t>GP TECHNOLOGY</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b"/>
                </a:tc>
                <a:tc>
                  <a:txBody>
                    <a:bodyPr/>
                    <a:lstStyle/>
                    <a:p>
                      <a:r>
                        <a:rPr lang="en-US" sz="1200">
                          <a:effectLst/>
                        </a:rPr>
                        <a:t>DOCUMENT REFERENCE</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b"/>
                </a:tc>
                <a:tc>
                  <a:txBody>
                    <a:bodyPr/>
                    <a:lstStyle/>
                    <a:p>
                      <a:r>
                        <a:rPr lang="en-US" sz="1200" dirty="0">
                          <a:effectLst/>
                        </a:rPr>
                        <a:t>TITLE</a:t>
                      </a:r>
                      <a:endParaRPr lang="en-IT"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b"/>
                </a:tc>
                <a:tc>
                  <a:txBody>
                    <a:bodyPr/>
                    <a:lstStyle/>
                    <a:p>
                      <a:r>
                        <a:rPr lang="en-US" sz="1200">
                          <a:effectLst/>
                        </a:rPr>
                        <a:t>VERSION</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b"/>
                </a:tc>
                <a:tc>
                  <a:txBody>
                    <a:bodyPr/>
                    <a:lstStyle/>
                    <a:p>
                      <a:pPr>
                        <a:tabLst>
                          <a:tab pos="2157730" algn="l"/>
                          <a:tab pos="2427605" algn="l"/>
                        </a:tabLst>
                      </a:pPr>
                      <a:r>
                        <a:rPr lang="en-US" sz="1200">
                          <a:effectLst/>
                        </a:rPr>
                        <a:t>REFERENCE LINK</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b"/>
                </a:tc>
                <a:extLst>
                  <a:ext uri="{0D108BD9-81ED-4DB2-BD59-A6C34878D82A}">
                    <a16:rowId xmlns:a16="http://schemas.microsoft.com/office/drawing/2014/main" val="2827154476"/>
                  </a:ext>
                </a:extLst>
              </a:tr>
              <a:tr h="273725">
                <a:tc rowSpan="3">
                  <a:txBody>
                    <a:bodyPr/>
                    <a:lstStyle/>
                    <a:p>
                      <a:r>
                        <a:rPr lang="en-US" sz="1200">
                          <a:effectLst/>
                        </a:rPr>
                        <a:t>SE</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GPC_SPE_034</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Card Specification [GPCS]</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2.3.1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2"/>
                        </a:rPr>
                        <a:t>https://globalplatform.org/specs-library/card-specification-v2-3-1/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2398158526"/>
                  </a:ext>
                </a:extLst>
              </a:tr>
              <a:tr h="342156">
                <a:tc vMerge="1">
                  <a:txBody>
                    <a:bodyPr/>
                    <a:lstStyle/>
                    <a:p>
                      <a:endParaRPr lang="en-IT"/>
                    </a:p>
                  </a:txBody>
                  <a:tcPr/>
                </a:tc>
                <a:tc>
                  <a:txBody>
                    <a:bodyPr/>
                    <a:lstStyle/>
                    <a:p>
                      <a:pPr>
                        <a:spcBef>
                          <a:spcPts val="300"/>
                        </a:spcBef>
                        <a:spcAft>
                          <a:spcPts val="300"/>
                        </a:spcAft>
                      </a:pPr>
                      <a:r>
                        <a:rPr lang="en-US" sz="1200">
                          <a:effectLst/>
                        </a:rPr>
                        <a:t>GPC_SPE_174</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Secure Element Protection Profile [SE PP]</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1.0</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3"/>
                        </a:rPr>
                        <a:t>https://globalplatform.org/specs-library/secure-element-protection-profile/</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3489203423"/>
                  </a:ext>
                </a:extLst>
              </a:tr>
              <a:tr h="273725">
                <a:tc vMerge="1">
                  <a:txBody>
                    <a:bodyPr/>
                    <a:lstStyle/>
                    <a:p>
                      <a:endParaRPr lang="en-IT"/>
                    </a:p>
                  </a:txBody>
                  <a:tcPr/>
                </a:tc>
                <a:tc>
                  <a:txBody>
                    <a:bodyPr/>
                    <a:lstStyle/>
                    <a:p>
                      <a:pPr>
                        <a:spcBef>
                          <a:spcPts val="300"/>
                        </a:spcBef>
                        <a:spcAft>
                          <a:spcPts val="300"/>
                        </a:spcAft>
                      </a:pPr>
                      <a:r>
                        <a:rPr lang="en-US" sz="1200">
                          <a:effectLst/>
                        </a:rPr>
                        <a:t> </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GlobalPlatform Card API</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1.7.1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4"/>
                        </a:rPr>
                        <a:t>https://globalplatform.org/specs-library/globalplatform-card-api-org-globalplatform/</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2118987695"/>
                  </a:ext>
                </a:extLst>
              </a:tr>
              <a:tr h="342156">
                <a:tc rowSpan="7">
                  <a:txBody>
                    <a:bodyPr/>
                    <a:lstStyle/>
                    <a:p>
                      <a:r>
                        <a:rPr lang="en-US" sz="1200">
                          <a:effectLst/>
                        </a:rPr>
                        <a:t>TEE</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GPD_SPE_009</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TEE System Architecture [TEE Sys Arch]</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1.3</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5"/>
                        </a:rPr>
                        <a:t>https://globalplatform.org/specs-library/tee-system-architecture/</a:t>
                      </a:r>
                      <a:r>
                        <a:rPr lang="en-US" sz="1200" u="sng">
                          <a:effectLst/>
                        </a:rPr>
                        <a:t> </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1259750378"/>
                  </a:ext>
                </a:extLst>
              </a:tr>
              <a:tr h="273725">
                <a:tc vMerge="1">
                  <a:txBody>
                    <a:bodyPr/>
                    <a:lstStyle/>
                    <a:p>
                      <a:endParaRPr lang="en-IT"/>
                    </a:p>
                  </a:txBody>
                  <a:tcPr/>
                </a:tc>
                <a:tc>
                  <a:txBody>
                    <a:bodyPr/>
                    <a:lstStyle/>
                    <a:p>
                      <a:pPr>
                        <a:spcBef>
                          <a:spcPts val="300"/>
                        </a:spcBef>
                        <a:spcAft>
                          <a:spcPts val="300"/>
                        </a:spcAft>
                      </a:pPr>
                      <a:r>
                        <a:rPr lang="en-US" sz="1200">
                          <a:effectLst/>
                        </a:rPr>
                        <a:t>GPD_SPE_010</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GPD TEE Internal Core API [TEE Core]</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1.3.1 / 1.4</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6"/>
                        </a:rPr>
                        <a:t>https://globalplatform.org/specs-library/tee-internal-core-api-specification/</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2634909822"/>
                  </a:ext>
                </a:extLst>
              </a:tr>
              <a:tr h="273725">
                <a:tc vMerge="1">
                  <a:txBody>
                    <a:bodyPr/>
                    <a:lstStyle/>
                    <a:p>
                      <a:endParaRPr lang="en-IT"/>
                    </a:p>
                  </a:txBody>
                  <a:tcPr/>
                </a:tc>
                <a:tc>
                  <a:txBody>
                    <a:bodyPr/>
                    <a:lstStyle/>
                    <a:p>
                      <a:pPr>
                        <a:spcBef>
                          <a:spcPts val="300"/>
                        </a:spcBef>
                        <a:spcAft>
                          <a:spcPts val="300"/>
                        </a:spcAft>
                      </a:pPr>
                      <a:r>
                        <a:rPr lang="en-US" sz="1200" dirty="0">
                          <a:effectLst/>
                        </a:rPr>
                        <a:t>GPD_SPE_021</a:t>
                      </a:r>
                      <a:endParaRPr lang="en-IT"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TEE Protection Profile [TEE PP]</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1.3</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7"/>
                        </a:rPr>
                        <a:t>https://globalplatform.org/specs-library/tee-protection-profile-v1-3/</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2877221515"/>
                  </a:ext>
                </a:extLst>
              </a:tr>
              <a:tr h="342156">
                <a:tc vMerge="1">
                  <a:txBody>
                    <a:bodyPr/>
                    <a:lstStyle/>
                    <a:p>
                      <a:endParaRPr lang="en-IT"/>
                    </a:p>
                  </a:txBody>
                  <a:tcPr/>
                </a:tc>
                <a:tc>
                  <a:txBody>
                    <a:bodyPr/>
                    <a:lstStyle/>
                    <a:p>
                      <a:pPr>
                        <a:spcBef>
                          <a:spcPts val="300"/>
                        </a:spcBef>
                        <a:spcAft>
                          <a:spcPts val="300"/>
                        </a:spcAft>
                      </a:pPr>
                      <a:r>
                        <a:rPr lang="en-US" sz="1200">
                          <a:effectLst/>
                        </a:rPr>
                        <a:t>GPD_SPE_025</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TEE TA Debug Specification [TEE Debug]</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1.0.1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8"/>
                        </a:rPr>
                        <a:t>https://globalplatform.org/specs-library/tee-ta-debug-specification-v1-0-1/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80309370"/>
                  </a:ext>
                </a:extLst>
              </a:tr>
              <a:tr h="456209">
                <a:tc vMerge="1">
                  <a:txBody>
                    <a:bodyPr/>
                    <a:lstStyle/>
                    <a:p>
                      <a:endParaRPr lang="en-IT"/>
                    </a:p>
                  </a:txBody>
                  <a:tcPr/>
                </a:tc>
                <a:tc>
                  <a:txBody>
                    <a:bodyPr/>
                    <a:lstStyle/>
                    <a:p>
                      <a:pPr>
                        <a:spcBef>
                          <a:spcPts val="300"/>
                        </a:spcBef>
                        <a:spcAft>
                          <a:spcPts val="300"/>
                        </a:spcAft>
                      </a:pPr>
                      <a:r>
                        <a:rPr lang="en-US" sz="1200">
                          <a:effectLst/>
                        </a:rPr>
                        <a:t>GPD_SPE_120</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TEE Management Framework (TMF) including ASN.1 Profile [TMF]</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1.1.2</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9"/>
                        </a:rPr>
                        <a:t>https://globalplatform.org/specs-library/tee-management-framework-including-asn1-profile-1-1-2/</a:t>
                      </a:r>
                      <a:r>
                        <a:rPr lang="en-US" sz="1200">
                          <a:effectLst/>
                        </a:rPr>
                        <a:t>  </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418579764"/>
                  </a:ext>
                </a:extLst>
              </a:tr>
              <a:tr h="342156">
                <a:tc vMerge="1">
                  <a:txBody>
                    <a:bodyPr/>
                    <a:lstStyle/>
                    <a:p>
                      <a:endParaRPr lang="en-IT"/>
                    </a:p>
                  </a:txBody>
                  <a:tcPr/>
                </a:tc>
                <a:tc>
                  <a:txBody>
                    <a:bodyPr/>
                    <a:lstStyle/>
                    <a:p>
                      <a:pPr>
                        <a:spcBef>
                          <a:spcPts val="300"/>
                        </a:spcBef>
                        <a:spcAft>
                          <a:spcPts val="300"/>
                        </a:spcAft>
                      </a:pPr>
                      <a:r>
                        <a:rPr lang="en-US" sz="1200">
                          <a:effectLst/>
                        </a:rPr>
                        <a:t>GPD_GUI_069</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TEE Initial Configuration [TEE Config]</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10"/>
                        </a:rPr>
                        <a:t>https://globalplatform.org/specs-library/tee-initial-configuration-v1-1/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4183954948"/>
                  </a:ext>
                </a:extLst>
              </a:tr>
              <a:tr h="342156">
                <a:tc vMerge="1">
                  <a:txBody>
                    <a:bodyPr/>
                    <a:lstStyle/>
                    <a:p>
                      <a:endParaRPr lang="en-IT"/>
                    </a:p>
                  </a:txBody>
                  <a:tcPr/>
                </a:tc>
                <a:tc>
                  <a:txBody>
                    <a:bodyPr/>
                    <a:lstStyle/>
                    <a:p>
                      <a:pPr>
                        <a:spcBef>
                          <a:spcPts val="300"/>
                        </a:spcBef>
                        <a:spcAft>
                          <a:spcPts val="300"/>
                        </a:spcAft>
                      </a:pPr>
                      <a:r>
                        <a:rPr lang="en-US" sz="1200">
                          <a:effectLst/>
                        </a:rPr>
                        <a:t>GPD_GUI_089</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TMF Initial Configuration [TMF Config]</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1.0</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11"/>
                        </a:rPr>
                        <a:t>https://globalplatform.org/specs-library/tmf-initial-configuration-v1-0/</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404714349"/>
                  </a:ext>
                </a:extLst>
              </a:tr>
              <a:tr h="456209">
                <a:tc rowSpan="2">
                  <a:txBody>
                    <a:bodyPr/>
                    <a:lstStyle/>
                    <a:p>
                      <a:r>
                        <a:rPr lang="en-US" sz="1200">
                          <a:effectLst/>
                        </a:rPr>
                        <a:t>SE and TEE</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GP_TEN_053</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Cryptographic Algorithm Recommendations [Crypto Rec]</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2.0</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a:effectLst/>
                          <a:hlinkClick r:id="rId12"/>
                        </a:rPr>
                        <a:t>https://globalplatform.org/specs-library/globalplatform-technology-cryptographic-algorithm-recommendations/</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2642084826"/>
                  </a:ext>
                </a:extLst>
              </a:tr>
              <a:tr h="364967">
                <a:tc vMerge="1">
                  <a:txBody>
                    <a:bodyPr/>
                    <a:lstStyle/>
                    <a:p>
                      <a:endParaRPr lang="en-IT"/>
                    </a:p>
                  </a:txBody>
                  <a:tcPr/>
                </a:tc>
                <a:tc>
                  <a:txBody>
                    <a:bodyPr/>
                    <a:lstStyle/>
                    <a:p>
                      <a:pPr>
                        <a:spcBef>
                          <a:spcPts val="300"/>
                        </a:spcBef>
                        <a:spcAft>
                          <a:spcPts val="300"/>
                        </a:spcAft>
                      </a:pPr>
                      <a:r>
                        <a:rPr lang="en-US" sz="1200">
                          <a:effectLst/>
                        </a:rPr>
                        <a:t>GP_REQ_025</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Root of Trust Definitions and Requirements [RoT]</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pPr>
                      <a:r>
                        <a:rPr lang="en-US" sz="1200">
                          <a:effectLst/>
                        </a:rPr>
                        <a:t>1.1.1</a:t>
                      </a:r>
                      <a:endParaRPr lang="en-IT"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tc>
                  <a:txBody>
                    <a:bodyPr/>
                    <a:lstStyle/>
                    <a:p>
                      <a:pPr>
                        <a:spcBef>
                          <a:spcPts val="300"/>
                        </a:spcBef>
                        <a:spcAft>
                          <a:spcPts val="300"/>
                        </a:spcAft>
                        <a:tabLst>
                          <a:tab pos="2157730" algn="l"/>
                          <a:tab pos="2427605" algn="l"/>
                        </a:tabLst>
                      </a:pPr>
                      <a:r>
                        <a:rPr lang="en-US" sz="1200" u="none" strike="noStrike" dirty="0">
                          <a:effectLst/>
                          <a:hlinkClick r:id="rId13"/>
                        </a:rPr>
                        <a:t>https://globalplatform.org/specs-library/root-of-trust-definitions-and-requirements-v1-1-gp-req_025/</a:t>
                      </a:r>
                      <a:endParaRPr lang="en-IT"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5382" marR="55382" marT="0" marB="0" anchor="ctr"/>
                </a:tc>
                <a:extLst>
                  <a:ext uri="{0D108BD9-81ED-4DB2-BD59-A6C34878D82A}">
                    <a16:rowId xmlns:a16="http://schemas.microsoft.com/office/drawing/2014/main" val="1815728099"/>
                  </a:ext>
                </a:extLst>
              </a:tr>
            </a:tbl>
          </a:graphicData>
        </a:graphic>
      </p:graphicFrame>
      <p:sp>
        <p:nvSpPr>
          <p:cNvPr id="3" name="Title 2">
            <a:extLst>
              <a:ext uri="{FF2B5EF4-FFF2-40B4-BE49-F238E27FC236}">
                <a16:creationId xmlns:a16="http://schemas.microsoft.com/office/drawing/2014/main" id="{ABCDF532-F475-2F5C-61C5-E44074FD5BF1}"/>
              </a:ext>
            </a:extLst>
          </p:cNvPr>
          <p:cNvSpPr>
            <a:spLocks noGrp="1"/>
          </p:cNvSpPr>
          <p:nvPr>
            <p:ph type="title"/>
          </p:nvPr>
        </p:nvSpPr>
        <p:spPr>
          <a:xfrm>
            <a:off x="509606" y="204321"/>
            <a:ext cx="10728325" cy="407988"/>
          </a:xfrm>
        </p:spPr>
        <p:txBody>
          <a:bodyPr/>
          <a:lstStyle/>
          <a:p>
            <a:r>
              <a:rPr lang="en-IT" dirty="0"/>
              <a:t>Methodology – </a:t>
            </a:r>
            <a:br>
              <a:rPr lang="en-IT" dirty="0"/>
            </a:br>
            <a:r>
              <a:rPr lang="en-IT" dirty="0"/>
              <a:t>GlobalPlatform Specifications Assessed</a:t>
            </a:r>
          </a:p>
        </p:txBody>
      </p:sp>
    </p:spTree>
    <p:extLst>
      <p:ext uri="{BB962C8B-B14F-4D97-AF65-F5344CB8AC3E}">
        <p14:creationId xmlns:p14="http://schemas.microsoft.com/office/powerpoint/2010/main" val="4188663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60BCFF8-9B16-D710-E413-6C84FCAF22E1}"/>
              </a:ext>
            </a:extLst>
          </p:cNvPr>
          <p:cNvGraphicFramePr>
            <a:graphicFrameLocks noGrp="1"/>
          </p:cNvGraphicFramePr>
          <p:nvPr>
            <p:ph idx="1"/>
            <p:extLst>
              <p:ext uri="{D42A27DB-BD31-4B8C-83A1-F6EECF244321}">
                <p14:modId xmlns:p14="http://schemas.microsoft.com/office/powerpoint/2010/main" val="2245583297"/>
              </p:ext>
            </p:extLst>
          </p:nvPr>
        </p:nvGraphicFramePr>
        <p:xfrm>
          <a:off x="731839" y="1137920"/>
          <a:ext cx="8649228" cy="542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B338923-FF8F-9CE9-807F-E102ED934206}"/>
              </a:ext>
            </a:extLst>
          </p:cNvPr>
          <p:cNvSpPr>
            <a:spLocks noGrp="1"/>
          </p:cNvSpPr>
          <p:nvPr>
            <p:ph type="title"/>
          </p:nvPr>
        </p:nvSpPr>
        <p:spPr/>
        <p:txBody>
          <a:bodyPr/>
          <a:lstStyle/>
          <a:p>
            <a:r>
              <a:rPr lang="en-IT" dirty="0"/>
              <a:t>Coverage Definitions</a:t>
            </a:r>
          </a:p>
        </p:txBody>
      </p:sp>
    </p:spTree>
    <p:extLst>
      <p:ext uri="{BB962C8B-B14F-4D97-AF65-F5344CB8AC3E}">
        <p14:creationId xmlns:p14="http://schemas.microsoft.com/office/powerpoint/2010/main" val="4251086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0661B43-B40A-BA55-695E-FCB0EAE2C26D}"/>
              </a:ext>
            </a:extLst>
          </p:cNvPr>
          <p:cNvSpPr>
            <a:spLocks noGrp="1"/>
          </p:cNvSpPr>
          <p:nvPr>
            <p:ph type="title"/>
          </p:nvPr>
        </p:nvSpPr>
        <p:spPr>
          <a:xfrm>
            <a:off x="0" y="0"/>
            <a:ext cx="12192000" cy="710005"/>
          </a:xfrm>
          <a:solidFill>
            <a:schemeClr val="accent2"/>
          </a:solidFill>
        </p:spPr>
        <p:txBody>
          <a:bodyPr anchor="ctr"/>
          <a:lstStyle/>
          <a:p>
            <a:pPr algn="ctr"/>
            <a:r>
              <a:rPr lang="en-US" noProof="0" dirty="0"/>
              <a:t>Analysis Results: GlobalPlatform Specifications</a:t>
            </a:r>
          </a:p>
        </p:txBody>
      </p:sp>
      <p:sp>
        <p:nvSpPr>
          <p:cNvPr id="24" name="TextBox 23">
            <a:extLst>
              <a:ext uri="{FF2B5EF4-FFF2-40B4-BE49-F238E27FC236}">
                <a16:creationId xmlns:a16="http://schemas.microsoft.com/office/drawing/2014/main" id="{FB67234B-A5E5-C86A-3EEA-3E52CD9EAF03}"/>
              </a:ext>
            </a:extLst>
          </p:cNvPr>
          <p:cNvSpPr txBox="1"/>
          <p:nvPr/>
        </p:nvSpPr>
        <p:spPr>
          <a:xfrm>
            <a:off x="1163937" y="5758934"/>
            <a:ext cx="4566303" cy="662186"/>
          </a:xfrm>
          <a:prstGeom prst="rect">
            <a:avLst/>
          </a:prstGeom>
          <a:noFill/>
        </p:spPr>
        <p:txBody>
          <a:bodyPr wrap="square">
            <a:spAutoFit/>
          </a:bodyPr>
          <a:lstStyle/>
          <a:p>
            <a:pPr algn="ctr"/>
            <a:r>
              <a:rPr lang="en-US" noProof="0" dirty="0">
                <a:solidFill>
                  <a:schemeClr val="bg1"/>
                </a:solidFill>
              </a:rPr>
              <a:t>Evaluated using Common Criteria (CC) existing Protection Profile</a:t>
            </a:r>
          </a:p>
        </p:txBody>
      </p:sp>
      <p:graphicFrame>
        <p:nvGraphicFramePr>
          <p:cNvPr id="15" name="Content Placeholder 14">
            <a:extLst>
              <a:ext uri="{FF2B5EF4-FFF2-40B4-BE49-F238E27FC236}">
                <a16:creationId xmlns:a16="http://schemas.microsoft.com/office/drawing/2014/main" id="{880637DC-D0CD-4C81-A590-92ED0D1976F6}"/>
              </a:ext>
            </a:extLst>
          </p:cNvPr>
          <p:cNvGraphicFramePr>
            <a:graphicFrameLocks noGrp="1"/>
          </p:cNvGraphicFramePr>
          <p:nvPr>
            <p:ph idx="1"/>
          </p:nvPr>
        </p:nvGraphicFramePr>
        <p:xfrm>
          <a:off x="731838" y="1433513"/>
          <a:ext cx="4632325" cy="4291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a:extLst>
              <a:ext uri="{FF2B5EF4-FFF2-40B4-BE49-F238E27FC236}">
                <a16:creationId xmlns:a16="http://schemas.microsoft.com/office/drawing/2014/main" id="{E94AE97E-40DD-AC11-30EE-80262231908D}"/>
              </a:ext>
            </a:extLst>
          </p:cNvPr>
          <p:cNvGraphicFramePr>
            <a:graphicFrameLocks noGrp="1"/>
          </p:cNvGraphicFramePr>
          <p:nvPr>
            <p:ph idx="11"/>
          </p:nvPr>
        </p:nvGraphicFramePr>
        <p:xfrm>
          <a:off x="6827838" y="1433513"/>
          <a:ext cx="4633912" cy="42910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4661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E9A40-A2BE-F292-67C6-C3328A12A338}"/>
              </a:ext>
            </a:extLst>
          </p:cNvPr>
          <p:cNvSpPr>
            <a:spLocks noGrp="1"/>
          </p:cNvSpPr>
          <p:nvPr>
            <p:ph type="title"/>
          </p:nvPr>
        </p:nvSpPr>
        <p:spPr>
          <a:xfrm>
            <a:off x="627623" y="313933"/>
            <a:ext cx="10728324" cy="408379"/>
          </a:xfrm>
        </p:spPr>
        <p:txBody>
          <a:bodyPr/>
          <a:lstStyle/>
          <a:p>
            <a:r>
              <a:rPr lang="en-IT" dirty="0"/>
              <a:t>Mapping Conducted for Secure Elements and Trusted Execution Environments</a:t>
            </a:r>
          </a:p>
        </p:txBody>
      </p:sp>
      <p:pic>
        <p:nvPicPr>
          <p:cNvPr id="8" name="Content Placeholder 7" descr="A close-up of a document&#10;&#10;AI-generated content may be incorrect.">
            <a:extLst>
              <a:ext uri="{FF2B5EF4-FFF2-40B4-BE49-F238E27FC236}">
                <a16:creationId xmlns:a16="http://schemas.microsoft.com/office/drawing/2014/main" id="{7B37C61A-AA7D-A6A7-CAB2-F4C1EFFA3C79}"/>
              </a:ext>
            </a:extLst>
          </p:cNvPr>
          <p:cNvPicPr>
            <a:picLocks noGrp="1" noChangeAspect="1"/>
          </p:cNvPicPr>
          <p:nvPr>
            <p:ph idx="1"/>
          </p:nvPr>
        </p:nvPicPr>
        <p:blipFill>
          <a:blip r:embed="rId3"/>
          <a:stretch>
            <a:fillRect/>
          </a:stretch>
        </p:blipFill>
        <p:spPr>
          <a:xfrm>
            <a:off x="731838" y="2701840"/>
            <a:ext cx="10728325" cy="2092495"/>
          </a:xfrm>
        </p:spPr>
      </p:pic>
    </p:spTree>
    <p:extLst>
      <p:ext uri="{BB962C8B-B14F-4D97-AF65-F5344CB8AC3E}">
        <p14:creationId xmlns:p14="http://schemas.microsoft.com/office/powerpoint/2010/main" val="444199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up of a document&#10;&#10;AI-generated content may be incorrect.">
            <a:extLst>
              <a:ext uri="{FF2B5EF4-FFF2-40B4-BE49-F238E27FC236}">
                <a16:creationId xmlns:a16="http://schemas.microsoft.com/office/drawing/2014/main" id="{F450FC8E-90C1-BBD0-3071-D69E78D37950}"/>
              </a:ext>
            </a:extLst>
          </p:cNvPr>
          <p:cNvPicPr>
            <a:picLocks noGrp="1" noChangeAspect="1"/>
          </p:cNvPicPr>
          <p:nvPr>
            <p:ph idx="1"/>
          </p:nvPr>
        </p:nvPicPr>
        <p:blipFill>
          <a:blip r:embed="rId2"/>
          <a:stretch>
            <a:fillRect/>
          </a:stretch>
        </p:blipFill>
        <p:spPr>
          <a:xfrm>
            <a:off x="3427398" y="1905803"/>
            <a:ext cx="7907034" cy="3303182"/>
          </a:xfrm>
        </p:spPr>
      </p:pic>
      <p:sp>
        <p:nvSpPr>
          <p:cNvPr id="7" name="Title 6">
            <a:extLst>
              <a:ext uri="{FF2B5EF4-FFF2-40B4-BE49-F238E27FC236}">
                <a16:creationId xmlns:a16="http://schemas.microsoft.com/office/drawing/2014/main" id="{7547B37F-DBE2-9717-B0CD-9F32AB7589C7}"/>
              </a:ext>
            </a:extLst>
          </p:cNvPr>
          <p:cNvSpPr>
            <a:spLocks noGrp="1"/>
          </p:cNvSpPr>
          <p:nvPr>
            <p:ph type="title"/>
          </p:nvPr>
        </p:nvSpPr>
        <p:spPr/>
        <p:txBody>
          <a:bodyPr/>
          <a:lstStyle/>
          <a:p>
            <a:r>
              <a:rPr lang="en-US" dirty="0"/>
              <a:t>SAE’s Vehicle Electrical System Security Committee – Final Ballot J3101-5</a:t>
            </a:r>
          </a:p>
        </p:txBody>
      </p:sp>
      <p:sp>
        <p:nvSpPr>
          <p:cNvPr id="13" name="TextBox 12">
            <a:extLst>
              <a:ext uri="{FF2B5EF4-FFF2-40B4-BE49-F238E27FC236}">
                <a16:creationId xmlns:a16="http://schemas.microsoft.com/office/drawing/2014/main" id="{11B3048F-FB1E-8A6B-FDB7-0FF69D826F22}"/>
              </a:ext>
            </a:extLst>
          </p:cNvPr>
          <p:cNvSpPr txBox="1"/>
          <p:nvPr/>
        </p:nvSpPr>
        <p:spPr>
          <a:xfrm>
            <a:off x="606108" y="2144029"/>
            <a:ext cx="2528978" cy="3303181"/>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dirty="0">
                <a:solidFill>
                  <a:schemeClr val="bg1"/>
                </a:solidFill>
              </a:rPr>
              <a:t>Final confirmation Ballot Concluded</a:t>
            </a:r>
          </a:p>
          <a:p>
            <a:pPr marL="285750" indent="-285750" algn="l">
              <a:buFont typeface="Arial" panose="020B0604020202020204" pitchFamily="34" charset="0"/>
              <a:buChar char="•"/>
            </a:pPr>
            <a:r>
              <a:rPr lang="en-US" dirty="0">
                <a:solidFill>
                  <a:schemeClr val="bg1"/>
                </a:solidFill>
              </a:rPr>
              <a:t>Awaiting SAE Technical Writer Edits and Publication</a:t>
            </a:r>
          </a:p>
        </p:txBody>
      </p:sp>
      <p:pic>
        <p:nvPicPr>
          <p:cNvPr id="3" name="Picture 2" descr="Red stamp with text coming soon&#10;&#10;AI-generated content may be incorrect.">
            <a:extLst>
              <a:ext uri="{FF2B5EF4-FFF2-40B4-BE49-F238E27FC236}">
                <a16:creationId xmlns:a16="http://schemas.microsoft.com/office/drawing/2014/main" id="{092119A0-90FB-01CF-420F-8070ADD194EE}"/>
              </a:ext>
            </a:extLst>
          </p:cNvPr>
          <p:cNvPicPr>
            <a:picLocks noChangeAspect="1"/>
          </p:cNvPicPr>
          <p:nvPr/>
        </p:nvPicPr>
        <p:blipFill>
          <a:blip r:embed="rId3"/>
          <a:stretch>
            <a:fillRect/>
          </a:stretch>
        </p:blipFill>
        <p:spPr>
          <a:xfrm>
            <a:off x="9681620" y="284736"/>
            <a:ext cx="2292729" cy="1261001"/>
          </a:xfrm>
          <a:prstGeom prst="rect">
            <a:avLst/>
          </a:prstGeom>
        </p:spPr>
      </p:pic>
    </p:spTree>
    <p:extLst>
      <p:ext uri="{BB962C8B-B14F-4D97-AF65-F5344CB8AC3E}">
        <p14:creationId xmlns:p14="http://schemas.microsoft.com/office/powerpoint/2010/main" val="4219585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7460C-3A28-2F5E-3AB2-C481031BC4B6}"/>
              </a:ext>
            </a:extLst>
          </p:cNvPr>
          <p:cNvSpPr>
            <a:spLocks noGrp="1"/>
          </p:cNvSpPr>
          <p:nvPr>
            <p:ph type="body" sz="quarter" idx="10"/>
          </p:nvPr>
        </p:nvSpPr>
        <p:spPr>
          <a:xfrm>
            <a:off x="731836" y="480060"/>
            <a:ext cx="3108643" cy="4958397"/>
          </a:xfrm>
        </p:spPr>
        <p:txBody>
          <a:bodyPr/>
          <a:lstStyle/>
          <a:p>
            <a:r>
              <a:rPr lang="en-GB" sz="3200" dirty="0"/>
              <a:t>GlobalPlatform Alignment with </a:t>
            </a:r>
            <a:br>
              <a:rPr lang="en-GB" sz="3200" dirty="0"/>
            </a:br>
            <a:r>
              <a:rPr lang="en-GB" sz="3200" dirty="0"/>
              <a:t>Hardware Protected Security Environments J3101</a:t>
            </a:r>
            <a:endParaRPr lang="en-IT" dirty="0"/>
          </a:p>
        </p:txBody>
      </p:sp>
      <p:graphicFrame>
        <p:nvGraphicFramePr>
          <p:cNvPr id="11" name="Content Placeholder 10">
            <a:extLst>
              <a:ext uri="{FF2B5EF4-FFF2-40B4-BE49-F238E27FC236}">
                <a16:creationId xmlns:a16="http://schemas.microsoft.com/office/drawing/2014/main" id="{EAF22A9C-04C7-03A4-3D5B-08EBE69D1258}"/>
              </a:ext>
            </a:extLst>
          </p:cNvPr>
          <p:cNvGraphicFramePr>
            <a:graphicFrameLocks noGrp="1"/>
          </p:cNvGraphicFramePr>
          <p:nvPr>
            <p:ph idx="1"/>
          </p:nvPr>
        </p:nvGraphicFramePr>
        <p:xfrm>
          <a:off x="4673600" y="480060"/>
          <a:ext cx="7071359" cy="6002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1599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FA290-4FF4-6E7F-DB3D-FAEC8D5D46FF}"/>
            </a:ext>
          </a:extLst>
        </p:cNvPr>
        <p:cNvGrpSpPr/>
        <p:nvPr/>
      </p:nvGrpSpPr>
      <p:grpSpPr>
        <a:xfrm>
          <a:off x="0" y="0"/>
          <a:ext cx="0" cy="0"/>
          <a:chOff x="0" y="0"/>
          <a:chExt cx="0" cy="0"/>
        </a:xfrm>
      </p:grpSpPr>
      <p:sp>
        <p:nvSpPr>
          <p:cNvPr id="8" name="Arrow: Pentagon 7">
            <a:extLst>
              <a:ext uri="{FF2B5EF4-FFF2-40B4-BE49-F238E27FC236}">
                <a16:creationId xmlns:a16="http://schemas.microsoft.com/office/drawing/2014/main" id="{49493C7D-AFE5-F821-1600-319AFF8A7195}"/>
              </a:ext>
            </a:extLst>
          </p:cNvPr>
          <p:cNvSpPr/>
          <p:nvPr/>
        </p:nvSpPr>
        <p:spPr>
          <a:xfrm>
            <a:off x="1309461" y="112220"/>
            <a:ext cx="3385910" cy="2912407"/>
          </a:xfrm>
          <a:prstGeom prst="homePlat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2" name="Arrow: Pentagon 11">
            <a:extLst>
              <a:ext uri="{FF2B5EF4-FFF2-40B4-BE49-F238E27FC236}">
                <a16:creationId xmlns:a16="http://schemas.microsoft.com/office/drawing/2014/main" id="{DB864F66-1AE2-60E3-A966-6DD1EE099E55}"/>
              </a:ext>
            </a:extLst>
          </p:cNvPr>
          <p:cNvSpPr/>
          <p:nvPr/>
        </p:nvSpPr>
        <p:spPr>
          <a:xfrm>
            <a:off x="4497870" y="112220"/>
            <a:ext cx="4914539" cy="2868138"/>
          </a:xfrm>
          <a:prstGeom prst="homePlat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Arrow: Pentagon 12">
            <a:extLst>
              <a:ext uri="{FF2B5EF4-FFF2-40B4-BE49-F238E27FC236}">
                <a16:creationId xmlns:a16="http://schemas.microsoft.com/office/drawing/2014/main" id="{1B569194-B2E9-EDFC-5745-AC01B7713528}"/>
              </a:ext>
            </a:extLst>
          </p:cNvPr>
          <p:cNvSpPr/>
          <p:nvPr/>
        </p:nvSpPr>
        <p:spPr>
          <a:xfrm>
            <a:off x="9211109" y="119476"/>
            <a:ext cx="2779591" cy="2776366"/>
          </a:xfrm>
          <a:prstGeom prst="homePlat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4" name="Content Placeholder 3">
            <a:extLst>
              <a:ext uri="{FF2B5EF4-FFF2-40B4-BE49-F238E27FC236}">
                <a16:creationId xmlns:a16="http://schemas.microsoft.com/office/drawing/2014/main" id="{85BB80D9-E74B-74C2-AC6D-CC79A589741A}"/>
              </a:ext>
            </a:extLst>
          </p:cNvPr>
          <p:cNvSpPr>
            <a:spLocks noGrp="1"/>
          </p:cNvSpPr>
          <p:nvPr>
            <p:ph idx="1"/>
          </p:nvPr>
        </p:nvSpPr>
        <p:spPr>
          <a:xfrm>
            <a:off x="1309461" y="3089549"/>
            <a:ext cx="3763961" cy="4649787"/>
          </a:xfrm>
        </p:spPr>
        <p:txBody>
          <a:bodyPr/>
          <a:lstStyle/>
          <a:p>
            <a:pPr>
              <a:lnSpc>
                <a:spcPct val="100000"/>
              </a:lnSpc>
            </a:pPr>
            <a:r>
              <a:rPr lang="en-GB" b="1" dirty="0">
                <a:solidFill>
                  <a:schemeClr val="tx1">
                    <a:lumMod val="50000"/>
                    <a:lumOff val="50000"/>
                  </a:schemeClr>
                </a:solidFill>
              </a:rPr>
              <a:t>Semiconductor &amp; Hardware Vendors</a:t>
            </a:r>
          </a:p>
          <a:p>
            <a:pPr>
              <a:lnSpc>
                <a:spcPct val="100000"/>
              </a:lnSpc>
            </a:pPr>
            <a:r>
              <a:rPr lang="en-GB" dirty="0"/>
              <a:t>Analog Devices Inc. (ADI)​</a:t>
            </a:r>
          </a:p>
          <a:p>
            <a:pPr>
              <a:lnSpc>
                <a:spcPct val="100000"/>
              </a:lnSpc>
            </a:pPr>
            <a:r>
              <a:rPr lang="en-GB" dirty="0"/>
              <a:t>Arm Limited​</a:t>
            </a:r>
          </a:p>
          <a:p>
            <a:pPr>
              <a:lnSpc>
                <a:spcPct val="100000"/>
              </a:lnSpc>
            </a:pPr>
            <a:r>
              <a:rPr lang="en-GB" dirty="0" err="1"/>
              <a:t>Austriacard</a:t>
            </a:r>
            <a:endParaRPr lang="en-GB" dirty="0"/>
          </a:p>
          <a:p>
            <a:pPr>
              <a:lnSpc>
                <a:spcPct val="100000"/>
              </a:lnSpc>
            </a:pPr>
            <a:r>
              <a:rPr lang="en-GB" dirty="0" err="1"/>
              <a:t>Bundesdruckerei</a:t>
            </a:r>
            <a:r>
              <a:rPr lang="en-GB" dirty="0"/>
              <a:t> GmbH</a:t>
            </a:r>
          </a:p>
          <a:p>
            <a:pPr>
              <a:lnSpc>
                <a:spcPct val="100000"/>
              </a:lnSpc>
            </a:pPr>
            <a:r>
              <a:rPr lang="en-GB" dirty="0"/>
              <a:t>Dai Nippon Printing</a:t>
            </a:r>
          </a:p>
          <a:p>
            <a:pPr>
              <a:lnSpc>
                <a:spcPct val="100000"/>
              </a:lnSpc>
            </a:pPr>
            <a:r>
              <a:rPr lang="en-GB" dirty="0" err="1"/>
              <a:t>Eastcompeace</a:t>
            </a:r>
            <a:r>
              <a:rPr lang="en-GB" dirty="0"/>
              <a:t> Technology Co., Ltd</a:t>
            </a:r>
          </a:p>
          <a:p>
            <a:pPr>
              <a:lnSpc>
                <a:spcPct val="100000"/>
              </a:lnSpc>
            </a:pPr>
            <a:r>
              <a:rPr lang="en-GB" dirty="0" err="1"/>
              <a:t>Feitian</a:t>
            </a:r>
            <a:r>
              <a:rPr lang="en-GB" dirty="0"/>
              <a:t> Technologies Co., Ltd</a:t>
            </a:r>
          </a:p>
          <a:p>
            <a:pPr>
              <a:lnSpc>
                <a:spcPct val="100000"/>
              </a:lnSpc>
            </a:pPr>
            <a:r>
              <a:rPr lang="en-GB" dirty="0" err="1"/>
              <a:t>Giesecke+Devrient</a:t>
            </a:r>
            <a:endParaRPr lang="en-GB" dirty="0"/>
          </a:p>
          <a:p>
            <a:pPr>
              <a:lnSpc>
                <a:spcPct val="100000"/>
              </a:lnSpc>
            </a:pPr>
            <a:r>
              <a:rPr lang="en-GB" dirty="0"/>
              <a:t>HID Global</a:t>
            </a:r>
          </a:p>
          <a:p>
            <a:pPr>
              <a:lnSpc>
                <a:spcPct val="100000"/>
              </a:lnSpc>
            </a:pPr>
            <a:r>
              <a:rPr lang="en-GB" dirty="0"/>
              <a:t>Infineon Technologies AG​</a:t>
            </a:r>
          </a:p>
          <a:p>
            <a:pPr>
              <a:lnSpc>
                <a:spcPct val="100000"/>
              </a:lnSpc>
            </a:pPr>
            <a:endParaRPr lang="en-GB" dirty="0"/>
          </a:p>
        </p:txBody>
      </p:sp>
      <p:sp>
        <p:nvSpPr>
          <p:cNvPr id="5" name="Content Placeholder 4">
            <a:extLst>
              <a:ext uri="{FF2B5EF4-FFF2-40B4-BE49-F238E27FC236}">
                <a16:creationId xmlns:a16="http://schemas.microsoft.com/office/drawing/2014/main" id="{C1BDAEFE-3623-E86E-8DAA-71664FF02F26}"/>
              </a:ext>
            </a:extLst>
          </p:cNvPr>
          <p:cNvSpPr>
            <a:spLocks noGrp="1"/>
          </p:cNvSpPr>
          <p:nvPr>
            <p:ph idx="10"/>
          </p:nvPr>
        </p:nvSpPr>
        <p:spPr>
          <a:xfrm>
            <a:off x="1349430" y="156489"/>
            <a:ext cx="2494675" cy="2868138"/>
          </a:xfrm>
        </p:spPr>
        <p:txBody>
          <a:bodyPr/>
          <a:lstStyle/>
          <a:p>
            <a:pPr>
              <a:lnSpc>
                <a:spcPct val="100000"/>
              </a:lnSpc>
            </a:pPr>
            <a:r>
              <a:rPr lang="en-GB" b="1" dirty="0">
                <a:solidFill>
                  <a:schemeClr val="accent4">
                    <a:lumMod val="20000"/>
                    <a:lumOff val="80000"/>
                  </a:schemeClr>
                </a:solidFill>
              </a:rPr>
              <a:t>Payment Services</a:t>
            </a:r>
          </a:p>
          <a:p>
            <a:pPr>
              <a:lnSpc>
                <a:spcPct val="100000"/>
              </a:lnSpc>
            </a:pPr>
            <a:r>
              <a:rPr lang="en-GB" dirty="0"/>
              <a:t>American Express​</a:t>
            </a:r>
          </a:p>
          <a:p>
            <a:pPr>
              <a:lnSpc>
                <a:spcPct val="100000"/>
              </a:lnSpc>
            </a:pPr>
            <a:r>
              <a:rPr lang="en-GB" dirty="0"/>
              <a:t>Cartes </a:t>
            </a:r>
            <a:r>
              <a:rPr lang="en-GB" dirty="0" err="1"/>
              <a:t>Bancaires</a:t>
            </a:r>
            <a:r>
              <a:rPr lang="en-GB" dirty="0"/>
              <a:t>​</a:t>
            </a:r>
          </a:p>
          <a:p>
            <a:pPr>
              <a:lnSpc>
                <a:spcPct val="100000"/>
              </a:lnSpc>
            </a:pPr>
            <a:r>
              <a:rPr lang="en-GB" dirty="0"/>
              <a:t>Discover Financial Services​</a:t>
            </a:r>
          </a:p>
          <a:p>
            <a:pPr>
              <a:lnSpc>
                <a:spcPct val="100000"/>
              </a:lnSpc>
            </a:pPr>
            <a:r>
              <a:rPr lang="en-GB" dirty="0"/>
              <a:t>FeliCa Networks, Inc.​</a:t>
            </a:r>
          </a:p>
          <a:p>
            <a:pPr>
              <a:lnSpc>
                <a:spcPct val="100000"/>
              </a:lnSpc>
            </a:pPr>
            <a:r>
              <a:rPr lang="en-GB" dirty="0"/>
              <a:t>JCB Co. Ltd.​</a:t>
            </a:r>
          </a:p>
          <a:p>
            <a:pPr>
              <a:lnSpc>
                <a:spcPct val="100000"/>
              </a:lnSpc>
            </a:pPr>
            <a:r>
              <a:rPr lang="en-GB" dirty="0" err="1"/>
              <a:t>Licel</a:t>
            </a:r>
            <a:r>
              <a:rPr lang="en-GB" dirty="0"/>
              <a:t> Cooperation</a:t>
            </a:r>
          </a:p>
          <a:p>
            <a:pPr>
              <a:lnSpc>
                <a:spcPct val="100000"/>
              </a:lnSpc>
            </a:pPr>
            <a:r>
              <a:rPr lang="en-GB" dirty="0"/>
              <a:t>Mastercard​</a:t>
            </a:r>
          </a:p>
          <a:p>
            <a:pPr>
              <a:lnSpc>
                <a:spcPct val="100000"/>
              </a:lnSpc>
            </a:pPr>
            <a:r>
              <a:rPr lang="en-GB" dirty="0"/>
              <a:t>Visa Inc.​</a:t>
            </a:r>
          </a:p>
        </p:txBody>
      </p:sp>
      <p:sp>
        <p:nvSpPr>
          <p:cNvPr id="9" name="Title 8">
            <a:extLst>
              <a:ext uri="{FF2B5EF4-FFF2-40B4-BE49-F238E27FC236}">
                <a16:creationId xmlns:a16="http://schemas.microsoft.com/office/drawing/2014/main" id="{774F85BE-ACFD-D136-AAD2-DD333C5898A7}"/>
              </a:ext>
            </a:extLst>
          </p:cNvPr>
          <p:cNvSpPr>
            <a:spLocks noGrp="1"/>
          </p:cNvSpPr>
          <p:nvPr>
            <p:ph type="title"/>
          </p:nvPr>
        </p:nvSpPr>
        <p:spPr>
          <a:xfrm rot="16200000">
            <a:off x="-2455364" y="2894282"/>
            <a:ext cx="5766195" cy="491981"/>
          </a:xfrm>
        </p:spPr>
        <p:txBody>
          <a:bodyPr/>
          <a:lstStyle/>
          <a:p>
            <a:r>
              <a:rPr lang="en-US" dirty="0"/>
              <a:t>GlobalPlatform Members 1/2</a:t>
            </a:r>
          </a:p>
        </p:txBody>
      </p:sp>
      <p:sp>
        <p:nvSpPr>
          <p:cNvPr id="2" name="Content Placeholder 3">
            <a:extLst>
              <a:ext uri="{FF2B5EF4-FFF2-40B4-BE49-F238E27FC236}">
                <a16:creationId xmlns:a16="http://schemas.microsoft.com/office/drawing/2014/main" id="{90AF90DF-BFCB-5DD0-FE54-D5BDE5B27F75}"/>
              </a:ext>
            </a:extLst>
          </p:cNvPr>
          <p:cNvSpPr txBox="1">
            <a:spLocks/>
          </p:cNvSpPr>
          <p:nvPr/>
        </p:nvSpPr>
        <p:spPr>
          <a:xfrm>
            <a:off x="4641998" y="126734"/>
            <a:ext cx="3763961" cy="1356994"/>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1" dirty="0">
                <a:solidFill>
                  <a:schemeClr val="accent4">
                    <a:lumMod val="20000"/>
                    <a:lumOff val="80000"/>
                  </a:schemeClr>
                </a:solidFill>
              </a:rPr>
              <a:t>Mobile Device Manufacturers</a:t>
            </a:r>
          </a:p>
          <a:p>
            <a:pPr>
              <a:lnSpc>
                <a:spcPct val="100000"/>
              </a:lnSpc>
            </a:pPr>
            <a:r>
              <a:rPr lang="en-GB" dirty="0"/>
              <a:t>Apple Inc.​</a:t>
            </a:r>
          </a:p>
          <a:p>
            <a:pPr>
              <a:lnSpc>
                <a:spcPct val="100000"/>
              </a:lnSpc>
            </a:pPr>
            <a:r>
              <a:rPr lang="en-GB" dirty="0"/>
              <a:t>Honor</a:t>
            </a:r>
          </a:p>
          <a:p>
            <a:pPr>
              <a:lnSpc>
                <a:spcPct val="100000"/>
              </a:lnSpc>
            </a:pPr>
            <a:r>
              <a:rPr lang="en-GB" dirty="0"/>
              <a:t>Huawei Device Co., Ltd.​</a:t>
            </a:r>
          </a:p>
          <a:p>
            <a:pPr>
              <a:lnSpc>
                <a:spcPct val="100000"/>
              </a:lnSpc>
            </a:pPr>
            <a:r>
              <a:rPr lang="en-GB" dirty="0"/>
              <a:t>Xiaomi​</a:t>
            </a:r>
          </a:p>
        </p:txBody>
      </p:sp>
      <p:sp>
        <p:nvSpPr>
          <p:cNvPr id="3" name="Content Placeholder 4">
            <a:extLst>
              <a:ext uri="{FF2B5EF4-FFF2-40B4-BE49-F238E27FC236}">
                <a16:creationId xmlns:a16="http://schemas.microsoft.com/office/drawing/2014/main" id="{83D0D769-1743-4966-2EA1-0CD97667C075}"/>
              </a:ext>
            </a:extLst>
          </p:cNvPr>
          <p:cNvSpPr txBox="1">
            <a:spLocks/>
          </p:cNvSpPr>
          <p:nvPr/>
        </p:nvSpPr>
        <p:spPr>
          <a:xfrm>
            <a:off x="4641998" y="1425428"/>
            <a:ext cx="3438678" cy="1470414"/>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1" dirty="0">
                <a:solidFill>
                  <a:schemeClr val="accent4">
                    <a:lumMod val="20000"/>
                    <a:lumOff val="80000"/>
                  </a:schemeClr>
                </a:solidFill>
              </a:rPr>
              <a:t>Mobile Network Operators (MNOs) </a:t>
            </a:r>
          </a:p>
          <a:p>
            <a:pPr>
              <a:lnSpc>
                <a:spcPct val="100000"/>
              </a:lnSpc>
            </a:pPr>
            <a:r>
              <a:rPr lang="en-GB" dirty="0"/>
              <a:t>AT&amp;T​, Deutsche Telekom</a:t>
            </a:r>
          </a:p>
          <a:p>
            <a:pPr>
              <a:lnSpc>
                <a:spcPct val="100000"/>
              </a:lnSpc>
            </a:pPr>
            <a:r>
              <a:rPr lang="en-GB" dirty="0"/>
              <a:t>KONA International​,Orange</a:t>
            </a:r>
          </a:p>
          <a:p>
            <a:pPr>
              <a:lnSpc>
                <a:spcPct val="100000"/>
              </a:lnSpc>
            </a:pPr>
            <a:r>
              <a:rPr lang="en-GB" dirty="0"/>
              <a:t>SK Telink​, Synapse Mobile Networks, T-Mobile​</a:t>
            </a:r>
          </a:p>
          <a:p>
            <a:endParaRPr lang="en-US" dirty="0"/>
          </a:p>
        </p:txBody>
      </p:sp>
      <p:sp>
        <p:nvSpPr>
          <p:cNvPr id="6" name="Content Placeholder 9">
            <a:extLst>
              <a:ext uri="{FF2B5EF4-FFF2-40B4-BE49-F238E27FC236}">
                <a16:creationId xmlns:a16="http://schemas.microsoft.com/office/drawing/2014/main" id="{6969550B-5473-1C2D-399D-0A3D8943B751}"/>
              </a:ext>
            </a:extLst>
          </p:cNvPr>
          <p:cNvSpPr txBox="1">
            <a:spLocks/>
          </p:cNvSpPr>
          <p:nvPr/>
        </p:nvSpPr>
        <p:spPr>
          <a:xfrm>
            <a:off x="9324617" y="104964"/>
            <a:ext cx="2753875" cy="1247212"/>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accent4">
                    <a:lumMod val="20000"/>
                    <a:lumOff val="80000"/>
                  </a:schemeClr>
                </a:solidFill>
              </a:rPr>
              <a:t>Automotive</a:t>
            </a:r>
          </a:p>
          <a:p>
            <a:r>
              <a:rPr lang="en-GB" b="1" dirty="0">
                <a:solidFill>
                  <a:schemeClr val="accent4">
                    <a:lumMod val="20000"/>
                    <a:lumOff val="80000"/>
                  </a:schemeClr>
                </a:solidFill>
              </a:rPr>
              <a:t>Tech Providers</a:t>
            </a:r>
          </a:p>
          <a:p>
            <a:r>
              <a:rPr lang="en-GB" dirty="0"/>
              <a:t>CARIAD SE​</a:t>
            </a:r>
          </a:p>
          <a:p>
            <a:r>
              <a:rPr lang="en-GB" dirty="0"/>
              <a:t>ETAS GmbH</a:t>
            </a:r>
          </a:p>
          <a:p>
            <a:r>
              <a:rPr lang="en-GB" dirty="0"/>
              <a:t>Woven​</a:t>
            </a:r>
          </a:p>
          <a:p>
            <a:endParaRPr lang="en-US" dirty="0"/>
          </a:p>
        </p:txBody>
      </p:sp>
      <p:sp>
        <p:nvSpPr>
          <p:cNvPr id="16" name="Content Placeholder 3">
            <a:extLst>
              <a:ext uri="{FF2B5EF4-FFF2-40B4-BE49-F238E27FC236}">
                <a16:creationId xmlns:a16="http://schemas.microsoft.com/office/drawing/2014/main" id="{F092342A-8016-6A98-D50E-7E6CBDBBBC28}"/>
              </a:ext>
            </a:extLst>
          </p:cNvPr>
          <p:cNvSpPr txBox="1">
            <a:spLocks/>
          </p:cNvSpPr>
          <p:nvPr/>
        </p:nvSpPr>
        <p:spPr>
          <a:xfrm>
            <a:off x="4888290" y="3240289"/>
            <a:ext cx="3763961" cy="4649787"/>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Kigen </a:t>
            </a:r>
            <a:r>
              <a:rPr lang="en-GB" dirty="0" err="1"/>
              <a:t>Lda</a:t>
            </a:r>
            <a:endParaRPr lang="en-GB" dirty="0"/>
          </a:p>
          <a:p>
            <a:pPr>
              <a:lnSpc>
                <a:spcPct val="100000"/>
              </a:lnSpc>
            </a:pPr>
            <a:r>
              <a:rPr lang="en-GB" dirty="0" err="1"/>
              <a:t>MaskTech</a:t>
            </a:r>
            <a:r>
              <a:rPr lang="en-GB" dirty="0"/>
              <a:t> Intl GmbH</a:t>
            </a:r>
          </a:p>
          <a:p>
            <a:pPr>
              <a:lnSpc>
                <a:spcPct val="100000"/>
              </a:lnSpc>
            </a:pPr>
            <a:r>
              <a:rPr lang="en-GB" dirty="0"/>
              <a:t>MK Smart JSC</a:t>
            </a:r>
          </a:p>
          <a:p>
            <a:pPr>
              <a:lnSpc>
                <a:spcPct val="100000"/>
              </a:lnSpc>
            </a:pPr>
            <a:r>
              <a:rPr lang="en-GB" dirty="0"/>
              <a:t>NXP Semiconductors​</a:t>
            </a:r>
          </a:p>
          <a:p>
            <a:pPr>
              <a:lnSpc>
                <a:spcPct val="100000"/>
              </a:lnSpc>
            </a:pPr>
            <a:r>
              <a:rPr lang="en-GB" dirty="0"/>
              <a:t>Qualcomm Technologies Inc.​</a:t>
            </a:r>
          </a:p>
          <a:p>
            <a:pPr>
              <a:lnSpc>
                <a:spcPct val="100000"/>
              </a:lnSpc>
            </a:pPr>
            <a:r>
              <a:rPr lang="en-GB" dirty="0" err="1"/>
              <a:t>PQShield</a:t>
            </a:r>
            <a:r>
              <a:rPr lang="en-GB" dirty="0"/>
              <a:t> </a:t>
            </a:r>
          </a:p>
          <a:p>
            <a:pPr>
              <a:lnSpc>
                <a:spcPct val="100000"/>
              </a:lnSpc>
            </a:pPr>
            <a:r>
              <a:rPr lang="en-GB" dirty="0"/>
              <a:t>Renesas​</a:t>
            </a:r>
          </a:p>
          <a:p>
            <a:pPr>
              <a:lnSpc>
                <a:spcPct val="100000"/>
              </a:lnSpc>
            </a:pPr>
            <a:r>
              <a:rPr lang="en-GB" dirty="0"/>
              <a:t>Samsung Electronics​</a:t>
            </a:r>
          </a:p>
          <a:p>
            <a:pPr>
              <a:lnSpc>
                <a:spcPct val="100000"/>
              </a:lnSpc>
            </a:pPr>
            <a:r>
              <a:rPr lang="en-GB" dirty="0"/>
              <a:t>Shanghai Fudan Microelectronics Group​</a:t>
            </a:r>
          </a:p>
          <a:p>
            <a:pPr>
              <a:lnSpc>
                <a:spcPct val="100000"/>
              </a:lnSpc>
            </a:pPr>
            <a:r>
              <a:rPr lang="en-GB" dirty="0" err="1"/>
              <a:t>Spreadtrum</a:t>
            </a:r>
            <a:r>
              <a:rPr lang="en-GB" dirty="0"/>
              <a:t> Communications</a:t>
            </a:r>
          </a:p>
          <a:p>
            <a:pPr>
              <a:lnSpc>
                <a:spcPct val="100000"/>
              </a:lnSpc>
            </a:pPr>
            <a:r>
              <a:rPr lang="en-GB" dirty="0"/>
              <a:t>STMicroelectronics​</a:t>
            </a:r>
          </a:p>
          <a:p>
            <a:pPr>
              <a:lnSpc>
                <a:spcPct val="100000"/>
              </a:lnSpc>
            </a:pPr>
            <a:endParaRPr lang="en-GB" dirty="0"/>
          </a:p>
        </p:txBody>
      </p:sp>
      <p:sp>
        <p:nvSpPr>
          <p:cNvPr id="22" name="Content Placeholder 3">
            <a:extLst>
              <a:ext uri="{FF2B5EF4-FFF2-40B4-BE49-F238E27FC236}">
                <a16:creationId xmlns:a16="http://schemas.microsoft.com/office/drawing/2014/main" id="{62B208EA-D5FC-A4E9-7F44-8676D1470525}"/>
              </a:ext>
            </a:extLst>
          </p:cNvPr>
          <p:cNvSpPr txBox="1">
            <a:spLocks/>
          </p:cNvSpPr>
          <p:nvPr/>
        </p:nvSpPr>
        <p:spPr>
          <a:xfrm>
            <a:off x="8467119" y="3172102"/>
            <a:ext cx="3763961" cy="4649787"/>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Toshiba</a:t>
            </a:r>
          </a:p>
          <a:p>
            <a:pPr>
              <a:lnSpc>
                <a:spcPct val="100000"/>
              </a:lnSpc>
            </a:pPr>
            <a:r>
              <a:rPr lang="en-GB" dirty="0"/>
              <a:t>Thales</a:t>
            </a:r>
          </a:p>
          <a:p>
            <a:pPr>
              <a:lnSpc>
                <a:spcPct val="100000"/>
              </a:lnSpc>
            </a:pPr>
            <a:r>
              <a:rPr lang="en-GB" dirty="0" err="1"/>
              <a:t>Ubivelox</a:t>
            </a:r>
            <a:endParaRPr lang="en-GB" dirty="0"/>
          </a:p>
          <a:p>
            <a:pPr>
              <a:lnSpc>
                <a:spcPct val="100000"/>
              </a:lnSpc>
            </a:pPr>
            <a:r>
              <a:rPr lang="en-GB" dirty="0" err="1"/>
              <a:t>Xard</a:t>
            </a:r>
            <a:r>
              <a:rPr lang="en-GB" dirty="0"/>
              <a:t> Pay</a:t>
            </a:r>
          </a:p>
          <a:p>
            <a:pPr>
              <a:lnSpc>
                <a:spcPct val="100000"/>
              </a:lnSpc>
            </a:pPr>
            <a:r>
              <a:rPr lang="en-GB" dirty="0" err="1"/>
              <a:t>XCure</a:t>
            </a:r>
            <a:endParaRPr lang="en-GB" dirty="0"/>
          </a:p>
          <a:p>
            <a:pPr>
              <a:lnSpc>
                <a:spcPct val="100000"/>
              </a:lnSpc>
            </a:pPr>
            <a:r>
              <a:rPr lang="en-GB" dirty="0"/>
              <a:t>Valid</a:t>
            </a:r>
          </a:p>
          <a:p>
            <a:pPr>
              <a:lnSpc>
                <a:spcPct val="100000"/>
              </a:lnSpc>
            </a:pPr>
            <a:r>
              <a:rPr lang="en-GB" dirty="0" err="1"/>
              <a:t>Watchdata</a:t>
            </a:r>
            <a:r>
              <a:rPr lang="en-GB" dirty="0"/>
              <a:t> System</a:t>
            </a:r>
          </a:p>
          <a:p>
            <a:pPr>
              <a:lnSpc>
                <a:spcPct val="100000"/>
              </a:lnSpc>
            </a:pPr>
            <a:r>
              <a:rPr lang="en-GB" dirty="0"/>
              <a:t>Winbond Technology Ltd.​</a:t>
            </a:r>
          </a:p>
          <a:p>
            <a:pPr>
              <a:lnSpc>
                <a:spcPct val="100000"/>
              </a:lnSpc>
            </a:pPr>
            <a:r>
              <a:rPr lang="en-GB" dirty="0" err="1"/>
              <a:t>WiseSecurity</a:t>
            </a:r>
            <a:r>
              <a:rPr lang="en-GB" dirty="0"/>
              <a:t> Technology</a:t>
            </a:r>
          </a:p>
          <a:p>
            <a:pPr>
              <a:lnSpc>
                <a:spcPct val="100000"/>
              </a:lnSpc>
            </a:pPr>
            <a:r>
              <a:rPr lang="en-GB" dirty="0" err="1"/>
              <a:t>Zswipe</a:t>
            </a:r>
            <a:r>
              <a:rPr lang="en-GB" dirty="0"/>
              <a:t> Germany</a:t>
            </a:r>
          </a:p>
        </p:txBody>
      </p:sp>
    </p:spTree>
    <p:extLst>
      <p:ext uri="{BB962C8B-B14F-4D97-AF65-F5344CB8AC3E}">
        <p14:creationId xmlns:p14="http://schemas.microsoft.com/office/powerpoint/2010/main" val="2179296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D251FE-2733-6CE1-7A23-D849E67A1E47}"/>
              </a:ext>
            </a:extLst>
          </p:cNvPr>
          <p:cNvGrpSpPr/>
          <p:nvPr/>
        </p:nvGrpSpPr>
        <p:grpSpPr>
          <a:xfrm>
            <a:off x="2382064" y="523875"/>
            <a:ext cx="9489419" cy="5764291"/>
            <a:chOff x="2382064" y="476250"/>
            <a:chExt cx="9489419" cy="5764291"/>
          </a:xfrm>
        </p:grpSpPr>
        <p:pic>
          <p:nvPicPr>
            <p:cNvPr id="1026" name="Picture 2">
              <a:extLst>
                <a:ext uri="{FF2B5EF4-FFF2-40B4-BE49-F238E27FC236}">
                  <a16:creationId xmlns:a16="http://schemas.microsoft.com/office/drawing/2014/main" id="{C73FCF45-50ED-4BEA-83AD-E896A36AB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147" y="617459"/>
              <a:ext cx="8935336" cy="55696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48804C88-2C37-ADBD-D4F6-AD6084DF3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27" t="55833" r="62422"/>
            <a:stretch/>
          </p:blipFill>
          <p:spPr bwMode="auto">
            <a:xfrm>
              <a:off x="3366245" y="1754665"/>
              <a:ext cx="114781" cy="16476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36AB15C-804E-0263-70E3-6A6E34F740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27" t="55833" r="62422"/>
            <a:stretch/>
          </p:blipFill>
          <p:spPr bwMode="auto">
            <a:xfrm>
              <a:off x="5552502" y="1535462"/>
              <a:ext cx="68096" cy="9774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F168500D-498B-893E-9A57-50564F539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27" t="83003" r="62422"/>
            <a:stretch/>
          </p:blipFill>
          <p:spPr bwMode="auto">
            <a:xfrm>
              <a:off x="6988365" y="1771650"/>
              <a:ext cx="45719" cy="2525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0F98319-2996-8C1E-DAF9-16A845D77660}"/>
                </a:ext>
              </a:extLst>
            </p:cNvPr>
            <p:cNvSpPr/>
            <p:nvPr/>
          </p:nvSpPr>
          <p:spPr>
            <a:xfrm>
              <a:off x="2573956" y="1684063"/>
              <a:ext cx="1843002" cy="1357459"/>
            </a:xfrm>
            <a:prstGeom prst="roundRect">
              <a:avLst>
                <a:gd name="adj" fmla="val 0"/>
              </a:avLst>
            </a:prstGeom>
            <a:solidFill>
              <a:srgbClr val="05896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Highway Gothic" pitchFamily="2" charset="0"/>
                </a:rPr>
                <a:t>J3101 </a:t>
              </a:r>
            </a:p>
            <a:p>
              <a:pPr algn="ctr"/>
              <a:r>
                <a:rPr lang="en-GB" sz="2400" dirty="0">
                  <a:solidFill>
                    <a:schemeClr val="bg1"/>
                  </a:solidFill>
                  <a:latin typeface="Highway Gothic" pitchFamily="2" charset="0"/>
                </a:rPr>
                <a:t>– TEE/SE Analysis</a:t>
              </a:r>
            </a:p>
          </p:txBody>
        </p:sp>
        <p:sp>
          <p:nvSpPr>
            <p:cNvPr id="12" name="Rectangle: Rounded Corners 11">
              <a:extLst>
                <a:ext uri="{FF2B5EF4-FFF2-40B4-BE49-F238E27FC236}">
                  <a16:creationId xmlns:a16="http://schemas.microsoft.com/office/drawing/2014/main" id="{0DA59B84-CB31-8D39-70AD-068DCF4BE44C}"/>
                </a:ext>
              </a:extLst>
            </p:cNvPr>
            <p:cNvSpPr/>
            <p:nvPr/>
          </p:nvSpPr>
          <p:spPr>
            <a:xfrm>
              <a:off x="4769217" y="1470104"/>
              <a:ext cx="1583944" cy="788976"/>
            </a:xfrm>
            <a:prstGeom prst="roundRect">
              <a:avLst>
                <a:gd name="adj" fmla="val 0"/>
              </a:avLst>
            </a:prstGeom>
            <a:solidFill>
              <a:srgbClr val="00685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Highway Gothic" pitchFamily="2" charset="0"/>
                </a:rPr>
                <a:t>“Meeting J3101 using GP”</a:t>
              </a:r>
            </a:p>
          </p:txBody>
        </p:sp>
        <p:sp>
          <p:nvSpPr>
            <p:cNvPr id="13" name="Rectangle: Rounded Corners 12">
              <a:extLst>
                <a:ext uri="{FF2B5EF4-FFF2-40B4-BE49-F238E27FC236}">
                  <a16:creationId xmlns:a16="http://schemas.microsoft.com/office/drawing/2014/main" id="{45608866-B262-8FC4-74BB-46D6B6C80E4E}"/>
                </a:ext>
              </a:extLst>
            </p:cNvPr>
            <p:cNvSpPr/>
            <p:nvPr/>
          </p:nvSpPr>
          <p:spPr>
            <a:xfrm>
              <a:off x="6619974" y="1431459"/>
              <a:ext cx="742480" cy="408380"/>
            </a:xfrm>
            <a:prstGeom prst="roundRect">
              <a:avLst>
                <a:gd name="adj" fmla="val 0"/>
              </a:avLst>
            </a:prstGeom>
            <a:solidFill>
              <a:srgbClr val="005B4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latin typeface="Highway Gothic" pitchFamily="2" charset="0"/>
                </a:rPr>
                <a:t>APIs  &amp; </a:t>
              </a:r>
            </a:p>
            <a:p>
              <a:pPr algn="ctr"/>
              <a:r>
                <a:rPr lang="en-GB" sz="1200" dirty="0">
                  <a:solidFill>
                    <a:schemeClr val="bg1"/>
                  </a:solidFill>
                  <a:latin typeface="Highway Gothic" pitchFamily="2" charset="0"/>
                </a:rPr>
                <a:t>Profiles</a:t>
              </a:r>
            </a:p>
          </p:txBody>
        </p:sp>
        <p:sp>
          <p:nvSpPr>
            <p:cNvPr id="16" name="Rectangle 15">
              <a:extLst>
                <a:ext uri="{FF2B5EF4-FFF2-40B4-BE49-F238E27FC236}">
                  <a16:creationId xmlns:a16="http://schemas.microsoft.com/office/drawing/2014/main" id="{BBCB9CF0-16C6-40F3-8142-5CEA9C61F909}"/>
                </a:ext>
              </a:extLst>
            </p:cNvPr>
            <p:cNvSpPr/>
            <p:nvPr/>
          </p:nvSpPr>
          <p:spPr>
            <a:xfrm>
              <a:off x="2382064" y="476250"/>
              <a:ext cx="554083" cy="5764291"/>
            </a:xfrm>
            <a:prstGeom prst="rect">
              <a:avLst/>
            </a:prstGeom>
            <a:solidFill>
              <a:srgbClr val="002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aphicFrame>
        <p:nvGraphicFramePr>
          <p:cNvPr id="5" name="Content Placeholder 4">
            <a:extLst>
              <a:ext uri="{FF2B5EF4-FFF2-40B4-BE49-F238E27FC236}">
                <a16:creationId xmlns:a16="http://schemas.microsoft.com/office/drawing/2014/main" id="{8D0B42BA-DEF9-22B7-DB90-15D9FA7DDE19}"/>
              </a:ext>
            </a:extLst>
          </p:cNvPr>
          <p:cNvGraphicFramePr>
            <a:graphicFrameLocks noGrp="1"/>
          </p:cNvGraphicFramePr>
          <p:nvPr>
            <p:ph idx="1"/>
          </p:nvPr>
        </p:nvGraphicFramePr>
        <p:xfrm>
          <a:off x="465025" y="665084"/>
          <a:ext cx="2204309" cy="5923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a:extLst>
              <a:ext uri="{FF2B5EF4-FFF2-40B4-BE49-F238E27FC236}">
                <a16:creationId xmlns:a16="http://schemas.microsoft.com/office/drawing/2014/main" id="{A0C51794-6DF2-6840-9219-CC5E8E36E1D7}"/>
              </a:ext>
            </a:extLst>
          </p:cNvPr>
          <p:cNvSpPr>
            <a:spLocks noGrp="1"/>
          </p:cNvSpPr>
          <p:nvPr>
            <p:ph type="title"/>
          </p:nvPr>
        </p:nvSpPr>
        <p:spPr>
          <a:xfrm>
            <a:off x="583135" y="100111"/>
            <a:ext cx="10728324" cy="408379"/>
          </a:xfrm>
        </p:spPr>
        <p:txBody>
          <a:bodyPr/>
          <a:lstStyle/>
          <a:p>
            <a:r>
              <a:rPr lang="en-IT" dirty="0"/>
              <a:t>Going Forward</a:t>
            </a:r>
          </a:p>
        </p:txBody>
      </p:sp>
    </p:spTree>
    <p:extLst>
      <p:ext uri="{BB962C8B-B14F-4D97-AF65-F5344CB8AC3E}">
        <p14:creationId xmlns:p14="http://schemas.microsoft.com/office/powerpoint/2010/main" val="1941820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16CBC80-F3B8-478B-5AA2-30CBF7F737E3}"/>
              </a:ext>
            </a:extLst>
          </p:cNvPr>
          <p:cNvGraphicFramePr>
            <a:graphicFrameLocks noGrp="1"/>
          </p:cNvGraphicFramePr>
          <p:nvPr>
            <p:ph idx="1"/>
            <p:extLst>
              <p:ext uri="{D42A27DB-BD31-4B8C-83A1-F6EECF244321}">
                <p14:modId xmlns:p14="http://schemas.microsoft.com/office/powerpoint/2010/main" val="95575348"/>
              </p:ext>
            </p:extLst>
          </p:nvPr>
        </p:nvGraphicFramePr>
        <p:xfrm>
          <a:off x="1463675"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9F3EDF9-B30E-3F8F-68C3-F55F213C8157}"/>
              </a:ext>
            </a:extLst>
          </p:cNvPr>
          <p:cNvSpPr>
            <a:spLocks noGrp="1"/>
          </p:cNvSpPr>
          <p:nvPr>
            <p:ph type="title"/>
          </p:nvPr>
        </p:nvSpPr>
        <p:spPr>
          <a:xfrm>
            <a:off x="594233" y="313933"/>
            <a:ext cx="10728324" cy="408379"/>
          </a:xfrm>
        </p:spPr>
        <p:txBody>
          <a:bodyPr/>
          <a:lstStyle/>
          <a:p>
            <a:r>
              <a:rPr lang="en-IT" dirty="0"/>
              <a:t>Hardware Protected Security Environments in China: Open Questions</a:t>
            </a:r>
          </a:p>
        </p:txBody>
      </p:sp>
      <p:pic>
        <p:nvPicPr>
          <p:cNvPr id="6" name="Picture 5" descr="A group of people walking on a colorful arrow&#10;&#10;Description automatically generated">
            <a:extLst>
              <a:ext uri="{FF2B5EF4-FFF2-40B4-BE49-F238E27FC236}">
                <a16:creationId xmlns:a16="http://schemas.microsoft.com/office/drawing/2014/main" id="{AFDE2211-DE2A-9654-0D89-FC94473A8CAE}"/>
              </a:ext>
            </a:extLst>
          </p:cNvPr>
          <p:cNvPicPr>
            <a:picLocks noChangeAspect="1"/>
          </p:cNvPicPr>
          <p:nvPr/>
        </p:nvPicPr>
        <p:blipFill>
          <a:blip r:embed="rId7"/>
          <a:stretch>
            <a:fillRect/>
          </a:stretch>
        </p:blipFill>
        <p:spPr>
          <a:xfrm>
            <a:off x="360218" y="2643188"/>
            <a:ext cx="1828800" cy="1104900"/>
          </a:xfrm>
          <a:prstGeom prst="rect">
            <a:avLst/>
          </a:prstGeom>
        </p:spPr>
      </p:pic>
    </p:spTree>
    <p:extLst>
      <p:ext uri="{BB962C8B-B14F-4D97-AF65-F5344CB8AC3E}">
        <p14:creationId xmlns:p14="http://schemas.microsoft.com/office/powerpoint/2010/main" val="3545539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379C-DB2E-6B11-7586-08CC3469482C}"/>
              </a:ext>
            </a:extLst>
          </p:cNvPr>
          <p:cNvSpPr>
            <a:spLocks noGrp="1"/>
          </p:cNvSpPr>
          <p:nvPr>
            <p:ph type="ctrTitle"/>
          </p:nvPr>
        </p:nvSpPr>
        <p:spPr/>
        <p:txBody>
          <a:bodyPr/>
          <a:lstStyle/>
          <a:p>
            <a:r>
              <a:rPr lang="en-US" dirty="0"/>
              <a:t>SESIP Certification:</a:t>
            </a:r>
          </a:p>
        </p:txBody>
      </p:sp>
      <p:sp>
        <p:nvSpPr>
          <p:cNvPr id="3" name="Subtitle 2">
            <a:extLst>
              <a:ext uri="{FF2B5EF4-FFF2-40B4-BE49-F238E27FC236}">
                <a16:creationId xmlns:a16="http://schemas.microsoft.com/office/drawing/2014/main" id="{50CDFC53-78FC-04F7-8DA0-58DAEAB2A999}"/>
              </a:ext>
            </a:extLst>
          </p:cNvPr>
          <p:cNvSpPr>
            <a:spLocks noGrp="1"/>
          </p:cNvSpPr>
          <p:nvPr>
            <p:ph type="subTitle" idx="1"/>
          </p:nvPr>
        </p:nvSpPr>
        <p:spPr>
          <a:xfrm>
            <a:off x="602745" y="3057938"/>
            <a:ext cx="10728325" cy="1560922"/>
          </a:xfrm>
        </p:spPr>
        <p:txBody>
          <a:bodyPr/>
          <a:lstStyle/>
          <a:p>
            <a:r>
              <a:rPr lang="en-US" dirty="0"/>
              <a:t>How it works and its use in Automotive</a:t>
            </a:r>
          </a:p>
          <a:p>
            <a:r>
              <a:rPr lang="en-US" sz="3200" dirty="0"/>
              <a:t>Francesca Forestieri, Head of Automotive</a:t>
            </a:r>
          </a:p>
          <a:p>
            <a:r>
              <a:rPr lang="en-US" sz="3200" dirty="0"/>
              <a:t>Gil Bernabeu, CTO</a:t>
            </a:r>
            <a:endParaRPr lang="en-US" dirty="0"/>
          </a:p>
        </p:txBody>
      </p:sp>
    </p:spTree>
    <p:extLst>
      <p:ext uri="{BB962C8B-B14F-4D97-AF65-F5344CB8AC3E}">
        <p14:creationId xmlns:p14="http://schemas.microsoft.com/office/powerpoint/2010/main" val="2661066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3BD8-A31C-7635-F3C8-429DF83AFE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D52CD-2715-ECB7-595D-35E1A64BB305}"/>
              </a:ext>
            </a:extLst>
          </p:cNvPr>
          <p:cNvSpPr>
            <a:spLocks noGrp="1"/>
          </p:cNvSpPr>
          <p:nvPr>
            <p:ph type="body" sz="quarter" idx="10"/>
          </p:nvPr>
        </p:nvSpPr>
        <p:spPr/>
        <p:txBody>
          <a:bodyPr/>
          <a:lstStyle/>
          <a:p>
            <a:r>
              <a:rPr lang="en-GB" b="1" i="0" u="none" dirty="0"/>
              <a:t>SESIP: </a:t>
            </a:r>
            <a:br>
              <a:rPr lang="en-GB" b="1" i="0" u="none" dirty="0"/>
            </a:br>
            <a:r>
              <a:rPr lang="en-GB" b="1" i="0" u="none" dirty="0"/>
              <a:t>Security Evaluation Methodology &amp; Certification</a:t>
            </a:r>
            <a:endParaRPr lang="en-US" dirty="0"/>
          </a:p>
        </p:txBody>
      </p:sp>
      <p:graphicFrame>
        <p:nvGraphicFramePr>
          <p:cNvPr id="6" name="Content Placeholder 5">
            <a:extLst>
              <a:ext uri="{FF2B5EF4-FFF2-40B4-BE49-F238E27FC236}">
                <a16:creationId xmlns:a16="http://schemas.microsoft.com/office/drawing/2014/main" id="{9A72E261-16EC-3677-9E94-EA6581B2C17D}"/>
              </a:ext>
            </a:extLst>
          </p:cNvPr>
          <p:cNvGraphicFramePr>
            <a:graphicFrameLocks noGrp="1"/>
          </p:cNvGraphicFramePr>
          <p:nvPr>
            <p:ph idx="1"/>
          </p:nvPr>
        </p:nvGraphicFramePr>
        <p:xfrm>
          <a:off x="3301076" y="233082"/>
          <a:ext cx="10038406" cy="7189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706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312AD-1959-DBDA-7DA5-8C9832700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C7005-FD55-0BBB-1ED0-42F2FDE769BC}"/>
              </a:ext>
            </a:extLst>
          </p:cNvPr>
          <p:cNvSpPr>
            <a:spLocks noGrp="1"/>
          </p:cNvSpPr>
          <p:nvPr>
            <p:ph type="title"/>
          </p:nvPr>
        </p:nvSpPr>
        <p:spPr/>
        <p:txBody>
          <a:bodyPr/>
          <a:lstStyle/>
          <a:p>
            <a:r>
              <a:rPr lang="en-US" dirty="0"/>
              <a:t>Certification Framework for UNECE Countries</a:t>
            </a:r>
          </a:p>
        </p:txBody>
      </p:sp>
      <p:sp>
        <p:nvSpPr>
          <p:cNvPr id="4" name="Textfeld 59">
            <a:extLst>
              <a:ext uri="{FF2B5EF4-FFF2-40B4-BE49-F238E27FC236}">
                <a16:creationId xmlns:a16="http://schemas.microsoft.com/office/drawing/2014/main" id="{CD1CC918-5AC4-8DA6-FC2E-7CCE9D9006BF}"/>
              </a:ext>
            </a:extLst>
          </p:cNvPr>
          <p:cNvSpPr txBox="1"/>
          <p:nvPr/>
        </p:nvSpPr>
        <p:spPr bwMode="gray">
          <a:xfrm>
            <a:off x="10441797" y="3231650"/>
            <a:ext cx="519373" cy="215444"/>
          </a:xfrm>
          <a:prstGeom prst="rect">
            <a:avLst/>
          </a:prstGeom>
          <a:noFill/>
        </p:spPr>
        <p:txBody>
          <a:bodyPr vert="horz" wrap="none" lIns="0" tIns="0" rIns="0" bIns="0" rtlCol="0">
            <a:spAutoFit/>
          </a:bodyPr>
          <a:lstStyle/>
          <a:p>
            <a:pPr>
              <a:spcBef>
                <a:spcPts val="600"/>
              </a:spcBef>
              <a:spcAft>
                <a:spcPts val="600"/>
              </a:spcAft>
              <a:buClr>
                <a:srgbClr val="3FCC88"/>
              </a:buClr>
            </a:pPr>
            <a:r>
              <a:rPr lang="en-US" sz="1400" b="1" dirty="0">
                <a:solidFill>
                  <a:schemeClr val="bg1"/>
                </a:solidFill>
                <a:ea typeface="Noto Sans" panose="020B0502040504020204" pitchFamily="34" charset="0"/>
                <a:cs typeface="Noto Sans" panose="020B0502040504020204" pitchFamily="34" charset="0"/>
              </a:rPr>
              <a:t>CSMS</a:t>
            </a:r>
          </a:p>
        </p:txBody>
      </p:sp>
      <p:sp>
        <p:nvSpPr>
          <p:cNvPr id="5" name="Textfeld 126">
            <a:extLst>
              <a:ext uri="{FF2B5EF4-FFF2-40B4-BE49-F238E27FC236}">
                <a16:creationId xmlns:a16="http://schemas.microsoft.com/office/drawing/2014/main" id="{7FD3F2F9-394F-14B2-C4AE-84448ACB9137}"/>
              </a:ext>
            </a:extLst>
          </p:cNvPr>
          <p:cNvSpPr txBox="1"/>
          <p:nvPr/>
        </p:nvSpPr>
        <p:spPr>
          <a:xfrm>
            <a:off x="10182468" y="3589709"/>
            <a:ext cx="1155424" cy="307777"/>
          </a:xfrm>
          <a:prstGeom prst="rect">
            <a:avLst/>
          </a:prstGeom>
          <a:noFill/>
        </p:spPr>
        <p:txBody>
          <a:bodyPr wrap="square">
            <a:spAutoFit/>
          </a:bodyPr>
          <a:lstStyle/>
          <a:p>
            <a:r>
              <a:rPr lang="en-US" sz="1400" b="1" dirty="0">
                <a:solidFill>
                  <a:schemeClr val="bg1"/>
                </a:solidFill>
                <a:ea typeface="Noto Sans" panose="020B0502040504020204" pitchFamily="34" charset="0"/>
                <a:cs typeface="Noto Sans" panose="020B0502040504020204" pitchFamily="34" charset="0"/>
              </a:rPr>
              <a:t>Certificate</a:t>
            </a:r>
          </a:p>
        </p:txBody>
      </p:sp>
      <p:sp>
        <p:nvSpPr>
          <p:cNvPr id="6" name="Textfeld 59">
            <a:extLst>
              <a:ext uri="{FF2B5EF4-FFF2-40B4-BE49-F238E27FC236}">
                <a16:creationId xmlns:a16="http://schemas.microsoft.com/office/drawing/2014/main" id="{C34D6212-475F-1B6B-2D29-8BFF2410159F}"/>
              </a:ext>
            </a:extLst>
          </p:cNvPr>
          <p:cNvSpPr txBox="1"/>
          <p:nvPr/>
        </p:nvSpPr>
        <p:spPr bwMode="gray">
          <a:xfrm>
            <a:off x="10452745" y="2974934"/>
            <a:ext cx="543418" cy="215444"/>
          </a:xfrm>
          <a:prstGeom prst="rect">
            <a:avLst/>
          </a:prstGeom>
          <a:noFill/>
        </p:spPr>
        <p:txBody>
          <a:bodyPr vert="horz" wrap="none" lIns="0" tIns="0" rIns="0" bIns="0" rtlCol="0">
            <a:spAutoFit/>
          </a:bodyPr>
          <a:lstStyle/>
          <a:p>
            <a:pPr>
              <a:spcBef>
                <a:spcPts val="600"/>
              </a:spcBef>
              <a:spcAft>
                <a:spcPts val="600"/>
              </a:spcAft>
              <a:buClr>
                <a:srgbClr val="3FCC88"/>
              </a:buClr>
            </a:pPr>
            <a:r>
              <a:rPr lang="en-US" sz="1400" b="1" dirty="0">
                <a:solidFill>
                  <a:schemeClr val="bg1"/>
                </a:solidFill>
                <a:ea typeface="Noto Sans" panose="020B0502040504020204" pitchFamily="34" charset="0"/>
                <a:cs typeface="Noto Sans" panose="020B0502040504020204" pitchFamily="34" charset="0"/>
              </a:rPr>
              <a:t>21434 </a:t>
            </a:r>
          </a:p>
        </p:txBody>
      </p:sp>
      <p:sp>
        <p:nvSpPr>
          <p:cNvPr id="7" name="Pfeil: nach rechts 1">
            <a:extLst>
              <a:ext uri="{FF2B5EF4-FFF2-40B4-BE49-F238E27FC236}">
                <a16:creationId xmlns:a16="http://schemas.microsoft.com/office/drawing/2014/main" id="{EF3203B0-6DEA-9D74-039B-F7CB9DACA954}"/>
              </a:ext>
            </a:extLst>
          </p:cNvPr>
          <p:cNvSpPr/>
          <p:nvPr/>
        </p:nvSpPr>
        <p:spPr>
          <a:xfrm>
            <a:off x="8327158" y="2556971"/>
            <a:ext cx="1760423" cy="1934055"/>
          </a:xfrm>
          <a:prstGeom prst="rightArrow">
            <a:avLst/>
          </a:prstGeom>
          <a:solidFill>
            <a:schemeClr val="accent2"/>
          </a:solidFill>
          <a:ln w="12700" cap="flat" cmpd="sng" algn="ctr">
            <a:solidFill>
              <a:srgbClr val="63B32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a typeface="+mn-ea"/>
              <a:cs typeface="+mn-cs"/>
            </a:endParaRPr>
          </a:p>
        </p:txBody>
      </p:sp>
      <p:sp>
        <p:nvSpPr>
          <p:cNvPr id="8" name="Rechteck 51">
            <a:extLst>
              <a:ext uri="{FF2B5EF4-FFF2-40B4-BE49-F238E27FC236}">
                <a16:creationId xmlns:a16="http://schemas.microsoft.com/office/drawing/2014/main" id="{9F15E404-AF29-CFFB-7AE7-949AEF3B9ED5}"/>
              </a:ext>
            </a:extLst>
          </p:cNvPr>
          <p:cNvSpPr/>
          <p:nvPr/>
        </p:nvSpPr>
        <p:spPr bwMode="gray">
          <a:xfrm>
            <a:off x="1461788" y="2556971"/>
            <a:ext cx="7748833" cy="1934055"/>
          </a:xfrm>
          <a:prstGeom prst="rect">
            <a:avLst/>
          </a:prstGeom>
          <a:solidFill>
            <a:schemeClr val="accent2"/>
          </a:solidFill>
          <a:ln w="12700" cap="flat" cmpd="sng" algn="ctr">
            <a:solidFill>
              <a:srgbClr val="63B32C"/>
            </a:solidFill>
            <a:prstDash val="solid"/>
            <a:miter lim="800000"/>
          </a:ln>
          <a:effectLst/>
        </p:spPr>
        <p:txBody>
          <a:bodyPr lIns="72000" tIns="72000" rIns="72000" bIns="72000" rtlCol="0" anchor="ctr"/>
          <a:lstStyle/>
          <a:p>
            <a:pPr marL="180000" indent="-180000" algn="ctr" defTabSz="914400">
              <a:spcBef>
                <a:spcPts val="600"/>
              </a:spcBef>
              <a:spcAft>
                <a:spcPts val="600"/>
              </a:spcAft>
              <a:buFont typeface="Wingdings" panose="05000000000000000000" pitchFamily="2" charset="2"/>
              <a:buChar char="§"/>
              <a:defRPr/>
            </a:pPr>
            <a:endParaRPr lang="en-US" sz="1400" kern="0">
              <a:solidFill>
                <a:schemeClr val="bg1"/>
              </a:solidFill>
            </a:endParaRPr>
          </a:p>
        </p:txBody>
      </p:sp>
      <p:sp>
        <p:nvSpPr>
          <p:cNvPr id="9" name="Rechteck 165">
            <a:extLst>
              <a:ext uri="{FF2B5EF4-FFF2-40B4-BE49-F238E27FC236}">
                <a16:creationId xmlns:a16="http://schemas.microsoft.com/office/drawing/2014/main" id="{0BC4BCD6-46FE-F3AE-21D4-D516E84C4A09}"/>
              </a:ext>
            </a:extLst>
          </p:cNvPr>
          <p:cNvSpPr/>
          <p:nvPr/>
        </p:nvSpPr>
        <p:spPr>
          <a:xfrm>
            <a:off x="3599998" y="2895493"/>
            <a:ext cx="2827664" cy="1328229"/>
          </a:xfrm>
          <a:prstGeom prst="rect">
            <a:avLst/>
          </a:prstGeom>
          <a:ln w="9525" cap="flat" cmpd="sng" algn="ctr">
            <a:noFill/>
            <a:prstDash val="solid"/>
            <a:round/>
            <a:headEnd type="none" w="med" len="med"/>
            <a:tailEnd type="none" w="med" len="med"/>
          </a:ln>
        </p:spPr>
        <p:txBody>
          <a:bodyPr/>
          <a:lstStyle/>
          <a:p>
            <a:endParaRPr lang="en-US">
              <a:solidFill>
                <a:schemeClr val="bg1"/>
              </a:solidFill>
            </a:endParaRPr>
          </a:p>
        </p:txBody>
      </p:sp>
      <p:grpSp>
        <p:nvGrpSpPr>
          <p:cNvPr id="10" name="Gruppieren 158">
            <a:extLst>
              <a:ext uri="{FF2B5EF4-FFF2-40B4-BE49-F238E27FC236}">
                <a16:creationId xmlns:a16="http://schemas.microsoft.com/office/drawing/2014/main" id="{D0B870FD-C09F-CC8C-C087-0013A8129517}"/>
              </a:ext>
            </a:extLst>
          </p:cNvPr>
          <p:cNvGrpSpPr/>
          <p:nvPr/>
        </p:nvGrpSpPr>
        <p:grpSpPr>
          <a:xfrm>
            <a:off x="5243353" y="2786647"/>
            <a:ext cx="1192055" cy="1747982"/>
            <a:chOff x="3179368" y="3061403"/>
            <a:chExt cx="1192055" cy="1747982"/>
          </a:xfrm>
        </p:grpSpPr>
        <p:graphicFrame>
          <p:nvGraphicFramePr>
            <p:cNvPr id="11" name="Diagramm 48">
              <a:extLst>
                <a:ext uri="{FF2B5EF4-FFF2-40B4-BE49-F238E27FC236}">
                  <a16:creationId xmlns:a16="http://schemas.microsoft.com/office/drawing/2014/main" id="{97AF3DA0-19BF-C37B-C2DC-479D4C800C59}"/>
                </a:ext>
              </a:extLst>
            </p:cNvPr>
            <p:cNvGraphicFramePr/>
            <p:nvPr/>
          </p:nvGraphicFramePr>
          <p:xfrm>
            <a:off x="3317979" y="3061403"/>
            <a:ext cx="914833" cy="1155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m 49">
              <a:extLst>
                <a:ext uri="{FF2B5EF4-FFF2-40B4-BE49-F238E27FC236}">
                  <a16:creationId xmlns:a16="http://schemas.microsoft.com/office/drawing/2014/main" id="{40AB0E57-8D50-9AB7-B5D9-1E19E605AD2B}"/>
                </a:ext>
              </a:extLst>
            </p:cNvPr>
            <p:cNvGraphicFramePr/>
            <p:nvPr/>
          </p:nvGraphicFramePr>
          <p:xfrm>
            <a:off x="3179368" y="4175591"/>
            <a:ext cx="1192055" cy="6337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13" name="Textfeld 58">
            <a:extLst>
              <a:ext uri="{FF2B5EF4-FFF2-40B4-BE49-F238E27FC236}">
                <a16:creationId xmlns:a16="http://schemas.microsoft.com/office/drawing/2014/main" id="{EFFF4A67-0AB7-AC7E-B70A-3A4C325F3E10}"/>
              </a:ext>
            </a:extLst>
          </p:cNvPr>
          <p:cNvSpPr txBox="1"/>
          <p:nvPr/>
        </p:nvSpPr>
        <p:spPr bwMode="gray">
          <a:xfrm>
            <a:off x="2036437" y="2854262"/>
            <a:ext cx="519373" cy="215444"/>
          </a:xfrm>
          <a:prstGeom prst="rect">
            <a:avLst/>
          </a:prstGeom>
          <a:noFill/>
        </p:spPr>
        <p:txBody>
          <a:bodyPr vert="horz" wrap="none" lIns="0" tIns="0" rIns="0" bIns="0" rtlCol="0">
            <a:spAutoFit/>
          </a:bodyPr>
          <a:lstStyle/>
          <a:p>
            <a:pPr algn="ctr">
              <a:spcBef>
                <a:spcPts val="600"/>
              </a:spcBef>
              <a:spcAft>
                <a:spcPts val="600"/>
              </a:spcAft>
              <a:buClr>
                <a:srgbClr val="3FCC88"/>
              </a:buClr>
            </a:pPr>
            <a:r>
              <a:rPr lang="en-US" sz="1400" b="1">
                <a:solidFill>
                  <a:schemeClr val="bg1"/>
                </a:solidFill>
                <a:ea typeface="Noto Sans" panose="020B0502040504020204" pitchFamily="34" charset="0"/>
                <a:cs typeface="Noto Sans" panose="020B0502040504020204" pitchFamily="34" charset="0"/>
              </a:rPr>
              <a:t>CSMS</a:t>
            </a:r>
          </a:p>
        </p:txBody>
      </p:sp>
      <p:sp>
        <p:nvSpPr>
          <p:cNvPr id="14" name="Abgerundetes Rechteck 42">
            <a:extLst>
              <a:ext uri="{FF2B5EF4-FFF2-40B4-BE49-F238E27FC236}">
                <a16:creationId xmlns:a16="http://schemas.microsoft.com/office/drawing/2014/main" id="{30255F3F-2BA0-DFEE-2115-8C9DC1388E57}"/>
              </a:ext>
            </a:extLst>
          </p:cNvPr>
          <p:cNvSpPr/>
          <p:nvPr/>
        </p:nvSpPr>
        <p:spPr bwMode="gray">
          <a:xfrm>
            <a:off x="1390600" y="3281027"/>
            <a:ext cx="1907612" cy="677137"/>
          </a:xfrm>
          <a:prstGeom prst="roundRect">
            <a:avLst/>
          </a:prstGeom>
          <a:noFill/>
          <a:ln w="12700" cap="flat" cmpd="sng" algn="ctr">
            <a:noFill/>
            <a:prstDash val="solid"/>
            <a:miter lim="800000"/>
          </a:ln>
          <a:effectLst/>
        </p:spPr>
        <p:txBody>
          <a:bodyPr lIns="72000" tIns="72000" rIns="72000" bIns="72000" rtlCol="0" anchor="ctr"/>
          <a:lstStyle/>
          <a:p>
            <a:pPr algn="ctr">
              <a:spcBef>
                <a:spcPts val="600"/>
              </a:spcBef>
              <a:spcAft>
                <a:spcPts val="600"/>
              </a:spcAft>
              <a:defRPr/>
            </a:pPr>
            <a:r>
              <a:rPr lang="en-US" sz="1400" kern="0" dirty="0">
                <a:solidFill>
                  <a:schemeClr val="bg1"/>
                </a:solidFill>
                <a:ea typeface="Noto Sans" panose="020B0502040504020204" pitchFamily="34" charset="0"/>
                <a:cs typeface="Noto Sans" panose="020B0502040504020204" pitchFamily="34" charset="0"/>
              </a:rPr>
              <a:t>Cyber Security </a:t>
            </a:r>
            <a:br>
              <a:rPr lang="en-US" sz="1400" kern="0" dirty="0">
                <a:solidFill>
                  <a:schemeClr val="bg1"/>
                </a:solidFill>
                <a:ea typeface="Noto Sans" panose="020B0502040504020204" pitchFamily="34" charset="0"/>
                <a:cs typeface="Noto Sans" panose="020B0502040504020204" pitchFamily="34" charset="0"/>
              </a:rPr>
            </a:br>
            <a:r>
              <a:rPr lang="en-US" sz="1400" kern="0" dirty="0">
                <a:solidFill>
                  <a:schemeClr val="bg1"/>
                </a:solidFill>
                <a:ea typeface="Noto Sans" panose="020B0502040504020204" pitchFamily="34" charset="0"/>
                <a:cs typeface="Noto Sans" panose="020B0502040504020204" pitchFamily="34" charset="0"/>
              </a:rPr>
              <a:t>management system </a:t>
            </a:r>
            <a:r>
              <a:rPr lang="en-US" sz="1050" kern="0" dirty="0">
                <a:solidFill>
                  <a:schemeClr val="bg1"/>
                </a:solidFill>
                <a:ea typeface="Noto Sans" panose="020B0502040504020204" pitchFamily="34" charset="0"/>
                <a:cs typeface="Noto Sans" panose="020B0502040504020204" pitchFamily="34" charset="0"/>
              </a:rPr>
              <a:t>(e.g. Policies, Roles &amp; Responsibilities, Governance</a:t>
            </a:r>
            <a:r>
              <a:rPr lang="en-US" sz="1400" kern="0" dirty="0">
                <a:solidFill>
                  <a:schemeClr val="bg1"/>
                </a:solidFill>
                <a:ea typeface="Noto Sans" panose="020B0502040504020204" pitchFamily="34" charset="0"/>
                <a:cs typeface="Noto Sans" panose="020B0502040504020204" pitchFamily="34" charset="0"/>
              </a:rPr>
              <a:t>)</a:t>
            </a:r>
          </a:p>
        </p:txBody>
      </p:sp>
      <p:graphicFrame>
        <p:nvGraphicFramePr>
          <p:cNvPr id="15" name="Diagramm 112">
            <a:extLst>
              <a:ext uri="{FF2B5EF4-FFF2-40B4-BE49-F238E27FC236}">
                <a16:creationId xmlns:a16="http://schemas.microsoft.com/office/drawing/2014/main" id="{0D0B00E2-4BC2-ABF7-97A2-0C8BCE992E62}"/>
              </a:ext>
            </a:extLst>
          </p:cNvPr>
          <p:cNvGraphicFramePr/>
          <p:nvPr/>
        </p:nvGraphicFramePr>
        <p:xfrm>
          <a:off x="2982931" y="2888778"/>
          <a:ext cx="2310986" cy="12967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Abgerundetes Rechteck 42">
            <a:extLst>
              <a:ext uri="{FF2B5EF4-FFF2-40B4-BE49-F238E27FC236}">
                <a16:creationId xmlns:a16="http://schemas.microsoft.com/office/drawing/2014/main" id="{F3FB9035-3C31-5F03-AA31-9C9F8B311CA5}"/>
              </a:ext>
            </a:extLst>
          </p:cNvPr>
          <p:cNvSpPr/>
          <p:nvPr/>
        </p:nvSpPr>
        <p:spPr bwMode="gray">
          <a:xfrm>
            <a:off x="9140941" y="3364510"/>
            <a:ext cx="769155" cy="379088"/>
          </a:xfrm>
          <a:prstGeom prst="roundRect">
            <a:avLst/>
          </a:prstGeom>
          <a:noFill/>
          <a:ln w="12700" cap="flat" cmpd="sng" algn="ctr">
            <a:noFill/>
            <a:prstDash val="solid"/>
            <a:miter lim="800000"/>
          </a:ln>
          <a:effectLst/>
        </p:spPr>
        <p:txBody>
          <a:bodyPr lIns="72000" tIns="72000" rIns="72000" bIns="72000" rtlCol="0" anchor="ctr"/>
          <a:lstStyle/>
          <a:p>
            <a:pPr algn="ctr">
              <a:spcBef>
                <a:spcPts val="600"/>
              </a:spcBef>
              <a:spcAft>
                <a:spcPts val="600"/>
              </a:spcAft>
              <a:defRPr/>
            </a:pPr>
            <a:r>
              <a:rPr lang="en-US" sz="1400" kern="0">
                <a:solidFill>
                  <a:schemeClr val="bg1"/>
                </a:solidFill>
                <a:ea typeface="Noto Sans" panose="020B0502040504020204" pitchFamily="34" charset="0"/>
                <a:cs typeface="Noto Sans" panose="020B0502040504020204" pitchFamily="34" charset="0"/>
              </a:rPr>
              <a:t>Audit</a:t>
            </a:r>
          </a:p>
        </p:txBody>
      </p:sp>
      <p:sp>
        <p:nvSpPr>
          <p:cNvPr id="17" name="Rechteck 3">
            <a:extLst>
              <a:ext uri="{FF2B5EF4-FFF2-40B4-BE49-F238E27FC236}">
                <a16:creationId xmlns:a16="http://schemas.microsoft.com/office/drawing/2014/main" id="{1BFADA44-DA5F-1047-536E-3CBAF784B083}"/>
              </a:ext>
            </a:extLst>
          </p:cNvPr>
          <p:cNvSpPr/>
          <p:nvPr/>
        </p:nvSpPr>
        <p:spPr>
          <a:xfrm>
            <a:off x="6748382" y="4501978"/>
            <a:ext cx="2233272" cy="757881"/>
          </a:xfrm>
          <a:prstGeom prst="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a typeface="+mn-ea"/>
              <a:cs typeface="+mn-cs"/>
            </a:endParaRPr>
          </a:p>
        </p:txBody>
      </p:sp>
      <p:sp>
        <p:nvSpPr>
          <p:cNvPr id="18" name="Pfeil: nach unten 4">
            <a:extLst>
              <a:ext uri="{FF2B5EF4-FFF2-40B4-BE49-F238E27FC236}">
                <a16:creationId xmlns:a16="http://schemas.microsoft.com/office/drawing/2014/main" id="{61E7E672-A63E-643C-3A4B-46EC86506DBA}"/>
              </a:ext>
            </a:extLst>
          </p:cNvPr>
          <p:cNvSpPr/>
          <p:nvPr/>
        </p:nvSpPr>
        <p:spPr>
          <a:xfrm>
            <a:off x="6791703" y="4512327"/>
            <a:ext cx="2218505" cy="1421880"/>
          </a:xfrm>
          <a:prstGeom prst="downArrow">
            <a:avLst>
              <a:gd name="adj1" fmla="val 50000"/>
              <a:gd name="adj2" fmla="val 47206"/>
            </a:avLst>
          </a:prstGeom>
          <a:solidFill>
            <a:schemeClr val="tx2">
              <a:lumMod val="20000"/>
              <a:lumOff val="80000"/>
            </a:schemeClr>
          </a:solidFill>
          <a:ln w="12700" cap="flat" cmpd="sng" algn="ctr">
            <a:noFill/>
            <a:prstDash val="solid"/>
            <a:miter lim="800000"/>
          </a:ln>
          <a:effectLst/>
        </p:spPr>
        <p:txBody>
          <a:bodyPr lIns="0" tIns="0" rIns="0" bIns="0" rtlCol="0" anchor="ctr"/>
          <a:lstStyle/>
          <a:p>
            <a:pPr marL="0" marR="0" lvl="0" indent="0" algn="ctr" defTabSz="44767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tx1">
                  <a:lumMod val="75000"/>
                  <a:lumOff val="25000"/>
                </a:schemeClr>
              </a:solidFill>
              <a:effectLst/>
              <a:uLnTx/>
              <a:uFillTx/>
              <a:ea typeface="Noto Sans" panose="020B0502040504020204" pitchFamily="34" charset="0"/>
              <a:cs typeface="Noto Sans" panose="020B0502040504020204" pitchFamily="34" charset="0"/>
            </a:endParaRPr>
          </a:p>
        </p:txBody>
      </p:sp>
      <p:sp>
        <p:nvSpPr>
          <p:cNvPr id="19" name="Rechteck 52">
            <a:extLst>
              <a:ext uri="{FF2B5EF4-FFF2-40B4-BE49-F238E27FC236}">
                <a16:creationId xmlns:a16="http://schemas.microsoft.com/office/drawing/2014/main" id="{7843EE85-C81A-12DC-ACD4-1F8C85E4B6B4}"/>
              </a:ext>
            </a:extLst>
          </p:cNvPr>
          <p:cNvSpPr/>
          <p:nvPr/>
        </p:nvSpPr>
        <p:spPr bwMode="gray">
          <a:xfrm>
            <a:off x="6740636" y="1122310"/>
            <a:ext cx="2241018" cy="3368469"/>
          </a:xfrm>
          <a:prstGeom prst="rect">
            <a:avLst/>
          </a:prstGeom>
          <a:solidFill>
            <a:schemeClr val="tx2">
              <a:lumMod val="20000"/>
              <a:lumOff val="80000"/>
              <a:alpha val="49020"/>
            </a:schemeClr>
          </a:solidFill>
          <a:ln w="12700" cap="flat" cmpd="sng" algn="ctr">
            <a:noFill/>
            <a:prstDash val="solid"/>
            <a:miter lim="800000"/>
          </a:ln>
          <a:effectLst/>
        </p:spPr>
        <p:txBody>
          <a:bodyPr lIns="72000" tIns="72000" rIns="72000" bIns="72000" rtlCol="0" anchor="ctr"/>
          <a:lstStyle/>
          <a:p>
            <a:pPr marL="180000" indent="-180000" algn="ctr" defTabSz="914400">
              <a:spcBef>
                <a:spcPts val="600"/>
              </a:spcBef>
              <a:spcAft>
                <a:spcPts val="600"/>
              </a:spcAft>
              <a:buFont typeface="Wingdings" panose="05000000000000000000" pitchFamily="2" charset="2"/>
              <a:buChar char="§"/>
              <a:defRPr/>
            </a:pPr>
            <a:endParaRPr lang="en-US" sz="1400" kern="0">
              <a:solidFill>
                <a:prstClr val="white"/>
              </a:solidFill>
            </a:endParaRPr>
          </a:p>
        </p:txBody>
      </p:sp>
      <p:sp>
        <p:nvSpPr>
          <p:cNvPr id="20" name="Textfeld 59">
            <a:extLst>
              <a:ext uri="{FF2B5EF4-FFF2-40B4-BE49-F238E27FC236}">
                <a16:creationId xmlns:a16="http://schemas.microsoft.com/office/drawing/2014/main" id="{B0BB16E9-C814-1C22-D7C4-C0076FC99751}"/>
              </a:ext>
            </a:extLst>
          </p:cNvPr>
          <p:cNvSpPr txBox="1"/>
          <p:nvPr/>
        </p:nvSpPr>
        <p:spPr bwMode="gray">
          <a:xfrm>
            <a:off x="6991507" y="1256373"/>
            <a:ext cx="1679947" cy="430887"/>
          </a:xfrm>
          <a:prstGeom prst="rect">
            <a:avLst/>
          </a:prstGeom>
          <a:noFill/>
        </p:spPr>
        <p:txBody>
          <a:bodyPr vert="horz" wrap="none" lIns="0" tIns="0" rIns="0" bIns="0" rtlCol="0">
            <a:spAutoFit/>
          </a:bodyPr>
          <a:lstStyle/>
          <a:p>
            <a:pPr algn="ctr">
              <a:spcBef>
                <a:spcPts val="600"/>
              </a:spcBef>
              <a:spcAft>
                <a:spcPts val="600"/>
              </a:spcAft>
              <a:buClr>
                <a:srgbClr val="3FCC88"/>
              </a:buClr>
            </a:pPr>
            <a:r>
              <a:rPr lang="en-US" sz="1400" b="1" dirty="0">
                <a:solidFill>
                  <a:schemeClr val="bg1"/>
                </a:solidFill>
                <a:ea typeface="Noto Sans" panose="020B0502040504020204" pitchFamily="34" charset="0"/>
                <a:cs typeface="Noto Sans" panose="020B0502040504020204" pitchFamily="34" charset="0"/>
              </a:rPr>
              <a:t>Product</a:t>
            </a:r>
            <a:r>
              <a:rPr lang="en-US" sz="1400" b="1" dirty="0">
                <a:solidFill>
                  <a:srgbClr val="555555">
                    <a:lumMod val="75000"/>
                  </a:srgbClr>
                </a:solidFill>
                <a:ea typeface="Noto Sans" panose="020B0502040504020204" pitchFamily="34" charset="0"/>
                <a:cs typeface="Noto Sans" panose="020B0502040504020204" pitchFamily="34" charset="0"/>
              </a:rPr>
              <a:t> </a:t>
            </a:r>
            <a:r>
              <a:rPr lang="en-US" sz="1400" b="1" dirty="0">
                <a:solidFill>
                  <a:schemeClr val="bg1"/>
                </a:solidFill>
                <a:ea typeface="Noto Sans" panose="020B0502040504020204" pitchFamily="34" charset="0"/>
                <a:cs typeface="Noto Sans" panose="020B0502040504020204" pitchFamily="34" charset="0"/>
              </a:rPr>
              <a:t>Orientation</a:t>
            </a:r>
            <a:br>
              <a:rPr lang="en-US" sz="1400" b="1" dirty="0">
                <a:solidFill>
                  <a:srgbClr val="555555">
                    <a:lumMod val="75000"/>
                  </a:srgbClr>
                </a:solidFill>
                <a:ea typeface="Noto Sans" panose="020B0502040504020204" pitchFamily="34" charset="0"/>
                <a:cs typeface="Noto Sans" panose="020B0502040504020204" pitchFamily="34" charset="0"/>
              </a:rPr>
            </a:br>
            <a:endParaRPr lang="en-US" sz="1400" b="1" dirty="0">
              <a:solidFill>
                <a:srgbClr val="555555">
                  <a:lumMod val="75000"/>
                </a:srgbClr>
              </a:solidFill>
              <a:ea typeface="Noto Sans" panose="020B0502040504020204" pitchFamily="34" charset="0"/>
              <a:cs typeface="Noto Sans" panose="020B0502040504020204" pitchFamily="34" charset="0"/>
            </a:endParaRPr>
          </a:p>
        </p:txBody>
      </p:sp>
      <p:sp>
        <p:nvSpPr>
          <p:cNvPr id="21" name="Textfeld 59">
            <a:extLst>
              <a:ext uri="{FF2B5EF4-FFF2-40B4-BE49-F238E27FC236}">
                <a16:creationId xmlns:a16="http://schemas.microsoft.com/office/drawing/2014/main" id="{02B9EAEE-791D-CFB3-EAC1-1880ED341108}"/>
              </a:ext>
            </a:extLst>
          </p:cNvPr>
          <p:cNvSpPr txBox="1"/>
          <p:nvPr/>
        </p:nvSpPr>
        <p:spPr bwMode="gray">
          <a:xfrm>
            <a:off x="7014422" y="6453705"/>
            <a:ext cx="1938031" cy="215444"/>
          </a:xfrm>
          <a:prstGeom prst="rect">
            <a:avLst/>
          </a:prstGeom>
          <a:noFill/>
        </p:spPr>
        <p:txBody>
          <a:bodyPr vert="horz" wrap="none" lIns="0" tIns="0" rIns="0" bIns="0" rtlCol="0">
            <a:spAutoFit/>
          </a:bodyPr>
          <a:lstStyle/>
          <a:p>
            <a:pPr>
              <a:spcBef>
                <a:spcPts val="600"/>
              </a:spcBef>
              <a:spcAft>
                <a:spcPts val="600"/>
              </a:spcAft>
              <a:buClr>
                <a:srgbClr val="3FCC88"/>
              </a:buClr>
            </a:pPr>
            <a:r>
              <a:rPr lang="en-US" sz="1400" b="1" dirty="0">
                <a:solidFill>
                  <a:schemeClr val="tx2"/>
                </a:solidFill>
                <a:ea typeface="Noto Sans" panose="020B0502040504020204" pitchFamily="34" charset="0"/>
                <a:cs typeface="Noto Sans" panose="020B0502040504020204" pitchFamily="34" charset="0"/>
              </a:rPr>
              <a:t>Component certificate </a:t>
            </a:r>
          </a:p>
        </p:txBody>
      </p:sp>
      <p:sp>
        <p:nvSpPr>
          <p:cNvPr id="22" name="Abgerundetes Rechteck 42">
            <a:extLst>
              <a:ext uri="{FF2B5EF4-FFF2-40B4-BE49-F238E27FC236}">
                <a16:creationId xmlns:a16="http://schemas.microsoft.com/office/drawing/2014/main" id="{EACDD21A-16A3-7B44-10ED-182BD609B8ED}"/>
              </a:ext>
            </a:extLst>
          </p:cNvPr>
          <p:cNvSpPr/>
          <p:nvPr/>
        </p:nvSpPr>
        <p:spPr bwMode="gray">
          <a:xfrm>
            <a:off x="6787355" y="2679913"/>
            <a:ext cx="2171232" cy="1537819"/>
          </a:xfrm>
          <a:prstGeom prst="roundRect">
            <a:avLst/>
          </a:prstGeom>
          <a:noFill/>
          <a:ln w="12700" cap="flat" cmpd="sng" algn="ctr">
            <a:noFill/>
            <a:prstDash val="solid"/>
            <a:miter lim="800000"/>
          </a:ln>
          <a:effectLst/>
        </p:spPr>
        <p:txBody>
          <a:bodyPr lIns="72000" tIns="72000" rIns="72000" bIns="72000" rtlCol="0" anchor="ctr"/>
          <a:lstStyle/>
          <a:p>
            <a:pPr algn="ctr">
              <a:spcBef>
                <a:spcPts val="600"/>
              </a:spcBef>
              <a:spcAft>
                <a:spcPts val="600"/>
              </a:spcAft>
              <a:defRPr/>
            </a:pPr>
            <a:r>
              <a:rPr lang="en-US" sz="1400" kern="0">
                <a:solidFill>
                  <a:schemeClr val="bg1"/>
                </a:solidFill>
                <a:ea typeface="Noto Sans" panose="020B0502040504020204" pitchFamily="34" charset="0"/>
                <a:cs typeface="Noto Sans" panose="020B0502040504020204" pitchFamily="34" charset="0"/>
              </a:rPr>
              <a:t>CS-architecture of item / component(s) </a:t>
            </a:r>
          </a:p>
        </p:txBody>
      </p:sp>
      <p:sp>
        <p:nvSpPr>
          <p:cNvPr id="23" name="Ellipse 16">
            <a:extLst>
              <a:ext uri="{FF2B5EF4-FFF2-40B4-BE49-F238E27FC236}">
                <a16:creationId xmlns:a16="http://schemas.microsoft.com/office/drawing/2014/main" id="{D285FD71-33E6-7501-BD5A-8E52AFE50267}"/>
              </a:ext>
            </a:extLst>
          </p:cNvPr>
          <p:cNvSpPr/>
          <p:nvPr/>
        </p:nvSpPr>
        <p:spPr>
          <a:xfrm>
            <a:off x="6879247" y="3026416"/>
            <a:ext cx="1989183" cy="87441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a typeface="+mn-ea"/>
              <a:cs typeface="+mn-cs"/>
            </a:endParaRPr>
          </a:p>
        </p:txBody>
      </p:sp>
      <p:sp>
        <p:nvSpPr>
          <p:cNvPr id="24" name="Textfeld 1">
            <a:extLst>
              <a:ext uri="{FF2B5EF4-FFF2-40B4-BE49-F238E27FC236}">
                <a16:creationId xmlns:a16="http://schemas.microsoft.com/office/drawing/2014/main" id="{EC538AE9-040E-2CB0-D5E8-38FD1C2D5966}"/>
              </a:ext>
            </a:extLst>
          </p:cNvPr>
          <p:cNvSpPr txBox="1"/>
          <p:nvPr/>
        </p:nvSpPr>
        <p:spPr>
          <a:xfrm>
            <a:off x="1414849" y="2187639"/>
            <a:ext cx="1813317" cy="369332"/>
          </a:xfrm>
          <a:prstGeom prst="rect">
            <a:avLst/>
          </a:prstGeom>
          <a:noFill/>
        </p:spPr>
        <p:txBody>
          <a:bodyPr wrap="none" rtlCol="0">
            <a:spAutoFit/>
          </a:bodyPr>
          <a:lstStyle/>
          <a:p>
            <a:r>
              <a:rPr lang="en-US">
                <a:solidFill>
                  <a:schemeClr val="bg1"/>
                </a:solidFill>
              </a:rPr>
              <a:t>ISO/SAE 21434</a:t>
            </a:r>
          </a:p>
        </p:txBody>
      </p:sp>
      <p:sp>
        <p:nvSpPr>
          <p:cNvPr id="25" name="Textfeld 126">
            <a:extLst>
              <a:ext uri="{FF2B5EF4-FFF2-40B4-BE49-F238E27FC236}">
                <a16:creationId xmlns:a16="http://schemas.microsoft.com/office/drawing/2014/main" id="{EA60344B-921F-264F-8C0B-B30364E694A1}"/>
              </a:ext>
            </a:extLst>
          </p:cNvPr>
          <p:cNvSpPr txBox="1"/>
          <p:nvPr/>
        </p:nvSpPr>
        <p:spPr>
          <a:xfrm>
            <a:off x="10153175" y="3376660"/>
            <a:ext cx="1232208" cy="307777"/>
          </a:xfrm>
          <a:prstGeom prst="rect">
            <a:avLst/>
          </a:prstGeom>
          <a:noFill/>
        </p:spPr>
        <p:txBody>
          <a:bodyPr wrap="square">
            <a:spAutoFit/>
          </a:bodyPr>
          <a:lstStyle/>
          <a:p>
            <a:r>
              <a:rPr lang="en-US" sz="1400" b="1" dirty="0">
                <a:solidFill>
                  <a:schemeClr val="bg1"/>
                </a:solidFill>
                <a:ea typeface="Noto Sans" panose="020B0502040504020204" pitchFamily="34" charset="0"/>
                <a:cs typeface="Noto Sans" panose="020B0502040504020204" pitchFamily="34" charset="0"/>
              </a:rPr>
              <a:t>Compliance </a:t>
            </a:r>
          </a:p>
        </p:txBody>
      </p:sp>
      <p:sp>
        <p:nvSpPr>
          <p:cNvPr id="26" name="Textfeld 6">
            <a:extLst>
              <a:ext uri="{FF2B5EF4-FFF2-40B4-BE49-F238E27FC236}">
                <a16:creationId xmlns:a16="http://schemas.microsoft.com/office/drawing/2014/main" id="{24CA0C1F-7932-7184-B98F-53315A031488}"/>
              </a:ext>
            </a:extLst>
          </p:cNvPr>
          <p:cNvSpPr txBox="1"/>
          <p:nvPr/>
        </p:nvSpPr>
        <p:spPr>
          <a:xfrm>
            <a:off x="6787355" y="4564235"/>
            <a:ext cx="1884890" cy="1007968"/>
          </a:xfrm>
          <a:prstGeom prst="rect">
            <a:avLst/>
          </a:prstGeom>
          <a:noFill/>
        </p:spPr>
        <p:txBody>
          <a:bodyPr wrap="square">
            <a:spAutoFit/>
          </a:bodyPr>
          <a:lstStyle/>
          <a:p>
            <a:pPr algn="ctr"/>
            <a:r>
              <a:rPr lang="en-US" sz="1400" kern="0" dirty="0">
                <a:solidFill>
                  <a:schemeClr val="tx1">
                    <a:lumMod val="75000"/>
                    <a:lumOff val="25000"/>
                  </a:schemeClr>
                </a:solidFill>
                <a:ea typeface="Noto Sans" panose="020B0502040504020204" pitchFamily="34" charset="0"/>
                <a:cs typeface="Noto Sans" panose="020B0502040504020204" pitchFamily="34" charset="0"/>
              </a:rPr>
              <a:t>CS validated </a:t>
            </a:r>
            <a:br>
              <a:rPr lang="en-US" sz="1400" kern="0" dirty="0">
                <a:solidFill>
                  <a:schemeClr val="tx1">
                    <a:lumMod val="75000"/>
                    <a:lumOff val="25000"/>
                  </a:schemeClr>
                </a:solidFill>
                <a:ea typeface="Noto Sans" panose="020B0502040504020204" pitchFamily="34" charset="0"/>
                <a:cs typeface="Noto Sans" panose="020B0502040504020204" pitchFamily="34" charset="0"/>
              </a:rPr>
            </a:br>
            <a:r>
              <a:rPr lang="en-US" sz="1400" kern="0" dirty="0">
                <a:solidFill>
                  <a:schemeClr val="tx1">
                    <a:lumMod val="75000"/>
                    <a:lumOff val="25000"/>
                  </a:schemeClr>
                </a:solidFill>
                <a:ea typeface="Noto Sans" panose="020B0502040504020204" pitchFamily="34" charset="0"/>
                <a:cs typeface="Noto Sans" panose="020B0502040504020204" pitchFamily="34" charset="0"/>
              </a:rPr>
              <a:t>system, ECU, SoC </a:t>
            </a:r>
            <a:r>
              <a:rPr lang="en-US" sz="1050" kern="0" dirty="0">
                <a:solidFill>
                  <a:schemeClr val="tx1">
                    <a:lumMod val="75000"/>
                    <a:lumOff val="25000"/>
                  </a:schemeClr>
                </a:solidFill>
                <a:ea typeface="Noto Sans" panose="020B0502040504020204" pitchFamily="34" charset="0"/>
                <a:cs typeface="Noto Sans" panose="020B0502040504020204" pitchFamily="34" charset="0"/>
              </a:rPr>
              <a:t>(e.g. Vulnerability Scans, Fuzzing, </a:t>
            </a:r>
            <a:r>
              <a:rPr lang="en-US" sz="1050" kern="0" dirty="0" err="1">
                <a:solidFill>
                  <a:schemeClr val="tx1">
                    <a:lumMod val="75000"/>
                    <a:lumOff val="25000"/>
                  </a:schemeClr>
                </a:solidFill>
                <a:ea typeface="Noto Sans" panose="020B0502040504020204" pitchFamily="34" charset="0"/>
                <a:cs typeface="Noto Sans" panose="020B0502040504020204" pitchFamily="34" charset="0"/>
              </a:rPr>
              <a:t>Pentesting</a:t>
            </a:r>
            <a:r>
              <a:rPr lang="en-US" sz="1050" kern="0" dirty="0">
                <a:solidFill>
                  <a:schemeClr val="tx1">
                    <a:lumMod val="75000"/>
                    <a:lumOff val="25000"/>
                  </a:schemeClr>
                </a:solidFill>
                <a:ea typeface="Noto Sans" panose="020B0502040504020204" pitchFamily="34" charset="0"/>
                <a:cs typeface="Noto Sans" panose="020B0502040504020204" pitchFamily="34" charset="0"/>
              </a:rPr>
              <a:t>, Common Criteria)</a:t>
            </a:r>
            <a:endParaRPr lang="en-US" sz="1400" kern="0" dirty="0">
              <a:solidFill>
                <a:schemeClr val="tx1">
                  <a:lumMod val="75000"/>
                  <a:lumOff val="25000"/>
                </a:schemeClr>
              </a:solidFill>
              <a:ea typeface="Noto Sans" panose="020B0502040504020204" pitchFamily="34" charset="0"/>
              <a:cs typeface="Noto Sans" panose="020B0502040504020204" pitchFamily="34" charset="0"/>
            </a:endParaRPr>
          </a:p>
        </p:txBody>
      </p:sp>
      <p:pic>
        <p:nvPicPr>
          <p:cNvPr id="27" name="Grafik 8" descr="Diplomrolle Silhouette">
            <a:extLst>
              <a:ext uri="{FF2B5EF4-FFF2-40B4-BE49-F238E27FC236}">
                <a16:creationId xmlns:a16="http://schemas.microsoft.com/office/drawing/2014/main" id="{C711C06B-DAAE-0303-5686-7CBA3617F5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15771" y="5732657"/>
            <a:ext cx="914400" cy="914400"/>
          </a:xfrm>
          <a:prstGeom prst="rect">
            <a:avLst/>
          </a:prstGeom>
        </p:spPr>
      </p:pic>
      <p:sp>
        <p:nvSpPr>
          <p:cNvPr id="28" name="Textfeld 38">
            <a:extLst>
              <a:ext uri="{FF2B5EF4-FFF2-40B4-BE49-F238E27FC236}">
                <a16:creationId xmlns:a16="http://schemas.microsoft.com/office/drawing/2014/main" id="{99991E2D-30A4-40DF-7040-18711EE2399B}"/>
              </a:ext>
            </a:extLst>
          </p:cNvPr>
          <p:cNvSpPr txBox="1"/>
          <p:nvPr/>
        </p:nvSpPr>
        <p:spPr>
          <a:xfrm>
            <a:off x="6866190" y="1629780"/>
            <a:ext cx="1997654" cy="684803"/>
          </a:xfrm>
          <a:prstGeom prst="rect">
            <a:avLst/>
          </a:prstGeom>
          <a:noFill/>
        </p:spPr>
        <p:txBody>
          <a:bodyPr wrap="square" rtlCol="0">
            <a:spAutoFit/>
          </a:bodyPr>
          <a:lstStyle/>
          <a:p>
            <a:pPr marL="179388" indent="-179388">
              <a:buFont typeface="Arial" panose="020B0604020202020204" pitchFamily="34" charset="0"/>
              <a:buChar char="•"/>
            </a:pPr>
            <a:r>
              <a:rPr lang="en-US" sz="1400" kern="0">
                <a:solidFill>
                  <a:schemeClr val="bg1"/>
                </a:solidFill>
                <a:ea typeface="Noto Sans" panose="020B0502040504020204" pitchFamily="34" charset="0"/>
                <a:cs typeface="Noto Sans" panose="020B0502040504020204" pitchFamily="34" charset="0"/>
              </a:rPr>
              <a:t>CS assessment </a:t>
            </a:r>
            <a:r>
              <a:rPr lang="en-US" sz="1050" kern="0">
                <a:solidFill>
                  <a:schemeClr val="bg1"/>
                </a:solidFill>
                <a:ea typeface="Noto Sans" panose="020B0502040504020204" pitchFamily="34" charset="0"/>
                <a:cs typeface="Noto Sans" panose="020B0502040504020204" pitchFamily="34" charset="0"/>
              </a:rPr>
              <a:t>(of 21434 Work Products)</a:t>
            </a:r>
          </a:p>
          <a:p>
            <a:pPr marL="179388" indent="-179388">
              <a:buFont typeface="Arial" panose="020B0604020202020204" pitchFamily="34" charset="0"/>
              <a:buChar char="•"/>
            </a:pPr>
            <a:r>
              <a:rPr lang="en-US" sz="1400" kern="0">
                <a:solidFill>
                  <a:schemeClr val="bg1"/>
                </a:solidFill>
                <a:ea typeface="Noto Sans" panose="020B0502040504020204" pitchFamily="34" charset="0"/>
                <a:cs typeface="Noto Sans" panose="020B0502040504020204" pitchFamily="34" charset="0"/>
              </a:rPr>
              <a:t>Post-dev. Report</a:t>
            </a:r>
          </a:p>
        </p:txBody>
      </p:sp>
      <p:sp>
        <p:nvSpPr>
          <p:cNvPr id="29" name="Denkblase: wolkenförmig 39">
            <a:extLst>
              <a:ext uri="{FF2B5EF4-FFF2-40B4-BE49-F238E27FC236}">
                <a16:creationId xmlns:a16="http://schemas.microsoft.com/office/drawing/2014/main" id="{19077FFA-2683-7505-66E1-6C9EA88DB31E}"/>
              </a:ext>
            </a:extLst>
          </p:cNvPr>
          <p:cNvSpPr/>
          <p:nvPr/>
        </p:nvSpPr>
        <p:spPr>
          <a:xfrm>
            <a:off x="3599998" y="4966284"/>
            <a:ext cx="2371081" cy="689340"/>
          </a:xfrm>
          <a:prstGeom prst="cloudCallout">
            <a:avLst>
              <a:gd name="adj1" fmla="val 81259"/>
              <a:gd name="adj2" fmla="val -64679"/>
            </a:avLst>
          </a:prstGeom>
          <a:solidFill>
            <a:schemeClr val="tx2">
              <a:lumMod val="20000"/>
              <a:lumOff val="80000"/>
            </a:schemeClr>
          </a:solidFill>
          <a:ln w="12700" cap="flat" cmpd="sng" algn="ctr">
            <a:solidFill>
              <a:srgbClr val="57AB27">
                <a:shade val="50000"/>
              </a:srgbClr>
            </a:solidFill>
            <a:prstDash val="solid"/>
            <a:miter lim="800000"/>
          </a:ln>
          <a:effectLst/>
        </p:spPr>
        <p:txBody>
          <a:bodyPr rtlCol="0" anchor="ctr"/>
          <a:lstStyle/>
          <a:p>
            <a:pPr marL="179388" marR="0" lvl="0"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ea typeface="Noto Sans" panose="020B0502040504020204" pitchFamily="34" charset="0"/>
                <a:cs typeface="Noto Sans" panose="020B0502040504020204" pitchFamily="34" charset="0"/>
              </a:rPr>
              <a:t>Optional: </a:t>
            </a:r>
            <a:br>
              <a:rPr kumimoji="0" lang="en-US" sz="1400" b="0" i="0" u="none" strike="noStrike" kern="0" cap="none" spc="0" normalizeH="0" baseline="0" noProof="0" dirty="0">
                <a:ln>
                  <a:noFill/>
                </a:ln>
                <a:solidFill>
                  <a:schemeClr val="tx1">
                    <a:lumMod val="75000"/>
                    <a:lumOff val="25000"/>
                  </a:schemeClr>
                </a:solidFill>
                <a:effectLst/>
                <a:uLnTx/>
                <a:uFillTx/>
                <a:ea typeface="Noto Sans" panose="020B0502040504020204" pitchFamily="34" charset="0"/>
                <a:cs typeface="Noto Sans" panose="020B0502040504020204" pitchFamily="34" charset="0"/>
              </a:rPr>
            </a:br>
            <a:r>
              <a:rPr kumimoji="0" lang="en-US" sz="1400" b="0" i="0" u="none" strike="noStrike" kern="0" cap="none" spc="0" normalizeH="0" baseline="0" noProof="0" dirty="0">
                <a:ln>
                  <a:noFill/>
                </a:ln>
                <a:solidFill>
                  <a:schemeClr val="tx1">
                    <a:lumMod val="75000"/>
                    <a:lumOff val="25000"/>
                  </a:schemeClr>
                </a:solidFill>
                <a:effectLst/>
                <a:uLnTx/>
                <a:uFillTx/>
                <a:ea typeface="Noto Sans" panose="020B0502040504020204" pitchFamily="34" charset="0"/>
                <a:cs typeface="Noto Sans" panose="020B0502040504020204" pitchFamily="34" charset="0"/>
              </a:rPr>
              <a:t>CC, RED.…</a:t>
            </a:r>
          </a:p>
        </p:txBody>
      </p:sp>
      <p:pic>
        <p:nvPicPr>
          <p:cNvPr id="30" name="Picture 63" descr="A close-up of a circuit board&#10;&#10;Description automatically generated with medium confidence">
            <a:extLst>
              <a:ext uri="{FF2B5EF4-FFF2-40B4-BE49-F238E27FC236}">
                <a16:creationId xmlns:a16="http://schemas.microsoft.com/office/drawing/2014/main" id="{2B900D0D-FEB6-A6CD-DCD4-4F1509B3F094}"/>
              </a:ext>
            </a:extLst>
          </p:cNvPr>
          <p:cNvPicPr>
            <a:picLocks noChangeAspect="1"/>
          </p:cNvPicPr>
          <p:nvPr/>
        </p:nvPicPr>
        <p:blipFill rotWithShape="1">
          <a:blip r:embed="rId20">
            <a:duotone>
              <a:srgbClr val="007D40">
                <a:shade val="45000"/>
                <a:satMod val="135000"/>
              </a:srgbClr>
              <a:prstClr val="white"/>
            </a:duotone>
            <a:extLst>
              <a:ext uri="{BEBA8EAE-BF5A-486C-A8C5-ECC9F3942E4B}">
                <a14:imgProps xmlns:a14="http://schemas.microsoft.com/office/drawing/2010/main">
                  <a14:imgLayer r:embed="rId21">
                    <a14:imgEffect>
                      <a14:backgroundRemoval t="10000" b="90000" l="2250" r="97583">
                        <a14:foregroundMark x1="10417" y1="52500" x2="10417" y2="52500"/>
                        <a14:foregroundMark x1="9500" y1="51250" x2="8250" y2="50833"/>
                        <a14:foregroundMark x1="6167" y1="49750" x2="5667" y2="49250"/>
                        <a14:foregroundMark x1="5250" y1="48833" x2="5250" y2="48417"/>
                        <a14:foregroundMark x1="6583" y1="48000" x2="6583" y2="48000"/>
                        <a14:foregroundMark x1="6583" y1="47667" x2="7167" y2="50583"/>
                        <a14:foregroundMark x1="3833" y1="48917" x2="3833" y2="48917"/>
                        <a14:foregroundMark x1="2917" y1="48917" x2="2917" y2="48917"/>
                        <a14:foregroundMark x1="2333" y1="49083" x2="2333" y2="49083"/>
                        <a14:foregroundMark x1="11417" y1="48000" x2="11417" y2="48000"/>
                        <a14:foregroundMark x1="26250" y1="47167" x2="26917" y2="47167"/>
                        <a14:foregroundMark x1="90833" y1="46083" x2="90833" y2="46083"/>
                        <a14:foregroundMark x1="93583" y1="44417" x2="93583" y2="44417"/>
                        <a14:foregroundMark x1="93917" y1="43750" x2="93917" y2="43750"/>
                        <a14:foregroundMark x1="94000" y1="43417" x2="94000" y2="43417"/>
                        <a14:foregroundMark x1="95000" y1="43417" x2="95250" y2="44500"/>
                        <a14:foregroundMark x1="95417" y1="44917" x2="95417" y2="44917"/>
                        <a14:foregroundMark x1="95417" y1="46083" x2="95417" y2="46750"/>
                        <a14:foregroundMark x1="95417" y1="48833" x2="95417" y2="48833"/>
                        <a14:foregroundMark x1="95583" y1="49500" x2="95667" y2="49917"/>
                        <a14:foregroundMark x1="95833" y1="50417" x2="95917" y2="50833"/>
                        <a14:foregroundMark x1="96333" y1="51250" x2="96917" y2="51250"/>
                        <a14:foregroundMark x1="97583" y1="51167" x2="97583" y2="51167"/>
                        <a14:foregroundMark x1="95833" y1="52083" x2="95833" y2="52083"/>
                        <a14:foregroundMark x1="93750" y1="52000" x2="93333" y2="51583"/>
                        <a14:foregroundMark x1="91250" y1="50167" x2="90750" y2="48917"/>
                        <a14:foregroundMark x1="89250" y1="46500" x2="88000" y2="46083"/>
                        <a14:foregroundMark x1="85333" y1="45500" x2="81250" y2="45250"/>
                        <a14:foregroundMark x1="75333" y1="43333" x2="71083" y2="41500"/>
                        <a14:foregroundMark x1="63417" y1="37083" x2="61083" y2="35750"/>
                        <a14:foregroundMark x1="58000" y1="29417" x2="58000" y2="29417"/>
                        <a14:foregroundMark x1="58000" y1="29417" x2="58000" y2="30250"/>
                        <a14:foregroundMark x1="58000" y1="32417" x2="58000" y2="35583"/>
                        <a14:foregroundMark x1="57500" y1="36833" x2="52500" y2="41667"/>
                        <a14:foregroundMark x1="50833" y1="42917" x2="45333" y2="44250"/>
                        <a14:foregroundMark x1="38333" y1="44250" x2="32833" y2="45250"/>
                        <a14:foregroundMark x1="26667" y1="45250" x2="24583" y2="46083"/>
                        <a14:foregroundMark x1="21083" y1="46083" x2="19083" y2="47667"/>
                        <a14:foregroundMark x1="17583" y1="50583" x2="18000" y2="54667"/>
                        <a14:foregroundMark x1="20667" y1="55417" x2="26000" y2="57333"/>
                        <a14:foregroundMark x1="29167" y1="57833" x2="40167" y2="59417"/>
                        <a14:foregroundMark x1="48083" y1="59083" x2="55417" y2="59083"/>
                        <a14:foregroundMark x1="63667" y1="57417" x2="66833" y2="56500"/>
                      </a14:backgroundRemoval>
                    </a14:imgEffect>
                  </a14:imgLayer>
                </a14:imgProps>
              </a:ext>
              <a:ext uri="{28A0092B-C50C-407E-A947-70E740481C1C}">
                <a14:useLocalDpi xmlns:a14="http://schemas.microsoft.com/office/drawing/2010/main" val="0"/>
              </a:ext>
            </a:extLst>
          </a:blip>
          <a:srcRect t="26558" b="27118"/>
          <a:stretch/>
        </p:blipFill>
        <p:spPr>
          <a:xfrm>
            <a:off x="8348746" y="4613721"/>
            <a:ext cx="589755" cy="273201"/>
          </a:xfrm>
          <a:prstGeom prst="rect">
            <a:avLst/>
          </a:prstGeom>
        </p:spPr>
      </p:pic>
      <p:pic>
        <p:nvPicPr>
          <p:cNvPr id="31" name="Picture 64" descr="A picture containing graphics, font, logo, graphic design&#10;&#10;Description automatically generated">
            <a:extLst>
              <a:ext uri="{FF2B5EF4-FFF2-40B4-BE49-F238E27FC236}">
                <a16:creationId xmlns:a16="http://schemas.microsoft.com/office/drawing/2014/main" id="{1F8DD3E5-0210-0D9A-693D-0D7A4B9393BC}"/>
              </a:ext>
            </a:extLst>
          </p:cNvPr>
          <p:cNvPicPr>
            <a:picLocks noChangeAspect="1"/>
          </p:cNvPicPr>
          <p:nvPr/>
        </p:nvPicPr>
        <p:blipFill>
          <a:blip r:embed="rId22">
            <a:duotone>
              <a:srgbClr val="007D40">
                <a:shade val="45000"/>
                <a:satMod val="135000"/>
              </a:srgbClr>
              <a:prstClr val="white"/>
            </a:duotone>
            <a:extLst>
              <a:ext uri="{28A0092B-C50C-407E-A947-70E740481C1C}">
                <a14:useLocalDpi xmlns:a14="http://schemas.microsoft.com/office/drawing/2010/main" val="0"/>
              </a:ext>
            </a:extLst>
          </a:blip>
          <a:stretch>
            <a:fillRect/>
          </a:stretch>
        </p:blipFill>
        <p:spPr>
          <a:xfrm>
            <a:off x="10291319" y="3897486"/>
            <a:ext cx="937722" cy="750808"/>
          </a:xfrm>
          <a:prstGeom prst="rect">
            <a:avLst/>
          </a:prstGeom>
        </p:spPr>
      </p:pic>
    </p:spTree>
    <p:extLst>
      <p:ext uri="{BB962C8B-B14F-4D97-AF65-F5344CB8AC3E}">
        <p14:creationId xmlns:p14="http://schemas.microsoft.com/office/powerpoint/2010/main" val="279891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22" grpId="0"/>
      <p:bldP spid="23" grpId="0" animBg="1"/>
      <p:bldP spid="26" grpId="0"/>
      <p:bldP spid="28" grpId="0"/>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E74F846-0791-8C58-872F-4520E364C1E3}"/>
              </a:ext>
            </a:extLst>
          </p:cNvPr>
          <p:cNvSpPr>
            <a:spLocks noGrp="1"/>
          </p:cNvSpPr>
          <p:nvPr>
            <p:ph type="title"/>
          </p:nvPr>
        </p:nvSpPr>
        <p:spPr>
          <a:xfrm>
            <a:off x="606108" y="527329"/>
            <a:ext cx="10728324" cy="408379"/>
          </a:xfrm>
        </p:spPr>
        <p:txBody>
          <a:bodyPr/>
          <a:lstStyle/>
          <a:p>
            <a:r>
              <a:rPr lang="en-US" dirty="0"/>
              <a:t>Cybersecurity Evaluations for ISO 21434: </a:t>
            </a:r>
            <a:r>
              <a:rPr lang="en-US" sz="3600" kern="1200" dirty="0">
                <a:solidFill>
                  <a:schemeClr val="accent3">
                    <a:lumMod val="20000"/>
                    <a:lumOff val="80000"/>
                  </a:schemeClr>
                </a:solidFill>
              </a:rPr>
              <a:t>Frequent Rejection of Reports </a:t>
            </a:r>
            <a:br>
              <a:rPr lang="en-US" dirty="0"/>
            </a:br>
            <a:endParaRPr lang="en-US" dirty="0"/>
          </a:p>
        </p:txBody>
      </p:sp>
      <p:graphicFrame>
        <p:nvGraphicFramePr>
          <p:cNvPr id="11" name="Content Placeholder 1">
            <a:extLst>
              <a:ext uri="{FF2B5EF4-FFF2-40B4-BE49-F238E27FC236}">
                <a16:creationId xmlns:a16="http://schemas.microsoft.com/office/drawing/2014/main" id="{10048E4F-D3FD-6B08-EDCE-04479CFAAD84}"/>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49210A1C-60DB-2EEB-D52D-521427EB4BFE}"/>
              </a:ext>
            </a:extLst>
          </p:cNvPr>
          <p:cNvSpPr txBox="1"/>
          <p:nvPr/>
        </p:nvSpPr>
        <p:spPr>
          <a:xfrm>
            <a:off x="2975264" y="1706851"/>
            <a:ext cx="6241472" cy="480131"/>
          </a:xfrm>
          <a:prstGeom prst="rect">
            <a:avLst/>
          </a:prstGeom>
          <a:noFill/>
        </p:spPr>
        <p:txBody>
          <a:bodyPr wrap="square">
            <a:spAutoFit/>
          </a:bodyPr>
          <a:lstStyle/>
          <a:p>
            <a:pPr marL="0" lvl="0" indent="0" algn="ctr" defTabSz="222250">
              <a:lnSpc>
                <a:spcPct val="90000"/>
              </a:lnSpc>
              <a:spcBef>
                <a:spcPct val="0"/>
              </a:spcBef>
              <a:spcAft>
                <a:spcPct val="35000"/>
              </a:spcAft>
              <a:buFont typeface="Wingdings" panose="05000000000000000000" pitchFamily="2" charset="2"/>
              <a:buNone/>
            </a:pPr>
            <a:r>
              <a:rPr lang="en-US" sz="2800" kern="1200" dirty="0">
                <a:solidFill>
                  <a:schemeClr val="accent3">
                    <a:lumMod val="20000"/>
                    <a:lumOff val="80000"/>
                  </a:schemeClr>
                </a:solidFill>
              </a:rPr>
              <a:t>Examples of Common Reasons</a:t>
            </a:r>
            <a:endParaRPr lang="en-GB" sz="2800" kern="1200" dirty="0">
              <a:solidFill>
                <a:schemeClr val="accent3">
                  <a:lumMod val="20000"/>
                  <a:lumOff val="80000"/>
                </a:schemeClr>
              </a:solidFill>
            </a:endParaRPr>
          </a:p>
        </p:txBody>
      </p:sp>
    </p:spTree>
    <p:extLst>
      <p:ext uri="{BB962C8B-B14F-4D97-AF65-F5344CB8AC3E}">
        <p14:creationId xmlns:p14="http://schemas.microsoft.com/office/powerpoint/2010/main" val="2809428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0D6FDB-5B60-36D4-D31F-D41444D70FEA}"/>
              </a:ext>
            </a:extLst>
          </p:cNvPr>
          <p:cNvSpPr>
            <a:spLocks noGrp="1"/>
          </p:cNvSpPr>
          <p:nvPr>
            <p:ph type="body" sz="quarter" idx="10"/>
          </p:nvPr>
        </p:nvSpPr>
        <p:spPr>
          <a:xfrm>
            <a:off x="6827838" y="502447"/>
            <a:ext cx="4633200" cy="408379"/>
          </a:xfrm>
        </p:spPr>
        <p:txBody>
          <a:bodyPr/>
          <a:lstStyle/>
          <a:p>
            <a:r>
              <a:rPr lang="en-US" dirty="0"/>
              <a:t>SESIP Overview</a:t>
            </a:r>
          </a:p>
        </p:txBody>
      </p:sp>
      <p:pic>
        <p:nvPicPr>
          <p:cNvPr id="16" name="Content Placeholder 15" descr="A stone structure with columns&#10;&#10;AI-generated content may be incorrect.">
            <a:extLst>
              <a:ext uri="{FF2B5EF4-FFF2-40B4-BE49-F238E27FC236}">
                <a16:creationId xmlns:a16="http://schemas.microsoft.com/office/drawing/2014/main" id="{D9E8EDBB-D869-7CDE-7276-935E98032B7D}"/>
              </a:ext>
            </a:extLst>
          </p:cNvPr>
          <p:cNvPicPr>
            <a:picLocks noGrp="1" noChangeAspect="1"/>
          </p:cNvPicPr>
          <p:nvPr>
            <p:ph idx="1"/>
          </p:nvPr>
        </p:nvPicPr>
        <p:blipFill rotWithShape="1">
          <a:blip r:embed="rId2"/>
          <a:stretch/>
        </p:blipFill>
        <p:spPr>
          <a:xfrm>
            <a:off x="1108174" y="0"/>
            <a:ext cx="4586730" cy="6880096"/>
          </a:xfrm>
          <a:noFill/>
        </p:spPr>
      </p:pic>
      <p:sp>
        <p:nvSpPr>
          <p:cNvPr id="2" name="TextBox 1">
            <a:extLst>
              <a:ext uri="{FF2B5EF4-FFF2-40B4-BE49-F238E27FC236}">
                <a16:creationId xmlns:a16="http://schemas.microsoft.com/office/drawing/2014/main" id="{9DAE09F4-5027-28B6-9A69-5FBA4AE5E789}"/>
              </a:ext>
            </a:extLst>
          </p:cNvPr>
          <p:cNvSpPr txBox="1"/>
          <p:nvPr/>
        </p:nvSpPr>
        <p:spPr>
          <a:xfrm>
            <a:off x="12819529" y="3603812"/>
            <a:ext cx="0" cy="0"/>
          </a:xfrm>
          <a:prstGeom prst="rect">
            <a:avLst/>
          </a:prstGeom>
          <a:noFill/>
        </p:spPr>
        <p:txBody>
          <a:bodyPr wrap="none" lIns="0" tIns="0" rIns="0" bIns="0" rtlCol="0">
            <a:noAutofit/>
          </a:bodyPr>
          <a:lstStyle/>
          <a:p>
            <a:pPr algn="l"/>
            <a:endParaRPr lang="en-US" dirty="0" err="1">
              <a:solidFill>
                <a:schemeClr val="bg1"/>
              </a:solidFill>
            </a:endParaRPr>
          </a:p>
        </p:txBody>
      </p:sp>
      <p:graphicFrame>
        <p:nvGraphicFramePr>
          <p:cNvPr id="8" name="Content Placeholder 4">
            <a:extLst>
              <a:ext uri="{FF2B5EF4-FFF2-40B4-BE49-F238E27FC236}">
                <a16:creationId xmlns:a16="http://schemas.microsoft.com/office/drawing/2014/main" id="{0DE402B9-39D3-C29D-0A33-573CCC1060B0}"/>
              </a:ext>
            </a:extLst>
          </p:cNvPr>
          <p:cNvGraphicFramePr>
            <a:graphicFrameLocks noGrp="1"/>
          </p:cNvGraphicFramePr>
          <p:nvPr>
            <p:ph idx="11"/>
          </p:nvPr>
        </p:nvGraphicFramePr>
        <p:xfrm>
          <a:off x="6827838" y="1085924"/>
          <a:ext cx="4825898" cy="5626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2042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A63D7F-58F0-3749-1200-D316CCB5AE7A}"/>
              </a:ext>
            </a:extLst>
          </p:cNvPr>
          <p:cNvSpPr>
            <a:spLocks noGrp="1"/>
          </p:cNvSpPr>
          <p:nvPr>
            <p:ph type="title"/>
          </p:nvPr>
        </p:nvSpPr>
        <p:spPr/>
        <p:txBody>
          <a:bodyPr/>
          <a:lstStyle/>
          <a:p>
            <a:r>
              <a:rPr lang="en-GB" dirty="0"/>
              <a:t>SESIP Opportunity: Beyond SoCs</a:t>
            </a:r>
          </a:p>
        </p:txBody>
      </p:sp>
      <p:sp>
        <p:nvSpPr>
          <p:cNvPr id="5" name="Grafik 28">
            <a:extLst>
              <a:ext uri="{FF2B5EF4-FFF2-40B4-BE49-F238E27FC236}">
                <a16:creationId xmlns:a16="http://schemas.microsoft.com/office/drawing/2014/main" id="{EAD06C1D-896B-B1F0-68FB-1C15621BDBC9}"/>
              </a:ext>
            </a:extLst>
          </p:cNvPr>
          <p:cNvSpPr/>
          <p:nvPr/>
        </p:nvSpPr>
        <p:spPr>
          <a:xfrm>
            <a:off x="8106127" y="5821431"/>
            <a:ext cx="553545"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64B32C"/>
              </a:solidFill>
              <a:effectLst/>
              <a:uLnTx/>
              <a:uFillTx/>
              <a:latin typeface="Noto Sans"/>
              <a:ea typeface="+mn-ea"/>
              <a:cs typeface="+mn-cs"/>
            </a:endParaRPr>
          </a:p>
        </p:txBody>
      </p:sp>
      <p:sp>
        <p:nvSpPr>
          <p:cNvPr id="6" name="Grafik 28">
            <a:extLst>
              <a:ext uri="{FF2B5EF4-FFF2-40B4-BE49-F238E27FC236}">
                <a16:creationId xmlns:a16="http://schemas.microsoft.com/office/drawing/2014/main" id="{D7556694-463D-927E-F2ED-2EB244A08B31}"/>
              </a:ext>
            </a:extLst>
          </p:cNvPr>
          <p:cNvSpPr/>
          <p:nvPr/>
        </p:nvSpPr>
        <p:spPr>
          <a:xfrm>
            <a:off x="3770070" y="5802789"/>
            <a:ext cx="555036"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64B32C"/>
              </a:solidFill>
              <a:effectLst/>
              <a:uLnTx/>
              <a:uFillTx/>
              <a:latin typeface="Noto Sans"/>
              <a:ea typeface="+mn-ea"/>
              <a:cs typeface="+mn-cs"/>
            </a:endParaRPr>
          </a:p>
        </p:txBody>
      </p:sp>
      <p:sp>
        <p:nvSpPr>
          <p:cNvPr id="7" name="Grafik 28">
            <a:extLst>
              <a:ext uri="{FF2B5EF4-FFF2-40B4-BE49-F238E27FC236}">
                <a16:creationId xmlns:a16="http://schemas.microsoft.com/office/drawing/2014/main" id="{58A3E065-BA0B-862F-92FC-E6442DD695B5}"/>
              </a:ext>
            </a:extLst>
          </p:cNvPr>
          <p:cNvSpPr/>
          <p:nvPr/>
        </p:nvSpPr>
        <p:spPr>
          <a:xfrm>
            <a:off x="8592693" y="3947129"/>
            <a:ext cx="555036"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64B32C"/>
              </a:solidFill>
              <a:effectLst/>
              <a:uLnTx/>
              <a:uFillTx/>
              <a:latin typeface="Noto Sans"/>
              <a:ea typeface="+mn-ea"/>
              <a:cs typeface="+mn-cs"/>
            </a:endParaRPr>
          </a:p>
        </p:txBody>
      </p:sp>
      <p:sp>
        <p:nvSpPr>
          <p:cNvPr id="9" name="Grafik 28">
            <a:extLst>
              <a:ext uri="{FF2B5EF4-FFF2-40B4-BE49-F238E27FC236}">
                <a16:creationId xmlns:a16="http://schemas.microsoft.com/office/drawing/2014/main" id="{CF21EC30-BF65-5374-BE96-8F8B27FA09AC}"/>
              </a:ext>
            </a:extLst>
          </p:cNvPr>
          <p:cNvSpPr/>
          <p:nvPr/>
        </p:nvSpPr>
        <p:spPr>
          <a:xfrm>
            <a:off x="3201928" y="3947129"/>
            <a:ext cx="555036"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64B32C"/>
              </a:solidFill>
              <a:effectLst/>
              <a:uLnTx/>
              <a:uFillTx/>
              <a:latin typeface="Noto Sans"/>
              <a:ea typeface="+mn-ea"/>
              <a:cs typeface="+mn-cs"/>
            </a:endParaRPr>
          </a:p>
        </p:txBody>
      </p:sp>
      <p:sp>
        <p:nvSpPr>
          <p:cNvPr id="11" name="Grafik 28">
            <a:extLst>
              <a:ext uri="{FF2B5EF4-FFF2-40B4-BE49-F238E27FC236}">
                <a16:creationId xmlns:a16="http://schemas.microsoft.com/office/drawing/2014/main" id="{D2CDB251-8DCF-D7F5-2D6E-BC1DCC2D6823}"/>
              </a:ext>
            </a:extLst>
          </p:cNvPr>
          <p:cNvSpPr/>
          <p:nvPr/>
        </p:nvSpPr>
        <p:spPr>
          <a:xfrm>
            <a:off x="8106128" y="2144440"/>
            <a:ext cx="555036"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64B32C"/>
              </a:solidFill>
              <a:effectLst/>
              <a:uLnTx/>
              <a:uFillTx/>
              <a:latin typeface="Noto Sans"/>
              <a:ea typeface="+mn-ea"/>
              <a:cs typeface="+mn-cs"/>
            </a:endParaRPr>
          </a:p>
        </p:txBody>
      </p:sp>
      <p:grpSp>
        <p:nvGrpSpPr>
          <p:cNvPr id="12" name="Gruppieren 97">
            <a:extLst>
              <a:ext uri="{FF2B5EF4-FFF2-40B4-BE49-F238E27FC236}">
                <a16:creationId xmlns:a16="http://schemas.microsoft.com/office/drawing/2014/main" id="{1816D0E5-1A64-76E9-748D-19C18A8C3A5F}"/>
              </a:ext>
            </a:extLst>
          </p:cNvPr>
          <p:cNvGrpSpPr/>
          <p:nvPr/>
        </p:nvGrpSpPr>
        <p:grpSpPr>
          <a:xfrm>
            <a:off x="4036982" y="2137837"/>
            <a:ext cx="4337834" cy="4337834"/>
            <a:chOff x="3527162" y="2071399"/>
            <a:chExt cx="4337834" cy="4337834"/>
          </a:xfrm>
        </p:grpSpPr>
        <p:grpSp>
          <p:nvGrpSpPr>
            <p:cNvPr id="13" name="Gruppieren 6">
              <a:extLst>
                <a:ext uri="{FF2B5EF4-FFF2-40B4-BE49-F238E27FC236}">
                  <a16:creationId xmlns:a16="http://schemas.microsoft.com/office/drawing/2014/main" id="{DA9813C8-C687-7213-27F5-A59A651B8D45}"/>
                </a:ext>
              </a:extLst>
            </p:cNvPr>
            <p:cNvGrpSpPr/>
            <p:nvPr/>
          </p:nvGrpSpPr>
          <p:grpSpPr>
            <a:xfrm>
              <a:off x="3527162" y="2071399"/>
              <a:ext cx="4337834" cy="4337834"/>
              <a:chOff x="7266562" y="2425418"/>
              <a:chExt cx="3435009" cy="3435009"/>
            </a:xfrm>
          </p:grpSpPr>
          <p:sp>
            <p:nvSpPr>
              <p:cNvPr id="25" name="Ellipse 7">
                <a:extLst>
                  <a:ext uri="{FF2B5EF4-FFF2-40B4-BE49-F238E27FC236}">
                    <a16:creationId xmlns:a16="http://schemas.microsoft.com/office/drawing/2014/main" id="{4906F291-93FF-997B-833A-0D80090E9F3D}"/>
                  </a:ext>
                </a:extLst>
              </p:cNvPr>
              <p:cNvSpPr/>
              <p:nvPr/>
            </p:nvSpPr>
            <p:spPr>
              <a:xfrm>
                <a:off x="7266562" y="2425418"/>
                <a:ext cx="3435009" cy="3435009"/>
              </a:xfrm>
              <a:prstGeom prst="ellipse">
                <a:avLst/>
              </a:prstGeom>
              <a:solidFill>
                <a:schemeClr val="accent3"/>
              </a:solidFill>
              <a:ln w="9525" cap="flat" cmpd="sng" algn="ctr">
                <a:noFill/>
                <a:prstDash val="solid"/>
                <a:miter lim="800000"/>
              </a:ln>
              <a:effectLst/>
            </p:spPr>
            <p:txBody>
              <a:bodyPr rtlCol="0" anchor="ctr"/>
              <a:lstStyle/>
              <a:p>
                <a:pPr marL="180000" marR="0" lvl="0" indent="-180000" algn="ctr" defTabSz="914400" eaLnBrk="1" fontAlgn="auto" latinLnBrk="0" hangingPunct="1">
                  <a:lnSpc>
                    <a:spcPct val="100000"/>
                  </a:lnSpc>
                  <a:spcBef>
                    <a:spcPts val="800"/>
                  </a:spcBef>
                  <a:spcAft>
                    <a:spcPts val="0"/>
                  </a:spcAft>
                  <a:buClr>
                    <a:srgbClr val="007D40"/>
                  </a:buClr>
                  <a:buSzTx/>
                  <a:buFont typeface="Wingdings" panose="05000000000000000000" pitchFamily="2" charset="2"/>
                  <a:buChar char="§"/>
                  <a:tabLst/>
                  <a:defRPr/>
                </a:pPr>
                <a:endParaRPr kumimoji="0" lang="en-US" sz="1600" b="0" i="0" u="none" strike="noStrike" kern="0" cap="none" spc="0" normalizeH="0" baseline="0" noProof="0">
                  <a:ln>
                    <a:noFill/>
                  </a:ln>
                  <a:solidFill>
                    <a:srgbClr val="3C3C3C"/>
                  </a:solidFill>
                  <a:effectLst/>
                  <a:uLnTx/>
                  <a:uFillTx/>
                  <a:latin typeface="Arial"/>
                  <a:ea typeface="+mn-ea"/>
                  <a:cs typeface="+mn-cs"/>
                </a:endParaRPr>
              </a:p>
            </p:txBody>
          </p:sp>
          <p:sp>
            <p:nvSpPr>
              <p:cNvPr id="26" name="Ellipse 8">
                <a:extLst>
                  <a:ext uri="{FF2B5EF4-FFF2-40B4-BE49-F238E27FC236}">
                    <a16:creationId xmlns:a16="http://schemas.microsoft.com/office/drawing/2014/main" id="{B68ECE9E-4468-3137-028A-3398C62BE807}"/>
                  </a:ext>
                </a:extLst>
              </p:cNvPr>
              <p:cNvSpPr/>
              <p:nvPr/>
            </p:nvSpPr>
            <p:spPr>
              <a:xfrm>
                <a:off x="7554944" y="2991055"/>
                <a:ext cx="2864056" cy="2864056"/>
              </a:xfrm>
              <a:prstGeom prst="ellipse">
                <a:avLst/>
              </a:prstGeom>
              <a:solidFill>
                <a:schemeClr val="accent3">
                  <a:lumMod val="60000"/>
                  <a:lumOff val="40000"/>
                </a:schemeClr>
              </a:solidFill>
              <a:ln w="9525" cap="flat" cmpd="sng" algn="ctr">
                <a:noFill/>
                <a:prstDash val="solid"/>
                <a:miter lim="800000"/>
              </a:ln>
              <a:effectLst/>
            </p:spPr>
            <p:txBody>
              <a:bodyPr rtlCol="0" anchor="ctr"/>
              <a:lstStyle/>
              <a:p>
                <a:pPr marL="180000" marR="0" lvl="0" indent="-180000" algn="ctr" defTabSz="914400" eaLnBrk="1" fontAlgn="auto" latinLnBrk="0" hangingPunct="1">
                  <a:lnSpc>
                    <a:spcPct val="100000"/>
                  </a:lnSpc>
                  <a:spcBef>
                    <a:spcPts val="800"/>
                  </a:spcBef>
                  <a:spcAft>
                    <a:spcPts val="0"/>
                  </a:spcAft>
                  <a:buClr>
                    <a:srgbClr val="007D40"/>
                  </a:buClr>
                  <a:buSzTx/>
                  <a:buFont typeface="Wingdings" panose="05000000000000000000" pitchFamily="2" charset="2"/>
                  <a:buChar char="§"/>
                  <a:tabLst/>
                  <a:defRPr/>
                </a:pPr>
                <a:endParaRPr kumimoji="0" lang="en-US" sz="1600" b="0" i="0" u="none" strike="noStrike" kern="0" cap="none" spc="0" normalizeH="0" baseline="0" noProof="0">
                  <a:ln>
                    <a:noFill/>
                  </a:ln>
                  <a:solidFill>
                    <a:srgbClr val="3C3C3C"/>
                  </a:solidFill>
                  <a:effectLst/>
                  <a:uLnTx/>
                  <a:uFillTx/>
                  <a:latin typeface="Arial"/>
                  <a:ea typeface="+mn-ea"/>
                  <a:cs typeface="+mn-cs"/>
                </a:endParaRPr>
              </a:p>
            </p:txBody>
          </p:sp>
          <p:sp>
            <p:nvSpPr>
              <p:cNvPr id="27" name="Ellipse 9">
                <a:extLst>
                  <a:ext uri="{FF2B5EF4-FFF2-40B4-BE49-F238E27FC236}">
                    <a16:creationId xmlns:a16="http://schemas.microsoft.com/office/drawing/2014/main" id="{92DE9D99-CA0A-55E6-53C7-41C67EAE6F3B}"/>
                  </a:ext>
                </a:extLst>
              </p:cNvPr>
              <p:cNvSpPr/>
              <p:nvPr/>
            </p:nvSpPr>
            <p:spPr>
              <a:xfrm>
                <a:off x="7843955" y="3569030"/>
                <a:ext cx="2287188" cy="2287188"/>
              </a:xfrm>
              <a:prstGeom prst="ellipse">
                <a:avLst/>
              </a:prstGeom>
              <a:solidFill>
                <a:schemeClr val="accent3">
                  <a:lumMod val="40000"/>
                  <a:lumOff val="60000"/>
                </a:schemeClr>
              </a:solidFill>
              <a:ln w="9525" cap="flat" cmpd="sng" algn="ctr">
                <a:noFill/>
                <a:prstDash val="solid"/>
                <a:miter lim="800000"/>
              </a:ln>
              <a:effectLst/>
            </p:spPr>
            <p:txBody>
              <a:bodyPr rtlCol="0" anchor="ctr"/>
              <a:lstStyle/>
              <a:p>
                <a:pPr marL="180000" marR="0" lvl="0" indent="-180000" algn="ctr" defTabSz="914400" eaLnBrk="1" fontAlgn="auto" latinLnBrk="0" hangingPunct="1">
                  <a:lnSpc>
                    <a:spcPct val="100000"/>
                  </a:lnSpc>
                  <a:spcBef>
                    <a:spcPts val="800"/>
                  </a:spcBef>
                  <a:spcAft>
                    <a:spcPts val="0"/>
                  </a:spcAft>
                  <a:buClr>
                    <a:srgbClr val="007D40"/>
                  </a:buClr>
                  <a:buSzTx/>
                  <a:buFont typeface="Wingdings" panose="05000000000000000000" pitchFamily="2" charset="2"/>
                  <a:buChar char="§"/>
                  <a:tabLst/>
                  <a:defRPr/>
                </a:pPr>
                <a:endParaRPr kumimoji="0" lang="en-US" sz="1600" b="0" i="0" u="none" strike="noStrike" kern="0" cap="none" spc="0" normalizeH="0" baseline="0" noProof="0">
                  <a:ln>
                    <a:noFill/>
                  </a:ln>
                  <a:solidFill>
                    <a:srgbClr val="3C3C3C"/>
                  </a:solidFill>
                  <a:effectLst/>
                  <a:uLnTx/>
                  <a:uFillTx/>
                  <a:latin typeface="Arial"/>
                  <a:ea typeface="+mn-ea"/>
                  <a:cs typeface="+mn-cs"/>
                </a:endParaRPr>
              </a:p>
            </p:txBody>
          </p:sp>
          <p:sp>
            <p:nvSpPr>
              <p:cNvPr id="28" name="Ellipse 10">
                <a:extLst>
                  <a:ext uri="{FF2B5EF4-FFF2-40B4-BE49-F238E27FC236}">
                    <a16:creationId xmlns:a16="http://schemas.microsoft.com/office/drawing/2014/main" id="{DCE79B6F-B08C-7893-E8C6-9D1B1AF97BFD}"/>
                  </a:ext>
                </a:extLst>
              </p:cNvPr>
              <p:cNvSpPr/>
              <p:nvPr/>
            </p:nvSpPr>
            <p:spPr>
              <a:xfrm>
                <a:off x="8124396" y="4129892"/>
                <a:ext cx="1729261" cy="1729261"/>
              </a:xfrm>
              <a:prstGeom prst="ellipse">
                <a:avLst/>
              </a:prstGeom>
              <a:solidFill>
                <a:schemeClr val="accent3">
                  <a:lumMod val="20000"/>
                  <a:lumOff val="80000"/>
                </a:schemeClr>
              </a:solidFill>
              <a:ln w="9525" cap="flat" cmpd="sng" algn="ctr">
                <a:noFill/>
                <a:prstDash val="solid"/>
                <a:miter lim="800000"/>
              </a:ln>
              <a:effectLst/>
            </p:spPr>
            <p:txBody>
              <a:bodyPr rtlCol="0" anchor="ctr"/>
              <a:lstStyle/>
              <a:p>
                <a:pPr marL="180000" marR="0" lvl="0" indent="-180000" algn="ctr" defTabSz="914400" eaLnBrk="1" fontAlgn="auto" latinLnBrk="0" hangingPunct="1">
                  <a:lnSpc>
                    <a:spcPct val="100000"/>
                  </a:lnSpc>
                  <a:spcBef>
                    <a:spcPts val="800"/>
                  </a:spcBef>
                  <a:spcAft>
                    <a:spcPts val="0"/>
                  </a:spcAft>
                  <a:buClr>
                    <a:srgbClr val="007D40"/>
                  </a:buClr>
                  <a:buSzTx/>
                  <a:buFont typeface="Wingdings" panose="05000000000000000000" pitchFamily="2" charset="2"/>
                  <a:buChar char="§"/>
                  <a:tabLst/>
                  <a:defRPr/>
                </a:pPr>
                <a:endParaRPr kumimoji="0" lang="en-US" sz="1600" b="0" i="0" u="none" strike="noStrike" kern="0" cap="none" spc="0" normalizeH="0" baseline="0" noProof="0">
                  <a:ln>
                    <a:noFill/>
                  </a:ln>
                  <a:solidFill>
                    <a:srgbClr val="3C3C3C"/>
                  </a:solidFill>
                  <a:effectLst/>
                  <a:uLnTx/>
                  <a:uFillTx/>
                  <a:latin typeface="Arial"/>
                  <a:ea typeface="+mn-ea"/>
                  <a:cs typeface="+mn-cs"/>
                </a:endParaRPr>
              </a:p>
            </p:txBody>
          </p:sp>
          <p:sp>
            <p:nvSpPr>
              <p:cNvPr id="29" name="Ellipse 11">
                <a:extLst>
                  <a:ext uri="{FF2B5EF4-FFF2-40B4-BE49-F238E27FC236}">
                    <a16:creationId xmlns:a16="http://schemas.microsoft.com/office/drawing/2014/main" id="{88D7CB2B-3E15-B501-808D-3CA2EB2F078B}"/>
                  </a:ext>
                </a:extLst>
              </p:cNvPr>
              <p:cNvSpPr/>
              <p:nvPr/>
            </p:nvSpPr>
            <p:spPr>
              <a:xfrm>
                <a:off x="8405994" y="4695501"/>
                <a:ext cx="1163652" cy="1163652"/>
              </a:xfrm>
              <a:prstGeom prst="ellipse">
                <a:avLst/>
              </a:prstGeom>
              <a:solidFill>
                <a:schemeClr val="accent3">
                  <a:lumMod val="50000"/>
                </a:schemeClr>
              </a:solidFill>
              <a:ln w="9525" cap="flat" cmpd="sng" algn="ctr">
                <a:noFill/>
                <a:prstDash val="solid"/>
                <a:miter lim="800000"/>
              </a:ln>
              <a:effectLst/>
            </p:spPr>
            <p:txBody>
              <a:bodyPr rtlCol="0" anchor="ctr"/>
              <a:lstStyle/>
              <a:p>
                <a:pPr marL="180000" marR="0" lvl="0" indent="-180000" algn="ctr" defTabSz="914400" eaLnBrk="1" fontAlgn="auto" latinLnBrk="0" hangingPunct="1">
                  <a:lnSpc>
                    <a:spcPct val="100000"/>
                  </a:lnSpc>
                  <a:spcBef>
                    <a:spcPts val="800"/>
                  </a:spcBef>
                  <a:spcAft>
                    <a:spcPts val="0"/>
                  </a:spcAft>
                  <a:buClr>
                    <a:srgbClr val="007D40"/>
                  </a:buClr>
                  <a:buSzTx/>
                  <a:buFont typeface="Wingdings" panose="05000000000000000000" pitchFamily="2" charset="2"/>
                  <a:buChar char="§"/>
                  <a:tabLst/>
                  <a:defRPr/>
                </a:pPr>
                <a:endParaRPr kumimoji="0" lang="en-US" sz="1600" b="0" i="0" u="none" strike="noStrike" kern="0" cap="none" spc="0" normalizeH="0" baseline="0" noProof="0">
                  <a:ln>
                    <a:noFill/>
                  </a:ln>
                  <a:solidFill>
                    <a:schemeClr val="bg1"/>
                  </a:solidFill>
                  <a:effectLst/>
                  <a:uLnTx/>
                  <a:uFillTx/>
                  <a:latin typeface="Arial"/>
                  <a:ea typeface="+mn-ea"/>
                  <a:cs typeface="+mn-cs"/>
                </a:endParaRPr>
              </a:p>
            </p:txBody>
          </p:sp>
        </p:grpSp>
        <p:grpSp>
          <p:nvGrpSpPr>
            <p:cNvPr id="14" name="Gruppieren 96">
              <a:extLst>
                <a:ext uri="{FF2B5EF4-FFF2-40B4-BE49-F238E27FC236}">
                  <a16:creationId xmlns:a16="http://schemas.microsoft.com/office/drawing/2014/main" id="{29C62260-F400-3E30-C6B3-6BF3FACEC537}"/>
                </a:ext>
              </a:extLst>
            </p:cNvPr>
            <p:cNvGrpSpPr/>
            <p:nvPr/>
          </p:nvGrpSpPr>
          <p:grpSpPr>
            <a:xfrm>
              <a:off x="5040936" y="2123677"/>
              <a:ext cx="1390891" cy="3684521"/>
              <a:chOff x="4966486" y="2132659"/>
              <a:chExt cx="1390891" cy="3684521"/>
            </a:xfrm>
          </p:grpSpPr>
          <p:cxnSp>
            <p:nvCxnSpPr>
              <p:cNvPr id="15" name="Verbinder: gewinkelt 12">
                <a:extLst>
                  <a:ext uri="{FF2B5EF4-FFF2-40B4-BE49-F238E27FC236}">
                    <a16:creationId xmlns:a16="http://schemas.microsoft.com/office/drawing/2014/main" id="{3CC513AF-3AFE-27A3-5BAF-DE171316CCC5}"/>
                  </a:ext>
                </a:extLst>
              </p:cNvPr>
              <p:cNvCxnSpPr>
                <a:cxnSpLocks/>
                <a:stCxn id="20" idx="1"/>
                <a:endCxn id="24" idx="1"/>
              </p:cNvCxnSpPr>
              <p:nvPr/>
            </p:nvCxnSpPr>
            <p:spPr>
              <a:xfrm rot="10800000" flipH="1" flipV="1">
                <a:off x="5223224" y="2455825"/>
                <a:ext cx="72298" cy="3222856"/>
              </a:xfrm>
              <a:prstGeom prst="bentConnector3">
                <a:avLst>
                  <a:gd name="adj1" fmla="val -316191"/>
                </a:avLst>
              </a:prstGeom>
              <a:noFill/>
              <a:ln w="19050" cap="flat" cmpd="sng" algn="ctr">
                <a:solidFill>
                  <a:srgbClr val="3C3C3C">
                    <a:lumMod val="60000"/>
                    <a:lumOff val="40000"/>
                  </a:srgbClr>
                </a:solidFill>
                <a:prstDash val="solid"/>
                <a:miter lim="800000"/>
                <a:headEnd type="none" w="med" len="med"/>
                <a:tailEnd type="none" w="med" len="med"/>
              </a:ln>
              <a:effectLst/>
            </p:spPr>
          </p:cxnSp>
          <p:grpSp>
            <p:nvGrpSpPr>
              <p:cNvPr id="16" name="Gruppieren 16">
                <a:extLst>
                  <a:ext uri="{FF2B5EF4-FFF2-40B4-BE49-F238E27FC236}">
                    <a16:creationId xmlns:a16="http://schemas.microsoft.com/office/drawing/2014/main" id="{0048FF77-3F40-9E17-555E-717BB33E6C84}"/>
                  </a:ext>
                </a:extLst>
              </p:cNvPr>
              <p:cNvGrpSpPr/>
              <p:nvPr/>
            </p:nvGrpSpPr>
            <p:grpSpPr>
              <a:xfrm>
                <a:off x="5218554" y="2132659"/>
                <a:ext cx="1138823" cy="3684521"/>
                <a:chOff x="8789276" y="1086134"/>
                <a:chExt cx="1032268" cy="3684521"/>
              </a:xfrm>
            </p:grpSpPr>
            <p:sp>
              <p:nvSpPr>
                <p:cNvPr id="20" name="Textfeld 17">
                  <a:extLst>
                    <a:ext uri="{FF2B5EF4-FFF2-40B4-BE49-F238E27FC236}">
                      <a16:creationId xmlns:a16="http://schemas.microsoft.com/office/drawing/2014/main" id="{E7F449C1-9947-C036-82A9-1A5D9B9C917E}"/>
                    </a:ext>
                  </a:extLst>
                </p:cNvPr>
                <p:cNvSpPr txBox="1"/>
                <p:nvPr/>
              </p:nvSpPr>
              <p:spPr>
                <a:xfrm>
                  <a:off x="8793509" y="1086134"/>
                  <a:ext cx="991425" cy="646331"/>
                </a:xfrm>
                <a:prstGeom prst="rect">
                  <a:avLst/>
                </a:prstGeom>
                <a:noFill/>
              </p:spPr>
              <p:txBody>
                <a:bodyPr wrap="none" rtlCol="0">
                  <a:spAutoFit/>
                </a:bodyPr>
                <a:lstStyle/>
                <a:p>
                  <a:pPr marL="0" marR="0" lvl="0" indent="0" defTabSz="914400" eaLnBrk="1" fontAlgn="auto" latinLnBrk="0" hangingPunct="1">
                    <a:lnSpc>
                      <a:spcPct val="100000"/>
                    </a:lnSpc>
                    <a:spcBef>
                      <a:spcPts val="800"/>
                    </a:spcBef>
                    <a:spcAft>
                      <a:spcPts val="0"/>
                    </a:spcAft>
                    <a:buClr>
                      <a:srgbClr val="007D40"/>
                    </a:buClr>
                    <a:buSzTx/>
                    <a:buFontTx/>
                    <a:buNone/>
                    <a:tabLst/>
                    <a:defRPr/>
                  </a:pPr>
                  <a:r>
                    <a:rPr kumimoji="0" lang="en-US" sz="1200" b="1" i="0" u="none" strike="noStrike" kern="0" cap="none" spc="0" normalizeH="0" baseline="0" noProof="0">
                      <a:ln>
                        <a:noFill/>
                      </a:ln>
                      <a:solidFill>
                        <a:srgbClr val="F2F2F2"/>
                      </a:solidFill>
                      <a:effectLst/>
                      <a:uLnTx/>
                      <a:uFillTx/>
                      <a:latin typeface="Arial"/>
                    </a:rPr>
                    <a:t>Policies</a:t>
                  </a:r>
                  <a:br>
                    <a:rPr kumimoji="0" lang="en-US" sz="1200" b="1" i="0" u="none" strike="noStrike" kern="0" cap="none" spc="0" normalizeH="0" baseline="0" noProof="0">
                      <a:ln>
                        <a:noFill/>
                      </a:ln>
                      <a:solidFill>
                        <a:srgbClr val="F2F2F2"/>
                      </a:solidFill>
                      <a:effectLst/>
                      <a:uLnTx/>
                      <a:uFillTx/>
                      <a:latin typeface="Arial"/>
                    </a:rPr>
                  </a:br>
                  <a:r>
                    <a:rPr kumimoji="0" lang="en-US" sz="1200" b="1" i="0" u="none" strike="noStrike" kern="0" cap="none" spc="0" normalizeH="0" baseline="0" noProof="0">
                      <a:ln>
                        <a:noFill/>
                      </a:ln>
                      <a:solidFill>
                        <a:srgbClr val="F2F2F2"/>
                      </a:solidFill>
                      <a:effectLst/>
                      <a:uLnTx/>
                      <a:uFillTx/>
                      <a:latin typeface="Arial"/>
                    </a:rPr>
                    <a:t>Processes</a:t>
                  </a:r>
                  <a:br>
                    <a:rPr kumimoji="0" lang="en-US" sz="1200" b="1" i="0" u="none" strike="noStrike" kern="0" cap="none" spc="0" normalizeH="0" baseline="0" noProof="0">
                      <a:ln>
                        <a:noFill/>
                      </a:ln>
                      <a:solidFill>
                        <a:srgbClr val="F2F2F2"/>
                      </a:solidFill>
                      <a:effectLst/>
                      <a:uLnTx/>
                      <a:uFillTx/>
                      <a:latin typeface="Arial"/>
                    </a:rPr>
                  </a:br>
                  <a:r>
                    <a:rPr kumimoji="0" lang="en-US" sz="1200" b="1" i="0" u="none" strike="noStrike" kern="0" cap="none" spc="0" normalizeH="0" baseline="0" noProof="0">
                      <a:ln>
                        <a:noFill/>
                      </a:ln>
                      <a:solidFill>
                        <a:srgbClr val="F2F2F2"/>
                      </a:solidFill>
                      <a:effectLst/>
                      <a:uLnTx/>
                      <a:uFillTx/>
                      <a:latin typeface="Arial"/>
                    </a:rPr>
                    <a:t>Awareness</a:t>
                  </a:r>
                </a:p>
              </p:txBody>
            </p:sp>
            <p:sp>
              <p:nvSpPr>
                <p:cNvPr id="21" name="Textfeld 18">
                  <a:extLst>
                    <a:ext uri="{FF2B5EF4-FFF2-40B4-BE49-F238E27FC236}">
                      <a16:creationId xmlns:a16="http://schemas.microsoft.com/office/drawing/2014/main" id="{7121D59A-FFBE-4545-1A25-DD043ED30255}"/>
                    </a:ext>
                  </a:extLst>
                </p:cNvPr>
                <p:cNvSpPr txBox="1"/>
                <p:nvPr/>
              </p:nvSpPr>
              <p:spPr>
                <a:xfrm>
                  <a:off x="8802315" y="1809634"/>
                  <a:ext cx="687161" cy="646331"/>
                </a:xfrm>
                <a:prstGeom prst="rect">
                  <a:avLst/>
                </a:prstGeom>
                <a:noFill/>
              </p:spPr>
              <p:txBody>
                <a:bodyPr wrap="none" rtlCol="0">
                  <a:spAutoFit/>
                </a:bodyPr>
                <a:lstStyle/>
                <a:p>
                  <a:pPr marL="0" marR="0" lvl="0" indent="0" defTabSz="914400" eaLnBrk="1" fontAlgn="auto" latinLnBrk="0" hangingPunct="1">
                    <a:lnSpc>
                      <a:spcPct val="100000"/>
                    </a:lnSpc>
                    <a:spcBef>
                      <a:spcPts val="800"/>
                    </a:spcBef>
                    <a:spcAft>
                      <a:spcPts val="0"/>
                    </a:spcAft>
                    <a:buClr>
                      <a:srgbClr val="007D40"/>
                    </a:buClr>
                    <a:buSzTx/>
                    <a:buFontTx/>
                    <a:buNone/>
                    <a:tabLst/>
                    <a:defRPr/>
                  </a:pPr>
                  <a:r>
                    <a:rPr kumimoji="0" lang="en-US" sz="1200" b="1" i="0" u="none" strike="noStrike" kern="0" cap="none" spc="0" normalizeH="0" baseline="0" noProof="0">
                      <a:ln>
                        <a:noFill/>
                      </a:ln>
                      <a:solidFill>
                        <a:srgbClr val="F2F2F2"/>
                      </a:solidFill>
                      <a:effectLst/>
                      <a:uLnTx/>
                      <a:uFillTx/>
                      <a:latin typeface="Arial"/>
                    </a:rPr>
                    <a:t>Vehicle/</a:t>
                  </a:r>
                  <a:br>
                    <a:rPr kumimoji="0" lang="en-US" sz="1200" b="1" i="0" u="none" strike="noStrike" kern="0" cap="none" spc="0" normalizeH="0" baseline="0" noProof="0">
                      <a:ln>
                        <a:noFill/>
                      </a:ln>
                      <a:solidFill>
                        <a:srgbClr val="F2F2F2"/>
                      </a:solidFill>
                      <a:effectLst/>
                      <a:uLnTx/>
                      <a:uFillTx/>
                      <a:latin typeface="Arial"/>
                    </a:rPr>
                  </a:br>
                  <a:r>
                    <a:rPr kumimoji="0" lang="en-US" sz="1200" b="1" i="0" u="none" strike="noStrike" kern="0" cap="none" spc="0" normalizeH="0" baseline="0" noProof="0">
                      <a:ln>
                        <a:noFill/>
                      </a:ln>
                      <a:solidFill>
                        <a:srgbClr val="F2F2F2"/>
                      </a:solidFill>
                      <a:effectLst/>
                      <a:uLnTx/>
                      <a:uFillTx/>
                      <a:latin typeface="Arial"/>
                    </a:rPr>
                    <a:t>Item </a:t>
                  </a:r>
                  <a:br>
                    <a:rPr kumimoji="0" lang="en-US" sz="1200" b="1" i="0" u="none" strike="noStrike" kern="0" cap="none" spc="0" normalizeH="0" baseline="0" noProof="0">
                      <a:ln>
                        <a:noFill/>
                      </a:ln>
                      <a:solidFill>
                        <a:srgbClr val="F2F2F2"/>
                      </a:solidFill>
                      <a:effectLst/>
                      <a:uLnTx/>
                      <a:uFillTx/>
                      <a:latin typeface="Arial"/>
                    </a:rPr>
                  </a:br>
                  <a:r>
                    <a:rPr kumimoji="0" lang="en-US" sz="1200" b="1" i="0" u="none" strike="noStrike" kern="0" cap="none" spc="0" normalizeH="0" baseline="0" noProof="0">
                      <a:ln>
                        <a:noFill/>
                      </a:ln>
                      <a:solidFill>
                        <a:srgbClr val="F2F2F2"/>
                      </a:solidFill>
                      <a:effectLst/>
                      <a:uLnTx/>
                      <a:uFillTx/>
                      <a:latin typeface="Arial"/>
                    </a:rPr>
                    <a:t>Level</a:t>
                  </a:r>
                </a:p>
              </p:txBody>
            </p:sp>
            <p:sp>
              <p:nvSpPr>
                <p:cNvPr id="22" name="Textfeld 19">
                  <a:extLst>
                    <a:ext uri="{FF2B5EF4-FFF2-40B4-BE49-F238E27FC236}">
                      <a16:creationId xmlns:a16="http://schemas.microsoft.com/office/drawing/2014/main" id="{30FA60D7-5911-835C-54AF-083DFD08C9E9}"/>
                    </a:ext>
                  </a:extLst>
                </p:cNvPr>
                <p:cNvSpPr txBox="1"/>
                <p:nvPr/>
              </p:nvSpPr>
              <p:spPr>
                <a:xfrm>
                  <a:off x="8789276" y="2524061"/>
                  <a:ext cx="718081" cy="646331"/>
                </a:xfrm>
                <a:prstGeom prst="rect">
                  <a:avLst/>
                </a:prstGeom>
                <a:noFill/>
              </p:spPr>
              <p:txBody>
                <a:bodyPr wrap="none" rtlCol="0">
                  <a:spAutoFit/>
                </a:bodyPr>
                <a:lstStyle/>
                <a:p>
                  <a:pPr marL="0" marR="0" lvl="0" indent="0" defTabSz="914400" eaLnBrk="1" fontAlgn="auto" latinLnBrk="0" hangingPunct="1">
                    <a:lnSpc>
                      <a:spcPct val="100000"/>
                    </a:lnSpc>
                    <a:spcBef>
                      <a:spcPts val="800"/>
                    </a:spcBef>
                    <a:spcAft>
                      <a:spcPts val="0"/>
                    </a:spcAft>
                    <a:buClr>
                      <a:srgbClr val="007D40"/>
                    </a:buClr>
                    <a:buSzTx/>
                    <a:buFontTx/>
                    <a:buNone/>
                    <a:tabLst/>
                    <a:defRPr/>
                  </a:pPr>
                  <a:r>
                    <a:rPr kumimoji="0" lang="en-US" sz="1200" b="1" i="0" u="none" strike="noStrike" kern="0" cap="none" spc="0" normalizeH="0" baseline="0" noProof="0">
                      <a:ln>
                        <a:noFill/>
                      </a:ln>
                      <a:solidFill>
                        <a:srgbClr val="3C3C3C"/>
                      </a:solidFill>
                      <a:effectLst/>
                      <a:uLnTx/>
                      <a:uFillTx/>
                      <a:latin typeface="Arial"/>
                    </a:rPr>
                    <a:t>Domain/</a:t>
                  </a:r>
                  <a:br>
                    <a:rPr kumimoji="0" lang="en-US" sz="1200" b="1" i="0" u="none" strike="noStrike" kern="0" cap="none" spc="0" normalizeH="0" baseline="0" noProof="0">
                      <a:ln>
                        <a:noFill/>
                      </a:ln>
                      <a:solidFill>
                        <a:srgbClr val="3C3C3C"/>
                      </a:solidFill>
                      <a:effectLst/>
                      <a:uLnTx/>
                      <a:uFillTx/>
                      <a:latin typeface="Arial"/>
                    </a:rPr>
                  </a:br>
                  <a:r>
                    <a:rPr kumimoji="0" lang="en-US" sz="1200" b="1" i="0" u="none" strike="noStrike" kern="0" cap="none" spc="0" normalizeH="0" baseline="0" noProof="0">
                      <a:ln>
                        <a:noFill/>
                      </a:ln>
                      <a:solidFill>
                        <a:srgbClr val="3C3C3C"/>
                      </a:solidFill>
                      <a:effectLst/>
                      <a:uLnTx/>
                      <a:uFillTx/>
                      <a:latin typeface="Arial"/>
                    </a:rPr>
                    <a:t>System</a:t>
                  </a:r>
                  <a:br>
                    <a:rPr kumimoji="0" lang="en-US" sz="1200" b="1" i="0" u="none" strike="noStrike" kern="0" cap="none" spc="0" normalizeH="0" baseline="0" noProof="0">
                      <a:ln>
                        <a:noFill/>
                      </a:ln>
                      <a:solidFill>
                        <a:srgbClr val="3C3C3C"/>
                      </a:solidFill>
                      <a:effectLst/>
                      <a:uLnTx/>
                      <a:uFillTx/>
                      <a:latin typeface="Arial"/>
                    </a:rPr>
                  </a:br>
                  <a:r>
                    <a:rPr kumimoji="0" lang="en-US" sz="1200" b="1" i="0" u="none" strike="noStrike" kern="0" cap="none" spc="0" normalizeH="0" baseline="0" noProof="0">
                      <a:ln>
                        <a:noFill/>
                      </a:ln>
                      <a:solidFill>
                        <a:srgbClr val="3C3C3C"/>
                      </a:solidFill>
                      <a:effectLst/>
                      <a:uLnTx/>
                      <a:uFillTx/>
                      <a:latin typeface="Arial"/>
                    </a:rPr>
                    <a:t>Level</a:t>
                  </a:r>
                </a:p>
              </p:txBody>
            </p:sp>
            <p:sp>
              <p:nvSpPr>
                <p:cNvPr id="23" name="Textfeld 20">
                  <a:extLst>
                    <a:ext uri="{FF2B5EF4-FFF2-40B4-BE49-F238E27FC236}">
                      <a16:creationId xmlns:a16="http://schemas.microsoft.com/office/drawing/2014/main" id="{6D7B2891-DF01-AB8C-40D3-A31A985F3834}"/>
                    </a:ext>
                  </a:extLst>
                </p:cNvPr>
                <p:cNvSpPr txBox="1"/>
                <p:nvPr/>
              </p:nvSpPr>
              <p:spPr>
                <a:xfrm>
                  <a:off x="8789276" y="3390691"/>
                  <a:ext cx="1032268" cy="461665"/>
                </a:xfrm>
                <a:prstGeom prst="rect">
                  <a:avLst/>
                </a:prstGeom>
                <a:noFill/>
              </p:spPr>
              <p:txBody>
                <a:bodyPr wrap="square" rtlCol="0">
                  <a:spAutoFit/>
                </a:bodyPr>
                <a:lstStyle/>
                <a:p>
                  <a:pPr marL="0" marR="0" lvl="0" indent="0" defTabSz="914400" eaLnBrk="1" fontAlgn="auto" latinLnBrk="0" hangingPunct="1">
                    <a:lnSpc>
                      <a:spcPct val="100000"/>
                    </a:lnSpc>
                    <a:spcBef>
                      <a:spcPts val="800"/>
                    </a:spcBef>
                    <a:spcAft>
                      <a:spcPts val="0"/>
                    </a:spcAft>
                    <a:buClr>
                      <a:srgbClr val="007D40"/>
                    </a:buClr>
                    <a:buSzTx/>
                    <a:buFontTx/>
                    <a:buNone/>
                    <a:tabLst/>
                    <a:defRPr/>
                  </a:pPr>
                  <a:r>
                    <a:rPr kumimoji="0" lang="en-US" sz="1200" b="1" i="0" u="none" strike="noStrike" kern="0" cap="none" spc="0" normalizeH="0" baseline="0" noProof="0">
                      <a:ln>
                        <a:noFill/>
                      </a:ln>
                      <a:solidFill>
                        <a:srgbClr val="3C3C3C"/>
                      </a:solidFill>
                      <a:effectLst/>
                      <a:uLnTx/>
                      <a:uFillTx/>
                      <a:latin typeface="Arial"/>
                    </a:rPr>
                    <a:t>Component</a:t>
                  </a:r>
                  <a:br>
                    <a:rPr kumimoji="0" lang="en-US" sz="1200" b="1" i="0" u="none" strike="noStrike" kern="0" cap="none" spc="0" normalizeH="0" baseline="0" noProof="0">
                      <a:ln>
                        <a:noFill/>
                      </a:ln>
                      <a:solidFill>
                        <a:srgbClr val="3C3C3C"/>
                      </a:solidFill>
                      <a:effectLst/>
                      <a:uLnTx/>
                      <a:uFillTx/>
                      <a:latin typeface="Arial"/>
                    </a:rPr>
                  </a:br>
                  <a:r>
                    <a:rPr kumimoji="0" lang="en-US" sz="1200" b="1" i="0" u="none" strike="noStrike" kern="0" cap="none" spc="0" normalizeH="0" baseline="0" noProof="0">
                      <a:ln>
                        <a:noFill/>
                      </a:ln>
                      <a:solidFill>
                        <a:srgbClr val="3C3C3C"/>
                      </a:solidFill>
                      <a:effectLst/>
                      <a:uLnTx/>
                      <a:uFillTx/>
                      <a:latin typeface="Arial"/>
                    </a:rPr>
                    <a:t>Level</a:t>
                  </a:r>
                </a:p>
              </p:txBody>
            </p:sp>
            <p:sp>
              <p:nvSpPr>
                <p:cNvPr id="24" name="Textfeld 21">
                  <a:extLst>
                    <a:ext uri="{FF2B5EF4-FFF2-40B4-BE49-F238E27FC236}">
                      <a16:creationId xmlns:a16="http://schemas.microsoft.com/office/drawing/2014/main" id="{C664506C-E38E-28DC-3099-E0D4F302C64F}"/>
                    </a:ext>
                  </a:extLst>
                </p:cNvPr>
                <p:cNvSpPr txBox="1"/>
                <p:nvPr/>
              </p:nvSpPr>
              <p:spPr>
                <a:xfrm>
                  <a:off x="8859042" y="4493656"/>
                  <a:ext cx="446367" cy="276999"/>
                </a:xfrm>
                <a:prstGeom prst="rect">
                  <a:avLst/>
                </a:prstGeom>
                <a:noFill/>
              </p:spPr>
              <p:txBody>
                <a:bodyPr wrap="none" rtlCol="0">
                  <a:spAutoFit/>
                </a:bodyPr>
                <a:lstStyle/>
                <a:p>
                  <a:pPr marL="0" marR="0" lvl="0" indent="0" defTabSz="914400" eaLnBrk="1" fontAlgn="auto" latinLnBrk="0" hangingPunct="1">
                    <a:lnSpc>
                      <a:spcPct val="100000"/>
                    </a:lnSpc>
                    <a:spcBef>
                      <a:spcPts val="800"/>
                    </a:spcBef>
                    <a:spcAft>
                      <a:spcPts val="0"/>
                    </a:spcAft>
                    <a:buClr>
                      <a:srgbClr val="007D40"/>
                    </a:buClr>
                    <a:buSzTx/>
                    <a:buFontTx/>
                    <a:buNone/>
                    <a:tabLst/>
                    <a:defRPr/>
                  </a:pPr>
                  <a:r>
                    <a:rPr kumimoji="0" lang="en-US" sz="1200" b="1" i="0" u="none" strike="noStrike" kern="0" cap="none" spc="0" normalizeH="0" baseline="0" noProof="0" dirty="0">
                      <a:ln>
                        <a:noFill/>
                      </a:ln>
                      <a:solidFill>
                        <a:schemeClr val="bg1"/>
                      </a:solidFill>
                      <a:effectLst/>
                      <a:uLnTx/>
                      <a:uFillTx/>
                      <a:latin typeface="Arial"/>
                    </a:rPr>
                    <a:t>SoC</a:t>
                  </a:r>
                </a:p>
              </p:txBody>
            </p:sp>
          </p:grpSp>
          <p:cxnSp>
            <p:nvCxnSpPr>
              <p:cNvPr id="17" name="Gerader Verbinder 39">
                <a:extLst>
                  <a:ext uri="{FF2B5EF4-FFF2-40B4-BE49-F238E27FC236}">
                    <a16:creationId xmlns:a16="http://schemas.microsoft.com/office/drawing/2014/main" id="{6230DB00-465B-12B2-48E0-5C978EE80993}"/>
                  </a:ext>
                </a:extLst>
              </p:cNvPr>
              <p:cNvCxnSpPr>
                <a:cxnSpLocks/>
              </p:cNvCxnSpPr>
              <p:nvPr/>
            </p:nvCxnSpPr>
            <p:spPr>
              <a:xfrm flipH="1" flipV="1">
                <a:off x="4966486" y="3158434"/>
                <a:ext cx="251736" cy="2"/>
              </a:xfrm>
              <a:prstGeom prst="line">
                <a:avLst/>
              </a:prstGeom>
              <a:noFill/>
              <a:ln w="19050" cap="flat" cmpd="sng" algn="ctr">
                <a:solidFill>
                  <a:srgbClr val="3C3C3C">
                    <a:lumMod val="60000"/>
                    <a:lumOff val="40000"/>
                  </a:srgbClr>
                </a:solidFill>
                <a:prstDash val="solid"/>
                <a:miter lim="800000"/>
                <a:headEnd type="none" w="med" len="med"/>
                <a:tailEnd type="none" w="med" len="med"/>
              </a:ln>
              <a:effectLst/>
            </p:spPr>
          </p:cxnSp>
          <p:cxnSp>
            <p:nvCxnSpPr>
              <p:cNvPr id="18" name="Gerader Verbinder 40">
                <a:extLst>
                  <a:ext uri="{FF2B5EF4-FFF2-40B4-BE49-F238E27FC236}">
                    <a16:creationId xmlns:a16="http://schemas.microsoft.com/office/drawing/2014/main" id="{96CFBC62-0CF5-5D55-478D-26FC1D15E120}"/>
                  </a:ext>
                </a:extLst>
              </p:cNvPr>
              <p:cNvCxnSpPr>
                <a:cxnSpLocks/>
              </p:cNvCxnSpPr>
              <p:nvPr/>
            </p:nvCxnSpPr>
            <p:spPr>
              <a:xfrm flipH="1" flipV="1">
                <a:off x="4971874" y="3914926"/>
                <a:ext cx="251736" cy="2"/>
              </a:xfrm>
              <a:prstGeom prst="line">
                <a:avLst/>
              </a:prstGeom>
              <a:noFill/>
              <a:ln w="19050" cap="flat" cmpd="sng" algn="ctr">
                <a:solidFill>
                  <a:srgbClr val="3C3C3C">
                    <a:lumMod val="60000"/>
                    <a:lumOff val="40000"/>
                  </a:srgbClr>
                </a:solidFill>
                <a:prstDash val="solid"/>
                <a:miter lim="800000"/>
                <a:headEnd type="none" w="med" len="med"/>
                <a:tailEnd type="none" w="med" len="med"/>
              </a:ln>
              <a:effectLst/>
            </p:spPr>
          </p:cxnSp>
          <p:cxnSp>
            <p:nvCxnSpPr>
              <p:cNvPr id="19" name="Gerader Verbinder 41">
                <a:extLst>
                  <a:ext uri="{FF2B5EF4-FFF2-40B4-BE49-F238E27FC236}">
                    <a16:creationId xmlns:a16="http://schemas.microsoft.com/office/drawing/2014/main" id="{9EB29193-7B13-1D2D-B846-6F7979D14AC0}"/>
                  </a:ext>
                </a:extLst>
              </p:cNvPr>
              <p:cNvCxnSpPr>
                <a:cxnSpLocks/>
              </p:cNvCxnSpPr>
              <p:nvPr/>
            </p:nvCxnSpPr>
            <p:spPr>
              <a:xfrm flipH="1" flipV="1">
                <a:off x="4970331" y="4661749"/>
                <a:ext cx="251736" cy="2"/>
              </a:xfrm>
              <a:prstGeom prst="line">
                <a:avLst/>
              </a:prstGeom>
              <a:noFill/>
              <a:ln w="19050" cap="flat" cmpd="sng" algn="ctr">
                <a:solidFill>
                  <a:srgbClr val="3C3C3C">
                    <a:lumMod val="60000"/>
                    <a:lumOff val="40000"/>
                  </a:srgbClr>
                </a:solidFill>
                <a:prstDash val="solid"/>
                <a:miter lim="800000"/>
                <a:headEnd type="none" w="med" len="med"/>
                <a:tailEnd type="none" w="med" len="med"/>
              </a:ln>
              <a:effectLst/>
            </p:spPr>
          </p:cxnSp>
        </p:grpSp>
      </p:grpSp>
      <p:grpSp>
        <p:nvGrpSpPr>
          <p:cNvPr id="30" name="Gruppieren 98">
            <a:extLst>
              <a:ext uri="{FF2B5EF4-FFF2-40B4-BE49-F238E27FC236}">
                <a16:creationId xmlns:a16="http://schemas.microsoft.com/office/drawing/2014/main" id="{FC3714BE-C6DB-6924-DA6B-1DEB3BAC994E}"/>
              </a:ext>
            </a:extLst>
          </p:cNvPr>
          <p:cNvGrpSpPr/>
          <p:nvPr/>
        </p:nvGrpSpPr>
        <p:grpSpPr>
          <a:xfrm>
            <a:off x="2687028" y="5952875"/>
            <a:ext cx="1487497" cy="345510"/>
            <a:chOff x="2069723" y="5640816"/>
            <a:chExt cx="1487497" cy="345510"/>
          </a:xfrm>
        </p:grpSpPr>
        <p:sp>
          <p:nvSpPr>
            <p:cNvPr id="31" name="Text Placeholder 10">
              <a:extLst>
                <a:ext uri="{FF2B5EF4-FFF2-40B4-BE49-F238E27FC236}">
                  <a16:creationId xmlns:a16="http://schemas.microsoft.com/office/drawing/2014/main" id="{191DACF5-FDE9-E179-B77B-048318980F97}"/>
                </a:ext>
              </a:extLst>
            </p:cNvPr>
            <p:cNvSpPr txBox="1">
              <a:spLocks/>
            </p:cNvSpPr>
            <p:nvPr/>
          </p:nvSpPr>
          <p:spPr>
            <a:xfrm>
              <a:off x="2069723" y="5713948"/>
              <a:ext cx="992736" cy="215443"/>
            </a:xfrm>
            <a:prstGeom prst="rect">
              <a:avLst/>
            </a:prstGeom>
          </p:spPr>
          <p:txBody>
            <a:bodyPr wrap="square" lIns="0" tIns="0" rIns="0" bIns="0">
              <a:spAutoFit/>
            </a:bodyPr>
            <a:lstStyle>
              <a:lvl1pPr marL="0" indent="0" algn="r"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a:ln>
                    <a:noFill/>
                  </a:ln>
                  <a:solidFill>
                    <a:schemeClr val="bg1"/>
                  </a:solidFill>
                  <a:effectLst/>
                  <a:uLnTx/>
                  <a:uFillTx/>
                  <a:latin typeface="Arial"/>
                </a:rPr>
                <a:t>Secure Boot</a:t>
              </a:r>
            </a:p>
          </p:txBody>
        </p:sp>
        <p:pic>
          <p:nvPicPr>
            <p:cNvPr id="32" name="Graphic 39" descr="Ribbon outline">
              <a:extLst>
                <a:ext uri="{FF2B5EF4-FFF2-40B4-BE49-F238E27FC236}">
                  <a16:creationId xmlns:a16="http://schemas.microsoft.com/office/drawing/2014/main" id="{DE26C9C3-3507-8948-D7B6-FDB70FDDC4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1710" y="5640816"/>
              <a:ext cx="345510" cy="345510"/>
            </a:xfrm>
            <a:prstGeom prst="rect">
              <a:avLst/>
            </a:prstGeom>
          </p:spPr>
        </p:pic>
      </p:grpSp>
      <p:grpSp>
        <p:nvGrpSpPr>
          <p:cNvPr id="33" name="Gruppieren 99">
            <a:extLst>
              <a:ext uri="{FF2B5EF4-FFF2-40B4-BE49-F238E27FC236}">
                <a16:creationId xmlns:a16="http://schemas.microsoft.com/office/drawing/2014/main" id="{D9294101-46E0-F5FD-8F9A-C466D6DD897A}"/>
              </a:ext>
            </a:extLst>
          </p:cNvPr>
          <p:cNvGrpSpPr/>
          <p:nvPr/>
        </p:nvGrpSpPr>
        <p:grpSpPr>
          <a:xfrm>
            <a:off x="1352198" y="4043983"/>
            <a:ext cx="2230413" cy="430887"/>
            <a:chOff x="850393" y="3866674"/>
            <a:chExt cx="2230413" cy="430887"/>
          </a:xfrm>
        </p:grpSpPr>
        <p:sp>
          <p:nvSpPr>
            <p:cNvPr id="34" name="Text Placeholder 16">
              <a:extLst>
                <a:ext uri="{FF2B5EF4-FFF2-40B4-BE49-F238E27FC236}">
                  <a16:creationId xmlns:a16="http://schemas.microsoft.com/office/drawing/2014/main" id="{A38FAE95-FFC9-1ECB-2205-1F4672954595}"/>
                </a:ext>
              </a:extLst>
            </p:cNvPr>
            <p:cNvSpPr txBox="1">
              <a:spLocks/>
            </p:cNvSpPr>
            <p:nvPr/>
          </p:nvSpPr>
          <p:spPr>
            <a:xfrm>
              <a:off x="850393" y="3866674"/>
              <a:ext cx="1753053" cy="430887"/>
            </a:xfrm>
            <a:prstGeom prst="rect">
              <a:avLst/>
            </a:prstGeom>
          </p:spPr>
          <p:txBody>
            <a:bodyPr wrap="square" lIns="0" tIns="0" rIns="0" bIns="0">
              <a:spAutoFit/>
            </a:bodyPr>
            <a:lstStyle>
              <a:lvl1pPr marL="0" indent="0" algn="r"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a:ln>
                    <a:noFill/>
                  </a:ln>
                  <a:solidFill>
                    <a:schemeClr val="bg1"/>
                  </a:solidFill>
                  <a:effectLst/>
                  <a:uLnTx/>
                  <a:uFillTx/>
                  <a:latin typeface="Arial"/>
                </a:rPr>
                <a:t>Secure on/off-board </a:t>
              </a:r>
              <a:br>
                <a:rPr kumimoji="0" lang="en-US" sz="1400" b="0" i="0" u="none" strike="noStrike" kern="1200" cap="none" spc="0" normalizeH="0" baseline="0" noProof="0">
                  <a:ln>
                    <a:noFill/>
                  </a:ln>
                  <a:solidFill>
                    <a:schemeClr val="bg1"/>
                  </a:solidFill>
                  <a:effectLst/>
                  <a:uLnTx/>
                  <a:uFillTx/>
                  <a:latin typeface="Arial"/>
                </a:rPr>
              </a:br>
              <a:r>
                <a:rPr kumimoji="0" lang="en-US" sz="1400" b="0" i="0" u="none" strike="noStrike" kern="1200" cap="none" spc="0" normalizeH="0" baseline="0" noProof="0">
                  <a:ln>
                    <a:noFill/>
                  </a:ln>
                  <a:solidFill>
                    <a:schemeClr val="bg1"/>
                  </a:solidFill>
                  <a:effectLst/>
                  <a:uLnTx/>
                  <a:uFillTx/>
                  <a:latin typeface="Arial"/>
                </a:rPr>
                <a:t>Communication</a:t>
              </a:r>
            </a:p>
          </p:txBody>
        </p:sp>
        <p:pic>
          <p:nvPicPr>
            <p:cNvPr id="35" name="Graphic 43" descr="Network diagram with solid fill">
              <a:extLst>
                <a:ext uri="{FF2B5EF4-FFF2-40B4-BE49-F238E27FC236}">
                  <a16:creationId xmlns:a16="http://schemas.microsoft.com/office/drawing/2014/main" id="{1D5965BA-BDDA-D5CB-2B90-F24B91718CE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35296" y="3929228"/>
              <a:ext cx="345510" cy="345510"/>
            </a:xfrm>
            <a:prstGeom prst="rect">
              <a:avLst/>
            </a:prstGeom>
          </p:spPr>
        </p:pic>
      </p:grpSp>
      <p:sp>
        <p:nvSpPr>
          <p:cNvPr id="36" name="Text Placeholder 18">
            <a:extLst>
              <a:ext uri="{FF2B5EF4-FFF2-40B4-BE49-F238E27FC236}">
                <a16:creationId xmlns:a16="http://schemas.microsoft.com/office/drawing/2014/main" id="{0235CD20-C99D-9B82-3B8D-9FDA705275C0}"/>
              </a:ext>
            </a:extLst>
          </p:cNvPr>
          <p:cNvSpPr txBox="1">
            <a:spLocks/>
          </p:cNvSpPr>
          <p:nvPr/>
        </p:nvSpPr>
        <p:spPr>
          <a:xfrm>
            <a:off x="2322630" y="2225104"/>
            <a:ext cx="1599126" cy="430887"/>
          </a:xfrm>
          <a:prstGeom prst="rect">
            <a:avLst/>
          </a:prstGeom>
        </p:spPr>
        <p:txBody>
          <a:bodyPr wrap="square" lIns="0" tIns="0" rIns="0" bIns="0">
            <a:spAutoFit/>
          </a:bodyPr>
          <a:lstStyle>
            <a:lvl1pPr marL="0" indent="0" algn="ctr"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a:ln>
                  <a:noFill/>
                </a:ln>
                <a:solidFill>
                  <a:schemeClr val="bg1"/>
                </a:solidFill>
                <a:effectLst/>
                <a:uLnTx/>
                <a:uFillTx/>
                <a:latin typeface="Arial"/>
              </a:rPr>
              <a:t>Cryptographic </a:t>
            </a:r>
            <a:br>
              <a:rPr kumimoji="0" lang="en-US" sz="1400" b="0" i="0" u="none" strike="noStrike" kern="1200" cap="none" spc="0" normalizeH="0" baseline="0" noProof="0">
                <a:ln>
                  <a:noFill/>
                </a:ln>
                <a:solidFill>
                  <a:schemeClr val="bg1"/>
                </a:solidFill>
                <a:effectLst/>
                <a:uLnTx/>
                <a:uFillTx/>
                <a:latin typeface="Arial"/>
              </a:rPr>
            </a:br>
            <a:r>
              <a:rPr kumimoji="0" lang="en-US" sz="1400" b="0" i="0" u="none" strike="noStrike" kern="1200" cap="none" spc="0" normalizeH="0" baseline="0" noProof="0">
                <a:ln>
                  <a:noFill/>
                </a:ln>
                <a:solidFill>
                  <a:schemeClr val="bg1"/>
                </a:solidFill>
                <a:effectLst/>
                <a:uLnTx/>
                <a:uFillTx/>
                <a:latin typeface="Arial"/>
              </a:rPr>
              <a:t>Services</a:t>
            </a:r>
          </a:p>
        </p:txBody>
      </p:sp>
      <p:grpSp>
        <p:nvGrpSpPr>
          <p:cNvPr id="37" name="Gruppieren 102">
            <a:extLst>
              <a:ext uri="{FF2B5EF4-FFF2-40B4-BE49-F238E27FC236}">
                <a16:creationId xmlns:a16="http://schemas.microsoft.com/office/drawing/2014/main" id="{B0FB4EA5-DC46-7907-D610-F096ED60D065}"/>
              </a:ext>
            </a:extLst>
          </p:cNvPr>
          <p:cNvGrpSpPr/>
          <p:nvPr/>
        </p:nvGrpSpPr>
        <p:grpSpPr>
          <a:xfrm>
            <a:off x="8178635" y="2286528"/>
            <a:ext cx="2639532" cy="345510"/>
            <a:chOff x="7801955" y="2263219"/>
            <a:chExt cx="2639532" cy="345510"/>
          </a:xfrm>
        </p:grpSpPr>
        <p:sp>
          <p:nvSpPr>
            <p:cNvPr id="38" name="Text Placeholder 14">
              <a:extLst>
                <a:ext uri="{FF2B5EF4-FFF2-40B4-BE49-F238E27FC236}">
                  <a16:creationId xmlns:a16="http://schemas.microsoft.com/office/drawing/2014/main" id="{AA92E899-D857-CD58-7542-94CDC33F9F8C}"/>
                </a:ext>
              </a:extLst>
            </p:cNvPr>
            <p:cNvSpPr txBox="1">
              <a:spLocks/>
            </p:cNvSpPr>
            <p:nvPr/>
          </p:nvSpPr>
          <p:spPr>
            <a:xfrm>
              <a:off x="8370249" y="2309181"/>
              <a:ext cx="2071238" cy="215444"/>
            </a:xfrm>
            <a:prstGeom prst="rect">
              <a:avLst/>
            </a:prstGeom>
          </p:spPr>
          <p:txBody>
            <a:bodyPr wrap="square" lIns="0" tIns="0" rIns="0" bIns="0">
              <a:spAutoFit/>
            </a:bodyPr>
            <a:lstStyle>
              <a:lvl1pPr marL="0" indent="0" algn="l"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dirty="0">
                  <a:ln>
                    <a:noFill/>
                  </a:ln>
                  <a:solidFill>
                    <a:schemeClr val="bg1"/>
                  </a:solidFill>
                  <a:effectLst/>
                  <a:uLnTx/>
                  <a:uFillTx/>
                  <a:latin typeface="Arial"/>
                </a:rPr>
                <a:t>Secure Key Management</a:t>
              </a:r>
            </a:p>
          </p:txBody>
        </p:sp>
        <p:pic>
          <p:nvPicPr>
            <p:cNvPr id="39" name="Graphic 41" descr="Key outline">
              <a:extLst>
                <a:ext uri="{FF2B5EF4-FFF2-40B4-BE49-F238E27FC236}">
                  <a16:creationId xmlns:a16="http://schemas.microsoft.com/office/drawing/2014/main" id="{44C3E607-CBED-BF9E-BAAD-B4E3E7FA0E1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2292355">
              <a:off x="7801955" y="2263219"/>
              <a:ext cx="345510" cy="345510"/>
            </a:xfrm>
            <a:prstGeom prst="rect">
              <a:avLst/>
            </a:prstGeom>
          </p:spPr>
        </p:pic>
      </p:grpSp>
      <p:grpSp>
        <p:nvGrpSpPr>
          <p:cNvPr id="40" name="Gruppieren 103">
            <a:extLst>
              <a:ext uri="{FF2B5EF4-FFF2-40B4-BE49-F238E27FC236}">
                <a16:creationId xmlns:a16="http://schemas.microsoft.com/office/drawing/2014/main" id="{13B7328C-54DF-B588-5E6B-A3AD96E73313}"/>
              </a:ext>
            </a:extLst>
          </p:cNvPr>
          <p:cNvGrpSpPr/>
          <p:nvPr/>
        </p:nvGrpSpPr>
        <p:grpSpPr>
          <a:xfrm>
            <a:off x="8630869" y="4082757"/>
            <a:ext cx="2344479" cy="345510"/>
            <a:chOff x="8129064" y="3905448"/>
            <a:chExt cx="2344479" cy="345510"/>
          </a:xfrm>
        </p:grpSpPr>
        <p:sp>
          <p:nvSpPr>
            <p:cNvPr id="41" name="Text Placeholder 12">
              <a:extLst>
                <a:ext uri="{FF2B5EF4-FFF2-40B4-BE49-F238E27FC236}">
                  <a16:creationId xmlns:a16="http://schemas.microsoft.com/office/drawing/2014/main" id="{570787FB-8762-C5D5-76A4-F436ECA578F5}"/>
                </a:ext>
              </a:extLst>
            </p:cNvPr>
            <p:cNvSpPr txBox="1">
              <a:spLocks/>
            </p:cNvSpPr>
            <p:nvPr/>
          </p:nvSpPr>
          <p:spPr>
            <a:xfrm>
              <a:off x="8892380" y="3982918"/>
              <a:ext cx="1581163" cy="223233"/>
            </a:xfrm>
            <a:prstGeom prst="rect">
              <a:avLst/>
            </a:prstGeom>
          </p:spPr>
          <p:txBody>
            <a:bodyPr wrap="square" lIns="0" tIns="0" rIns="0" bIns="0">
              <a:spAutoFit/>
            </a:bodyPr>
            <a:lstStyle>
              <a:lvl1pPr marL="0" indent="0" algn="l"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a:ln>
                    <a:noFill/>
                  </a:ln>
                  <a:solidFill>
                    <a:schemeClr val="bg1"/>
                  </a:solidFill>
                  <a:effectLst/>
                  <a:uLnTx/>
                  <a:uFillTx/>
                  <a:latin typeface="Arial"/>
                </a:rPr>
                <a:t>Intrusion Detection</a:t>
              </a:r>
            </a:p>
          </p:txBody>
        </p:sp>
        <p:pic>
          <p:nvPicPr>
            <p:cNvPr id="42" name="Graphic 40" descr="Research with solid fill">
              <a:extLst>
                <a:ext uri="{FF2B5EF4-FFF2-40B4-BE49-F238E27FC236}">
                  <a16:creationId xmlns:a16="http://schemas.microsoft.com/office/drawing/2014/main" id="{5176A0F7-A271-DC95-BE93-E93EB26A2CE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29064" y="3905448"/>
              <a:ext cx="345510" cy="345510"/>
            </a:xfrm>
            <a:prstGeom prst="rect">
              <a:avLst/>
            </a:prstGeom>
          </p:spPr>
        </p:pic>
      </p:grpSp>
      <p:grpSp>
        <p:nvGrpSpPr>
          <p:cNvPr id="43" name="Gruppieren 101">
            <a:extLst>
              <a:ext uri="{FF2B5EF4-FFF2-40B4-BE49-F238E27FC236}">
                <a16:creationId xmlns:a16="http://schemas.microsoft.com/office/drawing/2014/main" id="{F3CE1655-C8D7-B17E-42CC-42EC3B8A295C}"/>
              </a:ext>
            </a:extLst>
          </p:cNvPr>
          <p:cNvGrpSpPr/>
          <p:nvPr/>
        </p:nvGrpSpPr>
        <p:grpSpPr>
          <a:xfrm>
            <a:off x="5939898" y="1379906"/>
            <a:ext cx="2340444" cy="550885"/>
            <a:chOff x="5438093" y="1202597"/>
            <a:chExt cx="2340444" cy="550885"/>
          </a:xfrm>
        </p:grpSpPr>
        <p:sp>
          <p:nvSpPr>
            <p:cNvPr id="44" name="Text Placeholder 12">
              <a:extLst>
                <a:ext uri="{FF2B5EF4-FFF2-40B4-BE49-F238E27FC236}">
                  <a16:creationId xmlns:a16="http://schemas.microsoft.com/office/drawing/2014/main" id="{7A54BED0-15EF-8A94-C4F2-72D05315C205}"/>
                </a:ext>
              </a:extLst>
            </p:cNvPr>
            <p:cNvSpPr txBox="1">
              <a:spLocks/>
            </p:cNvSpPr>
            <p:nvPr/>
          </p:nvSpPr>
          <p:spPr>
            <a:xfrm>
              <a:off x="6181971" y="1213434"/>
              <a:ext cx="1596566" cy="430887"/>
            </a:xfrm>
            <a:prstGeom prst="rect">
              <a:avLst/>
            </a:prstGeom>
          </p:spPr>
          <p:txBody>
            <a:bodyPr wrap="square" lIns="0" tIns="0" rIns="0" bIns="0">
              <a:spAutoFit/>
            </a:bodyPr>
            <a:lstStyle>
              <a:lvl1pPr marL="0" indent="0" algn="l"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dirty="0">
                  <a:ln>
                    <a:noFill/>
                  </a:ln>
                  <a:solidFill>
                    <a:schemeClr val="bg1"/>
                  </a:solidFill>
                  <a:effectLst/>
                  <a:uLnTx/>
                  <a:uFillTx/>
                  <a:latin typeface="Arial"/>
                </a:rPr>
                <a:t>Secure ECU</a:t>
              </a:r>
              <a:br>
                <a:rPr kumimoji="0" lang="en-US" sz="1400" b="0" i="0" u="none" strike="noStrike" kern="1200" cap="none" spc="0" normalizeH="0" baseline="0" noProof="0" dirty="0">
                  <a:ln>
                    <a:noFill/>
                  </a:ln>
                  <a:solidFill>
                    <a:schemeClr val="bg1"/>
                  </a:solidFill>
                  <a:effectLst/>
                  <a:uLnTx/>
                  <a:uFillTx/>
                  <a:latin typeface="Arial"/>
                </a:rPr>
              </a:br>
              <a:r>
                <a:rPr kumimoji="0" lang="en-US" sz="1400" b="0" i="0" u="none" strike="noStrike" kern="1200" cap="none" spc="0" normalizeH="0" baseline="0" noProof="0" dirty="0">
                  <a:ln>
                    <a:noFill/>
                  </a:ln>
                  <a:solidFill>
                    <a:schemeClr val="bg1"/>
                  </a:solidFill>
                  <a:effectLst/>
                  <a:uLnTx/>
                  <a:uFillTx/>
                  <a:latin typeface="Arial"/>
                </a:rPr>
                <a:t> Access/Diagnosis</a:t>
              </a:r>
            </a:p>
          </p:txBody>
        </p:sp>
        <p:pic>
          <p:nvPicPr>
            <p:cNvPr id="45" name="Grafik 82" descr="Einfahrt verboten mit einfarbiger Füllung">
              <a:extLst>
                <a:ext uri="{FF2B5EF4-FFF2-40B4-BE49-F238E27FC236}">
                  <a16:creationId xmlns:a16="http://schemas.microsoft.com/office/drawing/2014/main" id="{E2CBB3EF-EAA6-77BA-5275-6C141A55EDD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38093" y="1202597"/>
              <a:ext cx="550885" cy="550885"/>
            </a:xfrm>
            <a:prstGeom prst="rect">
              <a:avLst/>
            </a:prstGeom>
          </p:spPr>
        </p:pic>
      </p:grpSp>
      <p:grpSp>
        <p:nvGrpSpPr>
          <p:cNvPr id="46" name="Gruppieren 104">
            <a:extLst>
              <a:ext uri="{FF2B5EF4-FFF2-40B4-BE49-F238E27FC236}">
                <a16:creationId xmlns:a16="http://schemas.microsoft.com/office/drawing/2014/main" id="{00B17F67-BFF7-6DC1-00BC-D871B63355CF}"/>
              </a:ext>
            </a:extLst>
          </p:cNvPr>
          <p:cNvGrpSpPr/>
          <p:nvPr/>
        </p:nvGrpSpPr>
        <p:grpSpPr>
          <a:xfrm>
            <a:off x="8073230" y="5888584"/>
            <a:ext cx="2152766" cy="458263"/>
            <a:chOff x="7641189" y="5573896"/>
            <a:chExt cx="2152766" cy="458263"/>
          </a:xfrm>
        </p:grpSpPr>
        <p:sp>
          <p:nvSpPr>
            <p:cNvPr id="47" name="Text Placeholder 18">
              <a:extLst>
                <a:ext uri="{FF2B5EF4-FFF2-40B4-BE49-F238E27FC236}">
                  <a16:creationId xmlns:a16="http://schemas.microsoft.com/office/drawing/2014/main" id="{E5397D46-03A4-2FB7-CF1C-0553C4777805}"/>
                </a:ext>
              </a:extLst>
            </p:cNvPr>
            <p:cNvSpPr txBox="1">
              <a:spLocks/>
            </p:cNvSpPr>
            <p:nvPr/>
          </p:nvSpPr>
          <p:spPr>
            <a:xfrm>
              <a:off x="8371583" y="5703220"/>
              <a:ext cx="1422372" cy="215444"/>
            </a:xfrm>
            <a:prstGeom prst="rect">
              <a:avLst/>
            </a:prstGeom>
          </p:spPr>
          <p:txBody>
            <a:bodyPr wrap="square" lIns="0" tIns="0" rIns="0" bIns="0">
              <a:spAutoFit/>
            </a:bodyPr>
            <a:lstStyle>
              <a:lvl1pPr marL="0" indent="0" algn="ctr" defTabSz="914377" rtl="0" eaLnBrk="1" fontAlgn="base" hangingPunct="1">
                <a:lnSpc>
                  <a:spcPct val="100000"/>
                </a:lnSpc>
                <a:spcBef>
                  <a:spcPts val="0"/>
                </a:spcBef>
                <a:spcAft>
                  <a:spcPct val="0"/>
                </a:spcAft>
                <a:buClr>
                  <a:schemeClr val="bg1"/>
                </a:buClr>
                <a:buFont typeface="Arial" charset="0"/>
                <a:buNone/>
                <a:defRPr sz="1600" b="1" i="0" kern="1200">
                  <a:solidFill>
                    <a:schemeClr val="accent2"/>
                  </a:solidFill>
                  <a:latin typeface="+mn-lt"/>
                  <a:ea typeface="PT Sans Regular" charset="-52"/>
                  <a:cs typeface="PT Sans Regular" charset="-52"/>
                </a:defRPr>
              </a:lvl1pPr>
              <a:lvl2pPr marL="457189" indent="0" algn="l" defTabSz="914377" rtl="0" eaLnBrk="1" fontAlgn="base" hangingPunct="1">
                <a:lnSpc>
                  <a:spcPct val="90000"/>
                </a:lnSpc>
                <a:spcBef>
                  <a:spcPts val="500"/>
                </a:spcBef>
                <a:spcAft>
                  <a:spcPct val="0"/>
                </a:spcAft>
                <a:buClr>
                  <a:schemeClr val="accent4"/>
                </a:buClr>
                <a:buFont typeface="Arial" charset="0"/>
                <a:buNone/>
                <a:defRPr b="0" i="0" kern="1200">
                  <a:solidFill>
                    <a:schemeClr val="accent4"/>
                  </a:solidFill>
                  <a:latin typeface="+mn-lt"/>
                  <a:ea typeface="PT Sans Regular" charset="-52"/>
                  <a:cs typeface="PT Sans Regular" charset="-52"/>
                </a:defRPr>
              </a:lvl2pPr>
              <a:lvl3pPr marL="1142971" indent="-228594" algn="l" defTabSz="914377" rtl="0" eaLnBrk="1" fontAlgn="base" hangingPunct="1">
                <a:lnSpc>
                  <a:spcPct val="90000"/>
                </a:lnSpc>
                <a:spcBef>
                  <a:spcPts val="500"/>
                </a:spcBef>
                <a:spcAft>
                  <a:spcPct val="0"/>
                </a:spcAft>
                <a:buFont typeface="Arial" charset="0"/>
                <a:buChar char="•"/>
                <a:defRPr sz="2000" b="0" i="0" kern="1200">
                  <a:solidFill>
                    <a:schemeClr val="accent4"/>
                  </a:solidFill>
                  <a:latin typeface="+mn-lt"/>
                  <a:ea typeface="PT Sans Regular" charset="-52"/>
                  <a:cs typeface="PT Sans Regular" charset="-52"/>
                </a:defRPr>
              </a:lvl3pPr>
              <a:lvl4pPr marL="1600160"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4pPr>
              <a:lvl5pPr marL="2057349" indent="-228594" algn="l" defTabSz="914377" rtl="0" eaLnBrk="1" fontAlgn="base" hangingPunct="1">
                <a:lnSpc>
                  <a:spcPct val="90000"/>
                </a:lnSpc>
                <a:spcBef>
                  <a:spcPts val="500"/>
                </a:spcBef>
                <a:spcAft>
                  <a:spcPct val="0"/>
                </a:spcAft>
                <a:buFont typeface="Arial" charset="0"/>
                <a:buChar char="•"/>
                <a:defRPr sz="1733" b="0" i="0" kern="1200">
                  <a:solidFill>
                    <a:schemeClr val="accent4"/>
                  </a:solidFill>
                  <a:latin typeface="+mn-lt"/>
                  <a:ea typeface="PT Sans Regular" charset="-52"/>
                  <a:cs typeface="PT Sans Regular" charset="-5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03" rtl="0" eaLnBrk="1" fontAlgn="base" latinLnBrk="0" hangingPunct="1">
                <a:lnSpc>
                  <a:spcPct val="100000"/>
                </a:lnSpc>
                <a:spcBef>
                  <a:spcPts val="0"/>
                </a:spcBef>
                <a:spcAft>
                  <a:spcPct val="0"/>
                </a:spcAft>
                <a:buClr>
                  <a:prstClr val="white"/>
                </a:buClr>
                <a:buSzTx/>
                <a:buFont typeface="Arial" charset="0"/>
                <a:buNone/>
                <a:tabLst/>
                <a:defRPr/>
              </a:pPr>
              <a:r>
                <a:rPr kumimoji="0" lang="en-US" sz="1400" b="0" i="0" u="none" strike="noStrike" kern="1200" cap="none" spc="0" normalizeH="0" baseline="0" noProof="0" dirty="0">
                  <a:ln>
                    <a:noFill/>
                  </a:ln>
                  <a:solidFill>
                    <a:schemeClr val="bg1"/>
                  </a:solidFill>
                  <a:effectLst/>
                  <a:uLnTx/>
                  <a:uFillTx/>
                  <a:latin typeface="Arial"/>
                </a:rPr>
                <a:t>Integrity Services</a:t>
              </a:r>
            </a:p>
          </p:txBody>
        </p:sp>
        <p:pic>
          <p:nvPicPr>
            <p:cNvPr id="48" name="Grafik 85" descr="Marke Häkchen Silhouette">
              <a:extLst>
                <a:ext uri="{FF2B5EF4-FFF2-40B4-BE49-F238E27FC236}">
                  <a16:creationId xmlns:a16="http://schemas.microsoft.com/office/drawing/2014/main" id="{6014E363-0DD2-D3B0-32B6-11171110AAD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641189" y="5573896"/>
              <a:ext cx="458263" cy="458263"/>
            </a:xfrm>
            <a:prstGeom prst="rect">
              <a:avLst/>
            </a:prstGeom>
          </p:spPr>
        </p:pic>
      </p:grpSp>
      <p:sp>
        <p:nvSpPr>
          <p:cNvPr id="49" name="Grafik 28">
            <a:extLst>
              <a:ext uri="{FF2B5EF4-FFF2-40B4-BE49-F238E27FC236}">
                <a16:creationId xmlns:a16="http://schemas.microsoft.com/office/drawing/2014/main" id="{FA6F176D-6E9E-ED6D-87A2-9B90BEDF1383}"/>
              </a:ext>
            </a:extLst>
          </p:cNvPr>
          <p:cNvSpPr/>
          <p:nvPr/>
        </p:nvSpPr>
        <p:spPr>
          <a:xfrm>
            <a:off x="3770070" y="2146986"/>
            <a:ext cx="555036"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64B32C"/>
              </a:solidFill>
              <a:effectLst/>
              <a:uLnTx/>
              <a:uFillTx/>
              <a:latin typeface="Noto Sans"/>
              <a:ea typeface="+mn-ea"/>
              <a:cs typeface="+mn-cs"/>
            </a:endParaRPr>
          </a:p>
        </p:txBody>
      </p:sp>
      <p:pic>
        <p:nvPicPr>
          <p:cNvPr id="50" name="Graphic 42" descr="Lock outline">
            <a:extLst>
              <a:ext uri="{FF2B5EF4-FFF2-40B4-BE49-F238E27FC236}">
                <a16:creationId xmlns:a16="http://schemas.microsoft.com/office/drawing/2014/main" id="{D018ED49-8347-477B-CA22-340A9A15E2C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804472" y="2289450"/>
            <a:ext cx="345510" cy="345510"/>
          </a:xfrm>
          <a:prstGeom prst="rect">
            <a:avLst/>
          </a:prstGeom>
        </p:spPr>
      </p:pic>
      <p:sp>
        <p:nvSpPr>
          <p:cNvPr id="51" name="Grafik 28">
            <a:extLst>
              <a:ext uri="{FF2B5EF4-FFF2-40B4-BE49-F238E27FC236}">
                <a16:creationId xmlns:a16="http://schemas.microsoft.com/office/drawing/2014/main" id="{A87B6D22-8841-12A4-469E-09C1DF58D925}"/>
              </a:ext>
            </a:extLst>
          </p:cNvPr>
          <p:cNvSpPr/>
          <p:nvPr/>
        </p:nvSpPr>
        <p:spPr>
          <a:xfrm>
            <a:off x="5986430" y="1330177"/>
            <a:ext cx="683134" cy="624593"/>
          </a:xfrm>
          <a:custGeom>
            <a:avLst/>
            <a:gdLst>
              <a:gd name="connsiteX0" fmla="*/ 1359974 w 1462044"/>
              <a:gd name="connsiteY0" fmla="*/ 638023 h 1630848"/>
              <a:gd name="connsiteX1" fmla="*/ 306257 w 1462044"/>
              <a:gd name="connsiteY1" fmla="*/ 27756 h 1630848"/>
              <a:gd name="connsiteX2" fmla="*/ 0 w 1462044"/>
              <a:gd name="connsiteY2" fmla="*/ 205159 h 1630848"/>
              <a:gd name="connsiteX3" fmla="*/ 0 w 1462044"/>
              <a:gd name="connsiteY3" fmla="*/ 1425691 h 1630848"/>
              <a:gd name="connsiteX4" fmla="*/ 306257 w 1462044"/>
              <a:gd name="connsiteY4" fmla="*/ 1603092 h 1630848"/>
              <a:gd name="connsiteX5" fmla="*/ 1359974 w 1462044"/>
              <a:gd name="connsiteY5" fmla="*/ 992827 h 1630848"/>
              <a:gd name="connsiteX6" fmla="*/ 1359974 w 1462044"/>
              <a:gd name="connsiteY6" fmla="*/ 638023 h 16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044" h="1630848">
                <a:moveTo>
                  <a:pt x="1359974" y="638023"/>
                </a:moveTo>
                <a:lnTo>
                  <a:pt x="306257" y="27756"/>
                </a:lnTo>
                <a:cubicBezTo>
                  <a:pt x="170162" y="-51099"/>
                  <a:pt x="0" y="47448"/>
                  <a:pt x="0" y="205159"/>
                </a:cubicBezTo>
                <a:lnTo>
                  <a:pt x="0" y="1425691"/>
                </a:lnTo>
                <a:cubicBezTo>
                  <a:pt x="0" y="1583399"/>
                  <a:pt x="170162" y="1681946"/>
                  <a:pt x="306257" y="1603092"/>
                </a:cubicBezTo>
                <a:lnTo>
                  <a:pt x="1359974" y="992827"/>
                </a:lnTo>
                <a:cubicBezTo>
                  <a:pt x="1496068" y="913971"/>
                  <a:pt x="1496068" y="716878"/>
                  <a:pt x="1359974" y="638023"/>
                </a:cubicBezTo>
                <a:close/>
              </a:path>
            </a:pathLst>
          </a:custGeom>
          <a:solidFill>
            <a:schemeClr val="accent2"/>
          </a:solidFill>
          <a:ln w="1868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64B32C"/>
              </a:solidFill>
              <a:effectLst/>
              <a:uLnTx/>
              <a:uFillTx/>
              <a:latin typeface="Noto Sans"/>
              <a:ea typeface="+mn-ea"/>
              <a:cs typeface="+mn-cs"/>
            </a:endParaRPr>
          </a:p>
        </p:txBody>
      </p:sp>
      <p:pic>
        <p:nvPicPr>
          <p:cNvPr id="52" name="Grafik 82" descr="Einfahrt verboten mit einfarbiger Füllung">
            <a:extLst>
              <a:ext uri="{FF2B5EF4-FFF2-40B4-BE49-F238E27FC236}">
                <a16:creationId xmlns:a16="http://schemas.microsoft.com/office/drawing/2014/main" id="{3087BD4A-FDCA-872C-D226-CAB169D7F60D}"/>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126013" y="1478567"/>
            <a:ext cx="344160" cy="344160"/>
          </a:xfrm>
          <a:prstGeom prst="rect">
            <a:avLst/>
          </a:prstGeom>
        </p:spPr>
      </p:pic>
    </p:spTree>
    <p:extLst>
      <p:ext uri="{BB962C8B-B14F-4D97-AF65-F5344CB8AC3E}">
        <p14:creationId xmlns:p14="http://schemas.microsoft.com/office/powerpoint/2010/main" val="493407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E20D-1B03-7E25-B47B-7D398D3D26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68627-8E05-F530-2AAF-39013445C277}"/>
              </a:ext>
            </a:extLst>
          </p:cNvPr>
          <p:cNvSpPr>
            <a:spLocks noGrp="1"/>
          </p:cNvSpPr>
          <p:nvPr>
            <p:ph type="ctrTitle"/>
          </p:nvPr>
        </p:nvSpPr>
        <p:spPr/>
        <p:txBody>
          <a:bodyPr/>
          <a:lstStyle/>
          <a:p>
            <a:r>
              <a:rPr lang="en-US" dirty="0"/>
              <a:t>SESIP Benefits</a:t>
            </a:r>
          </a:p>
        </p:txBody>
      </p:sp>
    </p:spTree>
    <p:extLst>
      <p:ext uri="{BB962C8B-B14F-4D97-AF65-F5344CB8AC3E}">
        <p14:creationId xmlns:p14="http://schemas.microsoft.com/office/powerpoint/2010/main" val="1859554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628D4E2E-917B-6754-BD46-B405DB3C59B2}"/>
              </a:ext>
            </a:extLst>
          </p:cNvPr>
          <p:cNvGraphicFramePr>
            <a:graphicFrameLocks noGrp="1"/>
          </p:cNvGraphicFramePr>
          <p:nvPr>
            <p:ph idx="1"/>
          </p:nvPr>
        </p:nvGraphicFramePr>
        <p:xfrm>
          <a:off x="365918" y="935708"/>
          <a:ext cx="11460163" cy="479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8573206C-61BC-DE37-CFC3-B61A254C93E5}"/>
              </a:ext>
            </a:extLst>
          </p:cNvPr>
          <p:cNvSpPr>
            <a:spLocks noGrp="1"/>
          </p:cNvSpPr>
          <p:nvPr>
            <p:ph type="title"/>
          </p:nvPr>
        </p:nvSpPr>
        <p:spPr/>
        <p:txBody>
          <a:bodyPr anchor="t">
            <a:normAutofit/>
          </a:bodyPr>
          <a:lstStyle/>
          <a:p>
            <a:r>
              <a:rPr lang="en-GB" sz="2800" dirty="0"/>
              <a:t>Why Certify? </a:t>
            </a:r>
          </a:p>
        </p:txBody>
      </p:sp>
    </p:spTree>
    <p:extLst>
      <p:ext uri="{BB962C8B-B14F-4D97-AF65-F5344CB8AC3E}">
        <p14:creationId xmlns:p14="http://schemas.microsoft.com/office/powerpoint/2010/main" val="622649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0BFC7-F8C1-4888-900B-6A014198567F}"/>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045B6388-1352-8406-F71D-3CE764B5F4F8}"/>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287D1476-76B6-42EA-7D69-4A5E60DB3742}"/>
              </a:ext>
            </a:extLst>
          </p:cNvPr>
          <p:cNvSpPr>
            <a:spLocks noGrp="1"/>
          </p:cNvSpPr>
          <p:nvPr>
            <p:ph idx="11"/>
          </p:nvPr>
        </p:nvSpPr>
        <p:spPr/>
        <p:txBody>
          <a:bodyPr/>
          <a:lstStyle/>
          <a:p>
            <a:endParaRPr lang="en-US"/>
          </a:p>
        </p:txBody>
      </p:sp>
      <p:sp>
        <p:nvSpPr>
          <p:cNvPr id="5" name="Title 4">
            <a:extLst>
              <a:ext uri="{FF2B5EF4-FFF2-40B4-BE49-F238E27FC236}">
                <a16:creationId xmlns:a16="http://schemas.microsoft.com/office/drawing/2014/main" id="{FEB9FDCC-BF18-2B86-D605-483B6268B2E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41040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A667-A691-4265-3C54-D7FB46491E6F}"/>
            </a:ext>
          </a:extLst>
        </p:cNvPr>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315114A-9C7F-D1B7-F69A-6729F8E0B963}"/>
              </a:ext>
            </a:extLst>
          </p:cNvPr>
          <p:cNvGraphicFramePr>
            <a:graphicFrameLocks noGrp="1"/>
          </p:cNvGraphicFramePr>
          <p:nvPr>
            <p:ph idx="1"/>
          </p:nvPr>
        </p:nvGraphicFramePr>
        <p:xfrm>
          <a:off x="731838" y="1360488"/>
          <a:ext cx="10728325" cy="5314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2">
            <a:extLst>
              <a:ext uri="{FF2B5EF4-FFF2-40B4-BE49-F238E27FC236}">
                <a16:creationId xmlns:a16="http://schemas.microsoft.com/office/drawing/2014/main" id="{AA00202E-3CCE-1B2C-B498-933F1F26A6DC}"/>
              </a:ext>
            </a:extLst>
          </p:cNvPr>
          <p:cNvSpPr>
            <a:spLocks noGrp="1"/>
          </p:cNvSpPr>
          <p:nvPr>
            <p:ph type="title"/>
          </p:nvPr>
        </p:nvSpPr>
        <p:spPr/>
        <p:txBody>
          <a:bodyPr/>
          <a:lstStyle/>
          <a:p>
            <a:r>
              <a:rPr lang="en-GB" dirty="0"/>
              <a:t>SESIP Certification Benefits: </a:t>
            </a:r>
            <a:r>
              <a:rPr lang="en-US" b="1" dirty="0"/>
              <a:t>OEMs</a:t>
            </a:r>
            <a:br>
              <a:rPr lang="en-GB" dirty="0"/>
            </a:br>
            <a:endParaRPr lang="en-GB" dirty="0"/>
          </a:p>
        </p:txBody>
      </p:sp>
    </p:spTree>
    <p:extLst>
      <p:ext uri="{BB962C8B-B14F-4D97-AF65-F5344CB8AC3E}">
        <p14:creationId xmlns:p14="http://schemas.microsoft.com/office/powerpoint/2010/main" val="3038539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80E9-911E-19B7-2ED1-0FB37CFCBCA0}"/>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8AD450F-6FA6-953E-38B0-296A6BD8C445}"/>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71F0031A-A960-4E7E-85D6-34CE1FDE7F33}"/>
              </a:ext>
            </a:extLst>
          </p:cNvPr>
          <p:cNvSpPr>
            <a:spLocks noGrp="1"/>
          </p:cNvSpPr>
          <p:nvPr>
            <p:ph type="title"/>
          </p:nvPr>
        </p:nvSpPr>
        <p:spPr/>
        <p:txBody>
          <a:bodyPr/>
          <a:lstStyle/>
          <a:p>
            <a:r>
              <a:rPr lang="en-GB" b="1" i="0" u="none" dirty="0"/>
              <a:t>SESIP: Business Benefits</a:t>
            </a:r>
            <a:br>
              <a:rPr lang="en-GB" dirty="0"/>
            </a:br>
            <a:endParaRPr lang="en-US" dirty="0"/>
          </a:p>
        </p:txBody>
      </p:sp>
    </p:spTree>
    <p:extLst>
      <p:ext uri="{BB962C8B-B14F-4D97-AF65-F5344CB8AC3E}">
        <p14:creationId xmlns:p14="http://schemas.microsoft.com/office/powerpoint/2010/main" val="1630572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A0FD-DB7B-CC22-0340-E38F7B4B4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9F814-D0CB-A865-223B-561F01175E13}"/>
              </a:ext>
            </a:extLst>
          </p:cNvPr>
          <p:cNvSpPr>
            <a:spLocks noGrp="1"/>
          </p:cNvSpPr>
          <p:nvPr>
            <p:ph type="ctrTitle"/>
          </p:nvPr>
        </p:nvSpPr>
        <p:spPr>
          <a:xfrm>
            <a:off x="297945" y="2176396"/>
            <a:ext cx="5798055" cy="2167023"/>
          </a:xfrm>
        </p:spPr>
        <p:txBody>
          <a:bodyPr/>
          <a:lstStyle/>
          <a:p>
            <a:r>
              <a:rPr lang="en-US" sz="5400" dirty="0"/>
              <a:t>SESIP Implementation</a:t>
            </a:r>
          </a:p>
        </p:txBody>
      </p:sp>
    </p:spTree>
    <p:extLst>
      <p:ext uri="{BB962C8B-B14F-4D97-AF65-F5344CB8AC3E}">
        <p14:creationId xmlns:p14="http://schemas.microsoft.com/office/powerpoint/2010/main" val="898833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D6314-9918-7FCB-3EC7-A12DDF7304CD}"/>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842D067-C1C0-5366-52B4-9E444C837EA7}"/>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D7EE9FA2-FB63-8574-20FF-A38E53FA985E}"/>
              </a:ext>
            </a:extLst>
          </p:cNvPr>
          <p:cNvSpPr>
            <a:spLocks noGrp="1"/>
          </p:cNvSpPr>
          <p:nvPr>
            <p:ph type="title"/>
          </p:nvPr>
        </p:nvSpPr>
        <p:spPr/>
        <p:txBody>
          <a:bodyPr/>
          <a:lstStyle/>
          <a:p>
            <a:r>
              <a:rPr lang="en-GB" b="1" i="0" u="none" dirty="0"/>
              <a:t>SESIP: Implementation Path for OEMs</a:t>
            </a:r>
            <a:br>
              <a:rPr lang="en-GB" dirty="0"/>
            </a:br>
            <a:endParaRPr lang="en-US" dirty="0"/>
          </a:p>
        </p:txBody>
      </p:sp>
    </p:spTree>
    <p:extLst>
      <p:ext uri="{BB962C8B-B14F-4D97-AF65-F5344CB8AC3E}">
        <p14:creationId xmlns:p14="http://schemas.microsoft.com/office/powerpoint/2010/main" val="469095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750050"/>
            <a:ext cx="10728324" cy="408379"/>
          </a:xfrm>
        </p:spPr>
        <p:txBody>
          <a:bodyPr>
            <a:normAutofit fontScale="90000"/>
          </a:bodyPr>
          <a:lstStyle/>
          <a:p>
            <a:r>
              <a:rPr lang="en-US" dirty="0"/>
              <a:t>Certifying to Desired Security Robustness Levels</a:t>
            </a:r>
          </a:p>
        </p:txBody>
      </p:sp>
      <p:sp>
        <p:nvSpPr>
          <p:cNvPr id="3" name="Slide Number Placeholder 2"/>
          <p:cNvSpPr>
            <a:spLocks noGrp="1"/>
          </p:cNvSpPr>
          <p:nvPr>
            <p:ph type="sldNum" sz="quarter" idx="12"/>
          </p:nvPr>
        </p:nvSpPr>
        <p:spPr>
          <a:xfrm>
            <a:off x="11610261" y="6330968"/>
            <a:ext cx="411004" cy="292554"/>
          </a:xfrm>
          <a:prstGeom prst="rect">
            <a:avLst/>
          </a:prstGeom>
        </p:spPr>
        <p:txBody>
          <a:bodyPr vert="horz" lIns="0" tIns="46800" rIns="0" bIns="46800" rtlCol="0" anchor="b"/>
          <a:lstStyle>
            <a:defPPr>
              <a:defRPr lang="en-US"/>
            </a:defPPr>
            <a:lvl1pPr marL="0" algn="r" defTabSz="914400" rtl="0" eaLnBrk="1" latinLnBrk="0" hangingPunct="1">
              <a:defRPr lang="en-US" sz="1100" b="0" kern="1200" smtClean="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A7B169-58CE-4E65-B1F9-ACF9E46440C2}" type="slidenum">
              <a:rPr lang="en-IT" smtClean="0"/>
              <a:pPr/>
              <a:t>54</a:t>
            </a:fld>
            <a:endParaRPr lang="fr-FR"/>
          </a:p>
        </p:txBody>
      </p:sp>
      <p:sp>
        <p:nvSpPr>
          <p:cNvPr id="47" name="TextBox 46">
            <a:extLst>
              <a:ext uri="{FF2B5EF4-FFF2-40B4-BE49-F238E27FC236}">
                <a16:creationId xmlns:a16="http://schemas.microsoft.com/office/drawing/2014/main" id="{60069DEE-9807-1D14-787E-A07CFAB40349}"/>
              </a:ext>
            </a:extLst>
          </p:cNvPr>
          <p:cNvSpPr txBox="1"/>
          <p:nvPr/>
        </p:nvSpPr>
        <p:spPr>
          <a:xfrm>
            <a:off x="3090574" y="5856593"/>
            <a:ext cx="3282297" cy="461665"/>
          </a:xfrm>
          <a:prstGeom prst="rect">
            <a:avLst/>
          </a:prstGeom>
          <a:noFill/>
        </p:spPr>
        <p:txBody>
          <a:bodyPr wrap="square" rtlCol="0">
            <a:spAutoFit/>
          </a:bodyPr>
          <a:lstStyle/>
          <a:p>
            <a:pPr algn="l"/>
            <a:r>
              <a:rPr lang="fr-FR" sz="1200" i="1" dirty="0">
                <a:solidFill>
                  <a:schemeClr val="bg1"/>
                </a:solidFill>
              </a:rPr>
              <a:t>Ex: </a:t>
            </a:r>
            <a:r>
              <a:rPr lang="fr-FR" sz="1200" i="1" dirty="0" err="1">
                <a:solidFill>
                  <a:schemeClr val="bg1"/>
                </a:solidFill>
              </a:rPr>
              <a:t>Side</a:t>
            </a:r>
            <a:r>
              <a:rPr lang="fr-FR" sz="1200" i="1" dirty="0">
                <a:solidFill>
                  <a:schemeClr val="bg1"/>
                </a:solidFill>
              </a:rPr>
              <a:t> </a:t>
            </a:r>
            <a:r>
              <a:rPr lang="fr-FR" sz="1200" i="1" dirty="0" err="1">
                <a:solidFill>
                  <a:schemeClr val="bg1"/>
                </a:solidFill>
              </a:rPr>
              <a:t>channel</a:t>
            </a:r>
            <a:r>
              <a:rPr lang="fr-FR" sz="1200" i="1" dirty="0">
                <a:solidFill>
                  <a:schemeClr val="bg1"/>
                </a:solidFill>
              </a:rPr>
              <a:t> 60 to 5k </a:t>
            </a:r>
            <a:r>
              <a:rPr lang="fr-FR" sz="1200" i="1" dirty="0" err="1">
                <a:solidFill>
                  <a:schemeClr val="bg1"/>
                </a:solidFill>
              </a:rPr>
              <a:t>curves</a:t>
            </a:r>
            <a:r>
              <a:rPr lang="fr-FR" sz="1200" i="1" dirty="0">
                <a:solidFill>
                  <a:schemeClr val="bg1"/>
                </a:solidFill>
              </a:rPr>
              <a:t> </a:t>
            </a:r>
            <a:r>
              <a:rPr lang="fr-FR" sz="1200" i="1" dirty="0" err="1">
                <a:solidFill>
                  <a:schemeClr val="bg1"/>
                </a:solidFill>
              </a:rPr>
              <a:t>robustness</a:t>
            </a:r>
            <a:br>
              <a:rPr lang="fr-FR" sz="1200" i="1" dirty="0">
                <a:solidFill>
                  <a:schemeClr val="bg1"/>
                </a:solidFill>
              </a:rPr>
            </a:br>
            <a:r>
              <a:rPr lang="fr-FR" sz="1200" i="1" dirty="0">
                <a:solidFill>
                  <a:schemeClr val="bg1"/>
                </a:solidFill>
              </a:rPr>
              <a:t>      =&gt; hacker in a garage</a:t>
            </a:r>
          </a:p>
        </p:txBody>
      </p:sp>
      <p:sp>
        <p:nvSpPr>
          <p:cNvPr id="4" name="Rectangle 2">
            <a:extLst>
              <a:ext uri="{FF2B5EF4-FFF2-40B4-BE49-F238E27FC236}">
                <a16:creationId xmlns:a16="http://schemas.microsoft.com/office/drawing/2014/main" id="{4F09C4C1-CAEC-A87B-04F7-AE783E4AF28F}"/>
              </a:ext>
            </a:extLst>
          </p:cNvPr>
          <p:cNvSpPr>
            <a:spLocks noChangeArrowheads="1"/>
          </p:cNvSpPr>
          <p:nvPr/>
        </p:nvSpPr>
        <p:spPr bwMode="auto">
          <a:xfrm>
            <a:off x="3248691" y="858925"/>
            <a:ext cx="5825506" cy="74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403" tIns="32705" rIns="65403" bIns="32705" anchor="b"/>
          <a:lstStyle/>
          <a:p>
            <a:endParaRPr lang="en-US" sz="2399" b="1" dirty="0">
              <a:solidFill>
                <a:srgbClr val="00528E"/>
              </a:solidFill>
            </a:endParaRPr>
          </a:p>
        </p:txBody>
      </p:sp>
      <p:sp>
        <p:nvSpPr>
          <p:cNvPr id="5" name="Rounded Rectangle 31">
            <a:extLst>
              <a:ext uri="{FF2B5EF4-FFF2-40B4-BE49-F238E27FC236}">
                <a16:creationId xmlns:a16="http://schemas.microsoft.com/office/drawing/2014/main" id="{A6E61B09-5F03-CC0A-4C37-A2234E5F152C}"/>
              </a:ext>
            </a:extLst>
          </p:cNvPr>
          <p:cNvSpPr>
            <a:spLocks noChangeArrowheads="1"/>
          </p:cNvSpPr>
          <p:nvPr/>
        </p:nvSpPr>
        <p:spPr bwMode="auto">
          <a:xfrm>
            <a:off x="5112057" y="3626275"/>
            <a:ext cx="2530366" cy="1433222"/>
          </a:xfrm>
          <a:prstGeom prst="rect">
            <a:avLst/>
          </a:prstGeom>
          <a:solidFill>
            <a:schemeClr val="bg1"/>
          </a:solidFill>
          <a:ln w="25402">
            <a:solidFill>
              <a:schemeClr val="accent2">
                <a:lumMod val="40000"/>
                <a:lumOff val="60000"/>
              </a:schemeClr>
            </a:solidFill>
            <a:miter lim="800000"/>
            <a:headEnd/>
            <a:tailEnd/>
          </a:ln>
        </p:spPr>
        <p:txBody>
          <a:bodyPr anchor="ctr" anchorCtr="0"/>
          <a:lstStyle/>
          <a:p>
            <a:pPr>
              <a:buClr>
                <a:schemeClr val="accent1"/>
              </a:buClr>
            </a:pPr>
            <a:endParaRPr lang="en-US" sz="899" dirty="0">
              <a:solidFill>
                <a:schemeClr val="accent6"/>
              </a:solidFill>
              <a:latin typeface="Arial Narrow" panose="020B0606020202030204" pitchFamily="34" charset="0"/>
            </a:endParaRPr>
          </a:p>
        </p:txBody>
      </p:sp>
      <p:sp>
        <p:nvSpPr>
          <p:cNvPr id="9" name="TextBox 8">
            <a:extLst>
              <a:ext uri="{FF2B5EF4-FFF2-40B4-BE49-F238E27FC236}">
                <a16:creationId xmlns:a16="http://schemas.microsoft.com/office/drawing/2014/main" id="{8EC51AF5-3214-14B3-FDE6-B863D8C0AE7C}"/>
              </a:ext>
            </a:extLst>
          </p:cNvPr>
          <p:cNvSpPr txBox="1"/>
          <p:nvPr/>
        </p:nvSpPr>
        <p:spPr>
          <a:xfrm>
            <a:off x="1335886" y="2736028"/>
            <a:ext cx="1085250" cy="299954"/>
          </a:xfrm>
          <a:prstGeom prst="rect">
            <a:avLst/>
          </a:prstGeom>
          <a:noFill/>
        </p:spPr>
        <p:txBody>
          <a:bodyPr wrap="square" rtlCol="0">
            <a:spAutoFit/>
          </a:bodyPr>
          <a:lstStyle/>
          <a:p>
            <a:pPr algn="ctr"/>
            <a:r>
              <a:rPr lang="en-US" sz="1349" dirty="0">
                <a:solidFill>
                  <a:schemeClr val="tx2"/>
                </a:solidFill>
                <a:latin typeface="Arial Narrow" panose="020B0606020202030204" pitchFamily="34" charset="0"/>
              </a:rPr>
              <a:t>Major attacks</a:t>
            </a:r>
          </a:p>
        </p:txBody>
      </p:sp>
      <p:sp>
        <p:nvSpPr>
          <p:cNvPr id="10" name="TextBox 9">
            <a:extLst>
              <a:ext uri="{FF2B5EF4-FFF2-40B4-BE49-F238E27FC236}">
                <a16:creationId xmlns:a16="http://schemas.microsoft.com/office/drawing/2014/main" id="{8BA7D178-4055-16CE-80C7-B4ABE08A8240}"/>
              </a:ext>
            </a:extLst>
          </p:cNvPr>
          <p:cNvSpPr txBox="1"/>
          <p:nvPr/>
        </p:nvSpPr>
        <p:spPr>
          <a:xfrm>
            <a:off x="1242846" y="4096704"/>
            <a:ext cx="1271332" cy="438453"/>
          </a:xfrm>
          <a:prstGeom prst="rect">
            <a:avLst/>
          </a:prstGeom>
          <a:noFill/>
        </p:spPr>
        <p:txBody>
          <a:bodyPr wrap="square" rtlCol="0">
            <a:spAutoFit/>
          </a:bodyPr>
          <a:lstStyle/>
          <a:p>
            <a:pPr algn="ctr"/>
            <a:r>
              <a:rPr lang="en-US" sz="1200" dirty="0">
                <a:solidFill>
                  <a:schemeClr val="tx2"/>
                </a:solidFill>
                <a:latin typeface="Arial Narrow" panose="020B0606020202030204" pitchFamily="34" charset="0"/>
              </a:rPr>
              <a:t>Countermeasures</a:t>
            </a:r>
          </a:p>
          <a:p>
            <a:pPr algn="ctr"/>
            <a:r>
              <a:rPr lang="en-US" sz="1049" i="1" dirty="0">
                <a:solidFill>
                  <a:schemeClr val="tx2"/>
                </a:solidFill>
                <a:latin typeface="Arial Narrow" panose="020B0606020202030204" pitchFamily="34" charset="0"/>
              </a:rPr>
              <a:t>Hardware &amp; Software</a:t>
            </a:r>
          </a:p>
        </p:txBody>
      </p:sp>
      <p:sp>
        <p:nvSpPr>
          <p:cNvPr id="11" name="Rounded Rectangle 29">
            <a:extLst>
              <a:ext uri="{FF2B5EF4-FFF2-40B4-BE49-F238E27FC236}">
                <a16:creationId xmlns:a16="http://schemas.microsoft.com/office/drawing/2014/main" id="{0110E2A0-B0DA-E499-E9E1-ADDFD425165C}"/>
              </a:ext>
            </a:extLst>
          </p:cNvPr>
          <p:cNvSpPr>
            <a:spLocks noChangeArrowheads="1"/>
          </p:cNvSpPr>
          <p:nvPr/>
        </p:nvSpPr>
        <p:spPr bwMode="auto">
          <a:xfrm>
            <a:off x="7710239" y="3626275"/>
            <a:ext cx="2530366" cy="1433222"/>
          </a:xfrm>
          <a:prstGeom prst="rect">
            <a:avLst/>
          </a:prstGeom>
          <a:solidFill>
            <a:schemeClr val="bg1"/>
          </a:solidFill>
          <a:ln w="25402">
            <a:solidFill>
              <a:schemeClr val="accent2"/>
            </a:solidFill>
            <a:miter lim="800000"/>
            <a:headEnd/>
            <a:tailEnd/>
          </a:ln>
        </p:spPr>
        <p:txBody>
          <a:bodyPr anchor="ctr" anchorCtr="0"/>
          <a:lstStyle/>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Physical Shield</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Lock-step EDC</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Glue Logic Layout</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Bus &amp; Memory Scrambling</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Bus &amp; Memory Encryption</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Anti-reverse</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Advanced Lithography</a:t>
            </a:r>
          </a:p>
          <a:p>
            <a:pPr marL="128472" indent="-128472">
              <a:buClr>
                <a:schemeClr val="accent1"/>
              </a:buClr>
              <a:buFont typeface="Arial" panose="020B0604020202020204" pitchFamily="34" charset="0"/>
              <a:buChar char="•"/>
            </a:pPr>
            <a:endParaRPr lang="fr-FR" sz="1049" dirty="0">
              <a:solidFill>
                <a:schemeClr val="accent6"/>
              </a:solidFill>
              <a:latin typeface="Arial Narrow" panose="020B0606020202030204" pitchFamily="34" charset="0"/>
            </a:endParaRPr>
          </a:p>
          <a:p>
            <a:pPr marL="128472" indent="-128472">
              <a:buClr>
                <a:schemeClr val="accent1"/>
              </a:buClr>
              <a:buFont typeface="Arial" panose="020B0604020202020204" pitchFamily="34" charset="0"/>
              <a:buChar char="•"/>
            </a:pPr>
            <a:endParaRPr lang="en-US" sz="1049" dirty="0">
              <a:solidFill>
                <a:schemeClr val="accent6"/>
              </a:solidFill>
              <a:latin typeface="Arial Narrow" panose="020B0606020202030204" pitchFamily="34" charset="0"/>
            </a:endParaRPr>
          </a:p>
        </p:txBody>
      </p:sp>
      <p:sp>
        <p:nvSpPr>
          <p:cNvPr id="13" name="Down Arrow 1">
            <a:extLst>
              <a:ext uri="{FF2B5EF4-FFF2-40B4-BE49-F238E27FC236}">
                <a16:creationId xmlns:a16="http://schemas.microsoft.com/office/drawing/2014/main" id="{F1818625-3FDC-C85F-5F99-CF346B237474}"/>
              </a:ext>
            </a:extLst>
          </p:cNvPr>
          <p:cNvSpPr/>
          <p:nvPr/>
        </p:nvSpPr>
        <p:spPr>
          <a:xfrm>
            <a:off x="8730995" y="3427033"/>
            <a:ext cx="488855" cy="18830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9" dirty="0">
              <a:latin typeface="Arial Narrow" panose="020B0606020202030204" pitchFamily="34" charset="0"/>
            </a:endParaRPr>
          </a:p>
        </p:txBody>
      </p:sp>
      <p:sp>
        <p:nvSpPr>
          <p:cNvPr id="14" name="Down Arrow 43">
            <a:extLst>
              <a:ext uri="{FF2B5EF4-FFF2-40B4-BE49-F238E27FC236}">
                <a16:creationId xmlns:a16="http://schemas.microsoft.com/office/drawing/2014/main" id="{0C60CC66-D1EA-82ED-8E99-E554FDB7CEB6}"/>
              </a:ext>
            </a:extLst>
          </p:cNvPr>
          <p:cNvSpPr/>
          <p:nvPr/>
        </p:nvSpPr>
        <p:spPr>
          <a:xfrm>
            <a:off x="6132814" y="3427033"/>
            <a:ext cx="488855" cy="188305"/>
          </a:xfrm>
          <a:prstGeom prst="down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9" dirty="0">
              <a:latin typeface="Arial Narrow" panose="020B0606020202030204" pitchFamily="34" charset="0"/>
            </a:endParaRPr>
          </a:p>
        </p:txBody>
      </p:sp>
      <p:sp>
        <p:nvSpPr>
          <p:cNvPr id="15" name="Rounded Rectangle 30">
            <a:extLst>
              <a:ext uri="{FF2B5EF4-FFF2-40B4-BE49-F238E27FC236}">
                <a16:creationId xmlns:a16="http://schemas.microsoft.com/office/drawing/2014/main" id="{4167D1C6-FEDA-6DED-1DB5-E36A0B02E0B1}"/>
              </a:ext>
            </a:extLst>
          </p:cNvPr>
          <p:cNvSpPr>
            <a:spLocks noChangeArrowheads="1"/>
          </p:cNvSpPr>
          <p:nvPr/>
        </p:nvSpPr>
        <p:spPr bwMode="auto">
          <a:xfrm>
            <a:off x="2514176" y="3626275"/>
            <a:ext cx="2530366" cy="1433222"/>
          </a:xfrm>
          <a:prstGeom prst="rect">
            <a:avLst/>
          </a:prstGeom>
          <a:solidFill>
            <a:schemeClr val="bg1"/>
          </a:solidFill>
          <a:ln w="25402">
            <a:solidFill>
              <a:schemeClr val="accent2">
                <a:lumMod val="20000"/>
                <a:lumOff val="80000"/>
              </a:schemeClr>
            </a:solidFill>
            <a:miter lim="800000"/>
            <a:headEnd/>
            <a:tailEnd/>
          </a:ln>
        </p:spPr>
        <p:txBody>
          <a:bodyPr anchor="ctr" anchorCtr="0"/>
          <a:lstStyle/>
          <a:p>
            <a:pPr marL="128472" indent="-128472">
              <a:spcBef>
                <a:spcPts val="450"/>
              </a:spcBef>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No external debug interface</a:t>
            </a:r>
          </a:p>
          <a:p>
            <a:pPr marL="128472" indent="-128472">
              <a:spcBef>
                <a:spcPts val="450"/>
              </a:spcBef>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Hardware secure crypto fast computing</a:t>
            </a:r>
          </a:p>
          <a:p>
            <a:pPr marL="128472" indent="-128472">
              <a:spcBef>
                <a:spcPts val="450"/>
              </a:spcBef>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Enhanced security of MCU with physical isolation of security toolbox (secure key storage, secure &amp; trusted execution in secure element)</a:t>
            </a:r>
          </a:p>
        </p:txBody>
      </p:sp>
      <p:sp>
        <p:nvSpPr>
          <p:cNvPr id="16" name="Down Arrow 44">
            <a:extLst>
              <a:ext uri="{FF2B5EF4-FFF2-40B4-BE49-F238E27FC236}">
                <a16:creationId xmlns:a16="http://schemas.microsoft.com/office/drawing/2014/main" id="{F85267D9-BA8E-E5DA-BEAB-E969D7C382AC}"/>
              </a:ext>
            </a:extLst>
          </p:cNvPr>
          <p:cNvSpPr/>
          <p:nvPr/>
        </p:nvSpPr>
        <p:spPr>
          <a:xfrm>
            <a:off x="3534934" y="3427033"/>
            <a:ext cx="488855" cy="188305"/>
          </a:xfrm>
          <a:prstGeom prst="downArrow">
            <a:avLst/>
          </a:prstGeom>
          <a:solidFill>
            <a:schemeClr val="accent2">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9" dirty="0">
              <a:latin typeface="Arial Narrow" panose="020B0606020202030204" pitchFamily="34" charset="0"/>
            </a:endParaRPr>
          </a:p>
        </p:txBody>
      </p:sp>
      <p:grpSp>
        <p:nvGrpSpPr>
          <p:cNvPr id="17" name="Group 16">
            <a:extLst>
              <a:ext uri="{FF2B5EF4-FFF2-40B4-BE49-F238E27FC236}">
                <a16:creationId xmlns:a16="http://schemas.microsoft.com/office/drawing/2014/main" id="{53879C85-01C3-52AB-542E-774D65DFD997}"/>
              </a:ext>
            </a:extLst>
          </p:cNvPr>
          <p:cNvGrpSpPr/>
          <p:nvPr/>
        </p:nvGrpSpPr>
        <p:grpSpPr>
          <a:xfrm>
            <a:off x="2514176" y="1856144"/>
            <a:ext cx="2530366" cy="1478446"/>
            <a:chOff x="2371751" y="1903588"/>
            <a:chExt cx="2825130" cy="1973001"/>
          </a:xfrm>
        </p:grpSpPr>
        <p:sp>
          <p:nvSpPr>
            <p:cNvPr id="18" name="Rounded Rectangle 15">
              <a:extLst>
                <a:ext uri="{FF2B5EF4-FFF2-40B4-BE49-F238E27FC236}">
                  <a16:creationId xmlns:a16="http://schemas.microsoft.com/office/drawing/2014/main" id="{E2763795-A530-9EB3-C719-E166E7BEFE9F}"/>
                </a:ext>
              </a:extLst>
            </p:cNvPr>
            <p:cNvSpPr>
              <a:spLocks noChangeArrowheads="1"/>
            </p:cNvSpPr>
            <p:nvPr/>
          </p:nvSpPr>
          <p:spPr bwMode="auto">
            <a:xfrm>
              <a:off x="2371752" y="2665587"/>
              <a:ext cx="2825128" cy="1211002"/>
            </a:xfrm>
            <a:prstGeom prst="rect">
              <a:avLst/>
            </a:prstGeom>
            <a:solidFill>
              <a:schemeClr val="bg1"/>
            </a:solidFill>
            <a:ln w="25400">
              <a:solidFill>
                <a:srgbClr val="B9C4CA"/>
              </a:solidFill>
              <a:headEnd/>
              <a:tailEnd/>
            </a:ln>
          </p:spPr>
          <p:style>
            <a:lnRef idx="2">
              <a:schemeClr val="accent3"/>
            </a:lnRef>
            <a:fillRef idx="1">
              <a:schemeClr val="lt1"/>
            </a:fillRef>
            <a:effectRef idx="0">
              <a:schemeClr val="accent3"/>
            </a:effectRef>
            <a:fontRef idx="minor">
              <a:schemeClr val="dk1"/>
            </a:fontRef>
          </p:style>
          <p:txBody>
            <a:bodyPr anchor="ctr" anchorCtr="0"/>
            <a:lstStyle/>
            <a:p>
              <a:pPr marL="128472" indent="-128472">
                <a:buFont typeface="Arial" panose="020B0604020202020204" pitchFamily="34" charset="0"/>
                <a:buChar char="•"/>
              </a:pPr>
              <a:r>
                <a:rPr lang="en-US" sz="1100" dirty="0">
                  <a:solidFill>
                    <a:schemeClr val="tx1"/>
                  </a:solidFill>
                  <a:latin typeface="Arial Narrow" panose="020B0606020202030204" pitchFamily="34" charset="0"/>
                </a:rPr>
                <a:t>Network protocols weakness </a:t>
              </a:r>
              <a:br>
                <a:rPr lang="en-US" sz="1100" dirty="0">
                  <a:solidFill>
                    <a:schemeClr val="tx1"/>
                  </a:solidFill>
                  <a:latin typeface="Arial Narrow" panose="020B0606020202030204" pitchFamily="34" charset="0"/>
                </a:rPr>
              </a:br>
              <a:r>
                <a:rPr lang="en-US" sz="1100" dirty="0">
                  <a:solidFill>
                    <a:schemeClr val="tx1"/>
                  </a:solidFill>
                  <a:latin typeface="Arial Narrow" panose="020B0606020202030204" pitchFamily="34" charset="0"/>
                </a:rPr>
                <a:t>(weak ciphers, short keys,…) </a:t>
              </a:r>
            </a:p>
            <a:p>
              <a:pPr marL="128472" indent="-128472">
                <a:buFont typeface="Arial" panose="020B0604020202020204" pitchFamily="34" charset="0"/>
                <a:buChar char="•"/>
              </a:pPr>
              <a:r>
                <a:rPr lang="en-US" sz="1100" dirty="0">
                  <a:solidFill>
                    <a:schemeClr val="tx1"/>
                  </a:solidFill>
                  <a:latin typeface="Arial Narrow" panose="020B0606020202030204" pitchFamily="34" charset="0"/>
                </a:rPr>
                <a:t>Flaws in software design / implementation, buffer overflows</a:t>
              </a:r>
            </a:p>
            <a:p>
              <a:pPr marL="128472" indent="-128472">
                <a:buFont typeface="Arial" panose="020B0604020202020204" pitchFamily="34" charset="0"/>
                <a:buChar char="•"/>
              </a:pPr>
              <a:r>
                <a:rPr lang="en-US" sz="1100" dirty="0">
                  <a:solidFill>
                    <a:schemeClr val="tx1"/>
                  </a:solidFill>
                  <a:latin typeface="Arial Narrow" panose="020B0606020202030204" pitchFamily="34" charset="0"/>
                </a:rPr>
                <a:t>Debug interfaces, gaining admin rights</a:t>
              </a:r>
              <a:endParaRPr lang="en-US" sz="2000" dirty="0">
                <a:solidFill>
                  <a:schemeClr val="tx1"/>
                </a:solidFill>
                <a:latin typeface="Arial Narrow" panose="020B0606020202030204" pitchFamily="34" charset="0"/>
              </a:endParaRPr>
            </a:p>
          </p:txBody>
        </p:sp>
        <p:grpSp>
          <p:nvGrpSpPr>
            <p:cNvPr id="19" name="Group 18">
              <a:extLst>
                <a:ext uri="{FF2B5EF4-FFF2-40B4-BE49-F238E27FC236}">
                  <a16:creationId xmlns:a16="http://schemas.microsoft.com/office/drawing/2014/main" id="{206731E5-C4D7-CED3-B447-736339AC94A4}"/>
                </a:ext>
              </a:extLst>
            </p:cNvPr>
            <p:cNvGrpSpPr/>
            <p:nvPr/>
          </p:nvGrpSpPr>
          <p:grpSpPr>
            <a:xfrm>
              <a:off x="2371751" y="1903588"/>
              <a:ext cx="2825130" cy="745672"/>
              <a:chOff x="2371751" y="1922634"/>
              <a:chExt cx="2825130" cy="745672"/>
            </a:xfrm>
          </p:grpSpPr>
          <p:sp>
            <p:nvSpPr>
              <p:cNvPr id="20" name="Rectangle 19">
                <a:extLst>
                  <a:ext uri="{FF2B5EF4-FFF2-40B4-BE49-F238E27FC236}">
                    <a16:creationId xmlns:a16="http://schemas.microsoft.com/office/drawing/2014/main" id="{883929FA-383F-E006-B9B7-96C6AFF20FE1}"/>
                  </a:ext>
                </a:extLst>
              </p:cNvPr>
              <p:cNvSpPr/>
              <p:nvPr/>
            </p:nvSpPr>
            <p:spPr>
              <a:xfrm>
                <a:off x="2371751" y="1922634"/>
                <a:ext cx="2825130" cy="745672"/>
              </a:xfrm>
              <a:prstGeom prst="rect">
                <a:avLst/>
              </a:prstGeom>
              <a:solidFill>
                <a:srgbClr val="B9C4CA"/>
              </a:solidFill>
              <a:ln>
                <a:solidFill>
                  <a:srgbClr val="B9C4CA"/>
                </a:solidFill>
              </a:ln>
            </p:spPr>
            <p:style>
              <a:lnRef idx="2">
                <a:schemeClr val="accent1">
                  <a:shade val="50000"/>
                </a:schemeClr>
              </a:lnRef>
              <a:fillRef idx="1">
                <a:schemeClr val="accent1"/>
              </a:fillRef>
              <a:effectRef idx="0">
                <a:schemeClr val="accent1"/>
              </a:effectRef>
              <a:fontRef idx="minor">
                <a:schemeClr val="lt1"/>
              </a:fontRef>
            </p:style>
            <p:txBody>
              <a:bodyPr lIns="593090" rtlCol="0" anchor="ctr">
                <a:noAutofit/>
              </a:bodyPr>
              <a:lstStyle/>
              <a:p>
                <a:pPr marL="274073"/>
                <a:r>
                  <a:rPr lang="en-US" sz="1349" dirty="0">
                    <a:latin typeface="Arial Narrow" panose="020B0606020202030204" pitchFamily="34" charset="0"/>
                  </a:rPr>
                  <a:t>Software </a:t>
                </a:r>
                <a:br>
                  <a:rPr lang="en-US" sz="1349" dirty="0">
                    <a:latin typeface="Arial Narrow" panose="020B0606020202030204" pitchFamily="34" charset="0"/>
                  </a:rPr>
                </a:br>
                <a:r>
                  <a:rPr lang="en-US" sz="1349" dirty="0">
                    <a:latin typeface="Arial Narrow" panose="020B0606020202030204" pitchFamily="34" charset="0"/>
                  </a:rPr>
                  <a:t>attack</a:t>
                </a:r>
              </a:p>
            </p:txBody>
          </p:sp>
          <p:pic>
            <p:nvPicPr>
              <p:cNvPr id="21" name="Picture 20">
                <a:extLst>
                  <a:ext uri="{FF2B5EF4-FFF2-40B4-BE49-F238E27FC236}">
                    <a16:creationId xmlns:a16="http://schemas.microsoft.com/office/drawing/2014/main" id="{2E0CC4CD-7971-9F04-8034-B22ED9E4F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0980" y="2036760"/>
                <a:ext cx="735298" cy="524943"/>
              </a:xfrm>
              <a:prstGeom prst="rect">
                <a:avLst/>
              </a:prstGeom>
            </p:spPr>
          </p:pic>
        </p:grpSp>
      </p:grpSp>
      <p:grpSp>
        <p:nvGrpSpPr>
          <p:cNvPr id="22" name="Group 21">
            <a:extLst>
              <a:ext uri="{FF2B5EF4-FFF2-40B4-BE49-F238E27FC236}">
                <a16:creationId xmlns:a16="http://schemas.microsoft.com/office/drawing/2014/main" id="{83D58B6B-A902-D5AF-791E-90759445A68D}"/>
              </a:ext>
            </a:extLst>
          </p:cNvPr>
          <p:cNvGrpSpPr/>
          <p:nvPr/>
        </p:nvGrpSpPr>
        <p:grpSpPr>
          <a:xfrm>
            <a:off x="2457077" y="3401955"/>
            <a:ext cx="287626" cy="287626"/>
            <a:chOff x="5332573" y="2917885"/>
            <a:chExt cx="1800000" cy="1800000"/>
          </a:xfrm>
        </p:grpSpPr>
        <p:sp>
          <p:nvSpPr>
            <p:cNvPr id="23" name="Oval 22">
              <a:extLst>
                <a:ext uri="{FF2B5EF4-FFF2-40B4-BE49-F238E27FC236}">
                  <a16:creationId xmlns:a16="http://schemas.microsoft.com/office/drawing/2014/main" id="{9FFEE447-6FDF-20C8-AE02-7A4B89C94084}"/>
                </a:ext>
              </a:extLst>
            </p:cNvPr>
            <p:cNvSpPr/>
            <p:nvPr/>
          </p:nvSpPr>
          <p:spPr>
            <a:xfrm>
              <a:off x="5332573" y="2917885"/>
              <a:ext cx="1800000" cy="1800000"/>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endParaRPr lang="en-US" sz="1799" dirty="0">
                <a:solidFill>
                  <a:schemeClr val="accent4"/>
                </a:solidFill>
                <a:latin typeface="Arial Narrow" panose="020B0606020202030204" pitchFamily="34" charset="0"/>
              </a:endParaRPr>
            </a:p>
          </p:txBody>
        </p:sp>
        <p:pic>
          <p:nvPicPr>
            <p:cNvPr id="24" name="Picture 23">
              <a:extLst>
                <a:ext uri="{FF2B5EF4-FFF2-40B4-BE49-F238E27FC236}">
                  <a16:creationId xmlns:a16="http://schemas.microsoft.com/office/drawing/2014/main" id="{091C0552-CB4F-760E-FA41-5722BB0F37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6781" y="3191580"/>
              <a:ext cx="1131584" cy="1131584"/>
            </a:xfrm>
            <a:prstGeom prst="rect">
              <a:avLst/>
            </a:prstGeom>
          </p:spPr>
        </p:pic>
      </p:grpSp>
      <p:grpSp>
        <p:nvGrpSpPr>
          <p:cNvPr id="25" name="Group 24">
            <a:extLst>
              <a:ext uri="{FF2B5EF4-FFF2-40B4-BE49-F238E27FC236}">
                <a16:creationId xmlns:a16="http://schemas.microsoft.com/office/drawing/2014/main" id="{07690F60-9355-CAA4-A2A4-FB266415E62A}"/>
              </a:ext>
            </a:extLst>
          </p:cNvPr>
          <p:cNvGrpSpPr/>
          <p:nvPr/>
        </p:nvGrpSpPr>
        <p:grpSpPr>
          <a:xfrm>
            <a:off x="5112058" y="1856143"/>
            <a:ext cx="2530667" cy="1475320"/>
            <a:chOff x="5496025" y="1916650"/>
            <a:chExt cx="2826043" cy="1968829"/>
          </a:xfrm>
        </p:grpSpPr>
        <p:sp>
          <p:nvSpPr>
            <p:cNvPr id="26" name="Rounded Rectangle 14">
              <a:extLst>
                <a:ext uri="{FF2B5EF4-FFF2-40B4-BE49-F238E27FC236}">
                  <a16:creationId xmlns:a16="http://schemas.microsoft.com/office/drawing/2014/main" id="{3E7B2661-92CC-EB3D-F6E0-71CA051B0DAA}"/>
                </a:ext>
              </a:extLst>
            </p:cNvPr>
            <p:cNvSpPr>
              <a:spLocks noChangeArrowheads="1"/>
            </p:cNvSpPr>
            <p:nvPr/>
          </p:nvSpPr>
          <p:spPr bwMode="auto">
            <a:xfrm>
              <a:off x="5496025" y="2665587"/>
              <a:ext cx="2826043" cy="1219892"/>
            </a:xfrm>
            <a:prstGeom prst="rect">
              <a:avLst/>
            </a:prstGeom>
            <a:solidFill>
              <a:schemeClr val="bg1"/>
            </a:solidFill>
            <a:ln w="25402">
              <a:solidFill>
                <a:srgbClr val="90989E"/>
              </a:solidFill>
              <a:miter lim="800000"/>
              <a:headEnd/>
              <a:tailEnd/>
            </a:ln>
          </p:spPr>
          <p:txBody>
            <a:bodyPr anchor="ctr" anchorCtr="0"/>
            <a:lstStyle/>
            <a:p>
              <a:pPr marL="128472" indent="-128472">
                <a:buFont typeface="Arial" panose="020B0604020202020204" pitchFamily="34" charset="0"/>
                <a:buChar char="•"/>
              </a:pPr>
              <a:r>
                <a:rPr lang="en-US" sz="1100" dirty="0">
                  <a:latin typeface="Arial Narrow" panose="020B0606020202030204" pitchFamily="34" charset="0"/>
                </a:rPr>
                <a:t>SPA / DPA Power analysis, emission analysis, timing analysis</a:t>
              </a:r>
            </a:p>
            <a:p>
              <a:pPr marL="128472" indent="-128472">
                <a:buFont typeface="Arial" panose="020B0604020202020204" pitchFamily="34" charset="0"/>
                <a:buChar char="•"/>
              </a:pPr>
              <a:r>
                <a:rPr lang="en-US" sz="1100" dirty="0">
                  <a:latin typeface="Arial Narrow" panose="020B0606020202030204" pitchFamily="34" charset="0"/>
                </a:rPr>
                <a:t>Fault injection: glitches, laser, light, UV, X-rays, Electro-Magnetic</a:t>
              </a:r>
            </a:p>
            <a:p>
              <a:pPr marL="128472" indent="-128472">
                <a:buFont typeface="Arial" panose="020B0604020202020204" pitchFamily="34" charset="0"/>
                <a:buChar char="•"/>
              </a:pPr>
              <a:r>
                <a:rPr lang="en-US" sz="1100" dirty="0">
                  <a:latin typeface="Arial Narrow" panose="020B0606020202030204" pitchFamily="34" charset="0"/>
                </a:rPr>
                <a:t>Memory probing</a:t>
              </a:r>
              <a:endParaRPr lang="en-US" sz="2000" dirty="0">
                <a:latin typeface="Arial Narrow" panose="020B0606020202030204" pitchFamily="34" charset="0"/>
              </a:endParaRPr>
            </a:p>
          </p:txBody>
        </p:sp>
        <p:grpSp>
          <p:nvGrpSpPr>
            <p:cNvPr id="27" name="Group 26">
              <a:extLst>
                <a:ext uri="{FF2B5EF4-FFF2-40B4-BE49-F238E27FC236}">
                  <a16:creationId xmlns:a16="http://schemas.microsoft.com/office/drawing/2014/main" id="{5703EDD1-F1CE-5022-7703-D5B3996F9CEA}"/>
                </a:ext>
              </a:extLst>
            </p:cNvPr>
            <p:cNvGrpSpPr/>
            <p:nvPr/>
          </p:nvGrpSpPr>
          <p:grpSpPr>
            <a:xfrm>
              <a:off x="5496025" y="1916650"/>
              <a:ext cx="2826000" cy="736782"/>
              <a:chOff x="5496025" y="1935696"/>
              <a:chExt cx="2826000" cy="736782"/>
            </a:xfrm>
          </p:grpSpPr>
          <p:sp>
            <p:nvSpPr>
              <p:cNvPr id="28" name="Rectangle 27">
                <a:extLst>
                  <a:ext uri="{FF2B5EF4-FFF2-40B4-BE49-F238E27FC236}">
                    <a16:creationId xmlns:a16="http://schemas.microsoft.com/office/drawing/2014/main" id="{657060F2-93B1-B303-FB68-CF0F07082E72}"/>
                  </a:ext>
                </a:extLst>
              </p:cNvPr>
              <p:cNvSpPr/>
              <p:nvPr/>
            </p:nvSpPr>
            <p:spPr>
              <a:xfrm>
                <a:off x="5496025" y="1935696"/>
                <a:ext cx="2826000" cy="736782"/>
              </a:xfrm>
              <a:prstGeom prst="rect">
                <a:avLst/>
              </a:prstGeom>
              <a:solidFill>
                <a:srgbClr val="90989E"/>
              </a:solidFill>
              <a:ln>
                <a:solidFill>
                  <a:srgbClr val="90989E"/>
                </a:solidFill>
              </a:ln>
            </p:spPr>
            <p:style>
              <a:lnRef idx="2">
                <a:schemeClr val="accent1">
                  <a:shade val="50000"/>
                </a:schemeClr>
              </a:lnRef>
              <a:fillRef idx="1">
                <a:schemeClr val="accent1"/>
              </a:fillRef>
              <a:effectRef idx="0">
                <a:schemeClr val="accent1"/>
              </a:effectRef>
              <a:fontRef idx="minor">
                <a:schemeClr val="lt1"/>
              </a:fontRef>
            </p:style>
            <p:txBody>
              <a:bodyPr lIns="593477" rtlCol="0" anchor="ctr">
                <a:noAutofit/>
              </a:bodyPr>
              <a:lstStyle/>
              <a:p>
                <a:pPr marL="134879"/>
                <a:r>
                  <a:rPr lang="en-US" sz="1349" dirty="0">
                    <a:latin typeface="Arial Narrow" panose="020B0606020202030204" pitchFamily="34" charset="0"/>
                  </a:rPr>
                  <a:t>Board-level</a:t>
                </a:r>
                <a:br>
                  <a:rPr lang="en-US" sz="1349" dirty="0">
                    <a:latin typeface="Arial Narrow" panose="020B0606020202030204" pitchFamily="34" charset="0"/>
                  </a:rPr>
                </a:br>
                <a:r>
                  <a:rPr lang="en-US" sz="1349" dirty="0">
                    <a:latin typeface="Arial Narrow" panose="020B0606020202030204" pitchFamily="34" charset="0"/>
                  </a:rPr>
                  <a:t>attack</a:t>
                </a:r>
              </a:p>
            </p:txBody>
          </p:sp>
          <p:pic>
            <p:nvPicPr>
              <p:cNvPr id="29" name="Picture 28">
                <a:extLst>
                  <a:ext uri="{FF2B5EF4-FFF2-40B4-BE49-F238E27FC236}">
                    <a16:creationId xmlns:a16="http://schemas.microsoft.com/office/drawing/2014/main" id="{88289642-2C27-01FB-AE31-18D7F59A0C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9638" y="1981189"/>
                <a:ext cx="640270" cy="640270"/>
              </a:xfrm>
              <a:prstGeom prst="rect">
                <a:avLst/>
              </a:prstGeom>
            </p:spPr>
          </p:pic>
        </p:grpSp>
      </p:grpSp>
      <p:grpSp>
        <p:nvGrpSpPr>
          <p:cNvPr id="30" name="Group 29">
            <a:extLst>
              <a:ext uri="{FF2B5EF4-FFF2-40B4-BE49-F238E27FC236}">
                <a16:creationId xmlns:a16="http://schemas.microsoft.com/office/drawing/2014/main" id="{38286EA0-3762-AC60-AFF8-A1D61E75E0E1}"/>
              </a:ext>
            </a:extLst>
          </p:cNvPr>
          <p:cNvGrpSpPr/>
          <p:nvPr/>
        </p:nvGrpSpPr>
        <p:grpSpPr>
          <a:xfrm>
            <a:off x="7710239" y="1856144"/>
            <a:ext cx="2530366" cy="1487060"/>
            <a:chOff x="8614881" y="1903587"/>
            <a:chExt cx="2826000" cy="1984497"/>
          </a:xfrm>
        </p:grpSpPr>
        <p:sp>
          <p:nvSpPr>
            <p:cNvPr id="31" name="Rounded Rectangle 10">
              <a:extLst>
                <a:ext uri="{FF2B5EF4-FFF2-40B4-BE49-F238E27FC236}">
                  <a16:creationId xmlns:a16="http://schemas.microsoft.com/office/drawing/2014/main" id="{0A2D0E7E-EF3B-662D-AEE9-3003CBBA1FC6}"/>
                </a:ext>
              </a:extLst>
            </p:cNvPr>
            <p:cNvSpPr>
              <a:spLocks noChangeArrowheads="1"/>
            </p:cNvSpPr>
            <p:nvPr/>
          </p:nvSpPr>
          <p:spPr bwMode="auto">
            <a:xfrm>
              <a:off x="8614881" y="2665587"/>
              <a:ext cx="2826000" cy="1222497"/>
            </a:xfrm>
            <a:prstGeom prst="rect">
              <a:avLst/>
            </a:prstGeom>
            <a:solidFill>
              <a:schemeClr val="bg1"/>
            </a:solidFill>
            <a:ln w="25402">
              <a:solidFill>
                <a:srgbClr val="42480C"/>
              </a:solidFill>
              <a:miter lim="800000"/>
              <a:headEnd/>
              <a:tailEnd/>
            </a:ln>
          </p:spPr>
          <p:txBody>
            <a:bodyPr anchor="ctr" anchorCtr="0"/>
            <a:lstStyle/>
            <a:p>
              <a:pPr marL="128472" indent="-128472">
                <a:buFont typeface="Arial" panose="020B0604020202020204" pitchFamily="34" charset="0"/>
                <a:buChar char="•"/>
              </a:pPr>
              <a:r>
                <a:rPr lang="en-US" sz="1100" dirty="0">
                  <a:latin typeface="Arial Narrow" panose="020B0606020202030204" pitchFamily="34" charset="0"/>
                </a:rPr>
                <a:t>Device delayering, circuit reverse engineering, micro-probing</a:t>
              </a:r>
            </a:p>
            <a:p>
              <a:pPr marL="128472" indent="-128472">
                <a:buFont typeface="Arial" panose="020B0604020202020204" pitchFamily="34" charset="0"/>
                <a:buChar char="•"/>
              </a:pPr>
              <a:r>
                <a:rPr lang="en-US" sz="1100" dirty="0">
                  <a:latin typeface="Arial Narrow" panose="020B0606020202030204" pitchFamily="34" charset="0"/>
                </a:rPr>
                <a:t>Fault injection: Focused Ion Beam</a:t>
              </a:r>
            </a:p>
            <a:p>
              <a:pPr marL="128472" indent="-128472">
                <a:buFont typeface="Arial" panose="020B0604020202020204" pitchFamily="34" charset="0"/>
                <a:buChar char="•"/>
              </a:pPr>
              <a:r>
                <a:rPr lang="en-US" sz="1100" dirty="0">
                  <a:latin typeface="Arial Narrow" panose="020B0606020202030204" pitchFamily="34" charset="0"/>
                </a:rPr>
                <a:t>Advanced microscopy</a:t>
              </a:r>
            </a:p>
          </p:txBody>
        </p:sp>
        <p:grpSp>
          <p:nvGrpSpPr>
            <p:cNvPr id="32" name="Group 31">
              <a:extLst>
                <a:ext uri="{FF2B5EF4-FFF2-40B4-BE49-F238E27FC236}">
                  <a16:creationId xmlns:a16="http://schemas.microsoft.com/office/drawing/2014/main" id="{B882FBBD-98CE-F4C5-6141-10A35D0FD786}"/>
                </a:ext>
              </a:extLst>
            </p:cNvPr>
            <p:cNvGrpSpPr/>
            <p:nvPr/>
          </p:nvGrpSpPr>
          <p:grpSpPr>
            <a:xfrm>
              <a:off x="8614881" y="1903587"/>
              <a:ext cx="2826000" cy="745673"/>
              <a:chOff x="8151019" y="1854953"/>
              <a:chExt cx="2826000" cy="745673"/>
            </a:xfrm>
          </p:grpSpPr>
          <p:sp>
            <p:nvSpPr>
              <p:cNvPr id="35" name="Rectangle 34">
                <a:extLst>
                  <a:ext uri="{FF2B5EF4-FFF2-40B4-BE49-F238E27FC236}">
                    <a16:creationId xmlns:a16="http://schemas.microsoft.com/office/drawing/2014/main" id="{AB88B2BD-A4C7-EF6D-4682-F991A4A3B2DE}"/>
                  </a:ext>
                </a:extLst>
              </p:cNvPr>
              <p:cNvSpPr/>
              <p:nvPr/>
            </p:nvSpPr>
            <p:spPr>
              <a:xfrm>
                <a:off x="8151019" y="1854953"/>
                <a:ext cx="2826000" cy="745673"/>
              </a:xfrm>
              <a:prstGeom prst="rect">
                <a:avLst/>
              </a:prstGeom>
              <a:solidFill>
                <a:srgbClr val="4F5251"/>
              </a:solidFill>
              <a:ln>
                <a:solidFill>
                  <a:srgbClr val="4F5251"/>
                </a:solidFill>
              </a:ln>
            </p:spPr>
            <p:style>
              <a:lnRef idx="2">
                <a:schemeClr val="accent1">
                  <a:shade val="50000"/>
                </a:schemeClr>
              </a:lnRef>
              <a:fillRef idx="1">
                <a:schemeClr val="accent1"/>
              </a:fillRef>
              <a:effectRef idx="0">
                <a:schemeClr val="accent1"/>
              </a:effectRef>
              <a:fontRef idx="minor">
                <a:schemeClr val="lt1"/>
              </a:fontRef>
            </p:style>
            <p:txBody>
              <a:bodyPr lIns="593477" rtlCol="0" anchor="ctr">
                <a:noAutofit/>
              </a:bodyPr>
              <a:lstStyle/>
              <a:p>
                <a:pPr marL="134879"/>
                <a:r>
                  <a:rPr lang="en-US" sz="1349" dirty="0">
                    <a:latin typeface="Arial Narrow" panose="020B0606020202030204" pitchFamily="34" charset="0"/>
                  </a:rPr>
                  <a:t>Silicon-level </a:t>
                </a:r>
              </a:p>
              <a:p>
                <a:pPr marL="134879"/>
                <a:r>
                  <a:rPr lang="en-US" sz="1349" dirty="0">
                    <a:latin typeface="Arial Narrow" panose="020B0606020202030204" pitchFamily="34" charset="0"/>
                  </a:rPr>
                  <a:t>attack</a:t>
                </a:r>
              </a:p>
            </p:txBody>
          </p:sp>
          <p:pic>
            <p:nvPicPr>
              <p:cNvPr id="36" name="Picture 35">
                <a:extLst>
                  <a:ext uri="{FF2B5EF4-FFF2-40B4-BE49-F238E27FC236}">
                    <a16:creationId xmlns:a16="http://schemas.microsoft.com/office/drawing/2014/main" id="{3E07BF93-A65C-94D5-0CC4-1A5CAEFF4E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30122" y="2007646"/>
                <a:ext cx="531692" cy="531692"/>
              </a:xfrm>
              <a:prstGeom prst="rect">
                <a:avLst/>
              </a:prstGeom>
              <a:ln>
                <a:solidFill>
                  <a:srgbClr val="42480C"/>
                </a:solidFill>
              </a:ln>
            </p:spPr>
          </p:pic>
        </p:grpSp>
      </p:grpSp>
      <p:grpSp>
        <p:nvGrpSpPr>
          <p:cNvPr id="37" name="Group 36">
            <a:extLst>
              <a:ext uri="{FF2B5EF4-FFF2-40B4-BE49-F238E27FC236}">
                <a16:creationId xmlns:a16="http://schemas.microsoft.com/office/drawing/2014/main" id="{0D8E21F7-91A3-8E9B-D498-7A3B2AF648CA}"/>
              </a:ext>
            </a:extLst>
          </p:cNvPr>
          <p:cNvGrpSpPr/>
          <p:nvPr/>
        </p:nvGrpSpPr>
        <p:grpSpPr>
          <a:xfrm>
            <a:off x="5054957" y="3401955"/>
            <a:ext cx="287626" cy="287626"/>
            <a:chOff x="5332573" y="2917885"/>
            <a:chExt cx="1800000" cy="1800000"/>
          </a:xfrm>
        </p:grpSpPr>
        <p:sp>
          <p:nvSpPr>
            <p:cNvPr id="38" name="Oval 37">
              <a:extLst>
                <a:ext uri="{FF2B5EF4-FFF2-40B4-BE49-F238E27FC236}">
                  <a16:creationId xmlns:a16="http://schemas.microsoft.com/office/drawing/2014/main" id="{852B5C3A-1BA1-7F66-7E6F-4765C24E027B}"/>
                </a:ext>
              </a:extLst>
            </p:cNvPr>
            <p:cNvSpPr/>
            <p:nvPr/>
          </p:nvSpPr>
          <p:spPr>
            <a:xfrm>
              <a:off x="5332573" y="2917885"/>
              <a:ext cx="1800000" cy="1800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endParaRPr lang="en-US" sz="1799" dirty="0">
                <a:solidFill>
                  <a:schemeClr val="accent4"/>
                </a:solidFill>
                <a:latin typeface="Arial Narrow" panose="020B0606020202030204" pitchFamily="34" charset="0"/>
              </a:endParaRPr>
            </a:p>
          </p:txBody>
        </p:sp>
        <p:pic>
          <p:nvPicPr>
            <p:cNvPr id="39" name="Picture 38">
              <a:extLst>
                <a:ext uri="{FF2B5EF4-FFF2-40B4-BE49-F238E27FC236}">
                  <a16:creationId xmlns:a16="http://schemas.microsoft.com/office/drawing/2014/main" id="{B0C4A5A8-F23B-42FD-A21B-A33492C2D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6781" y="3191580"/>
              <a:ext cx="1131584" cy="1131584"/>
            </a:xfrm>
            <a:prstGeom prst="rect">
              <a:avLst/>
            </a:prstGeom>
          </p:spPr>
        </p:pic>
      </p:grpSp>
      <p:grpSp>
        <p:nvGrpSpPr>
          <p:cNvPr id="41" name="Group 40">
            <a:extLst>
              <a:ext uri="{FF2B5EF4-FFF2-40B4-BE49-F238E27FC236}">
                <a16:creationId xmlns:a16="http://schemas.microsoft.com/office/drawing/2014/main" id="{A54F1727-B500-6BE7-69F5-5732E6FCE451}"/>
              </a:ext>
            </a:extLst>
          </p:cNvPr>
          <p:cNvGrpSpPr/>
          <p:nvPr/>
        </p:nvGrpSpPr>
        <p:grpSpPr>
          <a:xfrm>
            <a:off x="7653139" y="3401955"/>
            <a:ext cx="287626" cy="287626"/>
            <a:chOff x="5332573" y="2917885"/>
            <a:chExt cx="1800000" cy="1800000"/>
          </a:xfrm>
        </p:grpSpPr>
        <p:sp>
          <p:nvSpPr>
            <p:cNvPr id="42" name="Oval 41">
              <a:extLst>
                <a:ext uri="{FF2B5EF4-FFF2-40B4-BE49-F238E27FC236}">
                  <a16:creationId xmlns:a16="http://schemas.microsoft.com/office/drawing/2014/main" id="{B14B32EA-EFAC-ABE7-FFAC-C68F9DB1AD06}"/>
                </a:ext>
              </a:extLst>
            </p:cNvPr>
            <p:cNvSpPr/>
            <p:nvPr/>
          </p:nvSpPr>
          <p:spPr>
            <a:xfrm>
              <a:off x="5332573" y="2917885"/>
              <a:ext cx="1800000" cy="180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endParaRPr lang="en-US" sz="1799" dirty="0">
                <a:solidFill>
                  <a:schemeClr val="accent4"/>
                </a:solidFill>
                <a:latin typeface="Arial Narrow" panose="020B0606020202030204" pitchFamily="34" charset="0"/>
              </a:endParaRPr>
            </a:p>
          </p:txBody>
        </p:sp>
        <p:pic>
          <p:nvPicPr>
            <p:cNvPr id="43" name="Picture 42">
              <a:extLst>
                <a:ext uri="{FF2B5EF4-FFF2-40B4-BE49-F238E27FC236}">
                  <a16:creationId xmlns:a16="http://schemas.microsoft.com/office/drawing/2014/main" id="{B6890064-25B0-2753-1A50-02983C084D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6781" y="3191580"/>
              <a:ext cx="1131584" cy="1131584"/>
            </a:xfrm>
            <a:prstGeom prst="rect">
              <a:avLst/>
            </a:prstGeom>
          </p:spPr>
        </p:pic>
      </p:grpSp>
      <p:sp>
        <p:nvSpPr>
          <p:cNvPr id="44" name="Rectangle 43">
            <a:extLst>
              <a:ext uri="{FF2B5EF4-FFF2-40B4-BE49-F238E27FC236}">
                <a16:creationId xmlns:a16="http://schemas.microsoft.com/office/drawing/2014/main" id="{499AFA9E-7E82-4B39-C9C8-B392AD87FBE3}"/>
              </a:ext>
            </a:extLst>
          </p:cNvPr>
          <p:cNvSpPr/>
          <p:nvPr/>
        </p:nvSpPr>
        <p:spPr>
          <a:xfrm>
            <a:off x="6486743" y="3687455"/>
            <a:ext cx="1223496" cy="738151"/>
          </a:xfrm>
          <a:prstGeom prst="rect">
            <a:avLst/>
          </a:prstGeom>
        </p:spPr>
        <p:txBody>
          <a:bodyPr wrap="square">
            <a:spAutoFit/>
          </a:bodyPr>
          <a:lstStyle/>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OS features (MPU)</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Jittered Clocks</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Data whitening</a:t>
            </a:r>
          </a:p>
        </p:txBody>
      </p:sp>
      <p:sp>
        <p:nvSpPr>
          <p:cNvPr id="45" name="Rectangle 44">
            <a:extLst>
              <a:ext uri="{FF2B5EF4-FFF2-40B4-BE49-F238E27FC236}">
                <a16:creationId xmlns:a16="http://schemas.microsoft.com/office/drawing/2014/main" id="{53F759C1-D57A-28A5-B9C6-A43F17E1024E}"/>
              </a:ext>
            </a:extLst>
          </p:cNvPr>
          <p:cNvSpPr/>
          <p:nvPr/>
        </p:nvSpPr>
        <p:spPr>
          <a:xfrm>
            <a:off x="5097934" y="3687455"/>
            <a:ext cx="1561672" cy="738151"/>
          </a:xfrm>
          <a:prstGeom prst="rect">
            <a:avLst/>
          </a:prstGeom>
        </p:spPr>
        <p:txBody>
          <a:bodyPr wrap="square">
            <a:spAutoFit/>
          </a:bodyPr>
          <a:lstStyle/>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Randomization</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Secured crypto-engines</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Design Flow</a:t>
            </a:r>
          </a:p>
          <a:p>
            <a:pPr marL="128472" indent="-128472">
              <a:buClr>
                <a:schemeClr val="accent1"/>
              </a:buClr>
              <a:buFont typeface="Arial" panose="020B0604020202020204" pitchFamily="34" charset="0"/>
              <a:buChar char="•"/>
            </a:pPr>
            <a:r>
              <a:rPr lang="fr-FR" sz="1049" dirty="0">
                <a:solidFill>
                  <a:schemeClr val="accent6"/>
                </a:solidFill>
                <a:latin typeface="Arial Narrow" panose="020B0606020202030204" pitchFamily="34" charset="0"/>
              </a:rPr>
              <a:t>Power </a:t>
            </a:r>
            <a:r>
              <a:rPr lang="fr-FR" sz="1049" dirty="0" err="1">
                <a:solidFill>
                  <a:schemeClr val="accent6"/>
                </a:solidFill>
                <a:latin typeface="Arial Narrow" panose="020B0606020202030204" pitchFamily="34" charset="0"/>
              </a:rPr>
              <a:t>regulation</a:t>
            </a:r>
            <a:endParaRPr lang="en-US" sz="1049" dirty="0">
              <a:solidFill>
                <a:schemeClr val="accent6"/>
              </a:solidFill>
              <a:latin typeface="Arial Narrow" panose="020B0606020202030204" pitchFamily="34" charset="0"/>
            </a:endParaRPr>
          </a:p>
        </p:txBody>
      </p:sp>
      <p:sp>
        <p:nvSpPr>
          <p:cNvPr id="46" name="Rectangle 45">
            <a:extLst>
              <a:ext uri="{FF2B5EF4-FFF2-40B4-BE49-F238E27FC236}">
                <a16:creationId xmlns:a16="http://schemas.microsoft.com/office/drawing/2014/main" id="{FFDCB8C9-C525-9729-EAD2-725980A564DF}"/>
              </a:ext>
            </a:extLst>
          </p:cNvPr>
          <p:cNvSpPr/>
          <p:nvPr/>
        </p:nvSpPr>
        <p:spPr>
          <a:xfrm>
            <a:off x="5097933" y="4324792"/>
            <a:ext cx="1405916" cy="738151"/>
          </a:xfrm>
          <a:prstGeom prst="rect">
            <a:avLst/>
          </a:prstGeom>
        </p:spPr>
        <p:txBody>
          <a:bodyPr wrap="square">
            <a:spAutoFit/>
          </a:bodyPr>
          <a:lstStyle/>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Environment Sensors</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Integrity checkers</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Code Signature</a:t>
            </a:r>
          </a:p>
          <a:p>
            <a:pPr marL="128472" indent="-128472">
              <a:buClr>
                <a:schemeClr val="accent1"/>
              </a:buClr>
              <a:buFont typeface="Arial" panose="020B0604020202020204" pitchFamily="34" charset="0"/>
              <a:buChar char="•"/>
            </a:pPr>
            <a:r>
              <a:rPr lang="en-US" sz="1049" dirty="0">
                <a:solidFill>
                  <a:schemeClr val="accent6"/>
                </a:solidFill>
                <a:latin typeface="Arial Narrow" panose="020B0606020202030204" pitchFamily="34" charset="0"/>
              </a:rPr>
              <a:t>Internal Clock Integrity</a:t>
            </a:r>
          </a:p>
        </p:txBody>
      </p:sp>
      <p:sp>
        <p:nvSpPr>
          <p:cNvPr id="49" name="Rectangle 48">
            <a:extLst>
              <a:ext uri="{FF2B5EF4-FFF2-40B4-BE49-F238E27FC236}">
                <a16:creationId xmlns:a16="http://schemas.microsoft.com/office/drawing/2014/main" id="{61B4E25A-AB92-D11A-14A0-7E0FD3B42B50}"/>
              </a:ext>
            </a:extLst>
          </p:cNvPr>
          <p:cNvSpPr/>
          <p:nvPr/>
        </p:nvSpPr>
        <p:spPr>
          <a:xfrm>
            <a:off x="1252940" y="1412675"/>
            <a:ext cx="9126686" cy="377432"/>
          </a:xfrm>
          <a:prstGeom prst="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98" dirty="0">
                <a:solidFill>
                  <a:schemeClr val="bg1"/>
                </a:solidFill>
                <a:latin typeface="Arial Narrow" panose="020B0606020202030204" pitchFamily="34" charset="0"/>
              </a:rPr>
              <a:t>A complete set of Hardware &amp; Software countermeasures + certification</a:t>
            </a:r>
          </a:p>
        </p:txBody>
      </p:sp>
      <p:sp>
        <p:nvSpPr>
          <p:cNvPr id="50" name="Right Triangle 49">
            <a:extLst>
              <a:ext uri="{FF2B5EF4-FFF2-40B4-BE49-F238E27FC236}">
                <a16:creationId xmlns:a16="http://schemas.microsoft.com/office/drawing/2014/main" id="{DFA866FD-A4AF-8942-8EAA-76459393E79E}"/>
              </a:ext>
            </a:extLst>
          </p:cNvPr>
          <p:cNvSpPr/>
          <p:nvPr/>
        </p:nvSpPr>
        <p:spPr>
          <a:xfrm flipH="1">
            <a:off x="2497430" y="4596954"/>
            <a:ext cx="7754617" cy="95769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dirty="0"/>
              <a:t>                             </a:t>
            </a:r>
            <a:endParaRPr lang="en-US" sz="1500" dirty="0" err="1"/>
          </a:p>
        </p:txBody>
      </p:sp>
      <p:sp>
        <p:nvSpPr>
          <p:cNvPr id="53" name="Right Triangle 52">
            <a:extLst>
              <a:ext uri="{FF2B5EF4-FFF2-40B4-BE49-F238E27FC236}">
                <a16:creationId xmlns:a16="http://schemas.microsoft.com/office/drawing/2014/main" id="{FCD14460-2444-C548-939B-934E2A050CCD}"/>
              </a:ext>
            </a:extLst>
          </p:cNvPr>
          <p:cNvSpPr/>
          <p:nvPr/>
        </p:nvSpPr>
        <p:spPr>
          <a:xfrm flipH="1">
            <a:off x="2442330" y="5030486"/>
            <a:ext cx="4343847" cy="524159"/>
          </a:xfrm>
          <a:prstGeom prst="rtTriangle">
            <a:avLst/>
          </a:prstGeom>
          <a:gradFill>
            <a:gsLst>
              <a:gs pos="14000">
                <a:srgbClr val="C00000"/>
              </a:gs>
              <a:gs pos="92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p>
        </p:txBody>
      </p:sp>
      <p:sp>
        <p:nvSpPr>
          <p:cNvPr id="54" name="TextBox 53">
            <a:extLst>
              <a:ext uri="{FF2B5EF4-FFF2-40B4-BE49-F238E27FC236}">
                <a16:creationId xmlns:a16="http://schemas.microsoft.com/office/drawing/2014/main" id="{427A9A1C-21B5-72BA-7D23-C7014AB29F48}"/>
              </a:ext>
            </a:extLst>
          </p:cNvPr>
          <p:cNvSpPr txBox="1"/>
          <p:nvPr/>
        </p:nvSpPr>
        <p:spPr>
          <a:xfrm>
            <a:off x="8844020" y="5027946"/>
            <a:ext cx="1249060" cy="584775"/>
          </a:xfrm>
          <a:prstGeom prst="rect">
            <a:avLst/>
          </a:prstGeom>
          <a:noFill/>
        </p:spPr>
        <p:txBody>
          <a:bodyPr wrap="none" rtlCol="0">
            <a:spAutoFit/>
          </a:bodyPr>
          <a:lstStyle/>
          <a:p>
            <a:pPr algn="ctr"/>
            <a:r>
              <a:rPr lang="fr-FR" sz="1600" b="1" dirty="0">
                <a:solidFill>
                  <a:schemeClr val="bg1"/>
                </a:solidFill>
              </a:rPr>
              <a:t>eSE</a:t>
            </a:r>
            <a:r>
              <a:rPr lang="fr-FR" sz="1600" dirty="0">
                <a:solidFill>
                  <a:schemeClr val="bg1"/>
                </a:solidFill>
              </a:rPr>
              <a:t> EAL6+</a:t>
            </a:r>
            <a:br>
              <a:rPr lang="fr-FR" sz="1600" dirty="0">
                <a:solidFill>
                  <a:schemeClr val="bg1"/>
                </a:solidFill>
              </a:rPr>
            </a:br>
            <a:r>
              <a:rPr lang="fr-FR" sz="1600" b="1" dirty="0">
                <a:solidFill>
                  <a:schemeClr val="bg1"/>
                </a:solidFill>
              </a:rPr>
              <a:t>AVA VAN 5</a:t>
            </a:r>
          </a:p>
        </p:txBody>
      </p:sp>
      <p:sp>
        <p:nvSpPr>
          <p:cNvPr id="55" name="TextBox 54">
            <a:extLst>
              <a:ext uri="{FF2B5EF4-FFF2-40B4-BE49-F238E27FC236}">
                <a16:creationId xmlns:a16="http://schemas.microsoft.com/office/drawing/2014/main" id="{E70AD9B0-FFC9-57D9-839E-8E00E04F20B1}"/>
              </a:ext>
            </a:extLst>
          </p:cNvPr>
          <p:cNvSpPr txBox="1"/>
          <p:nvPr/>
        </p:nvSpPr>
        <p:spPr>
          <a:xfrm>
            <a:off x="3635522" y="5318484"/>
            <a:ext cx="1563248" cy="300082"/>
          </a:xfrm>
          <a:prstGeom prst="rect">
            <a:avLst/>
          </a:prstGeom>
          <a:noFill/>
        </p:spPr>
        <p:txBody>
          <a:bodyPr wrap="none" rtlCol="0">
            <a:spAutoFit/>
          </a:bodyPr>
          <a:lstStyle/>
          <a:p>
            <a:pPr algn="ctr"/>
            <a:r>
              <a:rPr lang="fr-FR" sz="1350" b="1" dirty="0">
                <a:solidFill>
                  <a:schemeClr val="bg1"/>
                </a:solidFill>
              </a:rPr>
              <a:t>HSM</a:t>
            </a:r>
            <a:r>
              <a:rPr lang="fr-FR" sz="1350" dirty="0">
                <a:solidFill>
                  <a:schemeClr val="bg1"/>
                </a:solidFill>
              </a:rPr>
              <a:t> EAL up to 3</a:t>
            </a:r>
            <a:endParaRPr lang="en-US" sz="1350" dirty="0">
              <a:solidFill>
                <a:schemeClr val="bg1"/>
              </a:solidFill>
            </a:endParaRPr>
          </a:p>
        </p:txBody>
      </p:sp>
      <p:pic>
        <p:nvPicPr>
          <p:cNvPr id="56" name="Picture 4" descr="http://www.mobile.si/images/articles-11333.gif">
            <a:extLst>
              <a:ext uri="{FF2B5EF4-FFF2-40B4-BE49-F238E27FC236}">
                <a16:creationId xmlns:a16="http://schemas.microsoft.com/office/drawing/2014/main" id="{73A68727-3EE1-7A90-4C41-D140886624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63467" y="4770728"/>
            <a:ext cx="1138123" cy="350474"/>
          </a:xfrm>
          <a:prstGeom prst="rect">
            <a:avLst/>
          </a:prstGeom>
          <a:noFill/>
          <a:extLst>
            <a:ext uri="{909E8E84-426E-40DD-AFC4-6F175D3DCCD1}">
              <a14:hiddenFill xmlns:a14="http://schemas.microsoft.com/office/drawing/2010/main">
                <a:solidFill>
                  <a:srgbClr val="FFFFFF"/>
                </a:solidFill>
              </a14:hiddenFill>
            </a:ext>
          </a:extLst>
        </p:spPr>
      </p:pic>
      <p:sp>
        <p:nvSpPr>
          <p:cNvPr id="57" name="Up Arrow 18">
            <a:extLst>
              <a:ext uri="{FF2B5EF4-FFF2-40B4-BE49-F238E27FC236}">
                <a16:creationId xmlns:a16="http://schemas.microsoft.com/office/drawing/2014/main" id="{655F3328-F388-494A-6CA2-C832DBA98839}"/>
              </a:ext>
            </a:extLst>
          </p:cNvPr>
          <p:cNvSpPr/>
          <p:nvPr/>
        </p:nvSpPr>
        <p:spPr>
          <a:xfrm>
            <a:off x="10030755" y="4598571"/>
            <a:ext cx="312782" cy="94907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p>
        </p:txBody>
      </p:sp>
      <p:sp>
        <p:nvSpPr>
          <p:cNvPr id="58" name="Up Arrow 68">
            <a:extLst>
              <a:ext uri="{FF2B5EF4-FFF2-40B4-BE49-F238E27FC236}">
                <a16:creationId xmlns:a16="http://schemas.microsoft.com/office/drawing/2014/main" id="{00002185-E0FF-C7C0-4575-3D7F3DB27C4B}"/>
              </a:ext>
            </a:extLst>
          </p:cNvPr>
          <p:cNvSpPr/>
          <p:nvPr/>
        </p:nvSpPr>
        <p:spPr>
          <a:xfrm>
            <a:off x="5083392" y="5229346"/>
            <a:ext cx="312782" cy="370189"/>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p>
        </p:txBody>
      </p:sp>
      <p:sp>
        <p:nvSpPr>
          <p:cNvPr id="59" name="TextBox 58">
            <a:extLst>
              <a:ext uri="{FF2B5EF4-FFF2-40B4-BE49-F238E27FC236}">
                <a16:creationId xmlns:a16="http://schemas.microsoft.com/office/drawing/2014/main" id="{FFD5B5BA-6F4D-339D-D99B-415E996E1D1A}"/>
              </a:ext>
            </a:extLst>
          </p:cNvPr>
          <p:cNvSpPr txBox="1"/>
          <p:nvPr/>
        </p:nvSpPr>
        <p:spPr>
          <a:xfrm rot="5400000">
            <a:off x="9771555" y="5003470"/>
            <a:ext cx="873882" cy="230832"/>
          </a:xfrm>
          <a:prstGeom prst="rect">
            <a:avLst/>
          </a:prstGeom>
          <a:noFill/>
        </p:spPr>
        <p:txBody>
          <a:bodyPr wrap="square" rtlCol="0">
            <a:spAutoFit/>
          </a:bodyPr>
          <a:lstStyle/>
          <a:p>
            <a:r>
              <a:rPr lang="fr-FR" sz="900" dirty="0">
                <a:solidFill>
                  <a:srgbClr val="C00000"/>
                </a:solidFill>
              </a:rPr>
              <a:t>Security </a:t>
            </a:r>
            <a:r>
              <a:rPr lang="fr-FR" sz="900" dirty="0" err="1">
                <a:solidFill>
                  <a:srgbClr val="C00000"/>
                </a:solidFill>
              </a:rPr>
              <a:t>level</a:t>
            </a:r>
            <a:endParaRPr lang="en-US" sz="900" dirty="0">
              <a:solidFill>
                <a:srgbClr val="C00000"/>
              </a:solidFill>
            </a:endParaRPr>
          </a:p>
        </p:txBody>
      </p:sp>
      <p:sp>
        <p:nvSpPr>
          <p:cNvPr id="60" name="TextBox 59">
            <a:extLst>
              <a:ext uri="{FF2B5EF4-FFF2-40B4-BE49-F238E27FC236}">
                <a16:creationId xmlns:a16="http://schemas.microsoft.com/office/drawing/2014/main" id="{2F209F66-DEE1-21E2-7E41-5A2A5FEAC6F7}"/>
              </a:ext>
            </a:extLst>
          </p:cNvPr>
          <p:cNvSpPr txBox="1"/>
          <p:nvPr/>
        </p:nvSpPr>
        <p:spPr>
          <a:xfrm>
            <a:off x="3779359" y="5600639"/>
            <a:ext cx="1340175" cy="307777"/>
          </a:xfrm>
          <a:prstGeom prst="rect">
            <a:avLst/>
          </a:prstGeom>
          <a:noFill/>
        </p:spPr>
        <p:txBody>
          <a:bodyPr wrap="none" rtlCol="0">
            <a:spAutoFit/>
          </a:bodyPr>
          <a:lstStyle/>
          <a:p>
            <a:pPr algn="l"/>
            <a:r>
              <a:rPr lang="en-US" sz="1400" b="1" i="1" dirty="0">
                <a:solidFill>
                  <a:schemeClr val="bg1"/>
                </a:solidFill>
              </a:rPr>
              <a:t>~SESIP 2 or 3</a:t>
            </a:r>
          </a:p>
        </p:txBody>
      </p:sp>
      <p:sp>
        <p:nvSpPr>
          <p:cNvPr id="61" name="TextBox 60">
            <a:extLst>
              <a:ext uri="{FF2B5EF4-FFF2-40B4-BE49-F238E27FC236}">
                <a16:creationId xmlns:a16="http://schemas.microsoft.com/office/drawing/2014/main" id="{4F7E0631-A737-D121-9970-0BD9F9ACBE1A}"/>
              </a:ext>
            </a:extLst>
          </p:cNvPr>
          <p:cNvSpPr txBox="1"/>
          <p:nvPr/>
        </p:nvSpPr>
        <p:spPr>
          <a:xfrm>
            <a:off x="8628014" y="5582285"/>
            <a:ext cx="1563248" cy="307777"/>
          </a:xfrm>
          <a:prstGeom prst="rect">
            <a:avLst/>
          </a:prstGeom>
          <a:noFill/>
        </p:spPr>
        <p:txBody>
          <a:bodyPr wrap="square" rtlCol="0">
            <a:spAutoFit/>
          </a:bodyPr>
          <a:lstStyle/>
          <a:p>
            <a:pPr algn="l"/>
            <a:r>
              <a:rPr lang="en-US" sz="1400" b="1" i="1" dirty="0">
                <a:solidFill>
                  <a:schemeClr val="bg1"/>
                </a:solidFill>
              </a:rPr>
              <a:t>~SESIP 4 or 5</a:t>
            </a:r>
          </a:p>
        </p:txBody>
      </p:sp>
      <p:sp>
        <p:nvSpPr>
          <p:cNvPr id="62" name="TextBox 61">
            <a:extLst>
              <a:ext uri="{FF2B5EF4-FFF2-40B4-BE49-F238E27FC236}">
                <a16:creationId xmlns:a16="http://schemas.microsoft.com/office/drawing/2014/main" id="{EB0CBB54-539E-B16F-3A6F-3505A7B31D03}"/>
              </a:ext>
            </a:extLst>
          </p:cNvPr>
          <p:cNvSpPr txBox="1"/>
          <p:nvPr/>
        </p:nvSpPr>
        <p:spPr>
          <a:xfrm>
            <a:off x="7796952" y="5862842"/>
            <a:ext cx="3041655" cy="461665"/>
          </a:xfrm>
          <a:prstGeom prst="rect">
            <a:avLst/>
          </a:prstGeom>
          <a:noFill/>
        </p:spPr>
        <p:txBody>
          <a:bodyPr wrap="square" rtlCol="0">
            <a:spAutoFit/>
          </a:bodyPr>
          <a:lstStyle/>
          <a:p>
            <a:pPr algn="l"/>
            <a:r>
              <a:rPr lang="fr-FR" sz="1200" i="1" dirty="0">
                <a:solidFill>
                  <a:schemeClr val="bg1"/>
                </a:solidFill>
              </a:rPr>
              <a:t>Ex: </a:t>
            </a:r>
            <a:r>
              <a:rPr lang="fr-FR" sz="1200" i="1" dirty="0" err="1">
                <a:solidFill>
                  <a:schemeClr val="bg1"/>
                </a:solidFill>
              </a:rPr>
              <a:t>Side</a:t>
            </a:r>
            <a:r>
              <a:rPr lang="fr-FR" sz="1200" i="1" dirty="0">
                <a:solidFill>
                  <a:schemeClr val="bg1"/>
                </a:solidFill>
              </a:rPr>
              <a:t> </a:t>
            </a:r>
            <a:r>
              <a:rPr lang="fr-FR" sz="1200" i="1" dirty="0" err="1">
                <a:solidFill>
                  <a:schemeClr val="bg1"/>
                </a:solidFill>
              </a:rPr>
              <a:t>channel</a:t>
            </a:r>
            <a:r>
              <a:rPr lang="fr-FR" sz="1200" i="1" dirty="0">
                <a:solidFill>
                  <a:schemeClr val="bg1"/>
                </a:solidFill>
              </a:rPr>
              <a:t> &gt;1M </a:t>
            </a:r>
            <a:r>
              <a:rPr lang="fr-FR" sz="1200" i="1" dirty="0" err="1">
                <a:solidFill>
                  <a:schemeClr val="bg1"/>
                </a:solidFill>
              </a:rPr>
              <a:t>curves</a:t>
            </a:r>
            <a:r>
              <a:rPr lang="fr-FR" sz="1200" i="1" dirty="0">
                <a:solidFill>
                  <a:schemeClr val="bg1"/>
                </a:solidFill>
              </a:rPr>
              <a:t> </a:t>
            </a:r>
            <a:r>
              <a:rPr lang="fr-FR" sz="1200" i="1" dirty="0" err="1">
                <a:solidFill>
                  <a:schemeClr val="bg1"/>
                </a:solidFill>
              </a:rPr>
              <a:t>robustness</a:t>
            </a:r>
            <a:br>
              <a:rPr lang="fr-FR" sz="1200" i="1" dirty="0">
                <a:solidFill>
                  <a:schemeClr val="bg1"/>
                </a:solidFill>
              </a:rPr>
            </a:br>
            <a:r>
              <a:rPr lang="fr-FR" sz="1200" i="1" dirty="0">
                <a:solidFill>
                  <a:schemeClr val="bg1"/>
                </a:solidFill>
              </a:rPr>
              <a:t>      =&gt; BSI or expert </a:t>
            </a:r>
            <a:r>
              <a:rPr lang="fr-FR" sz="1200" i="1" dirty="0" err="1">
                <a:solidFill>
                  <a:schemeClr val="bg1"/>
                </a:solidFill>
              </a:rPr>
              <a:t>lab</a:t>
            </a:r>
            <a:r>
              <a:rPr lang="fr-FR" sz="1200" i="1" dirty="0">
                <a:solidFill>
                  <a:schemeClr val="bg1"/>
                </a:solidFill>
              </a:rPr>
              <a:t> </a:t>
            </a:r>
          </a:p>
        </p:txBody>
      </p:sp>
    </p:spTree>
    <p:extLst>
      <p:ext uri="{BB962C8B-B14F-4D97-AF65-F5344CB8AC3E}">
        <p14:creationId xmlns:p14="http://schemas.microsoft.com/office/powerpoint/2010/main" val="345667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BB33D-6B56-D46E-A391-CFCC183FF919}"/>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66A9CCC-6CBB-9221-FA86-BFD7F8C00DDC}"/>
              </a:ext>
            </a:extLst>
          </p:cNvPr>
          <p:cNvGraphicFramePr>
            <a:graphicFrameLocks noGrp="1"/>
          </p:cNvGraphicFramePr>
          <p:nvPr>
            <p:ph idx="1"/>
          </p:nvPr>
        </p:nvGraphicFramePr>
        <p:xfrm>
          <a:off x="606108" y="1409251"/>
          <a:ext cx="11222726" cy="4485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384F646B-72F3-C8BF-41ED-1B8456F5F1F2}"/>
              </a:ext>
            </a:extLst>
          </p:cNvPr>
          <p:cNvSpPr>
            <a:spLocks noGrp="1"/>
          </p:cNvSpPr>
          <p:nvPr>
            <p:ph type="title"/>
          </p:nvPr>
        </p:nvSpPr>
        <p:spPr>
          <a:xfrm>
            <a:off x="606108" y="298729"/>
            <a:ext cx="10728324" cy="408379"/>
          </a:xfrm>
        </p:spPr>
        <p:txBody>
          <a:bodyPr/>
          <a:lstStyle/>
          <a:p>
            <a:r>
              <a:rPr lang="en-US" noProof="1"/>
              <a:t>SESIP Process for Certification: </a:t>
            </a:r>
            <a:br>
              <a:rPr lang="en-US" noProof="1"/>
            </a:br>
            <a:r>
              <a:rPr lang="en-US" noProof="1"/>
              <a:t>Based on Vendor Positioning Market</a:t>
            </a:r>
          </a:p>
        </p:txBody>
      </p:sp>
      <p:sp>
        <p:nvSpPr>
          <p:cNvPr id="2" name="TextBox 1">
            <a:extLst>
              <a:ext uri="{FF2B5EF4-FFF2-40B4-BE49-F238E27FC236}">
                <a16:creationId xmlns:a16="http://schemas.microsoft.com/office/drawing/2014/main" id="{7A756071-7E56-6A49-041A-9804EA0CB565}"/>
              </a:ext>
            </a:extLst>
          </p:cNvPr>
          <p:cNvSpPr txBox="1"/>
          <p:nvPr/>
        </p:nvSpPr>
        <p:spPr>
          <a:xfrm>
            <a:off x="1981199" y="6106291"/>
            <a:ext cx="8229601" cy="914400"/>
          </a:xfrm>
          <a:prstGeom prst="rect">
            <a:avLst/>
          </a:prstGeom>
          <a:noFill/>
        </p:spPr>
        <p:txBody>
          <a:bodyPr wrap="none" lIns="0" tIns="0" rIns="0" bIns="0" rtlCol="0">
            <a:noAutofit/>
          </a:bodyPr>
          <a:lstStyle/>
          <a:p>
            <a:pPr algn="l"/>
            <a:r>
              <a:rPr lang="en-US" dirty="0">
                <a:solidFill>
                  <a:schemeClr val="bg1"/>
                </a:solidFill>
              </a:rPr>
              <a:t>Benefits of Scale</a:t>
            </a:r>
          </a:p>
          <a:p>
            <a:pPr algn="l"/>
            <a:r>
              <a:rPr lang="en-US" dirty="0">
                <a:solidFill>
                  <a:schemeClr val="bg1"/>
                </a:solidFill>
              </a:rPr>
              <a:t>Common Hardware System Requirements for Platform As a basis for SDV</a:t>
            </a:r>
          </a:p>
        </p:txBody>
      </p:sp>
    </p:spTree>
    <p:extLst>
      <p:ext uri="{BB962C8B-B14F-4D97-AF65-F5344CB8AC3E}">
        <p14:creationId xmlns:p14="http://schemas.microsoft.com/office/powerpoint/2010/main" val="3459053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574BF6-8E08-6860-08F9-AFE4E6072471}"/>
              </a:ext>
            </a:extLst>
          </p:cNvPr>
          <p:cNvSpPr/>
          <p:nvPr/>
        </p:nvSpPr>
        <p:spPr>
          <a:xfrm>
            <a:off x="8909692" y="3832068"/>
            <a:ext cx="2962429" cy="184483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aphicFrame>
        <p:nvGraphicFramePr>
          <p:cNvPr id="4" name="Content Placeholder 3">
            <a:extLst>
              <a:ext uri="{FF2B5EF4-FFF2-40B4-BE49-F238E27FC236}">
                <a16:creationId xmlns:a16="http://schemas.microsoft.com/office/drawing/2014/main" id="{596CD0B5-4948-68C6-DF0F-BA6DD51FC3E6}"/>
              </a:ext>
            </a:extLst>
          </p:cNvPr>
          <p:cNvGraphicFramePr>
            <a:graphicFrameLocks noGrp="1"/>
          </p:cNvGraphicFramePr>
          <p:nvPr>
            <p:ph idx="1"/>
          </p:nvPr>
        </p:nvGraphicFramePr>
        <p:xfrm>
          <a:off x="319879" y="-1123949"/>
          <a:ext cx="11871967" cy="7661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98925AE-7E21-CA76-AB81-65A28D00ED03}"/>
              </a:ext>
            </a:extLst>
          </p:cNvPr>
          <p:cNvSpPr>
            <a:spLocks noGrp="1"/>
          </p:cNvSpPr>
          <p:nvPr>
            <p:ph type="title"/>
          </p:nvPr>
        </p:nvSpPr>
        <p:spPr/>
        <p:txBody>
          <a:bodyPr/>
          <a:lstStyle/>
          <a:p>
            <a:r>
              <a:rPr lang="en-US" dirty="0"/>
              <a:t>Security Target Definition: Key Decisions</a:t>
            </a:r>
          </a:p>
        </p:txBody>
      </p:sp>
      <p:sp>
        <p:nvSpPr>
          <p:cNvPr id="7" name="TextBox 6">
            <a:extLst>
              <a:ext uri="{FF2B5EF4-FFF2-40B4-BE49-F238E27FC236}">
                <a16:creationId xmlns:a16="http://schemas.microsoft.com/office/drawing/2014/main" id="{719D0853-82D1-C0CE-5D6C-D87CCF807A81}"/>
              </a:ext>
            </a:extLst>
          </p:cNvPr>
          <p:cNvSpPr txBox="1"/>
          <p:nvPr/>
        </p:nvSpPr>
        <p:spPr>
          <a:xfrm>
            <a:off x="9073879" y="3832068"/>
            <a:ext cx="3275446" cy="1754326"/>
          </a:xfrm>
          <a:prstGeom prst="rect">
            <a:avLst/>
          </a:prstGeom>
          <a:noFill/>
        </p:spPr>
        <p:txBody>
          <a:bodyPr wrap="square">
            <a:spAutoFit/>
          </a:bodyPr>
          <a:lstStyle/>
          <a:p>
            <a:pPr lvl="0">
              <a:buFont typeface="Arial" panose="020B0604020202020204" pitchFamily="34" charset="0"/>
              <a:buChar char="•"/>
            </a:pPr>
            <a:r>
              <a:rPr lang="en-GB" sz="1800" b="0" i="0" u="none" dirty="0">
                <a:solidFill>
                  <a:schemeClr val="bg1"/>
                </a:solidFill>
              </a:rPr>
              <a:t>Authentication</a:t>
            </a:r>
          </a:p>
          <a:p>
            <a:pPr lvl="0">
              <a:buFont typeface="Arial" panose="020B0604020202020204" pitchFamily="34" charset="0"/>
              <a:buChar char="•"/>
            </a:pPr>
            <a:r>
              <a:rPr lang="en-GB" sz="1800" b="0" i="0" u="none" dirty="0">
                <a:solidFill>
                  <a:schemeClr val="bg1"/>
                </a:solidFill>
              </a:rPr>
              <a:t>Secure Boot</a:t>
            </a:r>
          </a:p>
          <a:p>
            <a:pPr lvl="0">
              <a:buFont typeface="Arial" panose="020B0604020202020204" pitchFamily="34" charset="0"/>
              <a:buChar char="•"/>
            </a:pPr>
            <a:r>
              <a:rPr lang="en-GB" sz="1800" b="0" i="0" u="none" dirty="0">
                <a:solidFill>
                  <a:schemeClr val="bg1"/>
                </a:solidFill>
              </a:rPr>
              <a:t>Communication Security</a:t>
            </a:r>
          </a:p>
          <a:p>
            <a:pPr lvl="0">
              <a:buFont typeface="Arial" panose="020B0604020202020204" pitchFamily="34" charset="0"/>
              <a:buChar char="•"/>
            </a:pPr>
            <a:r>
              <a:rPr lang="en-GB" sz="1800" b="0" i="0" u="none" dirty="0">
                <a:solidFill>
                  <a:schemeClr val="bg1"/>
                </a:solidFill>
              </a:rPr>
              <a:t>Cryptographic Support </a:t>
            </a:r>
          </a:p>
          <a:p>
            <a:pPr lvl="0">
              <a:buFont typeface="Arial" panose="020B0604020202020204" pitchFamily="34" charset="0"/>
              <a:buChar char="•"/>
            </a:pPr>
            <a:r>
              <a:rPr lang="en-GB" sz="1800" b="0" i="0" u="none" dirty="0">
                <a:solidFill>
                  <a:schemeClr val="bg1"/>
                </a:solidFill>
              </a:rPr>
              <a:t>Secure Storage</a:t>
            </a:r>
            <a:endParaRPr lang="en-GB" dirty="0">
              <a:solidFill>
                <a:schemeClr val="bg1"/>
              </a:solidFill>
            </a:endParaRPr>
          </a:p>
          <a:p>
            <a:pPr lvl="0">
              <a:buFont typeface="Arial" panose="020B0604020202020204" pitchFamily="34" charset="0"/>
              <a:buChar char="•"/>
            </a:pPr>
            <a:r>
              <a:rPr lang="en-GB" sz="1800" b="0" i="0" u="none" dirty="0">
                <a:solidFill>
                  <a:schemeClr val="bg1"/>
                </a:solidFill>
              </a:rPr>
              <a:t>Self-Protection</a:t>
            </a:r>
            <a:endParaRPr lang="en-GB" dirty="0">
              <a:solidFill>
                <a:schemeClr val="bg1"/>
              </a:solidFill>
            </a:endParaRPr>
          </a:p>
        </p:txBody>
      </p:sp>
      <p:sp>
        <p:nvSpPr>
          <p:cNvPr id="8" name="TextBox 7">
            <a:extLst>
              <a:ext uri="{FF2B5EF4-FFF2-40B4-BE49-F238E27FC236}">
                <a16:creationId xmlns:a16="http://schemas.microsoft.com/office/drawing/2014/main" id="{A20F638A-5C7D-96DB-5FF3-1B99FF46494D}"/>
              </a:ext>
            </a:extLst>
          </p:cNvPr>
          <p:cNvSpPr txBox="1"/>
          <p:nvPr/>
        </p:nvSpPr>
        <p:spPr>
          <a:xfrm>
            <a:off x="13696949" y="4343399"/>
            <a:ext cx="53516" cy="47897"/>
          </a:xfrm>
          <a:prstGeom prst="rect">
            <a:avLst/>
          </a:prstGeom>
          <a:noFill/>
        </p:spPr>
        <p:txBody>
          <a:bodyPr wrap="none" lIns="0" tIns="0" rIns="0" bIns="0" rtlCol="0">
            <a:noAutofit/>
          </a:bodyPr>
          <a:lstStyle/>
          <a:p>
            <a:pPr algn="l"/>
            <a:endParaRPr lang="en-US" dirty="0" err="1">
              <a:solidFill>
                <a:schemeClr val="bg1"/>
              </a:solidFill>
            </a:endParaRPr>
          </a:p>
        </p:txBody>
      </p:sp>
      <p:sp>
        <p:nvSpPr>
          <p:cNvPr id="9" name="TextBox 8">
            <a:extLst>
              <a:ext uri="{FF2B5EF4-FFF2-40B4-BE49-F238E27FC236}">
                <a16:creationId xmlns:a16="http://schemas.microsoft.com/office/drawing/2014/main" id="{DA1B5F87-EF7C-05FA-9270-E8166CE7F85B}"/>
              </a:ext>
            </a:extLst>
          </p:cNvPr>
          <p:cNvSpPr txBox="1"/>
          <p:nvPr/>
        </p:nvSpPr>
        <p:spPr>
          <a:xfrm>
            <a:off x="13544549" y="4171949"/>
            <a:ext cx="45719" cy="45719"/>
          </a:xfrm>
          <a:prstGeom prst="rect">
            <a:avLst/>
          </a:prstGeom>
          <a:noFill/>
        </p:spPr>
        <p:txBody>
          <a:bodyPr wrap="none" lIns="0" tIns="0" rIns="0" bIns="0" rtlCol="0">
            <a:noAutofit/>
          </a:bodyPr>
          <a:lstStyle/>
          <a:p>
            <a:pPr algn="l"/>
            <a:endParaRPr lang="en-US" dirty="0" err="1">
              <a:solidFill>
                <a:schemeClr val="bg1"/>
              </a:solidFill>
            </a:endParaRPr>
          </a:p>
        </p:txBody>
      </p:sp>
      <p:sp>
        <p:nvSpPr>
          <p:cNvPr id="10" name="TextBox 9">
            <a:extLst>
              <a:ext uri="{FF2B5EF4-FFF2-40B4-BE49-F238E27FC236}">
                <a16:creationId xmlns:a16="http://schemas.microsoft.com/office/drawing/2014/main" id="{5EF58386-B78D-DA2B-7D53-B3F5766FF925}"/>
              </a:ext>
            </a:extLst>
          </p:cNvPr>
          <p:cNvSpPr txBox="1"/>
          <p:nvPr/>
        </p:nvSpPr>
        <p:spPr>
          <a:xfrm>
            <a:off x="13715999" y="3257549"/>
            <a:ext cx="45719" cy="45719"/>
          </a:xfrm>
          <a:prstGeom prst="rect">
            <a:avLst/>
          </a:prstGeom>
          <a:noFill/>
        </p:spPr>
        <p:txBody>
          <a:bodyPr wrap="none" lIns="0" tIns="0" rIns="0" bIns="0" rtlCol="0">
            <a:noAutofit/>
          </a:bodyPr>
          <a:lstStyle/>
          <a:p>
            <a:pPr algn="l"/>
            <a:endParaRPr lang="en-US" dirty="0" err="1">
              <a:solidFill>
                <a:schemeClr val="bg1"/>
              </a:solidFill>
            </a:endParaRPr>
          </a:p>
        </p:txBody>
      </p:sp>
    </p:spTree>
    <p:extLst>
      <p:ext uri="{BB962C8B-B14F-4D97-AF65-F5344CB8AC3E}">
        <p14:creationId xmlns:p14="http://schemas.microsoft.com/office/powerpoint/2010/main" val="675551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66C047-84C8-F275-F842-CA1F016EE8D5}"/>
              </a:ext>
            </a:extLst>
          </p:cNvPr>
          <p:cNvGraphicFramePr>
            <a:graphicFrameLocks noGrp="1"/>
          </p:cNvGraphicFramePr>
          <p:nvPr>
            <p:ph idx="1"/>
          </p:nvPr>
        </p:nvGraphicFramePr>
        <p:xfrm>
          <a:off x="731838" y="1360488"/>
          <a:ext cx="10728325" cy="2868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9639134-6146-9E32-DCEE-37B46C3368C5}"/>
              </a:ext>
            </a:extLst>
          </p:cNvPr>
          <p:cNvSpPr>
            <a:spLocks noGrp="1"/>
          </p:cNvSpPr>
          <p:nvPr>
            <p:ph type="title"/>
          </p:nvPr>
        </p:nvSpPr>
        <p:spPr/>
        <p:txBody>
          <a:bodyPr/>
          <a:lstStyle/>
          <a:p>
            <a:r>
              <a:rPr lang="en-US" dirty="0"/>
              <a:t>Security Target Definitions: Best Practices</a:t>
            </a:r>
          </a:p>
        </p:txBody>
      </p:sp>
      <p:sp>
        <p:nvSpPr>
          <p:cNvPr id="6" name="TextBox 5">
            <a:extLst>
              <a:ext uri="{FF2B5EF4-FFF2-40B4-BE49-F238E27FC236}">
                <a16:creationId xmlns:a16="http://schemas.microsoft.com/office/drawing/2014/main" id="{30CD9F08-02D7-6479-DE6C-A5147DDC8BDD}"/>
              </a:ext>
            </a:extLst>
          </p:cNvPr>
          <p:cNvSpPr txBox="1"/>
          <p:nvPr/>
        </p:nvSpPr>
        <p:spPr>
          <a:xfrm>
            <a:off x="3048000" y="4053185"/>
            <a:ext cx="6096000" cy="1569660"/>
          </a:xfrm>
          <a:prstGeom prst="rect">
            <a:avLst/>
          </a:prstGeom>
          <a:noFill/>
        </p:spPr>
        <p:txBody>
          <a:bodyPr wrap="square">
            <a:spAutoFit/>
          </a:bodyPr>
          <a:lstStyle/>
          <a:p>
            <a:r>
              <a:rPr lang="en-GB" sz="2400" b="0" i="0" u="none" strike="noStrike" dirty="0">
                <a:solidFill>
                  <a:schemeClr val="bg1"/>
                </a:solidFill>
                <a:effectLst/>
                <a:latin typeface="-webkit-standard"/>
              </a:rPr>
              <a:t>The Security Target is your security blueprint—comprehensive enough to guide evaluation while precisely defining what security claims you're making about your product."</a:t>
            </a:r>
            <a:endParaRPr lang="en-US" sz="2400" dirty="0">
              <a:solidFill>
                <a:schemeClr val="bg1"/>
              </a:solidFill>
            </a:endParaRPr>
          </a:p>
        </p:txBody>
      </p:sp>
    </p:spTree>
    <p:extLst>
      <p:ext uri="{BB962C8B-B14F-4D97-AF65-F5344CB8AC3E}">
        <p14:creationId xmlns:p14="http://schemas.microsoft.com/office/powerpoint/2010/main" val="3189283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A17A47-640C-35D7-1966-95F830FF5A87}"/>
              </a:ext>
            </a:extLst>
          </p:cNvPr>
          <p:cNvSpPr>
            <a:spLocks noGrp="1"/>
          </p:cNvSpPr>
          <p:nvPr>
            <p:ph type="body" sz="quarter" idx="10"/>
          </p:nvPr>
        </p:nvSpPr>
        <p:spPr/>
        <p:txBody>
          <a:bodyPr/>
          <a:lstStyle/>
          <a:p>
            <a:endParaRPr lang="en-US"/>
          </a:p>
        </p:txBody>
      </p:sp>
      <p:sp>
        <p:nvSpPr>
          <p:cNvPr id="5" name="Content Placeholder 4">
            <a:extLst>
              <a:ext uri="{FF2B5EF4-FFF2-40B4-BE49-F238E27FC236}">
                <a16:creationId xmlns:a16="http://schemas.microsoft.com/office/drawing/2014/main" id="{D37B3BB1-A581-F43B-58AF-776833AC879A}"/>
              </a:ext>
            </a:extLst>
          </p:cNvPr>
          <p:cNvSpPr>
            <a:spLocks noGrp="1"/>
          </p:cNvSpPr>
          <p:nvPr>
            <p:ph idx="1"/>
          </p:nvPr>
        </p:nvSpPr>
        <p:spPr>
          <a:xfrm>
            <a:off x="731838" y="1433195"/>
            <a:ext cx="4404071" cy="4291013"/>
          </a:xfrm>
        </p:spPr>
        <p:txBody>
          <a:bodyPr anchor="ctr"/>
          <a:lstStyle/>
          <a:p>
            <a:pPr algn="ctr"/>
            <a:r>
              <a:rPr lang="en-GB" sz="2400" b="0" u="none" dirty="0">
                <a:solidFill>
                  <a:schemeClr val="bg1"/>
                </a:solidFill>
              </a:rPr>
              <a:t>Protection Profiles (PPs) define </a:t>
            </a:r>
            <a:r>
              <a:rPr lang="en-GB" sz="2400" b="1" u="none" dirty="0">
                <a:solidFill>
                  <a:schemeClr val="bg1"/>
                </a:solidFill>
              </a:rPr>
              <a:t>consensus-based security expectations</a:t>
            </a:r>
            <a:r>
              <a:rPr lang="en-GB" sz="2400" b="0" u="none" dirty="0">
                <a:solidFill>
                  <a:schemeClr val="bg1"/>
                </a:solidFill>
              </a:rPr>
              <a:t> for </a:t>
            </a:r>
            <a:r>
              <a:rPr lang="en-GB" sz="2400" b="1" u="none" dirty="0">
                <a:solidFill>
                  <a:schemeClr val="bg1"/>
                </a:solidFill>
              </a:rPr>
              <a:t>specific product categories</a:t>
            </a:r>
            <a:r>
              <a:rPr lang="en-GB" sz="2400" b="0" u="none" dirty="0">
                <a:solidFill>
                  <a:schemeClr val="bg1"/>
                </a:solidFill>
              </a:rPr>
              <a:t>, creating:</a:t>
            </a:r>
          </a:p>
          <a:p>
            <a:pPr marL="342900" indent="-342900" algn="ctr">
              <a:buFont typeface="Arial" panose="020B0604020202020204" pitchFamily="34" charset="0"/>
              <a:buChar char="•"/>
            </a:pPr>
            <a:r>
              <a:rPr lang="en-GB" sz="2400" b="0" u="none" dirty="0">
                <a:solidFill>
                  <a:schemeClr val="bg1"/>
                </a:solidFill>
              </a:rPr>
              <a:t>a common foundation for security evaluation.</a:t>
            </a:r>
          </a:p>
          <a:p>
            <a:pPr algn="ctr"/>
            <a:endParaRPr lang="en-US" sz="2400" dirty="0"/>
          </a:p>
        </p:txBody>
      </p:sp>
      <p:sp>
        <p:nvSpPr>
          <p:cNvPr id="4" name="Title 3">
            <a:extLst>
              <a:ext uri="{FF2B5EF4-FFF2-40B4-BE49-F238E27FC236}">
                <a16:creationId xmlns:a16="http://schemas.microsoft.com/office/drawing/2014/main" id="{785841F6-94E8-299D-7DB8-BE8980FD8C56}"/>
              </a:ext>
            </a:extLst>
          </p:cNvPr>
          <p:cNvSpPr>
            <a:spLocks noGrp="1"/>
          </p:cNvSpPr>
          <p:nvPr>
            <p:ph type="title"/>
          </p:nvPr>
        </p:nvSpPr>
        <p:spPr>
          <a:xfrm>
            <a:off x="731837" y="290727"/>
            <a:ext cx="10729200" cy="1142467"/>
          </a:xfrm>
          <a:solidFill>
            <a:schemeClr val="tx2"/>
          </a:solidFill>
        </p:spPr>
        <p:txBody>
          <a:bodyPr/>
          <a:lstStyle/>
          <a:p>
            <a:r>
              <a:rPr lang="en-US" dirty="0"/>
              <a:t>Protection Profiles in SESIP: </a:t>
            </a:r>
            <a:br>
              <a:rPr lang="en-US" dirty="0"/>
            </a:br>
            <a:r>
              <a:rPr lang="en-GB" dirty="0"/>
              <a:t>I</a:t>
            </a:r>
            <a:r>
              <a:rPr lang="en-GB" b="1" i="0" u="none" dirty="0"/>
              <a:t>ndustry-Standard Security Templates</a:t>
            </a:r>
            <a:br>
              <a:rPr lang="en-GB" dirty="0"/>
            </a:br>
            <a:endParaRPr lang="en-US" dirty="0"/>
          </a:p>
        </p:txBody>
      </p:sp>
      <p:sp>
        <p:nvSpPr>
          <p:cNvPr id="7" name="Content Placeholder 6">
            <a:extLst>
              <a:ext uri="{FF2B5EF4-FFF2-40B4-BE49-F238E27FC236}">
                <a16:creationId xmlns:a16="http://schemas.microsoft.com/office/drawing/2014/main" id="{407A52FA-540F-A2DD-BD5E-85DD28694510}"/>
              </a:ext>
            </a:extLst>
          </p:cNvPr>
          <p:cNvSpPr>
            <a:spLocks noGrp="1"/>
          </p:cNvSpPr>
          <p:nvPr>
            <p:ph idx="11"/>
          </p:nvPr>
        </p:nvSpPr>
        <p:spPr/>
        <p:txBody>
          <a:bodyPr anchor="ctr"/>
          <a:lstStyle/>
          <a:p>
            <a:r>
              <a:rPr lang="en-GB" sz="2400" b="0" i="0" u="none" strike="noStrike" dirty="0">
                <a:effectLst/>
                <a:latin typeface="-webkit-standard"/>
              </a:rPr>
              <a:t>Protection Profiles transform SESIP certification:</a:t>
            </a:r>
          </a:p>
          <a:p>
            <a:pPr marL="342900" indent="-342900">
              <a:buFont typeface="Arial" panose="020B0604020202020204" pitchFamily="34" charset="0"/>
              <a:buChar char="•"/>
            </a:pPr>
            <a:r>
              <a:rPr lang="en-GB" sz="2400" b="0" i="0" u="none" strike="noStrike" dirty="0">
                <a:effectLst/>
                <a:latin typeface="-webkit-standard"/>
              </a:rPr>
              <a:t> from a </a:t>
            </a:r>
            <a:r>
              <a:rPr lang="en-GB" sz="2400" i="0" u="none" strike="noStrike" dirty="0">
                <a:effectLst/>
                <a:latin typeface="-webkit-standard"/>
              </a:rPr>
              <a:t>custom evaluation process </a:t>
            </a:r>
            <a:r>
              <a:rPr lang="en-GB" sz="2400" b="0" i="0" u="none" strike="noStrike" dirty="0">
                <a:effectLst/>
                <a:latin typeface="-webkit-standard"/>
              </a:rPr>
              <a:t>into a </a:t>
            </a:r>
            <a:r>
              <a:rPr lang="en-GB" sz="2400" b="1" i="0" u="none" strike="noStrike" dirty="0">
                <a:effectLst/>
                <a:latin typeface="-webkit-standard"/>
              </a:rPr>
              <a:t>standardized framework</a:t>
            </a:r>
            <a:r>
              <a:rPr lang="en-GB" sz="2400" b="0" i="0" u="none" strike="noStrike" dirty="0">
                <a:effectLst/>
                <a:latin typeface="-webkit-standard"/>
              </a:rPr>
              <a:t> that balances security rigor with evaluation efficiency, creating:</a:t>
            </a:r>
          </a:p>
          <a:p>
            <a:pPr marL="520700" lvl="1" indent="-342900"/>
            <a:r>
              <a:rPr lang="en-GB" sz="2400" b="0" i="0" u="none" strike="noStrike" dirty="0">
                <a:effectLst/>
                <a:latin typeface="-webkit-standard"/>
              </a:rPr>
              <a:t> recognizable security benchmarks for IoT and embedded systems across industries.</a:t>
            </a:r>
            <a:endParaRPr lang="en-US" sz="2400" dirty="0"/>
          </a:p>
        </p:txBody>
      </p:sp>
      <p:sp>
        <p:nvSpPr>
          <p:cNvPr id="8" name="Right Arrow 7">
            <a:extLst>
              <a:ext uri="{FF2B5EF4-FFF2-40B4-BE49-F238E27FC236}">
                <a16:creationId xmlns:a16="http://schemas.microsoft.com/office/drawing/2014/main" id="{52070980-2AF2-586A-7797-45CD081EA3C7}"/>
              </a:ext>
            </a:extLst>
          </p:cNvPr>
          <p:cNvSpPr/>
          <p:nvPr/>
        </p:nvSpPr>
        <p:spPr>
          <a:xfrm>
            <a:off x="5364162" y="2663687"/>
            <a:ext cx="1235422" cy="232575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988796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2540E47-168E-7917-CD6B-6F929074E971}"/>
              </a:ext>
            </a:extLst>
          </p:cNvPr>
          <p:cNvGraphicFramePr>
            <a:graphicFrameLocks noGrp="1"/>
          </p:cNvGraphicFramePr>
          <p:nvPr>
            <p:ph idx="1"/>
          </p:nvPr>
        </p:nvGraphicFramePr>
        <p:xfrm>
          <a:off x="332435" y="1062999"/>
          <a:ext cx="11527130" cy="473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2B5F871-516A-6105-D2B9-AEAEFEC87641}"/>
              </a:ext>
            </a:extLst>
          </p:cNvPr>
          <p:cNvSpPr>
            <a:spLocks noGrp="1"/>
          </p:cNvSpPr>
          <p:nvPr>
            <p:ph type="title"/>
          </p:nvPr>
        </p:nvSpPr>
        <p:spPr>
          <a:xfrm>
            <a:off x="606108" y="129760"/>
            <a:ext cx="10728324" cy="408379"/>
          </a:xfrm>
        </p:spPr>
        <p:txBody>
          <a:bodyPr/>
          <a:lstStyle/>
          <a:p>
            <a:r>
              <a:rPr lang="en-US" dirty="0"/>
              <a:t>Role of Protection Profiles in SESIP</a:t>
            </a:r>
          </a:p>
        </p:txBody>
      </p:sp>
    </p:spTree>
    <p:extLst>
      <p:ext uri="{BB962C8B-B14F-4D97-AF65-F5344CB8AC3E}">
        <p14:creationId xmlns:p14="http://schemas.microsoft.com/office/powerpoint/2010/main" val="112898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59C0-5039-91E9-62A6-9CC7B28701E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DDA3DF0-3BBA-B216-8099-DC3A692F3F85}"/>
              </a:ext>
            </a:extLst>
          </p:cNvPr>
          <p:cNvSpPr>
            <a:spLocks noGrp="1"/>
          </p:cNvSpPr>
          <p:nvPr>
            <p:ph type="title"/>
          </p:nvPr>
        </p:nvSpPr>
        <p:spPr>
          <a:xfrm rot="16200000">
            <a:off x="-2455364" y="2894282"/>
            <a:ext cx="5766195" cy="491981"/>
          </a:xfrm>
        </p:spPr>
        <p:txBody>
          <a:bodyPr/>
          <a:lstStyle/>
          <a:p>
            <a:r>
              <a:rPr lang="en-US" dirty="0"/>
              <a:t>GlobalPlatform Members 2/2</a:t>
            </a:r>
          </a:p>
        </p:txBody>
      </p:sp>
      <p:sp>
        <p:nvSpPr>
          <p:cNvPr id="11" name="Content Placeholder 9">
            <a:extLst>
              <a:ext uri="{FF2B5EF4-FFF2-40B4-BE49-F238E27FC236}">
                <a16:creationId xmlns:a16="http://schemas.microsoft.com/office/drawing/2014/main" id="{64F4BFEF-A4E1-8BB7-FF6E-CF85B59BEE2A}"/>
              </a:ext>
            </a:extLst>
          </p:cNvPr>
          <p:cNvSpPr txBox="1">
            <a:spLocks/>
          </p:cNvSpPr>
          <p:nvPr/>
        </p:nvSpPr>
        <p:spPr>
          <a:xfrm>
            <a:off x="3657549" y="683446"/>
            <a:ext cx="4072724" cy="2131817"/>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lumMod val="50000"/>
                    <a:lumOff val="50000"/>
                  </a:schemeClr>
                </a:solidFill>
              </a:rPr>
              <a:t>Public Sector &amp; Government Entities</a:t>
            </a:r>
          </a:p>
          <a:p>
            <a:r>
              <a:rPr lang="en-GB" dirty="0"/>
              <a:t>BSI - </a:t>
            </a:r>
            <a:r>
              <a:rPr lang="en-GB" dirty="0" err="1"/>
              <a:t>Bundesamt</a:t>
            </a:r>
            <a:r>
              <a:rPr lang="en-GB" dirty="0"/>
              <a:t> für Sicherheit in der </a:t>
            </a:r>
            <a:r>
              <a:rPr lang="en-GB" dirty="0" err="1"/>
              <a:t>Informationstechnik</a:t>
            </a:r>
            <a:r>
              <a:rPr lang="en-GB" dirty="0"/>
              <a:t>​</a:t>
            </a:r>
          </a:p>
          <a:p>
            <a:r>
              <a:rPr lang="en-GB" dirty="0"/>
              <a:t>Department of </a:t>
            </a:r>
            <a:r>
              <a:rPr lang="en-GB" dirty="0" err="1"/>
              <a:t>Defense</a:t>
            </a:r>
            <a:r>
              <a:rPr lang="en-GB" dirty="0"/>
              <a:t> (USA)</a:t>
            </a:r>
          </a:p>
          <a:p>
            <a:r>
              <a:rPr lang="en-GB" dirty="0"/>
              <a:t>Institute for Information Industry​</a:t>
            </a:r>
          </a:p>
          <a:p>
            <a:r>
              <a:rPr lang="en-GB" dirty="0"/>
              <a:t>Wuhan University</a:t>
            </a:r>
          </a:p>
          <a:p>
            <a:r>
              <a:rPr lang="en-GB" b="1" dirty="0">
                <a:solidFill>
                  <a:schemeClr val="tx1">
                    <a:lumMod val="50000"/>
                    <a:lumOff val="50000"/>
                  </a:schemeClr>
                </a:solidFill>
              </a:rPr>
              <a:t>Consulting &amp; Integration Firms</a:t>
            </a:r>
          </a:p>
          <a:p>
            <a:r>
              <a:rPr lang="en-GB" dirty="0"/>
              <a:t>Digital Cubes</a:t>
            </a:r>
          </a:p>
          <a:p>
            <a:r>
              <a:rPr lang="en-GB" dirty="0"/>
              <a:t>Galitt​</a:t>
            </a:r>
          </a:p>
          <a:p>
            <a:r>
              <a:rPr lang="en-GB" dirty="0"/>
              <a:t>Internet of Trust SAS</a:t>
            </a:r>
          </a:p>
          <a:p>
            <a:r>
              <a:rPr lang="en-GB" dirty="0" err="1"/>
              <a:t>Monetech</a:t>
            </a:r>
            <a:endParaRPr lang="en-GB" dirty="0"/>
          </a:p>
          <a:p>
            <a:r>
              <a:rPr lang="en-GB" dirty="0" err="1"/>
              <a:t>Nextendis</a:t>
            </a:r>
            <a:endParaRPr lang="en-GB" dirty="0"/>
          </a:p>
          <a:p>
            <a:r>
              <a:rPr lang="en-GB" dirty="0" err="1"/>
              <a:t>NthPermutation</a:t>
            </a:r>
            <a:r>
              <a:rPr lang="en-GB" dirty="0"/>
              <a:t> Security LLC</a:t>
            </a:r>
          </a:p>
          <a:p>
            <a:r>
              <a:rPr lang="en-GB" dirty="0" err="1"/>
              <a:t>Safepay</a:t>
            </a:r>
            <a:r>
              <a:rPr lang="en-GB" dirty="0"/>
              <a:t> Systems</a:t>
            </a:r>
          </a:p>
          <a:p>
            <a:endParaRPr lang="en-US" dirty="0"/>
          </a:p>
        </p:txBody>
      </p:sp>
      <p:sp>
        <p:nvSpPr>
          <p:cNvPr id="7" name="Content Placeholder 9">
            <a:extLst>
              <a:ext uri="{FF2B5EF4-FFF2-40B4-BE49-F238E27FC236}">
                <a16:creationId xmlns:a16="http://schemas.microsoft.com/office/drawing/2014/main" id="{E7BC7832-23BE-1BF7-47A5-F654DB7ABCEA}"/>
              </a:ext>
            </a:extLst>
          </p:cNvPr>
          <p:cNvSpPr txBox="1">
            <a:spLocks/>
          </p:cNvSpPr>
          <p:nvPr/>
        </p:nvSpPr>
        <p:spPr>
          <a:xfrm>
            <a:off x="8166518" y="651966"/>
            <a:ext cx="3843740" cy="6206034"/>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1" dirty="0">
                <a:solidFill>
                  <a:schemeClr val="tx1">
                    <a:lumMod val="50000"/>
                    <a:lumOff val="50000"/>
                  </a:schemeClr>
                </a:solidFill>
              </a:rPr>
              <a:t>Security, Certification &amp; Testing Labs</a:t>
            </a:r>
          </a:p>
          <a:p>
            <a:pPr>
              <a:lnSpc>
                <a:spcPct val="100000"/>
              </a:lnSpc>
            </a:pPr>
            <a:r>
              <a:rPr lang="en-GB" dirty="0" err="1"/>
              <a:t>Applus</a:t>
            </a:r>
            <a:r>
              <a:rPr lang="en-GB" dirty="0"/>
              <a:t>+​</a:t>
            </a:r>
          </a:p>
          <a:p>
            <a:pPr>
              <a:lnSpc>
                <a:spcPct val="100000"/>
              </a:lnSpc>
            </a:pPr>
            <a:r>
              <a:rPr lang="en-GB" dirty="0" err="1"/>
              <a:t>BacTech</a:t>
            </a:r>
            <a:endParaRPr lang="en-GB" dirty="0"/>
          </a:p>
          <a:p>
            <a:pPr>
              <a:lnSpc>
                <a:spcPct val="100000"/>
              </a:lnSpc>
            </a:pPr>
            <a:r>
              <a:rPr lang="en-GB" dirty="0"/>
              <a:t>Beijing </a:t>
            </a:r>
            <a:r>
              <a:rPr lang="en-GB" dirty="0" err="1"/>
              <a:t>Unionpay</a:t>
            </a:r>
            <a:r>
              <a:rPr lang="en-GB" dirty="0"/>
              <a:t> Card Technology</a:t>
            </a:r>
          </a:p>
          <a:p>
            <a:pPr>
              <a:lnSpc>
                <a:spcPct val="100000"/>
              </a:lnSpc>
            </a:pPr>
            <a:r>
              <a:rPr lang="en-GB" dirty="0"/>
              <a:t>Beijing </a:t>
            </a:r>
            <a:r>
              <a:rPr lang="en-GB" dirty="0" err="1"/>
              <a:t>ZhiHuiYunCe</a:t>
            </a:r>
            <a:r>
              <a:rPr lang="en-GB" dirty="0"/>
              <a:t> (DPLS Lab)</a:t>
            </a:r>
          </a:p>
          <a:p>
            <a:pPr>
              <a:lnSpc>
                <a:spcPct val="100000"/>
              </a:lnSpc>
            </a:pPr>
            <a:r>
              <a:rPr lang="en-GB" dirty="0"/>
              <a:t>Brightsight BV​</a:t>
            </a:r>
          </a:p>
          <a:p>
            <a:pPr>
              <a:lnSpc>
                <a:spcPct val="100000"/>
              </a:lnSpc>
            </a:pPr>
            <a:r>
              <a:rPr lang="en-GB" dirty="0"/>
              <a:t>CEA - Leti</a:t>
            </a:r>
          </a:p>
          <a:p>
            <a:pPr>
              <a:lnSpc>
                <a:spcPct val="100000"/>
              </a:lnSpc>
            </a:pPr>
            <a:r>
              <a:rPr lang="en-GB" dirty="0"/>
              <a:t>COMPRION GmbH​</a:t>
            </a:r>
          </a:p>
          <a:p>
            <a:pPr>
              <a:lnSpc>
                <a:spcPct val="100000"/>
              </a:lnSpc>
            </a:pPr>
            <a:r>
              <a:rPr lang="en-GB" dirty="0"/>
              <a:t>DEKRA​</a:t>
            </a:r>
          </a:p>
          <a:p>
            <a:pPr>
              <a:lnSpc>
                <a:spcPct val="100000"/>
              </a:lnSpc>
            </a:pPr>
            <a:r>
              <a:rPr lang="en-GB" dirty="0"/>
              <a:t>FIME​</a:t>
            </a:r>
          </a:p>
          <a:p>
            <a:pPr>
              <a:lnSpc>
                <a:spcPct val="100000"/>
              </a:lnSpc>
            </a:pPr>
            <a:r>
              <a:rPr lang="en-GB" dirty="0"/>
              <a:t>Kaspersky Lab</a:t>
            </a:r>
          </a:p>
          <a:p>
            <a:pPr>
              <a:lnSpc>
                <a:spcPct val="100000"/>
              </a:lnSpc>
            </a:pPr>
            <a:r>
              <a:rPr lang="en-GB" dirty="0"/>
              <a:t>Keysight</a:t>
            </a:r>
          </a:p>
          <a:p>
            <a:pPr>
              <a:lnSpc>
                <a:spcPct val="100000"/>
              </a:lnSpc>
            </a:pPr>
            <a:r>
              <a:rPr lang="en-GB" dirty="0"/>
              <a:t>SERMA​</a:t>
            </a:r>
          </a:p>
          <a:p>
            <a:pPr>
              <a:lnSpc>
                <a:spcPct val="100000"/>
              </a:lnSpc>
            </a:pPr>
            <a:r>
              <a:rPr lang="en-GB" dirty="0" err="1"/>
              <a:t>TrustCB</a:t>
            </a:r>
            <a:endParaRPr lang="en-GB" dirty="0"/>
          </a:p>
          <a:p>
            <a:pPr>
              <a:lnSpc>
                <a:spcPct val="100000"/>
              </a:lnSpc>
            </a:pPr>
            <a:r>
              <a:rPr lang="en-GB" dirty="0" err="1"/>
              <a:t>Quarkslab</a:t>
            </a:r>
            <a:endParaRPr lang="en-GB" dirty="0"/>
          </a:p>
          <a:p>
            <a:pPr>
              <a:lnSpc>
                <a:spcPct val="100000"/>
              </a:lnSpc>
            </a:pPr>
            <a:r>
              <a:rPr lang="en-GB" dirty="0"/>
              <a:t>UL (Underwriters Laboratories)​</a:t>
            </a:r>
          </a:p>
        </p:txBody>
      </p:sp>
      <p:sp>
        <p:nvSpPr>
          <p:cNvPr id="18" name="Content Placeholder 9">
            <a:extLst>
              <a:ext uri="{FF2B5EF4-FFF2-40B4-BE49-F238E27FC236}">
                <a16:creationId xmlns:a16="http://schemas.microsoft.com/office/drawing/2014/main" id="{4455AA3C-5CD7-22C9-83B1-79689998F0D9}"/>
              </a:ext>
            </a:extLst>
          </p:cNvPr>
          <p:cNvSpPr txBox="1">
            <a:spLocks/>
          </p:cNvSpPr>
          <p:nvPr/>
        </p:nvSpPr>
        <p:spPr>
          <a:xfrm>
            <a:off x="751484" y="651966"/>
            <a:ext cx="2469821" cy="1470414"/>
          </a:xfrm>
          <a:prstGeom prst="rect">
            <a:avLst/>
          </a:prstGeom>
        </p:spPr>
        <p:txBody>
          <a:bodyPr vert="horz" lIns="0" tIns="0" rIns="0" bIns="0" rtlCol="0">
            <a:noAutofit/>
          </a:bodyPr>
          <a:lstStyle>
            <a:lvl1pPr marL="0" indent="0" algn="l" defTabSz="914400" rtl="0" eaLnBrk="1" latinLnBrk="0" hangingPunct="1">
              <a:lnSpc>
                <a:spcPct val="110000"/>
              </a:lnSpc>
              <a:spcBef>
                <a:spcPts val="60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10000"/>
              </a:lnSpc>
              <a:spcBef>
                <a:spcPts val="60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10000"/>
              </a:lnSpc>
              <a:spcBef>
                <a:spcPts val="60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lumMod val="50000"/>
                    <a:lumOff val="50000"/>
                  </a:schemeClr>
                </a:solidFill>
              </a:rPr>
              <a:t>OS &amp; Software Platform Providers</a:t>
            </a:r>
          </a:p>
          <a:p>
            <a:r>
              <a:rPr lang="en-GB" dirty="0"/>
              <a:t>CISCO</a:t>
            </a:r>
          </a:p>
          <a:p>
            <a:r>
              <a:rPr lang="en-GB" dirty="0"/>
              <a:t>Google</a:t>
            </a:r>
          </a:p>
          <a:p>
            <a:r>
              <a:rPr lang="en-GB" dirty="0"/>
              <a:t>Oracle​</a:t>
            </a:r>
          </a:p>
          <a:p>
            <a:r>
              <a:rPr lang="en-GB" dirty="0"/>
              <a:t>Rambus</a:t>
            </a:r>
          </a:p>
          <a:p>
            <a:r>
              <a:rPr lang="en-GB" dirty="0"/>
              <a:t>Trustonic​</a:t>
            </a:r>
          </a:p>
          <a:p>
            <a:r>
              <a:rPr lang="en-GB" dirty="0" err="1"/>
              <a:t>Linaro</a:t>
            </a:r>
            <a:r>
              <a:rPr lang="en-GB" dirty="0"/>
              <a:t>​</a:t>
            </a:r>
          </a:p>
          <a:p>
            <a:endParaRPr lang="en-GB" dirty="0"/>
          </a:p>
        </p:txBody>
      </p:sp>
    </p:spTree>
    <p:extLst>
      <p:ext uri="{BB962C8B-B14F-4D97-AF65-F5344CB8AC3E}">
        <p14:creationId xmlns:p14="http://schemas.microsoft.com/office/powerpoint/2010/main" val="252144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039E6-BD88-D1E9-CBC3-6A0CB60258F7}"/>
            </a:ext>
          </a:extLst>
        </p:cNvPr>
        <p:cNvGrpSpPr/>
        <p:nvPr/>
      </p:nvGrpSpPr>
      <p:grpSpPr>
        <a:xfrm>
          <a:off x="0" y="0"/>
          <a:ext cx="0" cy="0"/>
          <a:chOff x="0" y="0"/>
          <a:chExt cx="0" cy="0"/>
        </a:xfrm>
      </p:grpSpPr>
      <p:graphicFrame>
        <p:nvGraphicFramePr>
          <p:cNvPr id="24" name="Content Placeholder 1">
            <a:extLst>
              <a:ext uri="{FF2B5EF4-FFF2-40B4-BE49-F238E27FC236}">
                <a16:creationId xmlns:a16="http://schemas.microsoft.com/office/drawing/2014/main" id="{E9D2D7A7-7F34-9A42-AF91-BAAAE925DECC}"/>
              </a:ext>
            </a:extLst>
          </p:cNvPr>
          <p:cNvGraphicFramePr>
            <a:graphicFrameLocks noGrp="1"/>
          </p:cNvGraphicFramePr>
          <p:nvPr>
            <p:ph idx="1"/>
          </p:nvPr>
        </p:nvGraphicFramePr>
        <p:xfrm>
          <a:off x="3616036" y="1360488"/>
          <a:ext cx="7844127" cy="4741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A0C6422B-B493-4497-9112-984E9CD4A95E}"/>
              </a:ext>
            </a:extLst>
          </p:cNvPr>
          <p:cNvSpPr>
            <a:spLocks noGrp="1"/>
          </p:cNvSpPr>
          <p:nvPr>
            <p:ph type="title"/>
          </p:nvPr>
        </p:nvSpPr>
        <p:spPr/>
        <p:txBody>
          <a:bodyPr/>
          <a:lstStyle/>
          <a:p>
            <a:r>
              <a:rPr lang="en-US" dirty="0"/>
              <a:t>Standardised SESIP Profiles Exist can be point of Departure for Product Specific Profiles</a:t>
            </a:r>
          </a:p>
        </p:txBody>
      </p:sp>
      <p:pic>
        <p:nvPicPr>
          <p:cNvPr id="21" name="Content Placeholder 16" descr="Red stamp with text coming soon&#10;&#10;AI-generated content may be incorrect.">
            <a:extLst>
              <a:ext uri="{FF2B5EF4-FFF2-40B4-BE49-F238E27FC236}">
                <a16:creationId xmlns:a16="http://schemas.microsoft.com/office/drawing/2014/main" id="{BE76E120-A287-F223-4AFC-E5D9A9CB12C9}"/>
              </a:ext>
            </a:extLst>
          </p:cNvPr>
          <p:cNvPicPr>
            <a:picLocks noChangeAspect="1"/>
          </p:cNvPicPr>
          <p:nvPr/>
        </p:nvPicPr>
        <p:blipFill>
          <a:blip r:embed="rId7"/>
          <a:stretch>
            <a:fillRect/>
          </a:stretch>
        </p:blipFill>
        <p:spPr>
          <a:xfrm>
            <a:off x="9755383" y="5058737"/>
            <a:ext cx="758526" cy="417189"/>
          </a:xfrm>
          <a:prstGeom prst="rect">
            <a:avLst/>
          </a:prstGeom>
        </p:spPr>
      </p:pic>
      <p:sp>
        <p:nvSpPr>
          <p:cNvPr id="27" name="TextBox 26">
            <a:extLst>
              <a:ext uri="{FF2B5EF4-FFF2-40B4-BE49-F238E27FC236}">
                <a16:creationId xmlns:a16="http://schemas.microsoft.com/office/drawing/2014/main" id="{1EAC15EB-C28E-98E9-7230-89F6BA0D5781}"/>
              </a:ext>
            </a:extLst>
          </p:cNvPr>
          <p:cNvSpPr txBox="1"/>
          <p:nvPr/>
        </p:nvSpPr>
        <p:spPr>
          <a:xfrm>
            <a:off x="1814945" y="6260411"/>
            <a:ext cx="9379941" cy="276999"/>
          </a:xfrm>
          <a:prstGeom prst="rect">
            <a:avLst/>
          </a:prstGeom>
          <a:noFill/>
        </p:spPr>
        <p:txBody>
          <a:bodyPr wrap="square">
            <a:spAutoFit/>
          </a:bodyPr>
          <a:lstStyle/>
          <a:p>
            <a:r>
              <a:rPr lang="en-US" sz="1200" dirty="0">
                <a:solidFill>
                  <a:schemeClr val="bg1"/>
                </a:solidFill>
              </a:rPr>
              <a:t>Please Download @ https://</a:t>
            </a:r>
            <a:r>
              <a:rPr lang="en-US" sz="1200" dirty="0" err="1">
                <a:solidFill>
                  <a:schemeClr val="bg1"/>
                </a:solidFill>
              </a:rPr>
              <a:t>globalplatform.org</a:t>
            </a:r>
            <a:r>
              <a:rPr lang="en-US" sz="1200" dirty="0">
                <a:solidFill>
                  <a:schemeClr val="bg1"/>
                </a:solidFill>
              </a:rPr>
              <a:t>/specs-library/?filter-committee=</a:t>
            </a:r>
            <a:r>
              <a:rPr lang="en-US" sz="1200" dirty="0" err="1">
                <a:solidFill>
                  <a:schemeClr val="bg1"/>
                </a:solidFill>
              </a:rPr>
              <a:t>sesip</a:t>
            </a:r>
            <a:endParaRPr lang="en-US" sz="1200" dirty="0">
              <a:solidFill>
                <a:schemeClr val="bg1"/>
              </a:solidFill>
            </a:endParaRPr>
          </a:p>
        </p:txBody>
      </p:sp>
      <p:sp>
        <p:nvSpPr>
          <p:cNvPr id="3" name="Pentagon 2">
            <a:extLst>
              <a:ext uri="{FF2B5EF4-FFF2-40B4-BE49-F238E27FC236}">
                <a16:creationId xmlns:a16="http://schemas.microsoft.com/office/drawing/2014/main" id="{9DAC5439-1035-4DAE-8A74-18A8C551C6C8}"/>
              </a:ext>
            </a:extLst>
          </p:cNvPr>
          <p:cNvSpPr/>
          <p:nvPr/>
        </p:nvSpPr>
        <p:spPr>
          <a:xfrm>
            <a:off x="1440873" y="2279599"/>
            <a:ext cx="2175163" cy="1317833"/>
          </a:xfrm>
          <a:prstGeom prst="homePlat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 name="TextBox 1">
            <a:extLst>
              <a:ext uri="{FF2B5EF4-FFF2-40B4-BE49-F238E27FC236}">
                <a16:creationId xmlns:a16="http://schemas.microsoft.com/office/drawing/2014/main" id="{6B641E02-9DFE-BE71-B288-9C98DC5BEBCB}"/>
              </a:ext>
            </a:extLst>
          </p:cNvPr>
          <p:cNvSpPr txBox="1"/>
          <p:nvPr/>
        </p:nvSpPr>
        <p:spPr>
          <a:xfrm>
            <a:off x="1524003" y="2343477"/>
            <a:ext cx="1634836" cy="914400"/>
          </a:xfrm>
          <a:prstGeom prst="rect">
            <a:avLst/>
          </a:prstGeom>
          <a:noFill/>
        </p:spPr>
        <p:txBody>
          <a:bodyPr wrap="square" lIns="0" tIns="0" rIns="0" bIns="0" rtlCol="0">
            <a:noAutofit/>
          </a:bodyPr>
          <a:lstStyle/>
          <a:p>
            <a:pPr algn="l"/>
            <a:r>
              <a:rPr lang="en-US" sz="1600" b="1" dirty="0">
                <a:solidFill>
                  <a:schemeClr val="bg1"/>
                </a:solidFill>
              </a:rPr>
              <a:t>Lowest level building block of platforms with immutable root of trust</a:t>
            </a:r>
          </a:p>
        </p:txBody>
      </p:sp>
      <p:pic>
        <p:nvPicPr>
          <p:cNvPr id="7" name="Content Placeholder 16" descr="Red stamp with text coming soon&#10;&#10;AI-generated content may be incorrect.">
            <a:extLst>
              <a:ext uri="{FF2B5EF4-FFF2-40B4-BE49-F238E27FC236}">
                <a16:creationId xmlns:a16="http://schemas.microsoft.com/office/drawing/2014/main" id="{D8FEA73F-FC25-307D-3D96-95654F8A29B0}"/>
              </a:ext>
            </a:extLst>
          </p:cNvPr>
          <p:cNvPicPr>
            <a:picLocks noChangeAspect="1"/>
          </p:cNvPicPr>
          <p:nvPr/>
        </p:nvPicPr>
        <p:blipFill>
          <a:blip r:embed="rId7"/>
          <a:stretch>
            <a:fillRect/>
          </a:stretch>
        </p:blipFill>
        <p:spPr>
          <a:xfrm>
            <a:off x="11158834" y="3314116"/>
            <a:ext cx="758526" cy="417189"/>
          </a:xfrm>
          <a:prstGeom prst="rect">
            <a:avLst/>
          </a:prstGeom>
        </p:spPr>
      </p:pic>
    </p:spTree>
    <p:extLst>
      <p:ext uri="{BB962C8B-B14F-4D97-AF65-F5344CB8AC3E}">
        <p14:creationId xmlns:p14="http://schemas.microsoft.com/office/powerpoint/2010/main" val="87275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8642750-F781-8018-5BBE-40DEBEC776E7}"/>
              </a:ext>
            </a:extLst>
          </p:cNvPr>
          <p:cNvSpPr>
            <a:spLocks noGrp="1"/>
          </p:cNvSpPr>
          <p:nvPr>
            <p:ph type="ctrTitle"/>
          </p:nvPr>
        </p:nvSpPr>
        <p:spPr/>
        <p:txBody>
          <a:bodyPr/>
          <a:lstStyle/>
          <a:p>
            <a:r>
              <a:rPr lang="en-US" dirty="0"/>
              <a:t>SAE J3101: Protection Profile</a:t>
            </a:r>
            <a:br>
              <a:rPr lang="en-US" sz="8000" b="1" dirty="0"/>
            </a:br>
            <a:endParaRPr lang="en-US" dirty="0"/>
          </a:p>
        </p:txBody>
      </p:sp>
    </p:spTree>
    <p:extLst>
      <p:ext uri="{BB962C8B-B14F-4D97-AF65-F5344CB8AC3E}">
        <p14:creationId xmlns:p14="http://schemas.microsoft.com/office/powerpoint/2010/main" val="2562807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C50F-829C-712A-D65B-84A9C273E13E}"/>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C2E7C5-17CA-7BA2-7318-C70D900FCDD2}"/>
              </a:ext>
            </a:extLst>
          </p:cNvPr>
          <p:cNvGraphicFramePr>
            <a:graphicFrameLocks noGrp="1"/>
          </p:cNvGraphicFramePr>
          <p:nvPr>
            <p:ph idx="1"/>
          </p:nvPr>
        </p:nvGraphicFramePr>
        <p:xfrm>
          <a:off x="800882" y="1159770"/>
          <a:ext cx="10590236" cy="2893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0935B74-FBE4-DACB-5E96-625E76E29D02}"/>
              </a:ext>
            </a:extLst>
          </p:cNvPr>
          <p:cNvSpPr>
            <a:spLocks noGrp="1"/>
          </p:cNvSpPr>
          <p:nvPr>
            <p:ph type="title"/>
          </p:nvPr>
        </p:nvSpPr>
        <p:spPr>
          <a:xfrm>
            <a:off x="468512" y="78404"/>
            <a:ext cx="11496060" cy="408379"/>
          </a:xfrm>
        </p:spPr>
        <p:txBody>
          <a:bodyPr/>
          <a:lstStyle/>
          <a:p>
            <a:r>
              <a:rPr lang="en-US" dirty="0"/>
              <a:t>SAE J3101 Demonstrating Compliance with SESIP Profiles for GlobalPlatform Secure Components</a:t>
            </a:r>
          </a:p>
        </p:txBody>
      </p:sp>
      <p:sp>
        <p:nvSpPr>
          <p:cNvPr id="5" name="TextBox 4">
            <a:extLst>
              <a:ext uri="{FF2B5EF4-FFF2-40B4-BE49-F238E27FC236}">
                <a16:creationId xmlns:a16="http://schemas.microsoft.com/office/drawing/2014/main" id="{814E0ACF-5B88-02D6-8630-910094B983D6}"/>
              </a:ext>
            </a:extLst>
          </p:cNvPr>
          <p:cNvSpPr txBox="1"/>
          <p:nvPr/>
        </p:nvSpPr>
        <p:spPr>
          <a:xfrm>
            <a:off x="1002445" y="3895847"/>
            <a:ext cx="2572603" cy="1754326"/>
          </a:xfrm>
          <a:prstGeom prst="rect">
            <a:avLst/>
          </a:prstGeom>
          <a:noFill/>
        </p:spPr>
        <p:txBody>
          <a:bodyPr wrap="square">
            <a:spAutoFit/>
          </a:bodyPr>
          <a:lstStyle/>
          <a:p>
            <a:pPr lvl="0"/>
            <a:r>
              <a:rPr lang="en-GB" sz="1800" dirty="0">
                <a:solidFill>
                  <a:schemeClr val="bg1"/>
                </a:solidFill>
              </a:rPr>
              <a:t>Detailed Implementation Guidelines have been Defined by GlobalPlatform as well as How to Test</a:t>
            </a:r>
          </a:p>
        </p:txBody>
      </p:sp>
      <p:sp>
        <p:nvSpPr>
          <p:cNvPr id="6" name="TextBox 5">
            <a:extLst>
              <a:ext uri="{FF2B5EF4-FFF2-40B4-BE49-F238E27FC236}">
                <a16:creationId xmlns:a16="http://schemas.microsoft.com/office/drawing/2014/main" id="{5336476F-412C-A74B-9C19-10E23259787B}"/>
              </a:ext>
            </a:extLst>
          </p:cNvPr>
          <p:cNvSpPr txBox="1"/>
          <p:nvPr/>
        </p:nvSpPr>
        <p:spPr>
          <a:xfrm>
            <a:off x="5112696" y="3895847"/>
            <a:ext cx="2572603" cy="1477328"/>
          </a:xfrm>
          <a:prstGeom prst="rect">
            <a:avLst/>
          </a:prstGeom>
          <a:noFill/>
        </p:spPr>
        <p:txBody>
          <a:bodyPr wrap="square">
            <a:spAutoFit/>
          </a:bodyPr>
          <a:lstStyle/>
          <a:p>
            <a:pPr lvl="0"/>
            <a:r>
              <a:rPr lang="en-GB" sz="1800" dirty="0">
                <a:solidFill>
                  <a:schemeClr val="bg1"/>
                </a:solidFill>
              </a:rPr>
              <a:t>No Implementation Guidelines have been Defined by GlobalPlatform nor How to Test</a:t>
            </a:r>
          </a:p>
        </p:txBody>
      </p:sp>
    </p:spTree>
    <p:extLst>
      <p:ext uri="{BB962C8B-B14F-4D97-AF65-F5344CB8AC3E}">
        <p14:creationId xmlns:p14="http://schemas.microsoft.com/office/powerpoint/2010/main" val="3095312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0532-7A50-5C7A-6F6D-F6E49DDA5CD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CE2E10EE-EDD8-DCCB-8607-23DA75B4710D}"/>
              </a:ext>
            </a:extLst>
          </p:cNvPr>
          <p:cNvSpPr>
            <a:spLocks noGrp="1"/>
          </p:cNvSpPr>
          <p:nvPr>
            <p:ph type="title"/>
          </p:nvPr>
        </p:nvSpPr>
        <p:spPr>
          <a:xfrm>
            <a:off x="731838" y="54648"/>
            <a:ext cx="10545763" cy="734291"/>
          </a:xfrm>
          <a:solidFill>
            <a:schemeClr val="tx2"/>
          </a:solidFill>
        </p:spPr>
        <p:txBody>
          <a:bodyPr anchor="ctr"/>
          <a:lstStyle/>
          <a:p>
            <a:r>
              <a:rPr lang="en-US" sz="2800" dirty="0"/>
              <a:t>SAE J3101: Application-Level Protection Profile</a:t>
            </a:r>
          </a:p>
        </p:txBody>
      </p:sp>
      <p:graphicFrame>
        <p:nvGraphicFramePr>
          <p:cNvPr id="6" name="Content Placeholder 5">
            <a:extLst>
              <a:ext uri="{FF2B5EF4-FFF2-40B4-BE49-F238E27FC236}">
                <a16:creationId xmlns:a16="http://schemas.microsoft.com/office/drawing/2014/main" id="{4F551D95-4649-4ECD-6AD0-2D393DB23047}"/>
              </a:ext>
            </a:extLst>
          </p:cNvPr>
          <p:cNvGraphicFramePr>
            <a:graphicFrameLocks noGrp="1"/>
          </p:cNvGraphicFramePr>
          <p:nvPr>
            <p:ph idx="11"/>
          </p:nvPr>
        </p:nvGraphicFramePr>
        <p:xfrm>
          <a:off x="6827838" y="1433513"/>
          <a:ext cx="4633912" cy="4291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F6D6DD68-43B9-0CDF-016C-7ADB59F5F4B3}"/>
              </a:ext>
            </a:extLst>
          </p:cNvPr>
          <p:cNvSpPr txBox="1"/>
          <p:nvPr/>
        </p:nvSpPr>
        <p:spPr>
          <a:xfrm>
            <a:off x="1187450" y="1202680"/>
            <a:ext cx="1123227" cy="461665"/>
          </a:xfrm>
          <a:prstGeom prst="rect">
            <a:avLst/>
          </a:prstGeom>
          <a:noFill/>
        </p:spPr>
        <p:txBody>
          <a:bodyPr wrap="square">
            <a:spAutoFit/>
          </a:bodyPr>
          <a:lstStyle/>
          <a:p>
            <a:r>
              <a:rPr lang="en-US" sz="2400" b="1" dirty="0">
                <a:solidFill>
                  <a:schemeClr val="bg1"/>
                </a:solidFill>
              </a:rPr>
              <a:t>Scope</a:t>
            </a:r>
          </a:p>
        </p:txBody>
      </p:sp>
      <p:graphicFrame>
        <p:nvGraphicFramePr>
          <p:cNvPr id="12" name="Content Placeholder 11">
            <a:extLst>
              <a:ext uri="{FF2B5EF4-FFF2-40B4-BE49-F238E27FC236}">
                <a16:creationId xmlns:a16="http://schemas.microsoft.com/office/drawing/2014/main" id="{DA8D2421-04F7-2C46-CC96-484EA9B20381}"/>
              </a:ext>
            </a:extLst>
          </p:cNvPr>
          <p:cNvGraphicFramePr>
            <a:graphicFrameLocks noGrp="1"/>
          </p:cNvGraphicFramePr>
          <p:nvPr>
            <p:ph idx="1"/>
          </p:nvPr>
        </p:nvGraphicFramePr>
        <p:xfrm>
          <a:off x="731838" y="1745673"/>
          <a:ext cx="4632325" cy="42910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0849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03DA-15B5-3767-5CED-169EC988D7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AED06C-920E-36C7-3509-62B2A987FD9D}"/>
              </a:ext>
            </a:extLst>
          </p:cNvPr>
          <p:cNvSpPr>
            <a:spLocks noGrp="1"/>
          </p:cNvSpPr>
          <p:nvPr>
            <p:ph type="ctrTitle"/>
          </p:nvPr>
        </p:nvSpPr>
        <p:spPr>
          <a:xfrm>
            <a:off x="731837" y="2165638"/>
            <a:ext cx="10728325" cy="2167023"/>
          </a:xfrm>
        </p:spPr>
        <p:txBody>
          <a:bodyPr/>
          <a:lstStyle/>
          <a:p>
            <a:r>
              <a:rPr lang="en-GB" dirty="0"/>
              <a:t>Secure Elements: Topics of Interest in Automotive </a:t>
            </a:r>
          </a:p>
        </p:txBody>
      </p:sp>
      <p:sp>
        <p:nvSpPr>
          <p:cNvPr id="3" name="Subtitle 2">
            <a:extLst>
              <a:ext uri="{FF2B5EF4-FFF2-40B4-BE49-F238E27FC236}">
                <a16:creationId xmlns:a16="http://schemas.microsoft.com/office/drawing/2014/main" id="{E8DE3AA7-5EFA-57A6-6577-EA56F2977F07}"/>
              </a:ext>
            </a:extLst>
          </p:cNvPr>
          <p:cNvSpPr>
            <a:spLocks noGrp="1"/>
          </p:cNvSpPr>
          <p:nvPr>
            <p:ph type="subTitle" idx="1"/>
          </p:nvPr>
        </p:nvSpPr>
        <p:spPr>
          <a:xfrm>
            <a:off x="731837" y="5184366"/>
            <a:ext cx="10728325" cy="1560922"/>
          </a:xfrm>
        </p:spPr>
        <p:txBody>
          <a:bodyPr/>
          <a:lstStyle/>
          <a:p>
            <a:r>
              <a:rPr lang="en-GB" dirty="0"/>
              <a:t>Gil Bernabeu, CTO</a:t>
            </a:r>
            <a:endParaRPr lang="en-US" dirty="0"/>
          </a:p>
        </p:txBody>
      </p:sp>
    </p:spTree>
    <p:extLst>
      <p:ext uri="{BB962C8B-B14F-4D97-AF65-F5344CB8AC3E}">
        <p14:creationId xmlns:p14="http://schemas.microsoft.com/office/powerpoint/2010/main" val="368944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6F290C2A-9860-05B0-6D42-F182EDFE9949}"/>
              </a:ext>
            </a:extLst>
          </p:cNvPr>
          <p:cNvGrpSpPr/>
          <p:nvPr/>
        </p:nvGrpSpPr>
        <p:grpSpPr>
          <a:xfrm>
            <a:off x="8772237" y="2949831"/>
            <a:ext cx="3249009" cy="1260000"/>
            <a:chOff x="6098176" y="3040579"/>
            <a:chExt cx="3405505" cy="1135007"/>
          </a:xfrm>
          <a:solidFill>
            <a:srgbClr val="0070C0"/>
          </a:solidFill>
        </p:grpSpPr>
        <p:sp>
          <p:nvSpPr>
            <p:cNvPr id="40" name="Freeform: Shape 39">
              <a:extLst>
                <a:ext uri="{FF2B5EF4-FFF2-40B4-BE49-F238E27FC236}">
                  <a16:creationId xmlns:a16="http://schemas.microsoft.com/office/drawing/2014/main" id="{D9E744DB-7666-BED7-B9E1-0DD476BC1FB2}"/>
                </a:ext>
              </a:extLst>
            </p:cNvPr>
            <p:cNvSpPr/>
            <p:nvPr/>
          </p:nvSpPr>
          <p:spPr>
            <a:xfrm>
              <a:off x="6098176" y="3040579"/>
              <a:ext cx="3405505" cy="1135007"/>
            </a:xfrm>
            <a:custGeom>
              <a:avLst/>
              <a:gdLst>
                <a:gd name="connsiteX0" fmla="*/ 0 w 3239996"/>
                <a:gd name="connsiteY0" fmla="*/ 557999 h 1115998"/>
                <a:gd name="connsiteX1" fmla="*/ 1619998 w 3239996"/>
                <a:gd name="connsiteY1" fmla="*/ 0 h 1115998"/>
                <a:gd name="connsiteX2" fmla="*/ 3239996 w 3239996"/>
                <a:gd name="connsiteY2" fmla="*/ 557999 h 1115998"/>
                <a:gd name="connsiteX3" fmla="*/ 1619998 w 3239996"/>
                <a:gd name="connsiteY3" fmla="*/ 1115998 h 1115998"/>
                <a:gd name="connsiteX4" fmla="*/ 0 w 3239996"/>
                <a:gd name="connsiteY4" fmla="*/ 557999 h 111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996" h="1115998">
                  <a:moveTo>
                    <a:pt x="0" y="557999"/>
                  </a:moveTo>
                  <a:cubicBezTo>
                    <a:pt x="0" y="249825"/>
                    <a:pt x="725298" y="0"/>
                    <a:pt x="1619998" y="0"/>
                  </a:cubicBezTo>
                  <a:cubicBezTo>
                    <a:pt x="2514698" y="0"/>
                    <a:pt x="3239996" y="249825"/>
                    <a:pt x="3239996" y="557999"/>
                  </a:cubicBezTo>
                  <a:cubicBezTo>
                    <a:pt x="3239996" y="866173"/>
                    <a:pt x="2514698" y="1115998"/>
                    <a:pt x="1619998" y="1115998"/>
                  </a:cubicBezTo>
                  <a:cubicBezTo>
                    <a:pt x="725298" y="1115998"/>
                    <a:pt x="0" y="866173"/>
                    <a:pt x="0" y="557999"/>
                  </a:cubicBezTo>
                  <a:close/>
                </a:path>
              </a:pathLst>
            </a:cu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7826" tIns="216774" rIns="527826" bIns="216774" numCol="1" spcCol="1270" anchor="ctr" anchorCtr="0">
              <a:noAutofit/>
            </a:bodyPr>
            <a:lstStyle/>
            <a:p>
              <a:pPr marL="0" lvl="0" indent="0" algn="ctr" defTabSz="622300">
                <a:lnSpc>
                  <a:spcPct val="90000"/>
                </a:lnSpc>
                <a:spcBef>
                  <a:spcPct val="0"/>
                </a:spcBef>
                <a:buNone/>
              </a:pPr>
              <a:endParaRPr lang="en-US" sz="1400" kern="1200" dirty="0">
                <a:solidFill>
                  <a:schemeClr val="bg1"/>
                </a:solidFill>
              </a:endParaRPr>
            </a:p>
          </p:txBody>
        </p:sp>
        <p:sp>
          <p:nvSpPr>
            <p:cNvPr id="155" name="TextBox 154">
              <a:extLst>
                <a:ext uri="{FF2B5EF4-FFF2-40B4-BE49-F238E27FC236}">
                  <a16:creationId xmlns:a16="http://schemas.microsoft.com/office/drawing/2014/main" id="{01A5FCC8-6D1C-C599-D86D-77A7A73846E8}"/>
                </a:ext>
              </a:extLst>
            </p:cNvPr>
            <p:cNvSpPr txBox="1"/>
            <p:nvPr/>
          </p:nvSpPr>
          <p:spPr>
            <a:xfrm>
              <a:off x="6370149" y="3175498"/>
              <a:ext cx="3133532" cy="981447"/>
            </a:xfrm>
            <a:prstGeom prst="rect">
              <a:avLst/>
            </a:prstGeom>
            <a:noFill/>
          </p:spPr>
          <p:txBody>
            <a:bodyPr wrap="square">
              <a:spAutoFit/>
            </a:bodyPr>
            <a:lstStyle/>
            <a:p>
              <a:pPr marL="0" lvl="0" indent="0" algn="ctr" defTabSz="622300">
                <a:lnSpc>
                  <a:spcPct val="90000"/>
                </a:lnSpc>
                <a:spcBef>
                  <a:spcPct val="0"/>
                </a:spcBef>
                <a:buNone/>
              </a:pPr>
              <a:r>
                <a:rPr lang="en-US" kern="1200" dirty="0">
                  <a:solidFill>
                    <a:schemeClr val="bg1"/>
                  </a:solidFill>
                </a:rPr>
                <a:t>Well-defined </a:t>
              </a:r>
            </a:p>
            <a:p>
              <a:pPr marL="0" lvl="0" indent="0" algn="ctr" defTabSz="622300">
                <a:lnSpc>
                  <a:spcPct val="90000"/>
                </a:lnSpc>
                <a:spcBef>
                  <a:spcPct val="0"/>
                </a:spcBef>
                <a:buNone/>
              </a:pPr>
              <a:r>
                <a:rPr lang="en-US" b="1" kern="1200" dirty="0">
                  <a:solidFill>
                    <a:schemeClr val="bg1"/>
                  </a:solidFill>
                </a:rPr>
                <a:t>certification schemes </a:t>
              </a:r>
            </a:p>
            <a:p>
              <a:pPr marL="0" lvl="0" indent="0" algn="ctr" defTabSz="622300">
                <a:lnSpc>
                  <a:spcPct val="90000"/>
                </a:lnSpc>
                <a:spcBef>
                  <a:spcPct val="0"/>
                </a:spcBef>
                <a:buNone/>
              </a:pPr>
              <a:r>
                <a:rPr lang="en-US" b="1" kern="1200" dirty="0">
                  <a:solidFill>
                    <a:schemeClr val="bg1"/>
                  </a:solidFill>
                </a:rPr>
                <a:t>with high assurance</a:t>
              </a:r>
              <a:br>
                <a:rPr lang="en-US" b="1" kern="1200" dirty="0">
                  <a:solidFill>
                    <a:schemeClr val="bg1"/>
                  </a:solidFill>
                </a:rPr>
              </a:br>
              <a:r>
                <a:rPr lang="en-US" kern="1200" dirty="0">
                  <a:solidFill>
                    <a:schemeClr val="bg1"/>
                  </a:solidFill>
                </a:rPr>
                <a:t>(EAL4+)</a:t>
              </a:r>
            </a:p>
          </p:txBody>
        </p:sp>
      </p:grpSp>
      <p:sp>
        <p:nvSpPr>
          <p:cNvPr id="39" name="Freeform: Shape 38">
            <a:extLst>
              <a:ext uri="{FF2B5EF4-FFF2-40B4-BE49-F238E27FC236}">
                <a16:creationId xmlns:a16="http://schemas.microsoft.com/office/drawing/2014/main" id="{2204206D-0B8C-A5FB-5BA8-986F0DC8C696}"/>
              </a:ext>
            </a:extLst>
          </p:cNvPr>
          <p:cNvSpPr/>
          <p:nvPr/>
        </p:nvSpPr>
        <p:spPr>
          <a:xfrm>
            <a:off x="6470386" y="2949831"/>
            <a:ext cx="2765987" cy="1260000"/>
          </a:xfrm>
          <a:custGeom>
            <a:avLst/>
            <a:gdLst>
              <a:gd name="connsiteX0" fmla="*/ 0 w 3239996"/>
              <a:gd name="connsiteY0" fmla="*/ 557999 h 1115998"/>
              <a:gd name="connsiteX1" fmla="*/ 1619998 w 3239996"/>
              <a:gd name="connsiteY1" fmla="*/ 0 h 1115998"/>
              <a:gd name="connsiteX2" fmla="*/ 3239996 w 3239996"/>
              <a:gd name="connsiteY2" fmla="*/ 557999 h 1115998"/>
              <a:gd name="connsiteX3" fmla="*/ 1619998 w 3239996"/>
              <a:gd name="connsiteY3" fmla="*/ 1115998 h 1115998"/>
              <a:gd name="connsiteX4" fmla="*/ 0 w 3239996"/>
              <a:gd name="connsiteY4" fmla="*/ 557999 h 111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996" h="1115998">
                <a:moveTo>
                  <a:pt x="0" y="557999"/>
                </a:moveTo>
                <a:cubicBezTo>
                  <a:pt x="0" y="249825"/>
                  <a:pt x="725298" y="0"/>
                  <a:pt x="1619998" y="0"/>
                </a:cubicBezTo>
                <a:cubicBezTo>
                  <a:pt x="2514698" y="0"/>
                  <a:pt x="3239996" y="249825"/>
                  <a:pt x="3239996" y="557999"/>
                </a:cubicBezTo>
                <a:cubicBezTo>
                  <a:pt x="3239996" y="866173"/>
                  <a:pt x="2514698" y="1115998"/>
                  <a:pt x="1619998" y="1115998"/>
                </a:cubicBezTo>
                <a:cubicBezTo>
                  <a:pt x="725298" y="1115998"/>
                  <a:pt x="0" y="866173"/>
                  <a:pt x="0" y="557999"/>
                </a:cubicBezTo>
                <a:close/>
              </a:path>
            </a:pathLst>
          </a:custGeom>
          <a:solidFill>
            <a:srgbClr val="0070C0"/>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7826" tIns="216774" rIns="527826" bIns="216774" numCol="1" spcCol="1270" anchor="ctr" anchorCtr="0">
            <a:noAutofit/>
          </a:bodyPr>
          <a:lstStyle/>
          <a:p>
            <a:pPr marL="0" lvl="0" indent="0" algn="ctr" defTabSz="622300">
              <a:lnSpc>
                <a:spcPct val="90000"/>
              </a:lnSpc>
              <a:spcBef>
                <a:spcPct val="0"/>
              </a:spcBef>
              <a:spcAft>
                <a:spcPct val="35000"/>
              </a:spcAft>
              <a:buNone/>
            </a:pPr>
            <a:r>
              <a:rPr lang="en-US" b="1" kern="1200" dirty="0">
                <a:solidFill>
                  <a:schemeClr val="bg1"/>
                </a:solidFill>
              </a:rPr>
              <a:t>interoperable</a:t>
            </a:r>
            <a:r>
              <a:rPr lang="en-US" kern="1200" baseline="30000" dirty="0">
                <a:solidFill>
                  <a:schemeClr val="bg1"/>
                </a:solidFill>
              </a:rPr>
              <a:t>(2)</a:t>
            </a:r>
            <a:r>
              <a:rPr lang="en-US" kern="1200" dirty="0">
                <a:solidFill>
                  <a:schemeClr val="bg1"/>
                </a:solidFill>
              </a:rPr>
              <a:t> &amp; </a:t>
            </a:r>
            <a:r>
              <a:rPr lang="en-US" b="1" kern="1200" dirty="0">
                <a:solidFill>
                  <a:schemeClr val="bg1"/>
                </a:solidFill>
              </a:rPr>
              <a:t>upgradable</a:t>
            </a:r>
            <a:r>
              <a:rPr lang="en-US" kern="1200" dirty="0">
                <a:solidFill>
                  <a:schemeClr val="bg1"/>
                </a:solidFill>
              </a:rPr>
              <a:t> applications</a:t>
            </a:r>
          </a:p>
        </p:txBody>
      </p:sp>
      <p:sp>
        <p:nvSpPr>
          <p:cNvPr id="71" name="Parallelogram 70">
            <a:extLst>
              <a:ext uri="{FF2B5EF4-FFF2-40B4-BE49-F238E27FC236}">
                <a16:creationId xmlns:a16="http://schemas.microsoft.com/office/drawing/2014/main" id="{B10288E6-2166-EBC3-D575-9BEC661D3AFC}"/>
              </a:ext>
            </a:extLst>
          </p:cNvPr>
          <p:cNvSpPr/>
          <p:nvPr/>
        </p:nvSpPr>
        <p:spPr>
          <a:xfrm rot="10800000">
            <a:off x="1109376"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Parallelogram 71">
            <a:extLst>
              <a:ext uri="{FF2B5EF4-FFF2-40B4-BE49-F238E27FC236}">
                <a16:creationId xmlns:a16="http://schemas.microsoft.com/office/drawing/2014/main" id="{3545297F-AC66-41F7-F544-8ADB55E35D0D}"/>
              </a:ext>
            </a:extLst>
          </p:cNvPr>
          <p:cNvSpPr/>
          <p:nvPr/>
        </p:nvSpPr>
        <p:spPr>
          <a:xfrm rot="10800000">
            <a:off x="1057239"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Parallelogram 72">
            <a:extLst>
              <a:ext uri="{FF2B5EF4-FFF2-40B4-BE49-F238E27FC236}">
                <a16:creationId xmlns:a16="http://schemas.microsoft.com/office/drawing/2014/main" id="{28A1B2FA-8A9D-E686-D041-B9C6064A5BA9}"/>
              </a:ext>
            </a:extLst>
          </p:cNvPr>
          <p:cNvSpPr/>
          <p:nvPr/>
        </p:nvSpPr>
        <p:spPr>
          <a:xfrm rot="10800000">
            <a:off x="1005101"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Parallelogram 73">
            <a:extLst>
              <a:ext uri="{FF2B5EF4-FFF2-40B4-BE49-F238E27FC236}">
                <a16:creationId xmlns:a16="http://schemas.microsoft.com/office/drawing/2014/main" id="{471BD1E9-FBE8-1D02-8381-4F1EE80F7940}"/>
              </a:ext>
            </a:extLst>
          </p:cNvPr>
          <p:cNvSpPr/>
          <p:nvPr/>
        </p:nvSpPr>
        <p:spPr>
          <a:xfrm rot="10800000">
            <a:off x="952963"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Parallelogram 74">
            <a:extLst>
              <a:ext uri="{FF2B5EF4-FFF2-40B4-BE49-F238E27FC236}">
                <a16:creationId xmlns:a16="http://schemas.microsoft.com/office/drawing/2014/main" id="{DDB507BC-F13E-FF49-53DD-984DBD852FF0}"/>
              </a:ext>
            </a:extLst>
          </p:cNvPr>
          <p:cNvSpPr/>
          <p:nvPr/>
        </p:nvSpPr>
        <p:spPr>
          <a:xfrm rot="10800000">
            <a:off x="900826"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Parallelogram 75">
            <a:extLst>
              <a:ext uri="{FF2B5EF4-FFF2-40B4-BE49-F238E27FC236}">
                <a16:creationId xmlns:a16="http://schemas.microsoft.com/office/drawing/2014/main" id="{0A829E06-393D-B6DD-73AA-183E110BE168}"/>
              </a:ext>
            </a:extLst>
          </p:cNvPr>
          <p:cNvSpPr/>
          <p:nvPr/>
        </p:nvSpPr>
        <p:spPr>
          <a:xfrm rot="10800000">
            <a:off x="848688"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Parallelogram 76">
            <a:extLst>
              <a:ext uri="{FF2B5EF4-FFF2-40B4-BE49-F238E27FC236}">
                <a16:creationId xmlns:a16="http://schemas.microsoft.com/office/drawing/2014/main" id="{2699A5A1-07F6-9E8C-0FA1-35EFC9550268}"/>
              </a:ext>
            </a:extLst>
          </p:cNvPr>
          <p:cNvSpPr/>
          <p:nvPr/>
        </p:nvSpPr>
        <p:spPr>
          <a:xfrm rot="10800000">
            <a:off x="796551"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Parallelogram 77">
            <a:extLst>
              <a:ext uri="{FF2B5EF4-FFF2-40B4-BE49-F238E27FC236}">
                <a16:creationId xmlns:a16="http://schemas.microsoft.com/office/drawing/2014/main" id="{F16DCAD3-06CC-775D-4DE9-262864E38CB7}"/>
              </a:ext>
            </a:extLst>
          </p:cNvPr>
          <p:cNvSpPr/>
          <p:nvPr/>
        </p:nvSpPr>
        <p:spPr>
          <a:xfrm rot="10800000">
            <a:off x="744413"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Parallelogram 78">
            <a:extLst>
              <a:ext uri="{FF2B5EF4-FFF2-40B4-BE49-F238E27FC236}">
                <a16:creationId xmlns:a16="http://schemas.microsoft.com/office/drawing/2014/main" id="{F3FA8387-2FA2-4A9A-416C-135DD26F0B84}"/>
              </a:ext>
            </a:extLst>
          </p:cNvPr>
          <p:cNvSpPr/>
          <p:nvPr/>
        </p:nvSpPr>
        <p:spPr>
          <a:xfrm rot="10800000">
            <a:off x="692275" y="0"/>
            <a:ext cx="86400" cy="112014"/>
          </a:xfrm>
          <a:prstGeom prst="parallelogram">
            <a:avLst>
              <a:gd name="adj" fmla="val 87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Parallelogram 79">
            <a:extLst>
              <a:ext uri="{FF2B5EF4-FFF2-40B4-BE49-F238E27FC236}">
                <a16:creationId xmlns:a16="http://schemas.microsoft.com/office/drawing/2014/main" id="{39FCF113-AACB-28E2-1342-CB36BE9DC098}"/>
              </a:ext>
            </a:extLst>
          </p:cNvPr>
          <p:cNvSpPr/>
          <p:nvPr/>
        </p:nvSpPr>
        <p:spPr>
          <a:xfrm rot="10800000">
            <a:off x="640138" y="0"/>
            <a:ext cx="86400" cy="112014"/>
          </a:xfrm>
          <a:prstGeom prst="parallelogram">
            <a:avLst>
              <a:gd name="adj" fmla="val 87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Parallelogram 80">
            <a:extLst>
              <a:ext uri="{FF2B5EF4-FFF2-40B4-BE49-F238E27FC236}">
                <a16:creationId xmlns:a16="http://schemas.microsoft.com/office/drawing/2014/main" id="{F0A045FB-9D3D-0CDE-1EE3-FB3536CFCD2C}"/>
              </a:ext>
            </a:extLst>
          </p:cNvPr>
          <p:cNvSpPr/>
          <p:nvPr/>
        </p:nvSpPr>
        <p:spPr>
          <a:xfrm rot="10800000">
            <a:off x="588000" y="0"/>
            <a:ext cx="86400" cy="112014"/>
          </a:xfrm>
          <a:prstGeom prst="parallelogram">
            <a:avLst>
              <a:gd name="adj" fmla="val 874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Parallelogram 81">
            <a:extLst>
              <a:ext uri="{FF2B5EF4-FFF2-40B4-BE49-F238E27FC236}">
                <a16:creationId xmlns:a16="http://schemas.microsoft.com/office/drawing/2014/main" id="{1CAD011A-A2B4-E760-B47D-69BEDAA20E7D}"/>
              </a:ext>
            </a:extLst>
          </p:cNvPr>
          <p:cNvSpPr/>
          <p:nvPr/>
        </p:nvSpPr>
        <p:spPr>
          <a:xfrm>
            <a:off x="1161514"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Parallelogram 82">
            <a:extLst>
              <a:ext uri="{FF2B5EF4-FFF2-40B4-BE49-F238E27FC236}">
                <a16:creationId xmlns:a16="http://schemas.microsoft.com/office/drawing/2014/main" id="{1D17337F-A312-59B8-22D1-55CD1A68029A}"/>
              </a:ext>
            </a:extLst>
          </p:cNvPr>
          <p:cNvSpPr/>
          <p:nvPr/>
        </p:nvSpPr>
        <p:spPr>
          <a:xfrm>
            <a:off x="1213652"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Parallelogram 83">
            <a:extLst>
              <a:ext uri="{FF2B5EF4-FFF2-40B4-BE49-F238E27FC236}">
                <a16:creationId xmlns:a16="http://schemas.microsoft.com/office/drawing/2014/main" id="{66BCBDC9-7721-D5C6-60A5-4F8A7587D63A}"/>
              </a:ext>
            </a:extLst>
          </p:cNvPr>
          <p:cNvSpPr/>
          <p:nvPr/>
        </p:nvSpPr>
        <p:spPr>
          <a:xfrm>
            <a:off x="1265789"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Parallelogram 84">
            <a:extLst>
              <a:ext uri="{FF2B5EF4-FFF2-40B4-BE49-F238E27FC236}">
                <a16:creationId xmlns:a16="http://schemas.microsoft.com/office/drawing/2014/main" id="{F004FC61-B5ED-A496-CF4E-40E2DA9EBB18}"/>
              </a:ext>
            </a:extLst>
          </p:cNvPr>
          <p:cNvSpPr/>
          <p:nvPr/>
        </p:nvSpPr>
        <p:spPr>
          <a:xfrm>
            <a:off x="1317927"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Parallelogram 85">
            <a:extLst>
              <a:ext uri="{FF2B5EF4-FFF2-40B4-BE49-F238E27FC236}">
                <a16:creationId xmlns:a16="http://schemas.microsoft.com/office/drawing/2014/main" id="{D1949861-FAB7-EDF2-8666-7578D7FC6FDB}"/>
              </a:ext>
            </a:extLst>
          </p:cNvPr>
          <p:cNvSpPr/>
          <p:nvPr/>
        </p:nvSpPr>
        <p:spPr>
          <a:xfrm>
            <a:off x="1422202"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Parallelogram 86">
            <a:extLst>
              <a:ext uri="{FF2B5EF4-FFF2-40B4-BE49-F238E27FC236}">
                <a16:creationId xmlns:a16="http://schemas.microsoft.com/office/drawing/2014/main" id="{BDA9F474-13CC-2683-2D26-E20CDFF2713C}"/>
              </a:ext>
            </a:extLst>
          </p:cNvPr>
          <p:cNvSpPr/>
          <p:nvPr/>
        </p:nvSpPr>
        <p:spPr>
          <a:xfrm>
            <a:off x="1370064" y="0"/>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B838335A-0697-B2A5-B547-CEF1458E4433}"/>
              </a:ext>
            </a:extLst>
          </p:cNvPr>
          <p:cNvSpPr>
            <a:spLocks noGrp="1"/>
          </p:cNvSpPr>
          <p:nvPr>
            <p:ph type="title"/>
          </p:nvPr>
        </p:nvSpPr>
        <p:spPr>
          <a:xfrm>
            <a:off x="731838" y="777019"/>
            <a:ext cx="10728324" cy="408379"/>
          </a:xfrm>
        </p:spPr>
        <p:txBody>
          <a:bodyPr/>
          <a:lstStyle/>
          <a:p>
            <a:r>
              <a:rPr lang="en-US" sz="3200" dirty="0"/>
              <a:t>Benefits of embedded Secure Elements in Automotive</a:t>
            </a:r>
            <a:endParaRPr lang="en-GB" sz="3200" dirty="0"/>
          </a:p>
        </p:txBody>
      </p:sp>
      <p:sp>
        <p:nvSpPr>
          <p:cNvPr id="13" name="TextBox 12">
            <a:extLst>
              <a:ext uri="{FF2B5EF4-FFF2-40B4-BE49-F238E27FC236}">
                <a16:creationId xmlns:a16="http://schemas.microsoft.com/office/drawing/2014/main" id="{FCC79378-D939-2C2D-1761-5E5ACCD29962}"/>
              </a:ext>
            </a:extLst>
          </p:cNvPr>
          <p:cNvSpPr txBox="1"/>
          <p:nvPr/>
        </p:nvSpPr>
        <p:spPr>
          <a:xfrm>
            <a:off x="616892" y="5923889"/>
            <a:ext cx="3921327" cy="276999"/>
          </a:xfrm>
          <a:prstGeom prst="rect">
            <a:avLst/>
          </a:prstGeom>
          <a:noFill/>
        </p:spPr>
        <p:txBody>
          <a:bodyPr wrap="square">
            <a:spAutoFit/>
          </a:bodyPr>
          <a:lstStyle/>
          <a:p>
            <a:pPr marL="0" lvl="1" indent="0">
              <a:buNone/>
            </a:pPr>
            <a:r>
              <a:rPr lang="en-US" sz="1200" baseline="30000" dirty="0"/>
              <a:t>(1) </a:t>
            </a:r>
            <a:r>
              <a:rPr lang="en-US" sz="1200" dirty="0"/>
              <a:t>Resistant to physical attacks, AVA.VAN.5</a:t>
            </a:r>
          </a:p>
        </p:txBody>
      </p:sp>
      <p:sp>
        <p:nvSpPr>
          <p:cNvPr id="49" name="Parallelogram 48">
            <a:extLst>
              <a:ext uri="{FF2B5EF4-FFF2-40B4-BE49-F238E27FC236}">
                <a16:creationId xmlns:a16="http://schemas.microsoft.com/office/drawing/2014/main" id="{B56E45A1-C9DE-6058-677B-E699090BB0C6}"/>
              </a:ext>
            </a:extLst>
          </p:cNvPr>
          <p:cNvSpPr/>
          <p:nvPr/>
        </p:nvSpPr>
        <p:spPr>
          <a:xfrm>
            <a:off x="564798" y="1875979"/>
            <a:ext cx="920602" cy="36000"/>
          </a:xfrm>
          <a:prstGeom prst="parallelogram">
            <a:avLst>
              <a:gd name="adj" fmla="val 98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Parallelogram 52">
            <a:extLst>
              <a:ext uri="{FF2B5EF4-FFF2-40B4-BE49-F238E27FC236}">
                <a16:creationId xmlns:a16="http://schemas.microsoft.com/office/drawing/2014/main" id="{1C40BC0E-B123-BEF7-7660-B6D6B5803C34}"/>
              </a:ext>
            </a:extLst>
          </p:cNvPr>
          <p:cNvSpPr/>
          <p:nvPr/>
        </p:nvSpPr>
        <p:spPr>
          <a:xfrm rot="10800000">
            <a:off x="986812"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Parallelogram 53">
            <a:extLst>
              <a:ext uri="{FF2B5EF4-FFF2-40B4-BE49-F238E27FC236}">
                <a16:creationId xmlns:a16="http://schemas.microsoft.com/office/drawing/2014/main" id="{066AAEF2-C6CB-58A8-BB06-A040DC79530A}"/>
              </a:ext>
            </a:extLst>
          </p:cNvPr>
          <p:cNvSpPr/>
          <p:nvPr/>
        </p:nvSpPr>
        <p:spPr>
          <a:xfrm rot="10800000">
            <a:off x="934674"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Parallelogram 54">
            <a:extLst>
              <a:ext uri="{FF2B5EF4-FFF2-40B4-BE49-F238E27FC236}">
                <a16:creationId xmlns:a16="http://schemas.microsoft.com/office/drawing/2014/main" id="{3963331F-6C80-CC36-6EAA-0500C4D79CBA}"/>
              </a:ext>
            </a:extLst>
          </p:cNvPr>
          <p:cNvSpPr/>
          <p:nvPr/>
        </p:nvSpPr>
        <p:spPr>
          <a:xfrm rot="10800000">
            <a:off x="882537"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Parallelogram 55">
            <a:extLst>
              <a:ext uri="{FF2B5EF4-FFF2-40B4-BE49-F238E27FC236}">
                <a16:creationId xmlns:a16="http://schemas.microsoft.com/office/drawing/2014/main" id="{9E077B1E-B66A-C836-596A-221CF97C43B4}"/>
              </a:ext>
            </a:extLst>
          </p:cNvPr>
          <p:cNvSpPr/>
          <p:nvPr/>
        </p:nvSpPr>
        <p:spPr>
          <a:xfrm rot="10800000">
            <a:off x="830399"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Parallelogram 56">
            <a:extLst>
              <a:ext uri="{FF2B5EF4-FFF2-40B4-BE49-F238E27FC236}">
                <a16:creationId xmlns:a16="http://schemas.microsoft.com/office/drawing/2014/main" id="{74C09CBD-88A8-E713-39F2-FA69A83E026F}"/>
              </a:ext>
            </a:extLst>
          </p:cNvPr>
          <p:cNvSpPr/>
          <p:nvPr/>
        </p:nvSpPr>
        <p:spPr>
          <a:xfrm rot="10800000">
            <a:off x="778262"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Parallelogram 57">
            <a:extLst>
              <a:ext uri="{FF2B5EF4-FFF2-40B4-BE49-F238E27FC236}">
                <a16:creationId xmlns:a16="http://schemas.microsoft.com/office/drawing/2014/main" id="{612E5603-A91E-E885-D3CA-B4A0DB718B1E}"/>
              </a:ext>
            </a:extLst>
          </p:cNvPr>
          <p:cNvSpPr/>
          <p:nvPr/>
        </p:nvSpPr>
        <p:spPr>
          <a:xfrm rot="10800000">
            <a:off x="726124"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Parallelogram 58">
            <a:extLst>
              <a:ext uri="{FF2B5EF4-FFF2-40B4-BE49-F238E27FC236}">
                <a16:creationId xmlns:a16="http://schemas.microsoft.com/office/drawing/2014/main" id="{1775A70D-BE62-6D18-0E02-D64B3EE753A4}"/>
              </a:ext>
            </a:extLst>
          </p:cNvPr>
          <p:cNvSpPr/>
          <p:nvPr/>
        </p:nvSpPr>
        <p:spPr>
          <a:xfrm rot="10800000">
            <a:off x="673986"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Parallelogram 59">
            <a:extLst>
              <a:ext uri="{FF2B5EF4-FFF2-40B4-BE49-F238E27FC236}">
                <a16:creationId xmlns:a16="http://schemas.microsoft.com/office/drawing/2014/main" id="{10C8BD44-3DA1-F03E-34BD-ED4FE5450AEA}"/>
              </a:ext>
            </a:extLst>
          </p:cNvPr>
          <p:cNvSpPr/>
          <p:nvPr/>
        </p:nvSpPr>
        <p:spPr>
          <a:xfrm rot="10800000">
            <a:off x="621849"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Parallelogram 60">
            <a:extLst>
              <a:ext uri="{FF2B5EF4-FFF2-40B4-BE49-F238E27FC236}">
                <a16:creationId xmlns:a16="http://schemas.microsoft.com/office/drawing/2014/main" id="{D1BF8753-AB08-C33E-AE5F-CE9CF87D3441}"/>
              </a:ext>
            </a:extLst>
          </p:cNvPr>
          <p:cNvSpPr/>
          <p:nvPr/>
        </p:nvSpPr>
        <p:spPr>
          <a:xfrm rot="10800000">
            <a:off x="569711" y="5158654"/>
            <a:ext cx="86400" cy="74305"/>
          </a:xfrm>
          <a:prstGeom prst="parallelogram">
            <a:avLst>
              <a:gd name="adj" fmla="val 874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5" name="Group 354">
            <a:extLst>
              <a:ext uri="{FF2B5EF4-FFF2-40B4-BE49-F238E27FC236}">
                <a16:creationId xmlns:a16="http://schemas.microsoft.com/office/drawing/2014/main" id="{1C04E01F-7290-0B30-C0BC-3B328C704C32}"/>
              </a:ext>
            </a:extLst>
          </p:cNvPr>
          <p:cNvGrpSpPr/>
          <p:nvPr/>
        </p:nvGrpSpPr>
        <p:grpSpPr>
          <a:xfrm>
            <a:off x="519774" y="4652505"/>
            <a:ext cx="3753329" cy="1207071"/>
            <a:chOff x="587998" y="1178102"/>
            <a:chExt cx="3456000" cy="1944000"/>
          </a:xfrm>
          <a:solidFill>
            <a:schemeClr val="tx2">
              <a:lumMod val="40000"/>
              <a:lumOff val="60000"/>
            </a:schemeClr>
          </a:solidFill>
        </p:grpSpPr>
        <p:sp>
          <p:nvSpPr>
            <p:cNvPr id="356" name="Rectangle: Diagonal Corners Snipped 355">
              <a:extLst>
                <a:ext uri="{FF2B5EF4-FFF2-40B4-BE49-F238E27FC236}">
                  <a16:creationId xmlns:a16="http://schemas.microsoft.com/office/drawing/2014/main" id="{73CA112B-53BA-4A4D-9D18-6A3540168FBD}"/>
                </a:ext>
              </a:extLst>
            </p:cNvPr>
            <p:cNvSpPr/>
            <p:nvPr/>
          </p:nvSpPr>
          <p:spPr>
            <a:xfrm>
              <a:off x="587998" y="1178102"/>
              <a:ext cx="3456000" cy="1944000"/>
            </a:xfrm>
            <a:prstGeom prst="snip2DiagRect">
              <a:avLst>
                <a:gd name="adj1" fmla="val 4691"/>
                <a:gd name="adj2" fmla="val 0"/>
              </a:avLst>
            </a:prstGeom>
            <a:grp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600">
                <a:solidFill>
                  <a:schemeClr val="bg1"/>
                </a:solidFill>
              </a:endParaRPr>
            </a:p>
          </p:txBody>
        </p:sp>
        <p:grpSp>
          <p:nvGrpSpPr>
            <p:cNvPr id="357" name="Group 356">
              <a:extLst>
                <a:ext uri="{FF2B5EF4-FFF2-40B4-BE49-F238E27FC236}">
                  <a16:creationId xmlns:a16="http://schemas.microsoft.com/office/drawing/2014/main" id="{A3C0205A-9999-2A54-8218-DD8531E00379}"/>
                </a:ext>
              </a:extLst>
            </p:cNvPr>
            <p:cNvGrpSpPr/>
            <p:nvPr/>
          </p:nvGrpSpPr>
          <p:grpSpPr>
            <a:xfrm>
              <a:off x="3009600" y="2916000"/>
              <a:ext cx="920602" cy="74305"/>
              <a:chOff x="696000" y="1460737"/>
              <a:chExt cx="920602" cy="112014"/>
            </a:xfrm>
            <a:grpFill/>
          </p:grpSpPr>
          <p:sp>
            <p:nvSpPr>
              <p:cNvPr id="358" name="Parallelogram 357">
                <a:extLst>
                  <a:ext uri="{FF2B5EF4-FFF2-40B4-BE49-F238E27FC236}">
                    <a16:creationId xmlns:a16="http://schemas.microsoft.com/office/drawing/2014/main" id="{A0DB71AE-3A09-BDB3-6294-086A745CF69E}"/>
                  </a:ext>
                </a:extLst>
              </p:cNvPr>
              <p:cNvSpPr/>
              <p:nvPr/>
            </p:nvSpPr>
            <p:spPr>
              <a:xfrm rot="10800000">
                <a:off x="1217376"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9" name="Parallelogram 358">
                <a:extLst>
                  <a:ext uri="{FF2B5EF4-FFF2-40B4-BE49-F238E27FC236}">
                    <a16:creationId xmlns:a16="http://schemas.microsoft.com/office/drawing/2014/main" id="{73AE01C1-2138-1A00-DE51-D19838B620CD}"/>
                  </a:ext>
                </a:extLst>
              </p:cNvPr>
              <p:cNvSpPr/>
              <p:nvPr/>
            </p:nvSpPr>
            <p:spPr>
              <a:xfrm rot="10800000">
                <a:off x="1165239"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0" name="Parallelogram 359">
                <a:extLst>
                  <a:ext uri="{FF2B5EF4-FFF2-40B4-BE49-F238E27FC236}">
                    <a16:creationId xmlns:a16="http://schemas.microsoft.com/office/drawing/2014/main" id="{00020D14-A11F-044A-09E8-456B90529B9C}"/>
                  </a:ext>
                </a:extLst>
              </p:cNvPr>
              <p:cNvSpPr/>
              <p:nvPr/>
            </p:nvSpPr>
            <p:spPr>
              <a:xfrm rot="10800000">
                <a:off x="1113101"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1" name="Parallelogram 360">
                <a:extLst>
                  <a:ext uri="{FF2B5EF4-FFF2-40B4-BE49-F238E27FC236}">
                    <a16:creationId xmlns:a16="http://schemas.microsoft.com/office/drawing/2014/main" id="{3F2677B9-01AE-90D1-E63F-A7ED7DF1C0C2}"/>
                  </a:ext>
                </a:extLst>
              </p:cNvPr>
              <p:cNvSpPr/>
              <p:nvPr/>
            </p:nvSpPr>
            <p:spPr>
              <a:xfrm rot="10800000">
                <a:off x="1060963"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2" name="Parallelogram 361">
                <a:extLst>
                  <a:ext uri="{FF2B5EF4-FFF2-40B4-BE49-F238E27FC236}">
                    <a16:creationId xmlns:a16="http://schemas.microsoft.com/office/drawing/2014/main" id="{9E3644E9-86E7-91E3-7AC5-822374C1C68D}"/>
                  </a:ext>
                </a:extLst>
              </p:cNvPr>
              <p:cNvSpPr/>
              <p:nvPr/>
            </p:nvSpPr>
            <p:spPr>
              <a:xfrm rot="10800000">
                <a:off x="1008826"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3" name="Parallelogram 362">
                <a:extLst>
                  <a:ext uri="{FF2B5EF4-FFF2-40B4-BE49-F238E27FC236}">
                    <a16:creationId xmlns:a16="http://schemas.microsoft.com/office/drawing/2014/main" id="{61169A45-870E-103A-DEF1-FBE653273F36}"/>
                  </a:ext>
                </a:extLst>
              </p:cNvPr>
              <p:cNvSpPr/>
              <p:nvPr/>
            </p:nvSpPr>
            <p:spPr>
              <a:xfrm rot="10800000">
                <a:off x="956688"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4" name="Parallelogram 363">
                <a:extLst>
                  <a:ext uri="{FF2B5EF4-FFF2-40B4-BE49-F238E27FC236}">
                    <a16:creationId xmlns:a16="http://schemas.microsoft.com/office/drawing/2014/main" id="{C4A30FC0-01CB-298E-C1F8-E843ED33C459}"/>
                  </a:ext>
                </a:extLst>
              </p:cNvPr>
              <p:cNvSpPr/>
              <p:nvPr/>
            </p:nvSpPr>
            <p:spPr>
              <a:xfrm rot="10800000">
                <a:off x="904551"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5" name="Parallelogram 364">
                <a:extLst>
                  <a:ext uri="{FF2B5EF4-FFF2-40B4-BE49-F238E27FC236}">
                    <a16:creationId xmlns:a16="http://schemas.microsoft.com/office/drawing/2014/main" id="{E8011ADE-5EB5-EBB5-5DD9-86CD19D8E5C0}"/>
                  </a:ext>
                </a:extLst>
              </p:cNvPr>
              <p:cNvSpPr/>
              <p:nvPr/>
            </p:nvSpPr>
            <p:spPr>
              <a:xfrm rot="10800000">
                <a:off x="852413"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6" name="Parallelogram 365">
                <a:extLst>
                  <a:ext uri="{FF2B5EF4-FFF2-40B4-BE49-F238E27FC236}">
                    <a16:creationId xmlns:a16="http://schemas.microsoft.com/office/drawing/2014/main" id="{F3321320-9F0A-12CE-C5AA-350665804FF4}"/>
                  </a:ext>
                </a:extLst>
              </p:cNvPr>
              <p:cNvSpPr/>
              <p:nvPr/>
            </p:nvSpPr>
            <p:spPr>
              <a:xfrm rot="10800000">
                <a:off x="800275"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7" name="Parallelogram 366">
                <a:extLst>
                  <a:ext uri="{FF2B5EF4-FFF2-40B4-BE49-F238E27FC236}">
                    <a16:creationId xmlns:a16="http://schemas.microsoft.com/office/drawing/2014/main" id="{D2C9549F-C4C6-2346-BED6-02558C6447D4}"/>
                  </a:ext>
                </a:extLst>
              </p:cNvPr>
              <p:cNvSpPr/>
              <p:nvPr/>
            </p:nvSpPr>
            <p:spPr>
              <a:xfrm rot="10800000">
                <a:off x="748138"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8" name="Parallelogram 367">
                <a:extLst>
                  <a:ext uri="{FF2B5EF4-FFF2-40B4-BE49-F238E27FC236}">
                    <a16:creationId xmlns:a16="http://schemas.microsoft.com/office/drawing/2014/main" id="{0A99CCAE-35A3-288A-C456-03BE88160B12}"/>
                  </a:ext>
                </a:extLst>
              </p:cNvPr>
              <p:cNvSpPr/>
              <p:nvPr/>
            </p:nvSpPr>
            <p:spPr>
              <a:xfrm rot="10800000">
                <a:off x="696000"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69" name="Parallelogram 368">
                <a:extLst>
                  <a:ext uri="{FF2B5EF4-FFF2-40B4-BE49-F238E27FC236}">
                    <a16:creationId xmlns:a16="http://schemas.microsoft.com/office/drawing/2014/main" id="{A378230C-B3B7-01AC-A4BC-856C52A661FE}"/>
                  </a:ext>
                </a:extLst>
              </p:cNvPr>
              <p:cNvSpPr/>
              <p:nvPr/>
            </p:nvSpPr>
            <p:spPr>
              <a:xfrm>
                <a:off x="1269514"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0" name="Parallelogram 369">
                <a:extLst>
                  <a:ext uri="{FF2B5EF4-FFF2-40B4-BE49-F238E27FC236}">
                    <a16:creationId xmlns:a16="http://schemas.microsoft.com/office/drawing/2014/main" id="{BB00E45B-3CA9-0846-6E12-C3EE76FB24C8}"/>
                  </a:ext>
                </a:extLst>
              </p:cNvPr>
              <p:cNvSpPr/>
              <p:nvPr/>
            </p:nvSpPr>
            <p:spPr>
              <a:xfrm>
                <a:off x="1321652"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1" name="Parallelogram 370">
                <a:extLst>
                  <a:ext uri="{FF2B5EF4-FFF2-40B4-BE49-F238E27FC236}">
                    <a16:creationId xmlns:a16="http://schemas.microsoft.com/office/drawing/2014/main" id="{E8A7A8C3-C430-6CD6-62C7-B38CD28238A2}"/>
                  </a:ext>
                </a:extLst>
              </p:cNvPr>
              <p:cNvSpPr/>
              <p:nvPr/>
            </p:nvSpPr>
            <p:spPr>
              <a:xfrm>
                <a:off x="1373789"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2" name="Parallelogram 371">
                <a:extLst>
                  <a:ext uri="{FF2B5EF4-FFF2-40B4-BE49-F238E27FC236}">
                    <a16:creationId xmlns:a16="http://schemas.microsoft.com/office/drawing/2014/main" id="{140CAF27-7C0C-C00B-91F7-811794022755}"/>
                  </a:ext>
                </a:extLst>
              </p:cNvPr>
              <p:cNvSpPr/>
              <p:nvPr/>
            </p:nvSpPr>
            <p:spPr>
              <a:xfrm>
                <a:off x="1425927"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3" name="Parallelogram 372">
                <a:extLst>
                  <a:ext uri="{FF2B5EF4-FFF2-40B4-BE49-F238E27FC236}">
                    <a16:creationId xmlns:a16="http://schemas.microsoft.com/office/drawing/2014/main" id="{0A0B0A90-C6C0-A5BC-E90A-1FB0D67CB1F0}"/>
                  </a:ext>
                </a:extLst>
              </p:cNvPr>
              <p:cNvSpPr/>
              <p:nvPr/>
            </p:nvSpPr>
            <p:spPr>
              <a:xfrm>
                <a:off x="1530202"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4" name="Parallelogram 373">
                <a:extLst>
                  <a:ext uri="{FF2B5EF4-FFF2-40B4-BE49-F238E27FC236}">
                    <a16:creationId xmlns:a16="http://schemas.microsoft.com/office/drawing/2014/main" id="{349B4929-9365-0EDE-D2B9-0B8B8C30C92C}"/>
                  </a:ext>
                </a:extLst>
              </p:cNvPr>
              <p:cNvSpPr/>
              <p:nvPr/>
            </p:nvSpPr>
            <p:spPr>
              <a:xfrm>
                <a:off x="1478064"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sp>
        <p:nvSpPr>
          <p:cNvPr id="377" name="TextBox 376">
            <a:extLst>
              <a:ext uri="{FF2B5EF4-FFF2-40B4-BE49-F238E27FC236}">
                <a16:creationId xmlns:a16="http://schemas.microsoft.com/office/drawing/2014/main" id="{D94C7F91-9874-29A2-CAA4-06CEB368D0BD}"/>
              </a:ext>
            </a:extLst>
          </p:cNvPr>
          <p:cNvSpPr txBox="1"/>
          <p:nvPr/>
        </p:nvSpPr>
        <p:spPr>
          <a:xfrm>
            <a:off x="1366095" y="4787457"/>
            <a:ext cx="2828871" cy="923330"/>
          </a:xfrm>
          <a:prstGeom prst="rect">
            <a:avLst/>
          </a:prstGeom>
          <a:noFill/>
        </p:spPr>
        <p:txBody>
          <a:bodyPr wrap="square" lIns="0" tIns="0" rIns="0" bIns="0" rtlCol="0" anchor="ctr">
            <a:spAutoFit/>
          </a:bodyPr>
          <a:lstStyle/>
          <a:p>
            <a:pPr algn="r"/>
            <a:r>
              <a:rPr lang="en-GB" sz="2000" dirty="0">
                <a:solidFill>
                  <a:schemeClr val="bg1"/>
                </a:solidFill>
              </a:rPr>
              <a:t>with interesting </a:t>
            </a:r>
            <a:r>
              <a:rPr lang="en-GB" sz="2000" b="1" dirty="0">
                <a:solidFill>
                  <a:schemeClr val="bg1"/>
                </a:solidFill>
              </a:rPr>
              <a:t>complementary  properties</a:t>
            </a:r>
          </a:p>
        </p:txBody>
      </p:sp>
      <p:grpSp>
        <p:nvGrpSpPr>
          <p:cNvPr id="248" name="Group 247">
            <a:extLst>
              <a:ext uri="{FF2B5EF4-FFF2-40B4-BE49-F238E27FC236}">
                <a16:creationId xmlns:a16="http://schemas.microsoft.com/office/drawing/2014/main" id="{99C4E3D1-FBFC-2E8A-6252-A9792F5BED02}"/>
              </a:ext>
            </a:extLst>
          </p:cNvPr>
          <p:cNvGrpSpPr/>
          <p:nvPr/>
        </p:nvGrpSpPr>
        <p:grpSpPr>
          <a:xfrm>
            <a:off x="519774" y="3003509"/>
            <a:ext cx="3753329" cy="1207071"/>
            <a:chOff x="587998" y="1178102"/>
            <a:chExt cx="3456000" cy="1944000"/>
          </a:xfrm>
          <a:solidFill>
            <a:srgbClr val="0070C0"/>
          </a:solidFill>
        </p:grpSpPr>
        <p:sp>
          <p:nvSpPr>
            <p:cNvPr id="249" name="Rectangle: Diagonal Corners Snipped 248">
              <a:extLst>
                <a:ext uri="{FF2B5EF4-FFF2-40B4-BE49-F238E27FC236}">
                  <a16:creationId xmlns:a16="http://schemas.microsoft.com/office/drawing/2014/main" id="{14500E16-B443-4CFD-F8F7-FA9CAEA3782D}"/>
                </a:ext>
              </a:extLst>
            </p:cNvPr>
            <p:cNvSpPr/>
            <p:nvPr/>
          </p:nvSpPr>
          <p:spPr>
            <a:xfrm>
              <a:off x="587998" y="1178102"/>
              <a:ext cx="3456000" cy="1944000"/>
            </a:xfrm>
            <a:prstGeom prst="snip2DiagRect">
              <a:avLst>
                <a:gd name="adj1" fmla="val 4691"/>
                <a:gd name="adj2" fmla="val 0"/>
              </a:avLst>
            </a:prstGeom>
            <a:grp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600">
                <a:solidFill>
                  <a:schemeClr val="bg1"/>
                </a:solidFill>
              </a:endParaRPr>
            </a:p>
          </p:txBody>
        </p:sp>
        <p:grpSp>
          <p:nvGrpSpPr>
            <p:cNvPr id="250" name="Group 249">
              <a:extLst>
                <a:ext uri="{FF2B5EF4-FFF2-40B4-BE49-F238E27FC236}">
                  <a16:creationId xmlns:a16="http://schemas.microsoft.com/office/drawing/2014/main" id="{0C798CA8-C6DF-BB47-123D-D1B29B59C162}"/>
                </a:ext>
              </a:extLst>
            </p:cNvPr>
            <p:cNvGrpSpPr/>
            <p:nvPr/>
          </p:nvGrpSpPr>
          <p:grpSpPr>
            <a:xfrm>
              <a:off x="3009600" y="2916000"/>
              <a:ext cx="920602" cy="74305"/>
              <a:chOff x="696000" y="1460737"/>
              <a:chExt cx="920602" cy="112014"/>
            </a:xfrm>
            <a:grpFill/>
          </p:grpSpPr>
          <p:sp>
            <p:nvSpPr>
              <p:cNvPr id="251" name="Parallelogram 250">
                <a:extLst>
                  <a:ext uri="{FF2B5EF4-FFF2-40B4-BE49-F238E27FC236}">
                    <a16:creationId xmlns:a16="http://schemas.microsoft.com/office/drawing/2014/main" id="{00DF558E-C2BE-3B79-DF05-DF945E80C105}"/>
                  </a:ext>
                </a:extLst>
              </p:cNvPr>
              <p:cNvSpPr/>
              <p:nvPr/>
            </p:nvSpPr>
            <p:spPr>
              <a:xfrm rot="10800000">
                <a:off x="1217376"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2" name="Parallelogram 251">
                <a:extLst>
                  <a:ext uri="{FF2B5EF4-FFF2-40B4-BE49-F238E27FC236}">
                    <a16:creationId xmlns:a16="http://schemas.microsoft.com/office/drawing/2014/main" id="{792350B1-4576-4A65-ADF4-8AC6DE5022E4}"/>
                  </a:ext>
                </a:extLst>
              </p:cNvPr>
              <p:cNvSpPr/>
              <p:nvPr/>
            </p:nvSpPr>
            <p:spPr>
              <a:xfrm rot="10800000">
                <a:off x="1165239"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3" name="Parallelogram 252">
                <a:extLst>
                  <a:ext uri="{FF2B5EF4-FFF2-40B4-BE49-F238E27FC236}">
                    <a16:creationId xmlns:a16="http://schemas.microsoft.com/office/drawing/2014/main" id="{88BAF140-3F20-092A-9C66-4DCD7893175B}"/>
                  </a:ext>
                </a:extLst>
              </p:cNvPr>
              <p:cNvSpPr/>
              <p:nvPr/>
            </p:nvSpPr>
            <p:spPr>
              <a:xfrm rot="10800000">
                <a:off x="1113101"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4" name="Parallelogram 253">
                <a:extLst>
                  <a:ext uri="{FF2B5EF4-FFF2-40B4-BE49-F238E27FC236}">
                    <a16:creationId xmlns:a16="http://schemas.microsoft.com/office/drawing/2014/main" id="{A992127C-E6C3-DD93-92B2-33B12F24EEDB}"/>
                  </a:ext>
                </a:extLst>
              </p:cNvPr>
              <p:cNvSpPr/>
              <p:nvPr/>
            </p:nvSpPr>
            <p:spPr>
              <a:xfrm rot="10800000">
                <a:off x="1060963"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5" name="Parallelogram 254">
                <a:extLst>
                  <a:ext uri="{FF2B5EF4-FFF2-40B4-BE49-F238E27FC236}">
                    <a16:creationId xmlns:a16="http://schemas.microsoft.com/office/drawing/2014/main" id="{6E5EDE6C-91A7-B202-9FA5-8A1FEF05BAE5}"/>
                  </a:ext>
                </a:extLst>
              </p:cNvPr>
              <p:cNvSpPr/>
              <p:nvPr/>
            </p:nvSpPr>
            <p:spPr>
              <a:xfrm rot="10800000">
                <a:off x="1008826"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6" name="Parallelogram 255">
                <a:extLst>
                  <a:ext uri="{FF2B5EF4-FFF2-40B4-BE49-F238E27FC236}">
                    <a16:creationId xmlns:a16="http://schemas.microsoft.com/office/drawing/2014/main" id="{D454B515-E064-89E8-424F-6FB01E75DC12}"/>
                  </a:ext>
                </a:extLst>
              </p:cNvPr>
              <p:cNvSpPr/>
              <p:nvPr/>
            </p:nvSpPr>
            <p:spPr>
              <a:xfrm rot="10800000">
                <a:off x="956688"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7" name="Parallelogram 256">
                <a:extLst>
                  <a:ext uri="{FF2B5EF4-FFF2-40B4-BE49-F238E27FC236}">
                    <a16:creationId xmlns:a16="http://schemas.microsoft.com/office/drawing/2014/main" id="{9166E1EA-4C4C-E984-B96E-41EAB1A551FD}"/>
                  </a:ext>
                </a:extLst>
              </p:cNvPr>
              <p:cNvSpPr/>
              <p:nvPr/>
            </p:nvSpPr>
            <p:spPr>
              <a:xfrm rot="10800000">
                <a:off x="904551"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8" name="Parallelogram 257">
                <a:extLst>
                  <a:ext uri="{FF2B5EF4-FFF2-40B4-BE49-F238E27FC236}">
                    <a16:creationId xmlns:a16="http://schemas.microsoft.com/office/drawing/2014/main" id="{1449262B-A9B5-D2F4-2BBD-C1B27338275E}"/>
                  </a:ext>
                </a:extLst>
              </p:cNvPr>
              <p:cNvSpPr/>
              <p:nvPr/>
            </p:nvSpPr>
            <p:spPr>
              <a:xfrm rot="10800000">
                <a:off x="852413"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9" name="Parallelogram 258">
                <a:extLst>
                  <a:ext uri="{FF2B5EF4-FFF2-40B4-BE49-F238E27FC236}">
                    <a16:creationId xmlns:a16="http://schemas.microsoft.com/office/drawing/2014/main" id="{06D9D5E2-78E9-E756-E90D-CEEAC2062B41}"/>
                  </a:ext>
                </a:extLst>
              </p:cNvPr>
              <p:cNvSpPr/>
              <p:nvPr/>
            </p:nvSpPr>
            <p:spPr>
              <a:xfrm rot="10800000">
                <a:off x="800275"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0" name="Parallelogram 259">
                <a:extLst>
                  <a:ext uri="{FF2B5EF4-FFF2-40B4-BE49-F238E27FC236}">
                    <a16:creationId xmlns:a16="http://schemas.microsoft.com/office/drawing/2014/main" id="{424F64B5-32FF-BCBC-7B52-B95AAF15D521}"/>
                  </a:ext>
                </a:extLst>
              </p:cNvPr>
              <p:cNvSpPr/>
              <p:nvPr/>
            </p:nvSpPr>
            <p:spPr>
              <a:xfrm rot="10800000">
                <a:off x="748138"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1" name="Parallelogram 260">
                <a:extLst>
                  <a:ext uri="{FF2B5EF4-FFF2-40B4-BE49-F238E27FC236}">
                    <a16:creationId xmlns:a16="http://schemas.microsoft.com/office/drawing/2014/main" id="{BA736C10-43CA-B8C1-6B0B-86F608B0F9EB}"/>
                  </a:ext>
                </a:extLst>
              </p:cNvPr>
              <p:cNvSpPr/>
              <p:nvPr/>
            </p:nvSpPr>
            <p:spPr>
              <a:xfrm rot="10800000">
                <a:off x="696000"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2" name="Parallelogram 261">
                <a:extLst>
                  <a:ext uri="{FF2B5EF4-FFF2-40B4-BE49-F238E27FC236}">
                    <a16:creationId xmlns:a16="http://schemas.microsoft.com/office/drawing/2014/main" id="{B303AC7A-ACFB-1CA2-DB74-E01311E101D1}"/>
                  </a:ext>
                </a:extLst>
              </p:cNvPr>
              <p:cNvSpPr/>
              <p:nvPr/>
            </p:nvSpPr>
            <p:spPr>
              <a:xfrm>
                <a:off x="1269514"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7" name="Parallelogram 346">
                <a:extLst>
                  <a:ext uri="{FF2B5EF4-FFF2-40B4-BE49-F238E27FC236}">
                    <a16:creationId xmlns:a16="http://schemas.microsoft.com/office/drawing/2014/main" id="{EEB26016-EA22-AF5F-4E1A-D500E593AEB3}"/>
                  </a:ext>
                </a:extLst>
              </p:cNvPr>
              <p:cNvSpPr/>
              <p:nvPr/>
            </p:nvSpPr>
            <p:spPr>
              <a:xfrm>
                <a:off x="1321652"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8" name="Parallelogram 347">
                <a:extLst>
                  <a:ext uri="{FF2B5EF4-FFF2-40B4-BE49-F238E27FC236}">
                    <a16:creationId xmlns:a16="http://schemas.microsoft.com/office/drawing/2014/main" id="{E4D11BAD-9830-7CCC-DA19-E8EE6DA55DC7}"/>
                  </a:ext>
                </a:extLst>
              </p:cNvPr>
              <p:cNvSpPr/>
              <p:nvPr/>
            </p:nvSpPr>
            <p:spPr>
              <a:xfrm>
                <a:off x="1373789"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9" name="Parallelogram 348">
                <a:extLst>
                  <a:ext uri="{FF2B5EF4-FFF2-40B4-BE49-F238E27FC236}">
                    <a16:creationId xmlns:a16="http://schemas.microsoft.com/office/drawing/2014/main" id="{05C17338-1BAA-9251-B79F-4DAF7B109F63}"/>
                  </a:ext>
                </a:extLst>
              </p:cNvPr>
              <p:cNvSpPr/>
              <p:nvPr/>
            </p:nvSpPr>
            <p:spPr>
              <a:xfrm>
                <a:off x="1425927"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0" name="Parallelogram 349">
                <a:extLst>
                  <a:ext uri="{FF2B5EF4-FFF2-40B4-BE49-F238E27FC236}">
                    <a16:creationId xmlns:a16="http://schemas.microsoft.com/office/drawing/2014/main" id="{773EAF2E-BC27-0BA2-1F43-84975D8E4B71}"/>
                  </a:ext>
                </a:extLst>
              </p:cNvPr>
              <p:cNvSpPr/>
              <p:nvPr/>
            </p:nvSpPr>
            <p:spPr>
              <a:xfrm>
                <a:off x="1530202"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1" name="Parallelogram 350">
                <a:extLst>
                  <a:ext uri="{FF2B5EF4-FFF2-40B4-BE49-F238E27FC236}">
                    <a16:creationId xmlns:a16="http://schemas.microsoft.com/office/drawing/2014/main" id="{5DA8781C-EF50-C2A6-C48B-07CB4FF2486D}"/>
                  </a:ext>
                </a:extLst>
              </p:cNvPr>
              <p:cNvSpPr/>
              <p:nvPr/>
            </p:nvSpPr>
            <p:spPr>
              <a:xfrm>
                <a:off x="1478064"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grpSp>
        <p:nvGrpSpPr>
          <p:cNvPr id="156" name="Group 155">
            <a:extLst>
              <a:ext uri="{FF2B5EF4-FFF2-40B4-BE49-F238E27FC236}">
                <a16:creationId xmlns:a16="http://schemas.microsoft.com/office/drawing/2014/main" id="{4BE36855-3E65-1D02-4979-5DBD20F49A24}"/>
              </a:ext>
            </a:extLst>
          </p:cNvPr>
          <p:cNvGrpSpPr/>
          <p:nvPr/>
        </p:nvGrpSpPr>
        <p:grpSpPr>
          <a:xfrm>
            <a:off x="519774" y="1445984"/>
            <a:ext cx="3753329" cy="1207071"/>
            <a:chOff x="587998" y="1178102"/>
            <a:chExt cx="3456000" cy="1944000"/>
          </a:xfrm>
          <a:solidFill>
            <a:schemeClr val="bg2">
              <a:lumMod val="75000"/>
            </a:schemeClr>
          </a:solidFill>
        </p:grpSpPr>
        <p:sp>
          <p:nvSpPr>
            <p:cNvPr id="157" name="Rectangle: Diagonal Corners Snipped 156">
              <a:extLst>
                <a:ext uri="{FF2B5EF4-FFF2-40B4-BE49-F238E27FC236}">
                  <a16:creationId xmlns:a16="http://schemas.microsoft.com/office/drawing/2014/main" id="{1FA234F8-6A50-1431-0081-1CA18F9B46B9}"/>
                </a:ext>
              </a:extLst>
            </p:cNvPr>
            <p:cNvSpPr/>
            <p:nvPr/>
          </p:nvSpPr>
          <p:spPr>
            <a:xfrm>
              <a:off x="587998" y="1178102"/>
              <a:ext cx="3456000" cy="1944000"/>
            </a:xfrm>
            <a:prstGeom prst="snip2DiagRect">
              <a:avLst>
                <a:gd name="adj1" fmla="val 4691"/>
                <a:gd name="adj2" fmla="val 0"/>
              </a:avLst>
            </a:prstGeom>
            <a:grp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600" dirty="0">
                <a:solidFill>
                  <a:schemeClr val="bg1"/>
                </a:solidFill>
              </a:endParaRPr>
            </a:p>
          </p:txBody>
        </p:sp>
        <p:grpSp>
          <p:nvGrpSpPr>
            <p:cNvPr id="162" name="Group 161">
              <a:extLst>
                <a:ext uri="{FF2B5EF4-FFF2-40B4-BE49-F238E27FC236}">
                  <a16:creationId xmlns:a16="http://schemas.microsoft.com/office/drawing/2014/main" id="{BE751F5E-8F09-ECA1-AFCA-10E0DC3427D5}"/>
                </a:ext>
              </a:extLst>
            </p:cNvPr>
            <p:cNvGrpSpPr/>
            <p:nvPr/>
          </p:nvGrpSpPr>
          <p:grpSpPr>
            <a:xfrm>
              <a:off x="3009600" y="2916000"/>
              <a:ext cx="920602" cy="74305"/>
              <a:chOff x="696000" y="1460737"/>
              <a:chExt cx="920602" cy="112014"/>
            </a:xfrm>
            <a:grpFill/>
          </p:grpSpPr>
          <p:sp>
            <p:nvSpPr>
              <p:cNvPr id="163" name="Parallelogram 162">
                <a:extLst>
                  <a:ext uri="{FF2B5EF4-FFF2-40B4-BE49-F238E27FC236}">
                    <a16:creationId xmlns:a16="http://schemas.microsoft.com/office/drawing/2014/main" id="{066C4F44-4A7B-0D76-DB4F-5802CC4F9744}"/>
                  </a:ext>
                </a:extLst>
              </p:cNvPr>
              <p:cNvSpPr/>
              <p:nvPr/>
            </p:nvSpPr>
            <p:spPr>
              <a:xfrm rot="10800000">
                <a:off x="1217376"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4" name="Parallelogram 163">
                <a:extLst>
                  <a:ext uri="{FF2B5EF4-FFF2-40B4-BE49-F238E27FC236}">
                    <a16:creationId xmlns:a16="http://schemas.microsoft.com/office/drawing/2014/main" id="{D6AEF9D6-FB18-7D85-BEDB-950B29183C92}"/>
                  </a:ext>
                </a:extLst>
              </p:cNvPr>
              <p:cNvSpPr/>
              <p:nvPr/>
            </p:nvSpPr>
            <p:spPr>
              <a:xfrm rot="10800000">
                <a:off x="1165239"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5" name="Parallelogram 164">
                <a:extLst>
                  <a:ext uri="{FF2B5EF4-FFF2-40B4-BE49-F238E27FC236}">
                    <a16:creationId xmlns:a16="http://schemas.microsoft.com/office/drawing/2014/main" id="{E07824AD-821A-21C1-C2C0-3D76E20FC994}"/>
                  </a:ext>
                </a:extLst>
              </p:cNvPr>
              <p:cNvSpPr/>
              <p:nvPr/>
            </p:nvSpPr>
            <p:spPr>
              <a:xfrm rot="10800000">
                <a:off x="1113101"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6" name="Parallelogram 165">
                <a:extLst>
                  <a:ext uri="{FF2B5EF4-FFF2-40B4-BE49-F238E27FC236}">
                    <a16:creationId xmlns:a16="http://schemas.microsoft.com/office/drawing/2014/main" id="{1A62EB31-588C-E127-D895-490D9403466A}"/>
                  </a:ext>
                </a:extLst>
              </p:cNvPr>
              <p:cNvSpPr/>
              <p:nvPr/>
            </p:nvSpPr>
            <p:spPr>
              <a:xfrm rot="10800000">
                <a:off x="1060963"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7" name="Parallelogram 166">
                <a:extLst>
                  <a:ext uri="{FF2B5EF4-FFF2-40B4-BE49-F238E27FC236}">
                    <a16:creationId xmlns:a16="http://schemas.microsoft.com/office/drawing/2014/main" id="{4A4992D5-AC0D-E3B7-8669-44357CFD7519}"/>
                  </a:ext>
                </a:extLst>
              </p:cNvPr>
              <p:cNvSpPr/>
              <p:nvPr/>
            </p:nvSpPr>
            <p:spPr>
              <a:xfrm rot="10800000">
                <a:off x="1008826"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8" name="Parallelogram 167">
                <a:extLst>
                  <a:ext uri="{FF2B5EF4-FFF2-40B4-BE49-F238E27FC236}">
                    <a16:creationId xmlns:a16="http://schemas.microsoft.com/office/drawing/2014/main" id="{98601597-1144-D469-E7A1-34620A20AE82}"/>
                  </a:ext>
                </a:extLst>
              </p:cNvPr>
              <p:cNvSpPr/>
              <p:nvPr/>
            </p:nvSpPr>
            <p:spPr>
              <a:xfrm rot="10800000">
                <a:off x="956688"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9" name="Parallelogram 168">
                <a:extLst>
                  <a:ext uri="{FF2B5EF4-FFF2-40B4-BE49-F238E27FC236}">
                    <a16:creationId xmlns:a16="http://schemas.microsoft.com/office/drawing/2014/main" id="{B95C2FC0-4D70-2582-F35E-0A8DF7FFA3CB}"/>
                  </a:ext>
                </a:extLst>
              </p:cNvPr>
              <p:cNvSpPr/>
              <p:nvPr/>
            </p:nvSpPr>
            <p:spPr>
              <a:xfrm rot="10800000">
                <a:off x="904551"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0" name="Parallelogram 169">
                <a:extLst>
                  <a:ext uri="{FF2B5EF4-FFF2-40B4-BE49-F238E27FC236}">
                    <a16:creationId xmlns:a16="http://schemas.microsoft.com/office/drawing/2014/main" id="{391DE02C-E56E-C6D6-2780-A6B28591E834}"/>
                  </a:ext>
                </a:extLst>
              </p:cNvPr>
              <p:cNvSpPr/>
              <p:nvPr/>
            </p:nvSpPr>
            <p:spPr>
              <a:xfrm rot="10800000">
                <a:off x="852413"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1" name="Parallelogram 170">
                <a:extLst>
                  <a:ext uri="{FF2B5EF4-FFF2-40B4-BE49-F238E27FC236}">
                    <a16:creationId xmlns:a16="http://schemas.microsoft.com/office/drawing/2014/main" id="{FFE09AF3-F67D-07C0-9C06-EA7CC1BC8FC3}"/>
                  </a:ext>
                </a:extLst>
              </p:cNvPr>
              <p:cNvSpPr/>
              <p:nvPr/>
            </p:nvSpPr>
            <p:spPr>
              <a:xfrm rot="10800000">
                <a:off x="800275"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2" name="Parallelogram 171">
                <a:extLst>
                  <a:ext uri="{FF2B5EF4-FFF2-40B4-BE49-F238E27FC236}">
                    <a16:creationId xmlns:a16="http://schemas.microsoft.com/office/drawing/2014/main" id="{09D8BDDA-0B23-541B-54B4-1AA37A57D72E}"/>
                  </a:ext>
                </a:extLst>
              </p:cNvPr>
              <p:cNvSpPr/>
              <p:nvPr/>
            </p:nvSpPr>
            <p:spPr>
              <a:xfrm rot="10800000">
                <a:off x="748138"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3" name="Parallelogram 172">
                <a:extLst>
                  <a:ext uri="{FF2B5EF4-FFF2-40B4-BE49-F238E27FC236}">
                    <a16:creationId xmlns:a16="http://schemas.microsoft.com/office/drawing/2014/main" id="{BE0DCE35-2473-8628-867E-85AE7866036E}"/>
                  </a:ext>
                </a:extLst>
              </p:cNvPr>
              <p:cNvSpPr/>
              <p:nvPr/>
            </p:nvSpPr>
            <p:spPr>
              <a:xfrm rot="10800000">
                <a:off x="696000"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4" name="Parallelogram 173">
                <a:extLst>
                  <a:ext uri="{FF2B5EF4-FFF2-40B4-BE49-F238E27FC236}">
                    <a16:creationId xmlns:a16="http://schemas.microsoft.com/office/drawing/2014/main" id="{70E49BFA-D4F7-DA60-39EA-C00986C33AA3}"/>
                  </a:ext>
                </a:extLst>
              </p:cNvPr>
              <p:cNvSpPr/>
              <p:nvPr/>
            </p:nvSpPr>
            <p:spPr>
              <a:xfrm>
                <a:off x="1269514"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5" name="Parallelogram 174">
                <a:extLst>
                  <a:ext uri="{FF2B5EF4-FFF2-40B4-BE49-F238E27FC236}">
                    <a16:creationId xmlns:a16="http://schemas.microsoft.com/office/drawing/2014/main" id="{0A4DB7A1-5CC2-D723-AAEE-5365035A906F}"/>
                  </a:ext>
                </a:extLst>
              </p:cNvPr>
              <p:cNvSpPr/>
              <p:nvPr/>
            </p:nvSpPr>
            <p:spPr>
              <a:xfrm>
                <a:off x="1321652"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0" name="Parallelogram 199">
                <a:extLst>
                  <a:ext uri="{FF2B5EF4-FFF2-40B4-BE49-F238E27FC236}">
                    <a16:creationId xmlns:a16="http://schemas.microsoft.com/office/drawing/2014/main" id="{3B733E25-DA10-0032-DEC4-C731DE6C48EE}"/>
                  </a:ext>
                </a:extLst>
              </p:cNvPr>
              <p:cNvSpPr/>
              <p:nvPr/>
            </p:nvSpPr>
            <p:spPr>
              <a:xfrm>
                <a:off x="1373789"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2" name="Parallelogram 241">
                <a:extLst>
                  <a:ext uri="{FF2B5EF4-FFF2-40B4-BE49-F238E27FC236}">
                    <a16:creationId xmlns:a16="http://schemas.microsoft.com/office/drawing/2014/main" id="{209A57D2-8CD7-F59F-5000-299237033069}"/>
                  </a:ext>
                </a:extLst>
              </p:cNvPr>
              <p:cNvSpPr/>
              <p:nvPr/>
            </p:nvSpPr>
            <p:spPr>
              <a:xfrm>
                <a:off x="1425927"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3" name="Parallelogram 242">
                <a:extLst>
                  <a:ext uri="{FF2B5EF4-FFF2-40B4-BE49-F238E27FC236}">
                    <a16:creationId xmlns:a16="http://schemas.microsoft.com/office/drawing/2014/main" id="{ACC1C2E9-4B6B-864C-A0A3-7B7BFCA52DC0}"/>
                  </a:ext>
                </a:extLst>
              </p:cNvPr>
              <p:cNvSpPr/>
              <p:nvPr/>
            </p:nvSpPr>
            <p:spPr>
              <a:xfrm>
                <a:off x="1530202"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4" name="Parallelogram 243">
                <a:extLst>
                  <a:ext uri="{FF2B5EF4-FFF2-40B4-BE49-F238E27FC236}">
                    <a16:creationId xmlns:a16="http://schemas.microsoft.com/office/drawing/2014/main" id="{15F9C4B2-D159-038D-8964-72DCC1DA15B9}"/>
                  </a:ext>
                </a:extLst>
              </p:cNvPr>
              <p:cNvSpPr/>
              <p:nvPr/>
            </p:nvSpPr>
            <p:spPr>
              <a:xfrm>
                <a:off x="1478064" y="1460737"/>
                <a:ext cx="86400" cy="112014"/>
              </a:xfrm>
              <a:prstGeom prst="parallelogram">
                <a:avLst>
                  <a:gd name="adj" fmla="val 874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sp>
        <p:nvSpPr>
          <p:cNvPr id="247" name="TextBox 246">
            <a:extLst>
              <a:ext uri="{FF2B5EF4-FFF2-40B4-BE49-F238E27FC236}">
                <a16:creationId xmlns:a16="http://schemas.microsoft.com/office/drawing/2014/main" id="{ED1E853B-3506-518A-BFD0-FE7CBC4BA2BC}"/>
              </a:ext>
            </a:extLst>
          </p:cNvPr>
          <p:cNvSpPr txBox="1"/>
          <p:nvPr/>
        </p:nvSpPr>
        <p:spPr>
          <a:xfrm>
            <a:off x="1366095" y="1722285"/>
            <a:ext cx="2828871" cy="615553"/>
          </a:xfrm>
          <a:prstGeom prst="rect">
            <a:avLst/>
          </a:prstGeom>
          <a:noFill/>
        </p:spPr>
        <p:txBody>
          <a:bodyPr wrap="square" lIns="0" tIns="0" rIns="0" bIns="0" rtlCol="0" anchor="ctr">
            <a:spAutoFit/>
          </a:bodyPr>
          <a:lstStyle/>
          <a:p>
            <a:pPr algn="r"/>
            <a:r>
              <a:rPr lang="en-GB" sz="2000" dirty="0">
                <a:solidFill>
                  <a:schemeClr val="bg1"/>
                </a:solidFill>
              </a:rPr>
              <a:t>a </a:t>
            </a:r>
            <a:r>
              <a:rPr lang="en-GB" sz="2000" b="1" dirty="0">
                <a:solidFill>
                  <a:schemeClr val="bg1"/>
                </a:solidFill>
              </a:rPr>
              <a:t>secure execution environment</a:t>
            </a:r>
          </a:p>
        </p:txBody>
      </p:sp>
      <p:pic>
        <p:nvPicPr>
          <p:cNvPr id="8" name="Picture 7">
            <a:extLst>
              <a:ext uri="{FF2B5EF4-FFF2-40B4-BE49-F238E27FC236}">
                <a16:creationId xmlns:a16="http://schemas.microsoft.com/office/drawing/2014/main" id="{5F27D6F0-2140-2BB8-E6FD-1AA234A6BD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111" y="1651135"/>
            <a:ext cx="899487" cy="811493"/>
          </a:xfrm>
          <a:prstGeom prst="rect">
            <a:avLst/>
          </a:prstGeom>
        </p:spPr>
      </p:pic>
      <p:pic>
        <p:nvPicPr>
          <p:cNvPr id="10" name="Image 157">
            <a:extLst>
              <a:ext uri="{FF2B5EF4-FFF2-40B4-BE49-F238E27FC236}">
                <a16:creationId xmlns:a16="http://schemas.microsoft.com/office/drawing/2014/main" id="{69F49C83-A3F8-A4A7-7AAA-33A7C68B93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578" y="1779498"/>
            <a:ext cx="522720" cy="522720"/>
          </a:xfrm>
          <a:prstGeom prst="rect">
            <a:avLst/>
          </a:prstGeom>
        </p:spPr>
      </p:pic>
      <p:pic>
        <p:nvPicPr>
          <p:cNvPr id="11" name="Picture 10">
            <a:extLst>
              <a:ext uri="{FF2B5EF4-FFF2-40B4-BE49-F238E27FC236}">
                <a16:creationId xmlns:a16="http://schemas.microsoft.com/office/drawing/2014/main" id="{C5421E68-EE0C-82ED-5895-8A9DB3458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49" y="3204034"/>
            <a:ext cx="899487" cy="811493"/>
          </a:xfrm>
          <a:prstGeom prst="rect">
            <a:avLst/>
          </a:prstGeom>
        </p:spPr>
      </p:pic>
      <p:pic>
        <p:nvPicPr>
          <p:cNvPr id="12" name="Image 100">
            <a:extLst>
              <a:ext uri="{FF2B5EF4-FFF2-40B4-BE49-F238E27FC236}">
                <a16:creationId xmlns:a16="http://schemas.microsoft.com/office/drawing/2014/main" id="{2DA6CE90-7CEE-E61B-7E45-1A546AE14A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519" y="3341528"/>
            <a:ext cx="522720" cy="522720"/>
          </a:xfrm>
          <a:prstGeom prst="rect">
            <a:avLst/>
          </a:prstGeom>
        </p:spPr>
      </p:pic>
      <p:pic>
        <p:nvPicPr>
          <p:cNvPr id="14" name="Picture 13">
            <a:extLst>
              <a:ext uri="{FF2B5EF4-FFF2-40B4-BE49-F238E27FC236}">
                <a16:creationId xmlns:a16="http://schemas.microsoft.com/office/drawing/2014/main" id="{1671A700-26C9-8F9A-BC3B-E4D3ACD83A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779" y="4852104"/>
            <a:ext cx="899487" cy="811493"/>
          </a:xfrm>
          <a:prstGeom prst="rect">
            <a:avLst/>
          </a:prstGeom>
        </p:spPr>
      </p:pic>
      <p:pic>
        <p:nvPicPr>
          <p:cNvPr id="15" name="Image 143">
            <a:extLst>
              <a:ext uri="{FF2B5EF4-FFF2-40B4-BE49-F238E27FC236}">
                <a16:creationId xmlns:a16="http://schemas.microsoft.com/office/drawing/2014/main" id="{33887168-FC4E-3B3B-00CD-B7B6E3628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0764" y="4892769"/>
            <a:ext cx="522720" cy="522720"/>
          </a:xfrm>
          <a:prstGeom prst="rect">
            <a:avLst/>
          </a:prstGeom>
        </p:spPr>
      </p:pic>
      <p:sp>
        <p:nvSpPr>
          <p:cNvPr id="354" name="TextBox 353">
            <a:extLst>
              <a:ext uri="{FF2B5EF4-FFF2-40B4-BE49-F238E27FC236}">
                <a16:creationId xmlns:a16="http://schemas.microsoft.com/office/drawing/2014/main" id="{6D0B0E35-BFAB-0B4D-DBCC-EEBD98662FF3}"/>
              </a:ext>
            </a:extLst>
          </p:cNvPr>
          <p:cNvSpPr txBox="1"/>
          <p:nvPr/>
        </p:nvSpPr>
        <p:spPr>
          <a:xfrm>
            <a:off x="1656113" y="3129893"/>
            <a:ext cx="2538853" cy="923330"/>
          </a:xfrm>
          <a:prstGeom prst="rect">
            <a:avLst/>
          </a:prstGeom>
          <a:noFill/>
        </p:spPr>
        <p:txBody>
          <a:bodyPr wrap="square" lIns="0" tIns="0" rIns="0" bIns="0" rtlCol="0" anchor="ctr">
            <a:spAutoFit/>
          </a:bodyPr>
          <a:lstStyle/>
          <a:p>
            <a:pPr algn="r"/>
            <a:r>
              <a:rPr lang="en-GB" sz="2000" dirty="0">
                <a:solidFill>
                  <a:schemeClr val="bg1"/>
                </a:solidFill>
              </a:rPr>
              <a:t> </a:t>
            </a:r>
            <a:r>
              <a:rPr lang="en-GB" sz="2000" b="1" dirty="0">
                <a:solidFill>
                  <a:schemeClr val="bg1"/>
                </a:solidFill>
              </a:rPr>
              <a:t>standardized</a:t>
            </a:r>
            <a:r>
              <a:rPr lang="en-GB" sz="2000" dirty="0">
                <a:solidFill>
                  <a:schemeClr val="bg1"/>
                </a:solidFill>
              </a:rPr>
              <a:t>, </a:t>
            </a:r>
            <a:r>
              <a:rPr lang="en-GB" sz="2000" b="1" dirty="0">
                <a:solidFill>
                  <a:schemeClr val="bg1"/>
                </a:solidFill>
              </a:rPr>
              <a:t>proven,</a:t>
            </a:r>
            <a:br>
              <a:rPr lang="en-GB" sz="2000" dirty="0">
                <a:solidFill>
                  <a:schemeClr val="bg1"/>
                </a:solidFill>
              </a:rPr>
            </a:br>
            <a:r>
              <a:rPr lang="en-GB" sz="2000" b="1" dirty="0">
                <a:solidFill>
                  <a:schemeClr val="bg1"/>
                </a:solidFill>
              </a:rPr>
              <a:t>mass-produced</a:t>
            </a:r>
          </a:p>
        </p:txBody>
      </p:sp>
      <p:sp>
        <p:nvSpPr>
          <p:cNvPr id="25" name="Freeform: Shape 24">
            <a:extLst>
              <a:ext uri="{FF2B5EF4-FFF2-40B4-BE49-F238E27FC236}">
                <a16:creationId xmlns:a16="http://schemas.microsoft.com/office/drawing/2014/main" id="{ECACBC15-0987-1951-23DF-FDE98FEF2002}"/>
              </a:ext>
            </a:extLst>
          </p:cNvPr>
          <p:cNvSpPr/>
          <p:nvPr/>
        </p:nvSpPr>
        <p:spPr>
          <a:xfrm>
            <a:off x="4684419" y="1442651"/>
            <a:ext cx="2030249" cy="1261167"/>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algn="ctr" defTabSz="622300">
              <a:lnSpc>
                <a:spcPct val="90000"/>
              </a:lnSpc>
              <a:spcBef>
                <a:spcPct val="0"/>
              </a:spcBef>
              <a:spcAft>
                <a:spcPct val="35000"/>
              </a:spcAft>
            </a:pPr>
            <a:r>
              <a:rPr lang="en-US" b="1" kern="1200" dirty="0">
                <a:solidFill>
                  <a:schemeClr val="bg1"/>
                </a:solidFill>
              </a:rPr>
              <a:t>Tamper resistant</a:t>
            </a:r>
            <a:r>
              <a:rPr lang="en-US" baseline="30000" dirty="0">
                <a:solidFill>
                  <a:schemeClr val="bg1"/>
                </a:solidFill>
              </a:rPr>
              <a:t>(1)</a:t>
            </a:r>
            <a:endParaRPr lang="en-US" dirty="0">
              <a:solidFill>
                <a:schemeClr val="bg1"/>
              </a:solidFill>
            </a:endParaRPr>
          </a:p>
        </p:txBody>
      </p:sp>
      <p:sp>
        <p:nvSpPr>
          <p:cNvPr id="26" name="Freeform: Shape 25">
            <a:extLst>
              <a:ext uri="{FF2B5EF4-FFF2-40B4-BE49-F238E27FC236}">
                <a16:creationId xmlns:a16="http://schemas.microsoft.com/office/drawing/2014/main" id="{B91D1703-8A6D-1900-FE44-9E4EC1B75E87}"/>
              </a:ext>
            </a:extLst>
          </p:cNvPr>
          <p:cNvSpPr/>
          <p:nvPr/>
        </p:nvSpPr>
        <p:spPr>
          <a:xfrm>
            <a:off x="6818843" y="1442651"/>
            <a:ext cx="3096144" cy="1261167"/>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marL="0" lvl="0" indent="0" algn="ctr" defTabSz="622300">
              <a:lnSpc>
                <a:spcPct val="90000"/>
              </a:lnSpc>
              <a:spcBef>
                <a:spcPct val="0"/>
              </a:spcBef>
              <a:buNone/>
            </a:pPr>
            <a:r>
              <a:rPr lang="en-US" b="1" kern="1200" dirty="0">
                <a:solidFill>
                  <a:schemeClr val="bg1"/>
                </a:solidFill>
              </a:rPr>
              <a:t>Execution of </a:t>
            </a:r>
          </a:p>
          <a:p>
            <a:pPr marL="0" lvl="0" indent="0" algn="ctr" defTabSz="622300">
              <a:lnSpc>
                <a:spcPct val="90000"/>
              </a:lnSpc>
              <a:spcBef>
                <a:spcPct val="0"/>
              </a:spcBef>
              <a:buNone/>
            </a:pPr>
            <a:r>
              <a:rPr lang="en-US" b="1" kern="1200" dirty="0">
                <a:solidFill>
                  <a:schemeClr val="bg1"/>
                </a:solidFill>
              </a:rPr>
              <a:t>crypto service </a:t>
            </a:r>
            <a:r>
              <a:rPr lang="en-US" kern="1200" dirty="0">
                <a:solidFill>
                  <a:schemeClr val="bg1"/>
                </a:solidFill>
              </a:rPr>
              <a:t>and</a:t>
            </a:r>
            <a:r>
              <a:rPr lang="en-US" b="1" kern="1200" dirty="0">
                <a:solidFill>
                  <a:schemeClr val="bg1"/>
                </a:solidFill>
              </a:rPr>
              <a:t> business logic</a:t>
            </a:r>
            <a:endParaRPr lang="en-US" kern="1200" dirty="0">
              <a:solidFill>
                <a:schemeClr val="bg1"/>
              </a:solidFill>
            </a:endParaRPr>
          </a:p>
        </p:txBody>
      </p:sp>
      <p:sp>
        <p:nvSpPr>
          <p:cNvPr id="34" name="Freeform: Shape 33">
            <a:extLst>
              <a:ext uri="{FF2B5EF4-FFF2-40B4-BE49-F238E27FC236}">
                <a16:creationId xmlns:a16="http://schemas.microsoft.com/office/drawing/2014/main" id="{D87DFB22-FF43-94A4-967A-73E0ECA9CAEF}"/>
              </a:ext>
            </a:extLst>
          </p:cNvPr>
          <p:cNvSpPr/>
          <p:nvPr/>
        </p:nvSpPr>
        <p:spPr>
          <a:xfrm>
            <a:off x="9179920" y="4940888"/>
            <a:ext cx="2993792" cy="1260000"/>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algn="ctr"/>
            <a:r>
              <a:rPr lang="en-US" b="1" dirty="0">
                <a:solidFill>
                  <a:schemeClr val="bg1"/>
                </a:solidFill>
              </a:rPr>
              <a:t>Good performances </a:t>
            </a:r>
          </a:p>
          <a:p>
            <a:pPr algn="ctr"/>
            <a:r>
              <a:rPr lang="en-US" dirty="0">
                <a:solidFill>
                  <a:schemeClr val="bg1"/>
                </a:solidFill>
              </a:rPr>
              <a:t>boot time / crypto operations</a:t>
            </a:r>
          </a:p>
        </p:txBody>
      </p:sp>
      <p:sp>
        <p:nvSpPr>
          <p:cNvPr id="32" name="Freeform: Shape 31">
            <a:extLst>
              <a:ext uri="{FF2B5EF4-FFF2-40B4-BE49-F238E27FC236}">
                <a16:creationId xmlns:a16="http://schemas.microsoft.com/office/drawing/2014/main" id="{AC80B06D-1B7E-387D-5B56-352051389D97}"/>
              </a:ext>
            </a:extLst>
          </p:cNvPr>
          <p:cNvSpPr/>
          <p:nvPr/>
        </p:nvSpPr>
        <p:spPr>
          <a:xfrm>
            <a:off x="4463846" y="4602959"/>
            <a:ext cx="1535912" cy="1260000"/>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marL="0" lvl="0" indent="0" algn="ctr" defTabSz="622300">
              <a:lnSpc>
                <a:spcPct val="90000"/>
              </a:lnSpc>
              <a:spcBef>
                <a:spcPct val="0"/>
              </a:spcBef>
              <a:spcAft>
                <a:spcPct val="35000"/>
              </a:spcAft>
              <a:buNone/>
            </a:pPr>
            <a:r>
              <a:rPr lang="en-US" b="1" kern="1200" dirty="0">
                <a:solidFill>
                  <a:schemeClr val="bg1"/>
                </a:solidFill>
              </a:rPr>
              <a:t>Agile</a:t>
            </a:r>
          </a:p>
        </p:txBody>
      </p:sp>
      <p:sp>
        <p:nvSpPr>
          <p:cNvPr id="33" name="Freeform: Shape 32">
            <a:extLst>
              <a:ext uri="{FF2B5EF4-FFF2-40B4-BE49-F238E27FC236}">
                <a16:creationId xmlns:a16="http://schemas.microsoft.com/office/drawing/2014/main" id="{3FB10A74-B2E0-0CF5-DFB6-BC1E621375B7}"/>
              </a:ext>
            </a:extLst>
          </p:cNvPr>
          <p:cNvSpPr/>
          <p:nvPr/>
        </p:nvSpPr>
        <p:spPr>
          <a:xfrm>
            <a:off x="6892700" y="4599576"/>
            <a:ext cx="2655908" cy="1260000"/>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algn="ctr"/>
            <a:r>
              <a:rPr lang="en-US" b="1" dirty="0">
                <a:solidFill>
                  <a:schemeClr val="bg1"/>
                </a:solidFill>
              </a:rPr>
              <a:t> More than 1Mbytes available</a:t>
            </a:r>
          </a:p>
        </p:txBody>
      </p:sp>
      <p:sp>
        <p:nvSpPr>
          <p:cNvPr id="50" name="TextBox 49">
            <a:extLst>
              <a:ext uri="{FF2B5EF4-FFF2-40B4-BE49-F238E27FC236}">
                <a16:creationId xmlns:a16="http://schemas.microsoft.com/office/drawing/2014/main" id="{36BDC9FB-A745-C7AE-173A-FAE87719DDB3}"/>
              </a:ext>
            </a:extLst>
          </p:cNvPr>
          <p:cNvSpPr txBox="1"/>
          <p:nvPr/>
        </p:nvSpPr>
        <p:spPr>
          <a:xfrm>
            <a:off x="616891" y="6164156"/>
            <a:ext cx="3285667" cy="276999"/>
          </a:xfrm>
          <a:prstGeom prst="rect">
            <a:avLst/>
          </a:prstGeom>
          <a:noFill/>
        </p:spPr>
        <p:txBody>
          <a:bodyPr wrap="square">
            <a:spAutoFit/>
          </a:bodyPr>
          <a:lstStyle/>
          <a:p>
            <a:pPr marL="0" lvl="1" indent="0">
              <a:buNone/>
            </a:pPr>
            <a:r>
              <a:rPr lang="en-US" sz="1200" baseline="30000" dirty="0"/>
              <a:t>(2) </a:t>
            </a:r>
            <a:r>
              <a:rPr lang="en-US" sz="1200" dirty="0"/>
              <a:t>Interoperability of the binary level</a:t>
            </a:r>
          </a:p>
        </p:txBody>
      </p:sp>
      <p:sp>
        <p:nvSpPr>
          <p:cNvPr id="70" name="Freeform: Shape 69">
            <a:extLst>
              <a:ext uri="{FF2B5EF4-FFF2-40B4-BE49-F238E27FC236}">
                <a16:creationId xmlns:a16="http://schemas.microsoft.com/office/drawing/2014/main" id="{49EE9295-EBED-DD79-AEBF-7DC6A726494E}"/>
              </a:ext>
            </a:extLst>
          </p:cNvPr>
          <p:cNvSpPr/>
          <p:nvPr/>
        </p:nvSpPr>
        <p:spPr>
          <a:xfrm>
            <a:off x="4440986" y="2949831"/>
            <a:ext cx="2569125" cy="1260000"/>
          </a:xfrm>
          <a:custGeom>
            <a:avLst/>
            <a:gdLst>
              <a:gd name="connsiteX0" fmla="*/ 0 w 3239996"/>
              <a:gd name="connsiteY0" fmla="*/ 557999 h 1115998"/>
              <a:gd name="connsiteX1" fmla="*/ 1619998 w 3239996"/>
              <a:gd name="connsiteY1" fmla="*/ 0 h 1115998"/>
              <a:gd name="connsiteX2" fmla="*/ 3239996 w 3239996"/>
              <a:gd name="connsiteY2" fmla="*/ 557999 h 1115998"/>
              <a:gd name="connsiteX3" fmla="*/ 1619998 w 3239996"/>
              <a:gd name="connsiteY3" fmla="*/ 1115998 h 1115998"/>
              <a:gd name="connsiteX4" fmla="*/ 0 w 3239996"/>
              <a:gd name="connsiteY4" fmla="*/ 557999 h 111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996" h="1115998">
                <a:moveTo>
                  <a:pt x="0" y="557999"/>
                </a:moveTo>
                <a:cubicBezTo>
                  <a:pt x="0" y="249825"/>
                  <a:pt x="725298" y="0"/>
                  <a:pt x="1619998" y="0"/>
                </a:cubicBezTo>
                <a:cubicBezTo>
                  <a:pt x="2514698" y="0"/>
                  <a:pt x="3239996" y="249825"/>
                  <a:pt x="3239996" y="557999"/>
                </a:cubicBezTo>
                <a:cubicBezTo>
                  <a:pt x="3239996" y="866173"/>
                  <a:pt x="2514698" y="1115998"/>
                  <a:pt x="1619998" y="1115998"/>
                </a:cubicBezTo>
                <a:cubicBezTo>
                  <a:pt x="725298" y="1115998"/>
                  <a:pt x="0" y="866173"/>
                  <a:pt x="0" y="557999"/>
                </a:cubicBezTo>
                <a:close/>
              </a:path>
            </a:pathLst>
          </a:custGeom>
          <a:solidFill>
            <a:srgbClr val="0070C0"/>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7826" tIns="216774" rIns="527826" bIns="216774" numCol="1" spcCol="1270" anchor="ctr" anchorCtr="0">
            <a:noAutofit/>
          </a:bodyPr>
          <a:lstStyle/>
          <a:p>
            <a:pPr marL="0" lvl="0" indent="0" algn="ctr" defTabSz="622300">
              <a:lnSpc>
                <a:spcPct val="90000"/>
              </a:lnSpc>
              <a:spcBef>
                <a:spcPct val="0"/>
              </a:spcBef>
              <a:buNone/>
            </a:pPr>
            <a:r>
              <a:rPr lang="en-US" kern="1200" dirty="0">
                <a:solidFill>
                  <a:schemeClr val="bg1"/>
                </a:solidFill>
              </a:rPr>
              <a:t>Standardized</a:t>
            </a:r>
            <a:r>
              <a:rPr lang="en-US" b="1" kern="1200" dirty="0">
                <a:solidFill>
                  <a:schemeClr val="bg1"/>
                </a:solidFill>
              </a:rPr>
              <a:t> protocols </a:t>
            </a:r>
            <a:r>
              <a:rPr lang="en-US" kern="1200" dirty="0">
                <a:solidFill>
                  <a:schemeClr val="bg1"/>
                </a:solidFill>
              </a:rPr>
              <a:t>&amp;</a:t>
            </a:r>
            <a:r>
              <a:rPr lang="en-US" b="1" kern="1200" dirty="0">
                <a:solidFill>
                  <a:schemeClr val="bg1"/>
                </a:solidFill>
              </a:rPr>
              <a:t> mechanisms</a:t>
            </a:r>
            <a:endParaRPr lang="en-US" kern="1200" dirty="0">
              <a:solidFill>
                <a:schemeClr val="bg1"/>
              </a:solidFill>
            </a:endParaRPr>
          </a:p>
        </p:txBody>
      </p:sp>
      <p:sp>
        <p:nvSpPr>
          <p:cNvPr id="30" name="Freeform: Shape 29">
            <a:extLst>
              <a:ext uri="{FF2B5EF4-FFF2-40B4-BE49-F238E27FC236}">
                <a16:creationId xmlns:a16="http://schemas.microsoft.com/office/drawing/2014/main" id="{904E1DA5-EB59-A0DC-743E-152C29878123}"/>
              </a:ext>
            </a:extLst>
          </p:cNvPr>
          <p:cNvSpPr/>
          <p:nvPr/>
        </p:nvSpPr>
        <p:spPr>
          <a:xfrm>
            <a:off x="5357518" y="5195806"/>
            <a:ext cx="2367442" cy="1260000"/>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algn="ctr"/>
            <a:r>
              <a:rPr lang="en-US" b="1" dirty="0">
                <a:solidFill>
                  <a:schemeClr val="bg1"/>
                </a:solidFill>
              </a:rPr>
              <a:t>Low consumption</a:t>
            </a:r>
          </a:p>
        </p:txBody>
      </p:sp>
      <p:sp>
        <p:nvSpPr>
          <p:cNvPr id="2" name="Freeform: Shape 1">
            <a:extLst>
              <a:ext uri="{FF2B5EF4-FFF2-40B4-BE49-F238E27FC236}">
                <a16:creationId xmlns:a16="http://schemas.microsoft.com/office/drawing/2014/main" id="{9227A38A-759F-BE5C-786A-B92E87E65795}"/>
              </a:ext>
            </a:extLst>
          </p:cNvPr>
          <p:cNvSpPr/>
          <p:nvPr/>
        </p:nvSpPr>
        <p:spPr>
          <a:xfrm>
            <a:off x="10019162" y="1442651"/>
            <a:ext cx="2030250" cy="1261167"/>
          </a:xfrm>
          <a:custGeom>
            <a:avLst/>
            <a:gdLst>
              <a:gd name="connsiteX0" fmla="*/ 0 w 2483654"/>
              <a:gd name="connsiteY0" fmla="*/ 612001 h 1224001"/>
              <a:gd name="connsiteX1" fmla="*/ 1241827 w 2483654"/>
              <a:gd name="connsiteY1" fmla="*/ 0 h 1224001"/>
              <a:gd name="connsiteX2" fmla="*/ 2483654 w 2483654"/>
              <a:gd name="connsiteY2" fmla="*/ 612001 h 1224001"/>
              <a:gd name="connsiteX3" fmla="*/ 1241827 w 2483654"/>
              <a:gd name="connsiteY3" fmla="*/ 1224002 h 1224001"/>
              <a:gd name="connsiteX4" fmla="*/ 0 w 2483654"/>
              <a:gd name="connsiteY4" fmla="*/ 612001 h 122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54" h="1224001">
                <a:moveTo>
                  <a:pt x="0" y="612001"/>
                </a:moveTo>
                <a:cubicBezTo>
                  <a:pt x="0" y="274002"/>
                  <a:pt x="555985" y="0"/>
                  <a:pt x="1241827" y="0"/>
                </a:cubicBezTo>
                <a:cubicBezTo>
                  <a:pt x="1927669" y="0"/>
                  <a:pt x="2483654" y="274002"/>
                  <a:pt x="2483654" y="612001"/>
                </a:cubicBezTo>
                <a:cubicBezTo>
                  <a:pt x="2483654" y="950000"/>
                  <a:pt x="1927669" y="1224002"/>
                  <a:pt x="1241827" y="1224002"/>
                </a:cubicBezTo>
                <a:cubicBezTo>
                  <a:pt x="555985" y="1224002"/>
                  <a:pt x="0" y="950000"/>
                  <a:pt x="0" y="612001"/>
                </a:cubicBez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17063" tIns="232591" rIns="417063" bIns="232591" numCol="1" spcCol="1270" anchor="ctr" anchorCtr="0">
            <a:noAutofit/>
          </a:bodyPr>
          <a:lstStyle/>
          <a:p>
            <a:pPr marL="0" lvl="0" indent="0" algn="ctr" defTabSz="622300">
              <a:lnSpc>
                <a:spcPct val="90000"/>
              </a:lnSpc>
              <a:spcBef>
                <a:spcPct val="0"/>
              </a:spcBef>
              <a:buNone/>
            </a:pPr>
            <a:r>
              <a:rPr lang="en-US" sz="1800" b="1" kern="1200" dirty="0">
                <a:solidFill>
                  <a:schemeClr val="bg1">
                    <a:lumMod val="95000"/>
                  </a:schemeClr>
                </a:solidFill>
              </a:rPr>
              <a:t>Separated resources</a:t>
            </a:r>
            <a:endParaRPr lang="en-US" kern="1200" dirty="0">
              <a:solidFill>
                <a:schemeClr val="bg1"/>
              </a:solidFill>
            </a:endParaRPr>
          </a:p>
        </p:txBody>
      </p:sp>
    </p:spTree>
    <p:extLst>
      <p:ext uri="{BB962C8B-B14F-4D97-AF65-F5344CB8AC3E}">
        <p14:creationId xmlns:p14="http://schemas.microsoft.com/office/powerpoint/2010/main" val="2404909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26BFD98-277A-0003-382C-D39423FFBD5A}"/>
              </a:ext>
            </a:extLst>
          </p:cNvPr>
          <p:cNvSpPr>
            <a:spLocks noGrp="1"/>
          </p:cNvSpPr>
          <p:nvPr>
            <p:ph type="title"/>
          </p:nvPr>
        </p:nvSpPr>
        <p:spPr>
          <a:xfrm>
            <a:off x="588000" y="690067"/>
            <a:ext cx="11016000" cy="369332"/>
          </a:xfrm>
        </p:spPr>
        <p:txBody>
          <a:bodyPr/>
          <a:lstStyle/>
          <a:p>
            <a:r>
              <a:rPr lang="en-US" dirty="0"/>
              <a:t>Use cases with embedded Secure Elements in Automotive</a:t>
            </a:r>
            <a:endParaRPr lang="en-GB" dirty="0"/>
          </a:p>
        </p:txBody>
      </p:sp>
      <p:sp>
        <p:nvSpPr>
          <p:cNvPr id="16" name="Text Placeholder 15">
            <a:extLst>
              <a:ext uri="{FF2B5EF4-FFF2-40B4-BE49-F238E27FC236}">
                <a16:creationId xmlns:a16="http://schemas.microsoft.com/office/drawing/2014/main" id="{267AFEF1-BDD2-1E9E-F49F-36A3B4F34BD7}"/>
              </a:ext>
            </a:extLst>
          </p:cNvPr>
          <p:cNvSpPr>
            <a:spLocks noGrp="1"/>
          </p:cNvSpPr>
          <p:nvPr>
            <p:ph type="body" sz="quarter" idx="15"/>
          </p:nvPr>
        </p:nvSpPr>
        <p:spPr>
          <a:xfrm>
            <a:off x="588000" y="3682514"/>
            <a:ext cx="3663006" cy="2337286"/>
          </a:xfrm>
        </p:spPr>
        <p:txBody>
          <a:bodyPr/>
          <a:lstStyle/>
          <a:p>
            <a:r>
              <a:rPr lang="en-GB" sz="2000" dirty="0"/>
              <a:t>Key management life cycle</a:t>
            </a:r>
          </a:p>
          <a:p>
            <a:pPr lvl="1"/>
            <a:r>
              <a:rPr lang="en-US" dirty="0"/>
              <a:t>Personalize </a:t>
            </a:r>
            <a:r>
              <a:rPr lang="en-US" dirty="0" err="1"/>
              <a:t>eSE</a:t>
            </a:r>
            <a:r>
              <a:rPr lang="en-US" dirty="0"/>
              <a:t> during its production</a:t>
            </a:r>
          </a:p>
          <a:p>
            <a:pPr lvl="1"/>
            <a:r>
              <a:rPr lang="en-GB" dirty="0"/>
              <a:t>Ease transition phases from development to production</a:t>
            </a:r>
          </a:p>
          <a:p>
            <a:pPr lvl="1"/>
            <a:r>
              <a:rPr lang="en-US" dirty="0"/>
              <a:t>Allow secure key provisioning at Tier1 manufacturing and OEM assembly line</a:t>
            </a:r>
            <a:endParaRPr lang="en-GB" dirty="0"/>
          </a:p>
        </p:txBody>
      </p:sp>
      <p:sp>
        <p:nvSpPr>
          <p:cNvPr id="17" name="Text Placeholder 16">
            <a:extLst>
              <a:ext uri="{FF2B5EF4-FFF2-40B4-BE49-F238E27FC236}">
                <a16:creationId xmlns:a16="http://schemas.microsoft.com/office/drawing/2014/main" id="{14D7A9AC-D6A2-6E4D-A895-D0817D6EF6EB}"/>
              </a:ext>
            </a:extLst>
          </p:cNvPr>
          <p:cNvSpPr>
            <a:spLocks noGrp="1"/>
          </p:cNvSpPr>
          <p:nvPr>
            <p:ph type="body" sz="quarter" idx="16"/>
          </p:nvPr>
        </p:nvSpPr>
        <p:spPr>
          <a:xfrm>
            <a:off x="4520997" y="3690176"/>
            <a:ext cx="3419999" cy="1922156"/>
          </a:xfrm>
        </p:spPr>
        <p:txBody>
          <a:bodyPr/>
          <a:lstStyle/>
          <a:p>
            <a:r>
              <a:rPr lang="en-GB" sz="2000"/>
              <a:t>Business logic control</a:t>
            </a:r>
          </a:p>
          <a:p>
            <a:pPr lvl="1"/>
            <a:r>
              <a:rPr lang="en-GB"/>
              <a:t>Business logic implemented </a:t>
            </a:r>
            <a:r>
              <a:rPr lang="en-GB" err="1"/>
              <a:t>eSE</a:t>
            </a:r>
            <a:endParaRPr lang="en-GB"/>
          </a:p>
          <a:p>
            <a:pPr lvl="1"/>
            <a:r>
              <a:rPr lang="en-GB"/>
              <a:t>Enforce control of key and crypto engine usage</a:t>
            </a:r>
          </a:p>
        </p:txBody>
      </p:sp>
      <p:sp>
        <p:nvSpPr>
          <p:cNvPr id="18" name="Text Placeholder 17">
            <a:extLst>
              <a:ext uri="{FF2B5EF4-FFF2-40B4-BE49-F238E27FC236}">
                <a16:creationId xmlns:a16="http://schemas.microsoft.com/office/drawing/2014/main" id="{6E63DED1-03B7-8B63-F0A6-1C614ED9D6D6}"/>
              </a:ext>
            </a:extLst>
          </p:cNvPr>
          <p:cNvSpPr>
            <a:spLocks noGrp="1"/>
          </p:cNvSpPr>
          <p:nvPr>
            <p:ph type="body" sz="quarter" idx="17"/>
          </p:nvPr>
        </p:nvSpPr>
        <p:spPr/>
        <p:txBody>
          <a:bodyPr/>
          <a:lstStyle/>
          <a:p>
            <a:r>
              <a:rPr lang="en-GB" sz="2000"/>
              <a:t>Crypto agility</a:t>
            </a:r>
          </a:p>
          <a:p>
            <a:pPr lvl="1"/>
            <a:r>
              <a:rPr lang="en-GB"/>
              <a:t>Provide secure key provisioning on-field, at repair</a:t>
            </a:r>
          </a:p>
          <a:p>
            <a:pPr lvl="1"/>
            <a:r>
              <a:rPr lang="en-GB"/>
              <a:t>Tackle circular economy</a:t>
            </a:r>
          </a:p>
          <a:p>
            <a:pPr lvl="1"/>
            <a:r>
              <a:rPr lang="en-GB"/>
              <a:t>Support OS and Applet upgrade</a:t>
            </a:r>
          </a:p>
          <a:p>
            <a:pPr lvl="1"/>
            <a:r>
              <a:rPr lang="en-GB"/>
              <a:t>Ensure PQC readiness</a:t>
            </a:r>
          </a:p>
        </p:txBody>
      </p:sp>
      <p:pic>
        <p:nvPicPr>
          <p:cNvPr id="37" name="Picture 2">
            <a:extLst>
              <a:ext uri="{FF2B5EF4-FFF2-40B4-BE49-F238E27FC236}">
                <a16:creationId xmlns:a16="http://schemas.microsoft.com/office/drawing/2014/main" id="{C4FC6DA2-6160-C4E6-01F8-17AE182416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992" y="1725640"/>
            <a:ext cx="3144015" cy="164274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06A9278C-84FF-A07F-B81D-20277E05AC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9503" y="2159106"/>
            <a:ext cx="708249" cy="708249"/>
          </a:xfrm>
          <a:prstGeom prst="rect">
            <a:avLst/>
          </a:prstGeom>
        </p:spPr>
      </p:pic>
      <p:cxnSp>
        <p:nvCxnSpPr>
          <p:cNvPr id="51" name="Straight Connector 50">
            <a:extLst>
              <a:ext uri="{FF2B5EF4-FFF2-40B4-BE49-F238E27FC236}">
                <a16:creationId xmlns:a16="http://schemas.microsoft.com/office/drawing/2014/main" id="{54E28DE3-9D30-C1A9-FA9E-26EC2B38D17D}"/>
              </a:ext>
            </a:extLst>
          </p:cNvPr>
          <p:cNvCxnSpPr>
            <a:cxnSpLocks/>
            <a:stCxn id="50" idx="3"/>
            <a:endCxn id="52" idx="1"/>
          </p:cNvCxnSpPr>
          <p:nvPr/>
        </p:nvCxnSpPr>
        <p:spPr>
          <a:xfrm>
            <a:off x="5107752" y="2513231"/>
            <a:ext cx="53932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BA68378-F706-1ECC-E2BF-7773A1FD06B3}"/>
              </a:ext>
            </a:extLst>
          </p:cNvPr>
          <p:cNvSpPr/>
          <p:nvPr/>
        </p:nvSpPr>
        <p:spPr>
          <a:xfrm>
            <a:off x="5647079" y="1768549"/>
            <a:ext cx="2054632" cy="1489363"/>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53" name="TextBox 52">
            <a:extLst>
              <a:ext uri="{FF2B5EF4-FFF2-40B4-BE49-F238E27FC236}">
                <a16:creationId xmlns:a16="http://schemas.microsoft.com/office/drawing/2014/main" id="{7B3BA760-41D0-44D7-8865-781DFE1C78AE}"/>
              </a:ext>
            </a:extLst>
          </p:cNvPr>
          <p:cNvSpPr txBox="1"/>
          <p:nvPr/>
        </p:nvSpPr>
        <p:spPr>
          <a:xfrm>
            <a:off x="6266431" y="1832537"/>
            <a:ext cx="815929" cy="169277"/>
          </a:xfrm>
          <a:prstGeom prst="rect">
            <a:avLst/>
          </a:prstGeom>
          <a:noFill/>
        </p:spPr>
        <p:txBody>
          <a:bodyPr wrap="none" lIns="0" tIns="0" rIns="0" bIns="0" rtlCol="0">
            <a:spAutoFit/>
          </a:bodyPr>
          <a:lstStyle/>
          <a:p>
            <a:pPr algn="l"/>
            <a:r>
              <a:rPr lang="en-GB" sz="1100" b="1">
                <a:solidFill>
                  <a:schemeClr val="tx2"/>
                </a:solidFill>
              </a:rPr>
              <a:t>Host Device</a:t>
            </a:r>
          </a:p>
        </p:txBody>
      </p:sp>
      <p:sp>
        <p:nvSpPr>
          <p:cNvPr id="54" name="TextBox 53">
            <a:extLst>
              <a:ext uri="{FF2B5EF4-FFF2-40B4-BE49-F238E27FC236}">
                <a16:creationId xmlns:a16="http://schemas.microsoft.com/office/drawing/2014/main" id="{BD5181C7-9777-D708-068A-502A01FB544A}"/>
              </a:ext>
            </a:extLst>
          </p:cNvPr>
          <p:cNvSpPr txBox="1"/>
          <p:nvPr/>
        </p:nvSpPr>
        <p:spPr>
          <a:xfrm>
            <a:off x="4634077" y="1836274"/>
            <a:ext cx="237244" cy="169277"/>
          </a:xfrm>
          <a:prstGeom prst="rect">
            <a:avLst/>
          </a:prstGeom>
          <a:noFill/>
        </p:spPr>
        <p:txBody>
          <a:bodyPr wrap="none" lIns="0" tIns="0" rIns="0" bIns="0" rtlCol="0">
            <a:spAutoFit/>
          </a:bodyPr>
          <a:lstStyle/>
          <a:p>
            <a:pPr algn="l"/>
            <a:r>
              <a:rPr lang="en-GB" sz="1100" b="1">
                <a:solidFill>
                  <a:schemeClr val="tx2"/>
                </a:solidFill>
              </a:rPr>
              <a:t>eSE</a:t>
            </a:r>
          </a:p>
        </p:txBody>
      </p:sp>
      <p:pic>
        <p:nvPicPr>
          <p:cNvPr id="55" name="Picture 54">
            <a:extLst>
              <a:ext uri="{FF2B5EF4-FFF2-40B4-BE49-F238E27FC236}">
                <a16:creationId xmlns:a16="http://schemas.microsoft.com/office/drawing/2014/main" id="{D6D1CB45-77C9-7017-D662-65189CB902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6430" y="2077315"/>
            <a:ext cx="1818042" cy="1098171"/>
          </a:xfrm>
          <a:prstGeom prst="rect">
            <a:avLst/>
          </a:prstGeom>
        </p:spPr>
      </p:pic>
      <p:pic>
        <p:nvPicPr>
          <p:cNvPr id="58" name="Picture 57">
            <a:extLst>
              <a:ext uri="{FF2B5EF4-FFF2-40B4-BE49-F238E27FC236}">
                <a16:creationId xmlns:a16="http://schemas.microsoft.com/office/drawing/2014/main" id="{1C415A88-3D9F-7ACA-9C8B-24C5043DD5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341" y="1725640"/>
            <a:ext cx="3663006" cy="1642748"/>
          </a:xfrm>
          <a:prstGeom prst="rect">
            <a:avLst/>
          </a:prstGeom>
        </p:spPr>
      </p:pic>
    </p:spTree>
    <p:extLst>
      <p:ext uri="{BB962C8B-B14F-4D97-AF65-F5344CB8AC3E}">
        <p14:creationId xmlns:p14="http://schemas.microsoft.com/office/powerpoint/2010/main" val="11094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936E-1E0E-9BC2-7069-3EA5A35011A2}"/>
              </a:ext>
            </a:extLst>
          </p:cNvPr>
          <p:cNvSpPr>
            <a:spLocks noGrp="1"/>
          </p:cNvSpPr>
          <p:nvPr>
            <p:ph type="title"/>
          </p:nvPr>
        </p:nvSpPr>
        <p:spPr>
          <a:xfrm>
            <a:off x="642628" y="310327"/>
            <a:ext cx="10728324" cy="408379"/>
          </a:xfrm>
        </p:spPr>
        <p:txBody>
          <a:bodyPr/>
          <a:lstStyle/>
          <a:p>
            <a:r>
              <a:rPr lang="en-US" sz="2800" dirty="0"/>
              <a:t>Use cases with embedded Secure Elements in Automotive</a:t>
            </a:r>
          </a:p>
        </p:txBody>
      </p:sp>
      <p:sp>
        <p:nvSpPr>
          <p:cNvPr id="3" name="Content Placeholder 2">
            <a:extLst>
              <a:ext uri="{FF2B5EF4-FFF2-40B4-BE49-F238E27FC236}">
                <a16:creationId xmlns:a16="http://schemas.microsoft.com/office/drawing/2014/main" id="{2F4EED25-B4B1-C628-FE1C-C32BD6A4434B}"/>
              </a:ext>
            </a:extLst>
          </p:cNvPr>
          <p:cNvSpPr>
            <a:spLocks noGrp="1"/>
          </p:cNvSpPr>
          <p:nvPr>
            <p:ph idx="1"/>
          </p:nvPr>
        </p:nvSpPr>
        <p:spPr>
          <a:xfrm>
            <a:off x="642627" y="863212"/>
            <a:ext cx="10728325" cy="4291011"/>
          </a:xfrm>
        </p:spPr>
        <p:txBody>
          <a:bodyPr/>
          <a:lstStyle/>
          <a:p>
            <a:pPr algn="l"/>
            <a:r>
              <a:rPr lang="en-US" sz="1400" dirty="0"/>
              <a:t>Automotive ECUs are more and more challenged to address risks with higher level of security robustness</a:t>
            </a:r>
            <a:br>
              <a:rPr lang="en-US" sz="1400" dirty="0"/>
            </a:br>
            <a:r>
              <a:rPr lang="en-US" sz="1400" dirty="0"/>
              <a:t>with sometimes unclear visibility about strategy to setup and how to maintain it “state of the art” over a decade</a:t>
            </a:r>
          </a:p>
          <a:p>
            <a:pPr algn="l"/>
            <a:endParaRPr lang="en-US" sz="1400" dirty="0"/>
          </a:p>
          <a:p>
            <a:pPr algn="l"/>
            <a:r>
              <a:rPr lang="en-US" sz="1400" dirty="0"/>
              <a:t>ECUs can rely on AUTOSAR CSM APIs to answer most of cybersecurity challenges</a:t>
            </a:r>
            <a:br>
              <a:rPr lang="en-US" sz="1400" dirty="0"/>
            </a:br>
            <a:r>
              <a:rPr lang="en-US" sz="1400" b="1" dirty="0"/>
              <a:t>BUT</a:t>
            </a:r>
            <a:r>
              <a:rPr lang="en-US" sz="1400" dirty="0"/>
              <a:t> higher level of security (&gt;SESIP 3 or EAL4+/5+) is sometimes required </a:t>
            </a:r>
          </a:p>
          <a:p>
            <a:pPr algn="l"/>
            <a:endParaRPr lang="en-US" sz="1400" dirty="0"/>
          </a:p>
          <a:p>
            <a:pPr algn="l"/>
            <a:r>
              <a:rPr lang="en-US" sz="1400" dirty="0" err="1"/>
              <a:t>eSE</a:t>
            </a:r>
            <a:r>
              <a:rPr lang="en-US" sz="1400" dirty="0"/>
              <a:t> must be understood as a </a:t>
            </a:r>
            <a:r>
              <a:rPr lang="en-US" sz="1400" b="1" dirty="0"/>
              <a:t>complementary</a:t>
            </a:r>
            <a:r>
              <a:rPr lang="en-US" sz="1400" dirty="0"/>
              <a:t> </a:t>
            </a:r>
            <a:r>
              <a:rPr lang="en-US" sz="1400" b="1" dirty="0"/>
              <a:t>solution</a:t>
            </a:r>
            <a:r>
              <a:rPr lang="en-US" sz="1400" dirty="0"/>
              <a:t> </a:t>
            </a:r>
            <a:r>
              <a:rPr lang="en-US" sz="1400" b="1" dirty="0"/>
              <a:t>on top of ECU HSM used in AUTOSAR with CSM APIs</a:t>
            </a:r>
            <a:br>
              <a:rPr lang="en-US" sz="1400" dirty="0"/>
            </a:br>
            <a:r>
              <a:rPr lang="en-US" sz="1400" dirty="0"/>
              <a:t>Any customer who wants to keep going using AUTOSAR for practical and legacy reason and just delegate specific tasks to </a:t>
            </a:r>
            <a:r>
              <a:rPr lang="en-US" sz="1400" dirty="0" err="1"/>
              <a:t>eSE</a:t>
            </a:r>
            <a:r>
              <a:rPr lang="en-US" sz="1400" dirty="0"/>
              <a:t> as a companion chip.</a:t>
            </a:r>
          </a:p>
          <a:p>
            <a:pPr marL="285750" indent="-285750" algn="l">
              <a:buFontTx/>
              <a:buChar char="-"/>
            </a:pPr>
            <a:endParaRPr lang="en-US" sz="1400" dirty="0"/>
          </a:p>
          <a:p>
            <a:pPr algn="l"/>
            <a:r>
              <a:rPr lang="en-US" sz="1400" dirty="0" err="1"/>
              <a:t>eSE</a:t>
            </a:r>
            <a:r>
              <a:rPr lang="en-US" sz="1400" dirty="0"/>
              <a:t> standardized APIs is likely to address generic services : </a:t>
            </a:r>
          </a:p>
        </p:txBody>
      </p:sp>
      <p:graphicFrame>
        <p:nvGraphicFramePr>
          <p:cNvPr id="4" name="Diagram 3">
            <a:extLst>
              <a:ext uri="{FF2B5EF4-FFF2-40B4-BE49-F238E27FC236}">
                <a16:creationId xmlns:a16="http://schemas.microsoft.com/office/drawing/2014/main" id="{6570C723-EC0A-77C3-9C71-37320CBD5D13}"/>
              </a:ext>
            </a:extLst>
          </p:cNvPr>
          <p:cNvGraphicFramePr/>
          <p:nvPr>
            <p:extLst>
              <p:ext uri="{D42A27DB-BD31-4B8C-83A1-F6EECF244321}">
                <p14:modId xmlns:p14="http://schemas.microsoft.com/office/powerpoint/2010/main" val="4094427736"/>
              </p:ext>
            </p:extLst>
          </p:nvPr>
        </p:nvGraphicFramePr>
        <p:xfrm>
          <a:off x="1686312" y="4323418"/>
          <a:ext cx="8182517" cy="2224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3793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9006-3630-1EE5-79C4-6744397DC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941A0-9AE4-DC34-272C-34DA5277D8D6}"/>
              </a:ext>
            </a:extLst>
          </p:cNvPr>
          <p:cNvSpPr>
            <a:spLocks noGrp="1"/>
          </p:cNvSpPr>
          <p:nvPr>
            <p:ph type="title"/>
          </p:nvPr>
        </p:nvSpPr>
        <p:spPr/>
        <p:txBody>
          <a:bodyPr>
            <a:normAutofit fontScale="90000"/>
          </a:bodyPr>
          <a:lstStyle/>
          <a:p>
            <a:r>
              <a:rPr lang="en-US" dirty="0"/>
              <a:t>Opportunity for Standardised APIs?</a:t>
            </a:r>
          </a:p>
        </p:txBody>
      </p:sp>
      <p:sp>
        <p:nvSpPr>
          <p:cNvPr id="4" name="TextBox 3">
            <a:extLst>
              <a:ext uri="{FF2B5EF4-FFF2-40B4-BE49-F238E27FC236}">
                <a16:creationId xmlns:a16="http://schemas.microsoft.com/office/drawing/2014/main" id="{2104B8CE-A245-F7B0-DEC7-7E0CE8A20503}"/>
              </a:ext>
            </a:extLst>
          </p:cNvPr>
          <p:cNvSpPr txBox="1"/>
          <p:nvPr/>
        </p:nvSpPr>
        <p:spPr>
          <a:xfrm>
            <a:off x="121479" y="1697189"/>
            <a:ext cx="10979097" cy="1815882"/>
          </a:xfrm>
          <a:prstGeom prst="rect">
            <a:avLst/>
          </a:prstGeom>
          <a:noFill/>
        </p:spPr>
        <p:txBody>
          <a:bodyPr wrap="square" rtlCol="0">
            <a:spAutoFit/>
          </a:bodyPr>
          <a:lstStyle/>
          <a:p>
            <a:pPr lvl="1"/>
            <a:r>
              <a:rPr lang="en-US" sz="1600" dirty="0"/>
              <a:t>Today eSE are mainly used with </a:t>
            </a:r>
            <a:r>
              <a:rPr lang="en-US" sz="1600" b="1" dirty="0"/>
              <a:t>proprietary</a:t>
            </a:r>
            <a:r>
              <a:rPr lang="en-US" sz="1600" dirty="0"/>
              <a:t> </a:t>
            </a:r>
            <a:r>
              <a:rPr lang="en-US" sz="1600" b="1" dirty="0"/>
              <a:t>solutions</a:t>
            </a:r>
            <a:r>
              <a:rPr lang="en-US" sz="1600" dirty="0"/>
              <a:t> that is a </a:t>
            </a:r>
            <a:r>
              <a:rPr lang="en-US" sz="1600" b="1" dirty="0"/>
              <a:t>mainstream adoption drawback</a:t>
            </a:r>
            <a:br>
              <a:rPr lang="en-US" sz="1600" b="1" dirty="0"/>
            </a:br>
            <a:br>
              <a:rPr lang="en-US" sz="1600" dirty="0"/>
            </a:br>
            <a:r>
              <a:rPr lang="en-US" sz="1600" dirty="0"/>
              <a:t>So even if some eSE are used for a specific use cases (Digital Key, Qi …) It is not easy to extend it for generic services, especially for AUTOSAR</a:t>
            </a:r>
          </a:p>
          <a:p>
            <a:pPr lvl="1"/>
            <a:r>
              <a:rPr lang="en-US" sz="1600" dirty="0"/>
              <a:t>GP could be the way to develop  such “Applet” offering a generic a set of standardized APIs to be run on top of an “eSE with JVC OS”</a:t>
            </a:r>
          </a:p>
          <a:p>
            <a:pPr lvl="1"/>
            <a:endParaRPr lang="en-US" sz="1600" dirty="0"/>
          </a:p>
        </p:txBody>
      </p:sp>
      <p:grpSp>
        <p:nvGrpSpPr>
          <p:cNvPr id="5" name="Group 4">
            <a:extLst>
              <a:ext uri="{FF2B5EF4-FFF2-40B4-BE49-F238E27FC236}">
                <a16:creationId xmlns:a16="http://schemas.microsoft.com/office/drawing/2014/main" id="{7CAA0E53-001E-B642-8311-668C3AD2DF09}"/>
              </a:ext>
            </a:extLst>
          </p:cNvPr>
          <p:cNvGrpSpPr/>
          <p:nvPr/>
        </p:nvGrpSpPr>
        <p:grpSpPr>
          <a:xfrm>
            <a:off x="5775786" y="3856190"/>
            <a:ext cx="5984361" cy="2706319"/>
            <a:chOff x="1805742" y="2646952"/>
            <a:chExt cx="5631838" cy="2681890"/>
          </a:xfrm>
        </p:grpSpPr>
        <p:grpSp>
          <p:nvGrpSpPr>
            <p:cNvPr id="6" name="Group 5">
              <a:extLst>
                <a:ext uri="{FF2B5EF4-FFF2-40B4-BE49-F238E27FC236}">
                  <a16:creationId xmlns:a16="http://schemas.microsoft.com/office/drawing/2014/main" id="{D2949DDD-B5C3-C0B9-1DC7-CE0354A88F86}"/>
                </a:ext>
              </a:extLst>
            </p:cNvPr>
            <p:cNvGrpSpPr/>
            <p:nvPr/>
          </p:nvGrpSpPr>
          <p:grpSpPr>
            <a:xfrm>
              <a:off x="1805742" y="2646952"/>
              <a:ext cx="5631838" cy="2681890"/>
              <a:chOff x="308391" y="2685537"/>
              <a:chExt cx="4928951" cy="2281651"/>
            </a:xfrm>
            <a:solidFill>
              <a:schemeClr val="bg1"/>
            </a:solidFill>
          </p:grpSpPr>
          <p:sp>
            <p:nvSpPr>
              <p:cNvPr id="8" name="Rectangle 7">
                <a:extLst>
                  <a:ext uri="{FF2B5EF4-FFF2-40B4-BE49-F238E27FC236}">
                    <a16:creationId xmlns:a16="http://schemas.microsoft.com/office/drawing/2014/main" id="{0D6B7966-7F15-458C-5DB3-E1C5932BE9C0}"/>
                  </a:ext>
                </a:extLst>
              </p:cNvPr>
              <p:cNvSpPr/>
              <p:nvPr/>
            </p:nvSpPr>
            <p:spPr>
              <a:xfrm>
                <a:off x="308393" y="3978338"/>
                <a:ext cx="4928949" cy="48770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Java Card 3.x + GP 2.3 (</a:t>
                </a:r>
                <a:r>
                  <a:rPr lang="en-US" sz="1400" dirty="0" err="1">
                    <a:solidFill>
                      <a:schemeClr val="tx1"/>
                    </a:solidFill>
                  </a:rPr>
                  <a:t>Amd</a:t>
                </a:r>
                <a:r>
                  <a:rPr lang="en-US" sz="1400" dirty="0">
                    <a:solidFill>
                      <a:schemeClr val="tx1"/>
                    </a:solidFill>
                  </a:rPr>
                  <a:t> CDEFH) </a:t>
                </a:r>
              </a:p>
            </p:txBody>
          </p:sp>
          <p:sp>
            <p:nvSpPr>
              <p:cNvPr id="9" name="Rectangle 8">
                <a:extLst>
                  <a:ext uri="{FF2B5EF4-FFF2-40B4-BE49-F238E27FC236}">
                    <a16:creationId xmlns:a16="http://schemas.microsoft.com/office/drawing/2014/main" id="{0EA55732-7F49-DC73-3D5E-6785E104328F}"/>
                  </a:ext>
                </a:extLst>
              </p:cNvPr>
              <p:cNvSpPr/>
              <p:nvPr/>
            </p:nvSpPr>
            <p:spPr>
              <a:xfrm>
                <a:off x="308391" y="4578430"/>
                <a:ext cx="4928950" cy="388758"/>
              </a:xfrm>
              <a:prstGeom prst="rect">
                <a:avLst/>
              </a:prstGeom>
              <a:solidFill>
                <a:schemeClr val="tx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bg1"/>
                    </a:solidFill>
                  </a:rPr>
                  <a:t>HW eSE ( GP T=1 SPI/I2C) EAL6+</a:t>
                </a:r>
              </a:p>
            </p:txBody>
          </p:sp>
          <p:sp>
            <p:nvSpPr>
              <p:cNvPr id="10" name="Rectangle 9">
                <a:extLst>
                  <a:ext uri="{FF2B5EF4-FFF2-40B4-BE49-F238E27FC236}">
                    <a16:creationId xmlns:a16="http://schemas.microsoft.com/office/drawing/2014/main" id="{6F684985-3B4A-AD3A-7750-44D41AE8A3B3}"/>
                  </a:ext>
                </a:extLst>
              </p:cNvPr>
              <p:cNvSpPr/>
              <p:nvPr/>
            </p:nvSpPr>
            <p:spPr>
              <a:xfrm>
                <a:off x="3906819" y="3396766"/>
                <a:ext cx="1330522" cy="49301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Complementary services </a:t>
                </a:r>
              </a:p>
            </p:txBody>
          </p:sp>
          <p:sp>
            <p:nvSpPr>
              <p:cNvPr id="11" name="Rectangle 10">
                <a:extLst>
                  <a:ext uri="{FF2B5EF4-FFF2-40B4-BE49-F238E27FC236}">
                    <a16:creationId xmlns:a16="http://schemas.microsoft.com/office/drawing/2014/main" id="{956FBF84-5824-DEB2-00B9-D8E917D963D9}"/>
                  </a:ext>
                </a:extLst>
              </p:cNvPr>
              <p:cNvSpPr/>
              <p:nvPr/>
            </p:nvSpPr>
            <p:spPr>
              <a:xfrm>
                <a:off x="308391" y="2685537"/>
                <a:ext cx="4928949" cy="640591"/>
              </a:xfrm>
              <a:prstGeom prst="rect">
                <a:avLst/>
              </a:prstGeom>
              <a:solidFill>
                <a:srgbClr val="00B0F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solidFill>
                      <a:schemeClr val="tx1"/>
                    </a:solidFill>
                  </a:rPr>
                  <a:t>GP Automotive  </a:t>
                </a:r>
                <a:r>
                  <a:rPr lang="en-US" sz="1400" b="1" dirty="0">
                    <a:solidFill>
                      <a:schemeClr val="tx1"/>
                    </a:solidFill>
                  </a:rPr>
                  <a:t>Applet</a:t>
                </a:r>
                <a:r>
                  <a:rPr lang="en-US" sz="1400" dirty="0">
                    <a:solidFill>
                      <a:schemeClr val="tx1"/>
                    </a:solidFill>
                  </a:rPr>
                  <a:t> </a:t>
                </a:r>
                <a:br>
                  <a:rPr lang="en-US" sz="1400" dirty="0">
                    <a:solidFill>
                      <a:schemeClr val="tx1"/>
                    </a:solidFill>
                  </a:rPr>
                </a:br>
                <a:r>
                  <a:rPr lang="en-US" sz="1400" dirty="0">
                    <a:solidFill>
                      <a:schemeClr val="tx1"/>
                    </a:solidFill>
                  </a:rPr>
                  <a:t>to be created with future standardized APIs</a:t>
                </a:r>
              </a:p>
            </p:txBody>
          </p:sp>
        </p:grpSp>
        <p:sp>
          <p:nvSpPr>
            <p:cNvPr id="7" name="Rectangle 6">
              <a:extLst>
                <a:ext uri="{FF2B5EF4-FFF2-40B4-BE49-F238E27FC236}">
                  <a16:creationId xmlns:a16="http://schemas.microsoft.com/office/drawing/2014/main" id="{B676BD9E-14A7-FA8D-565E-FB357B45ABAC}"/>
                </a:ext>
              </a:extLst>
            </p:cNvPr>
            <p:cNvSpPr/>
            <p:nvPr/>
          </p:nvSpPr>
          <p:spPr>
            <a:xfrm>
              <a:off x="1805742" y="3482943"/>
              <a:ext cx="3999139" cy="573251"/>
            </a:xfrm>
            <a:prstGeom prst="rect">
              <a:avLst/>
            </a:prstGeom>
            <a:solidFill>
              <a:schemeClr val="bg2"/>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tx1"/>
                  </a:solidFill>
                </a:rPr>
                <a:t>CSP</a:t>
              </a:r>
            </a:p>
          </p:txBody>
        </p:sp>
      </p:grpSp>
      <p:sp>
        <p:nvSpPr>
          <p:cNvPr id="12" name="Rectangle 11">
            <a:extLst>
              <a:ext uri="{FF2B5EF4-FFF2-40B4-BE49-F238E27FC236}">
                <a16:creationId xmlns:a16="http://schemas.microsoft.com/office/drawing/2014/main" id="{634493B7-F0ED-F64F-BCE6-C168D0463CAE}"/>
              </a:ext>
            </a:extLst>
          </p:cNvPr>
          <p:cNvSpPr/>
          <p:nvPr/>
        </p:nvSpPr>
        <p:spPr>
          <a:xfrm>
            <a:off x="5775788" y="3114642"/>
            <a:ext cx="5984358" cy="657762"/>
          </a:xfrm>
          <a:prstGeom prst="rect">
            <a:avLst/>
          </a:prstGeom>
          <a:solidFill>
            <a:srgbClr val="FFFF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solidFill>
                  <a:schemeClr val="tx1"/>
                </a:solidFill>
              </a:rPr>
              <a:t>USER APPLICATION</a:t>
            </a:r>
          </a:p>
        </p:txBody>
      </p:sp>
      <p:sp>
        <p:nvSpPr>
          <p:cNvPr id="13" name="Arrow: Right 12">
            <a:extLst>
              <a:ext uri="{FF2B5EF4-FFF2-40B4-BE49-F238E27FC236}">
                <a16:creationId xmlns:a16="http://schemas.microsoft.com/office/drawing/2014/main" id="{CECEB45B-31D4-A47E-519B-7E36DBB0E69A}"/>
              </a:ext>
            </a:extLst>
          </p:cNvPr>
          <p:cNvSpPr/>
          <p:nvPr/>
        </p:nvSpPr>
        <p:spPr>
          <a:xfrm>
            <a:off x="4583414" y="3856190"/>
            <a:ext cx="1072896" cy="7598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p>
        </p:txBody>
      </p:sp>
    </p:spTree>
    <p:extLst>
      <p:ext uri="{BB962C8B-B14F-4D97-AF65-F5344CB8AC3E}">
        <p14:creationId xmlns:p14="http://schemas.microsoft.com/office/powerpoint/2010/main" val="330380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4CC3D6-2ADA-4F03-67F9-A7A8D2B2166D}"/>
              </a:ext>
            </a:extLst>
          </p:cNvPr>
          <p:cNvSpPr>
            <a:spLocks noGrp="1"/>
          </p:cNvSpPr>
          <p:nvPr>
            <p:ph type="title"/>
          </p:nvPr>
        </p:nvSpPr>
        <p:spPr>
          <a:xfrm>
            <a:off x="731838" y="720535"/>
            <a:ext cx="10728324" cy="408379"/>
          </a:xfrm>
        </p:spPr>
        <p:txBody>
          <a:bodyPr/>
          <a:lstStyle/>
          <a:p>
            <a:r>
              <a:rPr lang="en-US" dirty="0" err="1"/>
              <a:t>eSE</a:t>
            </a:r>
            <a:r>
              <a:rPr lang="en-US" dirty="0"/>
              <a:t>: Additional Use Cases Compatible with the </a:t>
            </a:r>
            <a:r>
              <a:rPr lang="en-US" dirty="0" err="1"/>
              <a:t>eSE</a:t>
            </a:r>
            <a:r>
              <a:rPr lang="en-US" dirty="0"/>
              <a:t> used for the Digital Car Key </a:t>
            </a:r>
          </a:p>
        </p:txBody>
      </p:sp>
      <p:sp>
        <p:nvSpPr>
          <p:cNvPr id="6" name="Content Placeholder 5">
            <a:extLst>
              <a:ext uri="{FF2B5EF4-FFF2-40B4-BE49-F238E27FC236}">
                <a16:creationId xmlns:a16="http://schemas.microsoft.com/office/drawing/2014/main" id="{346A2B57-8FF8-AC92-6FE8-AB15C6A418F1}"/>
              </a:ext>
            </a:extLst>
          </p:cNvPr>
          <p:cNvSpPr>
            <a:spLocks noGrp="1"/>
          </p:cNvSpPr>
          <p:nvPr>
            <p:ph idx="1"/>
          </p:nvPr>
        </p:nvSpPr>
        <p:spPr>
          <a:xfrm>
            <a:off x="731837" y="1724755"/>
            <a:ext cx="10728325" cy="4291011"/>
          </a:xfrm>
        </p:spPr>
        <p:txBody>
          <a:bodyPr/>
          <a:lstStyle/>
          <a:p>
            <a:pPr algn="l"/>
            <a:r>
              <a:rPr lang="en-US" sz="1600" dirty="0"/>
              <a:t>Many cars are already equipped at least with on </a:t>
            </a:r>
            <a:r>
              <a:rPr lang="en-US" sz="1600" dirty="0" err="1"/>
              <a:t>eSE</a:t>
            </a:r>
            <a:r>
              <a:rPr lang="en-US" sz="1600" dirty="0"/>
              <a:t> for </a:t>
            </a:r>
            <a:r>
              <a:rPr lang="en-US" sz="1600" dirty="0" err="1"/>
              <a:t>DigitalKey</a:t>
            </a:r>
            <a:r>
              <a:rPr lang="en-US" sz="1600" dirty="0"/>
              <a:t>, </a:t>
            </a:r>
            <a:br>
              <a:rPr lang="en-US" sz="1600" dirty="0"/>
            </a:br>
            <a:r>
              <a:rPr lang="en-US" sz="1600" dirty="0"/>
              <a:t>and most the </a:t>
            </a:r>
            <a:r>
              <a:rPr lang="en-US" sz="1600" dirty="0" err="1"/>
              <a:t>eSE</a:t>
            </a:r>
            <a:r>
              <a:rPr lang="en-US" sz="1600" dirty="0"/>
              <a:t> used for DK could propose additional room for complementary use cases:</a:t>
            </a:r>
            <a:br>
              <a:rPr lang="en-US" sz="1600" dirty="0"/>
            </a:br>
            <a:endParaRPr lang="en-US" sz="1600" dirty="0"/>
          </a:p>
          <a:p>
            <a:pPr marL="285750" indent="-285750" algn="l">
              <a:buFontTx/>
              <a:buChar char="-"/>
            </a:pPr>
            <a:endParaRPr lang="en-US" sz="1600" dirty="0"/>
          </a:p>
          <a:p>
            <a:pPr marL="285750" indent="-285750" algn="l">
              <a:buFontTx/>
              <a:buChar char="-"/>
            </a:pPr>
            <a:endParaRPr lang="en-US" dirty="0"/>
          </a:p>
          <a:p>
            <a:pPr marL="285750" indent="-285750" algn="l">
              <a:buFontTx/>
              <a:buChar char="-"/>
            </a:pPr>
            <a:endParaRPr lang="en-US" sz="1600" dirty="0"/>
          </a:p>
          <a:p>
            <a:pPr marL="285750" indent="-285750" algn="l">
              <a:buFontTx/>
              <a:buChar char="-"/>
            </a:pPr>
            <a:endParaRPr lang="en-US" dirty="0"/>
          </a:p>
          <a:p>
            <a:pPr marL="285750" indent="-285750" algn="l">
              <a:buFontTx/>
              <a:buChar char="-"/>
            </a:pPr>
            <a:endParaRPr lang="en-US" sz="1600" dirty="0"/>
          </a:p>
          <a:p>
            <a:pPr marL="285750" indent="-285750" algn="l">
              <a:buFontTx/>
              <a:buChar char="-"/>
            </a:pPr>
            <a:endParaRPr lang="en-US" dirty="0"/>
          </a:p>
          <a:p>
            <a:pPr marL="285750" indent="-285750" algn="l">
              <a:buFontTx/>
              <a:buChar char="-"/>
            </a:pPr>
            <a:endParaRPr lang="en-US" sz="1600" dirty="0"/>
          </a:p>
          <a:p>
            <a:pPr marL="285750" indent="-285750" algn="l">
              <a:buFontTx/>
              <a:buChar char="-"/>
            </a:pPr>
            <a:endParaRPr lang="en-US" sz="1600" dirty="0"/>
          </a:p>
          <a:p>
            <a:pPr algn="l"/>
            <a:endParaRPr lang="en-US" sz="1600" b="1" dirty="0"/>
          </a:p>
          <a:p>
            <a:pPr algn="l"/>
            <a:r>
              <a:rPr lang="en-US" sz="1600" b="1" dirty="0"/>
              <a:t>=&gt;  All these use cases can be addressed by classic HSM integration approach ….</a:t>
            </a:r>
            <a:br>
              <a:rPr lang="en-US" sz="1600" b="1" dirty="0"/>
            </a:br>
            <a:r>
              <a:rPr lang="en-US" sz="1600" b="1" dirty="0"/>
              <a:t>      But could take benefit of </a:t>
            </a:r>
            <a:r>
              <a:rPr lang="en-US" sz="1600" b="1" dirty="0" err="1"/>
              <a:t>eSE</a:t>
            </a:r>
            <a:r>
              <a:rPr lang="en-US" sz="1600" b="1" dirty="0"/>
              <a:t> with GP already present with JVC applet to reinforce it</a:t>
            </a:r>
          </a:p>
          <a:p>
            <a:endParaRPr lang="en-US" dirty="0"/>
          </a:p>
        </p:txBody>
      </p:sp>
      <p:graphicFrame>
        <p:nvGraphicFramePr>
          <p:cNvPr id="2" name="Diagram 1">
            <a:extLst>
              <a:ext uri="{FF2B5EF4-FFF2-40B4-BE49-F238E27FC236}">
                <a16:creationId xmlns:a16="http://schemas.microsoft.com/office/drawing/2014/main" id="{F744816A-969A-CEED-8AC2-B908902C2929}"/>
              </a:ext>
            </a:extLst>
          </p:cNvPr>
          <p:cNvGraphicFramePr/>
          <p:nvPr>
            <p:extLst>
              <p:ext uri="{D42A27DB-BD31-4B8C-83A1-F6EECF244321}">
                <p14:modId xmlns:p14="http://schemas.microsoft.com/office/powerpoint/2010/main" val="2324462573"/>
              </p:ext>
            </p:extLst>
          </p:nvPr>
        </p:nvGraphicFramePr>
        <p:xfrm>
          <a:off x="1965092" y="2362264"/>
          <a:ext cx="8985406" cy="3015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781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73A2B4F-D945-B49F-1401-3E38D41370B0}"/>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0E77A9C2-F565-C94D-FD9E-A441BE3F80E4}"/>
              </a:ext>
            </a:extLst>
          </p:cNvPr>
          <p:cNvSpPr>
            <a:spLocks noGrp="1"/>
          </p:cNvSpPr>
          <p:nvPr>
            <p:ph type="title"/>
          </p:nvPr>
        </p:nvSpPr>
        <p:spPr/>
        <p:txBody>
          <a:bodyPr/>
          <a:lstStyle/>
          <a:p>
            <a:pPr lvl="0"/>
            <a:r>
              <a:rPr lang="en-GB" dirty="0"/>
              <a:t>GlobalPlatform’s Success in </a:t>
            </a:r>
            <a:br>
              <a:rPr lang="en-GB" dirty="0"/>
            </a:br>
            <a:r>
              <a:rPr lang="en-GB" dirty="0"/>
              <a:t>International Digital Security Services</a:t>
            </a:r>
          </a:p>
        </p:txBody>
      </p:sp>
      <p:sp>
        <p:nvSpPr>
          <p:cNvPr id="5" name="TextBox 4">
            <a:extLst>
              <a:ext uri="{FF2B5EF4-FFF2-40B4-BE49-F238E27FC236}">
                <a16:creationId xmlns:a16="http://schemas.microsoft.com/office/drawing/2014/main" id="{71B1DE07-D0CB-1551-5640-13EBEBD5CFCF}"/>
              </a:ext>
            </a:extLst>
          </p:cNvPr>
          <p:cNvSpPr txBox="1"/>
          <p:nvPr/>
        </p:nvSpPr>
        <p:spPr>
          <a:xfrm>
            <a:off x="2188029" y="6477000"/>
            <a:ext cx="7729694" cy="914400"/>
          </a:xfrm>
          <a:prstGeom prst="rect">
            <a:avLst/>
          </a:prstGeom>
          <a:noFill/>
        </p:spPr>
        <p:txBody>
          <a:bodyPr wrap="square" lIns="0" tIns="0" rIns="0" bIns="0" rtlCol="0">
            <a:noAutofit/>
          </a:bodyPr>
          <a:lstStyle/>
          <a:p>
            <a:pPr algn="l"/>
            <a:r>
              <a:rPr lang="en-IT" sz="1100" dirty="0">
                <a:solidFill>
                  <a:schemeClr val="bg1"/>
                </a:solidFill>
              </a:rPr>
              <a:t>Common Criteria definitions source: </a:t>
            </a:r>
            <a:r>
              <a:rPr lang="en-GB" sz="1100" dirty="0">
                <a:solidFill>
                  <a:schemeClr val="bg1"/>
                </a:solidFill>
                <a:hlinkClick r:id="rId7"/>
              </a:rPr>
              <a:t>https://commoncriteriaportal.org/files/ccfiles/CC2022PART1R1.pdf</a:t>
            </a:r>
            <a:endParaRPr lang="en-GB" sz="1100" dirty="0">
              <a:solidFill>
                <a:schemeClr val="bg1"/>
              </a:solidFill>
            </a:endParaRPr>
          </a:p>
          <a:p>
            <a:pPr algn="l"/>
            <a:endParaRPr lang="en-IT" sz="1100" dirty="0" err="1">
              <a:solidFill>
                <a:schemeClr val="bg1"/>
              </a:solidFill>
            </a:endParaRPr>
          </a:p>
        </p:txBody>
      </p:sp>
    </p:spTree>
    <p:extLst>
      <p:ext uri="{BB962C8B-B14F-4D97-AF65-F5344CB8AC3E}">
        <p14:creationId xmlns:p14="http://schemas.microsoft.com/office/powerpoint/2010/main" val="1052276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BC32-843E-A29E-4949-D405258E19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369025-77C9-B1F8-859C-E296929290AF}"/>
              </a:ext>
            </a:extLst>
          </p:cNvPr>
          <p:cNvSpPr>
            <a:spLocks noGrp="1"/>
          </p:cNvSpPr>
          <p:nvPr>
            <p:ph type="ctrTitle"/>
          </p:nvPr>
        </p:nvSpPr>
        <p:spPr/>
        <p:txBody>
          <a:bodyPr/>
          <a:lstStyle/>
          <a:p>
            <a:r>
              <a:rPr lang="en-US" dirty="0">
                <a:solidFill>
                  <a:schemeClr val="bg1"/>
                </a:solidFill>
              </a:rPr>
              <a:t>Secure Elements: Extending HSM</a:t>
            </a:r>
          </a:p>
        </p:txBody>
      </p:sp>
    </p:spTree>
    <p:extLst>
      <p:ext uri="{BB962C8B-B14F-4D97-AF65-F5344CB8AC3E}">
        <p14:creationId xmlns:p14="http://schemas.microsoft.com/office/powerpoint/2010/main" val="2538828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Snipped 6">
            <a:extLst>
              <a:ext uri="{FF2B5EF4-FFF2-40B4-BE49-F238E27FC236}">
                <a16:creationId xmlns:a16="http://schemas.microsoft.com/office/drawing/2014/main" id="{E3570D47-D13B-A160-DC24-6B988809E228}"/>
              </a:ext>
            </a:extLst>
          </p:cNvPr>
          <p:cNvSpPr/>
          <p:nvPr/>
        </p:nvSpPr>
        <p:spPr>
          <a:xfrm>
            <a:off x="1031351" y="1451096"/>
            <a:ext cx="3456000" cy="1944000"/>
          </a:xfrm>
          <a:prstGeom prst="snip2DiagRect">
            <a:avLst>
              <a:gd name="adj1" fmla="val 4691"/>
              <a:gd name="adj2" fmla="val 0"/>
            </a:avLst>
          </a:prstGeom>
          <a:solidFill>
            <a:schemeClr val="bg1"/>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A75"/>
              </a:solidFill>
              <a:effectLst/>
              <a:uLnTx/>
              <a:uFillTx/>
              <a:latin typeface="Century Gothic" panose="020F0302020204030204"/>
              <a:ea typeface="+mn-ea"/>
              <a:cs typeface="+mn-cs"/>
            </a:endParaRPr>
          </a:p>
        </p:txBody>
      </p:sp>
      <p:grpSp>
        <p:nvGrpSpPr>
          <p:cNvPr id="8" name="Group 7">
            <a:extLst>
              <a:ext uri="{FF2B5EF4-FFF2-40B4-BE49-F238E27FC236}">
                <a16:creationId xmlns:a16="http://schemas.microsoft.com/office/drawing/2014/main" id="{77F0DD11-881F-C89D-9C5E-617E2E73E84A}"/>
              </a:ext>
            </a:extLst>
          </p:cNvPr>
          <p:cNvGrpSpPr/>
          <p:nvPr/>
        </p:nvGrpSpPr>
        <p:grpSpPr>
          <a:xfrm>
            <a:off x="3452953" y="3188994"/>
            <a:ext cx="920602" cy="74305"/>
            <a:chOff x="696000" y="1460737"/>
            <a:chExt cx="920602" cy="112014"/>
          </a:xfrm>
        </p:grpSpPr>
        <p:sp>
          <p:nvSpPr>
            <p:cNvPr id="11" name="Parallelogram 10">
              <a:extLst>
                <a:ext uri="{FF2B5EF4-FFF2-40B4-BE49-F238E27FC236}">
                  <a16:creationId xmlns:a16="http://schemas.microsoft.com/office/drawing/2014/main" id="{4014701A-CD3E-AEAF-A125-0CD218D3EA9D}"/>
                </a:ext>
              </a:extLst>
            </p:cNvPr>
            <p:cNvSpPr/>
            <p:nvPr/>
          </p:nvSpPr>
          <p:spPr>
            <a:xfrm rot="10800000">
              <a:off x="1217376"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Parallelogram 11">
              <a:extLst>
                <a:ext uri="{FF2B5EF4-FFF2-40B4-BE49-F238E27FC236}">
                  <a16:creationId xmlns:a16="http://schemas.microsoft.com/office/drawing/2014/main" id="{271F98BE-A806-FBE0-7EDE-F7023A0A666A}"/>
                </a:ext>
              </a:extLst>
            </p:cNvPr>
            <p:cNvSpPr/>
            <p:nvPr/>
          </p:nvSpPr>
          <p:spPr>
            <a:xfrm rot="10800000">
              <a:off x="1165239"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Parallelogram 12">
              <a:extLst>
                <a:ext uri="{FF2B5EF4-FFF2-40B4-BE49-F238E27FC236}">
                  <a16:creationId xmlns:a16="http://schemas.microsoft.com/office/drawing/2014/main" id="{84970F29-00C6-6890-61F7-AFC3A25EFDF4}"/>
                </a:ext>
              </a:extLst>
            </p:cNvPr>
            <p:cNvSpPr/>
            <p:nvPr/>
          </p:nvSpPr>
          <p:spPr>
            <a:xfrm rot="10800000">
              <a:off x="1113101"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4" name="Parallelogram 13">
              <a:extLst>
                <a:ext uri="{FF2B5EF4-FFF2-40B4-BE49-F238E27FC236}">
                  <a16:creationId xmlns:a16="http://schemas.microsoft.com/office/drawing/2014/main" id="{21934F09-483C-D81A-864E-FD0E158453FD}"/>
                </a:ext>
              </a:extLst>
            </p:cNvPr>
            <p:cNvSpPr/>
            <p:nvPr/>
          </p:nvSpPr>
          <p:spPr>
            <a:xfrm rot="10800000">
              <a:off x="1060963"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Parallelogram 14">
              <a:extLst>
                <a:ext uri="{FF2B5EF4-FFF2-40B4-BE49-F238E27FC236}">
                  <a16:creationId xmlns:a16="http://schemas.microsoft.com/office/drawing/2014/main" id="{DEB1C5B6-E1F7-F9F4-A795-A4EB715EEE02}"/>
                </a:ext>
              </a:extLst>
            </p:cNvPr>
            <p:cNvSpPr/>
            <p:nvPr/>
          </p:nvSpPr>
          <p:spPr>
            <a:xfrm rot="10800000">
              <a:off x="1008826"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Parallelogram 15">
              <a:extLst>
                <a:ext uri="{FF2B5EF4-FFF2-40B4-BE49-F238E27FC236}">
                  <a16:creationId xmlns:a16="http://schemas.microsoft.com/office/drawing/2014/main" id="{900DDD52-2B1C-CCF8-F8C4-99C209D71635}"/>
                </a:ext>
              </a:extLst>
            </p:cNvPr>
            <p:cNvSpPr/>
            <p:nvPr/>
          </p:nvSpPr>
          <p:spPr>
            <a:xfrm rot="10800000">
              <a:off x="956688"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7" name="Parallelogram 16">
              <a:extLst>
                <a:ext uri="{FF2B5EF4-FFF2-40B4-BE49-F238E27FC236}">
                  <a16:creationId xmlns:a16="http://schemas.microsoft.com/office/drawing/2014/main" id="{2DF3864A-D063-D284-8B69-E5A38899675E}"/>
                </a:ext>
              </a:extLst>
            </p:cNvPr>
            <p:cNvSpPr/>
            <p:nvPr/>
          </p:nvSpPr>
          <p:spPr>
            <a:xfrm rot="10800000">
              <a:off x="904551"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8" name="Parallelogram 17">
              <a:extLst>
                <a:ext uri="{FF2B5EF4-FFF2-40B4-BE49-F238E27FC236}">
                  <a16:creationId xmlns:a16="http://schemas.microsoft.com/office/drawing/2014/main" id="{293DAB36-1C58-4E76-FA73-842FFA7ED1D9}"/>
                </a:ext>
              </a:extLst>
            </p:cNvPr>
            <p:cNvSpPr/>
            <p:nvPr/>
          </p:nvSpPr>
          <p:spPr>
            <a:xfrm rot="10800000">
              <a:off x="852413"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9" name="Parallelogram 18">
              <a:extLst>
                <a:ext uri="{FF2B5EF4-FFF2-40B4-BE49-F238E27FC236}">
                  <a16:creationId xmlns:a16="http://schemas.microsoft.com/office/drawing/2014/main" id="{B84DE096-06A1-763E-7BE6-48A5073B4C1B}"/>
                </a:ext>
              </a:extLst>
            </p:cNvPr>
            <p:cNvSpPr/>
            <p:nvPr/>
          </p:nvSpPr>
          <p:spPr>
            <a:xfrm rot="10800000">
              <a:off x="800275"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0" name="Parallelogram 19">
              <a:extLst>
                <a:ext uri="{FF2B5EF4-FFF2-40B4-BE49-F238E27FC236}">
                  <a16:creationId xmlns:a16="http://schemas.microsoft.com/office/drawing/2014/main" id="{35924E7D-71AC-3C4C-988D-D1BB7475D31B}"/>
                </a:ext>
              </a:extLst>
            </p:cNvPr>
            <p:cNvSpPr/>
            <p:nvPr/>
          </p:nvSpPr>
          <p:spPr>
            <a:xfrm rot="10800000">
              <a:off x="748138"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1" name="Parallelogram 20">
              <a:extLst>
                <a:ext uri="{FF2B5EF4-FFF2-40B4-BE49-F238E27FC236}">
                  <a16:creationId xmlns:a16="http://schemas.microsoft.com/office/drawing/2014/main" id="{7B0361D6-9CCD-2915-C389-2CB3106E4C89}"/>
                </a:ext>
              </a:extLst>
            </p:cNvPr>
            <p:cNvSpPr/>
            <p:nvPr/>
          </p:nvSpPr>
          <p:spPr>
            <a:xfrm rot="10800000">
              <a:off x="696000"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Parallelogram 21">
              <a:extLst>
                <a:ext uri="{FF2B5EF4-FFF2-40B4-BE49-F238E27FC236}">
                  <a16:creationId xmlns:a16="http://schemas.microsoft.com/office/drawing/2014/main" id="{C5B139D5-B5C3-A74C-34E7-952CC067F37F}"/>
                </a:ext>
              </a:extLst>
            </p:cNvPr>
            <p:cNvSpPr/>
            <p:nvPr/>
          </p:nvSpPr>
          <p:spPr>
            <a:xfrm>
              <a:off x="1269514"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3" name="Parallelogram 22">
              <a:extLst>
                <a:ext uri="{FF2B5EF4-FFF2-40B4-BE49-F238E27FC236}">
                  <a16:creationId xmlns:a16="http://schemas.microsoft.com/office/drawing/2014/main" id="{65EBDEAC-01A4-2DC0-ED96-9D6390233AE2}"/>
                </a:ext>
              </a:extLst>
            </p:cNvPr>
            <p:cNvSpPr/>
            <p:nvPr/>
          </p:nvSpPr>
          <p:spPr>
            <a:xfrm>
              <a:off x="1321652"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Parallelogram 23">
              <a:extLst>
                <a:ext uri="{FF2B5EF4-FFF2-40B4-BE49-F238E27FC236}">
                  <a16:creationId xmlns:a16="http://schemas.microsoft.com/office/drawing/2014/main" id="{773D988A-E12F-ED17-8640-CC58462AAA60}"/>
                </a:ext>
              </a:extLst>
            </p:cNvPr>
            <p:cNvSpPr/>
            <p:nvPr/>
          </p:nvSpPr>
          <p:spPr>
            <a:xfrm>
              <a:off x="1373789"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Parallelogram 24">
              <a:extLst>
                <a:ext uri="{FF2B5EF4-FFF2-40B4-BE49-F238E27FC236}">
                  <a16:creationId xmlns:a16="http://schemas.microsoft.com/office/drawing/2014/main" id="{BC49FFE0-7AD8-E5BA-3EA8-0BD2B4101630}"/>
                </a:ext>
              </a:extLst>
            </p:cNvPr>
            <p:cNvSpPr/>
            <p:nvPr/>
          </p:nvSpPr>
          <p:spPr>
            <a:xfrm>
              <a:off x="1425927"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6" name="Parallelogram 25">
              <a:extLst>
                <a:ext uri="{FF2B5EF4-FFF2-40B4-BE49-F238E27FC236}">
                  <a16:creationId xmlns:a16="http://schemas.microsoft.com/office/drawing/2014/main" id="{45FBF3BD-B8F3-953F-765C-2FA40C46F098}"/>
                </a:ext>
              </a:extLst>
            </p:cNvPr>
            <p:cNvSpPr/>
            <p:nvPr/>
          </p:nvSpPr>
          <p:spPr>
            <a:xfrm>
              <a:off x="1530202"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Parallelogram 26">
              <a:extLst>
                <a:ext uri="{FF2B5EF4-FFF2-40B4-BE49-F238E27FC236}">
                  <a16:creationId xmlns:a16="http://schemas.microsoft.com/office/drawing/2014/main" id="{DFFC4A6B-71DE-8A00-7047-24E9B30B2FC9}"/>
                </a:ext>
              </a:extLst>
            </p:cNvPr>
            <p:cNvSpPr/>
            <p:nvPr/>
          </p:nvSpPr>
          <p:spPr>
            <a:xfrm>
              <a:off x="1478064"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9" name="TextBox 8">
            <a:extLst>
              <a:ext uri="{FF2B5EF4-FFF2-40B4-BE49-F238E27FC236}">
                <a16:creationId xmlns:a16="http://schemas.microsoft.com/office/drawing/2014/main" id="{F61BF70B-4C9E-A31F-1CC4-804802FF55FF}"/>
              </a:ext>
            </a:extLst>
          </p:cNvPr>
          <p:cNvSpPr txBox="1"/>
          <p:nvPr/>
        </p:nvSpPr>
        <p:spPr>
          <a:xfrm>
            <a:off x="2081703" y="2146100"/>
            <a:ext cx="2312295" cy="55399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42A75"/>
                </a:solidFill>
                <a:effectLst/>
                <a:uLnTx/>
                <a:uFillTx/>
                <a:latin typeface="Century Gothic" panose="020F0302020204030204"/>
                <a:ea typeface="+mn-ea"/>
                <a:cs typeface="+mn-cs"/>
              </a:rPr>
              <a:t>µProcessor A-Class</a:t>
            </a:r>
            <a:br>
              <a:rPr kumimoji="0" lang="en-US" b="1" i="0" u="none" strike="noStrike" kern="1200" cap="none" spc="0" normalizeH="0" baseline="0" noProof="0">
                <a:ln>
                  <a:noFill/>
                </a:ln>
                <a:solidFill>
                  <a:srgbClr val="242A75"/>
                </a:solidFill>
                <a:effectLst/>
                <a:uLnTx/>
                <a:uFillTx/>
                <a:latin typeface="Century Gothic" panose="020F0302020204030204"/>
                <a:ea typeface="+mn-ea"/>
                <a:cs typeface="+mn-cs"/>
              </a:rPr>
            </a:br>
            <a:r>
              <a:rPr lang="en-US">
                <a:solidFill>
                  <a:srgbClr val="242A75"/>
                </a:solidFill>
                <a:latin typeface="Century Gothic" panose="020F0302020204030204"/>
              </a:rPr>
              <a:t>(T</a:t>
            </a:r>
            <a:r>
              <a:rPr kumimoji="0" lang="en-US" b="0" i="0" u="none" strike="noStrike" kern="1200" cap="none" spc="0" normalizeH="0" baseline="0" noProof="0">
                <a:ln>
                  <a:noFill/>
                </a:ln>
                <a:solidFill>
                  <a:srgbClr val="242A75"/>
                </a:solidFill>
                <a:effectLst/>
                <a:uLnTx/>
                <a:uFillTx/>
                <a:latin typeface="Century Gothic" panose="020F0302020204030204"/>
                <a:ea typeface="+mn-ea"/>
                <a:cs typeface="+mn-cs"/>
              </a:rPr>
              <a:t>EE, TZ)</a:t>
            </a:r>
          </a:p>
        </p:txBody>
      </p:sp>
      <p:sp>
        <p:nvSpPr>
          <p:cNvPr id="10" name="Freeform: Shape 9">
            <a:extLst>
              <a:ext uri="{FF2B5EF4-FFF2-40B4-BE49-F238E27FC236}">
                <a16:creationId xmlns:a16="http://schemas.microsoft.com/office/drawing/2014/main" id="{A33C70F0-1761-2C19-875A-C33728FADD48}"/>
              </a:ext>
            </a:extLst>
          </p:cNvPr>
          <p:cNvSpPr/>
          <p:nvPr/>
        </p:nvSpPr>
        <p:spPr>
          <a:xfrm>
            <a:off x="1031351" y="1789375"/>
            <a:ext cx="1428948" cy="1267444"/>
          </a:xfrm>
          <a:custGeom>
            <a:avLst/>
            <a:gdLst>
              <a:gd name="connsiteX0" fmla="*/ 0 w 1428948"/>
              <a:gd name="connsiteY0" fmla="*/ 0 h 1267444"/>
              <a:gd name="connsiteX1" fmla="*/ 171450 w 1428948"/>
              <a:gd name="connsiteY1" fmla="*/ 0 h 1267444"/>
              <a:gd name="connsiteX2" fmla="*/ 1257498 w 1428948"/>
              <a:gd name="connsiteY2" fmla="*/ 0 h 1267444"/>
              <a:gd name="connsiteX3" fmla="*/ 1428948 w 1428948"/>
              <a:gd name="connsiteY3" fmla="*/ 0 h 1267444"/>
              <a:gd name="connsiteX4" fmla="*/ 748762 w 1428948"/>
              <a:gd name="connsiteY4" fmla="*/ 1267444 h 1267444"/>
              <a:gd name="connsiteX5" fmla="*/ 577312 w 1428948"/>
              <a:gd name="connsiteY5" fmla="*/ 1267444 h 1267444"/>
              <a:gd name="connsiteX6" fmla="*/ 171450 w 1428948"/>
              <a:gd name="connsiteY6" fmla="*/ 1267444 h 1267444"/>
              <a:gd name="connsiteX7" fmla="*/ 0 w 1428948"/>
              <a:gd name="connsiteY7" fmla="*/ 1267444 h 1267444"/>
              <a:gd name="connsiteX0" fmla="*/ 0 w 1428948"/>
              <a:gd name="connsiteY0" fmla="*/ 0 h 1267444"/>
              <a:gd name="connsiteX1" fmla="*/ 1257498 w 1428948"/>
              <a:gd name="connsiteY1" fmla="*/ 0 h 1267444"/>
              <a:gd name="connsiteX2" fmla="*/ 1428948 w 1428948"/>
              <a:gd name="connsiteY2" fmla="*/ 0 h 1267444"/>
              <a:gd name="connsiteX3" fmla="*/ 748762 w 1428948"/>
              <a:gd name="connsiteY3" fmla="*/ 1267444 h 1267444"/>
              <a:gd name="connsiteX4" fmla="*/ 577312 w 1428948"/>
              <a:gd name="connsiteY4" fmla="*/ 1267444 h 1267444"/>
              <a:gd name="connsiteX5" fmla="*/ 171450 w 1428948"/>
              <a:gd name="connsiteY5" fmla="*/ 1267444 h 1267444"/>
              <a:gd name="connsiteX6" fmla="*/ 0 w 1428948"/>
              <a:gd name="connsiteY6" fmla="*/ 1267444 h 1267444"/>
              <a:gd name="connsiteX7" fmla="*/ 0 w 1428948"/>
              <a:gd name="connsiteY7" fmla="*/ 0 h 1267444"/>
              <a:gd name="connsiteX0" fmla="*/ 0 w 1428948"/>
              <a:gd name="connsiteY0" fmla="*/ 0 h 1267444"/>
              <a:gd name="connsiteX1" fmla="*/ 1428948 w 1428948"/>
              <a:gd name="connsiteY1" fmla="*/ 0 h 1267444"/>
              <a:gd name="connsiteX2" fmla="*/ 748762 w 1428948"/>
              <a:gd name="connsiteY2" fmla="*/ 1267444 h 1267444"/>
              <a:gd name="connsiteX3" fmla="*/ 577312 w 1428948"/>
              <a:gd name="connsiteY3" fmla="*/ 1267444 h 1267444"/>
              <a:gd name="connsiteX4" fmla="*/ 171450 w 1428948"/>
              <a:gd name="connsiteY4" fmla="*/ 1267444 h 1267444"/>
              <a:gd name="connsiteX5" fmla="*/ 0 w 1428948"/>
              <a:gd name="connsiteY5" fmla="*/ 1267444 h 1267444"/>
              <a:gd name="connsiteX6" fmla="*/ 0 w 1428948"/>
              <a:gd name="connsiteY6" fmla="*/ 0 h 1267444"/>
              <a:gd name="connsiteX0" fmla="*/ 0 w 1428948"/>
              <a:gd name="connsiteY0" fmla="*/ 0 h 1267444"/>
              <a:gd name="connsiteX1" fmla="*/ 1428948 w 1428948"/>
              <a:gd name="connsiteY1" fmla="*/ 0 h 1267444"/>
              <a:gd name="connsiteX2" fmla="*/ 748762 w 1428948"/>
              <a:gd name="connsiteY2" fmla="*/ 1267444 h 1267444"/>
              <a:gd name="connsiteX3" fmla="*/ 171450 w 1428948"/>
              <a:gd name="connsiteY3" fmla="*/ 1267444 h 1267444"/>
              <a:gd name="connsiteX4" fmla="*/ 0 w 1428948"/>
              <a:gd name="connsiteY4" fmla="*/ 1267444 h 1267444"/>
              <a:gd name="connsiteX5" fmla="*/ 0 w 1428948"/>
              <a:gd name="connsiteY5" fmla="*/ 0 h 1267444"/>
              <a:gd name="connsiteX0" fmla="*/ 0 w 1428948"/>
              <a:gd name="connsiteY0" fmla="*/ 0 h 1267444"/>
              <a:gd name="connsiteX1" fmla="*/ 1428948 w 1428948"/>
              <a:gd name="connsiteY1" fmla="*/ 0 h 1267444"/>
              <a:gd name="connsiteX2" fmla="*/ 748762 w 1428948"/>
              <a:gd name="connsiteY2" fmla="*/ 1267444 h 1267444"/>
              <a:gd name="connsiteX3" fmla="*/ 0 w 1428948"/>
              <a:gd name="connsiteY3" fmla="*/ 1267444 h 1267444"/>
              <a:gd name="connsiteX4" fmla="*/ 0 w 1428948"/>
              <a:gd name="connsiteY4" fmla="*/ 0 h 12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48" h="1267444">
                <a:moveTo>
                  <a:pt x="0" y="0"/>
                </a:moveTo>
                <a:lnTo>
                  <a:pt x="1428948" y="0"/>
                </a:lnTo>
                <a:lnTo>
                  <a:pt x="748762" y="1267444"/>
                </a:lnTo>
                <a:lnTo>
                  <a:pt x="0" y="126744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8" name="Graphic 114">
            <a:extLst>
              <a:ext uri="{FF2B5EF4-FFF2-40B4-BE49-F238E27FC236}">
                <a16:creationId xmlns:a16="http://schemas.microsoft.com/office/drawing/2014/main" id="{EF610594-34FD-E1F3-1CF5-007EF815779E}"/>
              </a:ext>
            </a:extLst>
          </p:cNvPr>
          <p:cNvPicPr>
            <a:picLocks noChangeAspect="1"/>
          </p:cNvPicPr>
          <p:nvPr/>
        </p:nvPicPr>
        <p:blipFill>
          <a:blip r:embed="rId3"/>
          <a:stretch>
            <a:fillRect/>
          </a:stretch>
        </p:blipFill>
        <p:spPr>
          <a:xfrm>
            <a:off x="1286527" y="2153097"/>
            <a:ext cx="540000" cy="540000"/>
          </a:xfrm>
          <a:prstGeom prst="rect">
            <a:avLst/>
          </a:prstGeom>
        </p:spPr>
      </p:pic>
      <p:sp>
        <p:nvSpPr>
          <p:cNvPr id="30" name="Rectangle: Diagonal Corners Snipped 29">
            <a:extLst>
              <a:ext uri="{FF2B5EF4-FFF2-40B4-BE49-F238E27FC236}">
                <a16:creationId xmlns:a16="http://schemas.microsoft.com/office/drawing/2014/main" id="{B4D27B4A-1ABC-27E0-FB84-2D1D25EA8B95}"/>
              </a:ext>
            </a:extLst>
          </p:cNvPr>
          <p:cNvSpPr/>
          <p:nvPr/>
        </p:nvSpPr>
        <p:spPr>
          <a:xfrm>
            <a:off x="6861835" y="1451096"/>
            <a:ext cx="3456000" cy="1944000"/>
          </a:xfrm>
          <a:prstGeom prst="snip2DiagRect">
            <a:avLst>
              <a:gd name="adj1" fmla="val 4691"/>
              <a:gd name="adj2" fmla="val 0"/>
            </a:avLst>
          </a:prstGeom>
          <a:solidFill>
            <a:schemeClr val="bg1"/>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A75"/>
              </a:solidFill>
              <a:effectLst/>
              <a:uLnTx/>
              <a:uFillTx/>
              <a:latin typeface="Century Gothic" panose="020F0302020204030204"/>
              <a:ea typeface="+mn-ea"/>
              <a:cs typeface="+mn-cs"/>
            </a:endParaRPr>
          </a:p>
        </p:txBody>
      </p:sp>
      <p:grpSp>
        <p:nvGrpSpPr>
          <p:cNvPr id="31" name="Group 30">
            <a:extLst>
              <a:ext uri="{FF2B5EF4-FFF2-40B4-BE49-F238E27FC236}">
                <a16:creationId xmlns:a16="http://schemas.microsoft.com/office/drawing/2014/main" id="{808113E8-5BB9-464A-06B3-2DB8481C7C3D}"/>
              </a:ext>
            </a:extLst>
          </p:cNvPr>
          <p:cNvGrpSpPr/>
          <p:nvPr/>
        </p:nvGrpSpPr>
        <p:grpSpPr>
          <a:xfrm>
            <a:off x="9283437" y="3188994"/>
            <a:ext cx="920602" cy="74305"/>
            <a:chOff x="696000" y="1460737"/>
            <a:chExt cx="920602" cy="112014"/>
          </a:xfrm>
        </p:grpSpPr>
        <p:sp>
          <p:nvSpPr>
            <p:cNvPr id="34" name="Parallelogram 33">
              <a:extLst>
                <a:ext uri="{FF2B5EF4-FFF2-40B4-BE49-F238E27FC236}">
                  <a16:creationId xmlns:a16="http://schemas.microsoft.com/office/drawing/2014/main" id="{F5D36094-B0B2-ED14-9A8D-6039697B142B}"/>
                </a:ext>
              </a:extLst>
            </p:cNvPr>
            <p:cNvSpPr/>
            <p:nvPr/>
          </p:nvSpPr>
          <p:spPr>
            <a:xfrm rot="10800000">
              <a:off x="1217376"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5" name="Parallelogram 34">
              <a:extLst>
                <a:ext uri="{FF2B5EF4-FFF2-40B4-BE49-F238E27FC236}">
                  <a16:creationId xmlns:a16="http://schemas.microsoft.com/office/drawing/2014/main" id="{75770934-8E77-6905-2D53-231215CD71FC}"/>
                </a:ext>
              </a:extLst>
            </p:cNvPr>
            <p:cNvSpPr/>
            <p:nvPr/>
          </p:nvSpPr>
          <p:spPr>
            <a:xfrm rot="10800000">
              <a:off x="1165239"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6" name="Parallelogram 35">
              <a:extLst>
                <a:ext uri="{FF2B5EF4-FFF2-40B4-BE49-F238E27FC236}">
                  <a16:creationId xmlns:a16="http://schemas.microsoft.com/office/drawing/2014/main" id="{40185286-4754-461F-1CF6-082CD810A56C}"/>
                </a:ext>
              </a:extLst>
            </p:cNvPr>
            <p:cNvSpPr/>
            <p:nvPr/>
          </p:nvSpPr>
          <p:spPr>
            <a:xfrm rot="10800000">
              <a:off x="1113101"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7" name="Parallelogram 36">
              <a:extLst>
                <a:ext uri="{FF2B5EF4-FFF2-40B4-BE49-F238E27FC236}">
                  <a16:creationId xmlns:a16="http://schemas.microsoft.com/office/drawing/2014/main" id="{926B9E97-380D-B612-7FEA-AC174F72624E}"/>
                </a:ext>
              </a:extLst>
            </p:cNvPr>
            <p:cNvSpPr/>
            <p:nvPr/>
          </p:nvSpPr>
          <p:spPr>
            <a:xfrm rot="10800000">
              <a:off x="1060963"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Parallelogram 37">
              <a:extLst>
                <a:ext uri="{FF2B5EF4-FFF2-40B4-BE49-F238E27FC236}">
                  <a16:creationId xmlns:a16="http://schemas.microsoft.com/office/drawing/2014/main" id="{3CF06134-1FC6-96FD-C380-BBCD7B8C8AF9}"/>
                </a:ext>
              </a:extLst>
            </p:cNvPr>
            <p:cNvSpPr/>
            <p:nvPr/>
          </p:nvSpPr>
          <p:spPr>
            <a:xfrm rot="10800000">
              <a:off x="1008826"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9" name="Parallelogram 38">
              <a:extLst>
                <a:ext uri="{FF2B5EF4-FFF2-40B4-BE49-F238E27FC236}">
                  <a16:creationId xmlns:a16="http://schemas.microsoft.com/office/drawing/2014/main" id="{103C98BD-155E-BED2-2E2D-D6FA1E75654E}"/>
                </a:ext>
              </a:extLst>
            </p:cNvPr>
            <p:cNvSpPr/>
            <p:nvPr/>
          </p:nvSpPr>
          <p:spPr>
            <a:xfrm rot="10800000">
              <a:off x="956688"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0" name="Parallelogram 39">
              <a:extLst>
                <a:ext uri="{FF2B5EF4-FFF2-40B4-BE49-F238E27FC236}">
                  <a16:creationId xmlns:a16="http://schemas.microsoft.com/office/drawing/2014/main" id="{CEEEDE20-6D48-0778-A5DA-D8F25940728C}"/>
                </a:ext>
              </a:extLst>
            </p:cNvPr>
            <p:cNvSpPr/>
            <p:nvPr/>
          </p:nvSpPr>
          <p:spPr>
            <a:xfrm rot="10800000">
              <a:off x="904551"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1" name="Parallelogram 40">
              <a:extLst>
                <a:ext uri="{FF2B5EF4-FFF2-40B4-BE49-F238E27FC236}">
                  <a16:creationId xmlns:a16="http://schemas.microsoft.com/office/drawing/2014/main" id="{1879349D-7928-64AF-E73F-586155D8F4E8}"/>
                </a:ext>
              </a:extLst>
            </p:cNvPr>
            <p:cNvSpPr/>
            <p:nvPr/>
          </p:nvSpPr>
          <p:spPr>
            <a:xfrm rot="10800000">
              <a:off x="852413"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2" name="Parallelogram 41">
              <a:extLst>
                <a:ext uri="{FF2B5EF4-FFF2-40B4-BE49-F238E27FC236}">
                  <a16:creationId xmlns:a16="http://schemas.microsoft.com/office/drawing/2014/main" id="{F2253326-853D-7CC2-23B8-473C94FE560D}"/>
                </a:ext>
              </a:extLst>
            </p:cNvPr>
            <p:cNvSpPr/>
            <p:nvPr/>
          </p:nvSpPr>
          <p:spPr>
            <a:xfrm rot="10800000">
              <a:off x="800275"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3" name="Parallelogram 42">
              <a:extLst>
                <a:ext uri="{FF2B5EF4-FFF2-40B4-BE49-F238E27FC236}">
                  <a16:creationId xmlns:a16="http://schemas.microsoft.com/office/drawing/2014/main" id="{4FAE065F-D227-D41C-F9D8-88869474A283}"/>
                </a:ext>
              </a:extLst>
            </p:cNvPr>
            <p:cNvSpPr/>
            <p:nvPr/>
          </p:nvSpPr>
          <p:spPr>
            <a:xfrm rot="10800000">
              <a:off x="748138"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4" name="Parallelogram 43">
              <a:extLst>
                <a:ext uri="{FF2B5EF4-FFF2-40B4-BE49-F238E27FC236}">
                  <a16:creationId xmlns:a16="http://schemas.microsoft.com/office/drawing/2014/main" id="{F777B80E-EB80-2834-AD2F-865CCA88A8C1}"/>
                </a:ext>
              </a:extLst>
            </p:cNvPr>
            <p:cNvSpPr/>
            <p:nvPr/>
          </p:nvSpPr>
          <p:spPr>
            <a:xfrm rot="10800000">
              <a:off x="696000"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5" name="Parallelogram 44">
              <a:extLst>
                <a:ext uri="{FF2B5EF4-FFF2-40B4-BE49-F238E27FC236}">
                  <a16:creationId xmlns:a16="http://schemas.microsoft.com/office/drawing/2014/main" id="{8807E504-8B79-7629-F750-1E4E966CC61D}"/>
                </a:ext>
              </a:extLst>
            </p:cNvPr>
            <p:cNvSpPr/>
            <p:nvPr/>
          </p:nvSpPr>
          <p:spPr>
            <a:xfrm>
              <a:off x="1269514"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6" name="Parallelogram 45">
              <a:extLst>
                <a:ext uri="{FF2B5EF4-FFF2-40B4-BE49-F238E27FC236}">
                  <a16:creationId xmlns:a16="http://schemas.microsoft.com/office/drawing/2014/main" id="{1DC332FE-9189-98CB-2064-A776F568F771}"/>
                </a:ext>
              </a:extLst>
            </p:cNvPr>
            <p:cNvSpPr/>
            <p:nvPr/>
          </p:nvSpPr>
          <p:spPr>
            <a:xfrm>
              <a:off x="1321652"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7" name="Parallelogram 46">
              <a:extLst>
                <a:ext uri="{FF2B5EF4-FFF2-40B4-BE49-F238E27FC236}">
                  <a16:creationId xmlns:a16="http://schemas.microsoft.com/office/drawing/2014/main" id="{C16B8468-BCFD-4FFB-8152-0A145633BD01}"/>
                </a:ext>
              </a:extLst>
            </p:cNvPr>
            <p:cNvSpPr/>
            <p:nvPr/>
          </p:nvSpPr>
          <p:spPr>
            <a:xfrm>
              <a:off x="1373789"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8" name="Parallelogram 47">
              <a:extLst>
                <a:ext uri="{FF2B5EF4-FFF2-40B4-BE49-F238E27FC236}">
                  <a16:creationId xmlns:a16="http://schemas.microsoft.com/office/drawing/2014/main" id="{EBBBF120-DDDA-522D-F967-82DF7B24C11A}"/>
                </a:ext>
              </a:extLst>
            </p:cNvPr>
            <p:cNvSpPr/>
            <p:nvPr/>
          </p:nvSpPr>
          <p:spPr>
            <a:xfrm>
              <a:off x="1425927"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9" name="Parallelogram 48">
              <a:extLst>
                <a:ext uri="{FF2B5EF4-FFF2-40B4-BE49-F238E27FC236}">
                  <a16:creationId xmlns:a16="http://schemas.microsoft.com/office/drawing/2014/main" id="{285E731E-6DA4-150F-8395-ABBBC511B197}"/>
                </a:ext>
              </a:extLst>
            </p:cNvPr>
            <p:cNvSpPr/>
            <p:nvPr/>
          </p:nvSpPr>
          <p:spPr>
            <a:xfrm>
              <a:off x="1530202"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0" name="Parallelogram 49">
              <a:extLst>
                <a:ext uri="{FF2B5EF4-FFF2-40B4-BE49-F238E27FC236}">
                  <a16:creationId xmlns:a16="http://schemas.microsoft.com/office/drawing/2014/main" id="{2437DD14-749F-91B6-5A50-D507AB145D6A}"/>
                </a:ext>
              </a:extLst>
            </p:cNvPr>
            <p:cNvSpPr/>
            <p:nvPr/>
          </p:nvSpPr>
          <p:spPr>
            <a:xfrm>
              <a:off x="1478064" y="1460737"/>
              <a:ext cx="86400" cy="112014"/>
            </a:xfrm>
            <a:prstGeom prst="parallelogram">
              <a:avLst>
                <a:gd name="adj" fmla="val 87408"/>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32" name="TextBox 31">
            <a:extLst>
              <a:ext uri="{FF2B5EF4-FFF2-40B4-BE49-F238E27FC236}">
                <a16:creationId xmlns:a16="http://schemas.microsoft.com/office/drawing/2014/main" id="{391D7216-C850-6383-C1FC-DE3D4A660DB9}"/>
              </a:ext>
            </a:extLst>
          </p:cNvPr>
          <p:cNvSpPr txBox="1"/>
          <p:nvPr/>
        </p:nvSpPr>
        <p:spPr>
          <a:xfrm>
            <a:off x="8288839" y="2146100"/>
            <a:ext cx="1915200" cy="55399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42A75"/>
                </a:solidFill>
                <a:effectLst/>
                <a:uLnTx/>
                <a:uFillTx/>
                <a:latin typeface="Century Gothic" panose="020F0302020204030204"/>
                <a:ea typeface="+mn-ea"/>
                <a:cs typeface="+mn-cs"/>
              </a:rPr>
              <a:t>µController</a:t>
            </a:r>
            <a:br>
              <a:rPr kumimoji="0" lang="en-US" b="0" i="0" u="none" strike="noStrike" kern="1200" cap="none" spc="0" normalizeH="0" baseline="0" noProof="0">
                <a:ln>
                  <a:noFill/>
                </a:ln>
                <a:solidFill>
                  <a:srgbClr val="242A75"/>
                </a:solidFill>
                <a:effectLst/>
                <a:uLnTx/>
                <a:uFillTx/>
                <a:latin typeface="Century Gothic" panose="020F0302020204030204"/>
                <a:ea typeface="+mn-ea"/>
                <a:cs typeface="+mn-cs"/>
              </a:rPr>
            </a:br>
            <a:r>
              <a:rPr kumimoji="0" lang="en-US" b="0" i="0" u="none" strike="noStrike" kern="1200" cap="none" spc="0" normalizeH="0" baseline="0" noProof="0">
                <a:ln>
                  <a:noFill/>
                </a:ln>
                <a:solidFill>
                  <a:srgbClr val="242A75"/>
                </a:solidFill>
                <a:effectLst/>
                <a:uLnTx/>
                <a:uFillTx/>
                <a:latin typeface="Century Gothic" panose="020F0302020204030204"/>
                <a:ea typeface="+mn-ea"/>
                <a:cs typeface="+mn-cs"/>
              </a:rPr>
              <a:t>(HSM)</a:t>
            </a:r>
          </a:p>
        </p:txBody>
      </p:sp>
      <p:sp>
        <p:nvSpPr>
          <p:cNvPr id="33" name="Freeform: Shape 32">
            <a:extLst>
              <a:ext uri="{FF2B5EF4-FFF2-40B4-BE49-F238E27FC236}">
                <a16:creationId xmlns:a16="http://schemas.microsoft.com/office/drawing/2014/main" id="{E92CAD26-0DD0-498B-AE3F-E61191DF74CA}"/>
              </a:ext>
            </a:extLst>
          </p:cNvPr>
          <p:cNvSpPr/>
          <p:nvPr/>
        </p:nvSpPr>
        <p:spPr>
          <a:xfrm>
            <a:off x="6861835" y="1789375"/>
            <a:ext cx="1428948" cy="1267444"/>
          </a:xfrm>
          <a:custGeom>
            <a:avLst/>
            <a:gdLst>
              <a:gd name="connsiteX0" fmla="*/ 0 w 1428948"/>
              <a:gd name="connsiteY0" fmla="*/ 0 h 1267444"/>
              <a:gd name="connsiteX1" fmla="*/ 171450 w 1428948"/>
              <a:gd name="connsiteY1" fmla="*/ 0 h 1267444"/>
              <a:gd name="connsiteX2" fmla="*/ 1257498 w 1428948"/>
              <a:gd name="connsiteY2" fmla="*/ 0 h 1267444"/>
              <a:gd name="connsiteX3" fmla="*/ 1428948 w 1428948"/>
              <a:gd name="connsiteY3" fmla="*/ 0 h 1267444"/>
              <a:gd name="connsiteX4" fmla="*/ 748762 w 1428948"/>
              <a:gd name="connsiteY4" fmla="*/ 1267444 h 1267444"/>
              <a:gd name="connsiteX5" fmla="*/ 577312 w 1428948"/>
              <a:gd name="connsiteY5" fmla="*/ 1267444 h 1267444"/>
              <a:gd name="connsiteX6" fmla="*/ 171450 w 1428948"/>
              <a:gd name="connsiteY6" fmla="*/ 1267444 h 1267444"/>
              <a:gd name="connsiteX7" fmla="*/ 0 w 1428948"/>
              <a:gd name="connsiteY7" fmla="*/ 1267444 h 1267444"/>
              <a:gd name="connsiteX0" fmla="*/ 0 w 1428948"/>
              <a:gd name="connsiteY0" fmla="*/ 0 h 1267444"/>
              <a:gd name="connsiteX1" fmla="*/ 1257498 w 1428948"/>
              <a:gd name="connsiteY1" fmla="*/ 0 h 1267444"/>
              <a:gd name="connsiteX2" fmla="*/ 1428948 w 1428948"/>
              <a:gd name="connsiteY2" fmla="*/ 0 h 1267444"/>
              <a:gd name="connsiteX3" fmla="*/ 748762 w 1428948"/>
              <a:gd name="connsiteY3" fmla="*/ 1267444 h 1267444"/>
              <a:gd name="connsiteX4" fmla="*/ 577312 w 1428948"/>
              <a:gd name="connsiteY4" fmla="*/ 1267444 h 1267444"/>
              <a:gd name="connsiteX5" fmla="*/ 171450 w 1428948"/>
              <a:gd name="connsiteY5" fmla="*/ 1267444 h 1267444"/>
              <a:gd name="connsiteX6" fmla="*/ 0 w 1428948"/>
              <a:gd name="connsiteY6" fmla="*/ 1267444 h 1267444"/>
              <a:gd name="connsiteX7" fmla="*/ 0 w 1428948"/>
              <a:gd name="connsiteY7" fmla="*/ 0 h 1267444"/>
              <a:gd name="connsiteX0" fmla="*/ 0 w 1428948"/>
              <a:gd name="connsiteY0" fmla="*/ 0 h 1267444"/>
              <a:gd name="connsiteX1" fmla="*/ 1428948 w 1428948"/>
              <a:gd name="connsiteY1" fmla="*/ 0 h 1267444"/>
              <a:gd name="connsiteX2" fmla="*/ 748762 w 1428948"/>
              <a:gd name="connsiteY2" fmla="*/ 1267444 h 1267444"/>
              <a:gd name="connsiteX3" fmla="*/ 577312 w 1428948"/>
              <a:gd name="connsiteY3" fmla="*/ 1267444 h 1267444"/>
              <a:gd name="connsiteX4" fmla="*/ 171450 w 1428948"/>
              <a:gd name="connsiteY4" fmla="*/ 1267444 h 1267444"/>
              <a:gd name="connsiteX5" fmla="*/ 0 w 1428948"/>
              <a:gd name="connsiteY5" fmla="*/ 1267444 h 1267444"/>
              <a:gd name="connsiteX6" fmla="*/ 0 w 1428948"/>
              <a:gd name="connsiteY6" fmla="*/ 0 h 1267444"/>
              <a:gd name="connsiteX0" fmla="*/ 0 w 1428948"/>
              <a:gd name="connsiteY0" fmla="*/ 0 h 1267444"/>
              <a:gd name="connsiteX1" fmla="*/ 1428948 w 1428948"/>
              <a:gd name="connsiteY1" fmla="*/ 0 h 1267444"/>
              <a:gd name="connsiteX2" fmla="*/ 748762 w 1428948"/>
              <a:gd name="connsiteY2" fmla="*/ 1267444 h 1267444"/>
              <a:gd name="connsiteX3" fmla="*/ 171450 w 1428948"/>
              <a:gd name="connsiteY3" fmla="*/ 1267444 h 1267444"/>
              <a:gd name="connsiteX4" fmla="*/ 0 w 1428948"/>
              <a:gd name="connsiteY4" fmla="*/ 1267444 h 1267444"/>
              <a:gd name="connsiteX5" fmla="*/ 0 w 1428948"/>
              <a:gd name="connsiteY5" fmla="*/ 0 h 1267444"/>
              <a:gd name="connsiteX0" fmla="*/ 0 w 1428948"/>
              <a:gd name="connsiteY0" fmla="*/ 0 h 1267444"/>
              <a:gd name="connsiteX1" fmla="*/ 1428948 w 1428948"/>
              <a:gd name="connsiteY1" fmla="*/ 0 h 1267444"/>
              <a:gd name="connsiteX2" fmla="*/ 748762 w 1428948"/>
              <a:gd name="connsiteY2" fmla="*/ 1267444 h 1267444"/>
              <a:gd name="connsiteX3" fmla="*/ 0 w 1428948"/>
              <a:gd name="connsiteY3" fmla="*/ 1267444 h 1267444"/>
              <a:gd name="connsiteX4" fmla="*/ 0 w 1428948"/>
              <a:gd name="connsiteY4" fmla="*/ 0 h 12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48" h="1267444">
                <a:moveTo>
                  <a:pt x="0" y="0"/>
                </a:moveTo>
                <a:lnTo>
                  <a:pt x="1428948" y="0"/>
                </a:lnTo>
                <a:lnTo>
                  <a:pt x="748762" y="1267444"/>
                </a:lnTo>
                <a:lnTo>
                  <a:pt x="0" y="126744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51" name="Graphic 114">
            <a:extLst>
              <a:ext uri="{FF2B5EF4-FFF2-40B4-BE49-F238E27FC236}">
                <a16:creationId xmlns:a16="http://schemas.microsoft.com/office/drawing/2014/main" id="{DDE14999-56CD-70DC-0841-645390475A7E}"/>
              </a:ext>
            </a:extLst>
          </p:cNvPr>
          <p:cNvPicPr>
            <a:picLocks noChangeAspect="1"/>
          </p:cNvPicPr>
          <p:nvPr/>
        </p:nvPicPr>
        <p:blipFill>
          <a:blip r:embed="rId3"/>
          <a:stretch>
            <a:fillRect/>
          </a:stretch>
        </p:blipFill>
        <p:spPr>
          <a:xfrm>
            <a:off x="7117011" y="2153096"/>
            <a:ext cx="540000" cy="540000"/>
          </a:xfrm>
          <a:prstGeom prst="rect">
            <a:avLst/>
          </a:prstGeom>
        </p:spPr>
      </p:pic>
      <p:sp>
        <p:nvSpPr>
          <p:cNvPr id="52" name="Text Placeholder 4">
            <a:extLst>
              <a:ext uri="{FF2B5EF4-FFF2-40B4-BE49-F238E27FC236}">
                <a16:creationId xmlns:a16="http://schemas.microsoft.com/office/drawing/2014/main" id="{A5262B4F-27DF-0CA1-317C-B94BA97E695D}"/>
              </a:ext>
            </a:extLst>
          </p:cNvPr>
          <p:cNvSpPr txBox="1">
            <a:spLocks/>
          </p:cNvSpPr>
          <p:nvPr/>
        </p:nvSpPr>
        <p:spPr>
          <a:xfrm>
            <a:off x="952048" y="3540855"/>
            <a:ext cx="3456000" cy="2741189"/>
          </a:xfrm>
          <a:prstGeom prst="rect">
            <a:avLst/>
          </a:prstGeom>
        </p:spPr>
        <p:txBody>
          <a:bodyPr/>
          <a:lstStyle>
            <a:lvl1pPr marL="216000" indent="-216000" algn="l" defTabSz="914400" rtl="0" eaLnBrk="1" latinLnBrk="0" hangingPunct="1">
              <a:lnSpc>
                <a:spcPct val="114000"/>
              </a:lnSpc>
              <a:spcBef>
                <a:spcPts val="1600"/>
              </a:spcBef>
              <a:buClrTx/>
              <a:buFontTx/>
              <a:buBlip>
                <a:blip r:embed="rId4"/>
              </a:buBlip>
              <a:defRPr sz="1800" b="1" kern="1200">
                <a:solidFill>
                  <a:schemeClr val="bg2"/>
                </a:solidFill>
                <a:latin typeface="+mn-lt"/>
                <a:ea typeface="+mn-ea"/>
                <a:cs typeface="+mn-cs"/>
              </a:defRPr>
            </a:lvl1pPr>
            <a:lvl2pPr marL="216000" indent="-216000" algn="l" defTabSz="914400" rtl="0" eaLnBrk="1" latinLnBrk="0" hangingPunct="1">
              <a:lnSpc>
                <a:spcPct val="114000"/>
              </a:lnSpc>
              <a:spcBef>
                <a:spcPts val="600"/>
              </a:spcBef>
              <a:buClr>
                <a:schemeClr val="accent3"/>
              </a:buClr>
              <a:buFont typeface="Wingdings 3" panose="05040102010807070707" pitchFamily="18" charset="2"/>
              <a:buChar char="ê"/>
              <a:defRPr sz="1400" kern="1200">
                <a:solidFill>
                  <a:schemeClr val="tx2"/>
                </a:solidFill>
                <a:latin typeface="+mn-lt"/>
                <a:ea typeface="+mn-ea"/>
                <a:cs typeface="+mn-cs"/>
              </a:defRPr>
            </a:lvl2pPr>
            <a:lvl3pPr marL="540000" indent="-180000" algn="l" defTabSz="914400" rtl="0" eaLnBrk="1" latinLnBrk="0" hangingPunct="1">
              <a:lnSpc>
                <a:spcPct val="114000"/>
              </a:lnSpc>
              <a:spcBef>
                <a:spcPts val="600"/>
              </a:spcBef>
              <a:buFont typeface="Century Gothic" panose="020B0502020202020204" pitchFamily="34" charset="0"/>
              <a:buChar char="–"/>
              <a:defRPr sz="1200" kern="1200">
                <a:solidFill>
                  <a:schemeClr val="tx1"/>
                </a:solidFill>
                <a:latin typeface="+mn-lt"/>
                <a:ea typeface="+mn-ea"/>
                <a:cs typeface="+mn-cs"/>
              </a:defRPr>
            </a:lvl3pPr>
            <a:lvl4pPr marL="720000" indent="-144000" algn="l" defTabSz="914400" rtl="0" eaLnBrk="1" latinLnBrk="0" hangingPunct="1">
              <a:lnSpc>
                <a:spcPct val="114000"/>
              </a:lnSpc>
              <a:spcBef>
                <a:spcPts val="300"/>
              </a:spcBef>
              <a:buClr>
                <a:schemeClr val="accent3"/>
              </a:buClr>
              <a:buFont typeface="Arial" panose="020B0604020202020204" pitchFamily="34" charset="0"/>
              <a:buChar char="›"/>
              <a:defRPr sz="1100" kern="1200">
                <a:solidFill>
                  <a:schemeClr val="accent3"/>
                </a:solidFill>
                <a:latin typeface="+mn-lt"/>
                <a:ea typeface="+mn-ea"/>
                <a:cs typeface="+mn-cs"/>
              </a:defRPr>
            </a:lvl4pPr>
            <a:lvl5pPr marL="936000" indent="-108000" algn="l" defTabSz="914400" rtl="0" eaLnBrk="1" latinLnBrk="0" hangingPunct="1">
              <a:lnSpc>
                <a:spcPct val="114000"/>
              </a:lnSpc>
              <a:spcBef>
                <a:spcPts val="300"/>
              </a:spcBef>
              <a:buFont typeface="Wingdings 3" panose="05040102010807070707" pitchFamily="18" charset="2"/>
              <a:buChar char=""/>
              <a:defRPr sz="1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Examples:</a:t>
            </a:r>
          </a:p>
          <a:p>
            <a:pPr lvl="1">
              <a:spcBef>
                <a:spcPts val="0"/>
              </a:spcBef>
            </a:pPr>
            <a:r>
              <a:rPr lang="en-GB" sz="1800" dirty="0"/>
              <a:t>Telematic</a:t>
            </a:r>
          </a:p>
          <a:p>
            <a:pPr lvl="1">
              <a:spcBef>
                <a:spcPts val="0"/>
              </a:spcBef>
            </a:pPr>
            <a:r>
              <a:rPr lang="en-GB" sz="1800" dirty="0"/>
              <a:t>Central HPC</a:t>
            </a:r>
          </a:p>
          <a:p>
            <a:pPr lvl="1">
              <a:spcBef>
                <a:spcPts val="0"/>
              </a:spcBef>
            </a:pPr>
            <a:r>
              <a:rPr lang="en-GB" sz="1800" dirty="0"/>
              <a:t>Infotainment</a:t>
            </a:r>
          </a:p>
          <a:p>
            <a:pPr lvl="1">
              <a:spcBef>
                <a:spcPts val="0"/>
              </a:spcBef>
            </a:pPr>
            <a:r>
              <a:rPr lang="en-GB" sz="1800" dirty="0"/>
              <a:t>ADAS Supervisor</a:t>
            </a:r>
          </a:p>
          <a:p>
            <a:pPr lvl="1">
              <a:spcBef>
                <a:spcPts val="0"/>
              </a:spcBef>
            </a:pPr>
            <a:r>
              <a:rPr lang="en-GB" sz="1800" dirty="0"/>
              <a:t>…</a:t>
            </a:r>
          </a:p>
          <a:p>
            <a:pPr lvl="1"/>
            <a:endParaRPr lang="en-GB" dirty="0"/>
          </a:p>
        </p:txBody>
      </p:sp>
      <p:sp>
        <p:nvSpPr>
          <p:cNvPr id="63" name="Rectangle 62">
            <a:extLst>
              <a:ext uri="{FF2B5EF4-FFF2-40B4-BE49-F238E27FC236}">
                <a16:creationId xmlns:a16="http://schemas.microsoft.com/office/drawing/2014/main" id="{25B9AC3E-43F7-D980-AFE7-D013D33A1B72}"/>
              </a:ext>
            </a:extLst>
          </p:cNvPr>
          <p:cNvSpPr/>
          <p:nvPr/>
        </p:nvSpPr>
        <p:spPr>
          <a:xfrm>
            <a:off x="3197912" y="3665258"/>
            <a:ext cx="2190943" cy="2007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 name="Rectangle 2047">
            <a:extLst>
              <a:ext uri="{FF2B5EF4-FFF2-40B4-BE49-F238E27FC236}">
                <a16:creationId xmlns:a16="http://schemas.microsoft.com/office/drawing/2014/main" id="{2DAF7A86-AD98-F0AE-8529-D84EC0C80DDA}"/>
              </a:ext>
            </a:extLst>
          </p:cNvPr>
          <p:cNvSpPr/>
          <p:nvPr/>
        </p:nvSpPr>
        <p:spPr>
          <a:xfrm>
            <a:off x="9271972" y="3665257"/>
            <a:ext cx="2190943" cy="1995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49" name="Picture 4" descr="TC367DP64F300SAAKXUMA1 Infineon Technologies | Mouser France">
            <a:extLst>
              <a:ext uri="{FF2B5EF4-FFF2-40B4-BE49-F238E27FC236}">
                <a16:creationId xmlns:a16="http://schemas.microsoft.com/office/drawing/2014/main" id="{55B453AF-E0C5-AC19-0342-3BFE1089C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2627" y="3803160"/>
            <a:ext cx="2089632" cy="123803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050">
            <a:extLst>
              <a:ext uri="{FF2B5EF4-FFF2-40B4-BE49-F238E27FC236}">
                <a16:creationId xmlns:a16="http://schemas.microsoft.com/office/drawing/2014/main" id="{DD061624-4E18-53CB-D772-7379725559CD}"/>
              </a:ext>
            </a:extLst>
          </p:cNvPr>
          <p:cNvPicPr>
            <a:picLocks noChangeAspect="1"/>
          </p:cNvPicPr>
          <p:nvPr/>
        </p:nvPicPr>
        <p:blipFill>
          <a:blip r:embed="rId6"/>
          <a:stretch>
            <a:fillRect/>
          </a:stretch>
        </p:blipFill>
        <p:spPr>
          <a:xfrm>
            <a:off x="3197912" y="3665257"/>
            <a:ext cx="2190943" cy="1626541"/>
          </a:xfrm>
          <a:prstGeom prst="rect">
            <a:avLst/>
          </a:prstGeom>
        </p:spPr>
      </p:pic>
      <p:pic>
        <p:nvPicPr>
          <p:cNvPr id="2052" name="Picture 2051">
            <a:extLst>
              <a:ext uri="{FF2B5EF4-FFF2-40B4-BE49-F238E27FC236}">
                <a16:creationId xmlns:a16="http://schemas.microsoft.com/office/drawing/2014/main" id="{AC39F3BB-3FEE-F44A-B561-775F595399A1}"/>
              </a:ext>
            </a:extLst>
          </p:cNvPr>
          <p:cNvPicPr>
            <a:picLocks noChangeAspect="1"/>
          </p:cNvPicPr>
          <p:nvPr/>
        </p:nvPicPr>
        <p:blipFill>
          <a:blip r:embed="rId7"/>
          <a:stretch>
            <a:fillRect/>
          </a:stretch>
        </p:blipFill>
        <p:spPr>
          <a:xfrm>
            <a:off x="3983638" y="5347029"/>
            <a:ext cx="705179" cy="224042"/>
          </a:xfrm>
          <a:prstGeom prst="rect">
            <a:avLst/>
          </a:prstGeom>
        </p:spPr>
      </p:pic>
      <p:pic>
        <p:nvPicPr>
          <p:cNvPr id="2053" name="Picture 8" descr="EVITA">
            <a:extLst>
              <a:ext uri="{FF2B5EF4-FFF2-40B4-BE49-F238E27FC236}">
                <a16:creationId xmlns:a16="http://schemas.microsoft.com/office/drawing/2014/main" id="{6DCAC925-D12B-8B5E-20D6-C816EB38B3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4563" y="5029860"/>
            <a:ext cx="850484" cy="630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B927971A-C07D-ABC1-652B-7E7871C8C2F0}"/>
              </a:ext>
            </a:extLst>
          </p:cNvPr>
          <p:cNvSpPr txBox="1">
            <a:spLocks/>
          </p:cNvSpPr>
          <p:nvPr/>
        </p:nvSpPr>
        <p:spPr>
          <a:xfrm>
            <a:off x="6695901" y="3540855"/>
            <a:ext cx="3456000" cy="2741189"/>
          </a:xfrm>
          <a:prstGeom prst="rect">
            <a:avLst/>
          </a:prstGeom>
        </p:spPr>
        <p:txBody>
          <a:bodyPr/>
          <a:lstStyle>
            <a:lvl1pPr marL="216000" indent="-216000" algn="l" defTabSz="914400" rtl="0" eaLnBrk="1" latinLnBrk="0" hangingPunct="1">
              <a:lnSpc>
                <a:spcPct val="114000"/>
              </a:lnSpc>
              <a:spcBef>
                <a:spcPts val="1600"/>
              </a:spcBef>
              <a:buClrTx/>
              <a:buFontTx/>
              <a:buBlip>
                <a:blip r:embed="rId4"/>
              </a:buBlip>
              <a:defRPr sz="1800" b="1" kern="1200">
                <a:solidFill>
                  <a:schemeClr val="bg2"/>
                </a:solidFill>
                <a:latin typeface="+mn-lt"/>
                <a:ea typeface="+mn-ea"/>
                <a:cs typeface="+mn-cs"/>
              </a:defRPr>
            </a:lvl1pPr>
            <a:lvl2pPr marL="216000" indent="-216000" algn="l" defTabSz="914400" rtl="0" eaLnBrk="1" latinLnBrk="0" hangingPunct="1">
              <a:lnSpc>
                <a:spcPct val="114000"/>
              </a:lnSpc>
              <a:spcBef>
                <a:spcPts val="600"/>
              </a:spcBef>
              <a:buClr>
                <a:schemeClr val="accent3"/>
              </a:buClr>
              <a:buFont typeface="Wingdings 3" panose="05040102010807070707" pitchFamily="18" charset="2"/>
              <a:buChar char="ê"/>
              <a:defRPr sz="1400" kern="1200">
                <a:solidFill>
                  <a:schemeClr val="tx2"/>
                </a:solidFill>
                <a:latin typeface="+mn-lt"/>
                <a:ea typeface="+mn-ea"/>
                <a:cs typeface="+mn-cs"/>
              </a:defRPr>
            </a:lvl2pPr>
            <a:lvl3pPr marL="540000" indent="-180000" algn="l" defTabSz="914400" rtl="0" eaLnBrk="1" latinLnBrk="0" hangingPunct="1">
              <a:lnSpc>
                <a:spcPct val="114000"/>
              </a:lnSpc>
              <a:spcBef>
                <a:spcPts val="600"/>
              </a:spcBef>
              <a:buFont typeface="Century Gothic" panose="020B0502020202020204" pitchFamily="34" charset="0"/>
              <a:buChar char="–"/>
              <a:defRPr sz="1200" kern="1200">
                <a:solidFill>
                  <a:schemeClr val="tx1"/>
                </a:solidFill>
                <a:latin typeface="+mn-lt"/>
                <a:ea typeface="+mn-ea"/>
                <a:cs typeface="+mn-cs"/>
              </a:defRPr>
            </a:lvl3pPr>
            <a:lvl4pPr marL="720000" indent="-144000" algn="l" defTabSz="914400" rtl="0" eaLnBrk="1" latinLnBrk="0" hangingPunct="1">
              <a:lnSpc>
                <a:spcPct val="114000"/>
              </a:lnSpc>
              <a:spcBef>
                <a:spcPts val="300"/>
              </a:spcBef>
              <a:buClr>
                <a:schemeClr val="accent3"/>
              </a:buClr>
              <a:buFont typeface="Arial" panose="020B0604020202020204" pitchFamily="34" charset="0"/>
              <a:buChar char="›"/>
              <a:defRPr sz="1100" kern="1200">
                <a:solidFill>
                  <a:schemeClr val="accent3"/>
                </a:solidFill>
                <a:latin typeface="+mn-lt"/>
                <a:ea typeface="+mn-ea"/>
                <a:cs typeface="+mn-cs"/>
              </a:defRPr>
            </a:lvl4pPr>
            <a:lvl5pPr marL="936000" indent="-108000" algn="l" defTabSz="914400" rtl="0" eaLnBrk="1" latinLnBrk="0" hangingPunct="1">
              <a:lnSpc>
                <a:spcPct val="114000"/>
              </a:lnSpc>
              <a:spcBef>
                <a:spcPts val="300"/>
              </a:spcBef>
              <a:buFont typeface="Wingdings 3" panose="05040102010807070707" pitchFamily="18" charset="2"/>
              <a:buChar char=""/>
              <a:defRPr sz="1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rPr>
              <a:t>Examples:</a:t>
            </a:r>
          </a:p>
          <a:p>
            <a:pPr lvl="1">
              <a:spcBef>
                <a:spcPts val="0"/>
              </a:spcBef>
            </a:pPr>
            <a:r>
              <a:rPr lang="en-US" sz="1800"/>
              <a:t>VHL Access</a:t>
            </a:r>
          </a:p>
          <a:p>
            <a:pPr lvl="1">
              <a:spcBef>
                <a:spcPts val="0"/>
              </a:spcBef>
            </a:pPr>
            <a:r>
              <a:rPr lang="en-US" sz="1800"/>
              <a:t>VHL Health</a:t>
            </a:r>
          </a:p>
          <a:p>
            <a:pPr lvl="1">
              <a:spcBef>
                <a:spcPts val="0"/>
              </a:spcBef>
            </a:pPr>
            <a:r>
              <a:rPr lang="en-US" sz="1800"/>
              <a:t>EV Charging</a:t>
            </a:r>
          </a:p>
          <a:p>
            <a:pPr lvl="1">
              <a:spcBef>
                <a:spcPts val="0"/>
              </a:spcBef>
            </a:pPr>
            <a:r>
              <a:rPr lang="en-US" sz="1800"/>
              <a:t>Anti Chip Tuning</a:t>
            </a:r>
          </a:p>
          <a:p>
            <a:pPr lvl="1">
              <a:spcBef>
                <a:spcPts val="0"/>
              </a:spcBef>
            </a:pPr>
            <a:r>
              <a:rPr lang="en-US" sz="1800"/>
              <a:t>Zonal Controller</a:t>
            </a:r>
          </a:p>
          <a:p>
            <a:pPr lvl="1">
              <a:spcBef>
                <a:spcPts val="0"/>
              </a:spcBef>
            </a:pPr>
            <a:r>
              <a:rPr lang="en-US" sz="1800"/>
              <a:t>…</a:t>
            </a:r>
          </a:p>
          <a:p>
            <a:pPr lvl="1"/>
            <a:endParaRPr lang="en-GB" sz="1800"/>
          </a:p>
          <a:p>
            <a:pPr lvl="1"/>
            <a:endParaRPr lang="en-GB"/>
          </a:p>
        </p:txBody>
      </p:sp>
      <p:sp>
        <p:nvSpPr>
          <p:cNvPr id="2054" name="Rectangle 2053">
            <a:extLst>
              <a:ext uri="{FF2B5EF4-FFF2-40B4-BE49-F238E27FC236}">
                <a16:creationId xmlns:a16="http://schemas.microsoft.com/office/drawing/2014/main" id="{773BE4CF-49C7-06D3-42C0-3025ABE1FA49}"/>
              </a:ext>
            </a:extLst>
          </p:cNvPr>
          <p:cNvSpPr/>
          <p:nvPr/>
        </p:nvSpPr>
        <p:spPr>
          <a:xfrm>
            <a:off x="6653912" y="1222697"/>
            <a:ext cx="5006175" cy="473822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B1A08B8-1D39-01A4-8FF9-1F0C8ED8358E}"/>
              </a:ext>
            </a:extLst>
          </p:cNvPr>
          <p:cNvSpPr txBox="1"/>
          <p:nvPr/>
        </p:nvSpPr>
        <p:spPr>
          <a:xfrm>
            <a:off x="7978792" y="862403"/>
            <a:ext cx="2346796" cy="307777"/>
          </a:xfrm>
          <a:prstGeom prst="rect">
            <a:avLst/>
          </a:prstGeom>
          <a:noFill/>
        </p:spPr>
        <p:txBody>
          <a:bodyPr wrap="none" lIns="0" tIns="0" rIns="0" bIns="0" rtlCol="0">
            <a:spAutoFit/>
          </a:bodyPr>
          <a:lstStyle/>
          <a:p>
            <a:pPr algn="l"/>
            <a:r>
              <a:rPr lang="en-US" sz="2000" b="1" dirty="0">
                <a:solidFill>
                  <a:schemeClr val="accent1"/>
                </a:solidFill>
              </a:rPr>
              <a:t>NEXT SLIDES FOCUS</a:t>
            </a:r>
          </a:p>
        </p:txBody>
      </p:sp>
    </p:spTree>
    <p:extLst>
      <p:ext uri="{BB962C8B-B14F-4D97-AF65-F5344CB8AC3E}">
        <p14:creationId xmlns:p14="http://schemas.microsoft.com/office/powerpoint/2010/main" val="3635558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ECC513-7602-C896-CEB7-C4D1E8EA4860}"/>
              </a:ext>
            </a:extLst>
          </p:cNvPr>
          <p:cNvSpPr/>
          <p:nvPr/>
        </p:nvSpPr>
        <p:spPr>
          <a:xfrm>
            <a:off x="-349497" y="4092331"/>
            <a:ext cx="4414292" cy="954107"/>
          </a:xfrm>
          <a:prstGeom prst="rect">
            <a:avLst/>
          </a:prstGeom>
          <a:noFill/>
        </p:spPr>
        <p:txBody>
          <a:bodyPr wrap="square" lIns="91440" tIns="45720" rIns="91440" bIns="45720">
            <a:spAutoFit/>
          </a:bodyPr>
          <a:lstStyle/>
          <a:p>
            <a:pPr algn="ctr"/>
            <a:r>
              <a:rPr lang="en-GB" sz="2800" b="1" cap="none" spc="0" dirty="0">
                <a:ln w="0"/>
                <a:solidFill>
                  <a:schemeClr val="bg1"/>
                </a:solidFill>
                <a:effectLst>
                  <a:outerShdw blurRad="38100" dist="19050" dir="2700000" algn="tl" rotWithShape="0">
                    <a:schemeClr val="dk1">
                      <a:alpha val="40000"/>
                    </a:schemeClr>
                  </a:outerShdw>
                </a:effectLst>
              </a:rPr>
              <a:t>Today’s CSM Implementations</a:t>
            </a:r>
          </a:p>
        </p:txBody>
      </p:sp>
      <p:pic>
        <p:nvPicPr>
          <p:cNvPr id="4" name="Picture 3" descr="A blue logo with a grid&#10;&#10;AI-generated content may be incorrect.">
            <a:extLst>
              <a:ext uri="{FF2B5EF4-FFF2-40B4-BE49-F238E27FC236}">
                <a16:creationId xmlns:a16="http://schemas.microsoft.com/office/drawing/2014/main" id="{321BD468-F660-75F7-999E-C8B42FC713BB}"/>
              </a:ext>
            </a:extLst>
          </p:cNvPr>
          <p:cNvPicPr>
            <a:picLocks noChangeAspect="1"/>
          </p:cNvPicPr>
          <p:nvPr/>
        </p:nvPicPr>
        <p:blipFill>
          <a:blip r:embed="rId3"/>
          <a:stretch>
            <a:fillRect/>
          </a:stretch>
        </p:blipFill>
        <p:spPr>
          <a:xfrm>
            <a:off x="610740" y="624525"/>
            <a:ext cx="2260600" cy="2260600"/>
          </a:xfrm>
          <a:prstGeom prst="rect">
            <a:avLst/>
          </a:prstGeom>
        </p:spPr>
      </p:pic>
      <p:graphicFrame>
        <p:nvGraphicFramePr>
          <p:cNvPr id="3" name="Diagram 2">
            <a:extLst>
              <a:ext uri="{FF2B5EF4-FFF2-40B4-BE49-F238E27FC236}">
                <a16:creationId xmlns:a16="http://schemas.microsoft.com/office/drawing/2014/main" id="{FCEFA944-CF3D-F5F2-353D-3BB860F55854}"/>
              </a:ext>
            </a:extLst>
          </p:cNvPr>
          <p:cNvGraphicFramePr/>
          <p:nvPr>
            <p:extLst>
              <p:ext uri="{D42A27DB-BD31-4B8C-83A1-F6EECF244321}">
                <p14:modId xmlns:p14="http://schemas.microsoft.com/office/powerpoint/2010/main" val="1452281652"/>
              </p:ext>
            </p:extLst>
          </p:nvPr>
        </p:nvGraphicFramePr>
        <p:xfrm>
          <a:off x="3425902"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21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A64126-50A8-9770-84B9-7411BFE5B4A1}"/>
              </a:ext>
            </a:extLst>
          </p:cNvPr>
          <p:cNvSpPr>
            <a:spLocks noGrp="1"/>
          </p:cNvSpPr>
          <p:nvPr>
            <p:ph type="title"/>
          </p:nvPr>
        </p:nvSpPr>
        <p:spPr>
          <a:xfrm>
            <a:off x="1901342" y="318657"/>
            <a:ext cx="9581395" cy="408379"/>
          </a:xfrm>
        </p:spPr>
        <p:txBody>
          <a:bodyPr/>
          <a:lstStyle/>
          <a:p>
            <a:r>
              <a:rPr lang="en-US" dirty="0"/>
              <a:t>Extension of HSM capabilities with Secure Elements</a:t>
            </a:r>
            <a:br>
              <a:rPr lang="en-US" dirty="0"/>
            </a:br>
            <a:br>
              <a:rPr lang="en-US" dirty="0"/>
            </a:br>
            <a:endParaRPr lang="en-US" dirty="0"/>
          </a:p>
        </p:txBody>
      </p:sp>
      <p:sp>
        <p:nvSpPr>
          <p:cNvPr id="3" name="TextBox 2">
            <a:extLst>
              <a:ext uri="{FF2B5EF4-FFF2-40B4-BE49-F238E27FC236}">
                <a16:creationId xmlns:a16="http://schemas.microsoft.com/office/drawing/2014/main" id="{E0823C63-C047-A4E3-2469-41B158D653C4}"/>
              </a:ext>
            </a:extLst>
          </p:cNvPr>
          <p:cNvSpPr txBox="1"/>
          <p:nvPr/>
        </p:nvSpPr>
        <p:spPr>
          <a:xfrm>
            <a:off x="7972474" y="1322634"/>
            <a:ext cx="4072034" cy="923330"/>
          </a:xfrm>
          <a:prstGeom prst="rect">
            <a:avLst/>
          </a:prstGeom>
          <a:noFill/>
        </p:spPr>
        <p:txBody>
          <a:bodyPr wrap="square">
            <a:spAutoFit/>
          </a:bodyPr>
          <a:lstStyle/>
          <a:p>
            <a:pPr algn="l"/>
            <a:r>
              <a:rPr lang="en-US" b="1" u="sng" dirty="0">
                <a:solidFill>
                  <a:schemeClr val="bg1"/>
                </a:solidFill>
              </a:rPr>
              <a:t>HSM </a:t>
            </a:r>
          </a:p>
          <a:p>
            <a:pPr marL="285750" indent="-285750" algn="l">
              <a:buFont typeface="Arial" panose="020B0604020202020204" pitchFamily="34" charset="0"/>
              <a:buChar char="•"/>
            </a:pPr>
            <a:r>
              <a:rPr lang="en-US" dirty="0">
                <a:solidFill>
                  <a:schemeClr val="bg1"/>
                </a:solidFill>
              </a:rPr>
              <a:t>Legacy implementation</a:t>
            </a:r>
          </a:p>
          <a:p>
            <a:pPr marL="285750" indent="-285750" algn="l">
              <a:buFont typeface="Arial" panose="020B0604020202020204" pitchFamily="34" charset="0"/>
              <a:buChar char="•"/>
            </a:pPr>
            <a:r>
              <a:rPr lang="en-US" dirty="0">
                <a:solidFill>
                  <a:schemeClr val="bg1"/>
                </a:solidFill>
              </a:rPr>
              <a:t>Access to internal resources</a:t>
            </a:r>
            <a:endParaRPr lang="en-US" b="1" u="sng" dirty="0">
              <a:solidFill>
                <a:schemeClr val="bg1"/>
              </a:solidFill>
            </a:endParaRPr>
          </a:p>
        </p:txBody>
      </p:sp>
      <p:sp>
        <p:nvSpPr>
          <p:cNvPr id="6" name="TextBox 5">
            <a:extLst>
              <a:ext uri="{FF2B5EF4-FFF2-40B4-BE49-F238E27FC236}">
                <a16:creationId xmlns:a16="http://schemas.microsoft.com/office/drawing/2014/main" id="{0BCE9ECD-4075-06D0-A369-40B0247A373B}"/>
              </a:ext>
            </a:extLst>
          </p:cNvPr>
          <p:cNvSpPr txBox="1"/>
          <p:nvPr/>
        </p:nvSpPr>
        <p:spPr>
          <a:xfrm>
            <a:off x="7972474" y="2602175"/>
            <a:ext cx="4072034" cy="2862322"/>
          </a:xfrm>
          <a:prstGeom prst="rect">
            <a:avLst/>
          </a:prstGeom>
          <a:noFill/>
        </p:spPr>
        <p:txBody>
          <a:bodyPr wrap="square">
            <a:spAutoFit/>
          </a:bodyPr>
          <a:lstStyle/>
          <a:p>
            <a:pPr algn="l"/>
            <a:r>
              <a:rPr lang="en-US" b="1" u="sng" err="1">
                <a:solidFill>
                  <a:schemeClr val="bg1"/>
                </a:solidFill>
              </a:rPr>
              <a:t>eSE</a:t>
            </a:r>
            <a:r>
              <a:rPr lang="en-US" b="1" u="sng">
                <a:solidFill>
                  <a:schemeClr val="bg1"/>
                </a:solidFill>
              </a:rPr>
              <a:t> </a:t>
            </a:r>
          </a:p>
          <a:p>
            <a:pPr marL="285750" indent="-285750" algn="l">
              <a:buFont typeface="Arial" panose="020B0604020202020204" pitchFamily="34" charset="0"/>
              <a:buChar char="•"/>
            </a:pPr>
            <a:r>
              <a:rPr lang="en-US">
                <a:solidFill>
                  <a:schemeClr val="bg1"/>
                </a:solidFill>
              </a:rPr>
              <a:t>Tamper resistance</a:t>
            </a:r>
          </a:p>
          <a:p>
            <a:pPr marL="285750" indent="-285750" algn="l">
              <a:buFont typeface="Arial" panose="020B0604020202020204" pitchFamily="34" charset="0"/>
              <a:buChar char="•"/>
            </a:pPr>
            <a:r>
              <a:rPr lang="en-US">
                <a:solidFill>
                  <a:schemeClr val="bg1"/>
                </a:solidFill>
              </a:rPr>
              <a:t>Certification</a:t>
            </a:r>
          </a:p>
          <a:p>
            <a:pPr marL="285750" indent="-285750" algn="l">
              <a:buFont typeface="Arial" panose="020B0604020202020204" pitchFamily="34" charset="0"/>
              <a:buChar char="•"/>
            </a:pPr>
            <a:r>
              <a:rPr lang="en-US" sz="1800">
                <a:solidFill>
                  <a:schemeClr val="bg1"/>
                </a:solidFill>
              </a:rPr>
              <a:t>Ad</a:t>
            </a:r>
            <a:r>
              <a:rPr lang="en-US">
                <a:solidFill>
                  <a:schemeClr val="bg1"/>
                </a:solidFill>
              </a:rPr>
              <a:t>vanced crypto algorithms</a:t>
            </a:r>
            <a:br>
              <a:rPr lang="en-US">
                <a:solidFill>
                  <a:schemeClr val="bg1"/>
                </a:solidFill>
              </a:rPr>
            </a:br>
            <a:r>
              <a:rPr lang="en-US">
                <a:solidFill>
                  <a:schemeClr val="bg1"/>
                </a:solidFill>
              </a:rPr>
              <a:t>Diffie Hellman, miscellaneous ECC curves, etc.</a:t>
            </a:r>
          </a:p>
          <a:p>
            <a:pPr marL="285750" indent="-285750" algn="l">
              <a:buFont typeface="Arial" panose="020B0604020202020204" pitchFamily="34" charset="0"/>
              <a:buChar char="•"/>
            </a:pPr>
            <a:r>
              <a:rPr lang="en-US" sz="1800">
                <a:solidFill>
                  <a:schemeClr val="bg1"/>
                </a:solidFill>
              </a:rPr>
              <a:t>Crypto agility.</a:t>
            </a:r>
            <a:br>
              <a:rPr lang="en-US">
                <a:solidFill>
                  <a:schemeClr val="bg1"/>
                </a:solidFill>
              </a:rPr>
            </a:br>
            <a:r>
              <a:rPr lang="en-US">
                <a:solidFill>
                  <a:schemeClr val="bg1"/>
                </a:solidFill>
              </a:rPr>
              <a:t>Upgradable, </a:t>
            </a:r>
            <a:r>
              <a:rPr lang="en-US" sz="1800">
                <a:solidFill>
                  <a:schemeClr val="bg1"/>
                </a:solidFill>
              </a:rPr>
              <a:t>PQC readiness</a:t>
            </a:r>
          </a:p>
          <a:p>
            <a:pPr marL="285750" indent="-285750" algn="l">
              <a:buFont typeface="Arial" panose="020B0604020202020204" pitchFamily="34" charset="0"/>
              <a:buChar char="•"/>
            </a:pPr>
            <a:r>
              <a:rPr lang="en-US">
                <a:solidFill>
                  <a:schemeClr val="bg1"/>
                </a:solidFill>
              </a:rPr>
              <a:t>Key Management Life Cycle</a:t>
            </a:r>
          </a:p>
          <a:p>
            <a:pPr marL="285750" indent="-285750" algn="l">
              <a:buFont typeface="Arial" panose="020B0604020202020204" pitchFamily="34" charset="0"/>
              <a:buChar char="•"/>
            </a:pPr>
            <a:r>
              <a:rPr lang="en-US">
                <a:solidFill>
                  <a:schemeClr val="bg1"/>
                </a:solidFill>
              </a:rPr>
              <a:t>Business logic</a:t>
            </a:r>
          </a:p>
        </p:txBody>
      </p:sp>
      <p:sp>
        <p:nvSpPr>
          <p:cNvPr id="11" name="Text Placeholder 2">
            <a:extLst>
              <a:ext uri="{FF2B5EF4-FFF2-40B4-BE49-F238E27FC236}">
                <a16:creationId xmlns:a16="http://schemas.microsoft.com/office/drawing/2014/main" id="{AB2A8E57-1B84-E9F9-3E38-ADF404B98D4D}"/>
              </a:ext>
            </a:extLst>
          </p:cNvPr>
          <p:cNvSpPr txBox="1">
            <a:spLocks/>
          </p:cNvSpPr>
          <p:nvPr/>
        </p:nvSpPr>
        <p:spPr>
          <a:xfrm>
            <a:off x="427973" y="5674665"/>
            <a:ext cx="11336053" cy="729654"/>
          </a:xfrm>
          <a:prstGeom prst="rect">
            <a:avLst/>
          </a:prstGeom>
        </p:spPr>
        <p:txBody>
          <a:bodyPr vert="horz" lIns="0" tIns="0" rIns="0" bIns="0" rtlCol="0">
            <a:noAutofit/>
          </a:bodyPr>
          <a:lstStyle>
            <a:lvl1pPr marL="216000" indent="-216000" algn="l" defTabSz="914400" rtl="0" eaLnBrk="1" latinLnBrk="0" hangingPunct="1">
              <a:lnSpc>
                <a:spcPct val="114000"/>
              </a:lnSpc>
              <a:spcBef>
                <a:spcPts val="1600"/>
              </a:spcBef>
              <a:buClrTx/>
              <a:buFontTx/>
              <a:buBlip>
                <a:blip r:embed="rId3">
                  <a:extLst>
                    <a:ext uri="{96DAC541-7B7A-43D3-8B79-37D633B846F1}">
                      <asvg:svgBlip xmlns:asvg="http://schemas.microsoft.com/office/drawing/2016/SVG/main" r:embed="rId4"/>
                    </a:ext>
                  </a:extLst>
                </a:blip>
              </a:buBlip>
              <a:defRPr sz="1800" b="1" kern="1200" baseline="0">
                <a:solidFill>
                  <a:schemeClr val="bg2"/>
                </a:solidFill>
                <a:latin typeface="+mn-lt"/>
                <a:ea typeface="+mn-ea"/>
                <a:cs typeface="+mn-cs"/>
              </a:defRPr>
            </a:lvl1pPr>
            <a:lvl2pPr marL="216000" indent="-216000" algn="l" defTabSz="914400" rtl="0" eaLnBrk="1" latinLnBrk="0" hangingPunct="1">
              <a:lnSpc>
                <a:spcPct val="114000"/>
              </a:lnSpc>
              <a:spcBef>
                <a:spcPts val="600"/>
              </a:spcBef>
              <a:buClr>
                <a:schemeClr val="accent3"/>
              </a:buClr>
              <a:buFont typeface="Wingdings 3" panose="05040102010807070707" pitchFamily="18" charset="2"/>
              <a:buChar char="ê"/>
              <a:defRPr sz="1400" kern="1200">
                <a:solidFill>
                  <a:schemeClr val="tx2"/>
                </a:solidFill>
                <a:latin typeface="+mn-lt"/>
                <a:ea typeface="+mn-ea"/>
                <a:cs typeface="+mn-cs"/>
              </a:defRPr>
            </a:lvl2pPr>
            <a:lvl3pPr marL="540000" indent="-180000" algn="l" defTabSz="914400" rtl="0" eaLnBrk="1" latinLnBrk="0" hangingPunct="1">
              <a:lnSpc>
                <a:spcPct val="114000"/>
              </a:lnSpc>
              <a:spcBef>
                <a:spcPts val="600"/>
              </a:spcBef>
              <a:buFont typeface="Century Gothic" panose="020B0502020202020204" pitchFamily="34" charset="0"/>
              <a:buChar char="–"/>
              <a:defRPr sz="1200" kern="1200">
                <a:solidFill>
                  <a:schemeClr val="tx1"/>
                </a:solidFill>
                <a:latin typeface="+mn-lt"/>
                <a:ea typeface="+mn-ea"/>
                <a:cs typeface="+mn-cs"/>
              </a:defRPr>
            </a:lvl3pPr>
            <a:lvl4pPr marL="720000" indent="-144000" algn="l" defTabSz="914400" rtl="0" eaLnBrk="1" latinLnBrk="0" hangingPunct="1">
              <a:lnSpc>
                <a:spcPct val="114000"/>
              </a:lnSpc>
              <a:spcBef>
                <a:spcPts val="300"/>
              </a:spcBef>
              <a:buClr>
                <a:schemeClr val="accent3"/>
              </a:buClr>
              <a:buFont typeface="Arial" panose="020B0604020202020204" pitchFamily="34" charset="0"/>
              <a:buChar char="›"/>
              <a:defRPr sz="1100" kern="1200">
                <a:solidFill>
                  <a:schemeClr val="accent3"/>
                </a:solidFill>
                <a:latin typeface="+mn-lt"/>
                <a:ea typeface="+mn-ea"/>
                <a:cs typeface="+mn-cs"/>
              </a:defRPr>
            </a:lvl4pPr>
            <a:lvl5pPr marL="936000" indent="-108000" algn="l" defTabSz="914400" rtl="0" eaLnBrk="1" latinLnBrk="0" hangingPunct="1">
              <a:lnSpc>
                <a:spcPct val="114000"/>
              </a:lnSpc>
              <a:spcBef>
                <a:spcPts val="300"/>
              </a:spcBef>
              <a:buFont typeface="Wingdings 3" panose="05040102010807070707" pitchFamily="18" charset="2"/>
              <a:buChar char=""/>
              <a:defRPr sz="1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b="1" dirty="0">
                <a:solidFill>
                  <a:schemeClr val="bg1"/>
                </a:solidFill>
              </a:rPr>
              <a:t>Leverage Capabilities of both HSM and Secure Element.</a:t>
            </a:r>
            <a:br>
              <a:rPr lang="en-US" sz="2000" b="1" dirty="0">
                <a:solidFill>
                  <a:schemeClr val="bg1"/>
                </a:solidFill>
              </a:rPr>
            </a:br>
            <a:r>
              <a:rPr lang="en-US" sz="2000" b="1" dirty="0">
                <a:solidFill>
                  <a:schemeClr val="bg1"/>
                </a:solidFill>
              </a:rPr>
              <a:t>Crypto services always running in secure environment (HSM or SE)</a:t>
            </a:r>
          </a:p>
        </p:txBody>
      </p:sp>
      <p:pic>
        <p:nvPicPr>
          <p:cNvPr id="24" name="Picture 23">
            <a:extLst>
              <a:ext uri="{FF2B5EF4-FFF2-40B4-BE49-F238E27FC236}">
                <a16:creationId xmlns:a16="http://schemas.microsoft.com/office/drawing/2014/main" id="{725B087E-05CE-A274-A676-573F1C95B953}"/>
              </a:ext>
            </a:extLst>
          </p:cNvPr>
          <p:cNvPicPr>
            <a:picLocks noChangeAspect="1"/>
          </p:cNvPicPr>
          <p:nvPr/>
        </p:nvPicPr>
        <p:blipFill>
          <a:blip r:embed="rId5"/>
          <a:stretch>
            <a:fillRect/>
          </a:stretch>
        </p:blipFill>
        <p:spPr>
          <a:xfrm>
            <a:off x="147492" y="1562865"/>
            <a:ext cx="7562411" cy="3532110"/>
          </a:xfrm>
          <a:prstGeom prst="rect">
            <a:avLst/>
          </a:prstGeom>
        </p:spPr>
      </p:pic>
      <p:sp>
        <p:nvSpPr>
          <p:cNvPr id="25" name="Rectangle 24">
            <a:extLst>
              <a:ext uri="{FF2B5EF4-FFF2-40B4-BE49-F238E27FC236}">
                <a16:creationId xmlns:a16="http://schemas.microsoft.com/office/drawing/2014/main" id="{05556F23-1649-CF7E-233A-E1495ED7FC28}"/>
              </a:ext>
            </a:extLst>
          </p:cNvPr>
          <p:cNvSpPr/>
          <p:nvPr/>
        </p:nvSpPr>
        <p:spPr>
          <a:xfrm>
            <a:off x="3172691" y="3233741"/>
            <a:ext cx="2133600" cy="10321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62835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4E13040E-B1E8-C779-6FBB-014A4A37908E}"/>
              </a:ext>
            </a:extLst>
          </p:cNvPr>
          <p:cNvSpPr txBox="1"/>
          <p:nvPr/>
        </p:nvSpPr>
        <p:spPr>
          <a:xfrm>
            <a:off x="2737932" y="844844"/>
            <a:ext cx="4176000" cy="369332"/>
          </a:xfrm>
          <a:prstGeom prst="rect">
            <a:avLst/>
          </a:prstGeom>
          <a:noFill/>
        </p:spPr>
        <p:txBody>
          <a:bodyPr wrap="square">
            <a:spAutoFit/>
          </a:bodyPr>
          <a:lstStyle>
            <a:defPPr>
              <a:defRPr lang="fr-FR"/>
            </a:defPPr>
            <a:lvl1pPr algn="ctr">
              <a:defRPr b="1">
                <a:solidFill>
                  <a:schemeClr val="bg2"/>
                </a:solidFill>
              </a:defRPr>
            </a:lvl1pPr>
          </a:lstStyle>
          <a:p>
            <a:r>
              <a:rPr lang="en-US"/>
              <a:t>HSM ROLE</a:t>
            </a:r>
          </a:p>
        </p:txBody>
      </p:sp>
      <p:sp>
        <p:nvSpPr>
          <p:cNvPr id="67" name="TextBox 66">
            <a:extLst>
              <a:ext uri="{FF2B5EF4-FFF2-40B4-BE49-F238E27FC236}">
                <a16:creationId xmlns:a16="http://schemas.microsoft.com/office/drawing/2014/main" id="{8C960CE2-383D-8304-798F-5D2F94DE9FC7}"/>
              </a:ext>
            </a:extLst>
          </p:cNvPr>
          <p:cNvSpPr txBox="1"/>
          <p:nvPr/>
        </p:nvSpPr>
        <p:spPr>
          <a:xfrm>
            <a:off x="7311190" y="838662"/>
            <a:ext cx="4541527" cy="369332"/>
          </a:xfrm>
          <a:prstGeom prst="rect">
            <a:avLst/>
          </a:prstGeom>
          <a:noFill/>
        </p:spPr>
        <p:txBody>
          <a:bodyPr wrap="square">
            <a:spAutoFit/>
          </a:bodyPr>
          <a:lstStyle/>
          <a:p>
            <a:pPr algn="ctr"/>
            <a:r>
              <a:rPr lang="en-US" b="1" err="1">
                <a:solidFill>
                  <a:schemeClr val="bg2"/>
                </a:solidFill>
              </a:rPr>
              <a:t>eSE</a:t>
            </a:r>
            <a:r>
              <a:rPr lang="en-US" b="1">
                <a:solidFill>
                  <a:schemeClr val="bg2"/>
                </a:solidFill>
              </a:rPr>
              <a:t> ROLE</a:t>
            </a:r>
          </a:p>
        </p:txBody>
      </p:sp>
      <p:sp>
        <p:nvSpPr>
          <p:cNvPr id="131" name="TextBox 130">
            <a:extLst>
              <a:ext uri="{FF2B5EF4-FFF2-40B4-BE49-F238E27FC236}">
                <a16:creationId xmlns:a16="http://schemas.microsoft.com/office/drawing/2014/main" id="{CF93B1A5-A8D4-FBD1-E693-5DBA1FD7EE73}"/>
              </a:ext>
            </a:extLst>
          </p:cNvPr>
          <p:cNvSpPr txBox="1"/>
          <p:nvPr/>
        </p:nvSpPr>
        <p:spPr>
          <a:xfrm>
            <a:off x="274265" y="837785"/>
            <a:ext cx="2113542" cy="369332"/>
          </a:xfrm>
          <a:prstGeom prst="rect">
            <a:avLst/>
          </a:prstGeom>
          <a:noFill/>
        </p:spPr>
        <p:txBody>
          <a:bodyPr wrap="square">
            <a:spAutoFit/>
          </a:bodyPr>
          <a:lstStyle/>
          <a:p>
            <a:pPr algn="ctr"/>
            <a:r>
              <a:rPr lang="en-US" b="1">
                <a:solidFill>
                  <a:schemeClr val="bg2"/>
                </a:solidFill>
              </a:rPr>
              <a:t>USECASE</a:t>
            </a:r>
          </a:p>
        </p:txBody>
      </p:sp>
      <p:sp>
        <p:nvSpPr>
          <p:cNvPr id="28" name="Rectangle: Diagonal Corners Snipped 27">
            <a:extLst>
              <a:ext uri="{FF2B5EF4-FFF2-40B4-BE49-F238E27FC236}">
                <a16:creationId xmlns:a16="http://schemas.microsoft.com/office/drawing/2014/main" id="{561E5984-55CD-BD20-65D3-EF1AF78743EF}"/>
              </a:ext>
            </a:extLst>
          </p:cNvPr>
          <p:cNvSpPr/>
          <p:nvPr/>
        </p:nvSpPr>
        <p:spPr>
          <a:xfrm>
            <a:off x="2713700" y="1240291"/>
            <a:ext cx="4173386" cy="997579"/>
          </a:xfrm>
          <a:prstGeom prst="snip2DiagRect">
            <a:avLst>
              <a:gd name="adj1" fmla="val 4691"/>
              <a:gd name="adj2" fmla="val 0"/>
            </a:avLst>
          </a:prstGeom>
          <a:solidFill>
            <a:schemeClr val="tx1">
              <a:lumMod val="75000"/>
              <a:lumOff val="25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214" name="Rectangle: Diagonal Corners Snipped 213">
            <a:extLst>
              <a:ext uri="{FF2B5EF4-FFF2-40B4-BE49-F238E27FC236}">
                <a16:creationId xmlns:a16="http://schemas.microsoft.com/office/drawing/2014/main" id="{70ED7654-4EA0-26F1-E110-D45A2C3029B4}"/>
              </a:ext>
            </a:extLst>
          </p:cNvPr>
          <p:cNvSpPr/>
          <p:nvPr/>
        </p:nvSpPr>
        <p:spPr>
          <a:xfrm>
            <a:off x="116276" y="1244228"/>
            <a:ext cx="2448000" cy="997579"/>
          </a:xfrm>
          <a:prstGeom prst="snip2DiagRect">
            <a:avLst>
              <a:gd name="adj1" fmla="val 4691"/>
              <a:gd name="adj2" fmla="val 0"/>
            </a:avLst>
          </a:prstGeom>
          <a:solidFill>
            <a:schemeClr val="tx1">
              <a:lumMod val="75000"/>
              <a:lumOff val="25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en-US" sz="1600" b="1" dirty="0">
                <a:solidFill>
                  <a:schemeClr val="bg1"/>
                </a:solidFill>
              </a:rPr>
              <a:t>Secure binding between MCU and </a:t>
            </a:r>
            <a:r>
              <a:rPr lang="en-US" sz="1600" b="1" dirty="0" err="1">
                <a:solidFill>
                  <a:schemeClr val="bg1"/>
                </a:solidFill>
              </a:rPr>
              <a:t>eSE</a:t>
            </a:r>
            <a:endParaRPr lang="en-US" sz="1600" b="1" dirty="0">
              <a:solidFill>
                <a:schemeClr val="bg1"/>
              </a:solidFill>
            </a:endParaRPr>
          </a:p>
        </p:txBody>
      </p:sp>
      <p:sp>
        <p:nvSpPr>
          <p:cNvPr id="254" name="Rectangle: Diagonal Corners Snipped 253">
            <a:extLst>
              <a:ext uri="{FF2B5EF4-FFF2-40B4-BE49-F238E27FC236}">
                <a16:creationId xmlns:a16="http://schemas.microsoft.com/office/drawing/2014/main" id="{220DFEEE-AC14-6CC9-278A-715C6CF504B2}"/>
              </a:ext>
            </a:extLst>
          </p:cNvPr>
          <p:cNvSpPr/>
          <p:nvPr/>
        </p:nvSpPr>
        <p:spPr>
          <a:xfrm>
            <a:off x="7052204" y="1238396"/>
            <a:ext cx="4995411" cy="997579"/>
          </a:xfrm>
          <a:prstGeom prst="snip2DiagRect">
            <a:avLst>
              <a:gd name="adj1" fmla="val 4691"/>
              <a:gd name="adj2" fmla="val 0"/>
            </a:avLst>
          </a:prstGeom>
          <a:solidFill>
            <a:schemeClr val="tx1">
              <a:lumMod val="75000"/>
              <a:lumOff val="25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2" name="TextBox 1">
            <a:extLst>
              <a:ext uri="{FF2B5EF4-FFF2-40B4-BE49-F238E27FC236}">
                <a16:creationId xmlns:a16="http://schemas.microsoft.com/office/drawing/2014/main" id="{D70274FC-D069-8D4F-681E-8BE177061FFF}"/>
              </a:ext>
            </a:extLst>
          </p:cNvPr>
          <p:cNvSpPr txBox="1"/>
          <p:nvPr/>
        </p:nvSpPr>
        <p:spPr>
          <a:xfrm>
            <a:off x="2963487" y="1323866"/>
            <a:ext cx="3774192"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Secure storage of SCP</a:t>
            </a:r>
            <a:r>
              <a:rPr lang="en-US" sz="1600" baseline="30000">
                <a:solidFill>
                  <a:schemeClr val="bg1"/>
                </a:solidFill>
              </a:rPr>
              <a:t>1</a:t>
            </a:r>
            <a:r>
              <a:rPr lang="en-US" sz="1600">
                <a:solidFill>
                  <a:schemeClr val="bg1"/>
                </a:solidFill>
              </a:rPr>
              <a:t> Key / MCU side</a:t>
            </a:r>
            <a:endParaRPr lang="en-US" sz="1600"/>
          </a:p>
        </p:txBody>
      </p:sp>
      <p:sp>
        <p:nvSpPr>
          <p:cNvPr id="77" name="TextBox 76">
            <a:extLst>
              <a:ext uri="{FF2B5EF4-FFF2-40B4-BE49-F238E27FC236}">
                <a16:creationId xmlns:a16="http://schemas.microsoft.com/office/drawing/2014/main" id="{8B7F4C16-9835-FACE-E315-B09A84EE14CF}"/>
              </a:ext>
            </a:extLst>
          </p:cNvPr>
          <p:cNvSpPr txBox="1"/>
          <p:nvPr/>
        </p:nvSpPr>
        <p:spPr>
          <a:xfrm>
            <a:off x="7238988" y="1306533"/>
            <a:ext cx="4637783"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Secure storage of SCP</a:t>
            </a:r>
            <a:r>
              <a:rPr lang="en-US" sz="1600" baseline="30000">
                <a:solidFill>
                  <a:schemeClr val="bg1"/>
                </a:solidFill>
              </a:rPr>
              <a:t>1</a:t>
            </a:r>
            <a:r>
              <a:rPr lang="en-US" sz="1600">
                <a:solidFill>
                  <a:schemeClr val="bg1"/>
                </a:solidFill>
              </a:rPr>
              <a:t> Key / eSE side</a:t>
            </a:r>
          </a:p>
          <a:p>
            <a:pPr marL="285750" indent="-285750">
              <a:buFont typeface="Arial" panose="020B0604020202020204" pitchFamily="34" charset="0"/>
              <a:buChar char="•"/>
            </a:pPr>
            <a:r>
              <a:rPr lang="en-US" sz="1600">
                <a:solidFill>
                  <a:schemeClr val="bg1"/>
                </a:solidFill>
              </a:rPr>
              <a:t>Secure Channel Protocol implementation</a:t>
            </a:r>
          </a:p>
        </p:txBody>
      </p:sp>
      <p:sp>
        <p:nvSpPr>
          <p:cNvPr id="274" name="Rectangle: Diagonal Corners Snipped 273">
            <a:extLst>
              <a:ext uri="{FF2B5EF4-FFF2-40B4-BE49-F238E27FC236}">
                <a16:creationId xmlns:a16="http://schemas.microsoft.com/office/drawing/2014/main" id="{C2681211-7CB0-8A6E-320F-563E99057008}"/>
              </a:ext>
            </a:extLst>
          </p:cNvPr>
          <p:cNvSpPr/>
          <p:nvPr/>
        </p:nvSpPr>
        <p:spPr>
          <a:xfrm>
            <a:off x="116276" y="2372522"/>
            <a:ext cx="2448000" cy="997579"/>
          </a:xfrm>
          <a:prstGeom prst="snip2DiagRect">
            <a:avLst>
              <a:gd name="adj1" fmla="val 4691"/>
              <a:gd name="adj2" fmla="val 0"/>
            </a:avLst>
          </a:prstGeom>
          <a:solidFill>
            <a:srgbClr val="0070C0"/>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en-US" sz="1600" b="1">
                <a:solidFill>
                  <a:schemeClr val="bg1"/>
                </a:solidFill>
              </a:rPr>
              <a:t>Secure Boot of MCU</a:t>
            </a:r>
          </a:p>
        </p:txBody>
      </p:sp>
      <p:sp>
        <p:nvSpPr>
          <p:cNvPr id="314" name="Rectangle: Diagonal Corners Snipped 313">
            <a:extLst>
              <a:ext uri="{FF2B5EF4-FFF2-40B4-BE49-F238E27FC236}">
                <a16:creationId xmlns:a16="http://schemas.microsoft.com/office/drawing/2014/main" id="{086E4FEC-212C-169A-B106-9625FC01E218}"/>
              </a:ext>
            </a:extLst>
          </p:cNvPr>
          <p:cNvSpPr/>
          <p:nvPr/>
        </p:nvSpPr>
        <p:spPr>
          <a:xfrm>
            <a:off x="2713700" y="2372521"/>
            <a:ext cx="4173386" cy="997579"/>
          </a:xfrm>
          <a:prstGeom prst="snip2DiagRect">
            <a:avLst>
              <a:gd name="adj1" fmla="val 4691"/>
              <a:gd name="adj2" fmla="val 0"/>
            </a:avLst>
          </a:prstGeom>
          <a:solidFill>
            <a:srgbClr val="0070C0">
              <a:alpha val="70000"/>
            </a:srgb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85750" indent="-144000">
              <a:buFont typeface="Arial" panose="020B0604020202020204" pitchFamily="34" charset="0"/>
              <a:buChar char="•"/>
            </a:pPr>
            <a:endParaRPr lang="en-US" sz="1500">
              <a:solidFill>
                <a:schemeClr val="bg1"/>
              </a:solidFill>
            </a:endParaRPr>
          </a:p>
        </p:txBody>
      </p:sp>
      <p:sp>
        <p:nvSpPr>
          <p:cNvPr id="334" name="Rectangle: Diagonal Corners Snipped 333">
            <a:extLst>
              <a:ext uri="{FF2B5EF4-FFF2-40B4-BE49-F238E27FC236}">
                <a16:creationId xmlns:a16="http://schemas.microsoft.com/office/drawing/2014/main" id="{0A77B732-A4CA-3CEB-0B9D-2C720176ED84}"/>
              </a:ext>
            </a:extLst>
          </p:cNvPr>
          <p:cNvSpPr/>
          <p:nvPr/>
        </p:nvSpPr>
        <p:spPr>
          <a:xfrm>
            <a:off x="7052204" y="2372522"/>
            <a:ext cx="4995411" cy="997579"/>
          </a:xfrm>
          <a:prstGeom prst="snip2DiagRect">
            <a:avLst>
              <a:gd name="adj1" fmla="val 4691"/>
              <a:gd name="adj2" fmla="val 0"/>
            </a:avLst>
          </a:prstGeom>
          <a:solidFill>
            <a:srgbClr val="0070C0">
              <a:alpha val="50000"/>
            </a:srgb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71" name="TextBox 70">
            <a:extLst>
              <a:ext uri="{FF2B5EF4-FFF2-40B4-BE49-F238E27FC236}">
                <a16:creationId xmlns:a16="http://schemas.microsoft.com/office/drawing/2014/main" id="{FB85E0E2-2216-2299-B917-953B3C8E2B44}"/>
              </a:ext>
            </a:extLst>
          </p:cNvPr>
          <p:cNvSpPr txBox="1"/>
          <p:nvPr/>
        </p:nvSpPr>
        <p:spPr>
          <a:xfrm>
            <a:off x="2963487" y="2414308"/>
            <a:ext cx="3774192"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Before releasing from reset, CMAC signature verification of immutable boot area</a:t>
            </a:r>
          </a:p>
          <a:p>
            <a:pPr marL="285750" indent="-144000">
              <a:buFont typeface="Arial" panose="020B0604020202020204" pitchFamily="34" charset="0"/>
              <a:buChar char="•"/>
            </a:pPr>
            <a:r>
              <a:rPr lang="en-US" sz="1600">
                <a:solidFill>
                  <a:schemeClr val="bg1"/>
                </a:solidFill>
              </a:rPr>
              <a:t>Hash computation</a:t>
            </a:r>
          </a:p>
        </p:txBody>
      </p:sp>
      <p:sp>
        <p:nvSpPr>
          <p:cNvPr id="78" name="TextBox 77">
            <a:extLst>
              <a:ext uri="{FF2B5EF4-FFF2-40B4-BE49-F238E27FC236}">
                <a16:creationId xmlns:a16="http://schemas.microsoft.com/office/drawing/2014/main" id="{C2A87AF9-60E8-D4E1-6670-E2735B610554}"/>
              </a:ext>
            </a:extLst>
          </p:cNvPr>
          <p:cNvSpPr txBox="1"/>
          <p:nvPr/>
        </p:nvSpPr>
        <p:spPr>
          <a:xfrm>
            <a:off x="7238988" y="2396975"/>
            <a:ext cx="4637783"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Asymmetric signature verification of updatable area(s) against pre-defined Root Of Trust</a:t>
            </a:r>
          </a:p>
        </p:txBody>
      </p:sp>
      <p:sp>
        <p:nvSpPr>
          <p:cNvPr id="294" name="Rectangle: Diagonal Corners Snipped 293">
            <a:extLst>
              <a:ext uri="{FF2B5EF4-FFF2-40B4-BE49-F238E27FC236}">
                <a16:creationId xmlns:a16="http://schemas.microsoft.com/office/drawing/2014/main" id="{B8034A4C-BD5F-1CD3-83E0-82AA7D3EDA24}"/>
              </a:ext>
            </a:extLst>
          </p:cNvPr>
          <p:cNvSpPr/>
          <p:nvPr/>
        </p:nvSpPr>
        <p:spPr>
          <a:xfrm>
            <a:off x="116276" y="3500815"/>
            <a:ext cx="2448000" cy="997579"/>
          </a:xfrm>
          <a:prstGeom prst="snip2DiagRect">
            <a:avLst>
              <a:gd name="adj1" fmla="val 4691"/>
              <a:gd name="adj2" fmla="val 0"/>
            </a:avLst>
          </a:prstGeom>
          <a:solidFill>
            <a:schemeClr val="tx2">
              <a:lumMod val="40000"/>
              <a:lumOff val="6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en-US" sz="1600" b="1" err="1">
                <a:solidFill>
                  <a:schemeClr val="bg1"/>
                </a:solidFill>
              </a:rPr>
              <a:t>MACSec</a:t>
            </a:r>
            <a:r>
              <a:rPr lang="en-US" sz="1600" b="1">
                <a:solidFill>
                  <a:schemeClr val="bg1"/>
                </a:solidFill>
              </a:rPr>
              <a:t> between 2 ECUs</a:t>
            </a:r>
          </a:p>
        </p:txBody>
      </p:sp>
      <p:sp>
        <p:nvSpPr>
          <p:cNvPr id="354" name="Rectangle: Diagonal Corners Snipped 353">
            <a:extLst>
              <a:ext uri="{FF2B5EF4-FFF2-40B4-BE49-F238E27FC236}">
                <a16:creationId xmlns:a16="http://schemas.microsoft.com/office/drawing/2014/main" id="{BD91378A-710A-C2D5-404B-200C251BDE5A}"/>
              </a:ext>
            </a:extLst>
          </p:cNvPr>
          <p:cNvSpPr/>
          <p:nvPr/>
        </p:nvSpPr>
        <p:spPr>
          <a:xfrm>
            <a:off x="2713700" y="3500815"/>
            <a:ext cx="4173386" cy="997579"/>
          </a:xfrm>
          <a:prstGeom prst="snip2DiagRect">
            <a:avLst>
              <a:gd name="adj1" fmla="val 4691"/>
              <a:gd name="adj2" fmla="val 0"/>
            </a:avLst>
          </a:prstGeom>
          <a:solidFill>
            <a:schemeClr val="tx2">
              <a:lumMod val="40000"/>
              <a:lumOff val="60000"/>
              <a:alpha val="69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374" name="Rectangle: Diagonal Corners Snipped 373">
            <a:extLst>
              <a:ext uri="{FF2B5EF4-FFF2-40B4-BE49-F238E27FC236}">
                <a16:creationId xmlns:a16="http://schemas.microsoft.com/office/drawing/2014/main" id="{F5846DC1-7613-2EA4-3F02-092AC2DE024F}"/>
              </a:ext>
            </a:extLst>
          </p:cNvPr>
          <p:cNvSpPr/>
          <p:nvPr/>
        </p:nvSpPr>
        <p:spPr>
          <a:xfrm>
            <a:off x="7052204" y="3500815"/>
            <a:ext cx="4995411" cy="997579"/>
          </a:xfrm>
          <a:prstGeom prst="snip2DiagRect">
            <a:avLst>
              <a:gd name="adj1" fmla="val 4691"/>
              <a:gd name="adj2" fmla="val 0"/>
            </a:avLst>
          </a:prstGeom>
          <a:solidFill>
            <a:schemeClr val="tx2">
              <a:lumMod val="40000"/>
              <a:lumOff val="60000"/>
              <a:alpha val="5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72" name="TextBox 71">
            <a:extLst>
              <a:ext uri="{FF2B5EF4-FFF2-40B4-BE49-F238E27FC236}">
                <a16:creationId xmlns:a16="http://schemas.microsoft.com/office/drawing/2014/main" id="{81411827-C55E-365F-9EEA-BE0EE7C94931}"/>
              </a:ext>
            </a:extLst>
          </p:cNvPr>
          <p:cNvSpPr txBox="1"/>
          <p:nvPr/>
        </p:nvSpPr>
        <p:spPr>
          <a:xfrm>
            <a:off x="2963487" y="3548739"/>
            <a:ext cx="3774192"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GMAC computation/verification using Secure Association Key</a:t>
            </a:r>
            <a:endParaRPr lang="en-US" sz="1600"/>
          </a:p>
        </p:txBody>
      </p:sp>
      <p:sp>
        <p:nvSpPr>
          <p:cNvPr id="79" name="TextBox 78">
            <a:extLst>
              <a:ext uri="{FF2B5EF4-FFF2-40B4-BE49-F238E27FC236}">
                <a16:creationId xmlns:a16="http://schemas.microsoft.com/office/drawing/2014/main" id="{B29D12B7-467A-F41F-BBE1-039DD4E108F2}"/>
              </a:ext>
            </a:extLst>
          </p:cNvPr>
          <p:cNvSpPr txBox="1"/>
          <p:nvPr/>
        </p:nvSpPr>
        <p:spPr>
          <a:xfrm>
            <a:off x="7238988" y="3531405"/>
            <a:ext cx="4637783" cy="792000"/>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CAK</a:t>
            </a:r>
            <a:r>
              <a:rPr lang="en-US" sz="1600" baseline="30000">
                <a:solidFill>
                  <a:schemeClr val="bg1"/>
                </a:solidFill>
              </a:rPr>
              <a:t>1</a:t>
            </a:r>
            <a:r>
              <a:rPr lang="en-US" sz="1600">
                <a:solidFill>
                  <a:schemeClr val="bg1"/>
                </a:solidFill>
              </a:rPr>
              <a:t> provisioning/learning</a:t>
            </a:r>
          </a:p>
          <a:p>
            <a:pPr marL="285750" indent="-285750">
              <a:buFont typeface="Arial" panose="020B0604020202020204" pitchFamily="34" charset="0"/>
              <a:buChar char="•"/>
            </a:pPr>
            <a:r>
              <a:rPr lang="en-US" sz="1600" err="1">
                <a:solidFill>
                  <a:schemeClr val="bg1"/>
                </a:solidFill>
              </a:rPr>
              <a:t>MACSec</a:t>
            </a:r>
            <a:r>
              <a:rPr lang="en-US" sz="1600">
                <a:solidFill>
                  <a:schemeClr val="bg1"/>
                </a:solidFill>
              </a:rPr>
              <a:t> key agreement and SAK</a:t>
            </a:r>
            <a:r>
              <a:rPr lang="en-US" sz="1600" baseline="30000">
                <a:solidFill>
                  <a:schemeClr val="bg1"/>
                </a:solidFill>
              </a:rPr>
              <a:t>2</a:t>
            </a:r>
            <a:r>
              <a:rPr lang="en-US" sz="1600">
                <a:solidFill>
                  <a:schemeClr val="bg1"/>
                </a:solidFill>
              </a:rPr>
              <a:t> creation</a:t>
            </a:r>
          </a:p>
        </p:txBody>
      </p:sp>
      <p:sp>
        <p:nvSpPr>
          <p:cNvPr id="395" name="Rectangle: Diagonal Corners Snipped 394">
            <a:extLst>
              <a:ext uri="{FF2B5EF4-FFF2-40B4-BE49-F238E27FC236}">
                <a16:creationId xmlns:a16="http://schemas.microsoft.com/office/drawing/2014/main" id="{87EA3781-878A-F39B-2F17-98DBCBA0BA04}"/>
              </a:ext>
            </a:extLst>
          </p:cNvPr>
          <p:cNvSpPr/>
          <p:nvPr/>
        </p:nvSpPr>
        <p:spPr>
          <a:xfrm>
            <a:off x="116276" y="4629108"/>
            <a:ext cx="2448000" cy="997579"/>
          </a:xfrm>
          <a:prstGeom prst="snip2DiagRect">
            <a:avLst>
              <a:gd name="adj1" fmla="val 4691"/>
              <a:gd name="adj2" fmla="val 0"/>
            </a:avLst>
          </a:prstGeom>
          <a:solidFill>
            <a:schemeClr val="accent3">
              <a:lumMod val="20000"/>
              <a:lumOff val="8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en-US" sz="1600" b="1">
                <a:solidFill>
                  <a:schemeClr val="tx1"/>
                </a:solidFill>
              </a:rPr>
              <a:t>Vehicle to Cloud </a:t>
            </a:r>
            <a:r>
              <a:rPr lang="en-US" sz="1600" b="1" err="1">
                <a:solidFill>
                  <a:schemeClr val="tx1"/>
                </a:solidFill>
              </a:rPr>
              <a:t>mTLS</a:t>
            </a:r>
            <a:endParaRPr lang="en-US" sz="1600" b="1">
              <a:solidFill>
                <a:schemeClr val="tx1"/>
              </a:solidFill>
            </a:endParaRPr>
          </a:p>
        </p:txBody>
      </p:sp>
      <p:sp>
        <p:nvSpPr>
          <p:cNvPr id="396" name="Rectangle: Diagonal Corners Snipped 395">
            <a:extLst>
              <a:ext uri="{FF2B5EF4-FFF2-40B4-BE49-F238E27FC236}">
                <a16:creationId xmlns:a16="http://schemas.microsoft.com/office/drawing/2014/main" id="{EA6A6CA3-178C-8E4E-B820-2A70324EB2C6}"/>
              </a:ext>
            </a:extLst>
          </p:cNvPr>
          <p:cNvSpPr/>
          <p:nvPr/>
        </p:nvSpPr>
        <p:spPr>
          <a:xfrm>
            <a:off x="2713700" y="4629108"/>
            <a:ext cx="4173386" cy="997579"/>
          </a:xfrm>
          <a:prstGeom prst="snip2DiagRect">
            <a:avLst>
              <a:gd name="adj1" fmla="val 4691"/>
              <a:gd name="adj2" fmla="val 0"/>
            </a:avLst>
          </a:prstGeom>
          <a:solidFill>
            <a:schemeClr val="accent3">
              <a:lumMod val="20000"/>
              <a:lumOff val="8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tx1"/>
              </a:solidFill>
            </a:endParaRPr>
          </a:p>
        </p:txBody>
      </p:sp>
      <p:sp>
        <p:nvSpPr>
          <p:cNvPr id="397" name="Rectangle: Diagonal Corners Snipped 396">
            <a:extLst>
              <a:ext uri="{FF2B5EF4-FFF2-40B4-BE49-F238E27FC236}">
                <a16:creationId xmlns:a16="http://schemas.microsoft.com/office/drawing/2014/main" id="{E42B00F1-9F47-A392-F3C6-306FF9B7EE54}"/>
              </a:ext>
            </a:extLst>
          </p:cNvPr>
          <p:cNvSpPr/>
          <p:nvPr/>
        </p:nvSpPr>
        <p:spPr>
          <a:xfrm>
            <a:off x="7052204" y="4629108"/>
            <a:ext cx="4995411" cy="997579"/>
          </a:xfrm>
          <a:prstGeom prst="snip2DiagRect">
            <a:avLst>
              <a:gd name="adj1" fmla="val 4691"/>
              <a:gd name="adj2" fmla="val 0"/>
            </a:avLst>
          </a:prstGeom>
          <a:solidFill>
            <a:schemeClr val="accent3">
              <a:lumMod val="20000"/>
              <a:lumOff val="8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tx1"/>
              </a:solidFill>
            </a:endParaRPr>
          </a:p>
        </p:txBody>
      </p:sp>
      <p:sp>
        <p:nvSpPr>
          <p:cNvPr id="75" name="TextBox 74">
            <a:extLst>
              <a:ext uri="{FF2B5EF4-FFF2-40B4-BE49-F238E27FC236}">
                <a16:creationId xmlns:a16="http://schemas.microsoft.com/office/drawing/2014/main" id="{CF7D7040-3A0C-9806-C2FF-BDE7E31DC240}"/>
              </a:ext>
            </a:extLst>
          </p:cNvPr>
          <p:cNvSpPr txBox="1"/>
          <p:nvPr/>
        </p:nvSpPr>
        <p:spPr>
          <a:xfrm>
            <a:off x="2963487" y="4654124"/>
            <a:ext cx="3774192"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dirty="0"/>
              <a:t>Not supported</a:t>
            </a:r>
          </a:p>
        </p:txBody>
      </p:sp>
      <p:sp>
        <p:nvSpPr>
          <p:cNvPr id="80" name="TextBox 79">
            <a:extLst>
              <a:ext uri="{FF2B5EF4-FFF2-40B4-BE49-F238E27FC236}">
                <a16:creationId xmlns:a16="http://schemas.microsoft.com/office/drawing/2014/main" id="{D654E2A5-E9FE-7B0F-2CFF-D511664BFFBD}"/>
              </a:ext>
            </a:extLst>
          </p:cNvPr>
          <p:cNvSpPr txBox="1"/>
          <p:nvPr/>
        </p:nvSpPr>
        <p:spPr>
          <a:xfrm>
            <a:off x="7238988" y="4636791"/>
            <a:ext cx="4637783"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t>Manage critical steps during </a:t>
            </a:r>
            <a:r>
              <a:rPr lang="en-US" sz="1600" err="1"/>
              <a:t>mTLS</a:t>
            </a:r>
            <a:r>
              <a:rPr lang="en-US" sz="1600"/>
              <a:t> handshake</a:t>
            </a:r>
          </a:p>
        </p:txBody>
      </p:sp>
      <p:sp>
        <p:nvSpPr>
          <p:cNvPr id="394" name="Rectangle: Diagonal Corners Snipped 393">
            <a:extLst>
              <a:ext uri="{FF2B5EF4-FFF2-40B4-BE49-F238E27FC236}">
                <a16:creationId xmlns:a16="http://schemas.microsoft.com/office/drawing/2014/main" id="{90145E2C-238A-866D-BC9D-82F4735432AC}"/>
              </a:ext>
            </a:extLst>
          </p:cNvPr>
          <p:cNvSpPr/>
          <p:nvPr/>
        </p:nvSpPr>
        <p:spPr>
          <a:xfrm>
            <a:off x="116276" y="5760673"/>
            <a:ext cx="2448000" cy="997579"/>
          </a:xfrm>
          <a:prstGeom prst="snip2DiagRect">
            <a:avLst>
              <a:gd name="adj1" fmla="val 4691"/>
              <a:gd name="adj2" fmla="val 0"/>
            </a:avLst>
          </a:prstGeom>
          <a:solidFill>
            <a:schemeClr val="accent3"/>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en-US" sz="1600" b="1">
                <a:solidFill>
                  <a:schemeClr val="bg1"/>
                </a:solidFill>
              </a:rPr>
              <a:t>Digital Key (DK)</a:t>
            </a:r>
          </a:p>
        </p:txBody>
      </p:sp>
      <p:sp>
        <p:nvSpPr>
          <p:cNvPr id="399" name="Rectangle: Diagonal Corners Snipped 398">
            <a:extLst>
              <a:ext uri="{FF2B5EF4-FFF2-40B4-BE49-F238E27FC236}">
                <a16:creationId xmlns:a16="http://schemas.microsoft.com/office/drawing/2014/main" id="{C4C90207-1C0F-E4A1-E3F4-74BA71370CF8}"/>
              </a:ext>
            </a:extLst>
          </p:cNvPr>
          <p:cNvSpPr/>
          <p:nvPr/>
        </p:nvSpPr>
        <p:spPr>
          <a:xfrm>
            <a:off x="2713700" y="5760673"/>
            <a:ext cx="4173386" cy="997579"/>
          </a:xfrm>
          <a:prstGeom prst="snip2DiagRect">
            <a:avLst>
              <a:gd name="adj1" fmla="val 4691"/>
              <a:gd name="adj2" fmla="val 0"/>
            </a:avLst>
          </a:prstGeom>
          <a:solidFill>
            <a:schemeClr val="accent3">
              <a:alpha val="7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400" name="Rectangle: Diagonal Corners Snipped 399">
            <a:extLst>
              <a:ext uri="{FF2B5EF4-FFF2-40B4-BE49-F238E27FC236}">
                <a16:creationId xmlns:a16="http://schemas.microsoft.com/office/drawing/2014/main" id="{CD328056-CAA6-66D1-81DA-B7895B718C39}"/>
              </a:ext>
            </a:extLst>
          </p:cNvPr>
          <p:cNvSpPr/>
          <p:nvPr/>
        </p:nvSpPr>
        <p:spPr>
          <a:xfrm>
            <a:off x="7052204" y="5760673"/>
            <a:ext cx="4995411" cy="997579"/>
          </a:xfrm>
          <a:prstGeom prst="snip2DiagRect">
            <a:avLst>
              <a:gd name="adj1" fmla="val 4691"/>
              <a:gd name="adj2" fmla="val 0"/>
            </a:avLst>
          </a:prstGeom>
          <a:solidFill>
            <a:schemeClr val="accent3">
              <a:alpha val="50000"/>
            </a:schemeClr>
          </a:solidFill>
          <a:ln>
            <a:gradFill>
              <a:gsLst>
                <a:gs pos="0">
                  <a:srgbClr val="65699E">
                    <a:alpha val="10000"/>
                  </a:srgbClr>
                </a:gs>
                <a:gs pos="100000">
                  <a:srgbClr val="65699E">
                    <a:alpha val="5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endParaRPr lang="en-US" sz="1500">
              <a:solidFill>
                <a:schemeClr val="bg1"/>
              </a:solidFill>
            </a:endParaRPr>
          </a:p>
        </p:txBody>
      </p:sp>
      <p:sp>
        <p:nvSpPr>
          <p:cNvPr id="76" name="TextBox 75">
            <a:extLst>
              <a:ext uri="{FF2B5EF4-FFF2-40B4-BE49-F238E27FC236}">
                <a16:creationId xmlns:a16="http://schemas.microsoft.com/office/drawing/2014/main" id="{658747E2-9C34-F78A-FF20-99238284D55F}"/>
              </a:ext>
            </a:extLst>
          </p:cNvPr>
          <p:cNvSpPr txBox="1"/>
          <p:nvPr/>
        </p:nvSpPr>
        <p:spPr>
          <a:xfrm>
            <a:off x="2963487" y="5774736"/>
            <a:ext cx="3774192"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Not relevant in DK protocol</a:t>
            </a:r>
          </a:p>
          <a:p>
            <a:pPr marL="285750" indent="-285750">
              <a:buFont typeface="Arial" panose="020B0604020202020204" pitchFamily="34" charset="0"/>
              <a:buChar char="•"/>
            </a:pPr>
            <a:r>
              <a:rPr lang="en-US" sz="1600">
                <a:solidFill>
                  <a:schemeClr val="bg1"/>
                </a:solidFill>
              </a:rPr>
              <a:t>Secure transfer of UWB keys to UWB sub-system </a:t>
            </a:r>
          </a:p>
        </p:txBody>
      </p:sp>
      <p:sp>
        <p:nvSpPr>
          <p:cNvPr id="81" name="TextBox 80">
            <a:extLst>
              <a:ext uri="{FF2B5EF4-FFF2-40B4-BE49-F238E27FC236}">
                <a16:creationId xmlns:a16="http://schemas.microsoft.com/office/drawing/2014/main" id="{453A6A73-375D-657C-8E0F-984B4D184345}"/>
              </a:ext>
            </a:extLst>
          </p:cNvPr>
          <p:cNvSpPr txBox="1"/>
          <p:nvPr/>
        </p:nvSpPr>
        <p:spPr>
          <a:xfrm>
            <a:off x="7238988" y="5757403"/>
            <a:ext cx="4637783" cy="914004"/>
          </a:xfrm>
          <a:prstGeom prst="rect">
            <a:avLst/>
          </a:prstGeom>
          <a:noFill/>
        </p:spPr>
        <p:txBody>
          <a:bodyPr wrap="square" lIns="0" tIns="0" rIns="0" bIns="0" rtlCol="0" anchor="ctr">
            <a:noAutofit/>
          </a:bodyPr>
          <a:lstStyle/>
          <a:p>
            <a:pPr marL="285750" indent="-285750">
              <a:buFont typeface="Arial" panose="020B0604020202020204" pitchFamily="34" charset="0"/>
              <a:buChar char="•"/>
            </a:pPr>
            <a:r>
              <a:rPr lang="en-US" sz="1600">
                <a:solidFill>
                  <a:schemeClr val="bg1"/>
                </a:solidFill>
              </a:rPr>
              <a:t>Digital Key storage</a:t>
            </a:r>
          </a:p>
          <a:p>
            <a:pPr marL="285750" indent="-285750">
              <a:buFont typeface="Arial" panose="020B0604020202020204" pitchFamily="34" charset="0"/>
              <a:buChar char="•"/>
            </a:pPr>
            <a:r>
              <a:rPr lang="en-US" sz="1600">
                <a:solidFill>
                  <a:schemeClr val="bg1"/>
                </a:solidFill>
              </a:rPr>
              <a:t>Implementation of the CCC protocol between vehicle and device</a:t>
            </a:r>
          </a:p>
        </p:txBody>
      </p:sp>
      <p:sp>
        <p:nvSpPr>
          <p:cNvPr id="89" name="TextBox 88">
            <a:extLst>
              <a:ext uri="{FF2B5EF4-FFF2-40B4-BE49-F238E27FC236}">
                <a16:creationId xmlns:a16="http://schemas.microsoft.com/office/drawing/2014/main" id="{3AEB80AF-77DF-4CF8-7A6E-7F83BB5192F8}"/>
              </a:ext>
            </a:extLst>
          </p:cNvPr>
          <p:cNvSpPr txBox="1"/>
          <p:nvPr/>
        </p:nvSpPr>
        <p:spPr>
          <a:xfrm>
            <a:off x="7326161" y="4212924"/>
            <a:ext cx="4356000" cy="276999"/>
          </a:xfrm>
          <a:prstGeom prst="rect">
            <a:avLst/>
          </a:prstGeom>
          <a:noFill/>
        </p:spPr>
        <p:txBody>
          <a:bodyPr wrap="square">
            <a:spAutoFit/>
          </a:bodyPr>
          <a:lstStyle/>
          <a:p>
            <a:r>
              <a:rPr lang="en-US" sz="1200" baseline="30000">
                <a:solidFill>
                  <a:schemeClr val="bg1"/>
                </a:solidFill>
              </a:rPr>
              <a:t>1 </a:t>
            </a:r>
            <a:r>
              <a:rPr lang="en-US" sz="1200">
                <a:solidFill>
                  <a:schemeClr val="bg1"/>
                </a:solidFill>
              </a:rPr>
              <a:t>Connectivity Association Key </a:t>
            </a:r>
            <a:r>
              <a:rPr lang="en-US" sz="1200" baseline="30000">
                <a:solidFill>
                  <a:schemeClr val="bg1"/>
                </a:solidFill>
              </a:rPr>
              <a:t> 2 </a:t>
            </a:r>
            <a:r>
              <a:rPr lang="en-US" sz="1200">
                <a:solidFill>
                  <a:schemeClr val="bg1"/>
                </a:solidFill>
              </a:rPr>
              <a:t>Secure Association Key</a:t>
            </a:r>
          </a:p>
        </p:txBody>
      </p:sp>
      <p:sp>
        <p:nvSpPr>
          <p:cNvPr id="83" name="TextBox 82">
            <a:extLst>
              <a:ext uri="{FF2B5EF4-FFF2-40B4-BE49-F238E27FC236}">
                <a16:creationId xmlns:a16="http://schemas.microsoft.com/office/drawing/2014/main" id="{2DAD91BE-2B0F-AC8D-9645-643920C8F9A0}"/>
              </a:ext>
            </a:extLst>
          </p:cNvPr>
          <p:cNvSpPr txBox="1"/>
          <p:nvPr/>
        </p:nvSpPr>
        <p:spPr>
          <a:xfrm>
            <a:off x="3099975" y="2024333"/>
            <a:ext cx="4356000" cy="276999"/>
          </a:xfrm>
          <a:prstGeom prst="rect">
            <a:avLst/>
          </a:prstGeom>
          <a:noFill/>
        </p:spPr>
        <p:txBody>
          <a:bodyPr wrap="square">
            <a:spAutoFit/>
          </a:bodyPr>
          <a:lstStyle/>
          <a:p>
            <a:r>
              <a:rPr lang="en-US" sz="1200" baseline="30000">
                <a:solidFill>
                  <a:schemeClr val="bg1"/>
                </a:solidFill>
              </a:rPr>
              <a:t>1 </a:t>
            </a:r>
            <a:r>
              <a:rPr lang="en-US" sz="1200">
                <a:solidFill>
                  <a:schemeClr val="bg1"/>
                </a:solidFill>
              </a:rPr>
              <a:t>Secure Channel Protocol (e.g. SCP03)</a:t>
            </a:r>
          </a:p>
        </p:txBody>
      </p:sp>
    </p:spTree>
    <p:extLst>
      <p:ext uri="{BB962C8B-B14F-4D97-AF65-F5344CB8AC3E}">
        <p14:creationId xmlns:p14="http://schemas.microsoft.com/office/powerpoint/2010/main" val="17614566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6B45-1B72-6E2B-61BE-A74F0CE623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4D30E5-0AC6-ECFD-885C-AAA18CC98764}"/>
              </a:ext>
            </a:extLst>
          </p:cNvPr>
          <p:cNvSpPr>
            <a:spLocks noGrp="1"/>
          </p:cNvSpPr>
          <p:nvPr>
            <p:ph type="ctrTitle"/>
          </p:nvPr>
        </p:nvSpPr>
        <p:spPr>
          <a:xfrm>
            <a:off x="731837" y="2165638"/>
            <a:ext cx="10728325" cy="2167023"/>
          </a:xfrm>
        </p:spPr>
        <p:txBody>
          <a:bodyPr/>
          <a:lstStyle/>
          <a:p>
            <a:r>
              <a:rPr lang="en-GB" dirty="0"/>
              <a:t>Wrap-Up</a:t>
            </a:r>
          </a:p>
        </p:txBody>
      </p:sp>
      <p:sp>
        <p:nvSpPr>
          <p:cNvPr id="3" name="Subtitle 2">
            <a:extLst>
              <a:ext uri="{FF2B5EF4-FFF2-40B4-BE49-F238E27FC236}">
                <a16:creationId xmlns:a16="http://schemas.microsoft.com/office/drawing/2014/main" id="{6559EAAB-CF65-D75F-F845-745771900E43}"/>
              </a:ext>
            </a:extLst>
          </p:cNvPr>
          <p:cNvSpPr>
            <a:spLocks noGrp="1"/>
          </p:cNvSpPr>
          <p:nvPr>
            <p:ph type="subTitle" idx="1"/>
          </p:nvPr>
        </p:nvSpPr>
        <p:spPr>
          <a:xfrm>
            <a:off x="731837" y="5184366"/>
            <a:ext cx="10728325" cy="1560922"/>
          </a:xfrm>
        </p:spPr>
        <p:txBody>
          <a:bodyPr/>
          <a:lstStyle/>
          <a:p>
            <a:r>
              <a:rPr lang="en-GB" dirty="0"/>
              <a:t>Francesca Forestieri</a:t>
            </a:r>
            <a:endParaRPr lang="en-US" dirty="0"/>
          </a:p>
        </p:txBody>
      </p:sp>
    </p:spTree>
    <p:extLst>
      <p:ext uri="{BB962C8B-B14F-4D97-AF65-F5344CB8AC3E}">
        <p14:creationId xmlns:p14="http://schemas.microsoft.com/office/powerpoint/2010/main" val="3804175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4B9B96B-002E-F7E0-4A8F-DC678A3793B7}"/>
              </a:ext>
            </a:extLst>
          </p:cNvPr>
          <p:cNvGraphicFramePr>
            <a:graphicFrameLocks noGrp="1"/>
          </p:cNvGraphicFramePr>
          <p:nvPr>
            <p:ph idx="1"/>
            <p:extLst>
              <p:ext uri="{D42A27DB-BD31-4B8C-83A1-F6EECF244321}">
                <p14:modId xmlns:p14="http://schemas.microsoft.com/office/powerpoint/2010/main" val="381132257"/>
              </p:ext>
            </p:extLst>
          </p:nvPr>
        </p:nvGraphicFramePr>
        <p:xfrm>
          <a:off x="371578" y="1619793"/>
          <a:ext cx="11332742" cy="4759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1EC34EA-40B3-915E-0A60-C546F176EBB2}"/>
              </a:ext>
            </a:extLst>
          </p:cNvPr>
          <p:cNvSpPr>
            <a:spLocks noGrp="1"/>
          </p:cNvSpPr>
          <p:nvPr>
            <p:ph type="title"/>
          </p:nvPr>
        </p:nvSpPr>
        <p:spPr>
          <a:xfrm>
            <a:off x="577331" y="156394"/>
            <a:ext cx="11486218" cy="764537"/>
          </a:xfrm>
        </p:spPr>
        <p:txBody>
          <a:bodyPr/>
          <a:lstStyle/>
          <a:p>
            <a:r>
              <a:rPr lang="en-GB" dirty="0"/>
              <a:t>GlobalPlatform Automotive Topics Under Exploration</a:t>
            </a:r>
          </a:p>
        </p:txBody>
      </p:sp>
    </p:spTree>
    <p:extLst>
      <p:ext uri="{BB962C8B-B14F-4D97-AF65-F5344CB8AC3E}">
        <p14:creationId xmlns:p14="http://schemas.microsoft.com/office/powerpoint/2010/main" val="1297603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ud with text on it&#10;&#10;AI-generated content may be incorrect.">
            <a:extLst>
              <a:ext uri="{FF2B5EF4-FFF2-40B4-BE49-F238E27FC236}">
                <a16:creationId xmlns:a16="http://schemas.microsoft.com/office/drawing/2014/main" id="{695DC27B-F439-ABEA-7E9A-295F99AAF8BD}"/>
              </a:ext>
            </a:extLst>
          </p:cNvPr>
          <p:cNvPicPr>
            <a:picLocks noGrp="1" noChangeAspect="1"/>
          </p:cNvPicPr>
          <p:nvPr>
            <p:ph idx="1"/>
          </p:nvPr>
        </p:nvPicPr>
        <p:blipFill>
          <a:blip r:embed="rId2"/>
          <a:stretch>
            <a:fillRect/>
          </a:stretch>
        </p:blipFill>
        <p:spPr>
          <a:xfrm>
            <a:off x="3396790" y="958787"/>
            <a:ext cx="8209994" cy="4946521"/>
          </a:xfrm>
          <a:noFill/>
        </p:spPr>
      </p:pic>
      <p:sp>
        <p:nvSpPr>
          <p:cNvPr id="6" name="TextBox 5">
            <a:extLst>
              <a:ext uri="{FF2B5EF4-FFF2-40B4-BE49-F238E27FC236}">
                <a16:creationId xmlns:a16="http://schemas.microsoft.com/office/drawing/2014/main" id="{7EB2F895-BCB1-9532-CB85-23B114603CF1}"/>
              </a:ext>
            </a:extLst>
          </p:cNvPr>
          <p:cNvSpPr txBox="1"/>
          <p:nvPr/>
        </p:nvSpPr>
        <p:spPr>
          <a:xfrm>
            <a:off x="154813" y="996623"/>
            <a:ext cx="2804144" cy="4935748"/>
          </a:xfrm>
          <a:prstGeom prst="rect">
            <a:avLst/>
          </a:prstGeom>
        </p:spPr>
        <p:txBody>
          <a:bodyPr vert="horz" lIns="0" tIns="0" rIns="0" bIns="0" rtlCol="0" anchor="ctr">
            <a:normAutofit/>
          </a:bodyPr>
          <a:lstStyle/>
          <a:p>
            <a:pPr>
              <a:lnSpc>
                <a:spcPct val="90000"/>
              </a:lnSpc>
              <a:spcBef>
                <a:spcPct val="0"/>
              </a:spcBef>
              <a:spcAft>
                <a:spcPts val="600"/>
              </a:spcAft>
            </a:pPr>
            <a:r>
              <a:rPr lang="en-US" sz="2800" b="1" dirty="0">
                <a:ln>
                  <a:solidFill>
                    <a:schemeClr val="tx2"/>
                  </a:solidFill>
                </a:ln>
                <a:solidFill>
                  <a:schemeClr val="bg1"/>
                </a:solidFill>
                <a:latin typeface="Arial" panose="020B0604020202020204" pitchFamily="34" charset="0"/>
                <a:ea typeface="+mj-ea"/>
                <a:cs typeface="Arial" panose="020B0604020202020204" pitchFamily="34" charset="0"/>
              </a:rPr>
              <a:t>Topics Discussed in GlobalPlatform</a:t>
            </a:r>
          </a:p>
          <a:p>
            <a:pPr>
              <a:lnSpc>
                <a:spcPct val="90000"/>
              </a:lnSpc>
              <a:spcBef>
                <a:spcPct val="0"/>
              </a:spcBef>
              <a:spcAft>
                <a:spcPts val="600"/>
              </a:spcAft>
            </a:pPr>
            <a:endParaRPr lang="en-US" sz="2800" b="1" dirty="0">
              <a:ln>
                <a:solidFill>
                  <a:schemeClr val="tx2"/>
                </a:solidFill>
              </a:ln>
              <a:solidFill>
                <a:schemeClr val="bg1"/>
              </a:solidFill>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2800" b="1" dirty="0">
                <a:ln>
                  <a:solidFill>
                    <a:schemeClr val="tx2"/>
                  </a:solidFill>
                </a:ln>
                <a:solidFill>
                  <a:schemeClr val="bg1"/>
                </a:solidFill>
                <a:latin typeface="Arial" panose="020B0604020202020204" pitchFamily="34" charset="0"/>
                <a:ea typeface="+mj-ea"/>
                <a:cs typeface="Arial" panose="020B0604020202020204" pitchFamily="34" charset="0"/>
              </a:rPr>
              <a:t> Automotive</a:t>
            </a:r>
          </a:p>
          <a:p>
            <a:pPr>
              <a:lnSpc>
                <a:spcPct val="90000"/>
              </a:lnSpc>
              <a:spcBef>
                <a:spcPct val="0"/>
              </a:spcBef>
              <a:spcAft>
                <a:spcPts val="600"/>
              </a:spcAft>
            </a:pPr>
            <a:r>
              <a:rPr lang="en-US" sz="2800" b="1" dirty="0">
                <a:ln>
                  <a:solidFill>
                    <a:schemeClr val="tx2"/>
                  </a:solidFill>
                </a:ln>
                <a:solidFill>
                  <a:schemeClr val="bg1"/>
                </a:solidFill>
                <a:latin typeface="Arial" panose="020B0604020202020204" pitchFamily="34" charset="0"/>
                <a:ea typeface="+mj-ea"/>
                <a:cs typeface="Arial" panose="020B0604020202020204" pitchFamily="34" charset="0"/>
              </a:rPr>
              <a:t>&amp; </a:t>
            </a:r>
          </a:p>
          <a:p>
            <a:pPr>
              <a:lnSpc>
                <a:spcPct val="90000"/>
              </a:lnSpc>
              <a:spcBef>
                <a:spcPct val="0"/>
              </a:spcBef>
              <a:spcAft>
                <a:spcPts val="600"/>
              </a:spcAft>
            </a:pPr>
            <a:r>
              <a:rPr lang="en-US" sz="2800" b="1" dirty="0">
                <a:ln>
                  <a:solidFill>
                    <a:schemeClr val="tx2"/>
                  </a:solidFill>
                </a:ln>
                <a:solidFill>
                  <a:schemeClr val="bg1"/>
                </a:solidFill>
                <a:latin typeface="Arial" panose="020B0604020202020204" pitchFamily="34" charset="0"/>
                <a:ea typeface="+mj-ea"/>
                <a:cs typeface="Arial" panose="020B0604020202020204" pitchFamily="34" charset="0"/>
              </a:rPr>
              <a:t>Cybersecurity Vehicle Forums</a:t>
            </a:r>
          </a:p>
          <a:p>
            <a:pPr>
              <a:lnSpc>
                <a:spcPct val="90000"/>
              </a:lnSpc>
              <a:spcBef>
                <a:spcPct val="0"/>
              </a:spcBef>
              <a:spcAft>
                <a:spcPts val="600"/>
              </a:spcAft>
            </a:pPr>
            <a:endParaRPr lang="en-US" sz="2800" b="1" dirty="0">
              <a:ln>
                <a:solidFill>
                  <a:schemeClr val="tx2"/>
                </a:solidFill>
              </a:ln>
              <a:solidFill>
                <a:schemeClr val="bg1"/>
              </a:solidFill>
              <a:latin typeface="Arial" panose="020B0604020202020204" pitchFamily="34" charset="0"/>
              <a:ea typeface="+mj-ea"/>
              <a:cs typeface="Arial" panose="020B0604020202020204" pitchFamily="34" charset="0"/>
            </a:endParaRPr>
          </a:p>
        </p:txBody>
      </p:sp>
      <p:pic>
        <p:nvPicPr>
          <p:cNvPr id="2" name="Picture 1" descr="A flag with a star&#10;&#10;Description automatically generated">
            <a:extLst>
              <a:ext uri="{FF2B5EF4-FFF2-40B4-BE49-F238E27FC236}">
                <a16:creationId xmlns:a16="http://schemas.microsoft.com/office/drawing/2014/main" id="{EB3A6032-62F2-7A8E-EE71-B27319857ECD}"/>
              </a:ext>
            </a:extLst>
          </p:cNvPr>
          <p:cNvPicPr>
            <a:picLocks noChangeAspect="1"/>
          </p:cNvPicPr>
          <p:nvPr/>
        </p:nvPicPr>
        <p:blipFill>
          <a:blip r:embed="rId3"/>
          <a:stretch>
            <a:fillRect/>
          </a:stretch>
        </p:blipFill>
        <p:spPr>
          <a:xfrm>
            <a:off x="8506256" y="6109372"/>
            <a:ext cx="730800" cy="485422"/>
          </a:xfrm>
          <a:prstGeom prst="rect">
            <a:avLst/>
          </a:prstGeom>
        </p:spPr>
      </p:pic>
      <p:pic>
        <p:nvPicPr>
          <p:cNvPr id="3" name="Picture 2" descr="A flag with yellow stars in a circle&#10;&#10;Description automatically generated">
            <a:extLst>
              <a:ext uri="{FF2B5EF4-FFF2-40B4-BE49-F238E27FC236}">
                <a16:creationId xmlns:a16="http://schemas.microsoft.com/office/drawing/2014/main" id="{C0FE9691-DFE8-6020-C0F0-A0C2E3697C36}"/>
              </a:ext>
            </a:extLst>
          </p:cNvPr>
          <p:cNvPicPr>
            <a:picLocks noChangeAspect="1"/>
          </p:cNvPicPr>
          <p:nvPr/>
        </p:nvPicPr>
        <p:blipFill>
          <a:blip r:embed="rId4"/>
          <a:stretch>
            <a:fillRect/>
          </a:stretch>
        </p:blipFill>
        <p:spPr>
          <a:xfrm>
            <a:off x="6891699" y="6128169"/>
            <a:ext cx="569212" cy="485423"/>
          </a:xfrm>
          <a:prstGeom prst="rect">
            <a:avLst/>
          </a:prstGeom>
        </p:spPr>
      </p:pic>
      <p:pic>
        <p:nvPicPr>
          <p:cNvPr id="4" name="Picture 3" descr="A flag with stars on it&#10;&#10;Description automatically generated">
            <a:extLst>
              <a:ext uri="{FF2B5EF4-FFF2-40B4-BE49-F238E27FC236}">
                <a16:creationId xmlns:a16="http://schemas.microsoft.com/office/drawing/2014/main" id="{06E14B9C-5415-2A6A-C95D-25CD404B9F78}"/>
              </a:ext>
            </a:extLst>
          </p:cNvPr>
          <p:cNvPicPr>
            <a:picLocks noChangeAspect="1"/>
          </p:cNvPicPr>
          <p:nvPr/>
        </p:nvPicPr>
        <p:blipFill>
          <a:blip r:embed="rId5"/>
          <a:stretch>
            <a:fillRect/>
          </a:stretch>
        </p:blipFill>
        <p:spPr>
          <a:xfrm>
            <a:off x="6004073" y="6180045"/>
            <a:ext cx="730354" cy="381669"/>
          </a:xfrm>
          <a:prstGeom prst="rect">
            <a:avLst/>
          </a:prstGeom>
        </p:spPr>
      </p:pic>
      <p:pic>
        <p:nvPicPr>
          <p:cNvPr id="5" name="Picture 4" descr="A red circle with white background&#10;&#10;Description automatically generated">
            <a:extLst>
              <a:ext uri="{FF2B5EF4-FFF2-40B4-BE49-F238E27FC236}">
                <a16:creationId xmlns:a16="http://schemas.microsoft.com/office/drawing/2014/main" id="{C5323692-7A8E-85A5-80BE-86359DEE42EA}"/>
              </a:ext>
            </a:extLst>
          </p:cNvPr>
          <p:cNvPicPr>
            <a:picLocks noChangeAspect="1"/>
          </p:cNvPicPr>
          <p:nvPr/>
        </p:nvPicPr>
        <p:blipFill>
          <a:blip r:embed="rId6"/>
          <a:stretch>
            <a:fillRect/>
          </a:stretch>
        </p:blipFill>
        <p:spPr>
          <a:xfrm>
            <a:off x="7618183" y="6103803"/>
            <a:ext cx="730800" cy="485422"/>
          </a:xfrm>
          <a:prstGeom prst="rect">
            <a:avLst/>
          </a:prstGeom>
        </p:spPr>
      </p:pic>
    </p:spTree>
    <p:extLst>
      <p:ext uri="{BB962C8B-B14F-4D97-AF65-F5344CB8AC3E}">
        <p14:creationId xmlns:p14="http://schemas.microsoft.com/office/powerpoint/2010/main" val="2841811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0FF8BE15-F98F-4478-7487-A5504309659D}"/>
              </a:ext>
            </a:extLst>
          </p:cNvPr>
          <p:cNvGraphicFramePr>
            <a:graphicFrameLocks noGrp="1"/>
          </p:cNvGraphicFramePr>
          <p:nvPr>
            <p:ph idx="1"/>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1475B4A-29D3-5240-35C6-A1493A31929D}"/>
              </a:ext>
            </a:extLst>
          </p:cNvPr>
          <p:cNvSpPr>
            <a:spLocks noGrp="1"/>
          </p:cNvSpPr>
          <p:nvPr>
            <p:ph type="title"/>
          </p:nvPr>
        </p:nvSpPr>
        <p:spPr>
          <a:xfrm>
            <a:off x="606108" y="244457"/>
            <a:ext cx="10728324" cy="408379"/>
          </a:xfrm>
        </p:spPr>
        <p:txBody>
          <a:bodyPr anchor="t">
            <a:normAutofit fontScale="90000"/>
          </a:bodyPr>
          <a:lstStyle/>
          <a:p>
            <a:r>
              <a:rPr lang="en-GB" dirty="0"/>
              <a:t>Join Us: Cooperation for Security Specifications</a:t>
            </a:r>
          </a:p>
        </p:txBody>
      </p:sp>
    </p:spTree>
    <p:extLst>
      <p:ext uri="{BB962C8B-B14F-4D97-AF65-F5344CB8AC3E}">
        <p14:creationId xmlns:p14="http://schemas.microsoft.com/office/powerpoint/2010/main" val="2238283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392385-277F-DE71-FC7A-1D3AEFD1765E}"/>
              </a:ext>
            </a:extLst>
          </p:cNvPr>
          <p:cNvSpPr>
            <a:spLocks noGrp="1"/>
          </p:cNvSpPr>
          <p:nvPr>
            <p:ph type="ctrTitle"/>
          </p:nvPr>
        </p:nvSpPr>
        <p:spPr>
          <a:xfrm>
            <a:off x="731837" y="2165638"/>
            <a:ext cx="6217603" cy="2167023"/>
          </a:xfrm>
        </p:spPr>
        <p:txBody>
          <a:bodyPr/>
          <a:lstStyle/>
          <a:p>
            <a:r>
              <a:rPr lang="en-GB" dirty="0"/>
              <a:t>If you are interested in joining in on the fun…</a:t>
            </a:r>
          </a:p>
        </p:txBody>
      </p:sp>
      <p:pic>
        <p:nvPicPr>
          <p:cNvPr id="3" name="Picture 2" descr="Cartoon of a person being pulled up by a group of wolves&#10;&#10;Description automatically generated">
            <a:extLst>
              <a:ext uri="{FF2B5EF4-FFF2-40B4-BE49-F238E27FC236}">
                <a16:creationId xmlns:a16="http://schemas.microsoft.com/office/drawing/2014/main" id="{BDCA558A-6D55-7BEF-0E90-3A5CFFC775CD}"/>
              </a:ext>
            </a:extLst>
          </p:cNvPr>
          <p:cNvPicPr>
            <a:picLocks noChangeAspect="1"/>
          </p:cNvPicPr>
          <p:nvPr/>
        </p:nvPicPr>
        <p:blipFill>
          <a:blip r:embed="rId2"/>
          <a:stretch>
            <a:fillRect/>
          </a:stretch>
        </p:blipFill>
        <p:spPr>
          <a:xfrm>
            <a:off x="7132320" y="0"/>
            <a:ext cx="5059680" cy="3167360"/>
          </a:xfrm>
          <a:prstGeom prst="rect">
            <a:avLst/>
          </a:prstGeom>
        </p:spPr>
      </p:pic>
      <p:sp>
        <p:nvSpPr>
          <p:cNvPr id="6" name="TextBox 5">
            <a:extLst>
              <a:ext uri="{FF2B5EF4-FFF2-40B4-BE49-F238E27FC236}">
                <a16:creationId xmlns:a16="http://schemas.microsoft.com/office/drawing/2014/main" id="{9BCDCE4E-4D77-6104-B8FA-1C794649DC44}"/>
              </a:ext>
            </a:extLst>
          </p:cNvPr>
          <p:cNvSpPr txBox="1"/>
          <p:nvPr/>
        </p:nvSpPr>
        <p:spPr>
          <a:xfrm>
            <a:off x="7132320" y="3249149"/>
            <a:ext cx="5062728" cy="246221"/>
          </a:xfrm>
          <a:prstGeom prst="rect">
            <a:avLst/>
          </a:prstGeom>
          <a:noFill/>
        </p:spPr>
        <p:txBody>
          <a:bodyPr wrap="square">
            <a:spAutoFit/>
          </a:bodyPr>
          <a:lstStyle/>
          <a:p>
            <a:r>
              <a:rPr lang="en-IT" sz="1000" dirty="0">
                <a:solidFill>
                  <a:schemeClr val="bg1"/>
                </a:solidFill>
              </a:rPr>
              <a:t>https://www.cartoonstock.com/cartoon?searchID=EC326385</a:t>
            </a:r>
          </a:p>
        </p:txBody>
      </p:sp>
    </p:spTree>
    <p:extLst>
      <p:ext uri="{BB962C8B-B14F-4D97-AF65-F5344CB8AC3E}">
        <p14:creationId xmlns:p14="http://schemas.microsoft.com/office/powerpoint/2010/main" val="166201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89198-7043-61E0-73DF-A1EC0D0C1EC5}"/>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08A993E-47CD-48F5-E16A-33517C68ACB6}"/>
              </a:ext>
            </a:extLst>
          </p:cNvPr>
          <p:cNvGraphicFramePr>
            <a:graphicFrameLocks noGrp="1"/>
          </p:cNvGraphicFramePr>
          <p:nvPr>
            <p:ph idx="1"/>
          </p:nvPr>
        </p:nvGraphicFramePr>
        <p:xfrm>
          <a:off x="267629" y="1360488"/>
          <a:ext cx="11586117"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B7D79C4E-818F-666B-17FC-C46E49680969}"/>
              </a:ext>
            </a:extLst>
          </p:cNvPr>
          <p:cNvSpPr>
            <a:spLocks noGrp="1"/>
          </p:cNvSpPr>
          <p:nvPr>
            <p:ph type="title"/>
          </p:nvPr>
        </p:nvSpPr>
        <p:spPr>
          <a:xfrm>
            <a:off x="606108" y="527329"/>
            <a:ext cx="10728324" cy="408379"/>
          </a:xfrm>
        </p:spPr>
        <p:txBody>
          <a:bodyPr anchor="t">
            <a:normAutofit fontScale="90000"/>
          </a:bodyPr>
          <a:lstStyle/>
          <a:p>
            <a:r>
              <a:rPr lang="en-GB" dirty="0"/>
              <a:t>GlobalPlatform Brings Lessons to Automotive</a:t>
            </a:r>
          </a:p>
        </p:txBody>
      </p:sp>
      <p:sp>
        <p:nvSpPr>
          <p:cNvPr id="4" name="TextBox 3">
            <a:extLst>
              <a:ext uri="{FF2B5EF4-FFF2-40B4-BE49-F238E27FC236}">
                <a16:creationId xmlns:a16="http://schemas.microsoft.com/office/drawing/2014/main" id="{B74016CA-29E8-3AAB-8D82-515165ADCEA9}"/>
              </a:ext>
            </a:extLst>
          </p:cNvPr>
          <p:cNvSpPr txBox="1"/>
          <p:nvPr/>
        </p:nvSpPr>
        <p:spPr>
          <a:xfrm>
            <a:off x="12242800" y="5613400"/>
            <a:ext cx="0" cy="0"/>
          </a:xfrm>
          <a:prstGeom prst="rect">
            <a:avLst/>
          </a:prstGeom>
          <a:noFill/>
        </p:spPr>
        <p:txBody>
          <a:bodyPr wrap="none" lIns="0" tIns="0" rIns="0" bIns="0" rtlCol="0">
            <a:noAutofit/>
          </a:bodyPr>
          <a:lstStyle/>
          <a:p>
            <a:pPr algn="l"/>
            <a:endParaRPr lang="en-GB" dirty="0">
              <a:solidFill>
                <a:schemeClr val="bg1"/>
              </a:solidFill>
            </a:endParaRPr>
          </a:p>
        </p:txBody>
      </p:sp>
      <p:sp>
        <p:nvSpPr>
          <p:cNvPr id="8" name="TextBox 7">
            <a:extLst>
              <a:ext uri="{FF2B5EF4-FFF2-40B4-BE49-F238E27FC236}">
                <a16:creationId xmlns:a16="http://schemas.microsoft.com/office/drawing/2014/main" id="{8D67F1A9-0E03-139C-562F-1F51D2FEE86D}"/>
              </a:ext>
            </a:extLst>
          </p:cNvPr>
          <p:cNvSpPr txBox="1"/>
          <p:nvPr/>
        </p:nvSpPr>
        <p:spPr>
          <a:xfrm>
            <a:off x="1628078" y="6191806"/>
            <a:ext cx="9545443" cy="646331"/>
          </a:xfrm>
          <a:prstGeom prst="rect">
            <a:avLst/>
          </a:prstGeom>
          <a:noFill/>
        </p:spPr>
        <p:txBody>
          <a:bodyPr wrap="square">
            <a:spAutoFit/>
          </a:bodyPr>
          <a:lstStyle/>
          <a:p>
            <a:r>
              <a:rPr lang="en-GB" b="1" dirty="0">
                <a:solidFill>
                  <a:schemeClr val="bg1"/>
                </a:solidFill>
              </a:rPr>
              <a:t>Based upon GlobalPlatform’s Experience in Over 25 Years with Smart Cards, Mobile, IoT</a:t>
            </a:r>
            <a:endParaRPr lang="it-IT" b="1" dirty="0">
              <a:solidFill>
                <a:schemeClr val="bg1"/>
              </a:solidFill>
            </a:endParaRPr>
          </a:p>
        </p:txBody>
      </p:sp>
    </p:spTree>
    <p:extLst>
      <p:ext uri="{BB962C8B-B14F-4D97-AF65-F5344CB8AC3E}">
        <p14:creationId xmlns:p14="http://schemas.microsoft.com/office/powerpoint/2010/main" val="3901166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descr="A screenshot of a qr code&#10;&#10;Description automatically generated">
            <a:extLst>
              <a:ext uri="{FF2B5EF4-FFF2-40B4-BE49-F238E27FC236}">
                <a16:creationId xmlns:a16="http://schemas.microsoft.com/office/drawing/2014/main" id="{5CEF8B90-C825-BCB5-D15C-B09D55406831}"/>
              </a:ext>
            </a:extLst>
          </p:cNvPr>
          <p:cNvPicPr>
            <a:picLocks noChangeAspect="1"/>
          </p:cNvPicPr>
          <p:nvPr/>
        </p:nvPicPr>
        <p:blipFill>
          <a:blip r:embed="rId2"/>
          <a:stretch>
            <a:fillRect/>
          </a:stretch>
        </p:blipFill>
        <p:spPr>
          <a:xfrm>
            <a:off x="8564260" y="1001404"/>
            <a:ext cx="3350230" cy="4464050"/>
          </a:xfrm>
          <a:prstGeom prst="rect">
            <a:avLst/>
          </a:prstGeom>
        </p:spPr>
      </p:pic>
    </p:spTree>
    <p:extLst>
      <p:ext uri="{BB962C8B-B14F-4D97-AF65-F5344CB8AC3E}">
        <p14:creationId xmlns:p14="http://schemas.microsoft.com/office/powerpoint/2010/main" val="261490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B69C-C532-D0AD-AAB0-246306909A40}"/>
            </a:ext>
          </a:extLst>
        </p:cNvPr>
        <p:cNvGrpSpPr/>
        <p:nvPr/>
      </p:nvGrpSpPr>
      <p:grpSpPr>
        <a:xfrm>
          <a:off x="0" y="0"/>
          <a:ext cx="0" cy="0"/>
          <a:chOff x="0" y="0"/>
          <a:chExt cx="0" cy="0"/>
        </a:xfrm>
      </p:grpSpPr>
    </p:spTree>
    <p:extLst>
      <p:ext uri="{BB962C8B-B14F-4D97-AF65-F5344CB8AC3E}">
        <p14:creationId xmlns:p14="http://schemas.microsoft.com/office/powerpoint/2010/main" val="1533580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F180-98BB-B024-1D66-95EB7AA1ABE2}"/>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C18C9402-F253-924A-C724-C830F0BF2F37}"/>
              </a:ext>
            </a:extLst>
          </p:cNvPr>
          <p:cNvSpPr/>
          <p:nvPr/>
        </p:nvSpPr>
        <p:spPr>
          <a:xfrm>
            <a:off x="7799389" y="527329"/>
            <a:ext cx="3965891" cy="599539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4" name="Content Placeholder 3">
            <a:extLst>
              <a:ext uri="{FF2B5EF4-FFF2-40B4-BE49-F238E27FC236}">
                <a16:creationId xmlns:a16="http://schemas.microsoft.com/office/drawing/2014/main" id="{3455611D-61ED-2AD1-6450-3210029337E9}"/>
              </a:ext>
            </a:extLst>
          </p:cNvPr>
          <p:cNvGraphicFramePr>
            <a:graphicFrameLocks noGrp="1"/>
          </p:cNvGraphicFramePr>
          <p:nvPr>
            <p:ph idx="1"/>
          </p:nvPr>
        </p:nvGraphicFramePr>
        <p:xfrm>
          <a:off x="731838" y="1547813"/>
          <a:ext cx="6339522"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6493107F-94D5-E380-F435-5BBC31B232E1}"/>
              </a:ext>
            </a:extLst>
          </p:cNvPr>
          <p:cNvGraphicFramePr>
            <a:graphicFrameLocks noGrp="1"/>
          </p:cNvGraphicFramePr>
          <p:nvPr>
            <p:ph idx="10"/>
          </p:nvPr>
        </p:nvGraphicFramePr>
        <p:xfrm>
          <a:off x="7799389" y="1303973"/>
          <a:ext cx="3203892" cy="44640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itle 4">
            <a:extLst>
              <a:ext uri="{FF2B5EF4-FFF2-40B4-BE49-F238E27FC236}">
                <a16:creationId xmlns:a16="http://schemas.microsoft.com/office/drawing/2014/main" id="{4F5CB3AF-DB5C-A93C-4FAD-E8C742F729F8}"/>
              </a:ext>
            </a:extLst>
          </p:cNvPr>
          <p:cNvSpPr>
            <a:spLocks noGrp="1"/>
          </p:cNvSpPr>
          <p:nvPr>
            <p:ph type="title"/>
          </p:nvPr>
        </p:nvSpPr>
        <p:spPr>
          <a:xfrm>
            <a:off x="164148" y="263219"/>
            <a:ext cx="7105332" cy="408379"/>
          </a:xfrm>
        </p:spPr>
        <p:txBody>
          <a:bodyPr/>
          <a:lstStyle/>
          <a:p>
            <a:r>
              <a:rPr lang="en-GB" dirty="0"/>
              <a:t>Automotive in GlobalPlatform</a:t>
            </a:r>
          </a:p>
        </p:txBody>
      </p:sp>
      <p:sp>
        <p:nvSpPr>
          <p:cNvPr id="10" name="Right Arrow 9">
            <a:extLst>
              <a:ext uri="{FF2B5EF4-FFF2-40B4-BE49-F238E27FC236}">
                <a16:creationId xmlns:a16="http://schemas.microsoft.com/office/drawing/2014/main" id="{57A0C772-BC8B-62D4-C954-E6622C148A2A}"/>
              </a:ext>
            </a:extLst>
          </p:cNvPr>
          <p:cNvSpPr/>
          <p:nvPr/>
        </p:nvSpPr>
        <p:spPr>
          <a:xfrm rot="18648366">
            <a:off x="5851582" y="2916767"/>
            <a:ext cx="2779580" cy="555283"/>
          </a:xfrm>
          <a:prstGeom prst="rightArrow">
            <a:avLst>
              <a:gd name="adj1" fmla="val 55583"/>
              <a:gd name="adj2" fmla="val 50000"/>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1" name="Right Arrow 10">
            <a:extLst>
              <a:ext uri="{FF2B5EF4-FFF2-40B4-BE49-F238E27FC236}">
                <a16:creationId xmlns:a16="http://schemas.microsoft.com/office/drawing/2014/main" id="{28B9BD93-F27A-A51D-1BC0-B952DC9E0856}"/>
              </a:ext>
            </a:extLst>
          </p:cNvPr>
          <p:cNvSpPr/>
          <p:nvPr/>
        </p:nvSpPr>
        <p:spPr>
          <a:xfrm rot="2228095">
            <a:off x="5931008" y="4646941"/>
            <a:ext cx="2271229" cy="555283"/>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2" name="Right Arrow 11">
            <a:extLst>
              <a:ext uri="{FF2B5EF4-FFF2-40B4-BE49-F238E27FC236}">
                <a16:creationId xmlns:a16="http://schemas.microsoft.com/office/drawing/2014/main" id="{79934C52-5C2C-23B3-8D69-1EB8171FC1F8}"/>
              </a:ext>
            </a:extLst>
          </p:cNvPr>
          <p:cNvSpPr/>
          <p:nvPr/>
        </p:nvSpPr>
        <p:spPr>
          <a:xfrm rot="21203563">
            <a:off x="6288150" y="3892663"/>
            <a:ext cx="1843200" cy="555283"/>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TextBox 14">
            <a:extLst>
              <a:ext uri="{FF2B5EF4-FFF2-40B4-BE49-F238E27FC236}">
                <a16:creationId xmlns:a16="http://schemas.microsoft.com/office/drawing/2014/main" id="{CD2016A4-2A38-4B25-6A0B-91ECAB2E137F}"/>
              </a:ext>
            </a:extLst>
          </p:cNvPr>
          <p:cNvSpPr txBox="1"/>
          <p:nvPr/>
        </p:nvSpPr>
        <p:spPr>
          <a:xfrm>
            <a:off x="8103782" y="582015"/>
            <a:ext cx="3381534" cy="707886"/>
          </a:xfrm>
          <a:prstGeom prst="rect">
            <a:avLst/>
          </a:prstGeom>
          <a:noFill/>
        </p:spPr>
        <p:txBody>
          <a:bodyPr wrap="square">
            <a:spAutoFit/>
          </a:bodyPr>
          <a:lstStyle/>
          <a:p>
            <a:pPr algn="ctr"/>
            <a:r>
              <a:rPr lang="en-GB" sz="2000" b="1" dirty="0">
                <a:solidFill>
                  <a:schemeClr val="bg1"/>
                </a:solidFill>
              </a:rPr>
              <a:t>GlobalPlatform </a:t>
            </a:r>
          </a:p>
          <a:p>
            <a:pPr algn="ctr"/>
            <a:r>
              <a:rPr lang="en-GB" sz="2000" b="1" dirty="0">
                <a:solidFill>
                  <a:schemeClr val="bg1"/>
                </a:solidFill>
              </a:rPr>
              <a:t>Technical Committees</a:t>
            </a:r>
          </a:p>
        </p:txBody>
      </p:sp>
    </p:spTree>
    <p:extLst>
      <p:ext uri="{BB962C8B-B14F-4D97-AF65-F5344CB8AC3E}">
        <p14:creationId xmlns:p14="http://schemas.microsoft.com/office/powerpoint/2010/main" val="33469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EF922E3E-39A6-831B-0F1D-84002CAE1D7D}"/>
              </a:ext>
            </a:extLst>
          </p:cNvPr>
          <p:cNvSpPr/>
          <p:nvPr/>
        </p:nvSpPr>
        <p:spPr>
          <a:xfrm>
            <a:off x="4404088" y="1216617"/>
            <a:ext cx="3383823" cy="5338229"/>
          </a:xfrm>
          <a:prstGeom prst="roundRect">
            <a:avLst/>
          </a:prstGeom>
          <a:solidFill>
            <a:srgbClr val="012353"/>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bg1"/>
                </a:solidFill>
              </a:rPr>
              <a:t>Inside GlobalPlatform</a:t>
            </a:r>
          </a:p>
        </p:txBody>
      </p:sp>
      <p:sp>
        <p:nvSpPr>
          <p:cNvPr id="2" name="Title 1">
            <a:extLst>
              <a:ext uri="{FF2B5EF4-FFF2-40B4-BE49-F238E27FC236}">
                <a16:creationId xmlns:a16="http://schemas.microsoft.com/office/drawing/2014/main" id="{EF83877E-9BC6-3220-22BE-AA968A2B439D}"/>
              </a:ext>
            </a:extLst>
          </p:cNvPr>
          <p:cNvSpPr>
            <a:spLocks noGrp="1"/>
          </p:cNvSpPr>
          <p:nvPr>
            <p:ph type="title"/>
          </p:nvPr>
        </p:nvSpPr>
        <p:spPr/>
        <p:txBody>
          <a:bodyPr/>
          <a:lstStyle/>
          <a:p>
            <a:pPr algn="ctr"/>
            <a:r>
              <a:rPr lang="en-GB" dirty="0">
                <a:solidFill>
                  <a:schemeClr val="bg1"/>
                </a:solidFill>
              </a:rPr>
              <a:t>Driving Requirements into GlobalPlatform</a:t>
            </a:r>
          </a:p>
        </p:txBody>
      </p:sp>
      <p:grpSp>
        <p:nvGrpSpPr>
          <p:cNvPr id="7" name="Group 6">
            <a:extLst>
              <a:ext uri="{FF2B5EF4-FFF2-40B4-BE49-F238E27FC236}">
                <a16:creationId xmlns:a16="http://schemas.microsoft.com/office/drawing/2014/main" id="{21665E47-0059-4B2C-1112-25E1956F7320}"/>
              </a:ext>
            </a:extLst>
          </p:cNvPr>
          <p:cNvGrpSpPr/>
          <p:nvPr/>
        </p:nvGrpSpPr>
        <p:grpSpPr>
          <a:xfrm>
            <a:off x="318809" y="911870"/>
            <a:ext cx="3422919" cy="5649452"/>
            <a:chOff x="4328573" y="911870"/>
            <a:chExt cx="3422919" cy="5649452"/>
          </a:xfrm>
        </p:grpSpPr>
        <p:sp>
          <p:nvSpPr>
            <p:cNvPr id="4" name="Rectangle: Rounded Corners 3">
              <a:extLst>
                <a:ext uri="{FF2B5EF4-FFF2-40B4-BE49-F238E27FC236}">
                  <a16:creationId xmlns:a16="http://schemas.microsoft.com/office/drawing/2014/main" id="{6AB00DBB-220E-3A64-A447-E315053763AB}"/>
                </a:ext>
              </a:extLst>
            </p:cNvPr>
            <p:cNvSpPr/>
            <p:nvPr/>
          </p:nvSpPr>
          <p:spPr>
            <a:xfrm>
              <a:off x="4366777" y="1216617"/>
              <a:ext cx="3383823" cy="5338229"/>
            </a:xfrm>
            <a:prstGeom prst="roundRect">
              <a:avLst/>
            </a:prstGeom>
            <a:solidFill>
              <a:srgbClr val="012353"/>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pic>
          <p:nvPicPr>
            <p:cNvPr id="1026" name="Picture 2">
              <a:extLst>
                <a:ext uri="{FF2B5EF4-FFF2-40B4-BE49-F238E27FC236}">
                  <a16:creationId xmlns:a16="http://schemas.microsoft.com/office/drawing/2014/main" id="{C9E04D5C-7377-E5F4-0307-3C44B9373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261" y="1811404"/>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16B2558-F6F9-34D3-C767-DFDC472E2F0B}"/>
                </a:ext>
              </a:extLst>
            </p:cNvPr>
            <p:cNvPicPr>
              <a:picLocks noChangeAspect="1"/>
            </p:cNvPicPr>
            <p:nvPr/>
          </p:nvPicPr>
          <p:blipFill rotWithShape="1">
            <a:blip r:embed="rId4"/>
            <a:srcRect b="23460"/>
            <a:stretch/>
          </p:blipFill>
          <p:spPr>
            <a:xfrm>
              <a:off x="4328573" y="911870"/>
              <a:ext cx="3383823" cy="4083553"/>
            </a:xfrm>
            <a:prstGeom prst="roundRect">
              <a:avLst/>
            </a:prstGeom>
            <a:ln w="38100">
              <a:noFill/>
            </a:ln>
          </p:spPr>
        </p:pic>
        <p:sp>
          <p:nvSpPr>
            <p:cNvPr id="24" name="Rectangle: Rounded Corners 23">
              <a:extLst>
                <a:ext uri="{FF2B5EF4-FFF2-40B4-BE49-F238E27FC236}">
                  <a16:creationId xmlns:a16="http://schemas.microsoft.com/office/drawing/2014/main" id="{6458873E-E227-C9DF-F787-60CD7ECCB0B6}"/>
                </a:ext>
              </a:extLst>
            </p:cNvPr>
            <p:cNvSpPr/>
            <p:nvPr/>
          </p:nvSpPr>
          <p:spPr>
            <a:xfrm>
              <a:off x="4367669" y="1216617"/>
              <a:ext cx="3383823" cy="5338229"/>
            </a:xfrm>
            <a:prstGeom prst="roundRect">
              <a:avLst/>
            </a:prstGeom>
            <a:no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4" name="Rectangle 33">
              <a:extLst>
                <a:ext uri="{FF2B5EF4-FFF2-40B4-BE49-F238E27FC236}">
                  <a16:creationId xmlns:a16="http://schemas.microsoft.com/office/drawing/2014/main" id="{EE4DB76D-F58A-6F74-682B-1B97B3FA0515}"/>
                </a:ext>
              </a:extLst>
            </p:cNvPr>
            <p:cNvSpPr/>
            <p:nvPr/>
          </p:nvSpPr>
          <p:spPr>
            <a:xfrm>
              <a:off x="4446626" y="5003839"/>
              <a:ext cx="3233814" cy="617220"/>
            </a:xfrm>
            <a:custGeom>
              <a:avLst/>
              <a:gdLst>
                <a:gd name="connsiteX0" fmla="*/ 0 w 1900314"/>
                <a:gd name="connsiteY0" fmla="*/ 0 h 601980"/>
                <a:gd name="connsiteX1" fmla="*/ 1900314 w 1900314"/>
                <a:gd name="connsiteY1" fmla="*/ 0 h 601980"/>
                <a:gd name="connsiteX2" fmla="*/ 1900314 w 1900314"/>
                <a:gd name="connsiteY2" fmla="*/ 601980 h 601980"/>
                <a:gd name="connsiteX3" fmla="*/ 0 w 1900314"/>
                <a:gd name="connsiteY3" fmla="*/ 601980 h 601980"/>
                <a:gd name="connsiteX4" fmla="*/ 0 w 1900314"/>
                <a:gd name="connsiteY4" fmla="*/ 0 h 601980"/>
                <a:gd name="connsiteX0" fmla="*/ 0 w 2395614"/>
                <a:gd name="connsiteY0" fmla="*/ 0 h 838200"/>
                <a:gd name="connsiteX1" fmla="*/ 2395614 w 2395614"/>
                <a:gd name="connsiteY1" fmla="*/ 236220 h 838200"/>
                <a:gd name="connsiteX2" fmla="*/ 2395614 w 2395614"/>
                <a:gd name="connsiteY2" fmla="*/ 838200 h 838200"/>
                <a:gd name="connsiteX3" fmla="*/ 495300 w 2395614"/>
                <a:gd name="connsiteY3" fmla="*/ 838200 h 838200"/>
                <a:gd name="connsiteX4" fmla="*/ 0 w 2395614"/>
                <a:gd name="connsiteY4" fmla="*/ 0 h 838200"/>
                <a:gd name="connsiteX0" fmla="*/ 0 w 3233814"/>
                <a:gd name="connsiteY0" fmla="*/ 7620 h 845820"/>
                <a:gd name="connsiteX1" fmla="*/ 3233814 w 3233814"/>
                <a:gd name="connsiteY1" fmla="*/ 0 h 845820"/>
                <a:gd name="connsiteX2" fmla="*/ 2395614 w 3233814"/>
                <a:gd name="connsiteY2" fmla="*/ 845820 h 845820"/>
                <a:gd name="connsiteX3" fmla="*/ 495300 w 3233814"/>
                <a:gd name="connsiteY3" fmla="*/ 845820 h 845820"/>
                <a:gd name="connsiteX4" fmla="*/ 0 w 3233814"/>
                <a:gd name="connsiteY4" fmla="*/ 7620 h 845820"/>
                <a:gd name="connsiteX0" fmla="*/ 0 w 3233814"/>
                <a:gd name="connsiteY0" fmla="*/ 7620 h 845820"/>
                <a:gd name="connsiteX1" fmla="*/ 3233814 w 3233814"/>
                <a:gd name="connsiteY1" fmla="*/ 0 h 845820"/>
                <a:gd name="connsiteX2" fmla="*/ 2395614 w 3233814"/>
                <a:gd name="connsiteY2" fmla="*/ 845820 h 845820"/>
                <a:gd name="connsiteX3" fmla="*/ 495300 w 3233814"/>
                <a:gd name="connsiteY3" fmla="*/ 845820 h 845820"/>
                <a:gd name="connsiteX4" fmla="*/ 0 w 3233814"/>
                <a:gd name="connsiteY4" fmla="*/ 7620 h 845820"/>
                <a:gd name="connsiteX0" fmla="*/ 0 w 3233814"/>
                <a:gd name="connsiteY0" fmla="*/ 7620 h 845820"/>
                <a:gd name="connsiteX1" fmla="*/ 3233814 w 3233814"/>
                <a:gd name="connsiteY1" fmla="*/ 0 h 845820"/>
                <a:gd name="connsiteX2" fmla="*/ 2395614 w 3233814"/>
                <a:gd name="connsiteY2" fmla="*/ 845820 h 845820"/>
                <a:gd name="connsiteX3" fmla="*/ 495300 w 3233814"/>
                <a:gd name="connsiteY3" fmla="*/ 845820 h 845820"/>
                <a:gd name="connsiteX4" fmla="*/ 0 w 3233814"/>
                <a:gd name="connsiteY4" fmla="*/ 7620 h 845820"/>
                <a:gd name="connsiteX0" fmla="*/ 0 w 3233814"/>
                <a:gd name="connsiteY0" fmla="*/ 7620 h 845820"/>
                <a:gd name="connsiteX1" fmla="*/ 3233814 w 3233814"/>
                <a:gd name="connsiteY1" fmla="*/ 0 h 845820"/>
                <a:gd name="connsiteX2" fmla="*/ 2395614 w 3233814"/>
                <a:gd name="connsiteY2" fmla="*/ 845820 h 845820"/>
                <a:gd name="connsiteX3" fmla="*/ 495300 w 3233814"/>
                <a:gd name="connsiteY3" fmla="*/ 845820 h 845820"/>
                <a:gd name="connsiteX4" fmla="*/ 0 w 3233814"/>
                <a:gd name="connsiteY4" fmla="*/ 7620 h 845820"/>
                <a:gd name="connsiteX0" fmla="*/ 0 w 3233814"/>
                <a:gd name="connsiteY0" fmla="*/ 7620 h 845820"/>
                <a:gd name="connsiteX1" fmla="*/ 3233814 w 3233814"/>
                <a:gd name="connsiteY1" fmla="*/ 0 h 845820"/>
                <a:gd name="connsiteX2" fmla="*/ 2395614 w 3233814"/>
                <a:gd name="connsiteY2" fmla="*/ 845820 h 845820"/>
                <a:gd name="connsiteX3" fmla="*/ 495300 w 3233814"/>
                <a:gd name="connsiteY3" fmla="*/ 845820 h 845820"/>
                <a:gd name="connsiteX4" fmla="*/ 0 w 3233814"/>
                <a:gd name="connsiteY4" fmla="*/ 7620 h 845820"/>
                <a:gd name="connsiteX0" fmla="*/ 0 w 3233814"/>
                <a:gd name="connsiteY0" fmla="*/ 7620 h 845820"/>
                <a:gd name="connsiteX1" fmla="*/ 3233814 w 3233814"/>
                <a:gd name="connsiteY1" fmla="*/ 0 h 845820"/>
                <a:gd name="connsiteX2" fmla="*/ 2395614 w 3233814"/>
                <a:gd name="connsiteY2" fmla="*/ 845820 h 845820"/>
                <a:gd name="connsiteX3" fmla="*/ 495300 w 3233814"/>
                <a:gd name="connsiteY3" fmla="*/ 845820 h 845820"/>
                <a:gd name="connsiteX4" fmla="*/ 0 w 3233814"/>
                <a:gd name="connsiteY4" fmla="*/ 7620 h 845820"/>
                <a:gd name="connsiteX0" fmla="*/ 0 w 3233814"/>
                <a:gd name="connsiteY0" fmla="*/ 7620 h 845820"/>
                <a:gd name="connsiteX1" fmla="*/ 3233814 w 3233814"/>
                <a:gd name="connsiteY1" fmla="*/ 0 h 845820"/>
                <a:gd name="connsiteX2" fmla="*/ 3226194 w 3233814"/>
                <a:gd name="connsiteY2" fmla="*/ 617220 h 845820"/>
                <a:gd name="connsiteX3" fmla="*/ 495300 w 3233814"/>
                <a:gd name="connsiteY3" fmla="*/ 845820 h 845820"/>
                <a:gd name="connsiteX4" fmla="*/ 0 w 3233814"/>
                <a:gd name="connsiteY4" fmla="*/ 7620 h 845820"/>
                <a:gd name="connsiteX0" fmla="*/ 0 w 3233814"/>
                <a:gd name="connsiteY0" fmla="*/ 7620 h 617220"/>
                <a:gd name="connsiteX1" fmla="*/ 3233814 w 3233814"/>
                <a:gd name="connsiteY1" fmla="*/ 0 h 617220"/>
                <a:gd name="connsiteX2" fmla="*/ 3226194 w 3233814"/>
                <a:gd name="connsiteY2" fmla="*/ 617220 h 617220"/>
                <a:gd name="connsiteX3" fmla="*/ 30480 w 3233814"/>
                <a:gd name="connsiteY3" fmla="*/ 525780 h 617220"/>
                <a:gd name="connsiteX4" fmla="*/ 0 w 3233814"/>
                <a:gd name="connsiteY4" fmla="*/ 762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814" h="617220">
                  <a:moveTo>
                    <a:pt x="0" y="7620"/>
                  </a:moveTo>
                  <a:cubicBezTo>
                    <a:pt x="407378" y="264160"/>
                    <a:pt x="2254936" y="474980"/>
                    <a:pt x="3233814" y="0"/>
                  </a:cubicBezTo>
                  <a:lnTo>
                    <a:pt x="3226194" y="617220"/>
                  </a:lnTo>
                  <a:lnTo>
                    <a:pt x="30480" y="525780"/>
                  </a:lnTo>
                  <a:lnTo>
                    <a:pt x="0" y="7620"/>
                  </a:lnTo>
                  <a:close/>
                </a:path>
              </a:pathLst>
            </a:custGeom>
            <a:solidFill>
              <a:srgbClr val="002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9" name="Content Placeholder 5">
              <a:extLst>
                <a:ext uri="{FF2B5EF4-FFF2-40B4-BE49-F238E27FC236}">
                  <a16:creationId xmlns:a16="http://schemas.microsoft.com/office/drawing/2014/main" id="{A0E3018E-D038-6E40-4CEF-2773AEB868BD}"/>
                </a:ext>
              </a:extLst>
            </p:cNvPr>
            <p:cNvSpPr txBox="1">
              <a:spLocks/>
            </p:cNvSpPr>
            <p:nvPr/>
          </p:nvSpPr>
          <p:spPr>
            <a:xfrm>
              <a:off x="5261585" y="4754540"/>
              <a:ext cx="824169" cy="18067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Nov</a:t>
              </a:r>
            </a:p>
            <a:p>
              <a:r>
                <a:rPr lang="en-GB" sz="1400" dirty="0"/>
                <a:t>June</a:t>
              </a:r>
            </a:p>
            <a:p>
              <a:r>
                <a:rPr lang="en-GB" sz="1400" dirty="0"/>
                <a:t>Sept</a:t>
              </a:r>
            </a:p>
            <a:p>
              <a:r>
                <a:rPr lang="en-GB" sz="1400" dirty="0"/>
                <a:t>Oct</a:t>
              </a:r>
            </a:p>
            <a:p>
              <a:r>
                <a:rPr lang="en-GB" sz="1400" dirty="0"/>
                <a:t>Nov</a:t>
              </a:r>
            </a:p>
            <a:p>
              <a:r>
                <a:rPr lang="en-GB" sz="1400" dirty="0"/>
                <a:t>June</a:t>
              </a:r>
            </a:p>
            <a:p>
              <a:r>
                <a:rPr lang="en-GB" sz="1400" dirty="0"/>
                <a:t>Oct</a:t>
              </a:r>
            </a:p>
            <a:p>
              <a:r>
                <a:rPr lang="en-GB" sz="1400" dirty="0"/>
                <a:t>Nov</a:t>
              </a:r>
            </a:p>
            <a:p>
              <a:endParaRPr lang="en-GB" dirty="0"/>
            </a:p>
          </p:txBody>
        </p:sp>
        <p:sp>
          <p:nvSpPr>
            <p:cNvPr id="35" name="Content Placeholder 5">
              <a:extLst>
                <a:ext uri="{FF2B5EF4-FFF2-40B4-BE49-F238E27FC236}">
                  <a16:creationId xmlns:a16="http://schemas.microsoft.com/office/drawing/2014/main" id="{CB55F376-6B02-C653-B643-149FF70CDF80}"/>
                </a:ext>
              </a:extLst>
            </p:cNvPr>
            <p:cNvSpPr txBox="1">
              <a:spLocks/>
            </p:cNvSpPr>
            <p:nvPr/>
          </p:nvSpPr>
          <p:spPr>
            <a:xfrm>
              <a:off x="5691380" y="4746124"/>
              <a:ext cx="542985" cy="125471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2022</a:t>
              </a:r>
            </a:p>
            <a:p>
              <a:r>
                <a:rPr lang="en-GB" sz="1400" dirty="0"/>
                <a:t>2023</a:t>
              </a:r>
            </a:p>
            <a:p>
              <a:r>
                <a:rPr lang="en-GB" sz="1400" dirty="0"/>
                <a:t>2023</a:t>
              </a:r>
            </a:p>
            <a:p>
              <a:r>
                <a:rPr lang="en-GB" sz="1400" dirty="0"/>
                <a:t>2023</a:t>
              </a:r>
            </a:p>
            <a:p>
              <a:r>
                <a:rPr lang="en-GB" sz="1400" dirty="0"/>
                <a:t>2023</a:t>
              </a:r>
            </a:p>
            <a:p>
              <a:r>
                <a:rPr lang="en-GB" sz="1400" dirty="0"/>
                <a:t>2024</a:t>
              </a:r>
            </a:p>
            <a:p>
              <a:r>
                <a:rPr lang="en-GB" sz="1400" dirty="0"/>
                <a:t>2024</a:t>
              </a:r>
            </a:p>
            <a:p>
              <a:r>
                <a:rPr lang="en-GB" sz="1400" dirty="0"/>
                <a:t>2024</a:t>
              </a:r>
              <a:endParaRPr lang="en-GB" dirty="0"/>
            </a:p>
          </p:txBody>
        </p:sp>
        <p:sp>
          <p:nvSpPr>
            <p:cNvPr id="36" name="Content Placeholder 5">
              <a:extLst>
                <a:ext uri="{FF2B5EF4-FFF2-40B4-BE49-F238E27FC236}">
                  <a16:creationId xmlns:a16="http://schemas.microsoft.com/office/drawing/2014/main" id="{A339AA42-F73A-8DF6-EAA8-9C31CAD266FB}"/>
                </a:ext>
              </a:extLst>
            </p:cNvPr>
            <p:cNvSpPr txBox="1">
              <a:spLocks/>
            </p:cNvSpPr>
            <p:nvPr/>
          </p:nvSpPr>
          <p:spPr>
            <a:xfrm>
              <a:off x="6185215" y="4754540"/>
              <a:ext cx="824169" cy="125471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Munich</a:t>
              </a:r>
            </a:p>
            <a:p>
              <a:r>
                <a:rPr lang="en-GB" sz="1400" dirty="0"/>
                <a:t>Detroit</a:t>
              </a:r>
            </a:p>
            <a:p>
              <a:r>
                <a:rPr lang="en-GB" sz="1400" dirty="0"/>
                <a:t>Tokyo</a:t>
              </a:r>
            </a:p>
            <a:p>
              <a:r>
                <a:rPr lang="en-GB" sz="1400" dirty="0"/>
                <a:t>Beijing</a:t>
              </a:r>
            </a:p>
            <a:p>
              <a:r>
                <a:rPr lang="en-GB" sz="1400" dirty="0"/>
                <a:t>Hamburg</a:t>
              </a:r>
            </a:p>
            <a:p>
              <a:r>
                <a:rPr lang="en-GB" sz="1400" dirty="0"/>
                <a:t>Detroit</a:t>
              </a:r>
            </a:p>
            <a:p>
              <a:r>
                <a:rPr lang="en-GB" sz="1400" dirty="0"/>
                <a:t>Tokyo</a:t>
              </a:r>
            </a:p>
            <a:p>
              <a:r>
                <a:rPr lang="en-GB" sz="1400" dirty="0"/>
                <a:t>Berlin</a:t>
              </a:r>
            </a:p>
            <a:p>
              <a:endParaRPr lang="en-GB" dirty="0"/>
            </a:p>
          </p:txBody>
        </p:sp>
      </p:grpSp>
      <p:sp>
        <p:nvSpPr>
          <p:cNvPr id="14" name="Rectangle: Rounded Corners 13">
            <a:extLst>
              <a:ext uri="{FF2B5EF4-FFF2-40B4-BE49-F238E27FC236}">
                <a16:creationId xmlns:a16="http://schemas.microsoft.com/office/drawing/2014/main" id="{5F1589C4-D285-62FF-8BA3-0624A2485FEE}"/>
              </a:ext>
            </a:extLst>
          </p:cNvPr>
          <p:cNvSpPr/>
          <p:nvPr/>
        </p:nvSpPr>
        <p:spPr>
          <a:xfrm>
            <a:off x="4644800" y="5655195"/>
            <a:ext cx="2894466" cy="691285"/>
          </a:xfrm>
          <a:prstGeom prst="roundRect">
            <a:avLst>
              <a:gd name="adj" fmla="val 32195"/>
            </a:avLst>
          </a:prstGeom>
          <a:solidFill>
            <a:srgbClr val="0689FF"/>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SESIP Committee</a:t>
            </a:r>
          </a:p>
        </p:txBody>
      </p:sp>
      <p:sp>
        <p:nvSpPr>
          <p:cNvPr id="23" name="Arrow: Right 22">
            <a:extLst>
              <a:ext uri="{FF2B5EF4-FFF2-40B4-BE49-F238E27FC236}">
                <a16:creationId xmlns:a16="http://schemas.microsoft.com/office/drawing/2014/main" id="{5282E76D-DCE9-AC86-BA4B-661CBD297C17}"/>
              </a:ext>
            </a:extLst>
          </p:cNvPr>
          <p:cNvSpPr/>
          <p:nvPr/>
        </p:nvSpPr>
        <p:spPr>
          <a:xfrm>
            <a:off x="3759438" y="2296853"/>
            <a:ext cx="885362" cy="749817"/>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5" name="Rectangle: Rounded Corners 4">
            <a:extLst>
              <a:ext uri="{FF2B5EF4-FFF2-40B4-BE49-F238E27FC236}">
                <a16:creationId xmlns:a16="http://schemas.microsoft.com/office/drawing/2014/main" id="{C4AC3ED0-A178-831F-F90F-CF7355BA0064}"/>
              </a:ext>
            </a:extLst>
          </p:cNvPr>
          <p:cNvSpPr/>
          <p:nvPr/>
        </p:nvSpPr>
        <p:spPr>
          <a:xfrm rot="16200000">
            <a:off x="4246912" y="2205906"/>
            <a:ext cx="1681140" cy="885362"/>
          </a:xfrm>
          <a:prstGeom prst="roundRect">
            <a:avLst>
              <a:gd name="adj" fmla="val 32195"/>
            </a:avLst>
          </a:prstGeom>
          <a:solidFill>
            <a:srgbClr val="F04A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Automotive Task Force</a:t>
            </a:r>
          </a:p>
        </p:txBody>
      </p:sp>
      <p:grpSp>
        <p:nvGrpSpPr>
          <p:cNvPr id="41" name="Group 40">
            <a:extLst>
              <a:ext uri="{FF2B5EF4-FFF2-40B4-BE49-F238E27FC236}">
                <a16:creationId xmlns:a16="http://schemas.microsoft.com/office/drawing/2014/main" id="{572760F6-A369-1719-CEC2-DFE622854966}"/>
              </a:ext>
            </a:extLst>
          </p:cNvPr>
          <p:cNvGrpSpPr/>
          <p:nvPr/>
        </p:nvGrpSpPr>
        <p:grpSpPr>
          <a:xfrm>
            <a:off x="4930695" y="3489156"/>
            <a:ext cx="2365325" cy="2397294"/>
            <a:chOff x="8940459" y="3163806"/>
            <a:chExt cx="2365325" cy="885362"/>
          </a:xfrm>
        </p:grpSpPr>
        <p:sp>
          <p:nvSpPr>
            <p:cNvPr id="42" name="Arrow: Right 41">
              <a:extLst>
                <a:ext uri="{FF2B5EF4-FFF2-40B4-BE49-F238E27FC236}">
                  <a16:creationId xmlns:a16="http://schemas.microsoft.com/office/drawing/2014/main" id="{BE623210-C14B-2CAF-B5B4-55D23E65A1FE}"/>
                </a:ext>
              </a:extLst>
            </p:cNvPr>
            <p:cNvSpPr/>
            <p:nvPr/>
          </p:nvSpPr>
          <p:spPr>
            <a:xfrm rot="5400000">
              <a:off x="8697212"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43" name="Arrow: Right 42">
              <a:extLst>
                <a:ext uri="{FF2B5EF4-FFF2-40B4-BE49-F238E27FC236}">
                  <a16:creationId xmlns:a16="http://schemas.microsoft.com/office/drawing/2014/main" id="{963A89B4-E260-5871-BBAF-06F5E3ED4DB7}"/>
                </a:ext>
              </a:extLst>
            </p:cNvPr>
            <p:cNvSpPr/>
            <p:nvPr/>
          </p:nvSpPr>
          <p:spPr>
            <a:xfrm rot="5400000">
              <a:off x="9694544"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44" name="Arrow: Right 43">
              <a:extLst>
                <a:ext uri="{FF2B5EF4-FFF2-40B4-BE49-F238E27FC236}">
                  <a16:creationId xmlns:a16="http://schemas.microsoft.com/office/drawing/2014/main" id="{E8736EB5-664A-7442-A779-B17EB04D96D5}"/>
                </a:ext>
              </a:extLst>
            </p:cNvPr>
            <p:cNvSpPr/>
            <p:nvPr/>
          </p:nvSpPr>
          <p:spPr>
            <a:xfrm rot="5400000">
              <a:off x="10663669"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13" name="Rectangle: Rounded Corners 12">
            <a:extLst>
              <a:ext uri="{FF2B5EF4-FFF2-40B4-BE49-F238E27FC236}">
                <a16:creationId xmlns:a16="http://schemas.microsoft.com/office/drawing/2014/main" id="{5C947FAF-B4FB-B2CB-783C-F9F4B2E77D2B}"/>
              </a:ext>
            </a:extLst>
          </p:cNvPr>
          <p:cNvSpPr/>
          <p:nvPr/>
        </p:nvSpPr>
        <p:spPr>
          <a:xfrm>
            <a:off x="4644800" y="4846579"/>
            <a:ext cx="2894466" cy="691285"/>
          </a:xfrm>
          <a:prstGeom prst="roundRect">
            <a:avLst>
              <a:gd name="adj" fmla="val 32195"/>
            </a:avLst>
          </a:prstGeom>
          <a:solidFill>
            <a:srgbClr val="0689FF"/>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solidFill>
                  <a:schemeClr val="bg1"/>
                </a:solidFill>
              </a:rPr>
              <a:t>Secure Element Committee</a:t>
            </a:r>
          </a:p>
        </p:txBody>
      </p:sp>
      <p:grpSp>
        <p:nvGrpSpPr>
          <p:cNvPr id="6" name="Group 5">
            <a:extLst>
              <a:ext uri="{FF2B5EF4-FFF2-40B4-BE49-F238E27FC236}">
                <a16:creationId xmlns:a16="http://schemas.microsoft.com/office/drawing/2014/main" id="{0FC9D2F8-C61C-A560-5E98-D22CED2532E7}"/>
              </a:ext>
            </a:extLst>
          </p:cNvPr>
          <p:cNvGrpSpPr/>
          <p:nvPr/>
        </p:nvGrpSpPr>
        <p:grpSpPr>
          <a:xfrm>
            <a:off x="4930695" y="3489156"/>
            <a:ext cx="2365325" cy="1514684"/>
            <a:chOff x="8940459" y="3163806"/>
            <a:chExt cx="2365325" cy="885362"/>
          </a:xfrm>
        </p:grpSpPr>
        <p:sp>
          <p:nvSpPr>
            <p:cNvPr id="18" name="Arrow: Right 17">
              <a:extLst>
                <a:ext uri="{FF2B5EF4-FFF2-40B4-BE49-F238E27FC236}">
                  <a16:creationId xmlns:a16="http://schemas.microsoft.com/office/drawing/2014/main" id="{845A0C99-C23F-3DF5-FC29-ED10FCFC7D6C}"/>
                </a:ext>
              </a:extLst>
            </p:cNvPr>
            <p:cNvSpPr/>
            <p:nvPr/>
          </p:nvSpPr>
          <p:spPr>
            <a:xfrm rot="5400000">
              <a:off x="8697212"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9" name="Arrow: Right 38">
              <a:extLst>
                <a:ext uri="{FF2B5EF4-FFF2-40B4-BE49-F238E27FC236}">
                  <a16:creationId xmlns:a16="http://schemas.microsoft.com/office/drawing/2014/main" id="{A8163D18-FC33-8C8E-70AA-0DEC5D4DD003}"/>
                </a:ext>
              </a:extLst>
            </p:cNvPr>
            <p:cNvSpPr/>
            <p:nvPr/>
          </p:nvSpPr>
          <p:spPr>
            <a:xfrm rot="5400000">
              <a:off x="9694544"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40" name="Arrow: Right 39">
              <a:extLst>
                <a:ext uri="{FF2B5EF4-FFF2-40B4-BE49-F238E27FC236}">
                  <a16:creationId xmlns:a16="http://schemas.microsoft.com/office/drawing/2014/main" id="{950E2E36-81BB-5B46-EB1D-419EEEB42E7A}"/>
                </a:ext>
              </a:extLst>
            </p:cNvPr>
            <p:cNvSpPr/>
            <p:nvPr/>
          </p:nvSpPr>
          <p:spPr>
            <a:xfrm rot="5400000">
              <a:off x="10663669"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12" name="Rectangle: Rounded Corners 11">
            <a:extLst>
              <a:ext uri="{FF2B5EF4-FFF2-40B4-BE49-F238E27FC236}">
                <a16:creationId xmlns:a16="http://schemas.microsoft.com/office/drawing/2014/main" id="{A8B4C814-E2D5-266C-26DB-81CEC192856F}"/>
              </a:ext>
            </a:extLst>
          </p:cNvPr>
          <p:cNvSpPr/>
          <p:nvPr/>
        </p:nvSpPr>
        <p:spPr>
          <a:xfrm>
            <a:off x="4644800" y="4037964"/>
            <a:ext cx="2894466" cy="691285"/>
          </a:xfrm>
          <a:prstGeom prst="roundRect">
            <a:avLst>
              <a:gd name="adj" fmla="val 32195"/>
            </a:avLst>
          </a:prstGeom>
          <a:solidFill>
            <a:srgbClr val="0689FF"/>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Trusted Environments &amp; Services Committee</a:t>
            </a:r>
          </a:p>
        </p:txBody>
      </p:sp>
      <p:grpSp>
        <p:nvGrpSpPr>
          <p:cNvPr id="33" name="Group 32">
            <a:extLst>
              <a:ext uri="{FF2B5EF4-FFF2-40B4-BE49-F238E27FC236}">
                <a16:creationId xmlns:a16="http://schemas.microsoft.com/office/drawing/2014/main" id="{AD521FB7-A12E-BB40-6267-BECDA3C6BE52}"/>
              </a:ext>
            </a:extLst>
          </p:cNvPr>
          <p:cNvGrpSpPr/>
          <p:nvPr/>
        </p:nvGrpSpPr>
        <p:grpSpPr>
          <a:xfrm>
            <a:off x="4930695" y="3489156"/>
            <a:ext cx="2365325" cy="560011"/>
            <a:chOff x="8940459" y="3163806"/>
            <a:chExt cx="2365325" cy="885362"/>
          </a:xfrm>
        </p:grpSpPr>
        <p:sp>
          <p:nvSpPr>
            <p:cNvPr id="25" name="Arrow: Right 24">
              <a:extLst>
                <a:ext uri="{FF2B5EF4-FFF2-40B4-BE49-F238E27FC236}">
                  <a16:creationId xmlns:a16="http://schemas.microsoft.com/office/drawing/2014/main" id="{402768A4-E19D-A646-ACEF-45F8188B6BCB}"/>
                </a:ext>
              </a:extLst>
            </p:cNvPr>
            <p:cNvSpPr/>
            <p:nvPr/>
          </p:nvSpPr>
          <p:spPr>
            <a:xfrm rot="5400000">
              <a:off x="8697212"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8" name="Arrow: Right 27">
              <a:extLst>
                <a:ext uri="{FF2B5EF4-FFF2-40B4-BE49-F238E27FC236}">
                  <a16:creationId xmlns:a16="http://schemas.microsoft.com/office/drawing/2014/main" id="{6633710E-396A-52FD-498A-215CB7E197BF}"/>
                </a:ext>
              </a:extLst>
            </p:cNvPr>
            <p:cNvSpPr/>
            <p:nvPr/>
          </p:nvSpPr>
          <p:spPr>
            <a:xfrm rot="5400000">
              <a:off x="9694544"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2" name="Arrow: Right 31">
              <a:extLst>
                <a:ext uri="{FF2B5EF4-FFF2-40B4-BE49-F238E27FC236}">
                  <a16:creationId xmlns:a16="http://schemas.microsoft.com/office/drawing/2014/main" id="{4BE5BD8C-F57D-CE6B-329F-90A7933616C8}"/>
                </a:ext>
              </a:extLst>
            </p:cNvPr>
            <p:cNvSpPr/>
            <p:nvPr/>
          </p:nvSpPr>
          <p:spPr>
            <a:xfrm rot="5400000">
              <a:off x="10663669" y="3407053"/>
              <a:ext cx="885362" cy="3988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pSp>
        <p:nvGrpSpPr>
          <p:cNvPr id="3" name="Group 2">
            <a:extLst>
              <a:ext uri="{FF2B5EF4-FFF2-40B4-BE49-F238E27FC236}">
                <a16:creationId xmlns:a16="http://schemas.microsoft.com/office/drawing/2014/main" id="{8C189083-E793-917A-AF63-56FCF0920BEF}"/>
              </a:ext>
            </a:extLst>
          </p:cNvPr>
          <p:cNvGrpSpPr/>
          <p:nvPr/>
        </p:nvGrpSpPr>
        <p:grpSpPr>
          <a:xfrm>
            <a:off x="8176370" y="1686286"/>
            <a:ext cx="1216322" cy="1742714"/>
            <a:chOff x="3995009" y="1686286"/>
            <a:chExt cx="1216322" cy="1742714"/>
          </a:xfrm>
        </p:grpSpPr>
        <p:pic>
          <p:nvPicPr>
            <p:cNvPr id="21" name="Picture 20">
              <a:extLst>
                <a:ext uri="{FF2B5EF4-FFF2-40B4-BE49-F238E27FC236}">
                  <a16:creationId xmlns:a16="http://schemas.microsoft.com/office/drawing/2014/main" id="{E1B39EBA-E05E-F608-8B94-05A69C99FF54}"/>
                </a:ext>
              </a:extLst>
            </p:cNvPr>
            <p:cNvPicPr>
              <a:picLocks noChangeAspect="1"/>
            </p:cNvPicPr>
            <p:nvPr/>
          </p:nvPicPr>
          <p:blipFill>
            <a:blip r:embed="rId5"/>
            <a:stretch>
              <a:fillRect/>
            </a:stretch>
          </p:blipFill>
          <p:spPr>
            <a:xfrm>
              <a:off x="3995009" y="1686286"/>
              <a:ext cx="1216322" cy="1742714"/>
            </a:xfrm>
            <a:prstGeom prst="rect">
              <a:avLst/>
            </a:prstGeom>
            <a:ln>
              <a:solidFill>
                <a:schemeClr val="tx1"/>
              </a:solidFill>
            </a:ln>
          </p:spPr>
        </p:pic>
        <p:sp>
          <p:nvSpPr>
            <p:cNvPr id="45" name="TextBox 44">
              <a:extLst>
                <a:ext uri="{FF2B5EF4-FFF2-40B4-BE49-F238E27FC236}">
                  <a16:creationId xmlns:a16="http://schemas.microsoft.com/office/drawing/2014/main" id="{E3879F51-4393-603C-593D-CFC141770F9F}"/>
                </a:ext>
              </a:extLst>
            </p:cNvPr>
            <p:cNvSpPr txBox="1"/>
            <p:nvPr/>
          </p:nvSpPr>
          <p:spPr>
            <a:xfrm>
              <a:off x="4022171" y="2982193"/>
              <a:ext cx="1150956" cy="246221"/>
            </a:xfrm>
            <a:prstGeom prst="rect">
              <a:avLst/>
            </a:prstGeom>
            <a:noFill/>
          </p:spPr>
          <p:txBody>
            <a:bodyPr wrap="none" lIns="0" tIns="0" rIns="0" bIns="0" rtlCol="0">
              <a:spAutoFit/>
            </a:bodyPr>
            <a:lstStyle/>
            <a:p>
              <a:pPr algn="l"/>
              <a:r>
                <a:rPr lang="en-GB" sz="1600" dirty="0"/>
                <a:t>Whitepapers</a:t>
              </a:r>
              <a:endParaRPr lang="en-GB" dirty="0"/>
            </a:p>
          </p:txBody>
        </p:sp>
      </p:grpSp>
      <p:grpSp>
        <p:nvGrpSpPr>
          <p:cNvPr id="46" name="Group 45">
            <a:extLst>
              <a:ext uri="{FF2B5EF4-FFF2-40B4-BE49-F238E27FC236}">
                <a16:creationId xmlns:a16="http://schemas.microsoft.com/office/drawing/2014/main" id="{B80F7FB7-3D27-24C1-0ED0-0B7E9BEDE8B9}"/>
              </a:ext>
            </a:extLst>
          </p:cNvPr>
          <p:cNvGrpSpPr/>
          <p:nvPr/>
        </p:nvGrpSpPr>
        <p:grpSpPr>
          <a:xfrm>
            <a:off x="8176370" y="4229038"/>
            <a:ext cx="1227453" cy="1742713"/>
            <a:chOff x="3995009" y="3848038"/>
            <a:chExt cx="1227453" cy="1742713"/>
          </a:xfrm>
        </p:grpSpPr>
        <p:pic>
          <p:nvPicPr>
            <p:cNvPr id="47" name="Picture 46">
              <a:extLst>
                <a:ext uri="{FF2B5EF4-FFF2-40B4-BE49-F238E27FC236}">
                  <a16:creationId xmlns:a16="http://schemas.microsoft.com/office/drawing/2014/main" id="{CEDD3E42-82BC-595A-2121-C856D432E406}"/>
                </a:ext>
              </a:extLst>
            </p:cNvPr>
            <p:cNvPicPr>
              <a:picLocks noChangeAspect="1"/>
            </p:cNvPicPr>
            <p:nvPr/>
          </p:nvPicPr>
          <p:blipFill>
            <a:blip r:embed="rId6"/>
            <a:stretch>
              <a:fillRect/>
            </a:stretch>
          </p:blipFill>
          <p:spPr>
            <a:xfrm>
              <a:off x="3995009" y="3848038"/>
              <a:ext cx="1227453" cy="1742713"/>
            </a:xfrm>
            <a:prstGeom prst="rect">
              <a:avLst/>
            </a:prstGeom>
            <a:ln>
              <a:solidFill>
                <a:schemeClr val="tx1"/>
              </a:solidFill>
            </a:ln>
          </p:spPr>
        </p:pic>
        <p:sp>
          <p:nvSpPr>
            <p:cNvPr id="48" name="TextBox 47">
              <a:extLst>
                <a:ext uri="{FF2B5EF4-FFF2-40B4-BE49-F238E27FC236}">
                  <a16:creationId xmlns:a16="http://schemas.microsoft.com/office/drawing/2014/main" id="{5EA2FA15-7BE3-E79B-577F-DD53DE5B1752}"/>
                </a:ext>
              </a:extLst>
            </p:cNvPr>
            <p:cNvSpPr txBox="1"/>
            <p:nvPr/>
          </p:nvSpPr>
          <p:spPr>
            <a:xfrm>
              <a:off x="4056207" y="5196173"/>
              <a:ext cx="1106072" cy="215444"/>
            </a:xfrm>
            <a:prstGeom prst="rect">
              <a:avLst/>
            </a:prstGeom>
            <a:noFill/>
          </p:spPr>
          <p:txBody>
            <a:bodyPr wrap="none" lIns="0" tIns="0" rIns="0" bIns="0" rtlCol="0">
              <a:spAutoFit/>
            </a:bodyPr>
            <a:lstStyle/>
            <a:p>
              <a:pPr algn="l"/>
              <a:r>
                <a:rPr lang="en-GB" sz="1400" dirty="0"/>
                <a:t>Specifications</a:t>
              </a:r>
            </a:p>
          </p:txBody>
        </p:sp>
      </p:grpSp>
      <p:grpSp>
        <p:nvGrpSpPr>
          <p:cNvPr id="49" name="Group 48">
            <a:extLst>
              <a:ext uri="{FF2B5EF4-FFF2-40B4-BE49-F238E27FC236}">
                <a16:creationId xmlns:a16="http://schemas.microsoft.com/office/drawing/2014/main" id="{6CE23945-511A-C773-E92B-AF525BB4866B}"/>
              </a:ext>
            </a:extLst>
          </p:cNvPr>
          <p:cNvGrpSpPr/>
          <p:nvPr/>
        </p:nvGrpSpPr>
        <p:grpSpPr>
          <a:xfrm>
            <a:off x="9500365" y="4229038"/>
            <a:ext cx="1215480" cy="1721471"/>
            <a:chOff x="5319004" y="3848038"/>
            <a:chExt cx="1215480" cy="1721471"/>
          </a:xfrm>
        </p:grpSpPr>
        <p:pic>
          <p:nvPicPr>
            <p:cNvPr id="50" name="Picture 49">
              <a:extLst>
                <a:ext uri="{FF2B5EF4-FFF2-40B4-BE49-F238E27FC236}">
                  <a16:creationId xmlns:a16="http://schemas.microsoft.com/office/drawing/2014/main" id="{7AB2610C-14EC-0534-EC78-9C85A92AAECC}"/>
                </a:ext>
              </a:extLst>
            </p:cNvPr>
            <p:cNvPicPr>
              <a:picLocks noChangeAspect="1"/>
            </p:cNvPicPr>
            <p:nvPr/>
          </p:nvPicPr>
          <p:blipFill>
            <a:blip r:embed="rId7"/>
            <a:stretch>
              <a:fillRect/>
            </a:stretch>
          </p:blipFill>
          <p:spPr>
            <a:xfrm>
              <a:off x="5319004" y="3848038"/>
              <a:ext cx="1215480" cy="1721471"/>
            </a:xfrm>
            <a:prstGeom prst="rect">
              <a:avLst/>
            </a:prstGeom>
            <a:ln>
              <a:solidFill>
                <a:schemeClr val="tx1"/>
              </a:solidFill>
            </a:ln>
          </p:spPr>
        </p:pic>
        <p:sp>
          <p:nvSpPr>
            <p:cNvPr id="51" name="Rectangle 44">
              <a:extLst>
                <a:ext uri="{FF2B5EF4-FFF2-40B4-BE49-F238E27FC236}">
                  <a16:creationId xmlns:a16="http://schemas.microsoft.com/office/drawing/2014/main" id="{2B11DEB5-F532-5498-BA1B-35700F30EADC}"/>
                </a:ext>
              </a:extLst>
            </p:cNvPr>
            <p:cNvSpPr/>
            <p:nvPr/>
          </p:nvSpPr>
          <p:spPr>
            <a:xfrm>
              <a:off x="5459394" y="5270500"/>
              <a:ext cx="808692" cy="248838"/>
            </a:xfrm>
            <a:custGeom>
              <a:avLst/>
              <a:gdLst>
                <a:gd name="connsiteX0" fmla="*/ 0 w 806311"/>
                <a:gd name="connsiteY0" fmla="*/ 0 h 248838"/>
                <a:gd name="connsiteX1" fmla="*/ 806311 w 806311"/>
                <a:gd name="connsiteY1" fmla="*/ 0 h 248838"/>
                <a:gd name="connsiteX2" fmla="*/ 806311 w 806311"/>
                <a:gd name="connsiteY2" fmla="*/ 248838 h 248838"/>
                <a:gd name="connsiteX3" fmla="*/ 0 w 806311"/>
                <a:gd name="connsiteY3" fmla="*/ 248838 h 248838"/>
                <a:gd name="connsiteX4" fmla="*/ 0 w 806311"/>
                <a:gd name="connsiteY4" fmla="*/ 0 h 248838"/>
                <a:gd name="connsiteX0" fmla="*/ 0 w 808692"/>
                <a:gd name="connsiteY0" fmla="*/ 0 h 248838"/>
                <a:gd name="connsiteX1" fmla="*/ 806311 w 808692"/>
                <a:gd name="connsiteY1" fmla="*/ 0 h 248838"/>
                <a:gd name="connsiteX2" fmla="*/ 808692 w 808692"/>
                <a:gd name="connsiteY2" fmla="*/ 175019 h 248838"/>
                <a:gd name="connsiteX3" fmla="*/ 0 w 808692"/>
                <a:gd name="connsiteY3" fmla="*/ 248838 h 248838"/>
                <a:gd name="connsiteX4" fmla="*/ 0 w 808692"/>
                <a:gd name="connsiteY4" fmla="*/ 0 h 248838"/>
                <a:gd name="connsiteX0" fmla="*/ 0 w 808692"/>
                <a:gd name="connsiteY0" fmla="*/ 0 h 248838"/>
                <a:gd name="connsiteX1" fmla="*/ 806311 w 808692"/>
                <a:gd name="connsiteY1" fmla="*/ 0 h 248838"/>
                <a:gd name="connsiteX2" fmla="*/ 808692 w 808692"/>
                <a:gd name="connsiteY2" fmla="*/ 175019 h 248838"/>
                <a:gd name="connsiteX3" fmla="*/ 650894 w 808692"/>
                <a:gd name="connsiteY3" fmla="*/ 184944 h 248838"/>
                <a:gd name="connsiteX4" fmla="*/ 0 w 808692"/>
                <a:gd name="connsiteY4" fmla="*/ 248838 h 248838"/>
                <a:gd name="connsiteX5" fmla="*/ 0 w 808692"/>
                <a:gd name="connsiteY5" fmla="*/ 0 h 248838"/>
                <a:gd name="connsiteX0" fmla="*/ 0 w 808692"/>
                <a:gd name="connsiteY0" fmla="*/ 0 h 248838"/>
                <a:gd name="connsiteX1" fmla="*/ 806311 w 808692"/>
                <a:gd name="connsiteY1" fmla="*/ 0 h 248838"/>
                <a:gd name="connsiteX2" fmla="*/ 808692 w 808692"/>
                <a:gd name="connsiteY2" fmla="*/ 175019 h 248838"/>
                <a:gd name="connsiteX3" fmla="*/ 650894 w 808692"/>
                <a:gd name="connsiteY3" fmla="*/ 232569 h 248838"/>
                <a:gd name="connsiteX4" fmla="*/ 0 w 808692"/>
                <a:gd name="connsiteY4" fmla="*/ 248838 h 248838"/>
                <a:gd name="connsiteX5" fmla="*/ 0 w 808692"/>
                <a:gd name="connsiteY5" fmla="*/ 0 h 2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692" h="248838">
                  <a:moveTo>
                    <a:pt x="0" y="0"/>
                  </a:moveTo>
                  <a:lnTo>
                    <a:pt x="806311" y="0"/>
                  </a:lnTo>
                  <a:cubicBezTo>
                    <a:pt x="807105" y="58340"/>
                    <a:pt x="807898" y="116679"/>
                    <a:pt x="808692" y="175019"/>
                  </a:cubicBezTo>
                  <a:lnTo>
                    <a:pt x="650894" y="232569"/>
                  </a:lnTo>
                  <a:lnTo>
                    <a:pt x="0" y="248838"/>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52" name="TextBox 51">
              <a:extLst>
                <a:ext uri="{FF2B5EF4-FFF2-40B4-BE49-F238E27FC236}">
                  <a16:creationId xmlns:a16="http://schemas.microsoft.com/office/drawing/2014/main" id="{FCE2E58E-7760-1F73-3FF7-4D1CC72572B8}"/>
                </a:ext>
              </a:extLst>
            </p:cNvPr>
            <p:cNvSpPr txBox="1"/>
            <p:nvPr/>
          </p:nvSpPr>
          <p:spPr>
            <a:xfrm>
              <a:off x="5459393" y="5088451"/>
              <a:ext cx="806311" cy="430887"/>
            </a:xfrm>
            <a:prstGeom prst="rect">
              <a:avLst/>
            </a:prstGeom>
            <a:noFill/>
          </p:spPr>
          <p:txBody>
            <a:bodyPr wrap="none" lIns="0" tIns="0" rIns="0" bIns="0" rtlCol="0">
              <a:spAutoFit/>
            </a:bodyPr>
            <a:lstStyle/>
            <a:p>
              <a:pPr algn="l"/>
              <a:r>
                <a:rPr lang="en-GB" sz="1400" dirty="0"/>
                <a:t>Protection</a:t>
              </a:r>
            </a:p>
            <a:p>
              <a:pPr algn="l"/>
              <a:r>
                <a:rPr lang="en-GB" sz="1400" dirty="0"/>
                <a:t>Profiles</a:t>
              </a:r>
            </a:p>
          </p:txBody>
        </p:sp>
      </p:grpSp>
      <p:sp>
        <p:nvSpPr>
          <p:cNvPr id="53" name="Arrow: Right 52">
            <a:extLst>
              <a:ext uri="{FF2B5EF4-FFF2-40B4-BE49-F238E27FC236}">
                <a16:creationId xmlns:a16="http://schemas.microsoft.com/office/drawing/2014/main" id="{E4CE9C12-9D48-38F9-61E6-DA0F2BABC4C3}"/>
              </a:ext>
            </a:extLst>
          </p:cNvPr>
          <p:cNvSpPr/>
          <p:nvPr/>
        </p:nvSpPr>
        <p:spPr>
          <a:xfrm>
            <a:off x="5530162" y="1975071"/>
            <a:ext cx="2646207" cy="497368"/>
          </a:xfrm>
          <a:prstGeom prst="rightArrow">
            <a:avLst/>
          </a:prstGeom>
          <a:gradFill>
            <a:gsLst>
              <a:gs pos="0">
                <a:srgbClr val="FEFDFF"/>
              </a:gs>
              <a:gs pos="100000">
                <a:schemeClr val="bg1"/>
              </a:gs>
              <a:gs pos="84000">
                <a:srgbClr val="9BFFFE"/>
              </a:gs>
              <a:gs pos="20000">
                <a:srgbClr val="96FEFF"/>
              </a:gs>
            </a:gsLst>
            <a:lin ang="10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9" name="Rectangle: Rounded Corners 8">
            <a:extLst>
              <a:ext uri="{FF2B5EF4-FFF2-40B4-BE49-F238E27FC236}">
                <a16:creationId xmlns:a16="http://schemas.microsoft.com/office/drawing/2014/main" id="{496560B7-AFF3-D144-8307-46153B8CC76C}"/>
              </a:ext>
            </a:extLst>
          </p:cNvPr>
          <p:cNvSpPr/>
          <p:nvPr/>
        </p:nvSpPr>
        <p:spPr>
          <a:xfrm rot="16200000">
            <a:off x="5239553" y="2221203"/>
            <a:ext cx="1704961" cy="885362"/>
          </a:xfrm>
          <a:prstGeom prst="roundRect">
            <a:avLst>
              <a:gd name="adj" fmla="val 32195"/>
            </a:avLst>
          </a:prstGeom>
          <a:solidFill>
            <a:srgbClr val="F04A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Security Task Force</a:t>
            </a:r>
          </a:p>
        </p:txBody>
      </p:sp>
      <p:sp>
        <p:nvSpPr>
          <p:cNvPr id="17" name="Rectangle: Rounded Corners 16">
            <a:extLst>
              <a:ext uri="{FF2B5EF4-FFF2-40B4-BE49-F238E27FC236}">
                <a16:creationId xmlns:a16="http://schemas.microsoft.com/office/drawing/2014/main" id="{09377CC8-25B7-ACAE-E280-B510D37125B4}"/>
              </a:ext>
            </a:extLst>
          </p:cNvPr>
          <p:cNvSpPr/>
          <p:nvPr/>
        </p:nvSpPr>
        <p:spPr>
          <a:xfrm rot="16200000">
            <a:off x="6244105" y="2193995"/>
            <a:ext cx="1704961" cy="885362"/>
          </a:xfrm>
          <a:prstGeom prst="roundRect">
            <a:avLst>
              <a:gd name="adj" fmla="val 32195"/>
            </a:avLst>
          </a:prstGeom>
          <a:solidFill>
            <a:srgbClr val="F04A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Regional Task Forces</a:t>
            </a:r>
          </a:p>
        </p:txBody>
      </p:sp>
    </p:spTree>
    <p:extLst>
      <p:ext uri="{BB962C8B-B14F-4D97-AF65-F5344CB8AC3E}">
        <p14:creationId xmlns:p14="http://schemas.microsoft.com/office/powerpoint/2010/main" val="6246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3000"/>
                            </p:stCondLst>
                            <p:childTnLst>
                              <p:par>
                                <p:cTn id="46" presetID="22" presetClass="entr" presetSubtype="1"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5" grpId="0" animBg="1"/>
      <p:bldP spid="13" grpId="0" animBg="1"/>
      <p:bldP spid="12" grpId="0" animBg="1"/>
      <p:bldP spid="53" grpId="0" animBg="1"/>
      <p:bldP spid="9" grpId="0" animBg="1"/>
      <p:bldP spid="17" grpId="0" animBg="1"/>
    </p:bldLst>
  </p:timing>
</p:sld>
</file>

<file path=ppt/theme/theme1.xml><?xml version="1.0" encoding="utf-8"?>
<a:theme xmlns:a="http://schemas.openxmlformats.org/drawingml/2006/main" name="Light">
  <a:themeElements>
    <a:clrScheme name="GlobalPlatform">
      <a:dk1>
        <a:srgbClr val="002353"/>
      </a:dk1>
      <a:lt1>
        <a:sysClr val="window" lastClr="FFFFFF"/>
      </a:lt1>
      <a:dk2>
        <a:srgbClr val="0688FF"/>
      </a:dk2>
      <a:lt2>
        <a:srgbClr val="E8E7E7"/>
      </a:lt2>
      <a:accent1>
        <a:srgbClr val="002353"/>
      </a:accent1>
      <a:accent2>
        <a:srgbClr val="0688FF"/>
      </a:accent2>
      <a:accent3>
        <a:srgbClr val="7D0097"/>
      </a:accent3>
      <a:accent4>
        <a:srgbClr val="14B8B5"/>
      </a:accent4>
      <a:accent5>
        <a:srgbClr val="F04665"/>
      </a:accent5>
      <a:accent6>
        <a:srgbClr val="A1B4B4"/>
      </a:accent6>
      <a:hlink>
        <a:srgbClr val="002353"/>
      </a:hlink>
      <a:folHlink>
        <a:srgbClr val="0688FF"/>
      </a:folHlink>
    </a:clrScheme>
    <a:fontScheme name="Custom 3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GlobalPlatform PPT Template TM 2022_Nov22 Logo on Bottom[100]" id="{FC31EF29-31B7-BC42-A27B-15423D4F7B1A}" vid="{C6616583-A3EC-CC42-84F8-F985C4E43B91}"/>
    </a:ext>
  </a:extLst>
</a:theme>
</file>

<file path=ppt/theme/theme2.xml><?xml version="1.0" encoding="utf-8"?>
<a:theme xmlns:a="http://schemas.openxmlformats.org/drawingml/2006/main" name="Dark">
  <a:themeElements>
    <a:clrScheme name="GlobalPlatform Dark">
      <a:dk1>
        <a:srgbClr val="002353"/>
      </a:dk1>
      <a:lt1>
        <a:sysClr val="window" lastClr="FFFFFF"/>
      </a:lt1>
      <a:dk2>
        <a:srgbClr val="0688FF"/>
      </a:dk2>
      <a:lt2>
        <a:srgbClr val="E8E7E7"/>
      </a:lt2>
      <a:accent1>
        <a:srgbClr val="E8E7E7"/>
      </a:accent1>
      <a:accent2>
        <a:srgbClr val="0688FF"/>
      </a:accent2>
      <a:accent3>
        <a:srgbClr val="7D0097"/>
      </a:accent3>
      <a:accent4>
        <a:srgbClr val="00939A"/>
      </a:accent4>
      <a:accent5>
        <a:srgbClr val="F04665"/>
      </a:accent5>
      <a:accent6>
        <a:srgbClr val="A1B4B4"/>
      </a:accent6>
      <a:hlink>
        <a:srgbClr val="0688FF"/>
      </a:hlink>
      <a:folHlink>
        <a:srgbClr val="A1B4B4"/>
      </a:folHlink>
    </a:clrScheme>
    <a:fontScheme name="Custom 2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GlobalPlatform PPT Template TM 2022_Nov22 Logo on Bottom[100]" id="{FC31EF29-31B7-BC42-A27B-15423D4F7B1A}" vid="{C3DA5928-FA1A-FF4C-AA95-92325452EF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f42ac6-9e93-4de9-9a72-10f913041ca1">
      <Terms xmlns="http://schemas.microsoft.com/office/infopath/2007/PartnerControls"/>
    </lcf76f155ced4ddcb4097134ff3c332f>
    <TaxCatchAll xmlns="dba31755-6864-4b8c-9e87-d0ce55a9dd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D6B3C6E37A54E8C32452C1A24B578" ma:contentTypeVersion="13" ma:contentTypeDescription="Create a new document." ma:contentTypeScope="" ma:versionID="e58063f3d42c16f7ae81f7be38fa36b9">
  <xsd:schema xmlns:xsd="http://www.w3.org/2001/XMLSchema" xmlns:xs="http://www.w3.org/2001/XMLSchema" xmlns:p="http://schemas.microsoft.com/office/2006/metadata/properties" xmlns:ns2="daf42ac6-9e93-4de9-9a72-10f913041ca1" xmlns:ns3="dba31755-6864-4b8c-9e87-d0ce55a9ddc2" targetNamespace="http://schemas.microsoft.com/office/2006/metadata/properties" ma:root="true" ma:fieldsID="03704d65d3f8dd8c088dd9048ae752ff" ns2:_="" ns3:_="">
    <xsd:import namespace="daf42ac6-9e93-4de9-9a72-10f913041ca1"/>
    <xsd:import namespace="dba31755-6864-4b8c-9e87-d0ce55a9dd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42ac6-9e93-4de9-9a72-10f913041c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f781aa3-eb08-4e80-b5cd-4604a4ade6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a31755-6864-4b8c-9e87-d0ce55a9dd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6f277a9-21bd-48a5-a7b2-29c823437733}" ma:internalName="TaxCatchAll" ma:showField="CatchAllData" ma:web="dba31755-6864-4b8c-9e87-d0ce55a9dd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EBB3B-12E8-4FCF-97A5-6B9E15E449D0}">
  <ds:schemaRefs>
    <ds:schemaRef ds:uri="http://schemas.microsoft.com/office/2006/metadata/properties"/>
    <ds:schemaRef ds:uri="http://schemas.microsoft.com/office/infopath/2007/PartnerControls"/>
    <ds:schemaRef ds:uri="daf42ac6-9e93-4de9-9a72-10f913041ca1"/>
    <ds:schemaRef ds:uri="dba31755-6864-4b8c-9e87-d0ce55a9ddc2"/>
  </ds:schemaRefs>
</ds:datastoreItem>
</file>

<file path=customXml/itemProps2.xml><?xml version="1.0" encoding="utf-8"?>
<ds:datastoreItem xmlns:ds="http://schemas.openxmlformats.org/officeDocument/2006/customXml" ds:itemID="{5A6D6F94-5804-4083-8318-B92255CAAF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f42ac6-9e93-4de9-9a72-10f913041ca1"/>
    <ds:schemaRef ds:uri="dba31755-6864-4b8c-9e87-d0ce55a9dd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9DEB9D-E2D8-4070-9C5E-50C7016ED1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23948</TotalTime>
  <Words>7503</Words>
  <Application>Microsoft Office PowerPoint</Application>
  <PresentationFormat>Widescreen</PresentationFormat>
  <Paragraphs>1197</Paragraphs>
  <Slides>82</Slides>
  <Notes>25</Notes>
  <HiddenSlides>0</HiddenSlides>
  <MMClips>0</MMClips>
  <ScaleCrop>false</ScaleCrop>
  <HeadingPairs>
    <vt:vector size="4" baseType="variant">
      <vt:variant>
        <vt:lpstr>Theme</vt:lpstr>
      </vt:variant>
      <vt:variant>
        <vt:i4>2</vt:i4>
      </vt:variant>
      <vt:variant>
        <vt:lpstr>Slide Titles</vt:lpstr>
      </vt:variant>
      <vt:variant>
        <vt:i4>82</vt:i4>
      </vt:variant>
    </vt:vector>
  </HeadingPairs>
  <TitlesOfParts>
    <vt:vector size="84" baseType="lpstr">
      <vt:lpstr>Light</vt:lpstr>
      <vt:lpstr>Dark</vt:lpstr>
      <vt:lpstr>Cybersecurity Vehicle Forum – Shanghai</vt:lpstr>
      <vt:lpstr>Ground Rules for Cybersecurity Vehicle Forum </vt:lpstr>
      <vt:lpstr>GlobalPlatform  THE standard for managing applications on  secure chip technology, with over 20 years of experience</vt:lpstr>
      <vt:lpstr>GlobalPlatform Members 1/2</vt:lpstr>
      <vt:lpstr>PowerPoint Presentation</vt:lpstr>
      <vt:lpstr>GlobalPlatform Members 2/2</vt:lpstr>
      <vt:lpstr>GlobalPlatform’s Success in  International Digital Security Services</vt:lpstr>
      <vt:lpstr>GlobalPlatform Brings Lessons to Automotive</vt:lpstr>
      <vt:lpstr>Driving Requirements into GlobalPlatform</vt:lpstr>
      <vt:lpstr>GlobalPlatform Technology</vt:lpstr>
      <vt:lpstr>GlobalPlatform Foundation Technologies</vt:lpstr>
      <vt:lpstr>Roots of Trust for Secure Software:  Providing OEMs Standardised Management Capabilities</vt:lpstr>
      <vt:lpstr>GlobalPlatform Setting the Standards for Common Security Specifications </vt:lpstr>
      <vt:lpstr>Supporting Software Defined Vehicle Use Cases: Examples of Functional Security Primitives</vt:lpstr>
      <vt:lpstr>GlobalPlatform &amp; In-Vehicle Multi-Tenant Services</vt:lpstr>
      <vt:lpstr>GlobalPlatform Approach</vt:lpstr>
      <vt:lpstr>Securing Any SDV Service with GlobalPlatform</vt:lpstr>
      <vt:lpstr>Automotive GlobalPlatform</vt:lpstr>
      <vt:lpstr>Challenges of Automotive Security Market Today</vt:lpstr>
      <vt:lpstr>Big Changes are Coming with Software Defined Vehicles</vt:lpstr>
      <vt:lpstr>PowerPoint Presentation</vt:lpstr>
      <vt:lpstr>Why Robust Security is Needed….Increased Motivation for OEMs on Cybersecurity Spend</vt:lpstr>
      <vt:lpstr>Cyber Incidents Are Expensive</vt:lpstr>
      <vt:lpstr>Forecasted Revenue in Cybersecurity by Security Type</vt:lpstr>
      <vt:lpstr>Different Security Paths by Automotive OEMs</vt:lpstr>
      <vt:lpstr>GlobalPlatform Provides Future Proofing of Security Services &amp; Adds Flexibility</vt:lpstr>
      <vt:lpstr>Example of SDV Security  Standardisation Benefits</vt:lpstr>
      <vt:lpstr>Hardware Protected Security Environments</vt:lpstr>
      <vt:lpstr>How UNECE 155 Compliance Possible with Process and Product Security </vt:lpstr>
      <vt:lpstr>Why Cooperation with SAE on Hardware Protected Security Environments Is Optimal</vt:lpstr>
      <vt:lpstr>Additional Complementary Standardization Around Hardware Protected </vt:lpstr>
      <vt:lpstr>SAE J3101  Hardware Protected Security Environments</vt:lpstr>
      <vt:lpstr>Hardware Protected Security Environments (J3101): Application Use Cases</vt:lpstr>
      <vt:lpstr>Methodology –  GlobalPlatform Specifications Assessed</vt:lpstr>
      <vt:lpstr>Coverage Definitions</vt:lpstr>
      <vt:lpstr>Analysis Results: GlobalPlatform Specifications</vt:lpstr>
      <vt:lpstr>Mapping Conducted for Secure Elements and Trusted Execution Environments</vt:lpstr>
      <vt:lpstr>SAE’s Vehicle Electrical System Security Committee – Final Ballot J3101-5</vt:lpstr>
      <vt:lpstr>PowerPoint Presentation</vt:lpstr>
      <vt:lpstr>Going Forward</vt:lpstr>
      <vt:lpstr>Hardware Protected Security Environments in China: Open Questions</vt:lpstr>
      <vt:lpstr>SESIP Certification:</vt:lpstr>
      <vt:lpstr>PowerPoint Presentation</vt:lpstr>
      <vt:lpstr>Certification Framework for UNECE Countries</vt:lpstr>
      <vt:lpstr>Cybersecurity Evaluations for ISO 21434: Frequent Rejection of Reports  </vt:lpstr>
      <vt:lpstr>PowerPoint Presentation</vt:lpstr>
      <vt:lpstr>SESIP Opportunity: Beyond SoCs</vt:lpstr>
      <vt:lpstr>SESIP Benefits</vt:lpstr>
      <vt:lpstr>Why Certify? </vt:lpstr>
      <vt:lpstr>SESIP Certification Benefits: OEMs </vt:lpstr>
      <vt:lpstr>SESIP: Business Benefits </vt:lpstr>
      <vt:lpstr>SESIP Implementation</vt:lpstr>
      <vt:lpstr>SESIP: Implementation Path for OEMs </vt:lpstr>
      <vt:lpstr>Certifying to Desired Security Robustness Levels</vt:lpstr>
      <vt:lpstr>SESIP Process for Certification:  Based on Vendor Positioning Market</vt:lpstr>
      <vt:lpstr>Security Target Definition: Key Decisions</vt:lpstr>
      <vt:lpstr>Security Target Definitions: Best Practices</vt:lpstr>
      <vt:lpstr>Protection Profiles in SESIP:  Industry-Standard Security Templates </vt:lpstr>
      <vt:lpstr>Role of Protection Profiles in SESIP</vt:lpstr>
      <vt:lpstr>Standardised SESIP Profiles Exist can be point of Departure for Product Specific Profiles</vt:lpstr>
      <vt:lpstr>SAE J3101: Protection Profile </vt:lpstr>
      <vt:lpstr>SAE J3101 Demonstrating Compliance with SESIP Profiles for GlobalPlatform Secure Components</vt:lpstr>
      <vt:lpstr>SAE J3101: Application-Level Protection Profile</vt:lpstr>
      <vt:lpstr>Secure Elements: Topics of Interest in Automotive </vt:lpstr>
      <vt:lpstr>Benefits of embedded Secure Elements in Automotive</vt:lpstr>
      <vt:lpstr>Use cases with embedded Secure Elements in Automotive</vt:lpstr>
      <vt:lpstr>Use cases with embedded Secure Elements in Automotive</vt:lpstr>
      <vt:lpstr>Opportunity for Standardised APIs?</vt:lpstr>
      <vt:lpstr>eSE: Additional Use Cases Compatible with the eSE used for the Digital Car Key </vt:lpstr>
      <vt:lpstr>Secure Elements: Extending HSM</vt:lpstr>
      <vt:lpstr>PowerPoint Presentation</vt:lpstr>
      <vt:lpstr>PowerPoint Presentation</vt:lpstr>
      <vt:lpstr>Extension of HSM capabilities with Secure Elements  </vt:lpstr>
      <vt:lpstr>PowerPoint Presentation</vt:lpstr>
      <vt:lpstr>Wrap-Up</vt:lpstr>
      <vt:lpstr>GlobalPlatform Automotive Topics Under Exploration</vt:lpstr>
      <vt:lpstr>PowerPoint Presentation</vt:lpstr>
      <vt:lpstr>Join Us: Cooperation for Security Specifications</vt:lpstr>
      <vt:lpstr>If you are interested in joining in on the fun…</vt:lpstr>
      <vt:lpstr>PowerPoint Presentation</vt:lpstr>
      <vt:lpstr>PowerPoint Presentation</vt:lpstr>
      <vt:lpstr>Automotive in GlobalPlatform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Lattibeaudiere</dc:creator>
  <cp:lastModifiedBy>Francesca Forestieri</cp:lastModifiedBy>
  <cp:revision>645</cp:revision>
  <dcterms:created xsi:type="dcterms:W3CDTF">2022-11-03T15:33:41Z</dcterms:created>
  <dcterms:modified xsi:type="dcterms:W3CDTF">2025-06-02T23:24:34Z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0x010100485D6B3C6E37A54E8C32452C1A24B578</vt:lpwstr>
  </property>
  <property fmtid="{D5CDD505-2E9C-101B-9397-08002B2CF9AE}" pid="3" name="MediaServiceImageTags">
    <vt:lpwstr/>
  </property>
</Properties>
</file>