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  <p:sldMasterId id="2147483677" r:id="rId4"/>
  </p:sldMasterIdLst>
  <p:notesMasterIdLst>
    <p:notesMasterId r:id="rId10"/>
  </p:notesMasterIdLst>
  <p:sldIdLst>
    <p:sldId id="2147481994" r:id="rId5"/>
    <p:sldId id="2147481995" r:id="rId6"/>
    <p:sldId id="2147472006" r:id="rId7"/>
    <p:sldId id="2147481960" r:id="rId8"/>
    <p:sldId id="21474723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71A63C-9C3B-BEAD-9A25-EACE4B4722FD}" name="Don Felton" initials="DF" userId="S::don.felton@trustonic.com::def8a5ce-8994-4f20-af2b-ab4e24297796" providerId="AD"/>
  <p188:author id="{5A68C8F8-8A47-4CC2-5526-E43084AFF1D2}" name="francesca forestieri" initials="ff" userId="f90ce2b3459dad3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7FF"/>
    <a:srgbClr val="6EA2FF"/>
    <a:srgbClr val="B79F81"/>
    <a:srgbClr val="1BA8FF"/>
    <a:srgbClr val="0095D9"/>
    <a:srgbClr val="7D0097"/>
    <a:srgbClr val="ABC3FF"/>
    <a:srgbClr val="002353"/>
    <a:srgbClr val="F04665"/>
    <a:srgbClr val="29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7" autoAdjust="0"/>
    <p:restoredTop sz="96127" autoAdjust="0"/>
  </p:normalViewPr>
  <p:slideViewPr>
    <p:cSldViewPr snapToGrid="0" showGuides="1">
      <p:cViewPr varScale="1">
        <p:scale>
          <a:sx n="92" d="100"/>
          <a:sy n="92" d="100"/>
        </p:scale>
        <p:origin x="208" y="656"/>
      </p:cViewPr>
      <p:guideLst/>
    </p:cSldViewPr>
  </p:slideViewPr>
  <p:outlineViewPr>
    <p:cViewPr>
      <p:scale>
        <a:sx n="33" d="100"/>
        <a:sy n="33" d="100"/>
      </p:scale>
      <p:origin x="0" y="-75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41FA7-C16F-CA4E-8FDC-16647BB2CAB6}" type="datetimeFigureOut">
              <a:rPr lang="en-US" smtClean="0"/>
              <a:t>5/22/25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F2BF1-8ABA-FD4D-96ED-24858E9A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9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14529-4B5E-8A87-1BF5-4F5F4B359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1C22C0-8603-5D16-1A11-D3D3A7D74E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10C8C7-24C8-71F6-6230-B02C01CC8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30084-2741-B561-8EF7-44594937B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F2BF1-8ABA-FD4D-96ED-24858E9ACD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3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F2BF1-8ABA-FD4D-96ED-24858E9ACD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9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latform.org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latform.org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platform.org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D84686-1807-A282-312F-C2BDDB1D2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E88B2-0CB6-2C95-878C-F2AAA04DB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2165638"/>
            <a:ext cx="10728325" cy="2167023"/>
          </a:xfrm>
        </p:spPr>
        <p:txBody>
          <a:bodyPr anchor="t"/>
          <a:lstStyle>
            <a:lvl1pPr algn="l">
              <a:lnSpc>
                <a:spcPct val="80000"/>
              </a:lnSpc>
              <a:defRPr sz="8000"/>
            </a:lvl1pPr>
          </a:lstStyle>
          <a:p>
            <a:r>
              <a:rPr lang="en-US" dirty="0"/>
              <a:t>Add presentation title on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9115-DE8D-25A6-610B-54C4F9F7B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4574766"/>
            <a:ext cx="10728325" cy="1560922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EC66EF-C42A-AD33-343F-330D38705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4050" y="595909"/>
            <a:ext cx="3186113" cy="226438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date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48ABA6-2047-84D2-ACE4-55F12E293F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1" b="32379"/>
          <a:stretch/>
        </p:blipFill>
        <p:spPr bwMode="auto">
          <a:xfrm>
            <a:off x="404468" y="409560"/>
            <a:ext cx="3634343" cy="13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470F4F-39BB-EFB5-DBC2-118F6F93D6FB}"/>
              </a:ext>
            </a:extLst>
          </p:cNvPr>
          <p:cNvSpPr txBox="1"/>
          <p:nvPr userDrawn="1"/>
        </p:nvSpPr>
        <p:spPr>
          <a:xfrm>
            <a:off x="10012680" y="6629400"/>
            <a:ext cx="2091690" cy="203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00" baseline="0">
                <a:solidFill>
                  <a:schemeClr val="bg1"/>
                </a:solidFill>
              </a:rPr>
              <a:t>© GlobalPlatform 2025 |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79317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23" t="7826" r="2534" b="7826"/>
          <a:stretch/>
        </p:blipFill>
        <p:spPr>
          <a:xfrm rot="5400000">
            <a:off x="-1397279" y="1397279"/>
            <a:ext cx="6857143" cy="40625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13C2F3C-412B-7FCC-0619-6A36B937E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5540" y="1844675"/>
            <a:ext cx="6394623" cy="2017972"/>
          </a:xfrm>
        </p:spPr>
        <p:txBody>
          <a:bodyPr anchor="b"/>
          <a:lstStyle>
            <a:lvl1pPr>
              <a:lnSpc>
                <a:spcPct val="80000"/>
              </a:lnSpc>
              <a:defRPr sz="5000"/>
            </a:lvl1pPr>
          </a:lstStyle>
          <a:p>
            <a:r>
              <a:rPr lang="en-US" dirty="0"/>
              <a:t>Add a bold title on one to three lines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5540" y="4072486"/>
            <a:ext cx="6394624" cy="2063202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99D35-AA59-6E5B-078E-4603AFEF5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312" t="28800" r="12694" b="29879"/>
          <a:stretch/>
        </p:blipFill>
        <p:spPr>
          <a:xfrm>
            <a:off x="108969" y="6135688"/>
            <a:ext cx="1245734" cy="5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8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ummary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23" t="7826" r="2534" b="7826"/>
          <a:stretch/>
        </p:blipFill>
        <p:spPr>
          <a:xfrm rot="5400000">
            <a:off x="-1397279" y="1397279"/>
            <a:ext cx="6857143" cy="40625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13C2F3C-412B-7FCC-0619-6A36B937E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17220"/>
            <a:ext cx="2598911" cy="5518467"/>
          </a:xfrm>
        </p:spPr>
        <p:txBody>
          <a:bodyPr anchor="t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8516" y="2668136"/>
            <a:ext cx="6661645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66728-FAA7-EBC5-D605-CF57B584E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8516" y="1556498"/>
            <a:ext cx="6661645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here one to three lines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C1F1E-48BC-926A-A516-BEBB649F5C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312" t="28800" r="12694" b="29879"/>
          <a:stretch/>
        </p:blipFill>
        <p:spPr>
          <a:xfrm>
            <a:off x="108971" y="6228293"/>
            <a:ext cx="1245734" cy="5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4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ummary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23" t="7826" r="2534" b="7826"/>
          <a:stretch/>
        </p:blipFill>
        <p:spPr>
          <a:xfrm rot="5400000">
            <a:off x="-1397279" y="1397279"/>
            <a:ext cx="6857143" cy="40625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13C2F3C-412B-7FCC-0619-6A36B937E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556498"/>
            <a:ext cx="2598911" cy="4579189"/>
          </a:xfrm>
        </p:spPr>
        <p:txBody>
          <a:bodyPr anchor="t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8517" y="2668136"/>
            <a:ext cx="3164206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66728-FAA7-EBC5-D605-CF57B584E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8517" y="1556498"/>
            <a:ext cx="3164206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on one or two lines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65FDDE-1776-117A-4B2E-ACC17553E25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295957" y="2668136"/>
            <a:ext cx="3164206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84BBF-8BB1-2865-BE2F-A7FCA4EFC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5957" y="1556498"/>
            <a:ext cx="3164206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on one or two lines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3B46B-3E3A-2A01-AE98-615C22B6C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312" t="28800" r="12694" b="29879"/>
          <a:stretch/>
        </p:blipFill>
        <p:spPr>
          <a:xfrm>
            <a:off x="108971" y="6228293"/>
            <a:ext cx="1245734" cy="5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5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ummary &amp; 2 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034" b="29034"/>
          <a:stretch/>
        </p:blipFill>
        <p:spPr>
          <a:xfrm rot="5400000">
            <a:off x="-2469817" y="2469818"/>
            <a:ext cx="6857143" cy="191751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57880" y="2668136"/>
            <a:ext cx="4159178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66728-FAA7-EBC5-D605-CF57B584E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7880" y="1556498"/>
            <a:ext cx="4159178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on one or two lines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6B6A9E9-7F88-6DDA-FC47-962514BDBD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300985" y="2668136"/>
            <a:ext cx="4159178" cy="346755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BB83D9A-4148-0B6B-F518-54FB7F8253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0985" y="1556498"/>
            <a:ext cx="4159178" cy="99198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subtitle on one or two lines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93C735-8A11-4801-0162-B4FDF5775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312" t="28800" r="12694" b="29879"/>
          <a:stretch/>
        </p:blipFill>
        <p:spPr>
          <a:xfrm>
            <a:off x="108971" y="6228293"/>
            <a:ext cx="1245734" cy="5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9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blue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B3E5C-DF93-9F0D-4985-72219C0D4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528955"/>
            <a:ext cx="4452938" cy="40837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4073A-94EA-F636-8DE6-BE71108E6D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7838" y="528955"/>
            <a:ext cx="4633200" cy="408379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90000"/>
              </a:lnSpc>
              <a:defRPr lang="en-GB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A50A87-AB74-9918-CB5F-C8CC955E8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284605"/>
            <a:ext cx="4632323" cy="4658650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346252-804F-DDC3-0B85-AB30FA35D6F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27837" y="1284605"/>
            <a:ext cx="4633200" cy="4658650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46BDE-5DE8-1FE1-6F81-54D4F4287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95056" y="5943255"/>
            <a:ext cx="1840376" cy="7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0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 blue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6096001" y="-1"/>
            <a:ext cx="6096000" cy="6858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6961" y="426085"/>
            <a:ext cx="4633200" cy="408379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C26239-079C-3460-FD4C-674B396684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181735"/>
            <a:ext cx="4633200" cy="481946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B3E5C-DF93-9F0D-4985-72219C0D4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426085"/>
            <a:ext cx="4633200" cy="4083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740008-A0DC-AB81-8437-74C02E40D8E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26961" y="1181735"/>
            <a:ext cx="4633200" cy="481946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8DE1D8-09C5-703E-BA47-83FB4FBFD592}"/>
              </a:ext>
            </a:extLst>
          </p:cNvPr>
          <p:cNvCxnSpPr>
            <a:cxnSpLocks/>
          </p:cNvCxnSpPr>
          <p:nvPr userDrawn="1"/>
        </p:nvCxnSpPr>
        <p:spPr>
          <a:xfrm>
            <a:off x="11351359" y="6453022"/>
            <a:ext cx="6625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19B8243-1F04-E684-004F-B2060D1A6D19}"/>
              </a:ext>
            </a:extLst>
          </p:cNvPr>
          <p:cNvSpPr txBox="1"/>
          <p:nvPr userDrawn="1"/>
        </p:nvSpPr>
        <p:spPr>
          <a:xfrm>
            <a:off x="11175183" y="6580505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81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0" y="-1"/>
            <a:ext cx="4032913" cy="68580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6BCE418-77DB-FD90-703B-C3DF71C8E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870" y="471805"/>
            <a:ext cx="6654466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502920"/>
            <a:ext cx="2569238" cy="5632767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397FA9-7F76-AAB0-6230-0B2D03D096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8870" y="1227454"/>
            <a:ext cx="6654466" cy="490823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A652F-7DA1-4165-E716-9F1005532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312" t="28800" r="12694" b="29879"/>
          <a:stretch/>
        </p:blipFill>
        <p:spPr>
          <a:xfrm>
            <a:off x="108971" y="6228293"/>
            <a:ext cx="1245734" cy="5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9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CE5933-1C6B-F571-4B0C-10721A74F981}"/>
              </a:ext>
            </a:extLst>
          </p:cNvPr>
          <p:cNvSpPr/>
          <p:nvPr userDrawn="1"/>
        </p:nvSpPr>
        <p:spPr>
          <a:xfrm>
            <a:off x="6096000" y="0"/>
            <a:ext cx="4132997" cy="108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8159087" y="-1"/>
            <a:ext cx="4032913" cy="68580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D6FA-6FC8-C773-1387-E31429E566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238884"/>
            <a:ext cx="6654466" cy="4761866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42BF06-D402-0AEC-B09D-C8268D27C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0925" y="1261266"/>
            <a:ext cx="2569238" cy="4739477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1D8DEB-36AC-EB03-D060-1B6EE6DC7E9F}"/>
              </a:ext>
            </a:extLst>
          </p:cNvPr>
          <p:cNvCxnSpPr>
            <a:cxnSpLocks/>
          </p:cNvCxnSpPr>
          <p:nvPr userDrawn="1"/>
        </p:nvCxnSpPr>
        <p:spPr>
          <a:xfrm>
            <a:off x="11405156" y="6407302"/>
            <a:ext cx="6625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065E96E-DA2E-C078-3CB5-3AF6DD5CD0E9}"/>
              </a:ext>
            </a:extLst>
          </p:cNvPr>
          <p:cNvSpPr txBox="1"/>
          <p:nvPr userDrawn="1"/>
        </p:nvSpPr>
        <p:spPr>
          <a:xfrm>
            <a:off x="11239931" y="6561156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0F5AC0D-EF21-D346-0CD1-39EB33057103}"/>
              </a:ext>
            </a:extLst>
          </p:cNvPr>
          <p:cNvSpPr txBox="1">
            <a:spLocks/>
          </p:cNvSpPr>
          <p:nvPr userDrawn="1"/>
        </p:nvSpPr>
        <p:spPr>
          <a:xfrm>
            <a:off x="731838" y="608965"/>
            <a:ext cx="6654466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92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6B307-27EF-F71B-A5B4-56313377D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69676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5406C5-7691-1B9D-2965-7BAD89517D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838" y="78041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F4C95E-FF25-A632-1EFD-17ADD1E09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0636" y="78041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17DBACB-D4FA-C7F6-F30E-D282C2AC3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9434" y="78041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938B753-98D0-5AB9-1683-3A0525076E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0636" y="569676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9EAC994-80C3-D48A-20F6-505B955A13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9434" y="569676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586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F4C95E-FF25-A632-1EFD-17ADD1E09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0636" y="70040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17DBACB-D4FA-C7F6-F30E-D282C2AC3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9434" y="700405"/>
            <a:ext cx="3430728" cy="473856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938B753-98D0-5AB9-1683-3A0525076E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0636" y="561675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9EAC994-80C3-D48A-20F6-505B955A13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9434" y="561675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0E3C6D-48FA-A2FD-F975-D626B2C633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700405"/>
            <a:ext cx="3430727" cy="504666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64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D84686-1807-A282-312F-C2BDDB1D2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E88B2-0CB6-2C95-878C-F2AAA04DB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2165638"/>
            <a:ext cx="10728325" cy="2167023"/>
          </a:xfrm>
        </p:spPr>
        <p:txBody>
          <a:bodyPr anchor="t"/>
          <a:lstStyle>
            <a:lvl1pPr algn="l"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section title on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9115-DE8D-25A6-610B-54C4F9F7B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4574766"/>
            <a:ext cx="10728325" cy="1560922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optional 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1C892-4CCD-BD63-B931-29593B815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558042" y="138116"/>
            <a:ext cx="4131005" cy="17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85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, content &amp;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F4C95E-FF25-A632-1EFD-17ADD1E09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0636" y="1364615"/>
            <a:ext cx="3430728" cy="398291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17DBACB-D4FA-C7F6-F30E-D282C2AC3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9434" y="1364615"/>
            <a:ext cx="3430728" cy="398291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938B753-98D0-5AB9-1683-3A0525076E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0636" y="552531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9EAC994-80C3-D48A-20F6-505B955A13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9434" y="5525311"/>
            <a:ext cx="3430728" cy="190714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Add caption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0E3C6D-48FA-A2FD-F975-D626B2C633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1364615"/>
            <a:ext cx="3430727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EBBAE-24F0-91EB-8569-88AEA4CCD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08965"/>
            <a:ext cx="10728324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009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5406C5-7691-1B9D-2965-7BAD89517D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838" y="1296034"/>
            <a:ext cx="3313087" cy="2152343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B96D5A-0135-9938-FF00-D449DAAE67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3622221"/>
            <a:ext cx="3313087" cy="196482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ED5681-E103-969B-D2D5-369283A5B63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39458" y="3622221"/>
            <a:ext cx="3313087" cy="196482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E8ED2F-956B-E500-46EC-647994EDC02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47076" y="3622221"/>
            <a:ext cx="3313087" cy="196482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782878E7-6F83-8BFA-DE09-F029D1EB0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9458" y="1296034"/>
            <a:ext cx="3313087" cy="2152343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7D881651-A7A1-1F9A-27E2-5CEE24E9BC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7076" y="1296034"/>
            <a:ext cx="3313087" cy="2152343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D0EBD0-7DDA-417F-96AB-C80335239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608965"/>
            <a:ext cx="10728324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659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5406C5-7691-1B9D-2965-7BAD89517D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838" y="1570355"/>
            <a:ext cx="5184774" cy="2541278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B96D5A-0135-9938-FF00-D449DAAE67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4285477"/>
            <a:ext cx="5184774" cy="157589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FAFD9F1E-F730-85BA-5945-C59925A036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5389" y="1570355"/>
            <a:ext cx="5184774" cy="2541278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258C0B-4574-3F9B-2607-3E20B9E075B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5390" y="4285477"/>
            <a:ext cx="5184774" cy="157589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C0AC4C1-EF89-6A5E-C04F-AE75D89AD204}"/>
              </a:ext>
            </a:extLst>
          </p:cNvPr>
          <p:cNvSpPr txBox="1">
            <a:spLocks/>
          </p:cNvSpPr>
          <p:nvPr userDrawn="1"/>
        </p:nvSpPr>
        <p:spPr>
          <a:xfrm>
            <a:off x="731838" y="608965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14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5406C5-7691-1B9D-2965-7BAD89517D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1536064"/>
            <a:ext cx="5184774" cy="4291013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B96D5A-0135-9938-FF00-D449DAAE67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1536065"/>
            <a:ext cx="5184774" cy="4291014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4E1CF4-DEFF-9442-96AC-372394D2AFBA}"/>
              </a:ext>
            </a:extLst>
          </p:cNvPr>
          <p:cNvSpPr txBox="1">
            <a:spLocks/>
          </p:cNvSpPr>
          <p:nvPr userDrawn="1"/>
        </p:nvSpPr>
        <p:spPr>
          <a:xfrm>
            <a:off x="731838" y="608965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07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20995-412A-1301-0867-423548B4E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26" b="7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26C06E-7E06-D40D-DE4E-10C3F420FEA8}"/>
              </a:ext>
            </a:extLst>
          </p:cNvPr>
          <p:cNvSpPr/>
          <p:nvPr userDrawn="1"/>
        </p:nvSpPr>
        <p:spPr>
          <a:xfrm>
            <a:off x="8724773" y="6032304"/>
            <a:ext cx="214786" cy="210395"/>
          </a:xfrm>
          <a:custGeom>
            <a:avLst/>
            <a:gdLst>
              <a:gd name="connsiteX0" fmla="*/ 199168 w 316801"/>
              <a:gd name="connsiteY0" fmla="*/ 0 h 310324"/>
              <a:gd name="connsiteX1" fmla="*/ 316801 w 316801"/>
              <a:gd name="connsiteY1" fmla="*/ 155162 h 310324"/>
              <a:gd name="connsiteX2" fmla="*/ 199168 w 316801"/>
              <a:gd name="connsiteY2" fmla="*/ 310325 h 310324"/>
              <a:gd name="connsiteX3" fmla="*/ 168688 w 316801"/>
              <a:gd name="connsiteY3" fmla="*/ 310325 h 310324"/>
              <a:gd name="connsiteX4" fmla="*/ 223171 w 316801"/>
              <a:gd name="connsiteY4" fmla="*/ 238411 h 310324"/>
              <a:gd name="connsiteX5" fmla="*/ 276797 w 316801"/>
              <a:gd name="connsiteY5" fmla="*/ 168212 h 310324"/>
              <a:gd name="connsiteX6" fmla="*/ 0 w 316801"/>
              <a:gd name="connsiteY6" fmla="*/ 168212 h 310324"/>
              <a:gd name="connsiteX7" fmla="*/ 0 w 316801"/>
              <a:gd name="connsiteY7" fmla="*/ 142018 h 310324"/>
              <a:gd name="connsiteX8" fmla="*/ 276701 w 316801"/>
              <a:gd name="connsiteY8" fmla="*/ 142018 h 310324"/>
              <a:gd name="connsiteX9" fmla="*/ 223076 w 316801"/>
              <a:gd name="connsiteY9" fmla="*/ 71819 h 310324"/>
              <a:gd name="connsiteX10" fmla="*/ 168593 w 316801"/>
              <a:gd name="connsiteY10" fmla="*/ 0 h 310324"/>
              <a:gd name="connsiteX11" fmla="*/ 199073 w 316801"/>
              <a:gd name="connsiteY11" fmla="*/ 0 h 31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801" h="310324">
                <a:moveTo>
                  <a:pt x="199168" y="0"/>
                </a:moveTo>
                <a:lnTo>
                  <a:pt x="316801" y="155162"/>
                </a:lnTo>
                <a:lnTo>
                  <a:pt x="199168" y="310325"/>
                </a:lnTo>
                <a:lnTo>
                  <a:pt x="168688" y="310325"/>
                </a:lnTo>
                <a:lnTo>
                  <a:pt x="223171" y="238411"/>
                </a:lnTo>
                <a:lnTo>
                  <a:pt x="276797" y="168212"/>
                </a:lnTo>
                <a:lnTo>
                  <a:pt x="0" y="168212"/>
                </a:lnTo>
                <a:lnTo>
                  <a:pt x="0" y="142018"/>
                </a:lnTo>
                <a:lnTo>
                  <a:pt x="276701" y="142018"/>
                </a:lnTo>
                <a:lnTo>
                  <a:pt x="223076" y="71819"/>
                </a:lnTo>
                <a:lnTo>
                  <a:pt x="168593" y="0"/>
                </a:lnTo>
                <a:lnTo>
                  <a:pt x="199073" y="0"/>
                </a:lnTo>
                <a:close/>
              </a:path>
            </a:pathLst>
          </a:custGeom>
          <a:solidFill>
            <a:srgbClr val="0588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hlinkClick r:id="rId3"/>
            <a:extLst>
              <a:ext uri="{FF2B5EF4-FFF2-40B4-BE49-F238E27FC236}">
                <a16:creationId xmlns:a16="http://schemas.microsoft.com/office/drawing/2014/main" id="{38C0D867-90D1-AA7C-7969-67498AAA34A3}"/>
              </a:ext>
            </a:extLst>
          </p:cNvPr>
          <p:cNvSpPr/>
          <p:nvPr userDrawn="1"/>
        </p:nvSpPr>
        <p:spPr>
          <a:xfrm>
            <a:off x="8976367" y="6032304"/>
            <a:ext cx="2483796" cy="272648"/>
          </a:xfrm>
          <a:custGeom>
            <a:avLst/>
            <a:gdLst>
              <a:gd name="connsiteX0" fmla="*/ 2943702 w 3663506"/>
              <a:gd name="connsiteY0" fmla="*/ 276225 h 402145"/>
              <a:gd name="connsiteX1" fmla="*/ 2982469 w 3663506"/>
              <a:gd name="connsiteY1" fmla="*/ 276225 h 402145"/>
              <a:gd name="connsiteX2" fmla="*/ 2982469 w 3663506"/>
              <a:gd name="connsiteY2" fmla="*/ 310229 h 402145"/>
              <a:gd name="connsiteX3" fmla="*/ 2943702 w 3663506"/>
              <a:gd name="connsiteY3" fmla="*/ 310229 h 402145"/>
              <a:gd name="connsiteX4" fmla="*/ 1753172 w 3663506"/>
              <a:gd name="connsiteY4" fmla="*/ 189071 h 402145"/>
              <a:gd name="connsiteX5" fmla="*/ 1734884 w 3663506"/>
              <a:gd name="connsiteY5" fmla="*/ 195167 h 402145"/>
              <a:gd name="connsiteX6" fmla="*/ 1672591 w 3663506"/>
              <a:gd name="connsiteY6" fmla="*/ 204311 h 402145"/>
              <a:gd name="connsiteX7" fmla="*/ 1620775 w 3663506"/>
              <a:gd name="connsiteY7" fmla="*/ 250507 h 402145"/>
              <a:gd name="connsiteX8" fmla="*/ 1635158 w 3663506"/>
              <a:gd name="connsiteY8" fmla="*/ 282987 h 402145"/>
              <a:gd name="connsiteX9" fmla="*/ 1675258 w 3663506"/>
              <a:gd name="connsiteY9" fmla="*/ 294989 h 402145"/>
              <a:gd name="connsiteX10" fmla="*/ 1728598 w 3663506"/>
              <a:gd name="connsiteY10" fmla="*/ 277558 h 402145"/>
              <a:gd name="connsiteX11" fmla="*/ 1753172 w 3663506"/>
              <a:gd name="connsiteY11" fmla="*/ 230505 h 402145"/>
              <a:gd name="connsiteX12" fmla="*/ 1040321 w 3663506"/>
              <a:gd name="connsiteY12" fmla="*/ 189071 h 402145"/>
              <a:gd name="connsiteX13" fmla="*/ 1022033 w 3663506"/>
              <a:gd name="connsiteY13" fmla="*/ 195167 h 402145"/>
              <a:gd name="connsiteX14" fmla="*/ 959740 w 3663506"/>
              <a:gd name="connsiteY14" fmla="*/ 204311 h 402145"/>
              <a:gd name="connsiteX15" fmla="*/ 907924 w 3663506"/>
              <a:gd name="connsiteY15" fmla="*/ 250507 h 402145"/>
              <a:gd name="connsiteX16" fmla="*/ 922306 w 3663506"/>
              <a:gd name="connsiteY16" fmla="*/ 282987 h 402145"/>
              <a:gd name="connsiteX17" fmla="*/ 962407 w 3663506"/>
              <a:gd name="connsiteY17" fmla="*/ 294989 h 402145"/>
              <a:gd name="connsiteX18" fmla="*/ 1015747 w 3663506"/>
              <a:gd name="connsiteY18" fmla="*/ 277558 h 402145"/>
              <a:gd name="connsiteX19" fmla="*/ 1040321 w 3663506"/>
              <a:gd name="connsiteY19" fmla="*/ 230505 h 402145"/>
              <a:gd name="connsiteX20" fmla="*/ 3561970 w 3663506"/>
              <a:gd name="connsiteY20" fmla="*/ 103251 h 402145"/>
              <a:gd name="connsiteX21" fmla="*/ 3508344 w 3663506"/>
              <a:gd name="connsiteY21" fmla="*/ 127253 h 402145"/>
              <a:gd name="connsiteX22" fmla="*/ 3488723 w 3663506"/>
              <a:gd name="connsiteY22" fmla="*/ 195262 h 402145"/>
              <a:gd name="connsiteX23" fmla="*/ 3508344 w 3663506"/>
              <a:gd name="connsiteY23" fmla="*/ 266033 h 402145"/>
              <a:gd name="connsiteX24" fmla="*/ 3561970 w 3663506"/>
              <a:gd name="connsiteY24" fmla="*/ 292417 h 402145"/>
              <a:gd name="connsiteX25" fmla="*/ 3616643 w 3663506"/>
              <a:gd name="connsiteY25" fmla="*/ 266318 h 402145"/>
              <a:gd name="connsiteX26" fmla="*/ 3616643 w 3663506"/>
              <a:gd name="connsiteY26" fmla="*/ 266223 h 402145"/>
              <a:gd name="connsiteX27" fmla="*/ 3637313 w 3663506"/>
              <a:gd name="connsiteY27" fmla="*/ 196024 h 402145"/>
              <a:gd name="connsiteX28" fmla="*/ 3616834 w 3663506"/>
              <a:gd name="connsiteY28" fmla="*/ 127634 h 402145"/>
              <a:gd name="connsiteX29" fmla="*/ 3561970 w 3663506"/>
              <a:gd name="connsiteY29" fmla="*/ 103251 h 402145"/>
              <a:gd name="connsiteX30" fmla="*/ 1346550 w 3663506"/>
              <a:gd name="connsiteY30" fmla="*/ 103251 h 402145"/>
              <a:gd name="connsiteX31" fmla="*/ 1291876 w 3663506"/>
              <a:gd name="connsiteY31" fmla="*/ 127825 h 402145"/>
              <a:gd name="connsiteX32" fmla="*/ 1271207 w 3663506"/>
              <a:gd name="connsiteY32" fmla="*/ 196024 h 402145"/>
              <a:gd name="connsiteX33" fmla="*/ 1291876 w 3663506"/>
              <a:gd name="connsiteY33" fmla="*/ 266223 h 402145"/>
              <a:gd name="connsiteX34" fmla="*/ 1346550 w 3663506"/>
              <a:gd name="connsiteY34" fmla="*/ 292322 h 402145"/>
              <a:gd name="connsiteX35" fmla="*/ 1399890 w 3663506"/>
              <a:gd name="connsiteY35" fmla="*/ 265556 h 402145"/>
              <a:gd name="connsiteX36" fmla="*/ 1399985 w 3663506"/>
              <a:gd name="connsiteY36" fmla="*/ 265556 h 402145"/>
              <a:gd name="connsiteX37" fmla="*/ 1419797 w 3663506"/>
              <a:gd name="connsiteY37" fmla="*/ 193833 h 402145"/>
              <a:gd name="connsiteX38" fmla="*/ 1400366 w 3663506"/>
              <a:gd name="connsiteY38" fmla="*/ 126968 h 402145"/>
              <a:gd name="connsiteX39" fmla="*/ 1346550 w 3663506"/>
              <a:gd name="connsiteY39" fmla="*/ 103251 h 402145"/>
              <a:gd name="connsiteX40" fmla="*/ 734759 w 3663506"/>
              <a:gd name="connsiteY40" fmla="*/ 103251 h 402145"/>
              <a:gd name="connsiteX41" fmla="*/ 680085 w 3663506"/>
              <a:gd name="connsiteY41" fmla="*/ 127826 h 402145"/>
              <a:gd name="connsiteX42" fmla="*/ 659416 w 3663506"/>
              <a:gd name="connsiteY42" fmla="*/ 196025 h 402145"/>
              <a:gd name="connsiteX43" fmla="*/ 680085 w 3663506"/>
              <a:gd name="connsiteY43" fmla="*/ 266224 h 402145"/>
              <a:gd name="connsiteX44" fmla="*/ 734759 w 3663506"/>
              <a:gd name="connsiteY44" fmla="*/ 292322 h 402145"/>
              <a:gd name="connsiteX45" fmla="*/ 788099 w 3663506"/>
              <a:gd name="connsiteY45" fmla="*/ 265557 h 402145"/>
              <a:gd name="connsiteX46" fmla="*/ 788194 w 3663506"/>
              <a:gd name="connsiteY46" fmla="*/ 265557 h 402145"/>
              <a:gd name="connsiteX47" fmla="*/ 808006 w 3663506"/>
              <a:gd name="connsiteY47" fmla="*/ 193834 h 402145"/>
              <a:gd name="connsiteX48" fmla="*/ 788575 w 3663506"/>
              <a:gd name="connsiteY48" fmla="*/ 126968 h 402145"/>
              <a:gd name="connsiteX49" fmla="*/ 734759 w 3663506"/>
              <a:gd name="connsiteY49" fmla="*/ 103251 h 402145"/>
              <a:gd name="connsiteX50" fmla="*/ 99441 w 3663506"/>
              <a:gd name="connsiteY50" fmla="*/ 103251 h 402145"/>
              <a:gd name="connsiteX51" fmla="*/ 45815 w 3663506"/>
              <a:gd name="connsiteY51" fmla="*/ 127253 h 402145"/>
              <a:gd name="connsiteX52" fmla="*/ 26194 w 3663506"/>
              <a:gd name="connsiteY52" fmla="*/ 195262 h 402145"/>
              <a:gd name="connsiteX53" fmla="*/ 45815 w 3663506"/>
              <a:gd name="connsiteY53" fmla="*/ 266033 h 402145"/>
              <a:gd name="connsiteX54" fmla="*/ 99441 w 3663506"/>
              <a:gd name="connsiteY54" fmla="*/ 292417 h 402145"/>
              <a:gd name="connsiteX55" fmla="*/ 154115 w 3663506"/>
              <a:gd name="connsiteY55" fmla="*/ 266318 h 402145"/>
              <a:gd name="connsiteX56" fmla="*/ 154115 w 3663506"/>
              <a:gd name="connsiteY56" fmla="*/ 266223 h 402145"/>
              <a:gd name="connsiteX57" fmla="*/ 174784 w 3663506"/>
              <a:gd name="connsiteY57" fmla="*/ 196024 h 402145"/>
              <a:gd name="connsiteX58" fmla="*/ 154305 w 3663506"/>
              <a:gd name="connsiteY58" fmla="*/ 127634 h 402145"/>
              <a:gd name="connsiteX59" fmla="*/ 99441 w 3663506"/>
              <a:gd name="connsiteY59" fmla="*/ 103251 h 402145"/>
              <a:gd name="connsiteX60" fmla="*/ 3149347 w 3663506"/>
              <a:gd name="connsiteY60" fmla="*/ 101917 h 402145"/>
              <a:gd name="connsiteX61" fmla="*/ 3091435 w 3663506"/>
              <a:gd name="connsiteY61" fmla="*/ 127825 h 402145"/>
              <a:gd name="connsiteX62" fmla="*/ 3070099 w 3663506"/>
              <a:gd name="connsiteY62" fmla="*/ 197739 h 402145"/>
              <a:gd name="connsiteX63" fmla="*/ 3091625 w 3663506"/>
              <a:gd name="connsiteY63" fmla="*/ 267652 h 402145"/>
              <a:gd name="connsiteX64" fmla="*/ 3149347 w 3663506"/>
              <a:gd name="connsiteY64" fmla="*/ 293560 h 402145"/>
              <a:gd name="connsiteX65" fmla="*/ 3207259 w 3663506"/>
              <a:gd name="connsiteY65" fmla="*/ 267367 h 402145"/>
              <a:gd name="connsiteX66" fmla="*/ 3207259 w 3663506"/>
              <a:gd name="connsiteY66" fmla="*/ 267557 h 402145"/>
              <a:gd name="connsiteX67" fmla="*/ 3228595 w 3663506"/>
              <a:gd name="connsiteY67" fmla="*/ 196977 h 402145"/>
              <a:gd name="connsiteX68" fmla="*/ 3207259 w 3663506"/>
              <a:gd name="connsiteY68" fmla="*/ 127444 h 402145"/>
              <a:gd name="connsiteX69" fmla="*/ 3149347 w 3663506"/>
              <a:gd name="connsiteY69" fmla="*/ 101917 h 402145"/>
              <a:gd name="connsiteX70" fmla="*/ 2240376 w 3663506"/>
              <a:gd name="connsiteY70" fmla="*/ 101917 h 402145"/>
              <a:gd name="connsiteX71" fmla="*/ 2182464 w 3663506"/>
              <a:gd name="connsiteY71" fmla="*/ 127825 h 402145"/>
              <a:gd name="connsiteX72" fmla="*/ 2161128 w 3663506"/>
              <a:gd name="connsiteY72" fmla="*/ 197739 h 402145"/>
              <a:gd name="connsiteX73" fmla="*/ 2182654 w 3663506"/>
              <a:gd name="connsiteY73" fmla="*/ 267652 h 402145"/>
              <a:gd name="connsiteX74" fmla="*/ 2240376 w 3663506"/>
              <a:gd name="connsiteY74" fmla="*/ 293560 h 402145"/>
              <a:gd name="connsiteX75" fmla="*/ 2298288 w 3663506"/>
              <a:gd name="connsiteY75" fmla="*/ 267367 h 402145"/>
              <a:gd name="connsiteX76" fmla="*/ 2298288 w 3663506"/>
              <a:gd name="connsiteY76" fmla="*/ 267557 h 402145"/>
              <a:gd name="connsiteX77" fmla="*/ 2319624 w 3663506"/>
              <a:gd name="connsiteY77" fmla="*/ 196977 h 402145"/>
              <a:gd name="connsiteX78" fmla="*/ 2298288 w 3663506"/>
              <a:gd name="connsiteY78" fmla="*/ 127444 h 402145"/>
              <a:gd name="connsiteX79" fmla="*/ 2240376 w 3663506"/>
              <a:gd name="connsiteY79" fmla="*/ 101917 h 402145"/>
              <a:gd name="connsiteX80" fmla="*/ 468631 w 3663506"/>
              <a:gd name="connsiteY80" fmla="*/ 101917 h 402145"/>
              <a:gd name="connsiteX81" fmla="*/ 410719 w 3663506"/>
              <a:gd name="connsiteY81" fmla="*/ 127825 h 402145"/>
              <a:gd name="connsiteX82" fmla="*/ 389383 w 3663506"/>
              <a:gd name="connsiteY82" fmla="*/ 197739 h 402145"/>
              <a:gd name="connsiteX83" fmla="*/ 410909 w 3663506"/>
              <a:gd name="connsiteY83" fmla="*/ 267652 h 402145"/>
              <a:gd name="connsiteX84" fmla="*/ 468631 w 3663506"/>
              <a:gd name="connsiteY84" fmla="*/ 293560 h 402145"/>
              <a:gd name="connsiteX85" fmla="*/ 526543 w 3663506"/>
              <a:gd name="connsiteY85" fmla="*/ 267367 h 402145"/>
              <a:gd name="connsiteX86" fmla="*/ 526543 w 3663506"/>
              <a:gd name="connsiteY86" fmla="*/ 267557 h 402145"/>
              <a:gd name="connsiteX87" fmla="*/ 547879 w 3663506"/>
              <a:gd name="connsiteY87" fmla="*/ 196977 h 402145"/>
              <a:gd name="connsiteX88" fmla="*/ 526543 w 3663506"/>
              <a:gd name="connsiteY88" fmla="*/ 127444 h 402145"/>
              <a:gd name="connsiteX89" fmla="*/ 468631 w 3663506"/>
              <a:gd name="connsiteY89" fmla="*/ 101917 h 402145"/>
              <a:gd name="connsiteX90" fmla="*/ 3558827 w 3663506"/>
              <a:gd name="connsiteY90" fmla="*/ 80581 h 402145"/>
              <a:gd name="connsiteX91" fmla="*/ 3608071 w 3663506"/>
              <a:gd name="connsiteY91" fmla="*/ 94773 h 402145"/>
              <a:gd name="connsiteX92" fmla="*/ 3639027 w 3663506"/>
              <a:gd name="connsiteY92" fmla="*/ 132873 h 402145"/>
              <a:gd name="connsiteX93" fmla="*/ 3639027 w 3663506"/>
              <a:gd name="connsiteY93" fmla="*/ 85344 h 402145"/>
              <a:gd name="connsiteX94" fmla="*/ 3639122 w 3663506"/>
              <a:gd name="connsiteY94" fmla="*/ 85439 h 402145"/>
              <a:gd name="connsiteX95" fmla="*/ 3663506 w 3663506"/>
              <a:gd name="connsiteY95" fmla="*/ 85439 h 402145"/>
              <a:gd name="connsiteX96" fmla="*/ 3663506 w 3663506"/>
              <a:gd name="connsiteY96" fmla="*/ 307657 h 402145"/>
              <a:gd name="connsiteX97" fmla="*/ 3637313 w 3663506"/>
              <a:gd name="connsiteY97" fmla="*/ 378428 h 402145"/>
              <a:gd name="connsiteX98" fmla="*/ 3562827 w 3663506"/>
              <a:gd name="connsiteY98" fmla="*/ 402145 h 402145"/>
              <a:gd name="connsiteX99" fmla="*/ 3499200 w 3663506"/>
              <a:gd name="connsiteY99" fmla="*/ 385572 h 402145"/>
              <a:gd name="connsiteX100" fmla="*/ 3471292 w 3663506"/>
              <a:gd name="connsiteY100" fmla="*/ 341090 h 402145"/>
              <a:gd name="connsiteX101" fmla="*/ 3496533 w 3663506"/>
              <a:gd name="connsiteY101" fmla="*/ 341090 h 402145"/>
              <a:gd name="connsiteX102" fmla="*/ 3563589 w 3663506"/>
              <a:gd name="connsiteY102" fmla="*/ 381190 h 402145"/>
              <a:gd name="connsiteX103" fmla="*/ 3619787 w 3663506"/>
              <a:gd name="connsiteY103" fmla="*/ 363759 h 402145"/>
              <a:gd name="connsiteX104" fmla="*/ 3638075 w 3663506"/>
              <a:gd name="connsiteY104" fmla="*/ 309753 h 402145"/>
              <a:gd name="connsiteX105" fmla="*/ 3638075 w 3663506"/>
              <a:gd name="connsiteY105" fmla="*/ 264033 h 402145"/>
              <a:gd name="connsiteX106" fmla="*/ 3606928 w 3663506"/>
              <a:gd name="connsiteY106" fmla="*/ 301085 h 402145"/>
              <a:gd name="connsiteX107" fmla="*/ 3559684 w 3663506"/>
              <a:gd name="connsiteY107" fmla="*/ 314991 h 402145"/>
              <a:gd name="connsiteX108" fmla="*/ 3488627 w 3663506"/>
              <a:gd name="connsiteY108" fmla="*/ 281463 h 402145"/>
              <a:gd name="connsiteX109" fmla="*/ 3462529 w 3663506"/>
              <a:gd name="connsiteY109" fmla="*/ 195167 h 402145"/>
              <a:gd name="connsiteX110" fmla="*/ 3489104 w 3663506"/>
              <a:gd name="connsiteY110" fmla="*/ 111918 h 402145"/>
              <a:gd name="connsiteX111" fmla="*/ 3558827 w 3663506"/>
              <a:gd name="connsiteY111" fmla="*/ 80581 h 402145"/>
              <a:gd name="connsiteX112" fmla="*/ 1349979 w 3663506"/>
              <a:gd name="connsiteY112" fmla="*/ 80581 h 402145"/>
              <a:gd name="connsiteX113" fmla="*/ 1419702 w 3663506"/>
              <a:gd name="connsiteY113" fmla="*/ 111537 h 402145"/>
              <a:gd name="connsiteX114" fmla="*/ 1419797 w 3663506"/>
              <a:gd name="connsiteY114" fmla="*/ 111537 h 402145"/>
              <a:gd name="connsiteX115" fmla="*/ 1445991 w 3663506"/>
              <a:gd name="connsiteY115" fmla="*/ 193929 h 402145"/>
              <a:gd name="connsiteX116" fmla="*/ 1419797 w 3663506"/>
              <a:gd name="connsiteY116" fmla="*/ 281082 h 402145"/>
              <a:gd name="connsiteX117" fmla="*/ 1348741 w 3663506"/>
              <a:gd name="connsiteY117" fmla="*/ 315087 h 402145"/>
              <a:gd name="connsiteX118" fmla="*/ 1303402 w 3663506"/>
              <a:gd name="connsiteY118" fmla="*/ 302895 h 402145"/>
              <a:gd name="connsiteX119" fmla="*/ 1272446 w 3663506"/>
              <a:gd name="connsiteY119" fmla="*/ 269367 h 402145"/>
              <a:gd name="connsiteX120" fmla="*/ 1272446 w 3663506"/>
              <a:gd name="connsiteY120" fmla="*/ 399192 h 402145"/>
              <a:gd name="connsiteX121" fmla="*/ 1246347 w 3663506"/>
              <a:gd name="connsiteY121" fmla="*/ 399192 h 402145"/>
              <a:gd name="connsiteX122" fmla="*/ 1246347 w 3663506"/>
              <a:gd name="connsiteY122" fmla="*/ 85439 h 402145"/>
              <a:gd name="connsiteX123" fmla="*/ 1269397 w 3663506"/>
              <a:gd name="connsiteY123" fmla="*/ 85439 h 402145"/>
              <a:gd name="connsiteX124" fmla="*/ 1269397 w 3663506"/>
              <a:gd name="connsiteY124" fmla="*/ 133350 h 402145"/>
              <a:gd name="connsiteX125" fmla="*/ 1300354 w 3663506"/>
              <a:gd name="connsiteY125" fmla="*/ 94964 h 402145"/>
              <a:gd name="connsiteX126" fmla="*/ 1349979 w 3663506"/>
              <a:gd name="connsiteY126" fmla="*/ 80581 h 402145"/>
              <a:gd name="connsiteX127" fmla="*/ 96298 w 3663506"/>
              <a:gd name="connsiteY127" fmla="*/ 80581 h 402145"/>
              <a:gd name="connsiteX128" fmla="*/ 145542 w 3663506"/>
              <a:gd name="connsiteY128" fmla="*/ 94773 h 402145"/>
              <a:gd name="connsiteX129" fmla="*/ 176498 w 3663506"/>
              <a:gd name="connsiteY129" fmla="*/ 132873 h 402145"/>
              <a:gd name="connsiteX130" fmla="*/ 176498 w 3663506"/>
              <a:gd name="connsiteY130" fmla="*/ 85344 h 402145"/>
              <a:gd name="connsiteX131" fmla="*/ 176594 w 3663506"/>
              <a:gd name="connsiteY131" fmla="*/ 85439 h 402145"/>
              <a:gd name="connsiteX132" fmla="*/ 200978 w 3663506"/>
              <a:gd name="connsiteY132" fmla="*/ 85439 h 402145"/>
              <a:gd name="connsiteX133" fmla="*/ 200978 w 3663506"/>
              <a:gd name="connsiteY133" fmla="*/ 307657 h 402145"/>
              <a:gd name="connsiteX134" fmla="*/ 174784 w 3663506"/>
              <a:gd name="connsiteY134" fmla="*/ 378428 h 402145"/>
              <a:gd name="connsiteX135" fmla="*/ 100298 w 3663506"/>
              <a:gd name="connsiteY135" fmla="*/ 402145 h 402145"/>
              <a:gd name="connsiteX136" fmla="*/ 36671 w 3663506"/>
              <a:gd name="connsiteY136" fmla="*/ 385572 h 402145"/>
              <a:gd name="connsiteX137" fmla="*/ 8763 w 3663506"/>
              <a:gd name="connsiteY137" fmla="*/ 341090 h 402145"/>
              <a:gd name="connsiteX138" fmla="*/ 34004 w 3663506"/>
              <a:gd name="connsiteY138" fmla="*/ 341090 h 402145"/>
              <a:gd name="connsiteX139" fmla="*/ 101060 w 3663506"/>
              <a:gd name="connsiteY139" fmla="*/ 381190 h 402145"/>
              <a:gd name="connsiteX140" fmla="*/ 157258 w 3663506"/>
              <a:gd name="connsiteY140" fmla="*/ 363759 h 402145"/>
              <a:gd name="connsiteX141" fmla="*/ 175546 w 3663506"/>
              <a:gd name="connsiteY141" fmla="*/ 309753 h 402145"/>
              <a:gd name="connsiteX142" fmla="*/ 175546 w 3663506"/>
              <a:gd name="connsiteY142" fmla="*/ 264033 h 402145"/>
              <a:gd name="connsiteX143" fmla="*/ 144399 w 3663506"/>
              <a:gd name="connsiteY143" fmla="*/ 301085 h 402145"/>
              <a:gd name="connsiteX144" fmla="*/ 97155 w 3663506"/>
              <a:gd name="connsiteY144" fmla="*/ 314991 h 402145"/>
              <a:gd name="connsiteX145" fmla="*/ 26099 w 3663506"/>
              <a:gd name="connsiteY145" fmla="*/ 281463 h 402145"/>
              <a:gd name="connsiteX146" fmla="*/ 0 w 3663506"/>
              <a:gd name="connsiteY146" fmla="*/ 195167 h 402145"/>
              <a:gd name="connsiteX147" fmla="*/ 26575 w 3663506"/>
              <a:gd name="connsiteY147" fmla="*/ 111918 h 402145"/>
              <a:gd name="connsiteX148" fmla="*/ 96298 w 3663506"/>
              <a:gd name="connsiteY148" fmla="*/ 80581 h 402145"/>
              <a:gd name="connsiteX149" fmla="*/ 3149728 w 3663506"/>
              <a:gd name="connsiteY149" fmla="*/ 79724 h 402145"/>
              <a:gd name="connsiteX150" fmla="*/ 3225928 w 3663506"/>
              <a:gd name="connsiteY150" fmla="*/ 111538 h 402145"/>
              <a:gd name="connsiteX151" fmla="*/ 3254693 w 3663506"/>
              <a:gd name="connsiteY151" fmla="*/ 196977 h 402145"/>
              <a:gd name="connsiteX152" fmla="*/ 3225451 w 3663506"/>
              <a:gd name="connsiteY152" fmla="*/ 282797 h 402145"/>
              <a:gd name="connsiteX153" fmla="*/ 3149251 w 3663506"/>
              <a:gd name="connsiteY153" fmla="*/ 315944 h 402145"/>
              <a:gd name="connsiteX154" fmla="*/ 3072956 w 3663506"/>
              <a:gd name="connsiteY154" fmla="*/ 283273 h 402145"/>
              <a:gd name="connsiteX155" fmla="*/ 3073051 w 3663506"/>
              <a:gd name="connsiteY155" fmla="*/ 283273 h 402145"/>
              <a:gd name="connsiteX156" fmla="*/ 3043905 w 3663506"/>
              <a:gd name="connsiteY156" fmla="*/ 197834 h 402145"/>
              <a:gd name="connsiteX157" fmla="*/ 3073051 w 3663506"/>
              <a:gd name="connsiteY157" fmla="*/ 111538 h 402145"/>
              <a:gd name="connsiteX158" fmla="*/ 3149728 w 3663506"/>
              <a:gd name="connsiteY158" fmla="*/ 79724 h 402145"/>
              <a:gd name="connsiteX159" fmla="*/ 2662143 w 3663506"/>
              <a:gd name="connsiteY159" fmla="*/ 79724 h 402145"/>
              <a:gd name="connsiteX160" fmla="*/ 2727484 w 3663506"/>
              <a:gd name="connsiteY160" fmla="*/ 128968 h 402145"/>
              <a:gd name="connsiteX161" fmla="*/ 2799398 w 3663506"/>
              <a:gd name="connsiteY161" fmla="*/ 79724 h 402145"/>
              <a:gd name="connsiteX162" fmla="*/ 2850643 w 3663506"/>
              <a:gd name="connsiteY162" fmla="*/ 99536 h 402145"/>
              <a:gd name="connsiteX163" fmla="*/ 2868264 w 3663506"/>
              <a:gd name="connsiteY163" fmla="*/ 157734 h 402145"/>
              <a:gd name="connsiteX164" fmla="*/ 2868264 w 3663506"/>
              <a:gd name="connsiteY164" fmla="*/ 310229 h 402145"/>
              <a:gd name="connsiteX165" fmla="*/ 2842070 w 3663506"/>
              <a:gd name="connsiteY165" fmla="*/ 310229 h 402145"/>
              <a:gd name="connsiteX166" fmla="*/ 2842070 w 3663506"/>
              <a:gd name="connsiteY166" fmla="*/ 158210 h 402145"/>
              <a:gd name="connsiteX167" fmla="*/ 2792445 w 3663506"/>
              <a:gd name="connsiteY167" fmla="*/ 102870 h 402145"/>
              <a:gd name="connsiteX168" fmla="*/ 2747963 w 3663506"/>
              <a:gd name="connsiteY168" fmla="*/ 123825 h 402145"/>
              <a:gd name="connsiteX169" fmla="*/ 2731009 w 3663506"/>
              <a:gd name="connsiteY169" fmla="*/ 185737 h 402145"/>
              <a:gd name="connsiteX170" fmla="*/ 2731009 w 3663506"/>
              <a:gd name="connsiteY170" fmla="*/ 310324 h 402145"/>
              <a:gd name="connsiteX171" fmla="*/ 2704815 w 3663506"/>
              <a:gd name="connsiteY171" fmla="*/ 310324 h 402145"/>
              <a:gd name="connsiteX172" fmla="*/ 2704815 w 3663506"/>
              <a:gd name="connsiteY172" fmla="*/ 158305 h 402145"/>
              <a:gd name="connsiteX173" fmla="*/ 2655190 w 3663506"/>
              <a:gd name="connsiteY173" fmla="*/ 102965 h 402145"/>
              <a:gd name="connsiteX174" fmla="*/ 2610994 w 3663506"/>
              <a:gd name="connsiteY174" fmla="*/ 124492 h 402145"/>
              <a:gd name="connsiteX175" fmla="*/ 2593753 w 3663506"/>
              <a:gd name="connsiteY175" fmla="*/ 186975 h 402145"/>
              <a:gd name="connsiteX176" fmla="*/ 2593753 w 3663506"/>
              <a:gd name="connsiteY176" fmla="*/ 310324 h 402145"/>
              <a:gd name="connsiteX177" fmla="*/ 2567655 w 3663506"/>
              <a:gd name="connsiteY177" fmla="*/ 310324 h 402145"/>
              <a:gd name="connsiteX178" fmla="*/ 2567655 w 3663506"/>
              <a:gd name="connsiteY178" fmla="*/ 85439 h 402145"/>
              <a:gd name="connsiteX179" fmla="*/ 2592896 w 3663506"/>
              <a:gd name="connsiteY179" fmla="*/ 85439 h 402145"/>
              <a:gd name="connsiteX180" fmla="*/ 2591563 w 3663506"/>
              <a:gd name="connsiteY180" fmla="*/ 128111 h 402145"/>
              <a:gd name="connsiteX181" fmla="*/ 2662143 w 3663506"/>
              <a:gd name="connsiteY181" fmla="*/ 79724 h 402145"/>
              <a:gd name="connsiteX182" fmla="*/ 2240757 w 3663506"/>
              <a:gd name="connsiteY182" fmla="*/ 79724 h 402145"/>
              <a:gd name="connsiteX183" fmla="*/ 2316957 w 3663506"/>
              <a:gd name="connsiteY183" fmla="*/ 111538 h 402145"/>
              <a:gd name="connsiteX184" fmla="*/ 2345722 w 3663506"/>
              <a:gd name="connsiteY184" fmla="*/ 196977 h 402145"/>
              <a:gd name="connsiteX185" fmla="*/ 2316480 w 3663506"/>
              <a:gd name="connsiteY185" fmla="*/ 282797 h 402145"/>
              <a:gd name="connsiteX186" fmla="*/ 2240280 w 3663506"/>
              <a:gd name="connsiteY186" fmla="*/ 315944 h 402145"/>
              <a:gd name="connsiteX187" fmla="*/ 2163985 w 3663506"/>
              <a:gd name="connsiteY187" fmla="*/ 283273 h 402145"/>
              <a:gd name="connsiteX188" fmla="*/ 2164080 w 3663506"/>
              <a:gd name="connsiteY188" fmla="*/ 283273 h 402145"/>
              <a:gd name="connsiteX189" fmla="*/ 2134934 w 3663506"/>
              <a:gd name="connsiteY189" fmla="*/ 197834 h 402145"/>
              <a:gd name="connsiteX190" fmla="*/ 2164080 w 3663506"/>
              <a:gd name="connsiteY190" fmla="*/ 111538 h 402145"/>
              <a:gd name="connsiteX191" fmla="*/ 2240757 w 3663506"/>
              <a:gd name="connsiteY191" fmla="*/ 79724 h 402145"/>
              <a:gd name="connsiteX192" fmla="*/ 469012 w 3663506"/>
              <a:gd name="connsiteY192" fmla="*/ 79724 h 402145"/>
              <a:gd name="connsiteX193" fmla="*/ 545212 w 3663506"/>
              <a:gd name="connsiteY193" fmla="*/ 111538 h 402145"/>
              <a:gd name="connsiteX194" fmla="*/ 573977 w 3663506"/>
              <a:gd name="connsiteY194" fmla="*/ 196977 h 402145"/>
              <a:gd name="connsiteX195" fmla="*/ 544736 w 3663506"/>
              <a:gd name="connsiteY195" fmla="*/ 282797 h 402145"/>
              <a:gd name="connsiteX196" fmla="*/ 468536 w 3663506"/>
              <a:gd name="connsiteY196" fmla="*/ 315944 h 402145"/>
              <a:gd name="connsiteX197" fmla="*/ 392240 w 3663506"/>
              <a:gd name="connsiteY197" fmla="*/ 283273 h 402145"/>
              <a:gd name="connsiteX198" fmla="*/ 392336 w 3663506"/>
              <a:gd name="connsiteY198" fmla="*/ 283273 h 402145"/>
              <a:gd name="connsiteX199" fmla="*/ 363189 w 3663506"/>
              <a:gd name="connsiteY199" fmla="*/ 197834 h 402145"/>
              <a:gd name="connsiteX200" fmla="*/ 392336 w 3663506"/>
              <a:gd name="connsiteY200" fmla="*/ 111538 h 402145"/>
              <a:gd name="connsiteX201" fmla="*/ 469012 w 3663506"/>
              <a:gd name="connsiteY201" fmla="*/ 79724 h 402145"/>
              <a:gd name="connsiteX202" fmla="*/ 3416904 w 3663506"/>
              <a:gd name="connsiteY202" fmla="*/ 79343 h 402145"/>
              <a:gd name="connsiteX203" fmla="*/ 3430810 w 3663506"/>
              <a:gd name="connsiteY203" fmla="*/ 80677 h 402145"/>
              <a:gd name="connsiteX204" fmla="*/ 3430810 w 3663506"/>
              <a:gd name="connsiteY204" fmla="*/ 106299 h 402145"/>
              <a:gd name="connsiteX205" fmla="*/ 3412903 w 3663506"/>
              <a:gd name="connsiteY205" fmla="*/ 104965 h 402145"/>
              <a:gd name="connsiteX206" fmla="*/ 3361944 w 3663506"/>
              <a:gd name="connsiteY206" fmla="*/ 126301 h 402145"/>
              <a:gd name="connsiteX207" fmla="*/ 3341465 w 3663506"/>
              <a:gd name="connsiteY207" fmla="*/ 185547 h 402145"/>
              <a:gd name="connsiteX208" fmla="*/ 3341465 w 3663506"/>
              <a:gd name="connsiteY208" fmla="*/ 310134 h 402145"/>
              <a:gd name="connsiteX209" fmla="*/ 3315367 w 3663506"/>
              <a:gd name="connsiteY209" fmla="*/ 310134 h 402145"/>
              <a:gd name="connsiteX210" fmla="*/ 3315367 w 3663506"/>
              <a:gd name="connsiteY210" fmla="*/ 85439 h 402145"/>
              <a:gd name="connsiteX211" fmla="*/ 3339751 w 3663506"/>
              <a:gd name="connsiteY211" fmla="*/ 85439 h 402145"/>
              <a:gd name="connsiteX212" fmla="*/ 3339751 w 3663506"/>
              <a:gd name="connsiteY212" fmla="*/ 135540 h 402145"/>
              <a:gd name="connsiteX213" fmla="*/ 3416904 w 3663506"/>
              <a:gd name="connsiteY213" fmla="*/ 79343 h 402145"/>
              <a:gd name="connsiteX214" fmla="*/ 2507934 w 3663506"/>
              <a:gd name="connsiteY214" fmla="*/ 79343 h 402145"/>
              <a:gd name="connsiteX215" fmla="*/ 2521840 w 3663506"/>
              <a:gd name="connsiteY215" fmla="*/ 80677 h 402145"/>
              <a:gd name="connsiteX216" fmla="*/ 2521840 w 3663506"/>
              <a:gd name="connsiteY216" fmla="*/ 106299 h 402145"/>
              <a:gd name="connsiteX217" fmla="*/ 2503933 w 3663506"/>
              <a:gd name="connsiteY217" fmla="*/ 104965 h 402145"/>
              <a:gd name="connsiteX218" fmla="*/ 2452974 w 3663506"/>
              <a:gd name="connsiteY218" fmla="*/ 126301 h 402145"/>
              <a:gd name="connsiteX219" fmla="*/ 2432495 w 3663506"/>
              <a:gd name="connsiteY219" fmla="*/ 185547 h 402145"/>
              <a:gd name="connsiteX220" fmla="*/ 2432495 w 3663506"/>
              <a:gd name="connsiteY220" fmla="*/ 310134 h 402145"/>
              <a:gd name="connsiteX221" fmla="*/ 2406397 w 3663506"/>
              <a:gd name="connsiteY221" fmla="*/ 310134 h 402145"/>
              <a:gd name="connsiteX222" fmla="*/ 2406397 w 3663506"/>
              <a:gd name="connsiteY222" fmla="*/ 85439 h 402145"/>
              <a:gd name="connsiteX223" fmla="*/ 2430781 w 3663506"/>
              <a:gd name="connsiteY223" fmla="*/ 85439 h 402145"/>
              <a:gd name="connsiteX224" fmla="*/ 2430781 w 3663506"/>
              <a:gd name="connsiteY224" fmla="*/ 135540 h 402145"/>
              <a:gd name="connsiteX225" fmla="*/ 2507934 w 3663506"/>
              <a:gd name="connsiteY225" fmla="*/ 79343 h 402145"/>
              <a:gd name="connsiteX226" fmla="*/ 1694308 w 3663506"/>
              <a:gd name="connsiteY226" fmla="*/ 79343 h 402145"/>
              <a:gd name="connsiteX227" fmla="*/ 1757744 w 3663506"/>
              <a:gd name="connsiteY227" fmla="*/ 96774 h 402145"/>
              <a:gd name="connsiteX228" fmla="*/ 1779747 w 3663506"/>
              <a:gd name="connsiteY228" fmla="*/ 146018 h 402145"/>
              <a:gd name="connsiteX229" fmla="*/ 1779747 w 3663506"/>
              <a:gd name="connsiteY229" fmla="*/ 259270 h 402145"/>
              <a:gd name="connsiteX230" fmla="*/ 1785652 w 3663506"/>
              <a:gd name="connsiteY230" fmla="*/ 283273 h 402145"/>
              <a:gd name="connsiteX231" fmla="*/ 1806798 w 3663506"/>
              <a:gd name="connsiteY231" fmla="*/ 290227 h 402145"/>
              <a:gd name="connsiteX232" fmla="*/ 1813751 w 3663506"/>
              <a:gd name="connsiteY232" fmla="*/ 290227 h 402145"/>
              <a:gd name="connsiteX233" fmla="*/ 1813751 w 3663506"/>
              <a:gd name="connsiteY233" fmla="*/ 310229 h 402145"/>
              <a:gd name="connsiteX234" fmla="*/ 1799368 w 3663506"/>
              <a:gd name="connsiteY234" fmla="*/ 310229 h 402145"/>
              <a:gd name="connsiteX235" fmla="*/ 1767555 w 3663506"/>
              <a:gd name="connsiteY235" fmla="*/ 300228 h 402145"/>
              <a:gd name="connsiteX236" fmla="*/ 1756696 w 3663506"/>
              <a:gd name="connsiteY236" fmla="*/ 267938 h 402145"/>
              <a:gd name="connsiteX237" fmla="*/ 1723550 w 3663506"/>
              <a:gd name="connsiteY237" fmla="*/ 302990 h 402145"/>
              <a:gd name="connsiteX238" fmla="*/ 1670781 w 3663506"/>
              <a:gd name="connsiteY238" fmla="*/ 315849 h 402145"/>
              <a:gd name="connsiteX239" fmla="*/ 1614964 w 3663506"/>
              <a:gd name="connsiteY239" fmla="*/ 298418 h 402145"/>
              <a:gd name="connsiteX240" fmla="*/ 1594962 w 3663506"/>
              <a:gd name="connsiteY240" fmla="*/ 251365 h 402145"/>
              <a:gd name="connsiteX241" fmla="*/ 1668209 w 3663506"/>
              <a:gd name="connsiteY241" fmla="*/ 184309 h 402145"/>
              <a:gd name="connsiteX242" fmla="*/ 1724883 w 3663506"/>
              <a:gd name="connsiteY242" fmla="*/ 176879 h 402145"/>
              <a:gd name="connsiteX243" fmla="*/ 1747076 w 3663506"/>
              <a:gd name="connsiteY243" fmla="*/ 167925 h 402145"/>
              <a:gd name="connsiteX244" fmla="*/ 1753172 w 3663506"/>
              <a:gd name="connsiteY244" fmla="*/ 149447 h 402145"/>
              <a:gd name="connsiteX245" fmla="*/ 1753172 w 3663506"/>
              <a:gd name="connsiteY245" fmla="*/ 143827 h 402145"/>
              <a:gd name="connsiteX246" fmla="*/ 1692593 w 3663506"/>
              <a:gd name="connsiteY246" fmla="*/ 101155 h 402145"/>
              <a:gd name="connsiteX247" fmla="*/ 1647921 w 3663506"/>
              <a:gd name="connsiteY247" fmla="*/ 112490 h 402145"/>
              <a:gd name="connsiteX248" fmla="*/ 1630681 w 3663506"/>
              <a:gd name="connsiteY248" fmla="*/ 149066 h 402145"/>
              <a:gd name="connsiteX249" fmla="*/ 1604582 w 3663506"/>
              <a:gd name="connsiteY249" fmla="*/ 149066 h 402145"/>
              <a:gd name="connsiteX250" fmla="*/ 1694308 w 3663506"/>
              <a:gd name="connsiteY250" fmla="*/ 79343 h 402145"/>
              <a:gd name="connsiteX251" fmla="*/ 981457 w 3663506"/>
              <a:gd name="connsiteY251" fmla="*/ 79343 h 402145"/>
              <a:gd name="connsiteX252" fmla="*/ 1044893 w 3663506"/>
              <a:gd name="connsiteY252" fmla="*/ 96774 h 402145"/>
              <a:gd name="connsiteX253" fmla="*/ 1066896 w 3663506"/>
              <a:gd name="connsiteY253" fmla="*/ 146018 h 402145"/>
              <a:gd name="connsiteX254" fmla="*/ 1066896 w 3663506"/>
              <a:gd name="connsiteY254" fmla="*/ 259270 h 402145"/>
              <a:gd name="connsiteX255" fmla="*/ 1072801 w 3663506"/>
              <a:gd name="connsiteY255" fmla="*/ 283273 h 402145"/>
              <a:gd name="connsiteX256" fmla="*/ 1093947 w 3663506"/>
              <a:gd name="connsiteY256" fmla="*/ 290227 h 402145"/>
              <a:gd name="connsiteX257" fmla="*/ 1100900 w 3663506"/>
              <a:gd name="connsiteY257" fmla="*/ 290227 h 402145"/>
              <a:gd name="connsiteX258" fmla="*/ 1100900 w 3663506"/>
              <a:gd name="connsiteY258" fmla="*/ 310229 h 402145"/>
              <a:gd name="connsiteX259" fmla="*/ 1086517 w 3663506"/>
              <a:gd name="connsiteY259" fmla="*/ 310229 h 402145"/>
              <a:gd name="connsiteX260" fmla="*/ 1054704 w 3663506"/>
              <a:gd name="connsiteY260" fmla="*/ 300228 h 402145"/>
              <a:gd name="connsiteX261" fmla="*/ 1043845 w 3663506"/>
              <a:gd name="connsiteY261" fmla="*/ 267938 h 402145"/>
              <a:gd name="connsiteX262" fmla="*/ 1010699 w 3663506"/>
              <a:gd name="connsiteY262" fmla="*/ 302990 h 402145"/>
              <a:gd name="connsiteX263" fmla="*/ 957930 w 3663506"/>
              <a:gd name="connsiteY263" fmla="*/ 315849 h 402145"/>
              <a:gd name="connsiteX264" fmla="*/ 902113 w 3663506"/>
              <a:gd name="connsiteY264" fmla="*/ 298418 h 402145"/>
              <a:gd name="connsiteX265" fmla="*/ 882111 w 3663506"/>
              <a:gd name="connsiteY265" fmla="*/ 251365 h 402145"/>
              <a:gd name="connsiteX266" fmla="*/ 955358 w 3663506"/>
              <a:gd name="connsiteY266" fmla="*/ 184309 h 402145"/>
              <a:gd name="connsiteX267" fmla="*/ 1012032 w 3663506"/>
              <a:gd name="connsiteY267" fmla="*/ 176879 h 402145"/>
              <a:gd name="connsiteX268" fmla="*/ 1034225 w 3663506"/>
              <a:gd name="connsiteY268" fmla="*/ 167925 h 402145"/>
              <a:gd name="connsiteX269" fmla="*/ 1040321 w 3663506"/>
              <a:gd name="connsiteY269" fmla="*/ 149447 h 402145"/>
              <a:gd name="connsiteX270" fmla="*/ 1040321 w 3663506"/>
              <a:gd name="connsiteY270" fmla="*/ 143827 h 402145"/>
              <a:gd name="connsiteX271" fmla="*/ 979742 w 3663506"/>
              <a:gd name="connsiteY271" fmla="*/ 101155 h 402145"/>
              <a:gd name="connsiteX272" fmla="*/ 935070 w 3663506"/>
              <a:gd name="connsiteY272" fmla="*/ 112490 h 402145"/>
              <a:gd name="connsiteX273" fmla="*/ 917830 w 3663506"/>
              <a:gd name="connsiteY273" fmla="*/ 149066 h 402145"/>
              <a:gd name="connsiteX274" fmla="*/ 891731 w 3663506"/>
              <a:gd name="connsiteY274" fmla="*/ 149066 h 402145"/>
              <a:gd name="connsiteX275" fmla="*/ 981457 w 3663506"/>
              <a:gd name="connsiteY275" fmla="*/ 79343 h 402145"/>
              <a:gd name="connsiteX276" fmla="*/ 1873473 w 3663506"/>
              <a:gd name="connsiteY276" fmla="*/ 18764 h 402145"/>
              <a:gd name="connsiteX277" fmla="*/ 1899666 w 3663506"/>
              <a:gd name="connsiteY277" fmla="*/ 18764 h 402145"/>
              <a:gd name="connsiteX278" fmla="*/ 1899666 w 3663506"/>
              <a:gd name="connsiteY278" fmla="*/ 86296 h 402145"/>
              <a:gd name="connsiteX279" fmla="*/ 1956340 w 3663506"/>
              <a:gd name="connsiteY279" fmla="*/ 85439 h 402145"/>
              <a:gd name="connsiteX280" fmla="*/ 1956340 w 3663506"/>
              <a:gd name="connsiteY280" fmla="*/ 105918 h 402145"/>
              <a:gd name="connsiteX281" fmla="*/ 1899666 w 3663506"/>
              <a:gd name="connsiteY281" fmla="*/ 105061 h 402145"/>
              <a:gd name="connsiteX282" fmla="*/ 1899571 w 3663506"/>
              <a:gd name="connsiteY282" fmla="*/ 105061 h 402145"/>
              <a:gd name="connsiteX283" fmla="*/ 1899571 w 3663506"/>
              <a:gd name="connsiteY283" fmla="*/ 258794 h 402145"/>
              <a:gd name="connsiteX284" fmla="*/ 1906144 w 3663506"/>
              <a:gd name="connsiteY284" fmla="*/ 281273 h 402145"/>
              <a:gd name="connsiteX285" fmla="*/ 1927956 w 3663506"/>
              <a:gd name="connsiteY285" fmla="*/ 288036 h 402145"/>
              <a:gd name="connsiteX286" fmla="*/ 1955864 w 3663506"/>
              <a:gd name="connsiteY286" fmla="*/ 288036 h 402145"/>
              <a:gd name="connsiteX287" fmla="*/ 1955864 w 3663506"/>
              <a:gd name="connsiteY287" fmla="*/ 310229 h 402145"/>
              <a:gd name="connsiteX288" fmla="*/ 1921002 w 3663506"/>
              <a:gd name="connsiteY288" fmla="*/ 310229 h 402145"/>
              <a:gd name="connsiteX289" fmla="*/ 1873473 w 3663506"/>
              <a:gd name="connsiteY289" fmla="*/ 261842 h 402145"/>
              <a:gd name="connsiteX290" fmla="*/ 1873473 w 3663506"/>
              <a:gd name="connsiteY290" fmla="*/ 105061 h 402145"/>
              <a:gd name="connsiteX291" fmla="*/ 1834706 w 3663506"/>
              <a:gd name="connsiteY291" fmla="*/ 105918 h 402145"/>
              <a:gd name="connsiteX292" fmla="*/ 1834706 w 3663506"/>
              <a:gd name="connsiteY292" fmla="*/ 85439 h 402145"/>
              <a:gd name="connsiteX293" fmla="*/ 1873473 w 3663506"/>
              <a:gd name="connsiteY293" fmla="*/ 86296 h 402145"/>
              <a:gd name="connsiteX294" fmla="*/ 2084357 w 3663506"/>
              <a:gd name="connsiteY294" fmla="*/ 95 h 402145"/>
              <a:gd name="connsiteX295" fmla="*/ 2107407 w 3663506"/>
              <a:gd name="connsiteY295" fmla="*/ 95 h 402145"/>
              <a:gd name="connsiteX296" fmla="*/ 2107407 w 3663506"/>
              <a:gd name="connsiteY296" fmla="*/ 22193 h 402145"/>
              <a:gd name="connsiteX297" fmla="*/ 2084833 w 3663506"/>
              <a:gd name="connsiteY297" fmla="*/ 22193 h 402145"/>
              <a:gd name="connsiteX298" fmla="*/ 2057115 w 3663506"/>
              <a:gd name="connsiteY298" fmla="*/ 30956 h 402145"/>
              <a:gd name="connsiteX299" fmla="*/ 2048638 w 3663506"/>
              <a:gd name="connsiteY299" fmla="*/ 60579 h 402145"/>
              <a:gd name="connsiteX300" fmla="*/ 2048638 w 3663506"/>
              <a:gd name="connsiteY300" fmla="*/ 86296 h 402145"/>
              <a:gd name="connsiteX301" fmla="*/ 2107407 w 3663506"/>
              <a:gd name="connsiteY301" fmla="*/ 85439 h 402145"/>
              <a:gd name="connsiteX302" fmla="*/ 2107407 w 3663506"/>
              <a:gd name="connsiteY302" fmla="*/ 105918 h 402145"/>
              <a:gd name="connsiteX303" fmla="*/ 2048638 w 3663506"/>
              <a:gd name="connsiteY303" fmla="*/ 105061 h 402145"/>
              <a:gd name="connsiteX304" fmla="*/ 2048638 w 3663506"/>
              <a:gd name="connsiteY304" fmla="*/ 310324 h 402145"/>
              <a:gd name="connsiteX305" fmla="*/ 2022444 w 3663506"/>
              <a:gd name="connsiteY305" fmla="*/ 310324 h 402145"/>
              <a:gd name="connsiteX306" fmla="*/ 2022444 w 3663506"/>
              <a:gd name="connsiteY306" fmla="*/ 105061 h 402145"/>
              <a:gd name="connsiteX307" fmla="*/ 1983201 w 3663506"/>
              <a:gd name="connsiteY307" fmla="*/ 105918 h 402145"/>
              <a:gd name="connsiteX308" fmla="*/ 1983201 w 3663506"/>
              <a:gd name="connsiteY308" fmla="*/ 85439 h 402145"/>
              <a:gd name="connsiteX309" fmla="*/ 2022444 w 3663506"/>
              <a:gd name="connsiteY309" fmla="*/ 86296 h 402145"/>
              <a:gd name="connsiteX310" fmla="*/ 2022444 w 3663506"/>
              <a:gd name="connsiteY310" fmla="*/ 64103 h 402145"/>
              <a:gd name="connsiteX311" fmla="*/ 2037493 w 3663506"/>
              <a:gd name="connsiteY311" fmla="*/ 15335 h 402145"/>
              <a:gd name="connsiteX312" fmla="*/ 2084357 w 3663506"/>
              <a:gd name="connsiteY312" fmla="*/ 95 h 402145"/>
              <a:gd name="connsiteX313" fmla="*/ 1506951 w 3663506"/>
              <a:gd name="connsiteY313" fmla="*/ 0 h 402145"/>
              <a:gd name="connsiteX314" fmla="*/ 1533050 w 3663506"/>
              <a:gd name="connsiteY314" fmla="*/ 0 h 402145"/>
              <a:gd name="connsiteX315" fmla="*/ 1533050 w 3663506"/>
              <a:gd name="connsiteY315" fmla="*/ 310229 h 402145"/>
              <a:gd name="connsiteX316" fmla="*/ 1506951 w 3663506"/>
              <a:gd name="connsiteY316" fmla="*/ 310229 h 402145"/>
              <a:gd name="connsiteX317" fmla="*/ 1145286 w 3663506"/>
              <a:gd name="connsiteY317" fmla="*/ 0 h 402145"/>
              <a:gd name="connsiteX318" fmla="*/ 1171385 w 3663506"/>
              <a:gd name="connsiteY318" fmla="*/ 0 h 402145"/>
              <a:gd name="connsiteX319" fmla="*/ 1171385 w 3663506"/>
              <a:gd name="connsiteY319" fmla="*/ 310229 h 402145"/>
              <a:gd name="connsiteX320" fmla="*/ 1145286 w 3663506"/>
              <a:gd name="connsiteY320" fmla="*/ 310229 h 402145"/>
              <a:gd name="connsiteX321" fmla="*/ 634651 w 3663506"/>
              <a:gd name="connsiteY321" fmla="*/ 0 h 402145"/>
              <a:gd name="connsiteX322" fmla="*/ 660750 w 3663506"/>
              <a:gd name="connsiteY322" fmla="*/ 0 h 402145"/>
              <a:gd name="connsiteX323" fmla="*/ 660750 w 3663506"/>
              <a:gd name="connsiteY323" fmla="*/ 126778 h 402145"/>
              <a:gd name="connsiteX324" fmla="*/ 691706 w 3663506"/>
              <a:gd name="connsiteY324" fmla="*/ 92964 h 402145"/>
              <a:gd name="connsiteX325" fmla="*/ 738283 w 3663506"/>
              <a:gd name="connsiteY325" fmla="*/ 80582 h 402145"/>
              <a:gd name="connsiteX326" fmla="*/ 808006 w 3663506"/>
              <a:gd name="connsiteY326" fmla="*/ 111538 h 402145"/>
              <a:gd name="connsiteX327" fmla="*/ 834200 w 3663506"/>
              <a:gd name="connsiteY327" fmla="*/ 193929 h 402145"/>
              <a:gd name="connsiteX328" fmla="*/ 808006 w 3663506"/>
              <a:gd name="connsiteY328" fmla="*/ 281083 h 402145"/>
              <a:gd name="connsiteX329" fmla="*/ 736950 w 3663506"/>
              <a:gd name="connsiteY329" fmla="*/ 315087 h 402145"/>
              <a:gd name="connsiteX330" fmla="*/ 689039 w 3663506"/>
              <a:gd name="connsiteY330" fmla="*/ 300895 h 402145"/>
              <a:gd name="connsiteX331" fmla="*/ 657702 w 3663506"/>
              <a:gd name="connsiteY331" fmla="*/ 262795 h 402145"/>
              <a:gd name="connsiteX332" fmla="*/ 657702 w 3663506"/>
              <a:gd name="connsiteY332" fmla="*/ 310325 h 402145"/>
              <a:gd name="connsiteX333" fmla="*/ 634651 w 3663506"/>
              <a:gd name="connsiteY333" fmla="*/ 310325 h 402145"/>
              <a:gd name="connsiteX334" fmla="*/ 276035 w 3663506"/>
              <a:gd name="connsiteY334" fmla="*/ 0 h 402145"/>
              <a:gd name="connsiteX335" fmla="*/ 302133 w 3663506"/>
              <a:gd name="connsiteY335" fmla="*/ 0 h 402145"/>
              <a:gd name="connsiteX336" fmla="*/ 302133 w 3663506"/>
              <a:gd name="connsiteY336" fmla="*/ 310229 h 402145"/>
              <a:gd name="connsiteX337" fmla="*/ 276035 w 3663506"/>
              <a:gd name="connsiteY337" fmla="*/ 310229 h 40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3663506" h="402145">
                <a:moveTo>
                  <a:pt x="2943702" y="276225"/>
                </a:moveTo>
                <a:lnTo>
                  <a:pt x="2982469" y="276225"/>
                </a:lnTo>
                <a:lnTo>
                  <a:pt x="2982469" y="310229"/>
                </a:lnTo>
                <a:lnTo>
                  <a:pt x="2943702" y="310229"/>
                </a:lnTo>
                <a:close/>
                <a:moveTo>
                  <a:pt x="1753172" y="189071"/>
                </a:moveTo>
                <a:cubicBezTo>
                  <a:pt x="1749076" y="192024"/>
                  <a:pt x="1742980" y="194024"/>
                  <a:pt x="1734884" y="195167"/>
                </a:cubicBezTo>
                <a:lnTo>
                  <a:pt x="1672591" y="204311"/>
                </a:lnTo>
                <a:cubicBezTo>
                  <a:pt x="1638015" y="209264"/>
                  <a:pt x="1620775" y="224599"/>
                  <a:pt x="1620775" y="250507"/>
                </a:cubicBezTo>
                <a:cubicBezTo>
                  <a:pt x="1620775" y="264128"/>
                  <a:pt x="1625537" y="274987"/>
                  <a:pt x="1635158" y="282987"/>
                </a:cubicBezTo>
                <a:cubicBezTo>
                  <a:pt x="1644778" y="290989"/>
                  <a:pt x="1658113" y="294989"/>
                  <a:pt x="1675258" y="294989"/>
                </a:cubicBezTo>
                <a:cubicBezTo>
                  <a:pt x="1696499" y="294989"/>
                  <a:pt x="1714215" y="289179"/>
                  <a:pt x="1728598" y="277558"/>
                </a:cubicBezTo>
                <a:cubicBezTo>
                  <a:pt x="1742980" y="265938"/>
                  <a:pt x="1751172" y="250222"/>
                  <a:pt x="1753172" y="230505"/>
                </a:cubicBezTo>
                <a:close/>
                <a:moveTo>
                  <a:pt x="1040321" y="189071"/>
                </a:moveTo>
                <a:cubicBezTo>
                  <a:pt x="1036225" y="192024"/>
                  <a:pt x="1030129" y="194024"/>
                  <a:pt x="1022033" y="195167"/>
                </a:cubicBezTo>
                <a:lnTo>
                  <a:pt x="959740" y="204311"/>
                </a:lnTo>
                <a:cubicBezTo>
                  <a:pt x="925164" y="209264"/>
                  <a:pt x="907924" y="224599"/>
                  <a:pt x="907924" y="250507"/>
                </a:cubicBezTo>
                <a:cubicBezTo>
                  <a:pt x="907924" y="264128"/>
                  <a:pt x="912686" y="274987"/>
                  <a:pt x="922306" y="282987"/>
                </a:cubicBezTo>
                <a:cubicBezTo>
                  <a:pt x="931927" y="290989"/>
                  <a:pt x="945262" y="294989"/>
                  <a:pt x="962407" y="294989"/>
                </a:cubicBezTo>
                <a:cubicBezTo>
                  <a:pt x="983647" y="294989"/>
                  <a:pt x="1001364" y="289179"/>
                  <a:pt x="1015747" y="277558"/>
                </a:cubicBezTo>
                <a:cubicBezTo>
                  <a:pt x="1030129" y="265938"/>
                  <a:pt x="1038321" y="250222"/>
                  <a:pt x="1040321" y="230505"/>
                </a:cubicBezTo>
                <a:close/>
                <a:moveTo>
                  <a:pt x="3561970" y="103251"/>
                </a:moveTo>
                <a:cubicBezTo>
                  <a:pt x="3539300" y="103251"/>
                  <a:pt x="3521489" y="111252"/>
                  <a:pt x="3508344" y="127253"/>
                </a:cubicBezTo>
                <a:cubicBezTo>
                  <a:pt x="3495295" y="143541"/>
                  <a:pt x="3488723" y="166211"/>
                  <a:pt x="3488723" y="195262"/>
                </a:cubicBezTo>
                <a:cubicBezTo>
                  <a:pt x="3488723" y="224313"/>
                  <a:pt x="3495295" y="248507"/>
                  <a:pt x="3508344" y="266033"/>
                </a:cubicBezTo>
                <a:cubicBezTo>
                  <a:pt x="3521393" y="283654"/>
                  <a:pt x="3539300" y="292417"/>
                  <a:pt x="3561970" y="292417"/>
                </a:cubicBezTo>
                <a:cubicBezTo>
                  <a:pt x="3584639" y="292417"/>
                  <a:pt x="3602832" y="283749"/>
                  <a:pt x="3616643" y="266318"/>
                </a:cubicBezTo>
                <a:lnTo>
                  <a:pt x="3616643" y="266223"/>
                </a:lnTo>
                <a:cubicBezTo>
                  <a:pt x="3630455" y="248793"/>
                  <a:pt x="3637313" y="225361"/>
                  <a:pt x="3637313" y="196024"/>
                </a:cubicBezTo>
                <a:cubicBezTo>
                  <a:pt x="3637313" y="166687"/>
                  <a:pt x="3630455" y="143922"/>
                  <a:pt x="3616834" y="127634"/>
                </a:cubicBezTo>
                <a:cubicBezTo>
                  <a:pt x="3602927" y="111347"/>
                  <a:pt x="3584639" y="103251"/>
                  <a:pt x="3561970" y="103251"/>
                </a:cubicBezTo>
                <a:close/>
                <a:moveTo>
                  <a:pt x="1346550" y="103251"/>
                </a:moveTo>
                <a:cubicBezTo>
                  <a:pt x="1323595" y="103251"/>
                  <a:pt x="1305688" y="111442"/>
                  <a:pt x="1291876" y="127825"/>
                </a:cubicBezTo>
                <a:cubicBezTo>
                  <a:pt x="1278065" y="144208"/>
                  <a:pt x="1271207" y="166973"/>
                  <a:pt x="1271207" y="196024"/>
                </a:cubicBezTo>
                <a:cubicBezTo>
                  <a:pt x="1271207" y="225075"/>
                  <a:pt x="1278065" y="248793"/>
                  <a:pt x="1291876" y="266223"/>
                </a:cubicBezTo>
                <a:cubicBezTo>
                  <a:pt x="1305688" y="283654"/>
                  <a:pt x="1323880" y="292322"/>
                  <a:pt x="1346550" y="292322"/>
                </a:cubicBezTo>
                <a:cubicBezTo>
                  <a:pt x="1369220" y="292322"/>
                  <a:pt x="1386746" y="283368"/>
                  <a:pt x="1399890" y="265556"/>
                </a:cubicBezTo>
                <a:lnTo>
                  <a:pt x="1399985" y="265556"/>
                </a:lnTo>
                <a:cubicBezTo>
                  <a:pt x="1413225" y="247650"/>
                  <a:pt x="1419797" y="223837"/>
                  <a:pt x="1419797" y="193833"/>
                </a:cubicBezTo>
                <a:cubicBezTo>
                  <a:pt x="1419797" y="163830"/>
                  <a:pt x="1413320" y="142779"/>
                  <a:pt x="1400366" y="126968"/>
                </a:cubicBezTo>
                <a:cubicBezTo>
                  <a:pt x="1387412" y="111156"/>
                  <a:pt x="1369505" y="103251"/>
                  <a:pt x="1346550" y="103251"/>
                </a:cubicBezTo>
                <a:close/>
                <a:moveTo>
                  <a:pt x="734759" y="103251"/>
                </a:moveTo>
                <a:cubicBezTo>
                  <a:pt x="711804" y="103251"/>
                  <a:pt x="693897" y="111443"/>
                  <a:pt x="680085" y="127826"/>
                </a:cubicBezTo>
                <a:cubicBezTo>
                  <a:pt x="666274" y="144209"/>
                  <a:pt x="659416" y="166973"/>
                  <a:pt x="659416" y="196025"/>
                </a:cubicBezTo>
                <a:cubicBezTo>
                  <a:pt x="659416" y="225076"/>
                  <a:pt x="666274" y="248793"/>
                  <a:pt x="680085" y="266224"/>
                </a:cubicBezTo>
                <a:cubicBezTo>
                  <a:pt x="693897" y="283655"/>
                  <a:pt x="712089" y="292322"/>
                  <a:pt x="734759" y="292322"/>
                </a:cubicBezTo>
                <a:cubicBezTo>
                  <a:pt x="757428" y="292322"/>
                  <a:pt x="774954" y="283369"/>
                  <a:pt x="788099" y="265557"/>
                </a:cubicBezTo>
                <a:lnTo>
                  <a:pt x="788194" y="265557"/>
                </a:lnTo>
                <a:cubicBezTo>
                  <a:pt x="801434" y="247650"/>
                  <a:pt x="808006" y="223838"/>
                  <a:pt x="808006" y="193834"/>
                </a:cubicBezTo>
                <a:cubicBezTo>
                  <a:pt x="808006" y="163830"/>
                  <a:pt x="801529" y="142780"/>
                  <a:pt x="788575" y="126968"/>
                </a:cubicBezTo>
                <a:cubicBezTo>
                  <a:pt x="775621" y="111157"/>
                  <a:pt x="757714" y="103251"/>
                  <a:pt x="734759" y="103251"/>
                </a:cubicBezTo>
                <a:close/>
                <a:moveTo>
                  <a:pt x="99441" y="103251"/>
                </a:moveTo>
                <a:cubicBezTo>
                  <a:pt x="76772" y="103251"/>
                  <a:pt x="58960" y="111252"/>
                  <a:pt x="45815" y="127253"/>
                </a:cubicBezTo>
                <a:cubicBezTo>
                  <a:pt x="32766" y="143541"/>
                  <a:pt x="26194" y="166211"/>
                  <a:pt x="26194" y="195262"/>
                </a:cubicBezTo>
                <a:cubicBezTo>
                  <a:pt x="26194" y="224313"/>
                  <a:pt x="32766" y="248507"/>
                  <a:pt x="45815" y="266033"/>
                </a:cubicBezTo>
                <a:cubicBezTo>
                  <a:pt x="58865" y="283654"/>
                  <a:pt x="76772" y="292417"/>
                  <a:pt x="99441" y="292417"/>
                </a:cubicBezTo>
                <a:cubicBezTo>
                  <a:pt x="122111" y="292417"/>
                  <a:pt x="140303" y="283749"/>
                  <a:pt x="154115" y="266318"/>
                </a:cubicBezTo>
                <a:lnTo>
                  <a:pt x="154115" y="266223"/>
                </a:lnTo>
                <a:cubicBezTo>
                  <a:pt x="167926" y="248793"/>
                  <a:pt x="174784" y="225361"/>
                  <a:pt x="174784" y="196024"/>
                </a:cubicBezTo>
                <a:cubicBezTo>
                  <a:pt x="174784" y="166687"/>
                  <a:pt x="167926" y="143922"/>
                  <a:pt x="154305" y="127634"/>
                </a:cubicBezTo>
                <a:cubicBezTo>
                  <a:pt x="140399" y="111347"/>
                  <a:pt x="122111" y="103251"/>
                  <a:pt x="99441" y="103251"/>
                </a:cubicBezTo>
                <a:close/>
                <a:moveTo>
                  <a:pt x="3149347" y="101917"/>
                </a:moveTo>
                <a:cubicBezTo>
                  <a:pt x="3124963" y="101917"/>
                  <a:pt x="3105627" y="110585"/>
                  <a:pt x="3091435" y="127825"/>
                </a:cubicBezTo>
                <a:cubicBezTo>
                  <a:pt x="3077147" y="145065"/>
                  <a:pt x="3070099" y="168402"/>
                  <a:pt x="3070099" y="197739"/>
                </a:cubicBezTo>
                <a:cubicBezTo>
                  <a:pt x="3070099" y="227076"/>
                  <a:pt x="3077243" y="250412"/>
                  <a:pt x="3091625" y="267652"/>
                </a:cubicBezTo>
                <a:cubicBezTo>
                  <a:pt x="3106008" y="284893"/>
                  <a:pt x="3125249" y="293560"/>
                  <a:pt x="3149347" y="293560"/>
                </a:cubicBezTo>
                <a:cubicBezTo>
                  <a:pt x="3173445" y="293560"/>
                  <a:pt x="3193067" y="284797"/>
                  <a:pt x="3207259" y="267367"/>
                </a:cubicBezTo>
                <a:lnTo>
                  <a:pt x="3207259" y="267557"/>
                </a:lnTo>
                <a:cubicBezTo>
                  <a:pt x="3221451" y="250126"/>
                  <a:pt x="3228595" y="226600"/>
                  <a:pt x="3228595" y="196977"/>
                </a:cubicBezTo>
                <a:cubicBezTo>
                  <a:pt x="3228595" y="167354"/>
                  <a:pt x="3221451" y="144494"/>
                  <a:pt x="3207259" y="127444"/>
                </a:cubicBezTo>
                <a:cubicBezTo>
                  <a:pt x="3193067" y="110395"/>
                  <a:pt x="3173731" y="101917"/>
                  <a:pt x="3149347" y="101917"/>
                </a:cubicBezTo>
                <a:close/>
                <a:moveTo>
                  <a:pt x="2240376" y="101917"/>
                </a:moveTo>
                <a:cubicBezTo>
                  <a:pt x="2215992" y="101917"/>
                  <a:pt x="2196656" y="110585"/>
                  <a:pt x="2182464" y="127825"/>
                </a:cubicBezTo>
                <a:cubicBezTo>
                  <a:pt x="2168176" y="145065"/>
                  <a:pt x="2161128" y="168402"/>
                  <a:pt x="2161128" y="197739"/>
                </a:cubicBezTo>
                <a:cubicBezTo>
                  <a:pt x="2161128" y="227076"/>
                  <a:pt x="2168272" y="250412"/>
                  <a:pt x="2182654" y="267652"/>
                </a:cubicBezTo>
                <a:cubicBezTo>
                  <a:pt x="2197037" y="284893"/>
                  <a:pt x="2216278" y="293560"/>
                  <a:pt x="2240376" y="293560"/>
                </a:cubicBezTo>
                <a:cubicBezTo>
                  <a:pt x="2264474" y="293560"/>
                  <a:pt x="2284096" y="284797"/>
                  <a:pt x="2298288" y="267367"/>
                </a:cubicBezTo>
                <a:lnTo>
                  <a:pt x="2298288" y="267557"/>
                </a:lnTo>
                <a:cubicBezTo>
                  <a:pt x="2312480" y="250126"/>
                  <a:pt x="2319624" y="226600"/>
                  <a:pt x="2319624" y="196977"/>
                </a:cubicBezTo>
                <a:cubicBezTo>
                  <a:pt x="2319624" y="167354"/>
                  <a:pt x="2312480" y="144494"/>
                  <a:pt x="2298288" y="127444"/>
                </a:cubicBezTo>
                <a:cubicBezTo>
                  <a:pt x="2284096" y="110395"/>
                  <a:pt x="2264760" y="101917"/>
                  <a:pt x="2240376" y="101917"/>
                </a:cubicBezTo>
                <a:close/>
                <a:moveTo>
                  <a:pt x="468631" y="101917"/>
                </a:moveTo>
                <a:cubicBezTo>
                  <a:pt x="444247" y="101917"/>
                  <a:pt x="424911" y="110585"/>
                  <a:pt x="410719" y="127825"/>
                </a:cubicBezTo>
                <a:cubicBezTo>
                  <a:pt x="396431" y="145065"/>
                  <a:pt x="389383" y="168402"/>
                  <a:pt x="389383" y="197739"/>
                </a:cubicBezTo>
                <a:cubicBezTo>
                  <a:pt x="389383" y="227076"/>
                  <a:pt x="396527" y="250412"/>
                  <a:pt x="410909" y="267652"/>
                </a:cubicBezTo>
                <a:cubicBezTo>
                  <a:pt x="425292" y="284893"/>
                  <a:pt x="444533" y="293560"/>
                  <a:pt x="468631" y="293560"/>
                </a:cubicBezTo>
                <a:cubicBezTo>
                  <a:pt x="492729" y="293560"/>
                  <a:pt x="512351" y="284797"/>
                  <a:pt x="526543" y="267367"/>
                </a:cubicBezTo>
                <a:lnTo>
                  <a:pt x="526543" y="267557"/>
                </a:lnTo>
                <a:cubicBezTo>
                  <a:pt x="540735" y="250126"/>
                  <a:pt x="547879" y="226600"/>
                  <a:pt x="547879" y="196977"/>
                </a:cubicBezTo>
                <a:cubicBezTo>
                  <a:pt x="547879" y="167354"/>
                  <a:pt x="540735" y="144494"/>
                  <a:pt x="526543" y="127444"/>
                </a:cubicBezTo>
                <a:cubicBezTo>
                  <a:pt x="512351" y="110395"/>
                  <a:pt x="493015" y="101917"/>
                  <a:pt x="468631" y="101917"/>
                </a:cubicBezTo>
                <a:close/>
                <a:moveTo>
                  <a:pt x="3558827" y="80581"/>
                </a:moveTo>
                <a:cubicBezTo>
                  <a:pt x="3577400" y="80581"/>
                  <a:pt x="3593783" y="85344"/>
                  <a:pt x="3608071" y="94773"/>
                </a:cubicBezTo>
                <a:cubicBezTo>
                  <a:pt x="3622358" y="104203"/>
                  <a:pt x="3632645" y="116966"/>
                  <a:pt x="3639027" y="132873"/>
                </a:cubicBezTo>
                <a:lnTo>
                  <a:pt x="3639027" y="85344"/>
                </a:lnTo>
                <a:lnTo>
                  <a:pt x="3639122" y="85439"/>
                </a:lnTo>
                <a:lnTo>
                  <a:pt x="3663506" y="85439"/>
                </a:lnTo>
                <a:lnTo>
                  <a:pt x="3663506" y="307657"/>
                </a:lnTo>
                <a:cubicBezTo>
                  <a:pt x="3663506" y="338994"/>
                  <a:pt x="3654743" y="362616"/>
                  <a:pt x="3637313" y="378428"/>
                </a:cubicBezTo>
                <a:cubicBezTo>
                  <a:pt x="3619882" y="394239"/>
                  <a:pt x="3595022" y="402145"/>
                  <a:pt x="3562827" y="402145"/>
                </a:cubicBezTo>
                <a:cubicBezTo>
                  <a:pt x="3536348" y="402145"/>
                  <a:pt x="3515202" y="396621"/>
                  <a:pt x="3499200" y="385572"/>
                </a:cubicBezTo>
                <a:cubicBezTo>
                  <a:pt x="3483198" y="374523"/>
                  <a:pt x="3473959" y="359759"/>
                  <a:pt x="3471292" y="341090"/>
                </a:cubicBezTo>
                <a:lnTo>
                  <a:pt x="3496533" y="341090"/>
                </a:lnTo>
                <a:cubicBezTo>
                  <a:pt x="3503201" y="367855"/>
                  <a:pt x="3525584" y="381190"/>
                  <a:pt x="3563589" y="381190"/>
                </a:cubicBezTo>
                <a:cubicBezTo>
                  <a:pt x="3588830" y="381190"/>
                  <a:pt x="3607595" y="375380"/>
                  <a:pt x="3619787" y="363759"/>
                </a:cubicBezTo>
                <a:cubicBezTo>
                  <a:pt x="3631979" y="352139"/>
                  <a:pt x="3638075" y="334137"/>
                  <a:pt x="3638075" y="309753"/>
                </a:cubicBezTo>
                <a:lnTo>
                  <a:pt x="3638075" y="264033"/>
                </a:lnTo>
                <a:cubicBezTo>
                  <a:pt x="3631121" y="279463"/>
                  <a:pt x="3620739" y="291750"/>
                  <a:pt x="3606928" y="301085"/>
                </a:cubicBezTo>
                <a:cubicBezTo>
                  <a:pt x="3593117" y="310419"/>
                  <a:pt x="3577400" y="314991"/>
                  <a:pt x="3559684" y="314991"/>
                </a:cubicBezTo>
                <a:cubicBezTo>
                  <a:pt x="3529775" y="314991"/>
                  <a:pt x="3506058" y="303847"/>
                  <a:pt x="3488627" y="281463"/>
                </a:cubicBezTo>
                <a:cubicBezTo>
                  <a:pt x="3471197" y="259365"/>
                  <a:pt x="3462529" y="230600"/>
                  <a:pt x="3462529" y="195167"/>
                </a:cubicBezTo>
                <a:cubicBezTo>
                  <a:pt x="3462529" y="159734"/>
                  <a:pt x="3471387" y="132588"/>
                  <a:pt x="3489104" y="111918"/>
                </a:cubicBezTo>
                <a:cubicBezTo>
                  <a:pt x="3506534" y="90963"/>
                  <a:pt x="3529775" y="80581"/>
                  <a:pt x="3558827" y="80581"/>
                </a:cubicBezTo>
                <a:close/>
                <a:moveTo>
                  <a:pt x="1349979" y="80581"/>
                </a:moveTo>
                <a:cubicBezTo>
                  <a:pt x="1379030" y="80581"/>
                  <a:pt x="1402271" y="90868"/>
                  <a:pt x="1419702" y="111537"/>
                </a:cubicBezTo>
                <a:lnTo>
                  <a:pt x="1419797" y="111537"/>
                </a:lnTo>
                <a:cubicBezTo>
                  <a:pt x="1437228" y="131826"/>
                  <a:pt x="1445991" y="159353"/>
                  <a:pt x="1445991" y="193929"/>
                </a:cubicBezTo>
                <a:cubicBezTo>
                  <a:pt x="1445991" y="228504"/>
                  <a:pt x="1437228" y="258699"/>
                  <a:pt x="1419797" y="281082"/>
                </a:cubicBezTo>
                <a:cubicBezTo>
                  <a:pt x="1402367" y="303752"/>
                  <a:pt x="1378649" y="315087"/>
                  <a:pt x="1348741" y="315087"/>
                </a:cubicBezTo>
                <a:cubicBezTo>
                  <a:pt x="1331881" y="315087"/>
                  <a:pt x="1316832" y="310991"/>
                  <a:pt x="1303402" y="302895"/>
                </a:cubicBezTo>
                <a:cubicBezTo>
                  <a:pt x="1290067" y="294798"/>
                  <a:pt x="1279685" y="283559"/>
                  <a:pt x="1272446" y="269367"/>
                </a:cubicBezTo>
                <a:lnTo>
                  <a:pt x="1272446" y="399192"/>
                </a:lnTo>
                <a:lnTo>
                  <a:pt x="1246347" y="399192"/>
                </a:lnTo>
                <a:lnTo>
                  <a:pt x="1246347" y="85439"/>
                </a:lnTo>
                <a:lnTo>
                  <a:pt x="1269397" y="85439"/>
                </a:lnTo>
                <a:lnTo>
                  <a:pt x="1269397" y="133350"/>
                </a:lnTo>
                <a:cubicBezTo>
                  <a:pt x="1275779" y="117347"/>
                  <a:pt x="1286066" y="104584"/>
                  <a:pt x="1300354" y="94964"/>
                </a:cubicBezTo>
                <a:cubicBezTo>
                  <a:pt x="1314546" y="85344"/>
                  <a:pt x="1331120" y="80581"/>
                  <a:pt x="1349979" y="80581"/>
                </a:cubicBezTo>
                <a:close/>
                <a:moveTo>
                  <a:pt x="96298" y="80581"/>
                </a:moveTo>
                <a:cubicBezTo>
                  <a:pt x="114872" y="80581"/>
                  <a:pt x="131255" y="85344"/>
                  <a:pt x="145542" y="94773"/>
                </a:cubicBezTo>
                <a:cubicBezTo>
                  <a:pt x="159830" y="104203"/>
                  <a:pt x="170117" y="116966"/>
                  <a:pt x="176498" y="132873"/>
                </a:cubicBezTo>
                <a:lnTo>
                  <a:pt x="176498" y="85344"/>
                </a:lnTo>
                <a:lnTo>
                  <a:pt x="176594" y="85439"/>
                </a:lnTo>
                <a:lnTo>
                  <a:pt x="200978" y="85439"/>
                </a:lnTo>
                <a:lnTo>
                  <a:pt x="200978" y="307657"/>
                </a:lnTo>
                <a:cubicBezTo>
                  <a:pt x="200978" y="338994"/>
                  <a:pt x="192215" y="362616"/>
                  <a:pt x="174784" y="378428"/>
                </a:cubicBezTo>
                <a:cubicBezTo>
                  <a:pt x="157353" y="394239"/>
                  <a:pt x="132493" y="402145"/>
                  <a:pt x="100298" y="402145"/>
                </a:cubicBezTo>
                <a:cubicBezTo>
                  <a:pt x="73819" y="402145"/>
                  <a:pt x="52673" y="396621"/>
                  <a:pt x="36671" y="385572"/>
                </a:cubicBezTo>
                <a:cubicBezTo>
                  <a:pt x="20669" y="374523"/>
                  <a:pt x="11430" y="359759"/>
                  <a:pt x="8763" y="341090"/>
                </a:cubicBezTo>
                <a:lnTo>
                  <a:pt x="34004" y="341090"/>
                </a:lnTo>
                <a:cubicBezTo>
                  <a:pt x="40672" y="367855"/>
                  <a:pt x="63056" y="381190"/>
                  <a:pt x="101060" y="381190"/>
                </a:cubicBezTo>
                <a:cubicBezTo>
                  <a:pt x="126302" y="381190"/>
                  <a:pt x="145066" y="375380"/>
                  <a:pt x="157258" y="363759"/>
                </a:cubicBezTo>
                <a:cubicBezTo>
                  <a:pt x="169450" y="352139"/>
                  <a:pt x="175546" y="334137"/>
                  <a:pt x="175546" y="309753"/>
                </a:cubicBezTo>
                <a:lnTo>
                  <a:pt x="175546" y="264033"/>
                </a:lnTo>
                <a:cubicBezTo>
                  <a:pt x="168593" y="279463"/>
                  <a:pt x="158210" y="291750"/>
                  <a:pt x="144399" y="301085"/>
                </a:cubicBezTo>
                <a:cubicBezTo>
                  <a:pt x="130588" y="310419"/>
                  <a:pt x="114872" y="314991"/>
                  <a:pt x="97155" y="314991"/>
                </a:cubicBezTo>
                <a:cubicBezTo>
                  <a:pt x="67247" y="314991"/>
                  <a:pt x="43529" y="303847"/>
                  <a:pt x="26099" y="281463"/>
                </a:cubicBezTo>
                <a:cubicBezTo>
                  <a:pt x="8668" y="259365"/>
                  <a:pt x="0" y="230600"/>
                  <a:pt x="0" y="195167"/>
                </a:cubicBezTo>
                <a:cubicBezTo>
                  <a:pt x="0" y="159734"/>
                  <a:pt x="8858" y="132588"/>
                  <a:pt x="26575" y="111918"/>
                </a:cubicBezTo>
                <a:cubicBezTo>
                  <a:pt x="44006" y="90963"/>
                  <a:pt x="67247" y="80581"/>
                  <a:pt x="96298" y="80581"/>
                </a:cubicBezTo>
                <a:close/>
                <a:moveTo>
                  <a:pt x="3149728" y="79724"/>
                </a:moveTo>
                <a:cubicBezTo>
                  <a:pt x="3181351" y="79724"/>
                  <a:pt x="3206497" y="90297"/>
                  <a:pt x="3225928" y="111538"/>
                </a:cubicBezTo>
                <a:cubicBezTo>
                  <a:pt x="3245073" y="133064"/>
                  <a:pt x="3254693" y="161544"/>
                  <a:pt x="3254693" y="196977"/>
                </a:cubicBezTo>
                <a:cubicBezTo>
                  <a:pt x="3254693" y="232410"/>
                  <a:pt x="3244978" y="261271"/>
                  <a:pt x="3225451" y="282797"/>
                </a:cubicBezTo>
                <a:cubicBezTo>
                  <a:pt x="3206020" y="304895"/>
                  <a:pt x="3180589" y="315944"/>
                  <a:pt x="3149251" y="315944"/>
                </a:cubicBezTo>
                <a:cubicBezTo>
                  <a:pt x="3117914" y="315944"/>
                  <a:pt x="3092197" y="305085"/>
                  <a:pt x="3072956" y="283273"/>
                </a:cubicBezTo>
                <a:lnTo>
                  <a:pt x="3073051" y="283273"/>
                </a:lnTo>
                <a:cubicBezTo>
                  <a:pt x="3053620" y="262033"/>
                  <a:pt x="3043905" y="233553"/>
                  <a:pt x="3043905" y="197834"/>
                </a:cubicBezTo>
                <a:cubicBezTo>
                  <a:pt x="3043905" y="162115"/>
                  <a:pt x="3053620" y="132778"/>
                  <a:pt x="3073051" y="111538"/>
                </a:cubicBezTo>
                <a:cubicBezTo>
                  <a:pt x="3092483" y="90297"/>
                  <a:pt x="3118105" y="79724"/>
                  <a:pt x="3149728" y="79724"/>
                </a:cubicBezTo>
                <a:close/>
                <a:moveTo>
                  <a:pt x="2662143" y="79724"/>
                </a:moveTo>
                <a:cubicBezTo>
                  <a:pt x="2697290" y="79724"/>
                  <a:pt x="2719102" y="96107"/>
                  <a:pt x="2727484" y="128968"/>
                </a:cubicBezTo>
                <a:cubicBezTo>
                  <a:pt x="2741105" y="96107"/>
                  <a:pt x="2765108" y="79724"/>
                  <a:pt x="2799398" y="79724"/>
                </a:cubicBezTo>
                <a:cubicBezTo>
                  <a:pt x="2821782" y="79724"/>
                  <a:pt x="2838832" y="86296"/>
                  <a:pt x="2850643" y="99536"/>
                </a:cubicBezTo>
                <a:cubicBezTo>
                  <a:pt x="2862359" y="112776"/>
                  <a:pt x="2868264" y="132112"/>
                  <a:pt x="2868264" y="157734"/>
                </a:cubicBezTo>
                <a:lnTo>
                  <a:pt x="2868264" y="310229"/>
                </a:lnTo>
                <a:lnTo>
                  <a:pt x="2842070" y="310229"/>
                </a:lnTo>
                <a:lnTo>
                  <a:pt x="2842070" y="158210"/>
                </a:lnTo>
                <a:cubicBezTo>
                  <a:pt x="2842070" y="121348"/>
                  <a:pt x="2825497" y="102870"/>
                  <a:pt x="2792445" y="102870"/>
                </a:cubicBezTo>
                <a:cubicBezTo>
                  <a:pt x="2774157" y="102870"/>
                  <a:pt x="2759298" y="109823"/>
                  <a:pt x="2747963" y="123825"/>
                </a:cubicBezTo>
                <a:cubicBezTo>
                  <a:pt x="2736628" y="137827"/>
                  <a:pt x="2731009" y="158400"/>
                  <a:pt x="2731009" y="185737"/>
                </a:cubicBezTo>
                <a:lnTo>
                  <a:pt x="2731009" y="310324"/>
                </a:lnTo>
                <a:lnTo>
                  <a:pt x="2704815" y="310324"/>
                </a:lnTo>
                <a:lnTo>
                  <a:pt x="2704815" y="158305"/>
                </a:lnTo>
                <a:cubicBezTo>
                  <a:pt x="2704815" y="121444"/>
                  <a:pt x="2688242" y="102965"/>
                  <a:pt x="2655190" y="102965"/>
                </a:cubicBezTo>
                <a:cubicBezTo>
                  <a:pt x="2637187" y="102965"/>
                  <a:pt x="2622424" y="110109"/>
                  <a:pt x="2610994" y="124492"/>
                </a:cubicBezTo>
                <a:cubicBezTo>
                  <a:pt x="2599468" y="138874"/>
                  <a:pt x="2593753" y="159734"/>
                  <a:pt x="2593753" y="186975"/>
                </a:cubicBezTo>
                <a:lnTo>
                  <a:pt x="2593753" y="310324"/>
                </a:lnTo>
                <a:lnTo>
                  <a:pt x="2567655" y="310324"/>
                </a:lnTo>
                <a:lnTo>
                  <a:pt x="2567655" y="85439"/>
                </a:lnTo>
                <a:lnTo>
                  <a:pt x="2592896" y="85439"/>
                </a:lnTo>
                <a:lnTo>
                  <a:pt x="2591563" y="128111"/>
                </a:lnTo>
                <a:cubicBezTo>
                  <a:pt x="2605469" y="95916"/>
                  <a:pt x="2628996" y="79724"/>
                  <a:pt x="2662143" y="79724"/>
                </a:cubicBezTo>
                <a:close/>
                <a:moveTo>
                  <a:pt x="2240757" y="79724"/>
                </a:moveTo>
                <a:cubicBezTo>
                  <a:pt x="2272380" y="79724"/>
                  <a:pt x="2297526" y="90297"/>
                  <a:pt x="2316957" y="111538"/>
                </a:cubicBezTo>
                <a:cubicBezTo>
                  <a:pt x="2336102" y="133064"/>
                  <a:pt x="2345722" y="161544"/>
                  <a:pt x="2345722" y="196977"/>
                </a:cubicBezTo>
                <a:cubicBezTo>
                  <a:pt x="2345722" y="232410"/>
                  <a:pt x="2336007" y="261271"/>
                  <a:pt x="2316480" y="282797"/>
                </a:cubicBezTo>
                <a:cubicBezTo>
                  <a:pt x="2297049" y="304895"/>
                  <a:pt x="2271618" y="315944"/>
                  <a:pt x="2240280" y="315944"/>
                </a:cubicBezTo>
                <a:cubicBezTo>
                  <a:pt x="2208943" y="315944"/>
                  <a:pt x="2183226" y="305085"/>
                  <a:pt x="2163985" y="283273"/>
                </a:cubicBezTo>
                <a:lnTo>
                  <a:pt x="2164080" y="283273"/>
                </a:lnTo>
                <a:cubicBezTo>
                  <a:pt x="2144649" y="262033"/>
                  <a:pt x="2134934" y="233553"/>
                  <a:pt x="2134934" y="197834"/>
                </a:cubicBezTo>
                <a:cubicBezTo>
                  <a:pt x="2134934" y="162115"/>
                  <a:pt x="2144649" y="132778"/>
                  <a:pt x="2164080" y="111538"/>
                </a:cubicBezTo>
                <a:cubicBezTo>
                  <a:pt x="2183512" y="90297"/>
                  <a:pt x="2209134" y="79724"/>
                  <a:pt x="2240757" y="79724"/>
                </a:cubicBezTo>
                <a:close/>
                <a:moveTo>
                  <a:pt x="469012" y="79724"/>
                </a:moveTo>
                <a:cubicBezTo>
                  <a:pt x="500635" y="79724"/>
                  <a:pt x="525781" y="90297"/>
                  <a:pt x="545212" y="111538"/>
                </a:cubicBezTo>
                <a:cubicBezTo>
                  <a:pt x="564357" y="133064"/>
                  <a:pt x="573977" y="161544"/>
                  <a:pt x="573977" y="196977"/>
                </a:cubicBezTo>
                <a:cubicBezTo>
                  <a:pt x="573977" y="232410"/>
                  <a:pt x="564262" y="261271"/>
                  <a:pt x="544736" y="282797"/>
                </a:cubicBezTo>
                <a:cubicBezTo>
                  <a:pt x="525305" y="304895"/>
                  <a:pt x="499873" y="315944"/>
                  <a:pt x="468536" y="315944"/>
                </a:cubicBezTo>
                <a:cubicBezTo>
                  <a:pt x="437198" y="315944"/>
                  <a:pt x="411481" y="305085"/>
                  <a:pt x="392240" y="283273"/>
                </a:cubicBezTo>
                <a:lnTo>
                  <a:pt x="392336" y="283273"/>
                </a:lnTo>
                <a:cubicBezTo>
                  <a:pt x="372905" y="262033"/>
                  <a:pt x="363189" y="233553"/>
                  <a:pt x="363189" y="197834"/>
                </a:cubicBezTo>
                <a:cubicBezTo>
                  <a:pt x="363189" y="162115"/>
                  <a:pt x="372905" y="132778"/>
                  <a:pt x="392336" y="111538"/>
                </a:cubicBezTo>
                <a:cubicBezTo>
                  <a:pt x="411767" y="90297"/>
                  <a:pt x="437389" y="79724"/>
                  <a:pt x="469012" y="79724"/>
                </a:cubicBezTo>
                <a:close/>
                <a:moveTo>
                  <a:pt x="3416904" y="79343"/>
                </a:moveTo>
                <a:cubicBezTo>
                  <a:pt x="3421856" y="79343"/>
                  <a:pt x="3426524" y="79819"/>
                  <a:pt x="3430810" y="80677"/>
                </a:cubicBezTo>
                <a:lnTo>
                  <a:pt x="3430810" y="106299"/>
                </a:lnTo>
                <a:cubicBezTo>
                  <a:pt x="3424714" y="105441"/>
                  <a:pt x="3418713" y="104965"/>
                  <a:pt x="3412903" y="104965"/>
                </a:cubicBezTo>
                <a:cubicBezTo>
                  <a:pt x="3392234" y="104965"/>
                  <a:pt x="3375279" y="112109"/>
                  <a:pt x="3361944" y="126301"/>
                </a:cubicBezTo>
                <a:cubicBezTo>
                  <a:pt x="3348609" y="140494"/>
                  <a:pt x="3341751" y="160306"/>
                  <a:pt x="3341465" y="185547"/>
                </a:cubicBezTo>
                <a:lnTo>
                  <a:pt x="3341465" y="310134"/>
                </a:lnTo>
                <a:lnTo>
                  <a:pt x="3315367" y="310134"/>
                </a:lnTo>
                <a:lnTo>
                  <a:pt x="3315367" y="85439"/>
                </a:lnTo>
                <a:lnTo>
                  <a:pt x="3339751" y="85439"/>
                </a:lnTo>
                <a:lnTo>
                  <a:pt x="3339751" y="135540"/>
                </a:lnTo>
                <a:cubicBezTo>
                  <a:pt x="3353657" y="98107"/>
                  <a:pt x="3379375" y="79343"/>
                  <a:pt x="3416904" y="79343"/>
                </a:cubicBezTo>
                <a:close/>
                <a:moveTo>
                  <a:pt x="2507934" y="79343"/>
                </a:moveTo>
                <a:cubicBezTo>
                  <a:pt x="2512886" y="79343"/>
                  <a:pt x="2517554" y="79819"/>
                  <a:pt x="2521840" y="80677"/>
                </a:cubicBezTo>
                <a:lnTo>
                  <a:pt x="2521840" y="106299"/>
                </a:lnTo>
                <a:cubicBezTo>
                  <a:pt x="2515744" y="105441"/>
                  <a:pt x="2509743" y="104965"/>
                  <a:pt x="2503933" y="104965"/>
                </a:cubicBezTo>
                <a:cubicBezTo>
                  <a:pt x="2483264" y="104965"/>
                  <a:pt x="2466309" y="112109"/>
                  <a:pt x="2452974" y="126301"/>
                </a:cubicBezTo>
                <a:cubicBezTo>
                  <a:pt x="2439639" y="140494"/>
                  <a:pt x="2432781" y="160306"/>
                  <a:pt x="2432495" y="185547"/>
                </a:cubicBezTo>
                <a:lnTo>
                  <a:pt x="2432495" y="310134"/>
                </a:lnTo>
                <a:lnTo>
                  <a:pt x="2406397" y="310134"/>
                </a:lnTo>
                <a:lnTo>
                  <a:pt x="2406397" y="85439"/>
                </a:lnTo>
                <a:lnTo>
                  <a:pt x="2430781" y="85439"/>
                </a:lnTo>
                <a:lnTo>
                  <a:pt x="2430781" y="135540"/>
                </a:lnTo>
                <a:cubicBezTo>
                  <a:pt x="2444687" y="98107"/>
                  <a:pt x="2470405" y="79343"/>
                  <a:pt x="2507934" y="79343"/>
                </a:cubicBezTo>
                <a:close/>
                <a:moveTo>
                  <a:pt x="1694308" y="79343"/>
                </a:moveTo>
                <a:cubicBezTo>
                  <a:pt x="1721930" y="79343"/>
                  <a:pt x="1743076" y="85153"/>
                  <a:pt x="1757744" y="96774"/>
                </a:cubicBezTo>
                <a:cubicBezTo>
                  <a:pt x="1772413" y="108394"/>
                  <a:pt x="1779747" y="124777"/>
                  <a:pt x="1779747" y="146018"/>
                </a:cubicBezTo>
                <a:lnTo>
                  <a:pt x="1779747" y="259270"/>
                </a:lnTo>
                <a:cubicBezTo>
                  <a:pt x="1779747" y="270605"/>
                  <a:pt x="1781747" y="278606"/>
                  <a:pt x="1785652" y="283273"/>
                </a:cubicBezTo>
                <a:cubicBezTo>
                  <a:pt x="1789558" y="287941"/>
                  <a:pt x="1796606" y="290227"/>
                  <a:pt x="1806798" y="290227"/>
                </a:cubicBezTo>
                <a:lnTo>
                  <a:pt x="1813751" y="290227"/>
                </a:lnTo>
                <a:lnTo>
                  <a:pt x="1813751" y="310229"/>
                </a:lnTo>
                <a:lnTo>
                  <a:pt x="1799368" y="310229"/>
                </a:lnTo>
                <a:cubicBezTo>
                  <a:pt x="1784891" y="310229"/>
                  <a:pt x="1774222" y="306895"/>
                  <a:pt x="1767555" y="300228"/>
                </a:cubicBezTo>
                <a:cubicBezTo>
                  <a:pt x="1760887" y="293560"/>
                  <a:pt x="1757268" y="282797"/>
                  <a:pt x="1756696" y="267938"/>
                </a:cubicBezTo>
                <a:cubicBezTo>
                  <a:pt x="1749743" y="282797"/>
                  <a:pt x="1738694" y="294418"/>
                  <a:pt x="1723550" y="302990"/>
                </a:cubicBezTo>
                <a:cubicBezTo>
                  <a:pt x="1708405" y="311562"/>
                  <a:pt x="1690879" y="315849"/>
                  <a:pt x="1670781" y="315849"/>
                </a:cubicBezTo>
                <a:cubicBezTo>
                  <a:pt x="1646968" y="315849"/>
                  <a:pt x="1628395" y="310039"/>
                  <a:pt x="1614964" y="298418"/>
                </a:cubicBezTo>
                <a:cubicBezTo>
                  <a:pt x="1601629" y="286798"/>
                  <a:pt x="1594962" y="271081"/>
                  <a:pt x="1594962" y="251365"/>
                </a:cubicBezTo>
                <a:cubicBezTo>
                  <a:pt x="1594962" y="213265"/>
                  <a:pt x="1619346" y="190976"/>
                  <a:pt x="1668209" y="184309"/>
                </a:cubicBezTo>
                <a:lnTo>
                  <a:pt x="1724883" y="176879"/>
                </a:lnTo>
                <a:cubicBezTo>
                  <a:pt x="1735646" y="175164"/>
                  <a:pt x="1743076" y="172117"/>
                  <a:pt x="1747076" y="167925"/>
                </a:cubicBezTo>
                <a:cubicBezTo>
                  <a:pt x="1751172" y="163735"/>
                  <a:pt x="1753172" y="157543"/>
                  <a:pt x="1753172" y="149447"/>
                </a:cubicBezTo>
                <a:lnTo>
                  <a:pt x="1753172" y="143827"/>
                </a:lnTo>
                <a:cubicBezTo>
                  <a:pt x="1753172" y="115347"/>
                  <a:pt x="1732979" y="101155"/>
                  <a:pt x="1692593" y="101155"/>
                </a:cubicBezTo>
                <a:cubicBezTo>
                  <a:pt x="1672591" y="101155"/>
                  <a:pt x="1657637" y="104965"/>
                  <a:pt x="1647921" y="112490"/>
                </a:cubicBezTo>
                <a:cubicBezTo>
                  <a:pt x="1638205" y="120015"/>
                  <a:pt x="1632491" y="132207"/>
                  <a:pt x="1630681" y="149066"/>
                </a:cubicBezTo>
                <a:lnTo>
                  <a:pt x="1604582" y="149066"/>
                </a:lnTo>
                <a:cubicBezTo>
                  <a:pt x="1608392" y="102584"/>
                  <a:pt x="1638301" y="79343"/>
                  <a:pt x="1694308" y="79343"/>
                </a:cubicBezTo>
                <a:close/>
                <a:moveTo>
                  <a:pt x="981457" y="79343"/>
                </a:moveTo>
                <a:cubicBezTo>
                  <a:pt x="1009079" y="79343"/>
                  <a:pt x="1030225" y="85153"/>
                  <a:pt x="1044893" y="96774"/>
                </a:cubicBezTo>
                <a:cubicBezTo>
                  <a:pt x="1059562" y="108394"/>
                  <a:pt x="1066896" y="124777"/>
                  <a:pt x="1066896" y="146018"/>
                </a:cubicBezTo>
                <a:lnTo>
                  <a:pt x="1066896" y="259270"/>
                </a:lnTo>
                <a:cubicBezTo>
                  <a:pt x="1066896" y="270605"/>
                  <a:pt x="1068896" y="278606"/>
                  <a:pt x="1072801" y="283273"/>
                </a:cubicBezTo>
                <a:cubicBezTo>
                  <a:pt x="1076707" y="287941"/>
                  <a:pt x="1083755" y="290227"/>
                  <a:pt x="1093947" y="290227"/>
                </a:cubicBezTo>
                <a:lnTo>
                  <a:pt x="1100900" y="290227"/>
                </a:lnTo>
                <a:lnTo>
                  <a:pt x="1100900" y="310229"/>
                </a:lnTo>
                <a:lnTo>
                  <a:pt x="1086517" y="310229"/>
                </a:lnTo>
                <a:cubicBezTo>
                  <a:pt x="1072039" y="310229"/>
                  <a:pt x="1061371" y="306895"/>
                  <a:pt x="1054704" y="300228"/>
                </a:cubicBezTo>
                <a:cubicBezTo>
                  <a:pt x="1048036" y="293560"/>
                  <a:pt x="1044417" y="282797"/>
                  <a:pt x="1043845" y="267938"/>
                </a:cubicBezTo>
                <a:cubicBezTo>
                  <a:pt x="1036892" y="282797"/>
                  <a:pt x="1025843" y="294418"/>
                  <a:pt x="1010699" y="302990"/>
                </a:cubicBezTo>
                <a:cubicBezTo>
                  <a:pt x="995554" y="311562"/>
                  <a:pt x="978028" y="315849"/>
                  <a:pt x="957930" y="315849"/>
                </a:cubicBezTo>
                <a:cubicBezTo>
                  <a:pt x="934117" y="315849"/>
                  <a:pt x="915544" y="310039"/>
                  <a:pt x="902113" y="298418"/>
                </a:cubicBezTo>
                <a:cubicBezTo>
                  <a:pt x="888778" y="286798"/>
                  <a:pt x="882111" y="271081"/>
                  <a:pt x="882111" y="251365"/>
                </a:cubicBezTo>
                <a:cubicBezTo>
                  <a:pt x="882111" y="213265"/>
                  <a:pt x="906495" y="190976"/>
                  <a:pt x="955358" y="184309"/>
                </a:cubicBezTo>
                <a:lnTo>
                  <a:pt x="1012032" y="176879"/>
                </a:lnTo>
                <a:cubicBezTo>
                  <a:pt x="1022795" y="175164"/>
                  <a:pt x="1030225" y="172117"/>
                  <a:pt x="1034225" y="167925"/>
                </a:cubicBezTo>
                <a:cubicBezTo>
                  <a:pt x="1038321" y="163735"/>
                  <a:pt x="1040321" y="157543"/>
                  <a:pt x="1040321" y="149447"/>
                </a:cubicBezTo>
                <a:lnTo>
                  <a:pt x="1040321" y="143827"/>
                </a:lnTo>
                <a:cubicBezTo>
                  <a:pt x="1040321" y="115347"/>
                  <a:pt x="1020128" y="101155"/>
                  <a:pt x="979742" y="101155"/>
                </a:cubicBezTo>
                <a:cubicBezTo>
                  <a:pt x="959740" y="101155"/>
                  <a:pt x="944785" y="104965"/>
                  <a:pt x="935070" y="112490"/>
                </a:cubicBezTo>
                <a:cubicBezTo>
                  <a:pt x="925354" y="120015"/>
                  <a:pt x="919639" y="132207"/>
                  <a:pt x="917830" y="149066"/>
                </a:cubicBezTo>
                <a:lnTo>
                  <a:pt x="891731" y="149066"/>
                </a:lnTo>
                <a:cubicBezTo>
                  <a:pt x="895541" y="102584"/>
                  <a:pt x="925450" y="79343"/>
                  <a:pt x="981457" y="79343"/>
                </a:cubicBezTo>
                <a:close/>
                <a:moveTo>
                  <a:pt x="1873473" y="18764"/>
                </a:moveTo>
                <a:lnTo>
                  <a:pt x="1899666" y="18764"/>
                </a:lnTo>
                <a:lnTo>
                  <a:pt x="1899666" y="86296"/>
                </a:lnTo>
                <a:lnTo>
                  <a:pt x="1956340" y="85439"/>
                </a:lnTo>
                <a:lnTo>
                  <a:pt x="1956340" y="105918"/>
                </a:lnTo>
                <a:lnTo>
                  <a:pt x="1899666" y="105061"/>
                </a:lnTo>
                <a:lnTo>
                  <a:pt x="1899571" y="105061"/>
                </a:lnTo>
                <a:lnTo>
                  <a:pt x="1899571" y="258794"/>
                </a:lnTo>
                <a:cubicBezTo>
                  <a:pt x="1899571" y="269272"/>
                  <a:pt x="1901762" y="276701"/>
                  <a:pt x="1906144" y="281273"/>
                </a:cubicBezTo>
                <a:cubicBezTo>
                  <a:pt x="1910525" y="285750"/>
                  <a:pt x="1917764" y="288036"/>
                  <a:pt x="1927956" y="288036"/>
                </a:cubicBezTo>
                <a:lnTo>
                  <a:pt x="1955864" y="288036"/>
                </a:lnTo>
                <a:lnTo>
                  <a:pt x="1955864" y="310229"/>
                </a:lnTo>
                <a:lnTo>
                  <a:pt x="1921002" y="310229"/>
                </a:lnTo>
                <a:cubicBezTo>
                  <a:pt x="1889380" y="310229"/>
                  <a:pt x="1873473" y="294132"/>
                  <a:pt x="1873473" y="261842"/>
                </a:cubicBezTo>
                <a:lnTo>
                  <a:pt x="1873473" y="105061"/>
                </a:lnTo>
                <a:lnTo>
                  <a:pt x="1834706" y="105918"/>
                </a:lnTo>
                <a:lnTo>
                  <a:pt x="1834706" y="85439"/>
                </a:lnTo>
                <a:lnTo>
                  <a:pt x="1873473" y="86296"/>
                </a:lnTo>
                <a:close/>
                <a:moveTo>
                  <a:pt x="2084357" y="95"/>
                </a:moveTo>
                <a:lnTo>
                  <a:pt x="2107407" y="95"/>
                </a:lnTo>
                <a:lnTo>
                  <a:pt x="2107407" y="22193"/>
                </a:lnTo>
                <a:lnTo>
                  <a:pt x="2084833" y="22193"/>
                </a:lnTo>
                <a:cubicBezTo>
                  <a:pt x="2072069" y="22193"/>
                  <a:pt x="2062830" y="25146"/>
                  <a:pt x="2057115" y="30956"/>
                </a:cubicBezTo>
                <a:cubicBezTo>
                  <a:pt x="2051495" y="36766"/>
                  <a:pt x="2048638" y="46672"/>
                  <a:pt x="2048638" y="60579"/>
                </a:cubicBezTo>
                <a:lnTo>
                  <a:pt x="2048638" y="86296"/>
                </a:lnTo>
                <a:lnTo>
                  <a:pt x="2107407" y="85439"/>
                </a:lnTo>
                <a:lnTo>
                  <a:pt x="2107407" y="105918"/>
                </a:lnTo>
                <a:lnTo>
                  <a:pt x="2048638" y="105061"/>
                </a:lnTo>
                <a:lnTo>
                  <a:pt x="2048638" y="310324"/>
                </a:lnTo>
                <a:lnTo>
                  <a:pt x="2022444" y="310324"/>
                </a:lnTo>
                <a:lnTo>
                  <a:pt x="2022444" y="105061"/>
                </a:lnTo>
                <a:lnTo>
                  <a:pt x="1983201" y="105918"/>
                </a:lnTo>
                <a:lnTo>
                  <a:pt x="1983201" y="85439"/>
                </a:lnTo>
                <a:lnTo>
                  <a:pt x="2022444" y="86296"/>
                </a:lnTo>
                <a:lnTo>
                  <a:pt x="2022444" y="64103"/>
                </a:lnTo>
                <a:cubicBezTo>
                  <a:pt x="2022444" y="41719"/>
                  <a:pt x="2027492" y="25432"/>
                  <a:pt x="2037493" y="15335"/>
                </a:cubicBezTo>
                <a:cubicBezTo>
                  <a:pt x="2047495" y="5239"/>
                  <a:pt x="2063116" y="95"/>
                  <a:pt x="2084357" y="95"/>
                </a:cubicBezTo>
                <a:close/>
                <a:moveTo>
                  <a:pt x="1506951" y="0"/>
                </a:moveTo>
                <a:lnTo>
                  <a:pt x="1533050" y="0"/>
                </a:lnTo>
                <a:lnTo>
                  <a:pt x="1533050" y="310229"/>
                </a:lnTo>
                <a:lnTo>
                  <a:pt x="1506951" y="310229"/>
                </a:lnTo>
                <a:close/>
                <a:moveTo>
                  <a:pt x="1145286" y="0"/>
                </a:moveTo>
                <a:lnTo>
                  <a:pt x="1171385" y="0"/>
                </a:lnTo>
                <a:lnTo>
                  <a:pt x="1171385" y="310229"/>
                </a:lnTo>
                <a:lnTo>
                  <a:pt x="1145286" y="310229"/>
                </a:lnTo>
                <a:close/>
                <a:moveTo>
                  <a:pt x="634651" y="0"/>
                </a:moveTo>
                <a:lnTo>
                  <a:pt x="660750" y="0"/>
                </a:lnTo>
                <a:lnTo>
                  <a:pt x="660750" y="126778"/>
                </a:lnTo>
                <a:cubicBezTo>
                  <a:pt x="667703" y="112586"/>
                  <a:pt x="677990" y="101251"/>
                  <a:pt x="691706" y="92964"/>
                </a:cubicBezTo>
                <a:cubicBezTo>
                  <a:pt x="705422" y="84677"/>
                  <a:pt x="720948" y="80582"/>
                  <a:pt x="738283" y="80582"/>
                </a:cubicBezTo>
                <a:cubicBezTo>
                  <a:pt x="767334" y="80582"/>
                  <a:pt x="790575" y="90869"/>
                  <a:pt x="808006" y="111538"/>
                </a:cubicBezTo>
                <a:cubicBezTo>
                  <a:pt x="825437" y="131826"/>
                  <a:pt x="834200" y="159353"/>
                  <a:pt x="834200" y="193929"/>
                </a:cubicBezTo>
                <a:cubicBezTo>
                  <a:pt x="834200" y="228505"/>
                  <a:pt x="825437" y="258699"/>
                  <a:pt x="808006" y="281083"/>
                </a:cubicBezTo>
                <a:cubicBezTo>
                  <a:pt x="790575" y="303752"/>
                  <a:pt x="766858" y="315087"/>
                  <a:pt x="736950" y="315087"/>
                </a:cubicBezTo>
                <a:cubicBezTo>
                  <a:pt x="718947" y="315087"/>
                  <a:pt x="702945" y="310325"/>
                  <a:pt x="689039" y="300895"/>
                </a:cubicBezTo>
                <a:cubicBezTo>
                  <a:pt x="675132" y="291465"/>
                  <a:pt x="664655" y="278702"/>
                  <a:pt x="657702" y="262795"/>
                </a:cubicBezTo>
                <a:lnTo>
                  <a:pt x="657702" y="310325"/>
                </a:lnTo>
                <a:lnTo>
                  <a:pt x="634651" y="310325"/>
                </a:lnTo>
                <a:close/>
                <a:moveTo>
                  <a:pt x="276035" y="0"/>
                </a:moveTo>
                <a:lnTo>
                  <a:pt x="302133" y="0"/>
                </a:lnTo>
                <a:lnTo>
                  <a:pt x="302133" y="310229"/>
                </a:lnTo>
                <a:lnTo>
                  <a:pt x="276035" y="310229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7420" name="Picture 12">
            <a:extLst>
              <a:ext uri="{FF2B5EF4-FFF2-40B4-BE49-F238E27FC236}">
                <a16:creationId xmlns:a16="http://schemas.microsoft.com/office/drawing/2014/main" id="{D3DC718D-1A70-417E-7AD9-DDC39D872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78" y="553048"/>
            <a:ext cx="7641561" cy="573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48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Option 3 (2 Column Content/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B770C-752C-463D-B295-5925F7B418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485900"/>
            <a:ext cx="5486400" cy="457200"/>
          </a:xfr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400AB6-56C8-4109-A799-EFED2742CA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061970"/>
            <a:ext cx="5486400" cy="41102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ADAE6-E012-4547-B099-E17812BB38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24600" y="1485900"/>
            <a:ext cx="5486400" cy="46863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Object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64AD39-DC81-4A00-94B7-45BD399D9F4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5900"/>
            <a:ext cx="0" cy="4686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320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0" orient="horz" pos="1224">
          <p15:clr>
            <a:srgbClr val="FBAE40"/>
          </p15:clr>
        </p15:guide>
        <p15:guide id="11" orient="horz" pos="1296">
          <p15:clr>
            <a:srgbClr val="FBAE40"/>
          </p15:clr>
        </p15:guide>
        <p15:guide id="12" pos="3696">
          <p15:clr>
            <a:srgbClr val="FBAE40"/>
          </p15:clr>
        </p15:guide>
        <p15:guide id="13" pos="398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Option 3 (2 Column Obje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AFBAF-E726-4C64-945A-39387C0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5767BA-50FD-4421-B39C-84D60DE24E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485900"/>
            <a:ext cx="5486400" cy="46863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243F01-C6E4-4181-B0C3-F14185B4997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36110" y="1485900"/>
            <a:ext cx="5486400" cy="46863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Object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BA7F27-CD2A-4759-A50D-CDE3B2FA6EC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85900"/>
            <a:ext cx="0" cy="4686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143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orient="horz" pos="720">
          <p15:clr>
            <a:srgbClr val="FBAE40"/>
          </p15:clr>
        </p15:guide>
        <p15:guide id="5" orient="horz" pos="3960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pos="240">
          <p15:clr>
            <a:srgbClr val="FBAE40"/>
          </p15:clr>
        </p15:guide>
        <p15:guide id="9" pos="7440">
          <p15:clr>
            <a:srgbClr val="FBAE40"/>
          </p15:clr>
        </p15:guide>
        <p15:guide id="12" pos="3696">
          <p15:clr>
            <a:srgbClr val="FBAE40"/>
          </p15:clr>
        </p15:guide>
        <p15:guide id="13" pos="398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348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88B2-0CB6-2C95-878C-F2AAA04DB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2165638"/>
            <a:ext cx="10728325" cy="2167023"/>
          </a:xfrm>
        </p:spPr>
        <p:txBody>
          <a:bodyPr anchor="t"/>
          <a:lstStyle>
            <a:lvl1pPr algn="l">
              <a:lnSpc>
                <a:spcPct val="80000"/>
              </a:lnSpc>
              <a:defRPr sz="8000"/>
            </a:lvl1pPr>
          </a:lstStyle>
          <a:p>
            <a:r>
              <a:rPr lang="en-US" dirty="0"/>
              <a:t>Add presentation title on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9115-DE8D-25A6-610B-54C4F9F7B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4574766"/>
            <a:ext cx="10728325" cy="1560922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EC66EF-C42A-AD33-343F-330D38705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4050" y="595909"/>
            <a:ext cx="3186113" cy="226438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date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48ABA6-2047-84D2-ACE4-55F12E293F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1" b="32379"/>
          <a:stretch/>
        </p:blipFill>
        <p:spPr bwMode="auto">
          <a:xfrm>
            <a:off x="404468" y="409560"/>
            <a:ext cx="3634343" cy="13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470F4F-39BB-EFB5-DBC2-118F6F93D6FB}"/>
              </a:ext>
            </a:extLst>
          </p:cNvPr>
          <p:cNvSpPr txBox="1"/>
          <p:nvPr userDrawn="1"/>
        </p:nvSpPr>
        <p:spPr>
          <a:xfrm>
            <a:off x="10012680" y="6629400"/>
            <a:ext cx="2091690" cy="203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00" baseline="0">
                <a:solidFill>
                  <a:schemeClr val="bg1"/>
                </a:solidFill>
              </a:rPr>
              <a:t>© GlobalPlatform 2025 |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001215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D84686-1807-A282-312F-C2BDDB1D2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E88B2-0CB6-2C95-878C-F2AAA04DB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2165638"/>
            <a:ext cx="10728325" cy="2167023"/>
          </a:xfrm>
        </p:spPr>
        <p:txBody>
          <a:bodyPr anchor="t"/>
          <a:lstStyle>
            <a:lvl1pPr algn="l"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section title on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9115-DE8D-25A6-610B-54C4F9F7B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4574766"/>
            <a:ext cx="10728325" cy="1560922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optional 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1C892-4CCD-BD63-B931-29593B815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558042" y="138116"/>
            <a:ext cx="4131005" cy="17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4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E1037-89ED-F8D3-110F-10902794B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034" b="29034"/>
          <a:stretch/>
        </p:blipFill>
        <p:spPr>
          <a:xfrm rot="5400000">
            <a:off x="-2469817" y="2470673"/>
            <a:ext cx="6857143" cy="191751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66728-FAA7-EBC5-D605-CF57B584E7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7879" y="1556498"/>
            <a:ext cx="8142799" cy="914175"/>
          </a:xfrm>
        </p:spPr>
        <p:txBody>
          <a:bodyPr/>
          <a:lstStyle>
            <a:lvl1pPr>
              <a:lnSpc>
                <a:spcPct val="90000"/>
              </a:lnSpc>
              <a:defRPr sz="5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 title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F46CB5-E9FB-CB33-E907-F2A583EDB5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7879" y="2959903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one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F27E584-9809-A730-139C-914184F2AF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7879" y="3672298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two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C596C69-4C98-2376-4E62-23F781F38E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7879" y="4384693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three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13B462F-33D1-905A-CC59-5EFBD8A8CA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57879" y="5097089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four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9E3936-B16B-51BD-DA5E-7589F45122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1494" y="2959903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five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A46A412-322E-9B29-C6C4-80EA061083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21494" y="3672298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six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AF099D8-4619-D8E3-1933-7669CBFAC5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1494" y="4384693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seven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CDA8CDB-6112-1E12-A4CB-425F8C9777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1494" y="5097089"/>
            <a:ext cx="3879184" cy="4000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 eight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CC1990-BE9A-A32E-8BAC-B7C14F61F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312" t="28800" r="12694" b="29879"/>
          <a:stretch/>
        </p:blipFill>
        <p:spPr>
          <a:xfrm>
            <a:off x="124157" y="6109778"/>
            <a:ext cx="1245734" cy="53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0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D84686-1807-A282-312F-C2BDDB1D2C71}"/>
              </a:ext>
            </a:extLst>
          </p:cNvPr>
          <p:cNvSpPr/>
          <p:nvPr userDrawn="1"/>
        </p:nvSpPr>
        <p:spPr>
          <a:xfrm>
            <a:off x="0" y="0"/>
            <a:ext cx="5762847" cy="71344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E88B2-0CB6-2C95-878C-F2AAA04DB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2165638"/>
            <a:ext cx="4871521" cy="2167023"/>
          </a:xfrm>
        </p:spPr>
        <p:txBody>
          <a:bodyPr anchor="t"/>
          <a:lstStyle>
            <a:lvl1pPr algn="l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section title on one or two lines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1C892-4CCD-BD63-B931-29593B815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558042" y="138116"/>
            <a:ext cx="4131005" cy="17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21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2EA3-D33A-6DC7-6597-AD75C847754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CBEC24-CB2F-DF58-DB95-11AC42D2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274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547494"/>
            <a:ext cx="5184775" cy="4464686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411DC3-261A-B8A9-5CFE-6191AE0551E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75387" y="1547494"/>
            <a:ext cx="5184775" cy="4464686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63EB1-9A59-B3C4-614D-3336F29F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051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547494"/>
            <a:ext cx="10728324" cy="1881506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411DC3-261A-B8A9-5CFE-6191AE0551E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31839" y="3753292"/>
            <a:ext cx="10728324" cy="225888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63EB1-9A59-B3C4-614D-3336F29F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795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1440180"/>
            <a:ext cx="3313087" cy="464978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45E58A-1FA5-C73D-D2F1-3E63CB2763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39458" y="1440180"/>
            <a:ext cx="3313087" cy="464978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34CEFC-D970-268B-099B-BEE4B93F448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47076" y="1440180"/>
            <a:ext cx="3313087" cy="464978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433660-E2D9-66E0-06D3-B77CA520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585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0825BF-94FF-CD56-8B56-05FC0F7B1F4A}"/>
              </a:ext>
            </a:extLst>
          </p:cNvPr>
          <p:cNvSpPr/>
          <p:nvPr userDrawn="1"/>
        </p:nvSpPr>
        <p:spPr>
          <a:xfrm>
            <a:off x="0" y="0"/>
            <a:ext cx="3768970" cy="24208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537564"/>
            <a:ext cx="10728324" cy="4083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D2D736-0474-C8F5-584E-C3A38FF4CB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07124"/>
            <a:ext cx="5184775" cy="463940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36A13C-F74D-D6CB-DFDC-8A7A0180B4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75387" y="1307124"/>
            <a:ext cx="5184775" cy="463940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CBB68D-6849-4FF8-D0D7-3683F1256B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7" b="33477"/>
          <a:stretch/>
        </p:blipFill>
        <p:spPr bwMode="auto">
          <a:xfrm>
            <a:off x="92914" y="6182978"/>
            <a:ext cx="1438706" cy="5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67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0825BF-94FF-CD56-8B56-05FC0F7B1F4A}"/>
              </a:ext>
            </a:extLst>
          </p:cNvPr>
          <p:cNvSpPr/>
          <p:nvPr userDrawn="1"/>
        </p:nvSpPr>
        <p:spPr>
          <a:xfrm>
            <a:off x="0" y="0"/>
            <a:ext cx="3768970" cy="24208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537564"/>
            <a:ext cx="10728324" cy="4083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D2D736-0474-C8F5-584E-C3A38FF4CB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483507"/>
            <a:ext cx="10728324" cy="4463024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CBB68D-6849-4FF8-D0D7-3683F1256B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7" b="33477"/>
          <a:stretch/>
        </p:blipFill>
        <p:spPr bwMode="auto">
          <a:xfrm>
            <a:off x="92914" y="6182978"/>
            <a:ext cx="1438706" cy="5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0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7838" y="677545"/>
            <a:ext cx="4633200" cy="408379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C26239-079C-3460-FD4C-674B396684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433195"/>
            <a:ext cx="4632323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B3E5C-DF93-9F0D-4985-72219C0D4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77545"/>
            <a:ext cx="4632323" cy="4083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FA621B-13DA-5366-4CAF-70ECA46459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27837" y="1433195"/>
            <a:ext cx="4633200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264F7-0BF1-5E8C-0C67-ED3CED88B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0" y="6083193"/>
            <a:ext cx="1840376" cy="7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56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-1" y="-1"/>
            <a:ext cx="8006317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0474" y="677545"/>
            <a:ext cx="2880563" cy="408379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C26239-079C-3460-FD4C-674B396684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7" y="1433195"/>
            <a:ext cx="6455771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B3E5C-DF93-9F0D-4985-72219C0D4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77545"/>
            <a:ext cx="6455772" cy="4083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FA621B-13DA-5366-4CAF-70ECA46459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580473" y="1433195"/>
            <a:ext cx="2880563" cy="429101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264F7-0BF1-5E8C-0C67-ED3CED88B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0" y="6083193"/>
            <a:ext cx="1840376" cy="7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9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L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-1" y="-1"/>
            <a:ext cx="2052085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6BCE418-77DB-FD90-703B-C3DF71C8E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855" y="391795"/>
            <a:ext cx="9473609" cy="4083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355" y="562398"/>
            <a:ext cx="969372" cy="4958397"/>
          </a:xfrm>
        </p:spPr>
        <p:txBody>
          <a:bodyPr anchor="ctr"/>
          <a:lstStyle>
            <a:lvl1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397FA9-7F76-AAB0-6230-0B2D03D096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34855" y="1147444"/>
            <a:ext cx="9473609" cy="4739006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2D030-704F-D372-ADDE-5C2DAAFF8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0" y="6083193"/>
            <a:ext cx="1840376" cy="7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5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0825BF-94FF-CD56-8B56-05FC0F7B1F4A}"/>
              </a:ext>
            </a:extLst>
          </p:cNvPr>
          <p:cNvSpPr/>
          <p:nvPr userDrawn="1"/>
        </p:nvSpPr>
        <p:spPr>
          <a:xfrm>
            <a:off x="0" y="0"/>
            <a:ext cx="3768970" cy="2420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537564"/>
            <a:ext cx="10728324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D2D736-0474-C8F5-584E-C3A38FF4CB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07124"/>
            <a:ext cx="10728324" cy="463940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998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0" y="20601"/>
            <a:ext cx="4032913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6BCE418-77DB-FD90-703B-C3DF71C8E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870" y="391795"/>
            <a:ext cx="6654466" cy="4083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175241-6C4B-46C9-52A0-6F4DD079E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480060"/>
            <a:ext cx="2569238" cy="4958397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397FA9-7F76-AAB0-6230-0B2D03D096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8870" y="1147444"/>
            <a:ext cx="6654466" cy="4739006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2D030-704F-D372-ADDE-5C2DAAFF8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0" y="6083193"/>
            <a:ext cx="1840376" cy="7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52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CE5933-1C6B-F571-4B0C-10721A74F981}"/>
              </a:ext>
            </a:extLst>
          </p:cNvPr>
          <p:cNvSpPr/>
          <p:nvPr userDrawn="1"/>
        </p:nvSpPr>
        <p:spPr>
          <a:xfrm>
            <a:off x="6096000" y="0"/>
            <a:ext cx="4132997" cy="1089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8159087" y="-1"/>
            <a:ext cx="4032913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D6FA-6FC8-C773-1387-E31429E566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714682"/>
            <a:ext cx="6654466" cy="5421005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42BF06-D402-0AEC-B09D-C8268D27C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0925" y="742960"/>
            <a:ext cx="2569238" cy="5392728"/>
          </a:xfrm>
        </p:spPr>
        <p:txBody>
          <a:bodyPr/>
          <a:lstStyle>
            <a:lvl1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 here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6EF221-D4F2-4312-239D-2C1948B6FF8C}"/>
              </a:ext>
            </a:extLst>
          </p:cNvPr>
          <p:cNvCxnSpPr>
            <a:cxnSpLocks/>
          </p:cNvCxnSpPr>
          <p:nvPr userDrawn="1"/>
        </p:nvCxnSpPr>
        <p:spPr>
          <a:xfrm>
            <a:off x="11370387" y="6407302"/>
            <a:ext cx="6625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46E17FE-6627-FF6D-857A-B1A07A79F82D}"/>
              </a:ext>
            </a:extLst>
          </p:cNvPr>
          <p:cNvSpPr txBox="1"/>
          <p:nvPr userDrawn="1"/>
        </p:nvSpPr>
        <p:spPr>
          <a:xfrm>
            <a:off x="11239931" y="6529827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54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5372D51-D33B-9B9F-5600-A4A31D4E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48" y="56161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70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D84686-1807-A282-312F-C2BDDB1D2C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E88B2-0CB6-2C95-878C-F2AAA04DB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7" y="2165638"/>
            <a:ext cx="10728325" cy="2167023"/>
          </a:xfrm>
        </p:spPr>
        <p:txBody>
          <a:bodyPr anchor="t"/>
          <a:lstStyle>
            <a:lvl1pPr algn="l">
              <a:lnSpc>
                <a:spcPct val="80000"/>
              </a:lnSpc>
              <a:defRPr sz="8000"/>
            </a:lvl1pPr>
          </a:lstStyle>
          <a:p>
            <a:r>
              <a:rPr lang="en-US" dirty="0"/>
              <a:t>Add presentation title on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9115-DE8D-25A6-610B-54C4F9F7B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4574766"/>
            <a:ext cx="10728325" cy="1560922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EC66EF-C42A-AD33-343F-330D38705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4050" y="595909"/>
            <a:ext cx="3186113" cy="226438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date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48ABA6-2047-84D2-ACE4-55F12E293F2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1" b="32379"/>
          <a:stretch/>
        </p:blipFill>
        <p:spPr bwMode="auto">
          <a:xfrm>
            <a:off x="404468" y="409560"/>
            <a:ext cx="3634343" cy="13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470F4F-39BB-EFB5-DBC2-118F6F93D6FB}"/>
              </a:ext>
            </a:extLst>
          </p:cNvPr>
          <p:cNvSpPr txBox="1"/>
          <p:nvPr userDrawn="1"/>
        </p:nvSpPr>
        <p:spPr>
          <a:xfrm>
            <a:off x="10012680" y="6629400"/>
            <a:ext cx="2091690" cy="203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00" baseline="0">
                <a:solidFill>
                  <a:schemeClr val="bg1"/>
                </a:solidFill>
              </a:rPr>
              <a:t>© GlobalPlatform 2023 | Confidential </a:t>
            </a:r>
          </a:p>
        </p:txBody>
      </p:sp>
    </p:spTree>
    <p:extLst>
      <p:ext uri="{BB962C8B-B14F-4D97-AF65-F5344CB8AC3E}">
        <p14:creationId xmlns:p14="http://schemas.microsoft.com/office/powerpoint/2010/main" val="819721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&amp;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77340" y="1440181"/>
            <a:ext cx="9757094" cy="1303020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45E58A-1FA5-C73D-D2F1-3E63CB2763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577338" y="3086100"/>
            <a:ext cx="9757093" cy="1303021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34CEFC-D970-268B-099B-BEE4B93F448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577338" y="4732020"/>
            <a:ext cx="9757096" cy="135794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433660-E2D9-66E0-06D3-B77CA520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824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20995-412A-1301-0867-423548B4E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26" b="7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26C06E-7E06-D40D-DE4E-10C3F420FEA8}"/>
              </a:ext>
            </a:extLst>
          </p:cNvPr>
          <p:cNvSpPr/>
          <p:nvPr userDrawn="1"/>
        </p:nvSpPr>
        <p:spPr>
          <a:xfrm>
            <a:off x="8724773" y="6032304"/>
            <a:ext cx="214786" cy="210395"/>
          </a:xfrm>
          <a:custGeom>
            <a:avLst/>
            <a:gdLst>
              <a:gd name="connsiteX0" fmla="*/ 199168 w 316801"/>
              <a:gd name="connsiteY0" fmla="*/ 0 h 310324"/>
              <a:gd name="connsiteX1" fmla="*/ 316801 w 316801"/>
              <a:gd name="connsiteY1" fmla="*/ 155162 h 310324"/>
              <a:gd name="connsiteX2" fmla="*/ 199168 w 316801"/>
              <a:gd name="connsiteY2" fmla="*/ 310325 h 310324"/>
              <a:gd name="connsiteX3" fmla="*/ 168688 w 316801"/>
              <a:gd name="connsiteY3" fmla="*/ 310325 h 310324"/>
              <a:gd name="connsiteX4" fmla="*/ 223171 w 316801"/>
              <a:gd name="connsiteY4" fmla="*/ 238411 h 310324"/>
              <a:gd name="connsiteX5" fmla="*/ 276797 w 316801"/>
              <a:gd name="connsiteY5" fmla="*/ 168212 h 310324"/>
              <a:gd name="connsiteX6" fmla="*/ 0 w 316801"/>
              <a:gd name="connsiteY6" fmla="*/ 168212 h 310324"/>
              <a:gd name="connsiteX7" fmla="*/ 0 w 316801"/>
              <a:gd name="connsiteY7" fmla="*/ 142018 h 310324"/>
              <a:gd name="connsiteX8" fmla="*/ 276701 w 316801"/>
              <a:gd name="connsiteY8" fmla="*/ 142018 h 310324"/>
              <a:gd name="connsiteX9" fmla="*/ 223076 w 316801"/>
              <a:gd name="connsiteY9" fmla="*/ 71819 h 310324"/>
              <a:gd name="connsiteX10" fmla="*/ 168593 w 316801"/>
              <a:gd name="connsiteY10" fmla="*/ 0 h 310324"/>
              <a:gd name="connsiteX11" fmla="*/ 199073 w 316801"/>
              <a:gd name="connsiteY11" fmla="*/ 0 h 31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801" h="310324">
                <a:moveTo>
                  <a:pt x="199168" y="0"/>
                </a:moveTo>
                <a:lnTo>
                  <a:pt x="316801" y="155162"/>
                </a:lnTo>
                <a:lnTo>
                  <a:pt x="199168" y="310325"/>
                </a:lnTo>
                <a:lnTo>
                  <a:pt x="168688" y="310325"/>
                </a:lnTo>
                <a:lnTo>
                  <a:pt x="223171" y="238411"/>
                </a:lnTo>
                <a:lnTo>
                  <a:pt x="276797" y="168212"/>
                </a:lnTo>
                <a:lnTo>
                  <a:pt x="0" y="168212"/>
                </a:lnTo>
                <a:lnTo>
                  <a:pt x="0" y="142018"/>
                </a:lnTo>
                <a:lnTo>
                  <a:pt x="276701" y="142018"/>
                </a:lnTo>
                <a:lnTo>
                  <a:pt x="223076" y="71819"/>
                </a:lnTo>
                <a:lnTo>
                  <a:pt x="168593" y="0"/>
                </a:lnTo>
                <a:lnTo>
                  <a:pt x="199073" y="0"/>
                </a:lnTo>
                <a:close/>
              </a:path>
            </a:pathLst>
          </a:custGeom>
          <a:solidFill>
            <a:srgbClr val="0588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hlinkClick r:id="rId3"/>
            <a:extLst>
              <a:ext uri="{FF2B5EF4-FFF2-40B4-BE49-F238E27FC236}">
                <a16:creationId xmlns:a16="http://schemas.microsoft.com/office/drawing/2014/main" id="{38C0D867-90D1-AA7C-7969-67498AAA34A3}"/>
              </a:ext>
            </a:extLst>
          </p:cNvPr>
          <p:cNvSpPr/>
          <p:nvPr userDrawn="1"/>
        </p:nvSpPr>
        <p:spPr>
          <a:xfrm>
            <a:off x="8976367" y="6032304"/>
            <a:ext cx="2483796" cy="272648"/>
          </a:xfrm>
          <a:custGeom>
            <a:avLst/>
            <a:gdLst>
              <a:gd name="connsiteX0" fmla="*/ 2943702 w 3663506"/>
              <a:gd name="connsiteY0" fmla="*/ 276225 h 402145"/>
              <a:gd name="connsiteX1" fmla="*/ 2982469 w 3663506"/>
              <a:gd name="connsiteY1" fmla="*/ 276225 h 402145"/>
              <a:gd name="connsiteX2" fmla="*/ 2982469 w 3663506"/>
              <a:gd name="connsiteY2" fmla="*/ 310229 h 402145"/>
              <a:gd name="connsiteX3" fmla="*/ 2943702 w 3663506"/>
              <a:gd name="connsiteY3" fmla="*/ 310229 h 402145"/>
              <a:gd name="connsiteX4" fmla="*/ 1753172 w 3663506"/>
              <a:gd name="connsiteY4" fmla="*/ 189071 h 402145"/>
              <a:gd name="connsiteX5" fmla="*/ 1734884 w 3663506"/>
              <a:gd name="connsiteY5" fmla="*/ 195167 h 402145"/>
              <a:gd name="connsiteX6" fmla="*/ 1672591 w 3663506"/>
              <a:gd name="connsiteY6" fmla="*/ 204311 h 402145"/>
              <a:gd name="connsiteX7" fmla="*/ 1620775 w 3663506"/>
              <a:gd name="connsiteY7" fmla="*/ 250507 h 402145"/>
              <a:gd name="connsiteX8" fmla="*/ 1635158 w 3663506"/>
              <a:gd name="connsiteY8" fmla="*/ 282987 h 402145"/>
              <a:gd name="connsiteX9" fmla="*/ 1675258 w 3663506"/>
              <a:gd name="connsiteY9" fmla="*/ 294989 h 402145"/>
              <a:gd name="connsiteX10" fmla="*/ 1728598 w 3663506"/>
              <a:gd name="connsiteY10" fmla="*/ 277558 h 402145"/>
              <a:gd name="connsiteX11" fmla="*/ 1753172 w 3663506"/>
              <a:gd name="connsiteY11" fmla="*/ 230505 h 402145"/>
              <a:gd name="connsiteX12" fmla="*/ 1040321 w 3663506"/>
              <a:gd name="connsiteY12" fmla="*/ 189071 h 402145"/>
              <a:gd name="connsiteX13" fmla="*/ 1022033 w 3663506"/>
              <a:gd name="connsiteY13" fmla="*/ 195167 h 402145"/>
              <a:gd name="connsiteX14" fmla="*/ 959740 w 3663506"/>
              <a:gd name="connsiteY14" fmla="*/ 204311 h 402145"/>
              <a:gd name="connsiteX15" fmla="*/ 907924 w 3663506"/>
              <a:gd name="connsiteY15" fmla="*/ 250507 h 402145"/>
              <a:gd name="connsiteX16" fmla="*/ 922306 w 3663506"/>
              <a:gd name="connsiteY16" fmla="*/ 282987 h 402145"/>
              <a:gd name="connsiteX17" fmla="*/ 962407 w 3663506"/>
              <a:gd name="connsiteY17" fmla="*/ 294989 h 402145"/>
              <a:gd name="connsiteX18" fmla="*/ 1015747 w 3663506"/>
              <a:gd name="connsiteY18" fmla="*/ 277558 h 402145"/>
              <a:gd name="connsiteX19" fmla="*/ 1040321 w 3663506"/>
              <a:gd name="connsiteY19" fmla="*/ 230505 h 402145"/>
              <a:gd name="connsiteX20" fmla="*/ 3561970 w 3663506"/>
              <a:gd name="connsiteY20" fmla="*/ 103251 h 402145"/>
              <a:gd name="connsiteX21" fmla="*/ 3508344 w 3663506"/>
              <a:gd name="connsiteY21" fmla="*/ 127253 h 402145"/>
              <a:gd name="connsiteX22" fmla="*/ 3488723 w 3663506"/>
              <a:gd name="connsiteY22" fmla="*/ 195262 h 402145"/>
              <a:gd name="connsiteX23" fmla="*/ 3508344 w 3663506"/>
              <a:gd name="connsiteY23" fmla="*/ 266033 h 402145"/>
              <a:gd name="connsiteX24" fmla="*/ 3561970 w 3663506"/>
              <a:gd name="connsiteY24" fmla="*/ 292417 h 402145"/>
              <a:gd name="connsiteX25" fmla="*/ 3616643 w 3663506"/>
              <a:gd name="connsiteY25" fmla="*/ 266318 h 402145"/>
              <a:gd name="connsiteX26" fmla="*/ 3616643 w 3663506"/>
              <a:gd name="connsiteY26" fmla="*/ 266223 h 402145"/>
              <a:gd name="connsiteX27" fmla="*/ 3637313 w 3663506"/>
              <a:gd name="connsiteY27" fmla="*/ 196024 h 402145"/>
              <a:gd name="connsiteX28" fmla="*/ 3616834 w 3663506"/>
              <a:gd name="connsiteY28" fmla="*/ 127634 h 402145"/>
              <a:gd name="connsiteX29" fmla="*/ 3561970 w 3663506"/>
              <a:gd name="connsiteY29" fmla="*/ 103251 h 402145"/>
              <a:gd name="connsiteX30" fmla="*/ 1346550 w 3663506"/>
              <a:gd name="connsiteY30" fmla="*/ 103251 h 402145"/>
              <a:gd name="connsiteX31" fmla="*/ 1291876 w 3663506"/>
              <a:gd name="connsiteY31" fmla="*/ 127825 h 402145"/>
              <a:gd name="connsiteX32" fmla="*/ 1271207 w 3663506"/>
              <a:gd name="connsiteY32" fmla="*/ 196024 h 402145"/>
              <a:gd name="connsiteX33" fmla="*/ 1291876 w 3663506"/>
              <a:gd name="connsiteY33" fmla="*/ 266223 h 402145"/>
              <a:gd name="connsiteX34" fmla="*/ 1346550 w 3663506"/>
              <a:gd name="connsiteY34" fmla="*/ 292322 h 402145"/>
              <a:gd name="connsiteX35" fmla="*/ 1399890 w 3663506"/>
              <a:gd name="connsiteY35" fmla="*/ 265556 h 402145"/>
              <a:gd name="connsiteX36" fmla="*/ 1399985 w 3663506"/>
              <a:gd name="connsiteY36" fmla="*/ 265556 h 402145"/>
              <a:gd name="connsiteX37" fmla="*/ 1419797 w 3663506"/>
              <a:gd name="connsiteY37" fmla="*/ 193833 h 402145"/>
              <a:gd name="connsiteX38" fmla="*/ 1400366 w 3663506"/>
              <a:gd name="connsiteY38" fmla="*/ 126968 h 402145"/>
              <a:gd name="connsiteX39" fmla="*/ 1346550 w 3663506"/>
              <a:gd name="connsiteY39" fmla="*/ 103251 h 402145"/>
              <a:gd name="connsiteX40" fmla="*/ 734759 w 3663506"/>
              <a:gd name="connsiteY40" fmla="*/ 103251 h 402145"/>
              <a:gd name="connsiteX41" fmla="*/ 680085 w 3663506"/>
              <a:gd name="connsiteY41" fmla="*/ 127826 h 402145"/>
              <a:gd name="connsiteX42" fmla="*/ 659416 w 3663506"/>
              <a:gd name="connsiteY42" fmla="*/ 196025 h 402145"/>
              <a:gd name="connsiteX43" fmla="*/ 680085 w 3663506"/>
              <a:gd name="connsiteY43" fmla="*/ 266224 h 402145"/>
              <a:gd name="connsiteX44" fmla="*/ 734759 w 3663506"/>
              <a:gd name="connsiteY44" fmla="*/ 292322 h 402145"/>
              <a:gd name="connsiteX45" fmla="*/ 788099 w 3663506"/>
              <a:gd name="connsiteY45" fmla="*/ 265557 h 402145"/>
              <a:gd name="connsiteX46" fmla="*/ 788194 w 3663506"/>
              <a:gd name="connsiteY46" fmla="*/ 265557 h 402145"/>
              <a:gd name="connsiteX47" fmla="*/ 808006 w 3663506"/>
              <a:gd name="connsiteY47" fmla="*/ 193834 h 402145"/>
              <a:gd name="connsiteX48" fmla="*/ 788575 w 3663506"/>
              <a:gd name="connsiteY48" fmla="*/ 126968 h 402145"/>
              <a:gd name="connsiteX49" fmla="*/ 734759 w 3663506"/>
              <a:gd name="connsiteY49" fmla="*/ 103251 h 402145"/>
              <a:gd name="connsiteX50" fmla="*/ 99441 w 3663506"/>
              <a:gd name="connsiteY50" fmla="*/ 103251 h 402145"/>
              <a:gd name="connsiteX51" fmla="*/ 45815 w 3663506"/>
              <a:gd name="connsiteY51" fmla="*/ 127253 h 402145"/>
              <a:gd name="connsiteX52" fmla="*/ 26194 w 3663506"/>
              <a:gd name="connsiteY52" fmla="*/ 195262 h 402145"/>
              <a:gd name="connsiteX53" fmla="*/ 45815 w 3663506"/>
              <a:gd name="connsiteY53" fmla="*/ 266033 h 402145"/>
              <a:gd name="connsiteX54" fmla="*/ 99441 w 3663506"/>
              <a:gd name="connsiteY54" fmla="*/ 292417 h 402145"/>
              <a:gd name="connsiteX55" fmla="*/ 154115 w 3663506"/>
              <a:gd name="connsiteY55" fmla="*/ 266318 h 402145"/>
              <a:gd name="connsiteX56" fmla="*/ 154115 w 3663506"/>
              <a:gd name="connsiteY56" fmla="*/ 266223 h 402145"/>
              <a:gd name="connsiteX57" fmla="*/ 174784 w 3663506"/>
              <a:gd name="connsiteY57" fmla="*/ 196024 h 402145"/>
              <a:gd name="connsiteX58" fmla="*/ 154305 w 3663506"/>
              <a:gd name="connsiteY58" fmla="*/ 127634 h 402145"/>
              <a:gd name="connsiteX59" fmla="*/ 99441 w 3663506"/>
              <a:gd name="connsiteY59" fmla="*/ 103251 h 402145"/>
              <a:gd name="connsiteX60" fmla="*/ 3149347 w 3663506"/>
              <a:gd name="connsiteY60" fmla="*/ 101917 h 402145"/>
              <a:gd name="connsiteX61" fmla="*/ 3091435 w 3663506"/>
              <a:gd name="connsiteY61" fmla="*/ 127825 h 402145"/>
              <a:gd name="connsiteX62" fmla="*/ 3070099 w 3663506"/>
              <a:gd name="connsiteY62" fmla="*/ 197739 h 402145"/>
              <a:gd name="connsiteX63" fmla="*/ 3091625 w 3663506"/>
              <a:gd name="connsiteY63" fmla="*/ 267652 h 402145"/>
              <a:gd name="connsiteX64" fmla="*/ 3149347 w 3663506"/>
              <a:gd name="connsiteY64" fmla="*/ 293560 h 402145"/>
              <a:gd name="connsiteX65" fmla="*/ 3207259 w 3663506"/>
              <a:gd name="connsiteY65" fmla="*/ 267367 h 402145"/>
              <a:gd name="connsiteX66" fmla="*/ 3207259 w 3663506"/>
              <a:gd name="connsiteY66" fmla="*/ 267557 h 402145"/>
              <a:gd name="connsiteX67" fmla="*/ 3228595 w 3663506"/>
              <a:gd name="connsiteY67" fmla="*/ 196977 h 402145"/>
              <a:gd name="connsiteX68" fmla="*/ 3207259 w 3663506"/>
              <a:gd name="connsiteY68" fmla="*/ 127444 h 402145"/>
              <a:gd name="connsiteX69" fmla="*/ 3149347 w 3663506"/>
              <a:gd name="connsiteY69" fmla="*/ 101917 h 402145"/>
              <a:gd name="connsiteX70" fmla="*/ 2240376 w 3663506"/>
              <a:gd name="connsiteY70" fmla="*/ 101917 h 402145"/>
              <a:gd name="connsiteX71" fmla="*/ 2182464 w 3663506"/>
              <a:gd name="connsiteY71" fmla="*/ 127825 h 402145"/>
              <a:gd name="connsiteX72" fmla="*/ 2161128 w 3663506"/>
              <a:gd name="connsiteY72" fmla="*/ 197739 h 402145"/>
              <a:gd name="connsiteX73" fmla="*/ 2182654 w 3663506"/>
              <a:gd name="connsiteY73" fmla="*/ 267652 h 402145"/>
              <a:gd name="connsiteX74" fmla="*/ 2240376 w 3663506"/>
              <a:gd name="connsiteY74" fmla="*/ 293560 h 402145"/>
              <a:gd name="connsiteX75" fmla="*/ 2298288 w 3663506"/>
              <a:gd name="connsiteY75" fmla="*/ 267367 h 402145"/>
              <a:gd name="connsiteX76" fmla="*/ 2298288 w 3663506"/>
              <a:gd name="connsiteY76" fmla="*/ 267557 h 402145"/>
              <a:gd name="connsiteX77" fmla="*/ 2319624 w 3663506"/>
              <a:gd name="connsiteY77" fmla="*/ 196977 h 402145"/>
              <a:gd name="connsiteX78" fmla="*/ 2298288 w 3663506"/>
              <a:gd name="connsiteY78" fmla="*/ 127444 h 402145"/>
              <a:gd name="connsiteX79" fmla="*/ 2240376 w 3663506"/>
              <a:gd name="connsiteY79" fmla="*/ 101917 h 402145"/>
              <a:gd name="connsiteX80" fmla="*/ 468631 w 3663506"/>
              <a:gd name="connsiteY80" fmla="*/ 101917 h 402145"/>
              <a:gd name="connsiteX81" fmla="*/ 410719 w 3663506"/>
              <a:gd name="connsiteY81" fmla="*/ 127825 h 402145"/>
              <a:gd name="connsiteX82" fmla="*/ 389383 w 3663506"/>
              <a:gd name="connsiteY82" fmla="*/ 197739 h 402145"/>
              <a:gd name="connsiteX83" fmla="*/ 410909 w 3663506"/>
              <a:gd name="connsiteY83" fmla="*/ 267652 h 402145"/>
              <a:gd name="connsiteX84" fmla="*/ 468631 w 3663506"/>
              <a:gd name="connsiteY84" fmla="*/ 293560 h 402145"/>
              <a:gd name="connsiteX85" fmla="*/ 526543 w 3663506"/>
              <a:gd name="connsiteY85" fmla="*/ 267367 h 402145"/>
              <a:gd name="connsiteX86" fmla="*/ 526543 w 3663506"/>
              <a:gd name="connsiteY86" fmla="*/ 267557 h 402145"/>
              <a:gd name="connsiteX87" fmla="*/ 547879 w 3663506"/>
              <a:gd name="connsiteY87" fmla="*/ 196977 h 402145"/>
              <a:gd name="connsiteX88" fmla="*/ 526543 w 3663506"/>
              <a:gd name="connsiteY88" fmla="*/ 127444 h 402145"/>
              <a:gd name="connsiteX89" fmla="*/ 468631 w 3663506"/>
              <a:gd name="connsiteY89" fmla="*/ 101917 h 402145"/>
              <a:gd name="connsiteX90" fmla="*/ 3558827 w 3663506"/>
              <a:gd name="connsiteY90" fmla="*/ 80581 h 402145"/>
              <a:gd name="connsiteX91" fmla="*/ 3608071 w 3663506"/>
              <a:gd name="connsiteY91" fmla="*/ 94773 h 402145"/>
              <a:gd name="connsiteX92" fmla="*/ 3639027 w 3663506"/>
              <a:gd name="connsiteY92" fmla="*/ 132873 h 402145"/>
              <a:gd name="connsiteX93" fmla="*/ 3639027 w 3663506"/>
              <a:gd name="connsiteY93" fmla="*/ 85344 h 402145"/>
              <a:gd name="connsiteX94" fmla="*/ 3639122 w 3663506"/>
              <a:gd name="connsiteY94" fmla="*/ 85439 h 402145"/>
              <a:gd name="connsiteX95" fmla="*/ 3663506 w 3663506"/>
              <a:gd name="connsiteY95" fmla="*/ 85439 h 402145"/>
              <a:gd name="connsiteX96" fmla="*/ 3663506 w 3663506"/>
              <a:gd name="connsiteY96" fmla="*/ 307657 h 402145"/>
              <a:gd name="connsiteX97" fmla="*/ 3637313 w 3663506"/>
              <a:gd name="connsiteY97" fmla="*/ 378428 h 402145"/>
              <a:gd name="connsiteX98" fmla="*/ 3562827 w 3663506"/>
              <a:gd name="connsiteY98" fmla="*/ 402145 h 402145"/>
              <a:gd name="connsiteX99" fmla="*/ 3499200 w 3663506"/>
              <a:gd name="connsiteY99" fmla="*/ 385572 h 402145"/>
              <a:gd name="connsiteX100" fmla="*/ 3471292 w 3663506"/>
              <a:gd name="connsiteY100" fmla="*/ 341090 h 402145"/>
              <a:gd name="connsiteX101" fmla="*/ 3496533 w 3663506"/>
              <a:gd name="connsiteY101" fmla="*/ 341090 h 402145"/>
              <a:gd name="connsiteX102" fmla="*/ 3563589 w 3663506"/>
              <a:gd name="connsiteY102" fmla="*/ 381190 h 402145"/>
              <a:gd name="connsiteX103" fmla="*/ 3619787 w 3663506"/>
              <a:gd name="connsiteY103" fmla="*/ 363759 h 402145"/>
              <a:gd name="connsiteX104" fmla="*/ 3638075 w 3663506"/>
              <a:gd name="connsiteY104" fmla="*/ 309753 h 402145"/>
              <a:gd name="connsiteX105" fmla="*/ 3638075 w 3663506"/>
              <a:gd name="connsiteY105" fmla="*/ 264033 h 402145"/>
              <a:gd name="connsiteX106" fmla="*/ 3606928 w 3663506"/>
              <a:gd name="connsiteY106" fmla="*/ 301085 h 402145"/>
              <a:gd name="connsiteX107" fmla="*/ 3559684 w 3663506"/>
              <a:gd name="connsiteY107" fmla="*/ 314991 h 402145"/>
              <a:gd name="connsiteX108" fmla="*/ 3488627 w 3663506"/>
              <a:gd name="connsiteY108" fmla="*/ 281463 h 402145"/>
              <a:gd name="connsiteX109" fmla="*/ 3462529 w 3663506"/>
              <a:gd name="connsiteY109" fmla="*/ 195167 h 402145"/>
              <a:gd name="connsiteX110" fmla="*/ 3489104 w 3663506"/>
              <a:gd name="connsiteY110" fmla="*/ 111918 h 402145"/>
              <a:gd name="connsiteX111" fmla="*/ 3558827 w 3663506"/>
              <a:gd name="connsiteY111" fmla="*/ 80581 h 402145"/>
              <a:gd name="connsiteX112" fmla="*/ 1349979 w 3663506"/>
              <a:gd name="connsiteY112" fmla="*/ 80581 h 402145"/>
              <a:gd name="connsiteX113" fmla="*/ 1419702 w 3663506"/>
              <a:gd name="connsiteY113" fmla="*/ 111537 h 402145"/>
              <a:gd name="connsiteX114" fmla="*/ 1419797 w 3663506"/>
              <a:gd name="connsiteY114" fmla="*/ 111537 h 402145"/>
              <a:gd name="connsiteX115" fmla="*/ 1445991 w 3663506"/>
              <a:gd name="connsiteY115" fmla="*/ 193929 h 402145"/>
              <a:gd name="connsiteX116" fmla="*/ 1419797 w 3663506"/>
              <a:gd name="connsiteY116" fmla="*/ 281082 h 402145"/>
              <a:gd name="connsiteX117" fmla="*/ 1348741 w 3663506"/>
              <a:gd name="connsiteY117" fmla="*/ 315087 h 402145"/>
              <a:gd name="connsiteX118" fmla="*/ 1303402 w 3663506"/>
              <a:gd name="connsiteY118" fmla="*/ 302895 h 402145"/>
              <a:gd name="connsiteX119" fmla="*/ 1272446 w 3663506"/>
              <a:gd name="connsiteY119" fmla="*/ 269367 h 402145"/>
              <a:gd name="connsiteX120" fmla="*/ 1272446 w 3663506"/>
              <a:gd name="connsiteY120" fmla="*/ 399192 h 402145"/>
              <a:gd name="connsiteX121" fmla="*/ 1246347 w 3663506"/>
              <a:gd name="connsiteY121" fmla="*/ 399192 h 402145"/>
              <a:gd name="connsiteX122" fmla="*/ 1246347 w 3663506"/>
              <a:gd name="connsiteY122" fmla="*/ 85439 h 402145"/>
              <a:gd name="connsiteX123" fmla="*/ 1269397 w 3663506"/>
              <a:gd name="connsiteY123" fmla="*/ 85439 h 402145"/>
              <a:gd name="connsiteX124" fmla="*/ 1269397 w 3663506"/>
              <a:gd name="connsiteY124" fmla="*/ 133350 h 402145"/>
              <a:gd name="connsiteX125" fmla="*/ 1300354 w 3663506"/>
              <a:gd name="connsiteY125" fmla="*/ 94964 h 402145"/>
              <a:gd name="connsiteX126" fmla="*/ 1349979 w 3663506"/>
              <a:gd name="connsiteY126" fmla="*/ 80581 h 402145"/>
              <a:gd name="connsiteX127" fmla="*/ 96298 w 3663506"/>
              <a:gd name="connsiteY127" fmla="*/ 80581 h 402145"/>
              <a:gd name="connsiteX128" fmla="*/ 145542 w 3663506"/>
              <a:gd name="connsiteY128" fmla="*/ 94773 h 402145"/>
              <a:gd name="connsiteX129" fmla="*/ 176498 w 3663506"/>
              <a:gd name="connsiteY129" fmla="*/ 132873 h 402145"/>
              <a:gd name="connsiteX130" fmla="*/ 176498 w 3663506"/>
              <a:gd name="connsiteY130" fmla="*/ 85344 h 402145"/>
              <a:gd name="connsiteX131" fmla="*/ 176594 w 3663506"/>
              <a:gd name="connsiteY131" fmla="*/ 85439 h 402145"/>
              <a:gd name="connsiteX132" fmla="*/ 200978 w 3663506"/>
              <a:gd name="connsiteY132" fmla="*/ 85439 h 402145"/>
              <a:gd name="connsiteX133" fmla="*/ 200978 w 3663506"/>
              <a:gd name="connsiteY133" fmla="*/ 307657 h 402145"/>
              <a:gd name="connsiteX134" fmla="*/ 174784 w 3663506"/>
              <a:gd name="connsiteY134" fmla="*/ 378428 h 402145"/>
              <a:gd name="connsiteX135" fmla="*/ 100298 w 3663506"/>
              <a:gd name="connsiteY135" fmla="*/ 402145 h 402145"/>
              <a:gd name="connsiteX136" fmla="*/ 36671 w 3663506"/>
              <a:gd name="connsiteY136" fmla="*/ 385572 h 402145"/>
              <a:gd name="connsiteX137" fmla="*/ 8763 w 3663506"/>
              <a:gd name="connsiteY137" fmla="*/ 341090 h 402145"/>
              <a:gd name="connsiteX138" fmla="*/ 34004 w 3663506"/>
              <a:gd name="connsiteY138" fmla="*/ 341090 h 402145"/>
              <a:gd name="connsiteX139" fmla="*/ 101060 w 3663506"/>
              <a:gd name="connsiteY139" fmla="*/ 381190 h 402145"/>
              <a:gd name="connsiteX140" fmla="*/ 157258 w 3663506"/>
              <a:gd name="connsiteY140" fmla="*/ 363759 h 402145"/>
              <a:gd name="connsiteX141" fmla="*/ 175546 w 3663506"/>
              <a:gd name="connsiteY141" fmla="*/ 309753 h 402145"/>
              <a:gd name="connsiteX142" fmla="*/ 175546 w 3663506"/>
              <a:gd name="connsiteY142" fmla="*/ 264033 h 402145"/>
              <a:gd name="connsiteX143" fmla="*/ 144399 w 3663506"/>
              <a:gd name="connsiteY143" fmla="*/ 301085 h 402145"/>
              <a:gd name="connsiteX144" fmla="*/ 97155 w 3663506"/>
              <a:gd name="connsiteY144" fmla="*/ 314991 h 402145"/>
              <a:gd name="connsiteX145" fmla="*/ 26099 w 3663506"/>
              <a:gd name="connsiteY145" fmla="*/ 281463 h 402145"/>
              <a:gd name="connsiteX146" fmla="*/ 0 w 3663506"/>
              <a:gd name="connsiteY146" fmla="*/ 195167 h 402145"/>
              <a:gd name="connsiteX147" fmla="*/ 26575 w 3663506"/>
              <a:gd name="connsiteY147" fmla="*/ 111918 h 402145"/>
              <a:gd name="connsiteX148" fmla="*/ 96298 w 3663506"/>
              <a:gd name="connsiteY148" fmla="*/ 80581 h 402145"/>
              <a:gd name="connsiteX149" fmla="*/ 3149728 w 3663506"/>
              <a:gd name="connsiteY149" fmla="*/ 79724 h 402145"/>
              <a:gd name="connsiteX150" fmla="*/ 3225928 w 3663506"/>
              <a:gd name="connsiteY150" fmla="*/ 111538 h 402145"/>
              <a:gd name="connsiteX151" fmla="*/ 3254693 w 3663506"/>
              <a:gd name="connsiteY151" fmla="*/ 196977 h 402145"/>
              <a:gd name="connsiteX152" fmla="*/ 3225451 w 3663506"/>
              <a:gd name="connsiteY152" fmla="*/ 282797 h 402145"/>
              <a:gd name="connsiteX153" fmla="*/ 3149251 w 3663506"/>
              <a:gd name="connsiteY153" fmla="*/ 315944 h 402145"/>
              <a:gd name="connsiteX154" fmla="*/ 3072956 w 3663506"/>
              <a:gd name="connsiteY154" fmla="*/ 283273 h 402145"/>
              <a:gd name="connsiteX155" fmla="*/ 3073051 w 3663506"/>
              <a:gd name="connsiteY155" fmla="*/ 283273 h 402145"/>
              <a:gd name="connsiteX156" fmla="*/ 3043905 w 3663506"/>
              <a:gd name="connsiteY156" fmla="*/ 197834 h 402145"/>
              <a:gd name="connsiteX157" fmla="*/ 3073051 w 3663506"/>
              <a:gd name="connsiteY157" fmla="*/ 111538 h 402145"/>
              <a:gd name="connsiteX158" fmla="*/ 3149728 w 3663506"/>
              <a:gd name="connsiteY158" fmla="*/ 79724 h 402145"/>
              <a:gd name="connsiteX159" fmla="*/ 2662143 w 3663506"/>
              <a:gd name="connsiteY159" fmla="*/ 79724 h 402145"/>
              <a:gd name="connsiteX160" fmla="*/ 2727484 w 3663506"/>
              <a:gd name="connsiteY160" fmla="*/ 128968 h 402145"/>
              <a:gd name="connsiteX161" fmla="*/ 2799398 w 3663506"/>
              <a:gd name="connsiteY161" fmla="*/ 79724 h 402145"/>
              <a:gd name="connsiteX162" fmla="*/ 2850643 w 3663506"/>
              <a:gd name="connsiteY162" fmla="*/ 99536 h 402145"/>
              <a:gd name="connsiteX163" fmla="*/ 2868264 w 3663506"/>
              <a:gd name="connsiteY163" fmla="*/ 157734 h 402145"/>
              <a:gd name="connsiteX164" fmla="*/ 2868264 w 3663506"/>
              <a:gd name="connsiteY164" fmla="*/ 310229 h 402145"/>
              <a:gd name="connsiteX165" fmla="*/ 2842070 w 3663506"/>
              <a:gd name="connsiteY165" fmla="*/ 310229 h 402145"/>
              <a:gd name="connsiteX166" fmla="*/ 2842070 w 3663506"/>
              <a:gd name="connsiteY166" fmla="*/ 158210 h 402145"/>
              <a:gd name="connsiteX167" fmla="*/ 2792445 w 3663506"/>
              <a:gd name="connsiteY167" fmla="*/ 102870 h 402145"/>
              <a:gd name="connsiteX168" fmla="*/ 2747963 w 3663506"/>
              <a:gd name="connsiteY168" fmla="*/ 123825 h 402145"/>
              <a:gd name="connsiteX169" fmla="*/ 2731009 w 3663506"/>
              <a:gd name="connsiteY169" fmla="*/ 185737 h 402145"/>
              <a:gd name="connsiteX170" fmla="*/ 2731009 w 3663506"/>
              <a:gd name="connsiteY170" fmla="*/ 310324 h 402145"/>
              <a:gd name="connsiteX171" fmla="*/ 2704815 w 3663506"/>
              <a:gd name="connsiteY171" fmla="*/ 310324 h 402145"/>
              <a:gd name="connsiteX172" fmla="*/ 2704815 w 3663506"/>
              <a:gd name="connsiteY172" fmla="*/ 158305 h 402145"/>
              <a:gd name="connsiteX173" fmla="*/ 2655190 w 3663506"/>
              <a:gd name="connsiteY173" fmla="*/ 102965 h 402145"/>
              <a:gd name="connsiteX174" fmla="*/ 2610994 w 3663506"/>
              <a:gd name="connsiteY174" fmla="*/ 124492 h 402145"/>
              <a:gd name="connsiteX175" fmla="*/ 2593753 w 3663506"/>
              <a:gd name="connsiteY175" fmla="*/ 186975 h 402145"/>
              <a:gd name="connsiteX176" fmla="*/ 2593753 w 3663506"/>
              <a:gd name="connsiteY176" fmla="*/ 310324 h 402145"/>
              <a:gd name="connsiteX177" fmla="*/ 2567655 w 3663506"/>
              <a:gd name="connsiteY177" fmla="*/ 310324 h 402145"/>
              <a:gd name="connsiteX178" fmla="*/ 2567655 w 3663506"/>
              <a:gd name="connsiteY178" fmla="*/ 85439 h 402145"/>
              <a:gd name="connsiteX179" fmla="*/ 2592896 w 3663506"/>
              <a:gd name="connsiteY179" fmla="*/ 85439 h 402145"/>
              <a:gd name="connsiteX180" fmla="*/ 2591563 w 3663506"/>
              <a:gd name="connsiteY180" fmla="*/ 128111 h 402145"/>
              <a:gd name="connsiteX181" fmla="*/ 2662143 w 3663506"/>
              <a:gd name="connsiteY181" fmla="*/ 79724 h 402145"/>
              <a:gd name="connsiteX182" fmla="*/ 2240757 w 3663506"/>
              <a:gd name="connsiteY182" fmla="*/ 79724 h 402145"/>
              <a:gd name="connsiteX183" fmla="*/ 2316957 w 3663506"/>
              <a:gd name="connsiteY183" fmla="*/ 111538 h 402145"/>
              <a:gd name="connsiteX184" fmla="*/ 2345722 w 3663506"/>
              <a:gd name="connsiteY184" fmla="*/ 196977 h 402145"/>
              <a:gd name="connsiteX185" fmla="*/ 2316480 w 3663506"/>
              <a:gd name="connsiteY185" fmla="*/ 282797 h 402145"/>
              <a:gd name="connsiteX186" fmla="*/ 2240280 w 3663506"/>
              <a:gd name="connsiteY186" fmla="*/ 315944 h 402145"/>
              <a:gd name="connsiteX187" fmla="*/ 2163985 w 3663506"/>
              <a:gd name="connsiteY187" fmla="*/ 283273 h 402145"/>
              <a:gd name="connsiteX188" fmla="*/ 2164080 w 3663506"/>
              <a:gd name="connsiteY188" fmla="*/ 283273 h 402145"/>
              <a:gd name="connsiteX189" fmla="*/ 2134934 w 3663506"/>
              <a:gd name="connsiteY189" fmla="*/ 197834 h 402145"/>
              <a:gd name="connsiteX190" fmla="*/ 2164080 w 3663506"/>
              <a:gd name="connsiteY190" fmla="*/ 111538 h 402145"/>
              <a:gd name="connsiteX191" fmla="*/ 2240757 w 3663506"/>
              <a:gd name="connsiteY191" fmla="*/ 79724 h 402145"/>
              <a:gd name="connsiteX192" fmla="*/ 469012 w 3663506"/>
              <a:gd name="connsiteY192" fmla="*/ 79724 h 402145"/>
              <a:gd name="connsiteX193" fmla="*/ 545212 w 3663506"/>
              <a:gd name="connsiteY193" fmla="*/ 111538 h 402145"/>
              <a:gd name="connsiteX194" fmla="*/ 573977 w 3663506"/>
              <a:gd name="connsiteY194" fmla="*/ 196977 h 402145"/>
              <a:gd name="connsiteX195" fmla="*/ 544736 w 3663506"/>
              <a:gd name="connsiteY195" fmla="*/ 282797 h 402145"/>
              <a:gd name="connsiteX196" fmla="*/ 468536 w 3663506"/>
              <a:gd name="connsiteY196" fmla="*/ 315944 h 402145"/>
              <a:gd name="connsiteX197" fmla="*/ 392240 w 3663506"/>
              <a:gd name="connsiteY197" fmla="*/ 283273 h 402145"/>
              <a:gd name="connsiteX198" fmla="*/ 392336 w 3663506"/>
              <a:gd name="connsiteY198" fmla="*/ 283273 h 402145"/>
              <a:gd name="connsiteX199" fmla="*/ 363189 w 3663506"/>
              <a:gd name="connsiteY199" fmla="*/ 197834 h 402145"/>
              <a:gd name="connsiteX200" fmla="*/ 392336 w 3663506"/>
              <a:gd name="connsiteY200" fmla="*/ 111538 h 402145"/>
              <a:gd name="connsiteX201" fmla="*/ 469012 w 3663506"/>
              <a:gd name="connsiteY201" fmla="*/ 79724 h 402145"/>
              <a:gd name="connsiteX202" fmla="*/ 3416904 w 3663506"/>
              <a:gd name="connsiteY202" fmla="*/ 79343 h 402145"/>
              <a:gd name="connsiteX203" fmla="*/ 3430810 w 3663506"/>
              <a:gd name="connsiteY203" fmla="*/ 80677 h 402145"/>
              <a:gd name="connsiteX204" fmla="*/ 3430810 w 3663506"/>
              <a:gd name="connsiteY204" fmla="*/ 106299 h 402145"/>
              <a:gd name="connsiteX205" fmla="*/ 3412903 w 3663506"/>
              <a:gd name="connsiteY205" fmla="*/ 104965 h 402145"/>
              <a:gd name="connsiteX206" fmla="*/ 3361944 w 3663506"/>
              <a:gd name="connsiteY206" fmla="*/ 126301 h 402145"/>
              <a:gd name="connsiteX207" fmla="*/ 3341465 w 3663506"/>
              <a:gd name="connsiteY207" fmla="*/ 185547 h 402145"/>
              <a:gd name="connsiteX208" fmla="*/ 3341465 w 3663506"/>
              <a:gd name="connsiteY208" fmla="*/ 310134 h 402145"/>
              <a:gd name="connsiteX209" fmla="*/ 3315367 w 3663506"/>
              <a:gd name="connsiteY209" fmla="*/ 310134 h 402145"/>
              <a:gd name="connsiteX210" fmla="*/ 3315367 w 3663506"/>
              <a:gd name="connsiteY210" fmla="*/ 85439 h 402145"/>
              <a:gd name="connsiteX211" fmla="*/ 3339751 w 3663506"/>
              <a:gd name="connsiteY211" fmla="*/ 85439 h 402145"/>
              <a:gd name="connsiteX212" fmla="*/ 3339751 w 3663506"/>
              <a:gd name="connsiteY212" fmla="*/ 135540 h 402145"/>
              <a:gd name="connsiteX213" fmla="*/ 3416904 w 3663506"/>
              <a:gd name="connsiteY213" fmla="*/ 79343 h 402145"/>
              <a:gd name="connsiteX214" fmla="*/ 2507934 w 3663506"/>
              <a:gd name="connsiteY214" fmla="*/ 79343 h 402145"/>
              <a:gd name="connsiteX215" fmla="*/ 2521840 w 3663506"/>
              <a:gd name="connsiteY215" fmla="*/ 80677 h 402145"/>
              <a:gd name="connsiteX216" fmla="*/ 2521840 w 3663506"/>
              <a:gd name="connsiteY216" fmla="*/ 106299 h 402145"/>
              <a:gd name="connsiteX217" fmla="*/ 2503933 w 3663506"/>
              <a:gd name="connsiteY217" fmla="*/ 104965 h 402145"/>
              <a:gd name="connsiteX218" fmla="*/ 2452974 w 3663506"/>
              <a:gd name="connsiteY218" fmla="*/ 126301 h 402145"/>
              <a:gd name="connsiteX219" fmla="*/ 2432495 w 3663506"/>
              <a:gd name="connsiteY219" fmla="*/ 185547 h 402145"/>
              <a:gd name="connsiteX220" fmla="*/ 2432495 w 3663506"/>
              <a:gd name="connsiteY220" fmla="*/ 310134 h 402145"/>
              <a:gd name="connsiteX221" fmla="*/ 2406397 w 3663506"/>
              <a:gd name="connsiteY221" fmla="*/ 310134 h 402145"/>
              <a:gd name="connsiteX222" fmla="*/ 2406397 w 3663506"/>
              <a:gd name="connsiteY222" fmla="*/ 85439 h 402145"/>
              <a:gd name="connsiteX223" fmla="*/ 2430781 w 3663506"/>
              <a:gd name="connsiteY223" fmla="*/ 85439 h 402145"/>
              <a:gd name="connsiteX224" fmla="*/ 2430781 w 3663506"/>
              <a:gd name="connsiteY224" fmla="*/ 135540 h 402145"/>
              <a:gd name="connsiteX225" fmla="*/ 2507934 w 3663506"/>
              <a:gd name="connsiteY225" fmla="*/ 79343 h 402145"/>
              <a:gd name="connsiteX226" fmla="*/ 1694308 w 3663506"/>
              <a:gd name="connsiteY226" fmla="*/ 79343 h 402145"/>
              <a:gd name="connsiteX227" fmla="*/ 1757744 w 3663506"/>
              <a:gd name="connsiteY227" fmla="*/ 96774 h 402145"/>
              <a:gd name="connsiteX228" fmla="*/ 1779747 w 3663506"/>
              <a:gd name="connsiteY228" fmla="*/ 146018 h 402145"/>
              <a:gd name="connsiteX229" fmla="*/ 1779747 w 3663506"/>
              <a:gd name="connsiteY229" fmla="*/ 259270 h 402145"/>
              <a:gd name="connsiteX230" fmla="*/ 1785652 w 3663506"/>
              <a:gd name="connsiteY230" fmla="*/ 283273 h 402145"/>
              <a:gd name="connsiteX231" fmla="*/ 1806798 w 3663506"/>
              <a:gd name="connsiteY231" fmla="*/ 290227 h 402145"/>
              <a:gd name="connsiteX232" fmla="*/ 1813751 w 3663506"/>
              <a:gd name="connsiteY232" fmla="*/ 290227 h 402145"/>
              <a:gd name="connsiteX233" fmla="*/ 1813751 w 3663506"/>
              <a:gd name="connsiteY233" fmla="*/ 310229 h 402145"/>
              <a:gd name="connsiteX234" fmla="*/ 1799368 w 3663506"/>
              <a:gd name="connsiteY234" fmla="*/ 310229 h 402145"/>
              <a:gd name="connsiteX235" fmla="*/ 1767555 w 3663506"/>
              <a:gd name="connsiteY235" fmla="*/ 300228 h 402145"/>
              <a:gd name="connsiteX236" fmla="*/ 1756696 w 3663506"/>
              <a:gd name="connsiteY236" fmla="*/ 267938 h 402145"/>
              <a:gd name="connsiteX237" fmla="*/ 1723550 w 3663506"/>
              <a:gd name="connsiteY237" fmla="*/ 302990 h 402145"/>
              <a:gd name="connsiteX238" fmla="*/ 1670781 w 3663506"/>
              <a:gd name="connsiteY238" fmla="*/ 315849 h 402145"/>
              <a:gd name="connsiteX239" fmla="*/ 1614964 w 3663506"/>
              <a:gd name="connsiteY239" fmla="*/ 298418 h 402145"/>
              <a:gd name="connsiteX240" fmla="*/ 1594962 w 3663506"/>
              <a:gd name="connsiteY240" fmla="*/ 251365 h 402145"/>
              <a:gd name="connsiteX241" fmla="*/ 1668209 w 3663506"/>
              <a:gd name="connsiteY241" fmla="*/ 184309 h 402145"/>
              <a:gd name="connsiteX242" fmla="*/ 1724883 w 3663506"/>
              <a:gd name="connsiteY242" fmla="*/ 176879 h 402145"/>
              <a:gd name="connsiteX243" fmla="*/ 1747076 w 3663506"/>
              <a:gd name="connsiteY243" fmla="*/ 167925 h 402145"/>
              <a:gd name="connsiteX244" fmla="*/ 1753172 w 3663506"/>
              <a:gd name="connsiteY244" fmla="*/ 149447 h 402145"/>
              <a:gd name="connsiteX245" fmla="*/ 1753172 w 3663506"/>
              <a:gd name="connsiteY245" fmla="*/ 143827 h 402145"/>
              <a:gd name="connsiteX246" fmla="*/ 1692593 w 3663506"/>
              <a:gd name="connsiteY246" fmla="*/ 101155 h 402145"/>
              <a:gd name="connsiteX247" fmla="*/ 1647921 w 3663506"/>
              <a:gd name="connsiteY247" fmla="*/ 112490 h 402145"/>
              <a:gd name="connsiteX248" fmla="*/ 1630681 w 3663506"/>
              <a:gd name="connsiteY248" fmla="*/ 149066 h 402145"/>
              <a:gd name="connsiteX249" fmla="*/ 1604582 w 3663506"/>
              <a:gd name="connsiteY249" fmla="*/ 149066 h 402145"/>
              <a:gd name="connsiteX250" fmla="*/ 1694308 w 3663506"/>
              <a:gd name="connsiteY250" fmla="*/ 79343 h 402145"/>
              <a:gd name="connsiteX251" fmla="*/ 981457 w 3663506"/>
              <a:gd name="connsiteY251" fmla="*/ 79343 h 402145"/>
              <a:gd name="connsiteX252" fmla="*/ 1044893 w 3663506"/>
              <a:gd name="connsiteY252" fmla="*/ 96774 h 402145"/>
              <a:gd name="connsiteX253" fmla="*/ 1066896 w 3663506"/>
              <a:gd name="connsiteY253" fmla="*/ 146018 h 402145"/>
              <a:gd name="connsiteX254" fmla="*/ 1066896 w 3663506"/>
              <a:gd name="connsiteY254" fmla="*/ 259270 h 402145"/>
              <a:gd name="connsiteX255" fmla="*/ 1072801 w 3663506"/>
              <a:gd name="connsiteY255" fmla="*/ 283273 h 402145"/>
              <a:gd name="connsiteX256" fmla="*/ 1093947 w 3663506"/>
              <a:gd name="connsiteY256" fmla="*/ 290227 h 402145"/>
              <a:gd name="connsiteX257" fmla="*/ 1100900 w 3663506"/>
              <a:gd name="connsiteY257" fmla="*/ 290227 h 402145"/>
              <a:gd name="connsiteX258" fmla="*/ 1100900 w 3663506"/>
              <a:gd name="connsiteY258" fmla="*/ 310229 h 402145"/>
              <a:gd name="connsiteX259" fmla="*/ 1086517 w 3663506"/>
              <a:gd name="connsiteY259" fmla="*/ 310229 h 402145"/>
              <a:gd name="connsiteX260" fmla="*/ 1054704 w 3663506"/>
              <a:gd name="connsiteY260" fmla="*/ 300228 h 402145"/>
              <a:gd name="connsiteX261" fmla="*/ 1043845 w 3663506"/>
              <a:gd name="connsiteY261" fmla="*/ 267938 h 402145"/>
              <a:gd name="connsiteX262" fmla="*/ 1010699 w 3663506"/>
              <a:gd name="connsiteY262" fmla="*/ 302990 h 402145"/>
              <a:gd name="connsiteX263" fmla="*/ 957930 w 3663506"/>
              <a:gd name="connsiteY263" fmla="*/ 315849 h 402145"/>
              <a:gd name="connsiteX264" fmla="*/ 902113 w 3663506"/>
              <a:gd name="connsiteY264" fmla="*/ 298418 h 402145"/>
              <a:gd name="connsiteX265" fmla="*/ 882111 w 3663506"/>
              <a:gd name="connsiteY265" fmla="*/ 251365 h 402145"/>
              <a:gd name="connsiteX266" fmla="*/ 955358 w 3663506"/>
              <a:gd name="connsiteY266" fmla="*/ 184309 h 402145"/>
              <a:gd name="connsiteX267" fmla="*/ 1012032 w 3663506"/>
              <a:gd name="connsiteY267" fmla="*/ 176879 h 402145"/>
              <a:gd name="connsiteX268" fmla="*/ 1034225 w 3663506"/>
              <a:gd name="connsiteY268" fmla="*/ 167925 h 402145"/>
              <a:gd name="connsiteX269" fmla="*/ 1040321 w 3663506"/>
              <a:gd name="connsiteY269" fmla="*/ 149447 h 402145"/>
              <a:gd name="connsiteX270" fmla="*/ 1040321 w 3663506"/>
              <a:gd name="connsiteY270" fmla="*/ 143827 h 402145"/>
              <a:gd name="connsiteX271" fmla="*/ 979742 w 3663506"/>
              <a:gd name="connsiteY271" fmla="*/ 101155 h 402145"/>
              <a:gd name="connsiteX272" fmla="*/ 935070 w 3663506"/>
              <a:gd name="connsiteY272" fmla="*/ 112490 h 402145"/>
              <a:gd name="connsiteX273" fmla="*/ 917830 w 3663506"/>
              <a:gd name="connsiteY273" fmla="*/ 149066 h 402145"/>
              <a:gd name="connsiteX274" fmla="*/ 891731 w 3663506"/>
              <a:gd name="connsiteY274" fmla="*/ 149066 h 402145"/>
              <a:gd name="connsiteX275" fmla="*/ 981457 w 3663506"/>
              <a:gd name="connsiteY275" fmla="*/ 79343 h 402145"/>
              <a:gd name="connsiteX276" fmla="*/ 1873473 w 3663506"/>
              <a:gd name="connsiteY276" fmla="*/ 18764 h 402145"/>
              <a:gd name="connsiteX277" fmla="*/ 1899666 w 3663506"/>
              <a:gd name="connsiteY277" fmla="*/ 18764 h 402145"/>
              <a:gd name="connsiteX278" fmla="*/ 1899666 w 3663506"/>
              <a:gd name="connsiteY278" fmla="*/ 86296 h 402145"/>
              <a:gd name="connsiteX279" fmla="*/ 1956340 w 3663506"/>
              <a:gd name="connsiteY279" fmla="*/ 85439 h 402145"/>
              <a:gd name="connsiteX280" fmla="*/ 1956340 w 3663506"/>
              <a:gd name="connsiteY280" fmla="*/ 105918 h 402145"/>
              <a:gd name="connsiteX281" fmla="*/ 1899666 w 3663506"/>
              <a:gd name="connsiteY281" fmla="*/ 105061 h 402145"/>
              <a:gd name="connsiteX282" fmla="*/ 1899571 w 3663506"/>
              <a:gd name="connsiteY282" fmla="*/ 105061 h 402145"/>
              <a:gd name="connsiteX283" fmla="*/ 1899571 w 3663506"/>
              <a:gd name="connsiteY283" fmla="*/ 258794 h 402145"/>
              <a:gd name="connsiteX284" fmla="*/ 1906144 w 3663506"/>
              <a:gd name="connsiteY284" fmla="*/ 281273 h 402145"/>
              <a:gd name="connsiteX285" fmla="*/ 1927956 w 3663506"/>
              <a:gd name="connsiteY285" fmla="*/ 288036 h 402145"/>
              <a:gd name="connsiteX286" fmla="*/ 1955864 w 3663506"/>
              <a:gd name="connsiteY286" fmla="*/ 288036 h 402145"/>
              <a:gd name="connsiteX287" fmla="*/ 1955864 w 3663506"/>
              <a:gd name="connsiteY287" fmla="*/ 310229 h 402145"/>
              <a:gd name="connsiteX288" fmla="*/ 1921002 w 3663506"/>
              <a:gd name="connsiteY288" fmla="*/ 310229 h 402145"/>
              <a:gd name="connsiteX289" fmla="*/ 1873473 w 3663506"/>
              <a:gd name="connsiteY289" fmla="*/ 261842 h 402145"/>
              <a:gd name="connsiteX290" fmla="*/ 1873473 w 3663506"/>
              <a:gd name="connsiteY290" fmla="*/ 105061 h 402145"/>
              <a:gd name="connsiteX291" fmla="*/ 1834706 w 3663506"/>
              <a:gd name="connsiteY291" fmla="*/ 105918 h 402145"/>
              <a:gd name="connsiteX292" fmla="*/ 1834706 w 3663506"/>
              <a:gd name="connsiteY292" fmla="*/ 85439 h 402145"/>
              <a:gd name="connsiteX293" fmla="*/ 1873473 w 3663506"/>
              <a:gd name="connsiteY293" fmla="*/ 86296 h 402145"/>
              <a:gd name="connsiteX294" fmla="*/ 2084357 w 3663506"/>
              <a:gd name="connsiteY294" fmla="*/ 95 h 402145"/>
              <a:gd name="connsiteX295" fmla="*/ 2107407 w 3663506"/>
              <a:gd name="connsiteY295" fmla="*/ 95 h 402145"/>
              <a:gd name="connsiteX296" fmla="*/ 2107407 w 3663506"/>
              <a:gd name="connsiteY296" fmla="*/ 22193 h 402145"/>
              <a:gd name="connsiteX297" fmla="*/ 2084833 w 3663506"/>
              <a:gd name="connsiteY297" fmla="*/ 22193 h 402145"/>
              <a:gd name="connsiteX298" fmla="*/ 2057115 w 3663506"/>
              <a:gd name="connsiteY298" fmla="*/ 30956 h 402145"/>
              <a:gd name="connsiteX299" fmla="*/ 2048638 w 3663506"/>
              <a:gd name="connsiteY299" fmla="*/ 60579 h 402145"/>
              <a:gd name="connsiteX300" fmla="*/ 2048638 w 3663506"/>
              <a:gd name="connsiteY300" fmla="*/ 86296 h 402145"/>
              <a:gd name="connsiteX301" fmla="*/ 2107407 w 3663506"/>
              <a:gd name="connsiteY301" fmla="*/ 85439 h 402145"/>
              <a:gd name="connsiteX302" fmla="*/ 2107407 w 3663506"/>
              <a:gd name="connsiteY302" fmla="*/ 105918 h 402145"/>
              <a:gd name="connsiteX303" fmla="*/ 2048638 w 3663506"/>
              <a:gd name="connsiteY303" fmla="*/ 105061 h 402145"/>
              <a:gd name="connsiteX304" fmla="*/ 2048638 w 3663506"/>
              <a:gd name="connsiteY304" fmla="*/ 310324 h 402145"/>
              <a:gd name="connsiteX305" fmla="*/ 2022444 w 3663506"/>
              <a:gd name="connsiteY305" fmla="*/ 310324 h 402145"/>
              <a:gd name="connsiteX306" fmla="*/ 2022444 w 3663506"/>
              <a:gd name="connsiteY306" fmla="*/ 105061 h 402145"/>
              <a:gd name="connsiteX307" fmla="*/ 1983201 w 3663506"/>
              <a:gd name="connsiteY307" fmla="*/ 105918 h 402145"/>
              <a:gd name="connsiteX308" fmla="*/ 1983201 w 3663506"/>
              <a:gd name="connsiteY308" fmla="*/ 85439 h 402145"/>
              <a:gd name="connsiteX309" fmla="*/ 2022444 w 3663506"/>
              <a:gd name="connsiteY309" fmla="*/ 86296 h 402145"/>
              <a:gd name="connsiteX310" fmla="*/ 2022444 w 3663506"/>
              <a:gd name="connsiteY310" fmla="*/ 64103 h 402145"/>
              <a:gd name="connsiteX311" fmla="*/ 2037493 w 3663506"/>
              <a:gd name="connsiteY311" fmla="*/ 15335 h 402145"/>
              <a:gd name="connsiteX312" fmla="*/ 2084357 w 3663506"/>
              <a:gd name="connsiteY312" fmla="*/ 95 h 402145"/>
              <a:gd name="connsiteX313" fmla="*/ 1506951 w 3663506"/>
              <a:gd name="connsiteY313" fmla="*/ 0 h 402145"/>
              <a:gd name="connsiteX314" fmla="*/ 1533050 w 3663506"/>
              <a:gd name="connsiteY314" fmla="*/ 0 h 402145"/>
              <a:gd name="connsiteX315" fmla="*/ 1533050 w 3663506"/>
              <a:gd name="connsiteY315" fmla="*/ 310229 h 402145"/>
              <a:gd name="connsiteX316" fmla="*/ 1506951 w 3663506"/>
              <a:gd name="connsiteY316" fmla="*/ 310229 h 402145"/>
              <a:gd name="connsiteX317" fmla="*/ 1145286 w 3663506"/>
              <a:gd name="connsiteY317" fmla="*/ 0 h 402145"/>
              <a:gd name="connsiteX318" fmla="*/ 1171385 w 3663506"/>
              <a:gd name="connsiteY318" fmla="*/ 0 h 402145"/>
              <a:gd name="connsiteX319" fmla="*/ 1171385 w 3663506"/>
              <a:gd name="connsiteY319" fmla="*/ 310229 h 402145"/>
              <a:gd name="connsiteX320" fmla="*/ 1145286 w 3663506"/>
              <a:gd name="connsiteY320" fmla="*/ 310229 h 402145"/>
              <a:gd name="connsiteX321" fmla="*/ 634651 w 3663506"/>
              <a:gd name="connsiteY321" fmla="*/ 0 h 402145"/>
              <a:gd name="connsiteX322" fmla="*/ 660750 w 3663506"/>
              <a:gd name="connsiteY322" fmla="*/ 0 h 402145"/>
              <a:gd name="connsiteX323" fmla="*/ 660750 w 3663506"/>
              <a:gd name="connsiteY323" fmla="*/ 126778 h 402145"/>
              <a:gd name="connsiteX324" fmla="*/ 691706 w 3663506"/>
              <a:gd name="connsiteY324" fmla="*/ 92964 h 402145"/>
              <a:gd name="connsiteX325" fmla="*/ 738283 w 3663506"/>
              <a:gd name="connsiteY325" fmla="*/ 80582 h 402145"/>
              <a:gd name="connsiteX326" fmla="*/ 808006 w 3663506"/>
              <a:gd name="connsiteY326" fmla="*/ 111538 h 402145"/>
              <a:gd name="connsiteX327" fmla="*/ 834200 w 3663506"/>
              <a:gd name="connsiteY327" fmla="*/ 193929 h 402145"/>
              <a:gd name="connsiteX328" fmla="*/ 808006 w 3663506"/>
              <a:gd name="connsiteY328" fmla="*/ 281083 h 402145"/>
              <a:gd name="connsiteX329" fmla="*/ 736950 w 3663506"/>
              <a:gd name="connsiteY329" fmla="*/ 315087 h 402145"/>
              <a:gd name="connsiteX330" fmla="*/ 689039 w 3663506"/>
              <a:gd name="connsiteY330" fmla="*/ 300895 h 402145"/>
              <a:gd name="connsiteX331" fmla="*/ 657702 w 3663506"/>
              <a:gd name="connsiteY331" fmla="*/ 262795 h 402145"/>
              <a:gd name="connsiteX332" fmla="*/ 657702 w 3663506"/>
              <a:gd name="connsiteY332" fmla="*/ 310325 h 402145"/>
              <a:gd name="connsiteX333" fmla="*/ 634651 w 3663506"/>
              <a:gd name="connsiteY333" fmla="*/ 310325 h 402145"/>
              <a:gd name="connsiteX334" fmla="*/ 276035 w 3663506"/>
              <a:gd name="connsiteY334" fmla="*/ 0 h 402145"/>
              <a:gd name="connsiteX335" fmla="*/ 302133 w 3663506"/>
              <a:gd name="connsiteY335" fmla="*/ 0 h 402145"/>
              <a:gd name="connsiteX336" fmla="*/ 302133 w 3663506"/>
              <a:gd name="connsiteY336" fmla="*/ 310229 h 402145"/>
              <a:gd name="connsiteX337" fmla="*/ 276035 w 3663506"/>
              <a:gd name="connsiteY337" fmla="*/ 310229 h 40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3663506" h="402145">
                <a:moveTo>
                  <a:pt x="2943702" y="276225"/>
                </a:moveTo>
                <a:lnTo>
                  <a:pt x="2982469" y="276225"/>
                </a:lnTo>
                <a:lnTo>
                  <a:pt x="2982469" y="310229"/>
                </a:lnTo>
                <a:lnTo>
                  <a:pt x="2943702" y="310229"/>
                </a:lnTo>
                <a:close/>
                <a:moveTo>
                  <a:pt x="1753172" y="189071"/>
                </a:moveTo>
                <a:cubicBezTo>
                  <a:pt x="1749076" y="192024"/>
                  <a:pt x="1742980" y="194024"/>
                  <a:pt x="1734884" y="195167"/>
                </a:cubicBezTo>
                <a:lnTo>
                  <a:pt x="1672591" y="204311"/>
                </a:lnTo>
                <a:cubicBezTo>
                  <a:pt x="1638015" y="209264"/>
                  <a:pt x="1620775" y="224599"/>
                  <a:pt x="1620775" y="250507"/>
                </a:cubicBezTo>
                <a:cubicBezTo>
                  <a:pt x="1620775" y="264128"/>
                  <a:pt x="1625537" y="274987"/>
                  <a:pt x="1635158" y="282987"/>
                </a:cubicBezTo>
                <a:cubicBezTo>
                  <a:pt x="1644778" y="290989"/>
                  <a:pt x="1658113" y="294989"/>
                  <a:pt x="1675258" y="294989"/>
                </a:cubicBezTo>
                <a:cubicBezTo>
                  <a:pt x="1696499" y="294989"/>
                  <a:pt x="1714215" y="289179"/>
                  <a:pt x="1728598" y="277558"/>
                </a:cubicBezTo>
                <a:cubicBezTo>
                  <a:pt x="1742980" y="265938"/>
                  <a:pt x="1751172" y="250222"/>
                  <a:pt x="1753172" y="230505"/>
                </a:cubicBezTo>
                <a:close/>
                <a:moveTo>
                  <a:pt x="1040321" y="189071"/>
                </a:moveTo>
                <a:cubicBezTo>
                  <a:pt x="1036225" y="192024"/>
                  <a:pt x="1030129" y="194024"/>
                  <a:pt x="1022033" y="195167"/>
                </a:cubicBezTo>
                <a:lnTo>
                  <a:pt x="959740" y="204311"/>
                </a:lnTo>
                <a:cubicBezTo>
                  <a:pt x="925164" y="209264"/>
                  <a:pt x="907924" y="224599"/>
                  <a:pt x="907924" y="250507"/>
                </a:cubicBezTo>
                <a:cubicBezTo>
                  <a:pt x="907924" y="264128"/>
                  <a:pt x="912686" y="274987"/>
                  <a:pt x="922306" y="282987"/>
                </a:cubicBezTo>
                <a:cubicBezTo>
                  <a:pt x="931927" y="290989"/>
                  <a:pt x="945262" y="294989"/>
                  <a:pt x="962407" y="294989"/>
                </a:cubicBezTo>
                <a:cubicBezTo>
                  <a:pt x="983647" y="294989"/>
                  <a:pt x="1001364" y="289179"/>
                  <a:pt x="1015747" y="277558"/>
                </a:cubicBezTo>
                <a:cubicBezTo>
                  <a:pt x="1030129" y="265938"/>
                  <a:pt x="1038321" y="250222"/>
                  <a:pt x="1040321" y="230505"/>
                </a:cubicBezTo>
                <a:close/>
                <a:moveTo>
                  <a:pt x="3561970" y="103251"/>
                </a:moveTo>
                <a:cubicBezTo>
                  <a:pt x="3539300" y="103251"/>
                  <a:pt x="3521489" y="111252"/>
                  <a:pt x="3508344" y="127253"/>
                </a:cubicBezTo>
                <a:cubicBezTo>
                  <a:pt x="3495295" y="143541"/>
                  <a:pt x="3488723" y="166211"/>
                  <a:pt x="3488723" y="195262"/>
                </a:cubicBezTo>
                <a:cubicBezTo>
                  <a:pt x="3488723" y="224313"/>
                  <a:pt x="3495295" y="248507"/>
                  <a:pt x="3508344" y="266033"/>
                </a:cubicBezTo>
                <a:cubicBezTo>
                  <a:pt x="3521393" y="283654"/>
                  <a:pt x="3539300" y="292417"/>
                  <a:pt x="3561970" y="292417"/>
                </a:cubicBezTo>
                <a:cubicBezTo>
                  <a:pt x="3584639" y="292417"/>
                  <a:pt x="3602832" y="283749"/>
                  <a:pt x="3616643" y="266318"/>
                </a:cubicBezTo>
                <a:lnTo>
                  <a:pt x="3616643" y="266223"/>
                </a:lnTo>
                <a:cubicBezTo>
                  <a:pt x="3630455" y="248793"/>
                  <a:pt x="3637313" y="225361"/>
                  <a:pt x="3637313" y="196024"/>
                </a:cubicBezTo>
                <a:cubicBezTo>
                  <a:pt x="3637313" y="166687"/>
                  <a:pt x="3630455" y="143922"/>
                  <a:pt x="3616834" y="127634"/>
                </a:cubicBezTo>
                <a:cubicBezTo>
                  <a:pt x="3602927" y="111347"/>
                  <a:pt x="3584639" y="103251"/>
                  <a:pt x="3561970" y="103251"/>
                </a:cubicBezTo>
                <a:close/>
                <a:moveTo>
                  <a:pt x="1346550" y="103251"/>
                </a:moveTo>
                <a:cubicBezTo>
                  <a:pt x="1323595" y="103251"/>
                  <a:pt x="1305688" y="111442"/>
                  <a:pt x="1291876" y="127825"/>
                </a:cubicBezTo>
                <a:cubicBezTo>
                  <a:pt x="1278065" y="144208"/>
                  <a:pt x="1271207" y="166973"/>
                  <a:pt x="1271207" y="196024"/>
                </a:cubicBezTo>
                <a:cubicBezTo>
                  <a:pt x="1271207" y="225075"/>
                  <a:pt x="1278065" y="248793"/>
                  <a:pt x="1291876" y="266223"/>
                </a:cubicBezTo>
                <a:cubicBezTo>
                  <a:pt x="1305688" y="283654"/>
                  <a:pt x="1323880" y="292322"/>
                  <a:pt x="1346550" y="292322"/>
                </a:cubicBezTo>
                <a:cubicBezTo>
                  <a:pt x="1369220" y="292322"/>
                  <a:pt x="1386746" y="283368"/>
                  <a:pt x="1399890" y="265556"/>
                </a:cubicBezTo>
                <a:lnTo>
                  <a:pt x="1399985" y="265556"/>
                </a:lnTo>
                <a:cubicBezTo>
                  <a:pt x="1413225" y="247650"/>
                  <a:pt x="1419797" y="223837"/>
                  <a:pt x="1419797" y="193833"/>
                </a:cubicBezTo>
                <a:cubicBezTo>
                  <a:pt x="1419797" y="163830"/>
                  <a:pt x="1413320" y="142779"/>
                  <a:pt x="1400366" y="126968"/>
                </a:cubicBezTo>
                <a:cubicBezTo>
                  <a:pt x="1387412" y="111156"/>
                  <a:pt x="1369505" y="103251"/>
                  <a:pt x="1346550" y="103251"/>
                </a:cubicBezTo>
                <a:close/>
                <a:moveTo>
                  <a:pt x="734759" y="103251"/>
                </a:moveTo>
                <a:cubicBezTo>
                  <a:pt x="711804" y="103251"/>
                  <a:pt x="693897" y="111443"/>
                  <a:pt x="680085" y="127826"/>
                </a:cubicBezTo>
                <a:cubicBezTo>
                  <a:pt x="666274" y="144209"/>
                  <a:pt x="659416" y="166973"/>
                  <a:pt x="659416" y="196025"/>
                </a:cubicBezTo>
                <a:cubicBezTo>
                  <a:pt x="659416" y="225076"/>
                  <a:pt x="666274" y="248793"/>
                  <a:pt x="680085" y="266224"/>
                </a:cubicBezTo>
                <a:cubicBezTo>
                  <a:pt x="693897" y="283655"/>
                  <a:pt x="712089" y="292322"/>
                  <a:pt x="734759" y="292322"/>
                </a:cubicBezTo>
                <a:cubicBezTo>
                  <a:pt x="757428" y="292322"/>
                  <a:pt x="774954" y="283369"/>
                  <a:pt x="788099" y="265557"/>
                </a:cubicBezTo>
                <a:lnTo>
                  <a:pt x="788194" y="265557"/>
                </a:lnTo>
                <a:cubicBezTo>
                  <a:pt x="801434" y="247650"/>
                  <a:pt x="808006" y="223838"/>
                  <a:pt x="808006" y="193834"/>
                </a:cubicBezTo>
                <a:cubicBezTo>
                  <a:pt x="808006" y="163830"/>
                  <a:pt x="801529" y="142780"/>
                  <a:pt x="788575" y="126968"/>
                </a:cubicBezTo>
                <a:cubicBezTo>
                  <a:pt x="775621" y="111157"/>
                  <a:pt x="757714" y="103251"/>
                  <a:pt x="734759" y="103251"/>
                </a:cubicBezTo>
                <a:close/>
                <a:moveTo>
                  <a:pt x="99441" y="103251"/>
                </a:moveTo>
                <a:cubicBezTo>
                  <a:pt x="76772" y="103251"/>
                  <a:pt x="58960" y="111252"/>
                  <a:pt x="45815" y="127253"/>
                </a:cubicBezTo>
                <a:cubicBezTo>
                  <a:pt x="32766" y="143541"/>
                  <a:pt x="26194" y="166211"/>
                  <a:pt x="26194" y="195262"/>
                </a:cubicBezTo>
                <a:cubicBezTo>
                  <a:pt x="26194" y="224313"/>
                  <a:pt x="32766" y="248507"/>
                  <a:pt x="45815" y="266033"/>
                </a:cubicBezTo>
                <a:cubicBezTo>
                  <a:pt x="58865" y="283654"/>
                  <a:pt x="76772" y="292417"/>
                  <a:pt x="99441" y="292417"/>
                </a:cubicBezTo>
                <a:cubicBezTo>
                  <a:pt x="122111" y="292417"/>
                  <a:pt x="140303" y="283749"/>
                  <a:pt x="154115" y="266318"/>
                </a:cubicBezTo>
                <a:lnTo>
                  <a:pt x="154115" y="266223"/>
                </a:lnTo>
                <a:cubicBezTo>
                  <a:pt x="167926" y="248793"/>
                  <a:pt x="174784" y="225361"/>
                  <a:pt x="174784" y="196024"/>
                </a:cubicBezTo>
                <a:cubicBezTo>
                  <a:pt x="174784" y="166687"/>
                  <a:pt x="167926" y="143922"/>
                  <a:pt x="154305" y="127634"/>
                </a:cubicBezTo>
                <a:cubicBezTo>
                  <a:pt x="140399" y="111347"/>
                  <a:pt x="122111" y="103251"/>
                  <a:pt x="99441" y="103251"/>
                </a:cubicBezTo>
                <a:close/>
                <a:moveTo>
                  <a:pt x="3149347" y="101917"/>
                </a:moveTo>
                <a:cubicBezTo>
                  <a:pt x="3124963" y="101917"/>
                  <a:pt x="3105627" y="110585"/>
                  <a:pt x="3091435" y="127825"/>
                </a:cubicBezTo>
                <a:cubicBezTo>
                  <a:pt x="3077147" y="145065"/>
                  <a:pt x="3070099" y="168402"/>
                  <a:pt x="3070099" y="197739"/>
                </a:cubicBezTo>
                <a:cubicBezTo>
                  <a:pt x="3070099" y="227076"/>
                  <a:pt x="3077243" y="250412"/>
                  <a:pt x="3091625" y="267652"/>
                </a:cubicBezTo>
                <a:cubicBezTo>
                  <a:pt x="3106008" y="284893"/>
                  <a:pt x="3125249" y="293560"/>
                  <a:pt x="3149347" y="293560"/>
                </a:cubicBezTo>
                <a:cubicBezTo>
                  <a:pt x="3173445" y="293560"/>
                  <a:pt x="3193067" y="284797"/>
                  <a:pt x="3207259" y="267367"/>
                </a:cubicBezTo>
                <a:lnTo>
                  <a:pt x="3207259" y="267557"/>
                </a:lnTo>
                <a:cubicBezTo>
                  <a:pt x="3221451" y="250126"/>
                  <a:pt x="3228595" y="226600"/>
                  <a:pt x="3228595" y="196977"/>
                </a:cubicBezTo>
                <a:cubicBezTo>
                  <a:pt x="3228595" y="167354"/>
                  <a:pt x="3221451" y="144494"/>
                  <a:pt x="3207259" y="127444"/>
                </a:cubicBezTo>
                <a:cubicBezTo>
                  <a:pt x="3193067" y="110395"/>
                  <a:pt x="3173731" y="101917"/>
                  <a:pt x="3149347" y="101917"/>
                </a:cubicBezTo>
                <a:close/>
                <a:moveTo>
                  <a:pt x="2240376" y="101917"/>
                </a:moveTo>
                <a:cubicBezTo>
                  <a:pt x="2215992" y="101917"/>
                  <a:pt x="2196656" y="110585"/>
                  <a:pt x="2182464" y="127825"/>
                </a:cubicBezTo>
                <a:cubicBezTo>
                  <a:pt x="2168176" y="145065"/>
                  <a:pt x="2161128" y="168402"/>
                  <a:pt x="2161128" y="197739"/>
                </a:cubicBezTo>
                <a:cubicBezTo>
                  <a:pt x="2161128" y="227076"/>
                  <a:pt x="2168272" y="250412"/>
                  <a:pt x="2182654" y="267652"/>
                </a:cubicBezTo>
                <a:cubicBezTo>
                  <a:pt x="2197037" y="284893"/>
                  <a:pt x="2216278" y="293560"/>
                  <a:pt x="2240376" y="293560"/>
                </a:cubicBezTo>
                <a:cubicBezTo>
                  <a:pt x="2264474" y="293560"/>
                  <a:pt x="2284096" y="284797"/>
                  <a:pt x="2298288" y="267367"/>
                </a:cubicBezTo>
                <a:lnTo>
                  <a:pt x="2298288" y="267557"/>
                </a:lnTo>
                <a:cubicBezTo>
                  <a:pt x="2312480" y="250126"/>
                  <a:pt x="2319624" y="226600"/>
                  <a:pt x="2319624" y="196977"/>
                </a:cubicBezTo>
                <a:cubicBezTo>
                  <a:pt x="2319624" y="167354"/>
                  <a:pt x="2312480" y="144494"/>
                  <a:pt x="2298288" y="127444"/>
                </a:cubicBezTo>
                <a:cubicBezTo>
                  <a:pt x="2284096" y="110395"/>
                  <a:pt x="2264760" y="101917"/>
                  <a:pt x="2240376" y="101917"/>
                </a:cubicBezTo>
                <a:close/>
                <a:moveTo>
                  <a:pt x="468631" y="101917"/>
                </a:moveTo>
                <a:cubicBezTo>
                  <a:pt x="444247" y="101917"/>
                  <a:pt x="424911" y="110585"/>
                  <a:pt x="410719" y="127825"/>
                </a:cubicBezTo>
                <a:cubicBezTo>
                  <a:pt x="396431" y="145065"/>
                  <a:pt x="389383" y="168402"/>
                  <a:pt x="389383" y="197739"/>
                </a:cubicBezTo>
                <a:cubicBezTo>
                  <a:pt x="389383" y="227076"/>
                  <a:pt x="396527" y="250412"/>
                  <a:pt x="410909" y="267652"/>
                </a:cubicBezTo>
                <a:cubicBezTo>
                  <a:pt x="425292" y="284893"/>
                  <a:pt x="444533" y="293560"/>
                  <a:pt x="468631" y="293560"/>
                </a:cubicBezTo>
                <a:cubicBezTo>
                  <a:pt x="492729" y="293560"/>
                  <a:pt x="512351" y="284797"/>
                  <a:pt x="526543" y="267367"/>
                </a:cubicBezTo>
                <a:lnTo>
                  <a:pt x="526543" y="267557"/>
                </a:lnTo>
                <a:cubicBezTo>
                  <a:pt x="540735" y="250126"/>
                  <a:pt x="547879" y="226600"/>
                  <a:pt x="547879" y="196977"/>
                </a:cubicBezTo>
                <a:cubicBezTo>
                  <a:pt x="547879" y="167354"/>
                  <a:pt x="540735" y="144494"/>
                  <a:pt x="526543" y="127444"/>
                </a:cubicBezTo>
                <a:cubicBezTo>
                  <a:pt x="512351" y="110395"/>
                  <a:pt x="493015" y="101917"/>
                  <a:pt x="468631" y="101917"/>
                </a:cubicBezTo>
                <a:close/>
                <a:moveTo>
                  <a:pt x="3558827" y="80581"/>
                </a:moveTo>
                <a:cubicBezTo>
                  <a:pt x="3577400" y="80581"/>
                  <a:pt x="3593783" y="85344"/>
                  <a:pt x="3608071" y="94773"/>
                </a:cubicBezTo>
                <a:cubicBezTo>
                  <a:pt x="3622358" y="104203"/>
                  <a:pt x="3632645" y="116966"/>
                  <a:pt x="3639027" y="132873"/>
                </a:cubicBezTo>
                <a:lnTo>
                  <a:pt x="3639027" y="85344"/>
                </a:lnTo>
                <a:lnTo>
                  <a:pt x="3639122" y="85439"/>
                </a:lnTo>
                <a:lnTo>
                  <a:pt x="3663506" y="85439"/>
                </a:lnTo>
                <a:lnTo>
                  <a:pt x="3663506" y="307657"/>
                </a:lnTo>
                <a:cubicBezTo>
                  <a:pt x="3663506" y="338994"/>
                  <a:pt x="3654743" y="362616"/>
                  <a:pt x="3637313" y="378428"/>
                </a:cubicBezTo>
                <a:cubicBezTo>
                  <a:pt x="3619882" y="394239"/>
                  <a:pt x="3595022" y="402145"/>
                  <a:pt x="3562827" y="402145"/>
                </a:cubicBezTo>
                <a:cubicBezTo>
                  <a:pt x="3536348" y="402145"/>
                  <a:pt x="3515202" y="396621"/>
                  <a:pt x="3499200" y="385572"/>
                </a:cubicBezTo>
                <a:cubicBezTo>
                  <a:pt x="3483198" y="374523"/>
                  <a:pt x="3473959" y="359759"/>
                  <a:pt x="3471292" y="341090"/>
                </a:cubicBezTo>
                <a:lnTo>
                  <a:pt x="3496533" y="341090"/>
                </a:lnTo>
                <a:cubicBezTo>
                  <a:pt x="3503201" y="367855"/>
                  <a:pt x="3525584" y="381190"/>
                  <a:pt x="3563589" y="381190"/>
                </a:cubicBezTo>
                <a:cubicBezTo>
                  <a:pt x="3588830" y="381190"/>
                  <a:pt x="3607595" y="375380"/>
                  <a:pt x="3619787" y="363759"/>
                </a:cubicBezTo>
                <a:cubicBezTo>
                  <a:pt x="3631979" y="352139"/>
                  <a:pt x="3638075" y="334137"/>
                  <a:pt x="3638075" y="309753"/>
                </a:cubicBezTo>
                <a:lnTo>
                  <a:pt x="3638075" y="264033"/>
                </a:lnTo>
                <a:cubicBezTo>
                  <a:pt x="3631121" y="279463"/>
                  <a:pt x="3620739" y="291750"/>
                  <a:pt x="3606928" y="301085"/>
                </a:cubicBezTo>
                <a:cubicBezTo>
                  <a:pt x="3593117" y="310419"/>
                  <a:pt x="3577400" y="314991"/>
                  <a:pt x="3559684" y="314991"/>
                </a:cubicBezTo>
                <a:cubicBezTo>
                  <a:pt x="3529775" y="314991"/>
                  <a:pt x="3506058" y="303847"/>
                  <a:pt x="3488627" y="281463"/>
                </a:cubicBezTo>
                <a:cubicBezTo>
                  <a:pt x="3471197" y="259365"/>
                  <a:pt x="3462529" y="230600"/>
                  <a:pt x="3462529" y="195167"/>
                </a:cubicBezTo>
                <a:cubicBezTo>
                  <a:pt x="3462529" y="159734"/>
                  <a:pt x="3471387" y="132588"/>
                  <a:pt x="3489104" y="111918"/>
                </a:cubicBezTo>
                <a:cubicBezTo>
                  <a:pt x="3506534" y="90963"/>
                  <a:pt x="3529775" y="80581"/>
                  <a:pt x="3558827" y="80581"/>
                </a:cubicBezTo>
                <a:close/>
                <a:moveTo>
                  <a:pt x="1349979" y="80581"/>
                </a:moveTo>
                <a:cubicBezTo>
                  <a:pt x="1379030" y="80581"/>
                  <a:pt x="1402271" y="90868"/>
                  <a:pt x="1419702" y="111537"/>
                </a:cubicBezTo>
                <a:lnTo>
                  <a:pt x="1419797" y="111537"/>
                </a:lnTo>
                <a:cubicBezTo>
                  <a:pt x="1437228" y="131826"/>
                  <a:pt x="1445991" y="159353"/>
                  <a:pt x="1445991" y="193929"/>
                </a:cubicBezTo>
                <a:cubicBezTo>
                  <a:pt x="1445991" y="228504"/>
                  <a:pt x="1437228" y="258699"/>
                  <a:pt x="1419797" y="281082"/>
                </a:cubicBezTo>
                <a:cubicBezTo>
                  <a:pt x="1402367" y="303752"/>
                  <a:pt x="1378649" y="315087"/>
                  <a:pt x="1348741" y="315087"/>
                </a:cubicBezTo>
                <a:cubicBezTo>
                  <a:pt x="1331881" y="315087"/>
                  <a:pt x="1316832" y="310991"/>
                  <a:pt x="1303402" y="302895"/>
                </a:cubicBezTo>
                <a:cubicBezTo>
                  <a:pt x="1290067" y="294798"/>
                  <a:pt x="1279685" y="283559"/>
                  <a:pt x="1272446" y="269367"/>
                </a:cubicBezTo>
                <a:lnTo>
                  <a:pt x="1272446" y="399192"/>
                </a:lnTo>
                <a:lnTo>
                  <a:pt x="1246347" y="399192"/>
                </a:lnTo>
                <a:lnTo>
                  <a:pt x="1246347" y="85439"/>
                </a:lnTo>
                <a:lnTo>
                  <a:pt x="1269397" y="85439"/>
                </a:lnTo>
                <a:lnTo>
                  <a:pt x="1269397" y="133350"/>
                </a:lnTo>
                <a:cubicBezTo>
                  <a:pt x="1275779" y="117347"/>
                  <a:pt x="1286066" y="104584"/>
                  <a:pt x="1300354" y="94964"/>
                </a:cubicBezTo>
                <a:cubicBezTo>
                  <a:pt x="1314546" y="85344"/>
                  <a:pt x="1331120" y="80581"/>
                  <a:pt x="1349979" y="80581"/>
                </a:cubicBezTo>
                <a:close/>
                <a:moveTo>
                  <a:pt x="96298" y="80581"/>
                </a:moveTo>
                <a:cubicBezTo>
                  <a:pt x="114872" y="80581"/>
                  <a:pt x="131255" y="85344"/>
                  <a:pt x="145542" y="94773"/>
                </a:cubicBezTo>
                <a:cubicBezTo>
                  <a:pt x="159830" y="104203"/>
                  <a:pt x="170117" y="116966"/>
                  <a:pt x="176498" y="132873"/>
                </a:cubicBezTo>
                <a:lnTo>
                  <a:pt x="176498" y="85344"/>
                </a:lnTo>
                <a:lnTo>
                  <a:pt x="176594" y="85439"/>
                </a:lnTo>
                <a:lnTo>
                  <a:pt x="200978" y="85439"/>
                </a:lnTo>
                <a:lnTo>
                  <a:pt x="200978" y="307657"/>
                </a:lnTo>
                <a:cubicBezTo>
                  <a:pt x="200978" y="338994"/>
                  <a:pt x="192215" y="362616"/>
                  <a:pt x="174784" y="378428"/>
                </a:cubicBezTo>
                <a:cubicBezTo>
                  <a:pt x="157353" y="394239"/>
                  <a:pt x="132493" y="402145"/>
                  <a:pt x="100298" y="402145"/>
                </a:cubicBezTo>
                <a:cubicBezTo>
                  <a:pt x="73819" y="402145"/>
                  <a:pt x="52673" y="396621"/>
                  <a:pt x="36671" y="385572"/>
                </a:cubicBezTo>
                <a:cubicBezTo>
                  <a:pt x="20669" y="374523"/>
                  <a:pt x="11430" y="359759"/>
                  <a:pt x="8763" y="341090"/>
                </a:cubicBezTo>
                <a:lnTo>
                  <a:pt x="34004" y="341090"/>
                </a:lnTo>
                <a:cubicBezTo>
                  <a:pt x="40672" y="367855"/>
                  <a:pt x="63056" y="381190"/>
                  <a:pt x="101060" y="381190"/>
                </a:cubicBezTo>
                <a:cubicBezTo>
                  <a:pt x="126302" y="381190"/>
                  <a:pt x="145066" y="375380"/>
                  <a:pt x="157258" y="363759"/>
                </a:cubicBezTo>
                <a:cubicBezTo>
                  <a:pt x="169450" y="352139"/>
                  <a:pt x="175546" y="334137"/>
                  <a:pt x="175546" y="309753"/>
                </a:cubicBezTo>
                <a:lnTo>
                  <a:pt x="175546" y="264033"/>
                </a:lnTo>
                <a:cubicBezTo>
                  <a:pt x="168593" y="279463"/>
                  <a:pt x="158210" y="291750"/>
                  <a:pt x="144399" y="301085"/>
                </a:cubicBezTo>
                <a:cubicBezTo>
                  <a:pt x="130588" y="310419"/>
                  <a:pt x="114872" y="314991"/>
                  <a:pt x="97155" y="314991"/>
                </a:cubicBezTo>
                <a:cubicBezTo>
                  <a:pt x="67247" y="314991"/>
                  <a:pt x="43529" y="303847"/>
                  <a:pt x="26099" y="281463"/>
                </a:cubicBezTo>
                <a:cubicBezTo>
                  <a:pt x="8668" y="259365"/>
                  <a:pt x="0" y="230600"/>
                  <a:pt x="0" y="195167"/>
                </a:cubicBezTo>
                <a:cubicBezTo>
                  <a:pt x="0" y="159734"/>
                  <a:pt x="8858" y="132588"/>
                  <a:pt x="26575" y="111918"/>
                </a:cubicBezTo>
                <a:cubicBezTo>
                  <a:pt x="44006" y="90963"/>
                  <a:pt x="67247" y="80581"/>
                  <a:pt x="96298" y="80581"/>
                </a:cubicBezTo>
                <a:close/>
                <a:moveTo>
                  <a:pt x="3149728" y="79724"/>
                </a:moveTo>
                <a:cubicBezTo>
                  <a:pt x="3181351" y="79724"/>
                  <a:pt x="3206497" y="90297"/>
                  <a:pt x="3225928" y="111538"/>
                </a:cubicBezTo>
                <a:cubicBezTo>
                  <a:pt x="3245073" y="133064"/>
                  <a:pt x="3254693" y="161544"/>
                  <a:pt x="3254693" y="196977"/>
                </a:cubicBezTo>
                <a:cubicBezTo>
                  <a:pt x="3254693" y="232410"/>
                  <a:pt x="3244978" y="261271"/>
                  <a:pt x="3225451" y="282797"/>
                </a:cubicBezTo>
                <a:cubicBezTo>
                  <a:pt x="3206020" y="304895"/>
                  <a:pt x="3180589" y="315944"/>
                  <a:pt x="3149251" y="315944"/>
                </a:cubicBezTo>
                <a:cubicBezTo>
                  <a:pt x="3117914" y="315944"/>
                  <a:pt x="3092197" y="305085"/>
                  <a:pt x="3072956" y="283273"/>
                </a:cubicBezTo>
                <a:lnTo>
                  <a:pt x="3073051" y="283273"/>
                </a:lnTo>
                <a:cubicBezTo>
                  <a:pt x="3053620" y="262033"/>
                  <a:pt x="3043905" y="233553"/>
                  <a:pt x="3043905" y="197834"/>
                </a:cubicBezTo>
                <a:cubicBezTo>
                  <a:pt x="3043905" y="162115"/>
                  <a:pt x="3053620" y="132778"/>
                  <a:pt x="3073051" y="111538"/>
                </a:cubicBezTo>
                <a:cubicBezTo>
                  <a:pt x="3092483" y="90297"/>
                  <a:pt x="3118105" y="79724"/>
                  <a:pt x="3149728" y="79724"/>
                </a:cubicBezTo>
                <a:close/>
                <a:moveTo>
                  <a:pt x="2662143" y="79724"/>
                </a:moveTo>
                <a:cubicBezTo>
                  <a:pt x="2697290" y="79724"/>
                  <a:pt x="2719102" y="96107"/>
                  <a:pt x="2727484" y="128968"/>
                </a:cubicBezTo>
                <a:cubicBezTo>
                  <a:pt x="2741105" y="96107"/>
                  <a:pt x="2765108" y="79724"/>
                  <a:pt x="2799398" y="79724"/>
                </a:cubicBezTo>
                <a:cubicBezTo>
                  <a:pt x="2821782" y="79724"/>
                  <a:pt x="2838832" y="86296"/>
                  <a:pt x="2850643" y="99536"/>
                </a:cubicBezTo>
                <a:cubicBezTo>
                  <a:pt x="2862359" y="112776"/>
                  <a:pt x="2868264" y="132112"/>
                  <a:pt x="2868264" y="157734"/>
                </a:cubicBezTo>
                <a:lnTo>
                  <a:pt x="2868264" y="310229"/>
                </a:lnTo>
                <a:lnTo>
                  <a:pt x="2842070" y="310229"/>
                </a:lnTo>
                <a:lnTo>
                  <a:pt x="2842070" y="158210"/>
                </a:lnTo>
                <a:cubicBezTo>
                  <a:pt x="2842070" y="121348"/>
                  <a:pt x="2825497" y="102870"/>
                  <a:pt x="2792445" y="102870"/>
                </a:cubicBezTo>
                <a:cubicBezTo>
                  <a:pt x="2774157" y="102870"/>
                  <a:pt x="2759298" y="109823"/>
                  <a:pt x="2747963" y="123825"/>
                </a:cubicBezTo>
                <a:cubicBezTo>
                  <a:pt x="2736628" y="137827"/>
                  <a:pt x="2731009" y="158400"/>
                  <a:pt x="2731009" y="185737"/>
                </a:cubicBezTo>
                <a:lnTo>
                  <a:pt x="2731009" y="310324"/>
                </a:lnTo>
                <a:lnTo>
                  <a:pt x="2704815" y="310324"/>
                </a:lnTo>
                <a:lnTo>
                  <a:pt x="2704815" y="158305"/>
                </a:lnTo>
                <a:cubicBezTo>
                  <a:pt x="2704815" y="121444"/>
                  <a:pt x="2688242" y="102965"/>
                  <a:pt x="2655190" y="102965"/>
                </a:cubicBezTo>
                <a:cubicBezTo>
                  <a:pt x="2637187" y="102965"/>
                  <a:pt x="2622424" y="110109"/>
                  <a:pt x="2610994" y="124492"/>
                </a:cubicBezTo>
                <a:cubicBezTo>
                  <a:pt x="2599468" y="138874"/>
                  <a:pt x="2593753" y="159734"/>
                  <a:pt x="2593753" y="186975"/>
                </a:cubicBezTo>
                <a:lnTo>
                  <a:pt x="2593753" y="310324"/>
                </a:lnTo>
                <a:lnTo>
                  <a:pt x="2567655" y="310324"/>
                </a:lnTo>
                <a:lnTo>
                  <a:pt x="2567655" y="85439"/>
                </a:lnTo>
                <a:lnTo>
                  <a:pt x="2592896" y="85439"/>
                </a:lnTo>
                <a:lnTo>
                  <a:pt x="2591563" y="128111"/>
                </a:lnTo>
                <a:cubicBezTo>
                  <a:pt x="2605469" y="95916"/>
                  <a:pt x="2628996" y="79724"/>
                  <a:pt x="2662143" y="79724"/>
                </a:cubicBezTo>
                <a:close/>
                <a:moveTo>
                  <a:pt x="2240757" y="79724"/>
                </a:moveTo>
                <a:cubicBezTo>
                  <a:pt x="2272380" y="79724"/>
                  <a:pt x="2297526" y="90297"/>
                  <a:pt x="2316957" y="111538"/>
                </a:cubicBezTo>
                <a:cubicBezTo>
                  <a:pt x="2336102" y="133064"/>
                  <a:pt x="2345722" y="161544"/>
                  <a:pt x="2345722" y="196977"/>
                </a:cubicBezTo>
                <a:cubicBezTo>
                  <a:pt x="2345722" y="232410"/>
                  <a:pt x="2336007" y="261271"/>
                  <a:pt x="2316480" y="282797"/>
                </a:cubicBezTo>
                <a:cubicBezTo>
                  <a:pt x="2297049" y="304895"/>
                  <a:pt x="2271618" y="315944"/>
                  <a:pt x="2240280" y="315944"/>
                </a:cubicBezTo>
                <a:cubicBezTo>
                  <a:pt x="2208943" y="315944"/>
                  <a:pt x="2183226" y="305085"/>
                  <a:pt x="2163985" y="283273"/>
                </a:cubicBezTo>
                <a:lnTo>
                  <a:pt x="2164080" y="283273"/>
                </a:lnTo>
                <a:cubicBezTo>
                  <a:pt x="2144649" y="262033"/>
                  <a:pt x="2134934" y="233553"/>
                  <a:pt x="2134934" y="197834"/>
                </a:cubicBezTo>
                <a:cubicBezTo>
                  <a:pt x="2134934" y="162115"/>
                  <a:pt x="2144649" y="132778"/>
                  <a:pt x="2164080" y="111538"/>
                </a:cubicBezTo>
                <a:cubicBezTo>
                  <a:pt x="2183512" y="90297"/>
                  <a:pt x="2209134" y="79724"/>
                  <a:pt x="2240757" y="79724"/>
                </a:cubicBezTo>
                <a:close/>
                <a:moveTo>
                  <a:pt x="469012" y="79724"/>
                </a:moveTo>
                <a:cubicBezTo>
                  <a:pt x="500635" y="79724"/>
                  <a:pt x="525781" y="90297"/>
                  <a:pt x="545212" y="111538"/>
                </a:cubicBezTo>
                <a:cubicBezTo>
                  <a:pt x="564357" y="133064"/>
                  <a:pt x="573977" y="161544"/>
                  <a:pt x="573977" y="196977"/>
                </a:cubicBezTo>
                <a:cubicBezTo>
                  <a:pt x="573977" y="232410"/>
                  <a:pt x="564262" y="261271"/>
                  <a:pt x="544736" y="282797"/>
                </a:cubicBezTo>
                <a:cubicBezTo>
                  <a:pt x="525305" y="304895"/>
                  <a:pt x="499873" y="315944"/>
                  <a:pt x="468536" y="315944"/>
                </a:cubicBezTo>
                <a:cubicBezTo>
                  <a:pt x="437198" y="315944"/>
                  <a:pt x="411481" y="305085"/>
                  <a:pt x="392240" y="283273"/>
                </a:cubicBezTo>
                <a:lnTo>
                  <a:pt x="392336" y="283273"/>
                </a:lnTo>
                <a:cubicBezTo>
                  <a:pt x="372905" y="262033"/>
                  <a:pt x="363189" y="233553"/>
                  <a:pt x="363189" y="197834"/>
                </a:cubicBezTo>
                <a:cubicBezTo>
                  <a:pt x="363189" y="162115"/>
                  <a:pt x="372905" y="132778"/>
                  <a:pt x="392336" y="111538"/>
                </a:cubicBezTo>
                <a:cubicBezTo>
                  <a:pt x="411767" y="90297"/>
                  <a:pt x="437389" y="79724"/>
                  <a:pt x="469012" y="79724"/>
                </a:cubicBezTo>
                <a:close/>
                <a:moveTo>
                  <a:pt x="3416904" y="79343"/>
                </a:moveTo>
                <a:cubicBezTo>
                  <a:pt x="3421856" y="79343"/>
                  <a:pt x="3426524" y="79819"/>
                  <a:pt x="3430810" y="80677"/>
                </a:cubicBezTo>
                <a:lnTo>
                  <a:pt x="3430810" y="106299"/>
                </a:lnTo>
                <a:cubicBezTo>
                  <a:pt x="3424714" y="105441"/>
                  <a:pt x="3418713" y="104965"/>
                  <a:pt x="3412903" y="104965"/>
                </a:cubicBezTo>
                <a:cubicBezTo>
                  <a:pt x="3392234" y="104965"/>
                  <a:pt x="3375279" y="112109"/>
                  <a:pt x="3361944" y="126301"/>
                </a:cubicBezTo>
                <a:cubicBezTo>
                  <a:pt x="3348609" y="140494"/>
                  <a:pt x="3341751" y="160306"/>
                  <a:pt x="3341465" y="185547"/>
                </a:cubicBezTo>
                <a:lnTo>
                  <a:pt x="3341465" y="310134"/>
                </a:lnTo>
                <a:lnTo>
                  <a:pt x="3315367" y="310134"/>
                </a:lnTo>
                <a:lnTo>
                  <a:pt x="3315367" y="85439"/>
                </a:lnTo>
                <a:lnTo>
                  <a:pt x="3339751" y="85439"/>
                </a:lnTo>
                <a:lnTo>
                  <a:pt x="3339751" y="135540"/>
                </a:lnTo>
                <a:cubicBezTo>
                  <a:pt x="3353657" y="98107"/>
                  <a:pt x="3379375" y="79343"/>
                  <a:pt x="3416904" y="79343"/>
                </a:cubicBezTo>
                <a:close/>
                <a:moveTo>
                  <a:pt x="2507934" y="79343"/>
                </a:moveTo>
                <a:cubicBezTo>
                  <a:pt x="2512886" y="79343"/>
                  <a:pt x="2517554" y="79819"/>
                  <a:pt x="2521840" y="80677"/>
                </a:cubicBezTo>
                <a:lnTo>
                  <a:pt x="2521840" y="106299"/>
                </a:lnTo>
                <a:cubicBezTo>
                  <a:pt x="2515744" y="105441"/>
                  <a:pt x="2509743" y="104965"/>
                  <a:pt x="2503933" y="104965"/>
                </a:cubicBezTo>
                <a:cubicBezTo>
                  <a:pt x="2483264" y="104965"/>
                  <a:pt x="2466309" y="112109"/>
                  <a:pt x="2452974" y="126301"/>
                </a:cubicBezTo>
                <a:cubicBezTo>
                  <a:pt x="2439639" y="140494"/>
                  <a:pt x="2432781" y="160306"/>
                  <a:pt x="2432495" y="185547"/>
                </a:cubicBezTo>
                <a:lnTo>
                  <a:pt x="2432495" y="310134"/>
                </a:lnTo>
                <a:lnTo>
                  <a:pt x="2406397" y="310134"/>
                </a:lnTo>
                <a:lnTo>
                  <a:pt x="2406397" y="85439"/>
                </a:lnTo>
                <a:lnTo>
                  <a:pt x="2430781" y="85439"/>
                </a:lnTo>
                <a:lnTo>
                  <a:pt x="2430781" y="135540"/>
                </a:lnTo>
                <a:cubicBezTo>
                  <a:pt x="2444687" y="98107"/>
                  <a:pt x="2470405" y="79343"/>
                  <a:pt x="2507934" y="79343"/>
                </a:cubicBezTo>
                <a:close/>
                <a:moveTo>
                  <a:pt x="1694308" y="79343"/>
                </a:moveTo>
                <a:cubicBezTo>
                  <a:pt x="1721930" y="79343"/>
                  <a:pt x="1743076" y="85153"/>
                  <a:pt x="1757744" y="96774"/>
                </a:cubicBezTo>
                <a:cubicBezTo>
                  <a:pt x="1772413" y="108394"/>
                  <a:pt x="1779747" y="124777"/>
                  <a:pt x="1779747" y="146018"/>
                </a:cubicBezTo>
                <a:lnTo>
                  <a:pt x="1779747" y="259270"/>
                </a:lnTo>
                <a:cubicBezTo>
                  <a:pt x="1779747" y="270605"/>
                  <a:pt x="1781747" y="278606"/>
                  <a:pt x="1785652" y="283273"/>
                </a:cubicBezTo>
                <a:cubicBezTo>
                  <a:pt x="1789558" y="287941"/>
                  <a:pt x="1796606" y="290227"/>
                  <a:pt x="1806798" y="290227"/>
                </a:cubicBezTo>
                <a:lnTo>
                  <a:pt x="1813751" y="290227"/>
                </a:lnTo>
                <a:lnTo>
                  <a:pt x="1813751" y="310229"/>
                </a:lnTo>
                <a:lnTo>
                  <a:pt x="1799368" y="310229"/>
                </a:lnTo>
                <a:cubicBezTo>
                  <a:pt x="1784891" y="310229"/>
                  <a:pt x="1774222" y="306895"/>
                  <a:pt x="1767555" y="300228"/>
                </a:cubicBezTo>
                <a:cubicBezTo>
                  <a:pt x="1760887" y="293560"/>
                  <a:pt x="1757268" y="282797"/>
                  <a:pt x="1756696" y="267938"/>
                </a:cubicBezTo>
                <a:cubicBezTo>
                  <a:pt x="1749743" y="282797"/>
                  <a:pt x="1738694" y="294418"/>
                  <a:pt x="1723550" y="302990"/>
                </a:cubicBezTo>
                <a:cubicBezTo>
                  <a:pt x="1708405" y="311562"/>
                  <a:pt x="1690879" y="315849"/>
                  <a:pt x="1670781" y="315849"/>
                </a:cubicBezTo>
                <a:cubicBezTo>
                  <a:pt x="1646968" y="315849"/>
                  <a:pt x="1628395" y="310039"/>
                  <a:pt x="1614964" y="298418"/>
                </a:cubicBezTo>
                <a:cubicBezTo>
                  <a:pt x="1601629" y="286798"/>
                  <a:pt x="1594962" y="271081"/>
                  <a:pt x="1594962" y="251365"/>
                </a:cubicBezTo>
                <a:cubicBezTo>
                  <a:pt x="1594962" y="213265"/>
                  <a:pt x="1619346" y="190976"/>
                  <a:pt x="1668209" y="184309"/>
                </a:cubicBezTo>
                <a:lnTo>
                  <a:pt x="1724883" y="176879"/>
                </a:lnTo>
                <a:cubicBezTo>
                  <a:pt x="1735646" y="175164"/>
                  <a:pt x="1743076" y="172117"/>
                  <a:pt x="1747076" y="167925"/>
                </a:cubicBezTo>
                <a:cubicBezTo>
                  <a:pt x="1751172" y="163735"/>
                  <a:pt x="1753172" y="157543"/>
                  <a:pt x="1753172" y="149447"/>
                </a:cubicBezTo>
                <a:lnTo>
                  <a:pt x="1753172" y="143827"/>
                </a:lnTo>
                <a:cubicBezTo>
                  <a:pt x="1753172" y="115347"/>
                  <a:pt x="1732979" y="101155"/>
                  <a:pt x="1692593" y="101155"/>
                </a:cubicBezTo>
                <a:cubicBezTo>
                  <a:pt x="1672591" y="101155"/>
                  <a:pt x="1657637" y="104965"/>
                  <a:pt x="1647921" y="112490"/>
                </a:cubicBezTo>
                <a:cubicBezTo>
                  <a:pt x="1638205" y="120015"/>
                  <a:pt x="1632491" y="132207"/>
                  <a:pt x="1630681" y="149066"/>
                </a:cubicBezTo>
                <a:lnTo>
                  <a:pt x="1604582" y="149066"/>
                </a:lnTo>
                <a:cubicBezTo>
                  <a:pt x="1608392" y="102584"/>
                  <a:pt x="1638301" y="79343"/>
                  <a:pt x="1694308" y="79343"/>
                </a:cubicBezTo>
                <a:close/>
                <a:moveTo>
                  <a:pt x="981457" y="79343"/>
                </a:moveTo>
                <a:cubicBezTo>
                  <a:pt x="1009079" y="79343"/>
                  <a:pt x="1030225" y="85153"/>
                  <a:pt x="1044893" y="96774"/>
                </a:cubicBezTo>
                <a:cubicBezTo>
                  <a:pt x="1059562" y="108394"/>
                  <a:pt x="1066896" y="124777"/>
                  <a:pt x="1066896" y="146018"/>
                </a:cubicBezTo>
                <a:lnTo>
                  <a:pt x="1066896" y="259270"/>
                </a:lnTo>
                <a:cubicBezTo>
                  <a:pt x="1066896" y="270605"/>
                  <a:pt x="1068896" y="278606"/>
                  <a:pt x="1072801" y="283273"/>
                </a:cubicBezTo>
                <a:cubicBezTo>
                  <a:pt x="1076707" y="287941"/>
                  <a:pt x="1083755" y="290227"/>
                  <a:pt x="1093947" y="290227"/>
                </a:cubicBezTo>
                <a:lnTo>
                  <a:pt x="1100900" y="290227"/>
                </a:lnTo>
                <a:lnTo>
                  <a:pt x="1100900" y="310229"/>
                </a:lnTo>
                <a:lnTo>
                  <a:pt x="1086517" y="310229"/>
                </a:lnTo>
                <a:cubicBezTo>
                  <a:pt x="1072039" y="310229"/>
                  <a:pt x="1061371" y="306895"/>
                  <a:pt x="1054704" y="300228"/>
                </a:cubicBezTo>
                <a:cubicBezTo>
                  <a:pt x="1048036" y="293560"/>
                  <a:pt x="1044417" y="282797"/>
                  <a:pt x="1043845" y="267938"/>
                </a:cubicBezTo>
                <a:cubicBezTo>
                  <a:pt x="1036892" y="282797"/>
                  <a:pt x="1025843" y="294418"/>
                  <a:pt x="1010699" y="302990"/>
                </a:cubicBezTo>
                <a:cubicBezTo>
                  <a:pt x="995554" y="311562"/>
                  <a:pt x="978028" y="315849"/>
                  <a:pt x="957930" y="315849"/>
                </a:cubicBezTo>
                <a:cubicBezTo>
                  <a:pt x="934117" y="315849"/>
                  <a:pt x="915544" y="310039"/>
                  <a:pt x="902113" y="298418"/>
                </a:cubicBezTo>
                <a:cubicBezTo>
                  <a:pt x="888778" y="286798"/>
                  <a:pt x="882111" y="271081"/>
                  <a:pt x="882111" y="251365"/>
                </a:cubicBezTo>
                <a:cubicBezTo>
                  <a:pt x="882111" y="213265"/>
                  <a:pt x="906495" y="190976"/>
                  <a:pt x="955358" y="184309"/>
                </a:cubicBezTo>
                <a:lnTo>
                  <a:pt x="1012032" y="176879"/>
                </a:lnTo>
                <a:cubicBezTo>
                  <a:pt x="1022795" y="175164"/>
                  <a:pt x="1030225" y="172117"/>
                  <a:pt x="1034225" y="167925"/>
                </a:cubicBezTo>
                <a:cubicBezTo>
                  <a:pt x="1038321" y="163735"/>
                  <a:pt x="1040321" y="157543"/>
                  <a:pt x="1040321" y="149447"/>
                </a:cubicBezTo>
                <a:lnTo>
                  <a:pt x="1040321" y="143827"/>
                </a:lnTo>
                <a:cubicBezTo>
                  <a:pt x="1040321" y="115347"/>
                  <a:pt x="1020128" y="101155"/>
                  <a:pt x="979742" y="101155"/>
                </a:cubicBezTo>
                <a:cubicBezTo>
                  <a:pt x="959740" y="101155"/>
                  <a:pt x="944785" y="104965"/>
                  <a:pt x="935070" y="112490"/>
                </a:cubicBezTo>
                <a:cubicBezTo>
                  <a:pt x="925354" y="120015"/>
                  <a:pt x="919639" y="132207"/>
                  <a:pt x="917830" y="149066"/>
                </a:cubicBezTo>
                <a:lnTo>
                  <a:pt x="891731" y="149066"/>
                </a:lnTo>
                <a:cubicBezTo>
                  <a:pt x="895541" y="102584"/>
                  <a:pt x="925450" y="79343"/>
                  <a:pt x="981457" y="79343"/>
                </a:cubicBezTo>
                <a:close/>
                <a:moveTo>
                  <a:pt x="1873473" y="18764"/>
                </a:moveTo>
                <a:lnTo>
                  <a:pt x="1899666" y="18764"/>
                </a:lnTo>
                <a:lnTo>
                  <a:pt x="1899666" y="86296"/>
                </a:lnTo>
                <a:lnTo>
                  <a:pt x="1956340" y="85439"/>
                </a:lnTo>
                <a:lnTo>
                  <a:pt x="1956340" y="105918"/>
                </a:lnTo>
                <a:lnTo>
                  <a:pt x="1899666" y="105061"/>
                </a:lnTo>
                <a:lnTo>
                  <a:pt x="1899571" y="105061"/>
                </a:lnTo>
                <a:lnTo>
                  <a:pt x="1899571" y="258794"/>
                </a:lnTo>
                <a:cubicBezTo>
                  <a:pt x="1899571" y="269272"/>
                  <a:pt x="1901762" y="276701"/>
                  <a:pt x="1906144" y="281273"/>
                </a:cubicBezTo>
                <a:cubicBezTo>
                  <a:pt x="1910525" y="285750"/>
                  <a:pt x="1917764" y="288036"/>
                  <a:pt x="1927956" y="288036"/>
                </a:cubicBezTo>
                <a:lnTo>
                  <a:pt x="1955864" y="288036"/>
                </a:lnTo>
                <a:lnTo>
                  <a:pt x="1955864" y="310229"/>
                </a:lnTo>
                <a:lnTo>
                  <a:pt x="1921002" y="310229"/>
                </a:lnTo>
                <a:cubicBezTo>
                  <a:pt x="1889380" y="310229"/>
                  <a:pt x="1873473" y="294132"/>
                  <a:pt x="1873473" y="261842"/>
                </a:cubicBezTo>
                <a:lnTo>
                  <a:pt x="1873473" y="105061"/>
                </a:lnTo>
                <a:lnTo>
                  <a:pt x="1834706" y="105918"/>
                </a:lnTo>
                <a:lnTo>
                  <a:pt x="1834706" y="85439"/>
                </a:lnTo>
                <a:lnTo>
                  <a:pt x="1873473" y="86296"/>
                </a:lnTo>
                <a:close/>
                <a:moveTo>
                  <a:pt x="2084357" y="95"/>
                </a:moveTo>
                <a:lnTo>
                  <a:pt x="2107407" y="95"/>
                </a:lnTo>
                <a:lnTo>
                  <a:pt x="2107407" y="22193"/>
                </a:lnTo>
                <a:lnTo>
                  <a:pt x="2084833" y="22193"/>
                </a:lnTo>
                <a:cubicBezTo>
                  <a:pt x="2072069" y="22193"/>
                  <a:pt x="2062830" y="25146"/>
                  <a:pt x="2057115" y="30956"/>
                </a:cubicBezTo>
                <a:cubicBezTo>
                  <a:pt x="2051495" y="36766"/>
                  <a:pt x="2048638" y="46672"/>
                  <a:pt x="2048638" y="60579"/>
                </a:cubicBezTo>
                <a:lnTo>
                  <a:pt x="2048638" y="86296"/>
                </a:lnTo>
                <a:lnTo>
                  <a:pt x="2107407" y="85439"/>
                </a:lnTo>
                <a:lnTo>
                  <a:pt x="2107407" y="105918"/>
                </a:lnTo>
                <a:lnTo>
                  <a:pt x="2048638" y="105061"/>
                </a:lnTo>
                <a:lnTo>
                  <a:pt x="2048638" y="310324"/>
                </a:lnTo>
                <a:lnTo>
                  <a:pt x="2022444" y="310324"/>
                </a:lnTo>
                <a:lnTo>
                  <a:pt x="2022444" y="105061"/>
                </a:lnTo>
                <a:lnTo>
                  <a:pt x="1983201" y="105918"/>
                </a:lnTo>
                <a:lnTo>
                  <a:pt x="1983201" y="85439"/>
                </a:lnTo>
                <a:lnTo>
                  <a:pt x="2022444" y="86296"/>
                </a:lnTo>
                <a:lnTo>
                  <a:pt x="2022444" y="64103"/>
                </a:lnTo>
                <a:cubicBezTo>
                  <a:pt x="2022444" y="41719"/>
                  <a:pt x="2027492" y="25432"/>
                  <a:pt x="2037493" y="15335"/>
                </a:cubicBezTo>
                <a:cubicBezTo>
                  <a:pt x="2047495" y="5239"/>
                  <a:pt x="2063116" y="95"/>
                  <a:pt x="2084357" y="95"/>
                </a:cubicBezTo>
                <a:close/>
                <a:moveTo>
                  <a:pt x="1506951" y="0"/>
                </a:moveTo>
                <a:lnTo>
                  <a:pt x="1533050" y="0"/>
                </a:lnTo>
                <a:lnTo>
                  <a:pt x="1533050" y="310229"/>
                </a:lnTo>
                <a:lnTo>
                  <a:pt x="1506951" y="310229"/>
                </a:lnTo>
                <a:close/>
                <a:moveTo>
                  <a:pt x="1145286" y="0"/>
                </a:moveTo>
                <a:lnTo>
                  <a:pt x="1171385" y="0"/>
                </a:lnTo>
                <a:lnTo>
                  <a:pt x="1171385" y="310229"/>
                </a:lnTo>
                <a:lnTo>
                  <a:pt x="1145286" y="310229"/>
                </a:lnTo>
                <a:close/>
                <a:moveTo>
                  <a:pt x="634651" y="0"/>
                </a:moveTo>
                <a:lnTo>
                  <a:pt x="660750" y="0"/>
                </a:lnTo>
                <a:lnTo>
                  <a:pt x="660750" y="126778"/>
                </a:lnTo>
                <a:cubicBezTo>
                  <a:pt x="667703" y="112586"/>
                  <a:pt x="677990" y="101251"/>
                  <a:pt x="691706" y="92964"/>
                </a:cubicBezTo>
                <a:cubicBezTo>
                  <a:pt x="705422" y="84677"/>
                  <a:pt x="720948" y="80582"/>
                  <a:pt x="738283" y="80582"/>
                </a:cubicBezTo>
                <a:cubicBezTo>
                  <a:pt x="767334" y="80582"/>
                  <a:pt x="790575" y="90869"/>
                  <a:pt x="808006" y="111538"/>
                </a:cubicBezTo>
                <a:cubicBezTo>
                  <a:pt x="825437" y="131826"/>
                  <a:pt x="834200" y="159353"/>
                  <a:pt x="834200" y="193929"/>
                </a:cubicBezTo>
                <a:cubicBezTo>
                  <a:pt x="834200" y="228505"/>
                  <a:pt x="825437" y="258699"/>
                  <a:pt x="808006" y="281083"/>
                </a:cubicBezTo>
                <a:cubicBezTo>
                  <a:pt x="790575" y="303752"/>
                  <a:pt x="766858" y="315087"/>
                  <a:pt x="736950" y="315087"/>
                </a:cubicBezTo>
                <a:cubicBezTo>
                  <a:pt x="718947" y="315087"/>
                  <a:pt x="702945" y="310325"/>
                  <a:pt x="689039" y="300895"/>
                </a:cubicBezTo>
                <a:cubicBezTo>
                  <a:pt x="675132" y="291465"/>
                  <a:pt x="664655" y="278702"/>
                  <a:pt x="657702" y="262795"/>
                </a:cubicBezTo>
                <a:lnTo>
                  <a:pt x="657702" y="310325"/>
                </a:lnTo>
                <a:lnTo>
                  <a:pt x="634651" y="310325"/>
                </a:lnTo>
                <a:close/>
                <a:moveTo>
                  <a:pt x="276035" y="0"/>
                </a:moveTo>
                <a:lnTo>
                  <a:pt x="302133" y="0"/>
                </a:lnTo>
                <a:lnTo>
                  <a:pt x="302133" y="310229"/>
                </a:lnTo>
                <a:lnTo>
                  <a:pt x="276035" y="310229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7420" name="Picture 12">
            <a:extLst>
              <a:ext uri="{FF2B5EF4-FFF2-40B4-BE49-F238E27FC236}">
                <a16:creationId xmlns:a16="http://schemas.microsoft.com/office/drawing/2014/main" id="{D3DC718D-1A70-417E-7AD9-DDC39D872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86" y="1284568"/>
            <a:ext cx="7641561" cy="573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8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20995-412A-1301-0867-423548B4E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26" b="7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26C06E-7E06-D40D-DE4E-10C3F420FEA8}"/>
              </a:ext>
            </a:extLst>
          </p:cNvPr>
          <p:cNvSpPr/>
          <p:nvPr userDrawn="1"/>
        </p:nvSpPr>
        <p:spPr>
          <a:xfrm>
            <a:off x="8724773" y="6032304"/>
            <a:ext cx="214786" cy="210395"/>
          </a:xfrm>
          <a:custGeom>
            <a:avLst/>
            <a:gdLst>
              <a:gd name="connsiteX0" fmla="*/ 199168 w 316801"/>
              <a:gd name="connsiteY0" fmla="*/ 0 h 310324"/>
              <a:gd name="connsiteX1" fmla="*/ 316801 w 316801"/>
              <a:gd name="connsiteY1" fmla="*/ 155162 h 310324"/>
              <a:gd name="connsiteX2" fmla="*/ 199168 w 316801"/>
              <a:gd name="connsiteY2" fmla="*/ 310325 h 310324"/>
              <a:gd name="connsiteX3" fmla="*/ 168688 w 316801"/>
              <a:gd name="connsiteY3" fmla="*/ 310325 h 310324"/>
              <a:gd name="connsiteX4" fmla="*/ 223171 w 316801"/>
              <a:gd name="connsiteY4" fmla="*/ 238411 h 310324"/>
              <a:gd name="connsiteX5" fmla="*/ 276797 w 316801"/>
              <a:gd name="connsiteY5" fmla="*/ 168212 h 310324"/>
              <a:gd name="connsiteX6" fmla="*/ 0 w 316801"/>
              <a:gd name="connsiteY6" fmla="*/ 168212 h 310324"/>
              <a:gd name="connsiteX7" fmla="*/ 0 w 316801"/>
              <a:gd name="connsiteY7" fmla="*/ 142018 h 310324"/>
              <a:gd name="connsiteX8" fmla="*/ 276701 w 316801"/>
              <a:gd name="connsiteY8" fmla="*/ 142018 h 310324"/>
              <a:gd name="connsiteX9" fmla="*/ 223076 w 316801"/>
              <a:gd name="connsiteY9" fmla="*/ 71819 h 310324"/>
              <a:gd name="connsiteX10" fmla="*/ 168593 w 316801"/>
              <a:gd name="connsiteY10" fmla="*/ 0 h 310324"/>
              <a:gd name="connsiteX11" fmla="*/ 199073 w 316801"/>
              <a:gd name="connsiteY11" fmla="*/ 0 h 31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801" h="310324">
                <a:moveTo>
                  <a:pt x="199168" y="0"/>
                </a:moveTo>
                <a:lnTo>
                  <a:pt x="316801" y="155162"/>
                </a:lnTo>
                <a:lnTo>
                  <a:pt x="199168" y="310325"/>
                </a:lnTo>
                <a:lnTo>
                  <a:pt x="168688" y="310325"/>
                </a:lnTo>
                <a:lnTo>
                  <a:pt x="223171" y="238411"/>
                </a:lnTo>
                <a:lnTo>
                  <a:pt x="276797" y="168212"/>
                </a:lnTo>
                <a:lnTo>
                  <a:pt x="0" y="168212"/>
                </a:lnTo>
                <a:lnTo>
                  <a:pt x="0" y="142018"/>
                </a:lnTo>
                <a:lnTo>
                  <a:pt x="276701" y="142018"/>
                </a:lnTo>
                <a:lnTo>
                  <a:pt x="223076" y="71819"/>
                </a:lnTo>
                <a:lnTo>
                  <a:pt x="168593" y="0"/>
                </a:lnTo>
                <a:lnTo>
                  <a:pt x="199073" y="0"/>
                </a:lnTo>
                <a:close/>
              </a:path>
            </a:pathLst>
          </a:custGeom>
          <a:solidFill>
            <a:srgbClr val="0588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hlinkClick r:id="rId3"/>
            <a:extLst>
              <a:ext uri="{FF2B5EF4-FFF2-40B4-BE49-F238E27FC236}">
                <a16:creationId xmlns:a16="http://schemas.microsoft.com/office/drawing/2014/main" id="{38C0D867-90D1-AA7C-7969-67498AAA34A3}"/>
              </a:ext>
            </a:extLst>
          </p:cNvPr>
          <p:cNvSpPr/>
          <p:nvPr userDrawn="1"/>
        </p:nvSpPr>
        <p:spPr>
          <a:xfrm>
            <a:off x="8976367" y="6032304"/>
            <a:ext cx="2483796" cy="272648"/>
          </a:xfrm>
          <a:custGeom>
            <a:avLst/>
            <a:gdLst>
              <a:gd name="connsiteX0" fmla="*/ 2943702 w 3663506"/>
              <a:gd name="connsiteY0" fmla="*/ 276225 h 402145"/>
              <a:gd name="connsiteX1" fmla="*/ 2982469 w 3663506"/>
              <a:gd name="connsiteY1" fmla="*/ 276225 h 402145"/>
              <a:gd name="connsiteX2" fmla="*/ 2982469 w 3663506"/>
              <a:gd name="connsiteY2" fmla="*/ 310229 h 402145"/>
              <a:gd name="connsiteX3" fmla="*/ 2943702 w 3663506"/>
              <a:gd name="connsiteY3" fmla="*/ 310229 h 402145"/>
              <a:gd name="connsiteX4" fmla="*/ 1753172 w 3663506"/>
              <a:gd name="connsiteY4" fmla="*/ 189071 h 402145"/>
              <a:gd name="connsiteX5" fmla="*/ 1734884 w 3663506"/>
              <a:gd name="connsiteY5" fmla="*/ 195167 h 402145"/>
              <a:gd name="connsiteX6" fmla="*/ 1672591 w 3663506"/>
              <a:gd name="connsiteY6" fmla="*/ 204311 h 402145"/>
              <a:gd name="connsiteX7" fmla="*/ 1620775 w 3663506"/>
              <a:gd name="connsiteY7" fmla="*/ 250507 h 402145"/>
              <a:gd name="connsiteX8" fmla="*/ 1635158 w 3663506"/>
              <a:gd name="connsiteY8" fmla="*/ 282987 h 402145"/>
              <a:gd name="connsiteX9" fmla="*/ 1675258 w 3663506"/>
              <a:gd name="connsiteY9" fmla="*/ 294989 h 402145"/>
              <a:gd name="connsiteX10" fmla="*/ 1728598 w 3663506"/>
              <a:gd name="connsiteY10" fmla="*/ 277558 h 402145"/>
              <a:gd name="connsiteX11" fmla="*/ 1753172 w 3663506"/>
              <a:gd name="connsiteY11" fmla="*/ 230505 h 402145"/>
              <a:gd name="connsiteX12" fmla="*/ 1040321 w 3663506"/>
              <a:gd name="connsiteY12" fmla="*/ 189071 h 402145"/>
              <a:gd name="connsiteX13" fmla="*/ 1022033 w 3663506"/>
              <a:gd name="connsiteY13" fmla="*/ 195167 h 402145"/>
              <a:gd name="connsiteX14" fmla="*/ 959740 w 3663506"/>
              <a:gd name="connsiteY14" fmla="*/ 204311 h 402145"/>
              <a:gd name="connsiteX15" fmla="*/ 907924 w 3663506"/>
              <a:gd name="connsiteY15" fmla="*/ 250507 h 402145"/>
              <a:gd name="connsiteX16" fmla="*/ 922306 w 3663506"/>
              <a:gd name="connsiteY16" fmla="*/ 282987 h 402145"/>
              <a:gd name="connsiteX17" fmla="*/ 962407 w 3663506"/>
              <a:gd name="connsiteY17" fmla="*/ 294989 h 402145"/>
              <a:gd name="connsiteX18" fmla="*/ 1015747 w 3663506"/>
              <a:gd name="connsiteY18" fmla="*/ 277558 h 402145"/>
              <a:gd name="connsiteX19" fmla="*/ 1040321 w 3663506"/>
              <a:gd name="connsiteY19" fmla="*/ 230505 h 402145"/>
              <a:gd name="connsiteX20" fmla="*/ 3561970 w 3663506"/>
              <a:gd name="connsiteY20" fmla="*/ 103251 h 402145"/>
              <a:gd name="connsiteX21" fmla="*/ 3508344 w 3663506"/>
              <a:gd name="connsiteY21" fmla="*/ 127253 h 402145"/>
              <a:gd name="connsiteX22" fmla="*/ 3488723 w 3663506"/>
              <a:gd name="connsiteY22" fmla="*/ 195262 h 402145"/>
              <a:gd name="connsiteX23" fmla="*/ 3508344 w 3663506"/>
              <a:gd name="connsiteY23" fmla="*/ 266033 h 402145"/>
              <a:gd name="connsiteX24" fmla="*/ 3561970 w 3663506"/>
              <a:gd name="connsiteY24" fmla="*/ 292417 h 402145"/>
              <a:gd name="connsiteX25" fmla="*/ 3616643 w 3663506"/>
              <a:gd name="connsiteY25" fmla="*/ 266318 h 402145"/>
              <a:gd name="connsiteX26" fmla="*/ 3616643 w 3663506"/>
              <a:gd name="connsiteY26" fmla="*/ 266223 h 402145"/>
              <a:gd name="connsiteX27" fmla="*/ 3637313 w 3663506"/>
              <a:gd name="connsiteY27" fmla="*/ 196024 h 402145"/>
              <a:gd name="connsiteX28" fmla="*/ 3616834 w 3663506"/>
              <a:gd name="connsiteY28" fmla="*/ 127634 h 402145"/>
              <a:gd name="connsiteX29" fmla="*/ 3561970 w 3663506"/>
              <a:gd name="connsiteY29" fmla="*/ 103251 h 402145"/>
              <a:gd name="connsiteX30" fmla="*/ 1346550 w 3663506"/>
              <a:gd name="connsiteY30" fmla="*/ 103251 h 402145"/>
              <a:gd name="connsiteX31" fmla="*/ 1291876 w 3663506"/>
              <a:gd name="connsiteY31" fmla="*/ 127825 h 402145"/>
              <a:gd name="connsiteX32" fmla="*/ 1271207 w 3663506"/>
              <a:gd name="connsiteY32" fmla="*/ 196024 h 402145"/>
              <a:gd name="connsiteX33" fmla="*/ 1291876 w 3663506"/>
              <a:gd name="connsiteY33" fmla="*/ 266223 h 402145"/>
              <a:gd name="connsiteX34" fmla="*/ 1346550 w 3663506"/>
              <a:gd name="connsiteY34" fmla="*/ 292322 h 402145"/>
              <a:gd name="connsiteX35" fmla="*/ 1399890 w 3663506"/>
              <a:gd name="connsiteY35" fmla="*/ 265556 h 402145"/>
              <a:gd name="connsiteX36" fmla="*/ 1399985 w 3663506"/>
              <a:gd name="connsiteY36" fmla="*/ 265556 h 402145"/>
              <a:gd name="connsiteX37" fmla="*/ 1419797 w 3663506"/>
              <a:gd name="connsiteY37" fmla="*/ 193833 h 402145"/>
              <a:gd name="connsiteX38" fmla="*/ 1400366 w 3663506"/>
              <a:gd name="connsiteY38" fmla="*/ 126968 h 402145"/>
              <a:gd name="connsiteX39" fmla="*/ 1346550 w 3663506"/>
              <a:gd name="connsiteY39" fmla="*/ 103251 h 402145"/>
              <a:gd name="connsiteX40" fmla="*/ 734759 w 3663506"/>
              <a:gd name="connsiteY40" fmla="*/ 103251 h 402145"/>
              <a:gd name="connsiteX41" fmla="*/ 680085 w 3663506"/>
              <a:gd name="connsiteY41" fmla="*/ 127826 h 402145"/>
              <a:gd name="connsiteX42" fmla="*/ 659416 w 3663506"/>
              <a:gd name="connsiteY42" fmla="*/ 196025 h 402145"/>
              <a:gd name="connsiteX43" fmla="*/ 680085 w 3663506"/>
              <a:gd name="connsiteY43" fmla="*/ 266224 h 402145"/>
              <a:gd name="connsiteX44" fmla="*/ 734759 w 3663506"/>
              <a:gd name="connsiteY44" fmla="*/ 292322 h 402145"/>
              <a:gd name="connsiteX45" fmla="*/ 788099 w 3663506"/>
              <a:gd name="connsiteY45" fmla="*/ 265557 h 402145"/>
              <a:gd name="connsiteX46" fmla="*/ 788194 w 3663506"/>
              <a:gd name="connsiteY46" fmla="*/ 265557 h 402145"/>
              <a:gd name="connsiteX47" fmla="*/ 808006 w 3663506"/>
              <a:gd name="connsiteY47" fmla="*/ 193834 h 402145"/>
              <a:gd name="connsiteX48" fmla="*/ 788575 w 3663506"/>
              <a:gd name="connsiteY48" fmla="*/ 126968 h 402145"/>
              <a:gd name="connsiteX49" fmla="*/ 734759 w 3663506"/>
              <a:gd name="connsiteY49" fmla="*/ 103251 h 402145"/>
              <a:gd name="connsiteX50" fmla="*/ 99441 w 3663506"/>
              <a:gd name="connsiteY50" fmla="*/ 103251 h 402145"/>
              <a:gd name="connsiteX51" fmla="*/ 45815 w 3663506"/>
              <a:gd name="connsiteY51" fmla="*/ 127253 h 402145"/>
              <a:gd name="connsiteX52" fmla="*/ 26194 w 3663506"/>
              <a:gd name="connsiteY52" fmla="*/ 195262 h 402145"/>
              <a:gd name="connsiteX53" fmla="*/ 45815 w 3663506"/>
              <a:gd name="connsiteY53" fmla="*/ 266033 h 402145"/>
              <a:gd name="connsiteX54" fmla="*/ 99441 w 3663506"/>
              <a:gd name="connsiteY54" fmla="*/ 292417 h 402145"/>
              <a:gd name="connsiteX55" fmla="*/ 154115 w 3663506"/>
              <a:gd name="connsiteY55" fmla="*/ 266318 h 402145"/>
              <a:gd name="connsiteX56" fmla="*/ 154115 w 3663506"/>
              <a:gd name="connsiteY56" fmla="*/ 266223 h 402145"/>
              <a:gd name="connsiteX57" fmla="*/ 174784 w 3663506"/>
              <a:gd name="connsiteY57" fmla="*/ 196024 h 402145"/>
              <a:gd name="connsiteX58" fmla="*/ 154305 w 3663506"/>
              <a:gd name="connsiteY58" fmla="*/ 127634 h 402145"/>
              <a:gd name="connsiteX59" fmla="*/ 99441 w 3663506"/>
              <a:gd name="connsiteY59" fmla="*/ 103251 h 402145"/>
              <a:gd name="connsiteX60" fmla="*/ 3149347 w 3663506"/>
              <a:gd name="connsiteY60" fmla="*/ 101917 h 402145"/>
              <a:gd name="connsiteX61" fmla="*/ 3091435 w 3663506"/>
              <a:gd name="connsiteY61" fmla="*/ 127825 h 402145"/>
              <a:gd name="connsiteX62" fmla="*/ 3070099 w 3663506"/>
              <a:gd name="connsiteY62" fmla="*/ 197739 h 402145"/>
              <a:gd name="connsiteX63" fmla="*/ 3091625 w 3663506"/>
              <a:gd name="connsiteY63" fmla="*/ 267652 h 402145"/>
              <a:gd name="connsiteX64" fmla="*/ 3149347 w 3663506"/>
              <a:gd name="connsiteY64" fmla="*/ 293560 h 402145"/>
              <a:gd name="connsiteX65" fmla="*/ 3207259 w 3663506"/>
              <a:gd name="connsiteY65" fmla="*/ 267367 h 402145"/>
              <a:gd name="connsiteX66" fmla="*/ 3207259 w 3663506"/>
              <a:gd name="connsiteY66" fmla="*/ 267557 h 402145"/>
              <a:gd name="connsiteX67" fmla="*/ 3228595 w 3663506"/>
              <a:gd name="connsiteY67" fmla="*/ 196977 h 402145"/>
              <a:gd name="connsiteX68" fmla="*/ 3207259 w 3663506"/>
              <a:gd name="connsiteY68" fmla="*/ 127444 h 402145"/>
              <a:gd name="connsiteX69" fmla="*/ 3149347 w 3663506"/>
              <a:gd name="connsiteY69" fmla="*/ 101917 h 402145"/>
              <a:gd name="connsiteX70" fmla="*/ 2240376 w 3663506"/>
              <a:gd name="connsiteY70" fmla="*/ 101917 h 402145"/>
              <a:gd name="connsiteX71" fmla="*/ 2182464 w 3663506"/>
              <a:gd name="connsiteY71" fmla="*/ 127825 h 402145"/>
              <a:gd name="connsiteX72" fmla="*/ 2161128 w 3663506"/>
              <a:gd name="connsiteY72" fmla="*/ 197739 h 402145"/>
              <a:gd name="connsiteX73" fmla="*/ 2182654 w 3663506"/>
              <a:gd name="connsiteY73" fmla="*/ 267652 h 402145"/>
              <a:gd name="connsiteX74" fmla="*/ 2240376 w 3663506"/>
              <a:gd name="connsiteY74" fmla="*/ 293560 h 402145"/>
              <a:gd name="connsiteX75" fmla="*/ 2298288 w 3663506"/>
              <a:gd name="connsiteY75" fmla="*/ 267367 h 402145"/>
              <a:gd name="connsiteX76" fmla="*/ 2298288 w 3663506"/>
              <a:gd name="connsiteY76" fmla="*/ 267557 h 402145"/>
              <a:gd name="connsiteX77" fmla="*/ 2319624 w 3663506"/>
              <a:gd name="connsiteY77" fmla="*/ 196977 h 402145"/>
              <a:gd name="connsiteX78" fmla="*/ 2298288 w 3663506"/>
              <a:gd name="connsiteY78" fmla="*/ 127444 h 402145"/>
              <a:gd name="connsiteX79" fmla="*/ 2240376 w 3663506"/>
              <a:gd name="connsiteY79" fmla="*/ 101917 h 402145"/>
              <a:gd name="connsiteX80" fmla="*/ 468631 w 3663506"/>
              <a:gd name="connsiteY80" fmla="*/ 101917 h 402145"/>
              <a:gd name="connsiteX81" fmla="*/ 410719 w 3663506"/>
              <a:gd name="connsiteY81" fmla="*/ 127825 h 402145"/>
              <a:gd name="connsiteX82" fmla="*/ 389383 w 3663506"/>
              <a:gd name="connsiteY82" fmla="*/ 197739 h 402145"/>
              <a:gd name="connsiteX83" fmla="*/ 410909 w 3663506"/>
              <a:gd name="connsiteY83" fmla="*/ 267652 h 402145"/>
              <a:gd name="connsiteX84" fmla="*/ 468631 w 3663506"/>
              <a:gd name="connsiteY84" fmla="*/ 293560 h 402145"/>
              <a:gd name="connsiteX85" fmla="*/ 526543 w 3663506"/>
              <a:gd name="connsiteY85" fmla="*/ 267367 h 402145"/>
              <a:gd name="connsiteX86" fmla="*/ 526543 w 3663506"/>
              <a:gd name="connsiteY86" fmla="*/ 267557 h 402145"/>
              <a:gd name="connsiteX87" fmla="*/ 547879 w 3663506"/>
              <a:gd name="connsiteY87" fmla="*/ 196977 h 402145"/>
              <a:gd name="connsiteX88" fmla="*/ 526543 w 3663506"/>
              <a:gd name="connsiteY88" fmla="*/ 127444 h 402145"/>
              <a:gd name="connsiteX89" fmla="*/ 468631 w 3663506"/>
              <a:gd name="connsiteY89" fmla="*/ 101917 h 402145"/>
              <a:gd name="connsiteX90" fmla="*/ 3558827 w 3663506"/>
              <a:gd name="connsiteY90" fmla="*/ 80581 h 402145"/>
              <a:gd name="connsiteX91" fmla="*/ 3608071 w 3663506"/>
              <a:gd name="connsiteY91" fmla="*/ 94773 h 402145"/>
              <a:gd name="connsiteX92" fmla="*/ 3639027 w 3663506"/>
              <a:gd name="connsiteY92" fmla="*/ 132873 h 402145"/>
              <a:gd name="connsiteX93" fmla="*/ 3639027 w 3663506"/>
              <a:gd name="connsiteY93" fmla="*/ 85344 h 402145"/>
              <a:gd name="connsiteX94" fmla="*/ 3639122 w 3663506"/>
              <a:gd name="connsiteY94" fmla="*/ 85439 h 402145"/>
              <a:gd name="connsiteX95" fmla="*/ 3663506 w 3663506"/>
              <a:gd name="connsiteY95" fmla="*/ 85439 h 402145"/>
              <a:gd name="connsiteX96" fmla="*/ 3663506 w 3663506"/>
              <a:gd name="connsiteY96" fmla="*/ 307657 h 402145"/>
              <a:gd name="connsiteX97" fmla="*/ 3637313 w 3663506"/>
              <a:gd name="connsiteY97" fmla="*/ 378428 h 402145"/>
              <a:gd name="connsiteX98" fmla="*/ 3562827 w 3663506"/>
              <a:gd name="connsiteY98" fmla="*/ 402145 h 402145"/>
              <a:gd name="connsiteX99" fmla="*/ 3499200 w 3663506"/>
              <a:gd name="connsiteY99" fmla="*/ 385572 h 402145"/>
              <a:gd name="connsiteX100" fmla="*/ 3471292 w 3663506"/>
              <a:gd name="connsiteY100" fmla="*/ 341090 h 402145"/>
              <a:gd name="connsiteX101" fmla="*/ 3496533 w 3663506"/>
              <a:gd name="connsiteY101" fmla="*/ 341090 h 402145"/>
              <a:gd name="connsiteX102" fmla="*/ 3563589 w 3663506"/>
              <a:gd name="connsiteY102" fmla="*/ 381190 h 402145"/>
              <a:gd name="connsiteX103" fmla="*/ 3619787 w 3663506"/>
              <a:gd name="connsiteY103" fmla="*/ 363759 h 402145"/>
              <a:gd name="connsiteX104" fmla="*/ 3638075 w 3663506"/>
              <a:gd name="connsiteY104" fmla="*/ 309753 h 402145"/>
              <a:gd name="connsiteX105" fmla="*/ 3638075 w 3663506"/>
              <a:gd name="connsiteY105" fmla="*/ 264033 h 402145"/>
              <a:gd name="connsiteX106" fmla="*/ 3606928 w 3663506"/>
              <a:gd name="connsiteY106" fmla="*/ 301085 h 402145"/>
              <a:gd name="connsiteX107" fmla="*/ 3559684 w 3663506"/>
              <a:gd name="connsiteY107" fmla="*/ 314991 h 402145"/>
              <a:gd name="connsiteX108" fmla="*/ 3488627 w 3663506"/>
              <a:gd name="connsiteY108" fmla="*/ 281463 h 402145"/>
              <a:gd name="connsiteX109" fmla="*/ 3462529 w 3663506"/>
              <a:gd name="connsiteY109" fmla="*/ 195167 h 402145"/>
              <a:gd name="connsiteX110" fmla="*/ 3489104 w 3663506"/>
              <a:gd name="connsiteY110" fmla="*/ 111918 h 402145"/>
              <a:gd name="connsiteX111" fmla="*/ 3558827 w 3663506"/>
              <a:gd name="connsiteY111" fmla="*/ 80581 h 402145"/>
              <a:gd name="connsiteX112" fmla="*/ 1349979 w 3663506"/>
              <a:gd name="connsiteY112" fmla="*/ 80581 h 402145"/>
              <a:gd name="connsiteX113" fmla="*/ 1419702 w 3663506"/>
              <a:gd name="connsiteY113" fmla="*/ 111537 h 402145"/>
              <a:gd name="connsiteX114" fmla="*/ 1419797 w 3663506"/>
              <a:gd name="connsiteY114" fmla="*/ 111537 h 402145"/>
              <a:gd name="connsiteX115" fmla="*/ 1445991 w 3663506"/>
              <a:gd name="connsiteY115" fmla="*/ 193929 h 402145"/>
              <a:gd name="connsiteX116" fmla="*/ 1419797 w 3663506"/>
              <a:gd name="connsiteY116" fmla="*/ 281082 h 402145"/>
              <a:gd name="connsiteX117" fmla="*/ 1348741 w 3663506"/>
              <a:gd name="connsiteY117" fmla="*/ 315087 h 402145"/>
              <a:gd name="connsiteX118" fmla="*/ 1303402 w 3663506"/>
              <a:gd name="connsiteY118" fmla="*/ 302895 h 402145"/>
              <a:gd name="connsiteX119" fmla="*/ 1272446 w 3663506"/>
              <a:gd name="connsiteY119" fmla="*/ 269367 h 402145"/>
              <a:gd name="connsiteX120" fmla="*/ 1272446 w 3663506"/>
              <a:gd name="connsiteY120" fmla="*/ 399192 h 402145"/>
              <a:gd name="connsiteX121" fmla="*/ 1246347 w 3663506"/>
              <a:gd name="connsiteY121" fmla="*/ 399192 h 402145"/>
              <a:gd name="connsiteX122" fmla="*/ 1246347 w 3663506"/>
              <a:gd name="connsiteY122" fmla="*/ 85439 h 402145"/>
              <a:gd name="connsiteX123" fmla="*/ 1269397 w 3663506"/>
              <a:gd name="connsiteY123" fmla="*/ 85439 h 402145"/>
              <a:gd name="connsiteX124" fmla="*/ 1269397 w 3663506"/>
              <a:gd name="connsiteY124" fmla="*/ 133350 h 402145"/>
              <a:gd name="connsiteX125" fmla="*/ 1300354 w 3663506"/>
              <a:gd name="connsiteY125" fmla="*/ 94964 h 402145"/>
              <a:gd name="connsiteX126" fmla="*/ 1349979 w 3663506"/>
              <a:gd name="connsiteY126" fmla="*/ 80581 h 402145"/>
              <a:gd name="connsiteX127" fmla="*/ 96298 w 3663506"/>
              <a:gd name="connsiteY127" fmla="*/ 80581 h 402145"/>
              <a:gd name="connsiteX128" fmla="*/ 145542 w 3663506"/>
              <a:gd name="connsiteY128" fmla="*/ 94773 h 402145"/>
              <a:gd name="connsiteX129" fmla="*/ 176498 w 3663506"/>
              <a:gd name="connsiteY129" fmla="*/ 132873 h 402145"/>
              <a:gd name="connsiteX130" fmla="*/ 176498 w 3663506"/>
              <a:gd name="connsiteY130" fmla="*/ 85344 h 402145"/>
              <a:gd name="connsiteX131" fmla="*/ 176594 w 3663506"/>
              <a:gd name="connsiteY131" fmla="*/ 85439 h 402145"/>
              <a:gd name="connsiteX132" fmla="*/ 200978 w 3663506"/>
              <a:gd name="connsiteY132" fmla="*/ 85439 h 402145"/>
              <a:gd name="connsiteX133" fmla="*/ 200978 w 3663506"/>
              <a:gd name="connsiteY133" fmla="*/ 307657 h 402145"/>
              <a:gd name="connsiteX134" fmla="*/ 174784 w 3663506"/>
              <a:gd name="connsiteY134" fmla="*/ 378428 h 402145"/>
              <a:gd name="connsiteX135" fmla="*/ 100298 w 3663506"/>
              <a:gd name="connsiteY135" fmla="*/ 402145 h 402145"/>
              <a:gd name="connsiteX136" fmla="*/ 36671 w 3663506"/>
              <a:gd name="connsiteY136" fmla="*/ 385572 h 402145"/>
              <a:gd name="connsiteX137" fmla="*/ 8763 w 3663506"/>
              <a:gd name="connsiteY137" fmla="*/ 341090 h 402145"/>
              <a:gd name="connsiteX138" fmla="*/ 34004 w 3663506"/>
              <a:gd name="connsiteY138" fmla="*/ 341090 h 402145"/>
              <a:gd name="connsiteX139" fmla="*/ 101060 w 3663506"/>
              <a:gd name="connsiteY139" fmla="*/ 381190 h 402145"/>
              <a:gd name="connsiteX140" fmla="*/ 157258 w 3663506"/>
              <a:gd name="connsiteY140" fmla="*/ 363759 h 402145"/>
              <a:gd name="connsiteX141" fmla="*/ 175546 w 3663506"/>
              <a:gd name="connsiteY141" fmla="*/ 309753 h 402145"/>
              <a:gd name="connsiteX142" fmla="*/ 175546 w 3663506"/>
              <a:gd name="connsiteY142" fmla="*/ 264033 h 402145"/>
              <a:gd name="connsiteX143" fmla="*/ 144399 w 3663506"/>
              <a:gd name="connsiteY143" fmla="*/ 301085 h 402145"/>
              <a:gd name="connsiteX144" fmla="*/ 97155 w 3663506"/>
              <a:gd name="connsiteY144" fmla="*/ 314991 h 402145"/>
              <a:gd name="connsiteX145" fmla="*/ 26099 w 3663506"/>
              <a:gd name="connsiteY145" fmla="*/ 281463 h 402145"/>
              <a:gd name="connsiteX146" fmla="*/ 0 w 3663506"/>
              <a:gd name="connsiteY146" fmla="*/ 195167 h 402145"/>
              <a:gd name="connsiteX147" fmla="*/ 26575 w 3663506"/>
              <a:gd name="connsiteY147" fmla="*/ 111918 h 402145"/>
              <a:gd name="connsiteX148" fmla="*/ 96298 w 3663506"/>
              <a:gd name="connsiteY148" fmla="*/ 80581 h 402145"/>
              <a:gd name="connsiteX149" fmla="*/ 3149728 w 3663506"/>
              <a:gd name="connsiteY149" fmla="*/ 79724 h 402145"/>
              <a:gd name="connsiteX150" fmla="*/ 3225928 w 3663506"/>
              <a:gd name="connsiteY150" fmla="*/ 111538 h 402145"/>
              <a:gd name="connsiteX151" fmla="*/ 3254693 w 3663506"/>
              <a:gd name="connsiteY151" fmla="*/ 196977 h 402145"/>
              <a:gd name="connsiteX152" fmla="*/ 3225451 w 3663506"/>
              <a:gd name="connsiteY152" fmla="*/ 282797 h 402145"/>
              <a:gd name="connsiteX153" fmla="*/ 3149251 w 3663506"/>
              <a:gd name="connsiteY153" fmla="*/ 315944 h 402145"/>
              <a:gd name="connsiteX154" fmla="*/ 3072956 w 3663506"/>
              <a:gd name="connsiteY154" fmla="*/ 283273 h 402145"/>
              <a:gd name="connsiteX155" fmla="*/ 3073051 w 3663506"/>
              <a:gd name="connsiteY155" fmla="*/ 283273 h 402145"/>
              <a:gd name="connsiteX156" fmla="*/ 3043905 w 3663506"/>
              <a:gd name="connsiteY156" fmla="*/ 197834 h 402145"/>
              <a:gd name="connsiteX157" fmla="*/ 3073051 w 3663506"/>
              <a:gd name="connsiteY157" fmla="*/ 111538 h 402145"/>
              <a:gd name="connsiteX158" fmla="*/ 3149728 w 3663506"/>
              <a:gd name="connsiteY158" fmla="*/ 79724 h 402145"/>
              <a:gd name="connsiteX159" fmla="*/ 2662143 w 3663506"/>
              <a:gd name="connsiteY159" fmla="*/ 79724 h 402145"/>
              <a:gd name="connsiteX160" fmla="*/ 2727484 w 3663506"/>
              <a:gd name="connsiteY160" fmla="*/ 128968 h 402145"/>
              <a:gd name="connsiteX161" fmla="*/ 2799398 w 3663506"/>
              <a:gd name="connsiteY161" fmla="*/ 79724 h 402145"/>
              <a:gd name="connsiteX162" fmla="*/ 2850643 w 3663506"/>
              <a:gd name="connsiteY162" fmla="*/ 99536 h 402145"/>
              <a:gd name="connsiteX163" fmla="*/ 2868264 w 3663506"/>
              <a:gd name="connsiteY163" fmla="*/ 157734 h 402145"/>
              <a:gd name="connsiteX164" fmla="*/ 2868264 w 3663506"/>
              <a:gd name="connsiteY164" fmla="*/ 310229 h 402145"/>
              <a:gd name="connsiteX165" fmla="*/ 2842070 w 3663506"/>
              <a:gd name="connsiteY165" fmla="*/ 310229 h 402145"/>
              <a:gd name="connsiteX166" fmla="*/ 2842070 w 3663506"/>
              <a:gd name="connsiteY166" fmla="*/ 158210 h 402145"/>
              <a:gd name="connsiteX167" fmla="*/ 2792445 w 3663506"/>
              <a:gd name="connsiteY167" fmla="*/ 102870 h 402145"/>
              <a:gd name="connsiteX168" fmla="*/ 2747963 w 3663506"/>
              <a:gd name="connsiteY168" fmla="*/ 123825 h 402145"/>
              <a:gd name="connsiteX169" fmla="*/ 2731009 w 3663506"/>
              <a:gd name="connsiteY169" fmla="*/ 185737 h 402145"/>
              <a:gd name="connsiteX170" fmla="*/ 2731009 w 3663506"/>
              <a:gd name="connsiteY170" fmla="*/ 310324 h 402145"/>
              <a:gd name="connsiteX171" fmla="*/ 2704815 w 3663506"/>
              <a:gd name="connsiteY171" fmla="*/ 310324 h 402145"/>
              <a:gd name="connsiteX172" fmla="*/ 2704815 w 3663506"/>
              <a:gd name="connsiteY172" fmla="*/ 158305 h 402145"/>
              <a:gd name="connsiteX173" fmla="*/ 2655190 w 3663506"/>
              <a:gd name="connsiteY173" fmla="*/ 102965 h 402145"/>
              <a:gd name="connsiteX174" fmla="*/ 2610994 w 3663506"/>
              <a:gd name="connsiteY174" fmla="*/ 124492 h 402145"/>
              <a:gd name="connsiteX175" fmla="*/ 2593753 w 3663506"/>
              <a:gd name="connsiteY175" fmla="*/ 186975 h 402145"/>
              <a:gd name="connsiteX176" fmla="*/ 2593753 w 3663506"/>
              <a:gd name="connsiteY176" fmla="*/ 310324 h 402145"/>
              <a:gd name="connsiteX177" fmla="*/ 2567655 w 3663506"/>
              <a:gd name="connsiteY177" fmla="*/ 310324 h 402145"/>
              <a:gd name="connsiteX178" fmla="*/ 2567655 w 3663506"/>
              <a:gd name="connsiteY178" fmla="*/ 85439 h 402145"/>
              <a:gd name="connsiteX179" fmla="*/ 2592896 w 3663506"/>
              <a:gd name="connsiteY179" fmla="*/ 85439 h 402145"/>
              <a:gd name="connsiteX180" fmla="*/ 2591563 w 3663506"/>
              <a:gd name="connsiteY180" fmla="*/ 128111 h 402145"/>
              <a:gd name="connsiteX181" fmla="*/ 2662143 w 3663506"/>
              <a:gd name="connsiteY181" fmla="*/ 79724 h 402145"/>
              <a:gd name="connsiteX182" fmla="*/ 2240757 w 3663506"/>
              <a:gd name="connsiteY182" fmla="*/ 79724 h 402145"/>
              <a:gd name="connsiteX183" fmla="*/ 2316957 w 3663506"/>
              <a:gd name="connsiteY183" fmla="*/ 111538 h 402145"/>
              <a:gd name="connsiteX184" fmla="*/ 2345722 w 3663506"/>
              <a:gd name="connsiteY184" fmla="*/ 196977 h 402145"/>
              <a:gd name="connsiteX185" fmla="*/ 2316480 w 3663506"/>
              <a:gd name="connsiteY185" fmla="*/ 282797 h 402145"/>
              <a:gd name="connsiteX186" fmla="*/ 2240280 w 3663506"/>
              <a:gd name="connsiteY186" fmla="*/ 315944 h 402145"/>
              <a:gd name="connsiteX187" fmla="*/ 2163985 w 3663506"/>
              <a:gd name="connsiteY187" fmla="*/ 283273 h 402145"/>
              <a:gd name="connsiteX188" fmla="*/ 2164080 w 3663506"/>
              <a:gd name="connsiteY188" fmla="*/ 283273 h 402145"/>
              <a:gd name="connsiteX189" fmla="*/ 2134934 w 3663506"/>
              <a:gd name="connsiteY189" fmla="*/ 197834 h 402145"/>
              <a:gd name="connsiteX190" fmla="*/ 2164080 w 3663506"/>
              <a:gd name="connsiteY190" fmla="*/ 111538 h 402145"/>
              <a:gd name="connsiteX191" fmla="*/ 2240757 w 3663506"/>
              <a:gd name="connsiteY191" fmla="*/ 79724 h 402145"/>
              <a:gd name="connsiteX192" fmla="*/ 469012 w 3663506"/>
              <a:gd name="connsiteY192" fmla="*/ 79724 h 402145"/>
              <a:gd name="connsiteX193" fmla="*/ 545212 w 3663506"/>
              <a:gd name="connsiteY193" fmla="*/ 111538 h 402145"/>
              <a:gd name="connsiteX194" fmla="*/ 573977 w 3663506"/>
              <a:gd name="connsiteY194" fmla="*/ 196977 h 402145"/>
              <a:gd name="connsiteX195" fmla="*/ 544736 w 3663506"/>
              <a:gd name="connsiteY195" fmla="*/ 282797 h 402145"/>
              <a:gd name="connsiteX196" fmla="*/ 468536 w 3663506"/>
              <a:gd name="connsiteY196" fmla="*/ 315944 h 402145"/>
              <a:gd name="connsiteX197" fmla="*/ 392240 w 3663506"/>
              <a:gd name="connsiteY197" fmla="*/ 283273 h 402145"/>
              <a:gd name="connsiteX198" fmla="*/ 392336 w 3663506"/>
              <a:gd name="connsiteY198" fmla="*/ 283273 h 402145"/>
              <a:gd name="connsiteX199" fmla="*/ 363189 w 3663506"/>
              <a:gd name="connsiteY199" fmla="*/ 197834 h 402145"/>
              <a:gd name="connsiteX200" fmla="*/ 392336 w 3663506"/>
              <a:gd name="connsiteY200" fmla="*/ 111538 h 402145"/>
              <a:gd name="connsiteX201" fmla="*/ 469012 w 3663506"/>
              <a:gd name="connsiteY201" fmla="*/ 79724 h 402145"/>
              <a:gd name="connsiteX202" fmla="*/ 3416904 w 3663506"/>
              <a:gd name="connsiteY202" fmla="*/ 79343 h 402145"/>
              <a:gd name="connsiteX203" fmla="*/ 3430810 w 3663506"/>
              <a:gd name="connsiteY203" fmla="*/ 80677 h 402145"/>
              <a:gd name="connsiteX204" fmla="*/ 3430810 w 3663506"/>
              <a:gd name="connsiteY204" fmla="*/ 106299 h 402145"/>
              <a:gd name="connsiteX205" fmla="*/ 3412903 w 3663506"/>
              <a:gd name="connsiteY205" fmla="*/ 104965 h 402145"/>
              <a:gd name="connsiteX206" fmla="*/ 3361944 w 3663506"/>
              <a:gd name="connsiteY206" fmla="*/ 126301 h 402145"/>
              <a:gd name="connsiteX207" fmla="*/ 3341465 w 3663506"/>
              <a:gd name="connsiteY207" fmla="*/ 185547 h 402145"/>
              <a:gd name="connsiteX208" fmla="*/ 3341465 w 3663506"/>
              <a:gd name="connsiteY208" fmla="*/ 310134 h 402145"/>
              <a:gd name="connsiteX209" fmla="*/ 3315367 w 3663506"/>
              <a:gd name="connsiteY209" fmla="*/ 310134 h 402145"/>
              <a:gd name="connsiteX210" fmla="*/ 3315367 w 3663506"/>
              <a:gd name="connsiteY210" fmla="*/ 85439 h 402145"/>
              <a:gd name="connsiteX211" fmla="*/ 3339751 w 3663506"/>
              <a:gd name="connsiteY211" fmla="*/ 85439 h 402145"/>
              <a:gd name="connsiteX212" fmla="*/ 3339751 w 3663506"/>
              <a:gd name="connsiteY212" fmla="*/ 135540 h 402145"/>
              <a:gd name="connsiteX213" fmla="*/ 3416904 w 3663506"/>
              <a:gd name="connsiteY213" fmla="*/ 79343 h 402145"/>
              <a:gd name="connsiteX214" fmla="*/ 2507934 w 3663506"/>
              <a:gd name="connsiteY214" fmla="*/ 79343 h 402145"/>
              <a:gd name="connsiteX215" fmla="*/ 2521840 w 3663506"/>
              <a:gd name="connsiteY215" fmla="*/ 80677 h 402145"/>
              <a:gd name="connsiteX216" fmla="*/ 2521840 w 3663506"/>
              <a:gd name="connsiteY216" fmla="*/ 106299 h 402145"/>
              <a:gd name="connsiteX217" fmla="*/ 2503933 w 3663506"/>
              <a:gd name="connsiteY217" fmla="*/ 104965 h 402145"/>
              <a:gd name="connsiteX218" fmla="*/ 2452974 w 3663506"/>
              <a:gd name="connsiteY218" fmla="*/ 126301 h 402145"/>
              <a:gd name="connsiteX219" fmla="*/ 2432495 w 3663506"/>
              <a:gd name="connsiteY219" fmla="*/ 185547 h 402145"/>
              <a:gd name="connsiteX220" fmla="*/ 2432495 w 3663506"/>
              <a:gd name="connsiteY220" fmla="*/ 310134 h 402145"/>
              <a:gd name="connsiteX221" fmla="*/ 2406397 w 3663506"/>
              <a:gd name="connsiteY221" fmla="*/ 310134 h 402145"/>
              <a:gd name="connsiteX222" fmla="*/ 2406397 w 3663506"/>
              <a:gd name="connsiteY222" fmla="*/ 85439 h 402145"/>
              <a:gd name="connsiteX223" fmla="*/ 2430781 w 3663506"/>
              <a:gd name="connsiteY223" fmla="*/ 85439 h 402145"/>
              <a:gd name="connsiteX224" fmla="*/ 2430781 w 3663506"/>
              <a:gd name="connsiteY224" fmla="*/ 135540 h 402145"/>
              <a:gd name="connsiteX225" fmla="*/ 2507934 w 3663506"/>
              <a:gd name="connsiteY225" fmla="*/ 79343 h 402145"/>
              <a:gd name="connsiteX226" fmla="*/ 1694308 w 3663506"/>
              <a:gd name="connsiteY226" fmla="*/ 79343 h 402145"/>
              <a:gd name="connsiteX227" fmla="*/ 1757744 w 3663506"/>
              <a:gd name="connsiteY227" fmla="*/ 96774 h 402145"/>
              <a:gd name="connsiteX228" fmla="*/ 1779747 w 3663506"/>
              <a:gd name="connsiteY228" fmla="*/ 146018 h 402145"/>
              <a:gd name="connsiteX229" fmla="*/ 1779747 w 3663506"/>
              <a:gd name="connsiteY229" fmla="*/ 259270 h 402145"/>
              <a:gd name="connsiteX230" fmla="*/ 1785652 w 3663506"/>
              <a:gd name="connsiteY230" fmla="*/ 283273 h 402145"/>
              <a:gd name="connsiteX231" fmla="*/ 1806798 w 3663506"/>
              <a:gd name="connsiteY231" fmla="*/ 290227 h 402145"/>
              <a:gd name="connsiteX232" fmla="*/ 1813751 w 3663506"/>
              <a:gd name="connsiteY232" fmla="*/ 290227 h 402145"/>
              <a:gd name="connsiteX233" fmla="*/ 1813751 w 3663506"/>
              <a:gd name="connsiteY233" fmla="*/ 310229 h 402145"/>
              <a:gd name="connsiteX234" fmla="*/ 1799368 w 3663506"/>
              <a:gd name="connsiteY234" fmla="*/ 310229 h 402145"/>
              <a:gd name="connsiteX235" fmla="*/ 1767555 w 3663506"/>
              <a:gd name="connsiteY235" fmla="*/ 300228 h 402145"/>
              <a:gd name="connsiteX236" fmla="*/ 1756696 w 3663506"/>
              <a:gd name="connsiteY236" fmla="*/ 267938 h 402145"/>
              <a:gd name="connsiteX237" fmla="*/ 1723550 w 3663506"/>
              <a:gd name="connsiteY237" fmla="*/ 302990 h 402145"/>
              <a:gd name="connsiteX238" fmla="*/ 1670781 w 3663506"/>
              <a:gd name="connsiteY238" fmla="*/ 315849 h 402145"/>
              <a:gd name="connsiteX239" fmla="*/ 1614964 w 3663506"/>
              <a:gd name="connsiteY239" fmla="*/ 298418 h 402145"/>
              <a:gd name="connsiteX240" fmla="*/ 1594962 w 3663506"/>
              <a:gd name="connsiteY240" fmla="*/ 251365 h 402145"/>
              <a:gd name="connsiteX241" fmla="*/ 1668209 w 3663506"/>
              <a:gd name="connsiteY241" fmla="*/ 184309 h 402145"/>
              <a:gd name="connsiteX242" fmla="*/ 1724883 w 3663506"/>
              <a:gd name="connsiteY242" fmla="*/ 176879 h 402145"/>
              <a:gd name="connsiteX243" fmla="*/ 1747076 w 3663506"/>
              <a:gd name="connsiteY243" fmla="*/ 167925 h 402145"/>
              <a:gd name="connsiteX244" fmla="*/ 1753172 w 3663506"/>
              <a:gd name="connsiteY244" fmla="*/ 149447 h 402145"/>
              <a:gd name="connsiteX245" fmla="*/ 1753172 w 3663506"/>
              <a:gd name="connsiteY245" fmla="*/ 143827 h 402145"/>
              <a:gd name="connsiteX246" fmla="*/ 1692593 w 3663506"/>
              <a:gd name="connsiteY246" fmla="*/ 101155 h 402145"/>
              <a:gd name="connsiteX247" fmla="*/ 1647921 w 3663506"/>
              <a:gd name="connsiteY247" fmla="*/ 112490 h 402145"/>
              <a:gd name="connsiteX248" fmla="*/ 1630681 w 3663506"/>
              <a:gd name="connsiteY248" fmla="*/ 149066 h 402145"/>
              <a:gd name="connsiteX249" fmla="*/ 1604582 w 3663506"/>
              <a:gd name="connsiteY249" fmla="*/ 149066 h 402145"/>
              <a:gd name="connsiteX250" fmla="*/ 1694308 w 3663506"/>
              <a:gd name="connsiteY250" fmla="*/ 79343 h 402145"/>
              <a:gd name="connsiteX251" fmla="*/ 981457 w 3663506"/>
              <a:gd name="connsiteY251" fmla="*/ 79343 h 402145"/>
              <a:gd name="connsiteX252" fmla="*/ 1044893 w 3663506"/>
              <a:gd name="connsiteY252" fmla="*/ 96774 h 402145"/>
              <a:gd name="connsiteX253" fmla="*/ 1066896 w 3663506"/>
              <a:gd name="connsiteY253" fmla="*/ 146018 h 402145"/>
              <a:gd name="connsiteX254" fmla="*/ 1066896 w 3663506"/>
              <a:gd name="connsiteY254" fmla="*/ 259270 h 402145"/>
              <a:gd name="connsiteX255" fmla="*/ 1072801 w 3663506"/>
              <a:gd name="connsiteY255" fmla="*/ 283273 h 402145"/>
              <a:gd name="connsiteX256" fmla="*/ 1093947 w 3663506"/>
              <a:gd name="connsiteY256" fmla="*/ 290227 h 402145"/>
              <a:gd name="connsiteX257" fmla="*/ 1100900 w 3663506"/>
              <a:gd name="connsiteY257" fmla="*/ 290227 h 402145"/>
              <a:gd name="connsiteX258" fmla="*/ 1100900 w 3663506"/>
              <a:gd name="connsiteY258" fmla="*/ 310229 h 402145"/>
              <a:gd name="connsiteX259" fmla="*/ 1086517 w 3663506"/>
              <a:gd name="connsiteY259" fmla="*/ 310229 h 402145"/>
              <a:gd name="connsiteX260" fmla="*/ 1054704 w 3663506"/>
              <a:gd name="connsiteY260" fmla="*/ 300228 h 402145"/>
              <a:gd name="connsiteX261" fmla="*/ 1043845 w 3663506"/>
              <a:gd name="connsiteY261" fmla="*/ 267938 h 402145"/>
              <a:gd name="connsiteX262" fmla="*/ 1010699 w 3663506"/>
              <a:gd name="connsiteY262" fmla="*/ 302990 h 402145"/>
              <a:gd name="connsiteX263" fmla="*/ 957930 w 3663506"/>
              <a:gd name="connsiteY263" fmla="*/ 315849 h 402145"/>
              <a:gd name="connsiteX264" fmla="*/ 902113 w 3663506"/>
              <a:gd name="connsiteY264" fmla="*/ 298418 h 402145"/>
              <a:gd name="connsiteX265" fmla="*/ 882111 w 3663506"/>
              <a:gd name="connsiteY265" fmla="*/ 251365 h 402145"/>
              <a:gd name="connsiteX266" fmla="*/ 955358 w 3663506"/>
              <a:gd name="connsiteY266" fmla="*/ 184309 h 402145"/>
              <a:gd name="connsiteX267" fmla="*/ 1012032 w 3663506"/>
              <a:gd name="connsiteY267" fmla="*/ 176879 h 402145"/>
              <a:gd name="connsiteX268" fmla="*/ 1034225 w 3663506"/>
              <a:gd name="connsiteY268" fmla="*/ 167925 h 402145"/>
              <a:gd name="connsiteX269" fmla="*/ 1040321 w 3663506"/>
              <a:gd name="connsiteY269" fmla="*/ 149447 h 402145"/>
              <a:gd name="connsiteX270" fmla="*/ 1040321 w 3663506"/>
              <a:gd name="connsiteY270" fmla="*/ 143827 h 402145"/>
              <a:gd name="connsiteX271" fmla="*/ 979742 w 3663506"/>
              <a:gd name="connsiteY271" fmla="*/ 101155 h 402145"/>
              <a:gd name="connsiteX272" fmla="*/ 935070 w 3663506"/>
              <a:gd name="connsiteY272" fmla="*/ 112490 h 402145"/>
              <a:gd name="connsiteX273" fmla="*/ 917830 w 3663506"/>
              <a:gd name="connsiteY273" fmla="*/ 149066 h 402145"/>
              <a:gd name="connsiteX274" fmla="*/ 891731 w 3663506"/>
              <a:gd name="connsiteY274" fmla="*/ 149066 h 402145"/>
              <a:gd name="connsiteX275" fmla="*/ 981457 w 3663506"/>
              <a:gd name="connsiteY275" fmla="*/ 79343 h 402145"/>
              <a:gd name="connsiteX276" fmla="*/ 1873473 w 3663506"/>
              <a:gd name="connsiteY276" fmla="*/ 18764 h 402145"/>
              <a:gd name="connsiteX277" fmla="*/ 1899666 w 3663506"/>
              <a:gd name="connsiteY277" fmla="*/ 18764 h 402145"/>
              <a:gd name="connsiteX278" fmla="*/ 1899666 w 3663506"/>
              <a:gd name="connsiteY278" fmla="*/ 86296 h 402145"/>
              <a:gd name="connsiteX279" fmla="*/ 1956340 w 3663506"/>
              <a:gd name="connsiteY279" fmla="*/ 85439 h 402145"/>
              <a:gd name="connsiteX280" fmla="*/ 1956340 w 3663506"/>
              <a:gd name="connsiteY280" fmla="*/ 105918 h 402145"/>
              <a:gd name="connsiteX281" fmla="*/ 1899666 w 3663506"/>
              <a:gd name="connsiteY281" fmla="*/ 105061 h 402145"/>
              <a:gd name="connsiteX282" fmla="*/ 1899571 w 3663506"/>
              <a:gd name="connsiteY282" fmla="*/ 105061 h 402145"/>
              <a:gd name="connsiteX283" fmla="*/ 1899571 w 3663506"/>
              <a:gd name="connsiteY283" fmla="*/ 258794 h 402145"/>
              <a:gd name="connsiteX284" fmla="*/ 1906144 w 3663506"/>
              <a:gd name="connsiteY284" fmla="*/ 281273 h 402145"/>
              <a:gd name="connsiteX285" fmla="*/ 1927956 w 3663506"/>
              <a:gd name="connsiteY285" fmla="*/ 288036 h 402145"/>
              <a:gd name="connsiteX286" fmla="*/ 1955864 w 3663506"/>
              <a:gd name="connsiteY286" fmla="*/ 288036 h 402145"/>
              <a:gd name="connsiteX287" fmla="*/ 1955864 w 3663506"/>
              <a:gd name="connsiteY287" fmla="*/ 310229 h 402145"/>
              <a:gd name="connsiteX288" fmla="*/ 1921002 w 3663506"/>
              <a:gd name="connsiteY288" fmla="*/ 310229 h 402145"/>
              <a:gd name="connsiteX289" fmla="*/ 1873473 w 3663506"/>
              <a:gd name="connsiteY289" fmla="*/ 261842 h 402145"/>
              <a:gd name="connsiteX290" fmla="*/ 1873473 w 3663506"/>
              <a:gd name="connsiteY290" fmla="*/ 105061 h 402145"/>
              <a:gd name="connsiteX291" fmla="*/ 1834706 w 3663506"/>
              <a:gd name="connsiteY291" fmla="*/ 105918 h 402145"/>
              <a:gd name="connsiteX292" fmla="*/ 1834706 w 3663506"/>
              <a:gd name="connsiteY292" fmla="*/ 85439 h 402145"/>
              <a:gd name="connsiteX293" fmla="*/ 1873473 w 3663506"/>
              <a:gd name="connsiteY293" fmla="*/ 86296 h 402145"/>
              <a:gd name="connsiteX294" fmla="*/ 2084357 w 3663506"/>
              <a:gd name="connsiteY294" fmla="*/ 95 h 402145"/>
              <a:gd name="connsiteX295" fmla="*/ 2107407 w 3663506"/>
              <a:gd name="connsiteY295" fmla="*/ 95 h 402145"/>
              <a:gd name="connsiteX296" fmla="*/ 2107407 w 3663506"/>
              <a:gd name="connsiteY296" fmla="*/ 22193 h 402145"/>
              <a:gd name="connsiteX297" fmla="*/ 2084833 w 3663506"/>
              <a:gd name="connsiteY297" fmla="*/ 22193 h 402145"/>
              <a:gd name="connsiteX298" fmla="*/ 2057115 w 3663506"/>
              <a:gd name="connsiteY298" fmla="*/ 30956 h 402145"/>
              <a:gd name="connsiteX299" fmla="*/ 2048638 w 3663506"/>
              <a:gd name="connsiteY299" fmla="*/ 60579 h 402145"/>
              <a:gd name="connsiteX300" fmla="*/ 2048638 w 3663506"/>
              <a:gd name="connsiteY300" fmla="*/ 86296 h 402145"/>
              <a:gd name="connsiteX301" fmla="*/ 2107407 w 3663506"/>
              <a:gd name="connsiteY301" fmla="*/ 85439 h 402145"/>
              <a:gd name="connsiteX302" fmla="*/ 2107407 w 3663506"/>
              <a:gd name="connsiteY302" fmla="*/ 105918 h 402145"/>
              <a:gd name="connsiteX303" fmla="*/ 2048638 w 3663506"/>
              <a:gd name="connsiteY303" fmla="*/ 105061 h 402145"/>
              <a:gd name="connsiteX304" fmla="*/ 2048638 w 3663506"/>
              <a:gd name="connsiteY304" fmla="*/ 310324 h 402145"/>
              <a:gd name="connsiteX305" fmla="*/ 2022444 w 3663506"/>
              <a:gd name="connsiteY305" fmla="*/ 310324 h 402145"/>
              <a:gd name="connsiteX306" fmla="*/ 2022444 w 3663506"/>
              <a:gd name="connsiteY306" fmla="*/ 105061 h 402145"/>
              <a:gd name="connsiteX307" fmla="*/ 1983201 w 3663506"/>
              <a:gd name="connsiteY307" fmla="*/ 105918 h 402145"/>
              <a:gd name="connsiteX308" fmla="*/ 1983201 w 3663506"/>
              <a:gd name="connsiteY308" fmla="*/ 85439 h 402145"/>
              <a:gd name="connsiteX309" fmla="*/ 2022444 w 3663506"/>
              <a:gd name="connsiteY309" fmla="*/ 86296 h 402145"/>
              <a:gd name="connsiteX310" fmla="*/ 2022444 w 3663506"/>
              <a:gd name="connsiteY310" fmla="*/ 64103 h 402145"/>
              <a:gd name="connsiteX311" fmla="*/ 2037493 w 3663506"/>
              <a:gd name="connsiteY311" fmla="*/ 15335 h 402145"/>
              <a:gd name="connsiteX312" fmla="*/ 2084357 w 3663506"/>
              <a:gd name="connsiteY312" fmla="*/ 95 h 402145"/>
              <a:gd name="connsiteX313" fmla="*/ 1506951 w 3663506"/>
              <a:gd name="connsiteY313" fmla="*/ 0 h 402145"/>
              <a:gd name="connsiteX314" fmla="*/ 1533050 w 3663506"/>
              <a:gd name="connsiteY314" fmla="*/ 0 h 402145"/>
              <a:gd name="connsiteX315" fmla="*/ 1533050 w 3663506"/>
              <a:gd name="connsiteY315" fmla="*/ 310229 h 402145"/>
              <a:gd name="connsiteX316" fmla="*/ 1506951 w 3663506"/>
              <a:gd name="connsiteY316" fmla="*/ 310229 h 402145"/>
              <a:gd name="connsiteX317" fmla="*/ 1145286 w 3663506"/>
              <a:gd name="connsiteY317" fmla="*/ 0 h 402145"/>
              <a:gd name="connsiteX318" fmla="*/ 1171385 w 3663506"/>
              <a:gd name="connsiteY318" fmla="*/ 0 h 402145"/>
              <a:gd name="connsiteX319" fmla="*/ 1171385 w 3663506"/>
              <a:gd name="connsiteY319" fmla="*/ 310229 h 402145"/>
              <a:gd name="connsiteX320" fmla="*/ 1145286 w 3663506"/>
              <a:gd name="connsiteY320" fmla="*/ 310229 h 402145"/>
              <a:gd name="connsiteX321" fmla="*/ 634651 w 3663506"/>
              <a:gd name="connsiteY321" fmla="*/ 0 h 402145"/>
              <a:gd name="connsiteX322" fmla="*/ 660750 w 3663506"/>
              <a:gd name="connsiteY322" fmla="*/ 0 h 402145"/>
              <a:gd name="connsiteX323" fmla="*/ 660750 w 3663506"/>
              <a:gd name="connsiteY323" fmla="*/ 126778 h 402145"/>
              <a:gd name="connsiteX324" fmla="*/ 691706 w 3663506"/>
              <a:gd name="connsiteY324" fmla="*/ 92964 h 402145"/>
              <a:gd name="connsiteX325" fmla="*/ 738283 w 3663506"/>
              <a:gd name="connsiteY325" fmla="*/ 80582 h 402145"/>
              <a:gd name="connsiteX326" fmla="*/ 808006 w 3663506"/>
              <a:gd name="connsiteY326" fmla="*/ 111538 h 402145"/>
              <a:gd name="connsiteX327" fmla="*/ 834200 w 3663506"/>
              <a:gd name="connsiteY327" fmla="*/ 193929 h 402145"/>
              <a:gd name="connsiteX328" fmla="*/ 808006 w 3663506"/>
              <a:gd name="connsiteY328" fmla="*/ 281083 h 402145"/>
              <a:gd name="connsiteX329" fmla="*/ 736950 w 3663506"/>
              <a:gd name="connsiteY329" fmla="*/ 315087 h 402145"/>
              <a:gd name="connsiteX330" fmla="*/ 689039 w 3663506"/>
              <a:gd name="connsiteY330" fmla="*/ 300895 h 402145"/>
              <a:gd name="connsiteX331" fmla="*/ 657702 w 3663506"/>
              <a:gd name="connsiteY331" fmla="*/ 262795 h 402145"/>
              <a:gd name="connsiteX332" fmla="*/ 657702 w 3663506"/>
              <a:gd name="connsiteY332" fmla="*/ 310325 h 402145"/>
              <a:gd name="connsiteX333" fmla="*/ 634651 w 3663506"/>
              <a:gd name="connsiteY333" fmla="*/ 310325 h 402145"/>
              <a:gd name="connsiteX334" fmla="*/ 276035 w 3663506"/>
              <a:gd name="connsiteY334" fmla="*/ 0 h 402145"/>
              <a:gd name="connsiteX335" fmla="*/ 302133 w 3663506"/>
              <a:gd name="connsiteY335" fmla="*/ 0 h 402145"/>
              <a:gd name="connsiteX336" fmla="*/ 302133 w 3663506"/>
              <a:gd name="connsiteY336" fmla="*/ 310229 h 402145"/>
              <a:gd name="connsiteX337" fmla="*/ 276035 w 3663506"/>
              <a:gd name="connsiteY337" fmla="*/ 310229 h 40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3663506" h="402145">
                <a:moveTo>
                  <a:pt x="2943702" y="276225"/>
                </a:moveTo>
                <a:lnTo>
                  <a:pt x="2982469" y="276225"/>
                </a:lnTo>
                <a:lnTo>
                  <a:pt x="2982469" y="310229"/>
                </a:lnTo>
                <a:lnTo>
                  <a:pt x="2943702" y="310229"/>
                </a:lnTo>
                <a:close/>
                <a:moveTo>
                  <a:pt x="1753172" y="189071"/>
                </a:moveTo>
                <a:cubicBezTo>
                  <a:pt x="1749076" y="192024"/>
                  <a:pt x="1742980" y="194024"/>
                  <a:pt x="1734884" y="195167"/>
                </a:cubicBezTo>
                <a:lnTo>
                  <a:pt x="1672591" y="204311"/>
                </a:lnTo>
                <a:cubicBezTo>
                  <a:pt x="1638015" y="209264"/>
                  <a:pt x="1620775" y="224599"/>
                  <a:pt x="1620775" y="250507"/>
                </a:cubicBezTo>
                <a:cubicBezTo>
                  <a:pt x="1620775" y="264128"/>
                  <a:pt x="1625537" y="274987"/>
                  <a:pt x="1635158" y="282987"/>
                </a:cubicBezTo>
                <a:cubicBezTo>
                  <a:pt x="1644778" y="290989"/>
                  <a:pt x="1658113" y="294989"/>
                  <a:pt x="1675258" y="294989"/>
                </a:cubicBezTo>
                <a:cubicBezTo>
                  <a:pt x="1696499" y="294989"/>
                  <a:pt x="1714215" y="289179"/>
                  <a:pt x="1728598" y="277558"/>
                </a:cubicBezTo>
                <a:cubicBezTo>
                  <a:pt x="1742980" y="265938"/>
                  <a:pt x="1751172" y="250222"/>
                  <a:pt x="1753172" y="230505"/>
                </a:cubicBezTo>
                <a:close/>
                <a:moveTo>
                  <a:pt x="1040321" y="189071"/>
                </a:moveTo>
                <a:cubicBezTo>
                  <a:pt x="1036225" y="192024"/>
                  <a:pt x="1030129" y="194024"/>
                  <a:pt x="1022033" y="195167"/>
                </a:cubicBezTo>
                <a:lnTo>
                  <a:pt x="959740" y="204311"/>
                </a:lnTo>
                <a:cubicBezTo>
                  <a:pt x="925164" y="209264"/>
                  <a:pt x="907924" y="224599"/>
                  <a:pt x="907924" y="250507"/>
                </a:cubicBezTo>
                <a:cubicBezTo>
                  <a:pt x="907924" y="264128"/>
                  <a:pt x="912686" y="274987"/>
                  <a:pt x="922306" y="282987"/>
                </a:cubicBezTo>
                <a:cubicBezTo>
                  <a:pt x="931927" y="290989"/>
                  <a:pt x="945262" y="294989"/>
                  <a:pt x="962407" y="294989"/>
                </a:cubicBezTo>
                <a:cubicBezTo>
                  <a:pt x="983647" y="294989"/>
                  <a:pt x="1001364" y="289179"/>
                  <a:pt x="1015747" y="277558"/>
                </a:cubicBezTo>
                <a:cubicBezTo>
                  <a:pt x="1030129" y="265938"/>
                  <a:pt x="1038321" y="250222"/>
                  <a:pt x="1040321" y="230505"/>
                </a:cubicBezTo>
                <a:close/>
                <a:moveTo>
                  <a:pt x="3561970" y="103251"/>
                </a:moveTo>
                <a:cubicBezTo>
                  <a:pt x="3539300" y="103251"/>
                  <a:pt x="3521489" y="111252"/>
                  <a:pt x="3508344" y="127253"/>
                </a:cubicBezTo>
                <a:cubicBezTo>
                  <a:pt x="3495295" y="143541"/>
                  <a:pt x="3488723" y="166211"/>
                  <a:pt x="3488723" y="195262"/>
                </a:cubicBezTo>
                <a:cubicBezTo>
                  <a:pt x="3488723" y="224313"/>
                  <a:pt x="3495295" y="248507"/>
                  <a:pt x="3508344" y="266033"/>
                </a:cubicBezTo>
                <a:cubicBezTo>
                  <a:pt x="3521393" y="283654"/>
                  <a:pt x="3539300" y="292417"/>
                  <a:pt x="3561970" y="292417"/>
                </a:cubicBezTo>
                <a:cubicBezTo>
                  <a:pt x="3584639" y="292417"/>
                  <a:pt x="3602832" y="283749"/>
                  <a:pt x="3616643" y="266318"/>
                </a:cubicBezTo>
                <a:lnTo>
                  <a:pt x="3616643" y="266223"/>
                </a:lnTo>
                <a:cubicBezTo>
                  <a:pt x="3630455" y="248793"/>
                  <a:pt x="3637313" y="225361"/>
                  <a:pt x="3637313" y="196024"/>
                </a:cubicBezTo>
                <a:cubicBezTo>
                  <a:pt x="3637313" y="166687"/>
                  <a:pt x="3630455" y="143922"/>
                  <a:pt x="3616834" y="127634"/>
                </a:cubicBezTo>
                <a:cubicBezTo>
                  <a:pt x="3602927" y="111347"/>
                  <a:pt x="3584639" y="103251"/>
                  <a:pt x="3561970" y="103251"/>
                </a:cubicBezTo>
                <a:close/>
                <a:moveTo>
                  <a:pt x="1346550" y="103251"/>
                </a:moveTo>
                <a:cubicBezTo>
                  <a:pt x="1323595" y="103251"/>
                  <a:pt x="1305688" y="111442"/>
                  <a:pt x="1291876" y="127825"/>
                </a:cubicBezTo>
                <a:cubicBezTo>
                  <a:pt x="1278065" y="144208"/>
                  <a:pt x="1271207" y="166973"/>
                  <a:pt x="1271207" y="196024"/>
                </a:cubicBezTo>
                <a:cubicBezTo>
                  <a:pt x="1271207" y="225075"/>
                  <a:pt x="1278065" y="248793"/>
                  <a:pt x="1291876" y="266223"/>
                </a:cubicBezTo>
                <a:cubicBezTo>
                  <a:pt x="1305688" y="283654"/>
                  <a:pt x="1323880" y="292322"/>
                  <a:pt x="1346550" y="292322"/>
                </a:cubicBezTo>
                <a:cubicBezTo>
                  <a:pt x="1369220" y="292322"/>
                  <a:pt x="1386746" y="283368"/>
                  <a:pt x="1399890" y="265556"/>
                </a:cubicBezTo>
                <a:lnTo>
                  <a:pt x="1399985" y="265556"/>
                </a:lnTo>
                <a:cubicBezTo>
                  <a:pt x="1413225" y="247650"/>
                  <a:pt x="1419797" y="223837"/>
                  <a:pt x="1419797" y="193833"/>
                </a:cubicBezTo>
                <a:cubicBezTo>
                  <a:pt x="1419797" y="163830"/>
                  <a:pt x="1413320" y="142779"/>
                  <a:pt x="1400366" y="126968"/>
                </a:cubicBezTo>
                <a:cubicBezTo>
                  <a:pt x="1387412" y="111156"/>
                  <a:pt x="1369505" y="103251"/>
                  <a:pt x="1346550" y="103251"/>
                </a:cubicBezTo>
                <a:close/>
                <a:moveTo>
                  <a:pt x="734759" y="103251"/>
                </a:moveTo>
                <a:cubicBezTo>
                  <a:pt x="711804" y="103251"/>
                  <a:pt x="693897" y="111443"/>
                  <a:pt x="680085" y="127826"/>
                </a:cubicBezTo>
                <a:cubicBezTo>
                  <a:pt x="666274" y="144209"/>
                  <a:pt x="659416" y="166973"/>
                  <a:pt x="659416" y="196025"/>
                </a:cubicBezTo>
                <a:cubicBezTo>
                  <a:pt x="659416" y="225076"/>
                  <a:pt x="666274" y="248793"/>
                  <a:pt x="680085" y="266224"/>
                </a:cubicBezTo>
                <a:cubicBezTo>
                  <a:pt x="693897" y="283655"/>
                  <a:pt x="712089" y="292322"/>
                  <a:pt x="734759" y="292322"/>
                </a:cubicBezTo>
                <a:cubicBezTo>
                  <a:pt x="757428" y="292322"/>
                  <a:pt x="774954" y="283369"/>
                  <a:pt x="788099" y="265557"/>
                </a:cubicBezTo>
                <a:lnTo>
                  <a:pt x="788194" y="265557"/>
                </a:lnTo>
                <a:cubicBezTo>
                  <a:pt x="801434" y="247650"/>
                  <a:pt x="808006" y="223838"/>
                  <a:pt x="808006" y="193834"/>
                </a:cubicBezTo>
                <a:cubicBezTo>
                  <a:pt x="808006" y="163830"/>
                  <a:pt x="801529" y="142780"/>
                  <a:pt x="788575" y="126968"/>
                </a:cubicBezTo>
                <a:cubicBezTo>
                  <a:pt x="775621" y="111157"/>
                  <a:pt x="757714" y="103251"/>
                  <a:pt x="734759" y="103251"/>
                </a:cubicBezTo>
                <a:close/>
                <a:moveTo>
                  <a:pt x="99441" y="103251"/>
                </a:moveTo>
                <a:cubicBezTo>
                  <a:pt x="76772" y="103251"/>
                  <a:pt x="58960" y="111252"/>
                  <a:pt x="45815" y="127253"/>
                </a:cubicBezTo>
                <a:cubicBezTo>
                  <a:pt x="32766" y="143541"/>
                  <a:pt x="26194" y="166211"/>
                  <a:pt x="26194" y="195262"/>
                </a:cubicBezTo>
                <a:cubicBezTo>
                  <a:pt x="26194" y="224313"/>
                  <a:pt x="32766" y="248507"/>
                  <a:pt x="45815" y="266033"/>
                </a:cubicBezTo>
                <a:cubicBezTo>
                  <a:pt x="58865" y="283654"/>
                  <a:pt x="76772" y="292417"/>
                  <a:pt x="99441" y="292417"/>
                </a:cubicBezTo>
                <a:cubicBezTo>
                  <a:pt x="122111" y="292417"/>
                  <a:pt x="140303" y="283749"/>
                  <a:pt x="154115" y="266318"/>
                </a:cubicBezTo>
                <a:lnTo>
                  <a:pt x="154115" y="266223"/>
                </a:lnTo>
                <a:cubicBezTo>
                  <a:pt x="167926" y="248793"/>
                  <a:pt x="174784" y="225361"/>
                  <a:pt x="174784" y="196024"/>
                </a:cubicBezTo>
                <a:cubicBezTo>
                  <a:pt x="174784" y="166687"/>
                  <a:pt x="167926" y="143922"/>
                  <a:pt x="154305" y="127634"/>
                </a:cubicBezTo>
                <a:cubicBezTo>
                  <a:pt x="140399" y="111347"/>
                  <a:pt x="122111" y="103251"/>
                  <a:pt x="99441" y="103251"/>
                </a:cubicBezTo>
                <a:close/>
                <a:moveTo>
                  <a:pt x="3149347" y="101917"/>
                </a:moveTo>
                <a:cubicBezTo>
                  <a:pt x="3124963" y="101917"/>
                  <a:pt x="3105627" y="110585"/>
                  <a:pt x="3091435" y="127825"/>
                </a:cubicBezTo>
                <a:cubicBezTo>
                  <a:pt x="3077147" y="145065"/>
                  <a:pt x="3070099" y="168402"/>
                  <a:pt x="3070099" y="197739"/>
                </a:cubicBezTo>
                <a:cubicBezTo>
                  <a:pt x="3070099" y="227076"/>
                  <a:pt x="3077243" y="250412"/>
                  <a:pt x="3091625" y="267652"/>
                </a:cubicBezTo>
                <a:cubicBezTo>
                  <a:pt x="3106008" y="284893"/>
                  <a:pt x="3125249" y="293560"/>
                  <a:pt x="3149347" y="293560"/>
                </a:cubicBezTo>
                <a:cubicBezTo>
                  <a:pt x="3173445" y="293560"/>
                  <a:pt x="3193067" y="284797"/>
                  <a:pt x="3207259" y="267367"/>
                </a:cubicBezTo>
                <a:lnTo>
                  <a:pt x="3207259" y="267557"/>
                </a:lnTo>
                <a:cubicBezTo>
                  <a:pt x="3221451" y="250126"/>
                  <a:pt x="3228595" y="226600"/>
                  <a:pt x="3228595" y="196977"/>
                </a:cubicBezTo>
                <a:cubicBezTo>
                  <a:pt x="3228595" y="167354"/>
                  <a:pt x="3221451" y="144494"/>
                  <a:pt x="3207259" y="127444"/>
                </a:cubicBezTo>
                <a:cubicBezTo>
                  <a:pt x="3193067" y="110395"/>
                  <a:pt x="3173731" y="101917"/>
                  <a:pt x="3149347" y="101917"/>
                </a:cubicBezTo>
                <a:close/>
                <a:moveTo>
                  <a:pt x="2240376" y="101917"/>
                </a:moveTo>
                <a:cubicBezTo>
                  <a:pt x="2215992" y="101917"/>
                  <a:pt x="2196656" y="110585"/>
                  <a:pt x="2182464" y="127825"/>
                </a:cubicBezTo>
                <a:cubicBezTo>
                  <a:pt x="2168176" y="145065"/>
                  <a:pt x="2161128" y="168402"/>
                  <a:pt x="2161128" y="197739"/>
                </a:cubicBezTo>
                <a:cubicBezTo>
                  <a:pt x="2161128" y="227076"/>
                  <a:pt x="2168272" y="250412"/>
                  <a:pt x="2182654" y="267652"/>
                </a:cubicBezTo>
                <a:cubicBezTo>
                  <a:pt x="2197037" y="284893"/>
                  <a:pt x="2216278" y="293560"/>
                  <a:pt x="2240376" y="293560"/>
                </a:cubicBezTo>
                <a:cubicBezTo>
                  <a:pt x="2264474" y="293560"/>
                  <a:pt x="2284096" y="284797"/>
                  <a:pt x="2298288" y="267367"/>
                </a:cubicBezTo>
                <a:lnTo>
                  <a:pt x="2298288" y="267557"/>
                </a:lnTo>
                <a:cubicBezTo>
                  <a:pt x="2312480" y="250126"/>
                  <a:pt x="2319624" y="226600"/>
                  <a:pt x="2319624" y="196977"/>
                </a:cubicBezTo>
                <a:cubicBezTo>
                  <a:pt x="2319624" y="167354"/>
                  <a:pt x="2312480" y="144494"/>
                  <a:pt x="2298288" y="127444"/>
                </a:cubicBezTo>
                <a:cubicBezTo>
                  <a:pt x="2284096" y="110395"/>
                  <a:pt x="2264760" y="101917"/>
                  <a:pt x="2240376" y="101917"/>
                </a:cubicBezTo>
                <a:close/>
                <a:moveTo>
                  <a:pt x="468631" y="101917"/>
                </a:moveTo>
                <a:cubicBezTo>
                  <a:pt x="444247" y="101917"/>
                  <a:pt x="424911" y="110585"/>
                  <a:pt x="410719" y="127825"/>
                </a:cubicBezTo>
                <a:cubicBezTo>
                  <a:pt x="396431" y="145065"/>
                  <a:pt x="389383" y="168402"/>
                  <a:pt x="389383" y="197739"/>
                </a:cubicBezTo>
                <a:cubicBezTo>
                  <a:pt x="389383" y="227076"/>
                  <a:pt x="396527" y="250412"/>
                  <a:pt x="410909" y="267652"/>
                </a:cubicBezTo>
                <a:cubicBezTo>
                  <a:pt x="425292" y="284893"/>
                  <a:pt x="444533" y="293560"/>
                  <a:pt x="468631" y="293560"/>
                </a:cubicBezTo>
                <a:cubicBezTo>
                  <a:pt x="492729" y="293560"/>
                  <a:pt x="512351" y="284797"/>
                  <a:pt x="526543" y="267367"/>
                </a:cubicBezTo>
                <a:lnTo>
                  <a:pt x="526543" y="267557"/>
                </a:lnTo>
                <a:cubicBezTo>
                  <a:pt x="540735" y="250126"/>
                  <a:pt x="547879" y="226600"/>
                  <a:pt x="547879" y="196977"/>
                </a:cubicBezTo>
                <a:cubicBezTo>
                  <a:pt x="547879" y="167354"/>
                  <a:pt x="540735" y="144494"/>
                  <a:pt x="526543" y="127444"/>
                </a:cubicBezTo>
                <a:cubicBezTo>
                  <a:pt x="512351" y="110395"/>
                  <a:pt x="493015" y="101917"/>
                  <a:pt x="468631" y="101917"/>
                </a:cubicBezTo>
                <a:close/>
                <a:moveTo>
                  <a:pt x="3558827" y="80581"/>
                </a:moveTo>
                <a:cubicBezTo>
                  <a:pt x="3577400" y="80581"/>
                  <a:pt x="3593783" y="85344"/>
                  <a:pt x="3608071" y="94773"/>
                </a:cubicBezTo>
                <a:cubicBezTo>
                  <a:pt x="3622358" y="104203"/>
                  <a:pt x="3632645" y="116966"/>
                  <a:pt x="3639027" y="132873"/>
                </a:cubicBezTo>
                <a:lnTo>
                  <a:pt x="3639027" y="85344"/>
                </a:lnTo>
                <a:lnTo>
                  <a:pt x="3639122" y="85439"/>
                </a:lnTo>
                <a:lnTo>
                  <a:pt x="3663506" y="85439"/>
                </a:lnTo>
                <a:lnTo>
                  <a:pt x="3663506" y="307657"/>
                </a:lnTo>
                <a:cubicBezTo>
                  <a:pt x="3663506" y="338994"/>
                  <a:pt x="3654743" y="362616"/>
                  <a:pt x="3637313" y="378428"/>
                </a:cubicBezTo>
                <a:cubicBezTo>
                  <a:pt x="3619882" y="394239"/>
                  <a:pt x="3595022" y="402145"/>
                  <a:pt x="3562827" y="402145"/>
                </a:cubicBezTo>
                <a:cubicBezTo>
                  <a:pt x="3536348" y="402145"/>
                  <a:pt x="3515202" y="396621"/>
                  <a:pt x="3499200" y="385572"/>
                </a:cubicBezTo>
                <a:cubicBezTo>
                  <a:pt x="3483198" y="374523"/>
                  <a:pt x="3473959" y="359759"/>
                  <a:pt x="3471292" y="341090"/>
                </a:cubicBezTo>
                <a:lnTo>
                  <a:pt x="3496533" y="341090"/>
                </a:lnTo>
                <a:cubicBezTo>
                  <a:pt x="3503201" y="367855"/>
                  <a:pt x="3525584" y="381190"/>
                  <a:pt x="3563589" y="381190"/>
                </a:cubicBezTo>
                <a:cubicBezTo>
                  <a:pt x="3588830" y="381190"/>
                  <a:pt x="3607595" y="375380"/>
                  <a:pt x="3619787" y="363759"/>
                </a:cubicBezTo>
                <a:cubicBezTo>
                  <a:pt x="3631979" y="352139"/>
                  <a:pt x="3638075" y="334137"/>
                  <a:pt x="3638075" y="309753"/>
                </a:cubicBezTo>
                <a:lnTo>
                  <a:pt x="3638075" y="264033"/>
                </a:lnTo>
                <a:cubicBezTo>
                  <a:pt x="3631121" y="279463"/>
                  <a:pt x="3620739" y="291750"/>
                  <a:pt x="3606928" y="301085"/>
                </a:cubicBezTo>
                <a:cubicBezTo>
                  <a:pt x="3593117" y="310419"/>
                  <a:pt x="3577400" y="314991"/>
                  <a:pt x="3559684" y="314991"/>
                </a:cubicBezTo>
                <a:cubicBezTo>
                  <a:pt x="3529775" y="314991"/>
                  <a:pt x="3506058" y="303847"/>
                  <a:pt x="3488627" y="281463"/>
                </a:cubicBezTo>
                <a:cubicBezTo>
                  <a:pt x="3471197" y="259365"/>
                  <a:pt x="3462529" y="230600"/>
                  <a:pt x="3462529" y="195167"/>
                </a:cubicBezTo>
                <a:cubicBezTo>
                  <a:pt x="3462529" y="159734"/>
                  <a:pt x="3471387" y="132588"/>
                  <a:pt x="3489104" y="111918"/>
                </a:cubicBezTo>
                <a:cubicBezTo>
                  <a:pt x="3506534" y="90963"/>
                  <a:pt x="3529775" y="80581"/>
                  <a:pt x="3558827" y="80581"/>
                </a:cubicBezTo>
                <a:close/>
                <a:moveTo>
                  <a:pt x="1349979" y="80581"/>
                </a:moveTo>
                <a:cubicBezTo>
                  <a:pt x="1379030" y="80581"/>
                  <a:pt x="1402271" y="90868"/>
                  <a:pt x="1419702" y="111537"/>
                </a:cubicBezTo>
                <a:lnTo>
                  <a:pt x="1419797" y="111537"/>
                </a:lnTo>
                <a:cubicBezTo>
                  <a:pt x="1437228" y="131826"/>
                  <a:pt x="1445991" y="159353"/>
                  <a:pt x="1445991" y="193929"/>
                </a:cubicBezTo>
                <a:cubicBezTo>
                  <a:pt x="1445991" y="228504"/>
                  <a:pt x="1437228" y="258699"/>
                  <a:pt x="1419797" y="281082"/>
                </a:cubicBezTo>
                <a:cubicBezTo>
                  <a:pt x="1402367" y="303752"/>
                  <a:pt x="1378649" y="315087"/>
                  <a:pt x="1348741" y="315087"/>
                </a:cubicBezTo>
                <a:cubicBezTo>
                  <a:pt x="1331881" y="315087"/>
                  <a:pt x="1316832" y="310991"/>
                  <a:pt x="1303402" y="302895"/>
                </a:cubicBezTo>
                <a:cubicBezTo>
                  <a:pt x="1290067" y="294798"/>
                  <a:pt x="1279685" y="283559"/>
                  <a:pt x="1272446" y="269367"/>
                </a:cubicBezTo>
                <a:lnTo>
                  <a:pt x="1272446" y="399192"/>
                </a:lnTo>
                <a:lnTo>
                  <a:pt x="1246347" y="399192"/>
                </a:lnTo>
                <a:lnTo>
                  <a:pt x="1246347" y="85439"/>
                </a:lnTo>
                <a:lnTo>
                  <a:pt x="1269397" y="85439"/>
                </a:lnTo>
                <a:lnTo>
                  <a:pt x="1269397" y="133350"/>
                </a:lnTo>
                <a:cubicBezTo>
                  <a:pt x="1275779" y="117347"/>
                  <a:pt x="1286066" y="104584"/>
                  <a:pt x="1300354" y="94964"/>
                </a:cubicBezTo>
                <a:cubicBezTo>
                  <a:pt x="1314546" y="85344"/>
                  <a:pt x="1331120" y="80581"/>
                  <a:pt x="1349979" y="80581"/>
                </a:cubicBezTo>
                <a:close/>
                <a:moveTo>
                  <a:pt x="96298" y="80581"/>
                </a:moveTo>
                <a:cubicBezTo>
                  <a:pt x="114872" y="80581"/>
                  <a:pt x="131255" y="85344"/>
                  <a:pt x="145542" y="94773"/>
                </a:cubicBezTo>
                <a:cubicBezTo>
                  <a:pt x="159830" y="104203"/>
                  <a:pt x="170117" y="116966"/>
                  <a:pt x="176498" y="132873"/>
                </a:cubicBezTo>
                <a:lnTo>
                  <a:pt x="176498" y="85344"/>
                </a:lnTo>
                <a:lnTo>
                  <a:pt x="176594" y="85439"/>
                </a:lnTo>
                <a:lnTo>
                  <a:pt x="200978" y="85439"/>
                </a:lnTo>
                <a:lnTo>
                  <a:pt x="200978" y="307657"/>
                </a:lnTo>
                <a:cubicBezTo>
                  <a:pt x="200978" y="338994"/>
                  <a:pt x="192215" y="362616"/>
                  <a:pt x="174784" y="378428"/>
                </a:cubicBezTo>
                <a:cubicBezTo>
                  <a:pt x="157353" y="394239"/>
                  <a:pt x="132493" y="402145"/>
                  <a:pt x="100298" y="402145"/>
                </a:cubicBezTo>
                <a:cubicBezTo>
                  <a:pt x="73819" y="402145"/>
                  <a:pt x="52673" y="396621"/>
                  <a:pt x="36671" y="385572"/>
                </a:cubicBezTo>
                <a:cubicBezTo>
                  <a:pt x="20669" y="374523"/>
                  <a:pt x="11430" y="359759"/>
                  <a:pt x="8763" y="341090"/>
                </a:cubicBezTo>
                <a:lnTo>
                  <a:pt x="34004" y="341090"/>
                </a:lnTo>
                <a:cubicBezTo>
                  <a:pt x="40672" y="367855"/>
                  <a:pt x="63056" y="381190"/>
                  <a:pt x="101060" y="381190"/>
                </a:cubicBezTo>
                <a:cubicBezTo>
                  <a:pt x="126302" y="381190"/>
                  <a:pt x="145066" y="375380"/>
                  <a:pt x="157258" y="363759"/>
                </a:cubicBezTo>
                <a:cubicBezTo>
                  <a:pt x="169450" y="352139"/>
                  <a:pt x="175546" y="334137"/>
                  <a:pt x="175546" y="309753"/>
                </a:cubicBezTo>
                <a:lnTo>
                  <a:pt x="175546" y="264033"/>
                </a:lnTo>
                <a:cubicBezTo>
                  <a:pt x="168593" y="279463"/>
                  <a:pt x="158210" y="291750"/>
                  <a:pt x="144399" y="301085"/>
                </a:cubicBezTo>
                <a:cubicBezTo>
                  <a:pt x="130588" y="310419"/>
                  <a:pt x="114872" y="314991"/>
                  <a:pt x="97155" y="314991"/>
                </a:cubicBezTo>
                <a:cubicBezTo>
                  <a:pt x="67247" y="314991"/>
                  <a:pt x="43529" y="303847"/>
                  <a:pt x="26099" y="281463"/>
                </a:cubicBezTo>
                <a:cubicBezTo>
                  <a:pt x="8668" y="259365"/>
                  <a:pt x="0" y="230600"/>
                  <a:pt x="0" y="195167"/>
                </a:cubicBezTo>
                <a:cubicBezTo>
                  <a:pt x="0" y="159734"/>
                  <a:pt x="8858" y="132588"/>
                  <a:pt x="26575" y="111918"/>
                </a:cubicBezTo>
                <a:cubicBezTo>
                  <a:pt x="44006" y="90963"/>
                  <a:pt x="67247" y="80581"/>
                  <a:pt x="96298" y="80581"/>
                </a:cubicBezTo>
                <a:close/>
                <a:moveTo>
                  <a:pt x="3149728" y="79724"/>
                </a:moveTo>
                <a:cubicBezTo>
                  <a:pt x="3181351" y="79724"/>
                  <a:pt x="3206497" y="90297"/>
                  <a:pt x="3225928" y="111538"/>
                </a:cubicBezTo>
                <a:cubicBezTo>
                  <a:pt x="3245073" y="133064"/>
                  <a:pt x="3254693" y="161544"/>
                  <a:pt x="3254693" y="196977"/>
                </a:cubicBezTo>
                <a:cubicBezTo>
                  <a:pt x="3254693" y="232410"/>
                  <a:pt x="3244978" y="261271"/>
                  <a:pt x="3225451" y="282797"/>
                </a:cubicBezTo>
                <a:cubicBezTo>
                  <a:pt x="3206020" y="304895"/>
                  <a:pt x="3180589" y="315944"/>
                  <a:pt x="3149251" y="315944"/>
                </a:cubicBezTo>
                <a:cubicBezTo>
                  <a:pt x="3117914" y="315944"/>
                  <a:pt x="3092197" y="305085"/>
                  <a:pt x="3072956" y="283273"/>
                </a:cubicBezTo>
                <a:lnTo>
                  <a:pt x="3073051" y="283273"/>
                </a:lnTo>
                <a:cubicBezTo>
                  <a:pt x="3053620" y="262033"/>
                  <a:pt x="3043905" y="233553"/>
                  <a:pt x="3043905" y="197834"/>
                </a:cubicBezTo>
                <a:cubicBezTo>
                  <a:pt x="3043905" y="162115"/>
                  <a:pt x="3053620" y="132778"/>
                  <a:pt x="3073051" y="111538"/>
                </a:cubicBezTo>
                <a:cubicBezTo>
                  <a:pt x="3092483" y="90297"/>
                  <a:pt x="3118105" y="79724"/>
                  <a:pt x="3149728" y="79724"/>
                </a:cubicBezTo>
                <a:close/>
                <a:moveTo>
                  <a:pt x="2662143" y="79724"/>
                </a:moveTo>
                <a:cubicBezTo>
                  <a:pt x="2697290" y="79724"/>
                  <a:pt x="2719102" y="96107"/>
                  <a:pt x="2727484" y="128968"/>
                </a:cubicBezTo>
                <a:cubicBezTo>
                  <a:pt x="2741105" y="96107"/>
                  <a:pt x="2765108" y="79724"/>
                  <a:pt x="2799398" y="79724"/>
                </a:cubicBezTo>
                <a:cubicBezTo>
                  <a:pt x="2821782" y="79724"/>
                  <a:pt x="2838832" y="86296"/>
                  <a:pt x="2850643" y="99536"/>
                </a:cubicBezTo>
                <a:cubicBezTo>
                  <a:pt x="2862359" y="112776"/>
                  <a:pt x="2868264" y="132112"/>
                  <a:pt x="2868264" y="157734"/>
                </a:cubicBezTo>
                <a:lnTo>
                  <a:pt x="2868264" y="310229"/>
                </a:lnTo>
                <a:lnTo>
                  <a:pt x="2842070" y="310229"/>
                </a:lnTo>
                <a:lnTo>
                  <a:pt x="2842070" y="158210"/>
                </a:lnTo>
                <a:cubicBezTo>
                  <a:pt x="2842070" y="121348"/>
                  <a:pt x="2825497" y="102870"/>
                  <a:pt x="2792445" y="102870"/>
                </a:cubicBezTo>
                <a:cubicBezTo>
                  <a:pt x="2774157" y="102870"/>
                  <a:pt x="2759298" y="109823"/>
                  <a:pt x="2747963" y="123825"/>
                </a:cubicBezTo>
                <a:cubicBezTo>
                  <a:pt x="2736628" y="137827"/>
                  <a:pt x="2731009" y="158400"/>
                  <a:pt x="2731009" y="185737"/>
                </a:cubicBezTo>
                <a:lnTo>
                  <a:pt x="2731009" y="310324"/>
                </a:lnTo>
                <a:lnTo>
                  <a:pt x="2704815" y="310324"/>
                </a:lnTo>
                <a:lnTo>
                  <a:pt x="2704815" y="158305"/>
                </a:lnTo>
                <a:cubicBezTo>
                  <a:pt x="2704815" y="121444"/>
                  <a:pt x="2688242" y="102965"/>
                  <a:pt x="2655190" y="102965"/>
                </a:cubicBezTo>
                <a:cubicBezTo>
                  <a:pt x="2637187" y="102965"/>
                  <a:pt x="2622424" y="110109"/>
                  <a:pt x="2610994" y="124492"/>
                </a:cubicBezTo>
                <a:cubicBezTo>
                  <a:pt x="2599468" y="138874"/>
                  <a:pt x="2593753" y="159734"/>
                  <a:pt x="2593753" y="186975"/>
                </a:cubicBezTo>
                <a:lnTo>
                  <a:pt x="2593753" y="310324"/>
                </a:lnTo>
                <a:lnTo>
                  <a:pt x="2567655" y="310324"/>
                </a:lnTo>
                <a:lnTo>
                  <a:pt x="2567655" y="85439"/>
                </a:lnTo>
                <a:lnTo>
                  <a:pt x="2592896" y="85439"/>
                </a:lnTo>
                <a:lnTo>
                  <a:pt x="2591563" y="128111"/>
                </a:lnTo>
                <a:cubicBezTo>
                  <a:pt x="2605469" y="95916"/>
                  <a:pt x="2628996" y="79724"/>
                  <a:pt x="2662143" y="79724"/>
                </a:cubicBezTo>
                <a:close/>
                <a:moveTo>
                  <a:pt x="2240757" y="79724"/>
                </a:moveTo>
                <a:cubicBezTo>
                  <a:pt x="2272380" y="79724"/>
                  <a:pt x="2297526" y="90297"/>
                  <a:pt x="2316957" y="111538"/>
                </a:cubicBezTo>
                <a:cubicBezTo>
                  <a:pt x="2336102" y="133064"/>
                  <a:pt x="2345722" y="161544"/>
                  <a:pt x="2345722" y="196977"/>
                </a:cubicBezTo>
                <a:cubicBezTo>
                  <a:pt x="2345722" y="232410"/>
                  <a:pt x="2336007" y="261271"/>
                  <a:pt x="2316480" y="282797"/>
                </a:cubicBezTo>
                <a:cubicBezTo>
                  <a:pt x="2297049" y="304895"/>
                  <a:pt x="2271618" y="315944"/>
                  <a:pt x="2240280" y="315944"/>
                </a:cubicBezTo>
                <a:cubicBezTo>
                  <a:pt x="2208943" y="315944"/>
                  <a:pt x="2183226" y="305085"/>
                  <a:pt x="2163985" y="283273"/>
                </a:cubicBezTo>
                <a:lnTo>
                  <a:pt x="2164080" y="283273"/>
                </a:lnTo>
                <a:cubicBezTo>
                  <a:pt x="2144649" y="262033"/>
                  <a:pt x="2134934" y="233553"/>
                  <a:pt x="2134934" y="197834"/>
                </a:cubicBezTo>
                <a:cubicBezTo>
                  <a:pt x="2134934" y="162115"/>
                  <a:pt x="2144649" y="132778"/>
                  <a:pt x="2164080" y="111538"/>
                </a:cubicBezTo>
                <a:cubicBezTo>
                  <a:pt x="2183512" y="90297"/>
                  <a:pt x="2209134" y="79724"/>
                  <a:pt x="2240757" y="79724"/>
                </a:cubicBezTo>
                <a:close/>
                <a:moveTo>
                  <a:pt x="469012" y="79724"/>
                </a:moveTo>
                <a:cubicBezTo>
                  <a:pt x="500635" y="79724"/>
                  <a:pt x="525781" y="90297"/>
                  <a:pt x="545212" y="111538"/>
                </a:cubicBezTo>
                <a:cubicBezTo>
                  <a:pt x="564357" y="133064"/>
                  <a:pt x="573977" y="161544"/>
                  <a:pt x="573977" y="196977"/>
                </a:cubicBezTo>
                <a:cubicBezTo>
                  <a:pt x="573977" y="232410"/>
                  <a:pt x="564262" y="261271"/>
                  <a:pt x="544736" y="282797"/>
                </a:cubicBezTo>
                <a:cubicBezTo>
                  <a:pt x="525305" y="304895"/>
                  <a:pt x="499873" y="315944"/>
                  <a:pt x="468536" y="315944"/>
                </a:cubicBezTo>
                <a:cubicBezTo>
                  <a:pt x="437198" y="315944"/>
                  <a:pt x="411481" y="305085"/>
                  <a:pt x="392240" y="283273"/>
                </a:cubicBezTo>
                <a:lnTo>
                  <a:pt x="392336" y="283273"/>
                </a:lnTo>
                <a:cubicBezTo>
                  <a:pt x="372905" y="262033"/>
                  <a:pt x="363189" y="233553"/>
                  <a:pt x="363189" y="197834"/>
                </a:cubicBezTo>
                <a:cubicBezTo>
                  <a:pt x="363189" y="162115"/>
                  <a:pt x="372905" y="132778"/>
                  <a:pt x="392336" y="111538"/>
                </a:cubicBezTo>
                <a:cubicBezTo>
                  <a:pt x="411767" y="90297"/>
                  <a:pt x="437389" y="79724"/>
                  <a:pt x="469012" y="79724"/>
                </a:cubicBezTo>
                <a:close/>
                <a:moveTo>
                  <a:pt x="3416904" y="79343"/>
                </a:moveTo>
                <a:cubicBezTo>
                  <a:pt x="3421856" y="79343"/>
                  <a:pt x="3426524" y="79819"/>
                  <a:pt x="3430810" y="80677"/>
                </a:cubicBezTo>
                <a:lnTo>
                  <a:pt x="3430810" y="106299"/>
                </a:lnTo>
                <a:cubicBezTo>
                  <a:pt x="3424714" y="105441"/>
                  <a:pt x="3418713" y="104965"/>
                  <a:pt x="3412903" y="104965"/>
                </a:cubicBezTo>
                <a:cubicBezTo>
                  <a:pt x="3392234" y="104965"/>
                  <a:pt x="3375279" y="112109"/>
                  <a:pt x="3361944" y="126301"/>
                </a:cubicBezTo>
                <a:cubicBezTo>
                  <a:pt x="3348609" y="140494"/>
                  <a:pt x="3341751" y="160306"/>
                  <a:pt x="3341465" y="185547"/>
                </a:cubicBezTo>
                <a:lnTo>
                  <a:pt x="3341465" y="310134"/>
                </a:lnTo>
                <a:lnTo>
                  <a:pt x="3315367" y="310134"/>
                </a:lnTo>
                <a:lnTo>
                  <a:pt x="3315367" y="85439"/>
                </a:lnTo>
                <a:lnTo>
                  <a:pt x="3339751" y="85439"/>
                </a:lnTo>
                <a:lnTo>
                  <a:pt x="3339751" y="135540"/>
                </a:lnTo>
                <a:cubicBezTo>
                  <a:pt x="3353657" y="98107"/>
                  <a:pt x="3379375" y="79343"/>
                  <a:pt x="3416904" y="79343"/>
                </a:cubicBezTo>
                <a:close/>
                <a:moveTo>
                  <a:pt x="2507934" y="79343"/>
                </a:moveTo>
                <a:cubicBezTo>
                  <a:pt x="2512886" y="79343"/>
                  <a:pt x="2517554" y="79819"/>
                  <a:pt x="2521840" y="80677"/>
                </a:cubicBezTo>
                <a:lnTo>
                  <a:pt x="2521840" y="106299"/>
                </a:lnTo>
                <a:cubicBezTo>
                  <a:pt x="2515744" y="105441"/>
                  <a:pt x="2509743" y="104965"/>
                  <a:pt x="2503933" y="104965"/>
                </a:cubicBezTo>
                <a:cubicBezTo>
                  <a:pt x="2483264" y="104965"/>
                  <a:pt x="2466309" y="112109"/>
                  <a:pt x="2452974" y="126301"/>
                </a:cubicBezTo>
                <a:cubicBezTo>
                  <a:pt x="2439639" y="140494"/>
                  <a:pt x="2432781" y="160306"/>
                  <a:pt x="2432495" y="185547"/>
                </a:cubicBezTo>
                <a:lnTo>
                  <a:pt x="2432495" y="310134"/>
                </a:lnTo>
                <a:lnTo>
                  <a:pt x="2406397" y="310134"/>
                </a:lnTo>
                <a:lnTo>
                  <a:pt x="2406397" y="85439"/>
                </a:lnTo>
                <a:lnTo>
                  <a:pt x="2430781" y="85439"/>
                </a:lnTo>
                <a:lnTo>
                  <a:pt x="2430781" y="135540"/>
                </a:lnTo>
                <a:cubicBezTo>
                  <a:pt x="2444687" y="98107"/>
                  <a:pt x="2470405" y="79343"/>
                  <a:pt x="2507934" y="79343"/>
                </a:cubicBezTo>
                <a:close/>
                <a:moveTo>
                  <a:pt x="1694308" y="79343"/>
                </a:moveTo>
                <a:cubicBezTo>
                  <a:pt x="1721930" y="79343"/>
                  <a:pt x="1743076" y="85153"/>
                  <a:pt x="1757744" y="96774"/>
                </a:cubicBezTo>
                <a:cubicBezTo>
                  <a:pt x="1772413" y="108394"/>
                  <a:pt x="1779747" y="124777"/>
                  <a:pt x="1779747" y="146018"/>
                </a:cubicBezTo>
                <a:lnTo>
                  <a:pt x="1779747" y="259270"/>
                </a:lnTo>
                <a:cubicBezTo>
                  <a:pt x="1779747" y="270605"/>
                  <a:pt x="1781747" y="278606"/>
                  <a:pt x="1785652" y="283273"/>
                </a:cubicBezTo>
                <a:cubicBezTo>
                  <a:pt x="1789558" y="287941"/>
                  <a:pt x="1796606" y="290227"/>
                  <a:pt x="1806798" y="290227"/>
                </a:cubicBezTo>
                <a:lnTo>
                  <a:pt x="1813751" y="290227"/>
                </a:lnTo>
                <a:lnTo>
                  <a:pt x="1813751" y="310229"/>
                </a:lnTo>
                <a:lnTo>
                  <a:pt x="1799368" y="310229"/>
                </a:lnTo>
                <a:cubicBezTo>
                  <a:pt x="1784891" y="310229"/>
                  <a:pt x="1774222" y="306895"/>
                  <a:pt x="1767555" y="300228"/>
                </a:cubicBezTo>
                <a:cubicBezTo>
                  <a:pt x="1760887" y="293560"/>
                  <a:pt x="1757268" y="282797"/>
                  <a:pt x="1756696" y="267938"/>
                </a:cubicBezTo>
                <a:cubicBezTo>
                  <a:pt x="1749743" y="282797"/>
                  <a:pt x="1738694" y="294418"/>
                  <a:pt x="1723550" y="302990"/>
                </a:cubicBezTo>
                <a:cubicBezTo>
                  <a:pt x="1708405" y="311562"/>
                  <a:pt x="1690879" y="315849"/>
                  <a:pt x="1670781" y="315849"/>
                </a:cubicBezTo>
                <a:cubicBezTo>
                  <a:pt x="1646968" y="315849"/>
                  <a:pt x="1628395" y="310039"/>
                  <a:pt x="1614964" y="298418"/>
                </a:cubicBezTo>
                <a:cubicBezTo>
                  <a:pt x="1601629" y="286798"/>
                  <a:pt x="1594962" y="271081"/>
                  <a:pt x="1594962" y="251365"/>
                </a:cubicBezTo>
                <a:cubicBezTo>
                  <a:pt x="1594962" y="213265"/>
                  <a:pt x="1619346" y="190976"/>
                  <a:pt x="1668209" y="184309"/>
                </a:cubicBezTo>
                <a:lnTo>
                  <a:pt x="1724883" y="176879"/>
                </a:lnTo>
                <a:cubicBezTo>
                  <a:pt x="1735646" y="175164"/>
                  <a:pt x="1743076" y="172117"/>
                  <a:pt x="1747076" y="167925"/>
                </a:cubicBezTo>
                <a:cubicBezTo>
                  <a:pt x="1751172" y="163735"/>
                  <a:pt x="1753172" y="157543"/>
                  <a:pt x="1753172" y="149447"/>
                </a:cubicBezTo>
                <a:lnTo>
                  <a:pt x="1753172" y="143827"/>
                </a:lnTo>
                <a:cubicBezTo>
                  <a:pt x="1753172" y="115347"/>
                  <a:pt x="1732979" y="101155"/>
                  <a:pt x="1692593" y="101155"/>
                </a:cubicBezTo>
                <a:cubicBezTo>
                  <a:pt x="1672591" y="101155"/>
                  <a:pt x="1657637" y="104965"/>
                  <a:pt x="1647921" y="112490"/>
                </a:cubicBezTo>
                <a:cubicBezTo>
                  <a:pt x="1638205" y="120015"/>
                  <a:pt x="1632491" y="132207"/>
                  <a:pt x="1630681" y="149066"/>
                </a:cubicBezTo>
                <a:lnTo>
                  <a:pt x="1604582" y="149066"/>
                </a:lnTo>
                <a:cubicBezTo>
                  <a:pt x="1608392" y="102584"/>
                  <a:pt x="1638301" y="79343"/>
                  <a:pt x="1694308" y="79343"/>
                </a:cubicBezTo>
                <a:close/>
                <a:moveTo>
                  <a:pt x="981457" y="79343"/>
                </a:moveTo>
                <a:cubicBezTo>
                  <a:pt x="1009079" y="79343"/>
                  <a:pt x="1030225" y="85153"/>
                  <a:pt x="1044893" y="96774"/>
                </a:cubicBezTo>
                <a:cubicBezTo>
                  <a:pt x="1059562" y="108394"/>
                  <a:pt x="1066896" y="124777"/>
                  <a:pt x="1066896" y="146018"/>
                </a:cubicBezTo>
                <a:lnTo>
                  <a:pt x="1066896" y="259270"/>
                </a:lnTo>
                <a:cubicBezTo>
                  <a:pt x="1066896" y="270605"/>
                  <a:pt x="1068896" y="278606"/>
                  <a:pt x="1072801" y="283273"/>
                </a:cubicBezTo>
                <a:cubicBezTo>
                  <a:pt x="1076707" y="287941"/>
                  <a:pt x="1083755" y="290227"/>
                  <a:pt x="1093947" y="290227"/>
                </a:cubicBezTo>
                <a:lnTo>
                  <a:pt x="1100900" y="290227"/>
                </a:lnTo>
                <a:lnTo>
                  <a:pt x="1100900" y="310229"/>
                </a:lnTo>
                <a:lnTo>
                  <a:pt x="1086517" y="310229"/>
                </a:lnTo>
                <a:cubicBezTo>
                  <a:pt x="1072039" y="310229"/>
                  <a:pt x="1061371" y="306895"/>
                  <a:pt x="1054704" y="300228"/>
                </a:cubicBezTo>
                <a:cubicBezTo>
                  <a:pt x="1048036" y="293560"/>
                  <a:pt x="1044417" y="282797"/>
                  <a:pt x="1043845" y="267938"/>
                </a:cubicBezTo>
                <a:cubicBezTo>
                  <a:pt x="1036892" y="282797"/>
                  <a:pt x="1025843" y="294418"/>
                  <a:pt x="1010699" y="302990"/>
                </a:cubicBezTo>
                <a:cubicBezTo>
                  <a:pt x="995554" y="311562"/>
                  <a:pt x="978028" y="315849"/>
                  <a:pt x="957930" y="315849"/>
                </a:cubicBezTo>
                <a:cubicBezTo>
                  <a:pt x="934117" y="315849"/>
                  <a:pt x="915544" y="310039"/>
                  <a:pt x="902113" y="298418"/>
                </a:cubicBezTo>
                <a:cubicBezTo>
                  <a:pt x="888778" y="286798"/>
                  <a:pt x="882111" y="271081"/>
                  <a:pt x="882111" y="251365"/>
                </a:cubicBezTo>
                <a:cubicBezTo>
                  <a:pt x="882111" y="213265"/>
                  <a:pt x="906495" y="190976"/>
                  <a:pt x="955358" y="184309"/>
                </a:cubicBezTo>
                <a:lnTo>
                  <a:pt x="1012032" y="176879"/>
                </a:lnTo>
                <a:cubicBezTo>
                  <a:pt x="1022795" y="175164"/>
                  <a:pt x="1030225" y="172117"/>
                  <a:pt x="1034225" y="167925"/>
                </a:cubicBezTo>
                <a:cubicBezTo>
                  <a:pt x="1038321" y="163735"/>
                  <a:pt x="1040321" y="157543"/>
                  <a:pt x="1040321" y="149447"/>
                </a:cubicBezTo>
                <a:lnTo>
                  <a:pt x="1040321" y="143827"/>
                </a:lnTo>
                <a:cubicBezTo>
                  <a:pt x="1040321" y="115347"/>
                  <a:pt x="1020128" y="101155"/>
                  <a:pt x="979742" y="101155"/>
                </a:cubicBezTo>
                <a:cubicBezTo>
                  <a:pt x="959740" y="101155"/>
                  <a:pt x="944785" y="104965"/>
                  <a:pt x="935070" y="112490"/>
                </a:cubicBezTo>
                <a:cubicBezTo>
                  <a:pt x="925354" y="120015"/>
                  <a:pt x="919639" y="132207"/>
                  <a:pt x="917830" y="149066"/>
                </a:cubicBezTo>
                <a:lnTo>
                  <a:pt x="891731" y="149066"/>
                </a:lnTo>
                <a:cubicBezTo>
                  <a:pt x="895541" y="102584"/>
                  <a:pt x="925450" y="79343"/>
                  <a:pt x="981457" y="79343"/>
                </a:cubicBezTo>
                <a:close/>
                <a:moveTo>
                  <a:pt x="1873473" y="18764"/>
                </a:moveTo>
                <a:lnTo>
                  <a:pt x="1899666" y="18764"/>
                </a:lnTo>
                <a:lnTo>
                  <a:pt x="1899666" y="86296"/>
                </a:lnTo>
                <a:lnTo>
                  <a:pt x="1956340" y="85439"/>
                </a:lnTo>
                <a:lnTo>
                  <a:pt x="1956340" y="105918"/>
                </a:lnTo>
                <a:lnTo>
                  <a:pt x="1899666" y="105061"/>
                </a:lnTo>
                <a:lnTo>
                  <a:pt x="1899571" y="105061"/>
                </a:lnTo>
                <a:lnTo>
                  <a:pt x="1899571" y="258794"/>
                </a:lnTo>
                <a:cubicBezTo>
                  <a:pt x="1899571" y="269272"/>
                  <a:pt x="1901762" y="276701"/>
                  <a:pt x="1906144" y="281273"/>
                </a:cubicBezTo>
                <a:cubicBezTo>
                  <a:pt x="1910525" y="285750"/>
                  <a:pt x="1917764" y="288036"/>
                  <a:pt x="1927956" y="288036"/>
                </a:cubicBezTo>
                <a:lnTo>
                  <a:pt x="1955864" y="288036"/>
                </a:lnTo>
                <a:lnTo>
                  <a:pt x="1955864" y="310229"/>
                </a:lnTo>
                <a:lnTo>
                  <a:pt x="1921002" y="310229"/>
                </a:lnTo>
                <a:cubicBezTo>
                  <a:pt x="1889380" y="310229"/>
                  <a:pt x="1873473" y="294132"/>
                  <a:pt x="1873473" y="261842"/>
                </a:cubicBezTo>
                <a:lnTo>
                  <a:pt x="1873473" y="105061"/>
                </a:lnTo>
                <a:lnTo>
                  <a:pt x="1834706" y="105918"/>
                </a:lnTo>
                <a:lnTo>
                  <a:pt x="1834706" y="85439"/>
                </a:lnTo>
                <a:lnTo>
                  <a:pt x="1873473" y="86296"/>
                </a:lnTo>
                <a:close/>
                <a:moveTo>
                  <a:pt x="2084357" y="95"/>
                </a:moveTo>
                <a:lnTo>
                  <a:pt x="2107407" y="95"/>
                </a:lnTo>
                <a:lnTo>
                  <a:pt x="2107407" y="22193"/>
                </a:lnTo>
                <a:lnTo>
                  <a:pt x="2084833" y="22193"/>
                </a:lnTo>
                <a:cubicBezTo>
                  <a:pt x="2072069" y="22193"/>
                  <a:pt x="2062830" y="25146"/>
                  <a:pt x="2057115" y="30956"/>
                </a:cubicBezTo>
                <a:cubicBezTo>
                  <a:pt x="2051495" y="36766"/>
                  <a:pt x="2048638" y="46672"/>
                  <a:pt x="2048638" y="60579"/>
                </a:cubicBezTo>
                <a:lnTo>
                  <a:pt x="2048638" y="86296"/>
                </a:lnTo>
                <a:lnTo>
                  <a:pt x="2107407" y="85439"/>
                </a:lnTo>
                <a:lnTo>
                  <a:pt x="2107407" y="105918"/>
                </a:lnTo>
                <a:lnTo>
                  <a:pt x="2048638" y="105061"/>
                </a:lnTo>
                <a:lnTo>
                  <a:pt x="2048638" y="310324"/>
                </a:lnTo>
                <a:lnTo>
                  <a:pt x="2022444" y="310324"/>
                </a:lnTo>
                <a:lnTo>
                  <a:pt x="2022444" y="105061"/>
                </a:lnTo>
                <a:lnTo>
                  <a:pt x="1983201" y="105918"/>
                </a:lnTo>
                <a:lnTo>
                  <a:pt x="1983201" y="85439"/>
                </a:lnTo>
                <a:lnTo>
                  <a:pt x="2022444" y="86296"/>
                </a:lnTo>
                <a:lnTo>
                  <a:pt x="2022444" y="64103"/>
                </a:lnTo>
                <a:cubicBezTo>
                  <a:pt x="2022444" y="41719"/>
                  <a:pt x="2027492" y="25432"/>
                  <a:pt x="2037493" y="15335"/>
                </a:cubicBezTo>
                <a:cubicBezTo>
                  <a:pt x="2047495" y="5239"/>
                  <a:pt x="2063116" y="95"/>
                  <a:pt x="2084357" y="95"/>
                </a:cubicBezTo>
                <a:close/>
                <a:moveTo>
                  <a:pt x="1506951" y="0"/>
                </a:moveTo>
                <a:lnTo>
                  <a:pt x="1533050" y="0"/>
                </a:lnTo>
                <a:lnTo>
                  <a:pt x="1533050" y="310229"/>
                </a:lnTo>
                <a:lnTo>
                  <a:pt x="1506951" y="310229"/>
                </a:lnTo>
                <a:close/>
                <a:moveTo>
                  <a:pt x="1145286" y="0"/>
                </a:moveTo>
                <a:lnTo>
                  <a:pt x="1171385" y="0"/>
                </a:lnTo>
                <a:lnTo>
                  <a:pt x="1171385" y="310229"/>
                </a:lnTo>
                <a:lnTo>
                  <a:pt x="1145286" y="310229"/>
                </a:lnTo>
                <a:close/>
                <a:moveTo>
                  <a:pt x="634651" y="0"/>
                </a:moveTo>
                <a:lnTo>
                  <a:pt x="660750" y="0"/>
                </a:lnTo>
                <a:lnTo>
                  <a:pt x="660750" y="126778"/>
                </a:lnTo>
                <a:cubicBezTo>
                  <a:pt x="667703" y="112586"/>
                  <a:pt x="677990" y="101251"/>
                  <a:pt x="691706" y="92964"/>
                </a:cubicBezTo>
                <a:cubicBezTo>
                  <a:pt x="705422" y="84677"/>
                  <a:pt x="720948" y="80582"/>
                  <a:pt x="738283" y="80582"/>
                </a:cubicBezTo>
                <a:cubicBezTo>
                  <a:pt x="767334" y="80582"/>
                  <a:pt x="790575" y="90869"/>
                  <a:pt x="808006" y="111538"/>
                </a:cubicBezTo>
                <a:cubicBezTo>
                  <a:pt x="825437" y="131826"/>
                  <a:pt x="834200" y="159353"/>
                  <a:pt x="834200" y="193929"/>
                </a:cubicBezTo>
                <a:cubicBezTo>
                  <a:pt x="834200" y="228505"/>
                  <a:pt x="825437" y="258699"/>
                  <a:pt x="808006" y="281083"/>
                </a:cubicBezTo>
                <a:cubicBezTo>
                  <a:pt x="790575" y="303752"/>
                  <a:pt x="766858" y="315087"/>
                  <a:pt x="736950" y="315087"/>
                </a:cubicBezTo>
                <a:cubicBezTo>
                  <a:pt x="718947" y="315087"/>
                  <a:pt x="702945" y="310325"/>
                  <a:pt x="689039" y="300895"/>
                </a:cubicBezTo>
                <a:cubicBezTo>
                  <a:pt x="675132" y="291465"/>
                  <a:pt x="664655" y="278702"/>
                  <a:pt x="657702" y="262795"/>
                </a:cubicBezTo>
                <a:lnTo>
                  <a:pt x="657702" y="310325"/>
                </a:lnTo>
                <a:lnTo>
                  <a:pt x="634651" y="310325"/>
                </a:lnTo>
                <a:close/>
                <a:moveTo>
                  <a:pt x="276035" y="0"/>
                </a:moveTo>
                <a:lnTo>
                  <a:pt x="302133" y="0"/>
                </a:lnTo>
                <a:lnTo>
                  <a:pt x="302133" y="310229"/>
                </a:lnTo>
                <a:lnTo>
                  <a:pt x="276035" y="310229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7420" name="Picture 12">
            <a:extLst>
              <a:ext uri="{FF2B5EF4-FFF2-40B4-BE49-F238E27FC236}">
                <a16:creationId xmlns:a16="http://schemas.microsoft.com/office/drawing/2014/main" id="{D3DC718D-1A70-417E-7AD9-DDC39D872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78" y="553048"/>
            <a:ext cx="7641561" cy="573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80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LH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94B4E6-FFA7-5599-89F8-DA19B2662573}"/>
              </a:ext>
            </a:extLst>
          </p:cNvPr>
          <p:cNvSpPr/>
          <p:nvPr userDrawn="1"/>
        </p:nvSpPr>
        <p:spPr>
          <a:xfrm>
            <a:off x="1" y="20601"/>
            <a:ext cx="2974848" cy="6858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397FA9-7F76-AAB0-6230-0B2D03D096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96790" y="341376"/>
            <a:ext cx="8209994" cy="6181344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32D030-704F-D372-ADDE-5C2DAAFF8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5" t="22463" b="28344"/>
          <a:stretch/>
        </p:blipFill>
        <p:spPr>
          <a:xfrm>
            <a:off x="0" y="6083193"/>
            <a:ext cx="1840376" cy="79540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0AB15E-301D-6DD6-94C7-31871F910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942" y="1147445"/>
            <a:ext cx="2272490" cy="493574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133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bg>
      <p:bgPr>
        <a:gradFill>
          <a:gsLst>
            <a:gs pos="75000">
              <a:schemeClr val="bg2"/>
            </a:gs>
            <a:gs pos="99000">
              <a:schemeClr val="bg2">
                <a:lumMod val="3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62C8-7BF8-FBC8-3BF0-4EEC4EF53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318294"/>
            <a:ext cx="9521825" cy="55399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2AE2E-2E76-B807-8465-890065834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94" y="978295"/>
            <a:ext cx="7560469" cy="21682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A626845-29FF-221A-59C2-3FB73763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775" y="6301564"/>
            <a:ext cx="939378" cy="218438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DC8680-129E-736C-B034-663E4434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139D-700E-7643-AFEB-21712453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7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0825BF-94FF-CD56-8B56-05FC0F7B1F4A}"/>
              </a:ext>
            </a:extLst>
          </p:cNvPr>
          <p:cNvSpPr/>
          <p:nvPr userDrawn="1"/>
        </p:nvSpPr>
        <p:spPr>
          <a:xfrm>
            <a:off x="0" y="0"/>
            <a:ext cx="3768970" cy="2420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537564"/>
            <a:ext cx="10728324" cy="40837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D2D736-0474-C8F5-584E-C3A38FF4CB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07124"/>
            <a:ext cx="5184775" cy="463940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36A13C-F74D-D6CB-DFDC-8A7A0180B49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75387" y="1307124"/>
            <a:ext cx="5184775" cy="463940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6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2EA3-D33A-6DC7-6597-AD75C847754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428750"/>
            <a:ext cx="5184775" cy="470693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1F8B2-0574-5A92-25EC-5F0E32F49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411DC3-261A-B8A9-5CFE-6191AE0551E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75387" y="1428750"/>
            <a:ext cx="5184775" cy="470693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34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BF1BA-EF4C-2EBD-3083-3E1853175F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1371600"/>
            <a:ext cx="3313087" cy="476408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1F8B2-0574-5A92-25EC-5F0E32F49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45E58A-1FA5-C73D-D2F1-3E63CB2763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39458" y="1371600"/>
            <a:ext cx="3313087" cy="476408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34CEFC-D970-268B-099B-BEE4B93F448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47076" y="1371600"/>
            <a:ext cx="3313087" cy="4764087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/>
            </a:lvl1pPr>
            <a:lvl2pPr>
              <a:lnSpc>
                <a:spcPct val="110000"/>
              </a:lnSpc>
              <a:spcBef>
                <a:spcPts val="600"/>
              </a:spcBef>
              <a:defRPr/>
            </a:lvl2pPr>
            <a:lvl3pPr>
              <a:lnSpc>
                <a:spcPct val="110000"/>
              </a:lnSpc>
              <a:spcBef>
                <a:spcPts val="600"/>
              </a:spcBef>
              <a:defRPr/>
            </a:lvl3pPr>
            <a:lvl4pPr>
              <a:lnSpc>
                <a:spcPct val="110000"/>
              </a:lnSpc>
              <a:spcBef>
                <a:spcPts val="600"/>
              </a:spcBef>
              <a:defRPr/>
            </a:lvl4pPr>
            <a:lvl5pPr>
              <a:lnSpc>
                <a:spcPct val="11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 body copy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26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39EB-3E8D-E44E-02CE-9886AC190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5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0CCBE-8CD3-F6D0-5F13-4E8D5298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EFA8-4D4D-E186-13C8-1465EDA59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40185"/>
            <a:ext cx="10728325" cy="46955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body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07B5B1-9193-4815-2E1E-A7D1C2989595}"/>
              </a:ext>
            </a:extLst>
          </p:cNvPr>
          <p:cNvCxnSpPr>
            <a:cxnSpLocks/>
          </p:cNvCxnSpPr>
          <p:nvPr userDrawn="1"/>
        </p:nvCxnSpPr>
        <p:spPr>
          <a:xfrm>
            <a:off x="11414442" y="6498742"/>
            <a:ext cx="6625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746651D-470A-181A-FD99-46AE170E11A4}"/>
              </a:ext>
            </a:extLst>
          </p:cNvPr>
          <p:cNvSpPr txBox="1"/>
          <p:nvPr userDrawn="1"/>
        </p:nvSpPr>
        <p:spPr>
          <a:xfrm>
            <a:off x="11236824" y="6575739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138C1-9B6F-AD56-0CD6-028B5DFE5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l="14532" t="26835" r="13468" b="29418"/>
          <a:stretch/>
        </p:blipFill>
        <p:spPr>
          <a:xfrm>
            <a:off x="173621" y="6147975"/>
            <a:ext cx="1412111" cy="6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6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3" r:id="rId3"/>
    <p:sldLayoutId id="2147483698" r:id="rId4"/>
    <p:sldLayoutId id="2147483696" r:id="rId5"/>
    <p:sldLayoutId id="2147483662" r:id="rId6"/>
    <p:sldLayoutId id="2147483667" r:id="rId7"/>
    <p:sldLayoutId id="2147483668" r:id="rId8"/>
    <p:sldLayoutId id="2147483661" r:id="rId9"/>
    <p:sldLayoutId id="2147483650" r:id="rId10"/>
    <p:sldLayoutId id="2147483665" r:id="rId11"/>
    <p:sldLayoutId id="2147483664" r:id="rId12"/>
    <p:sldLayoutId id="2147483666" r:id="rId13"/>
    <p:sldLayoutId id="2147483691" r:id="rId14"/>
    <p:sldLayoutId id="2147483692" r:id="rId15"/>
    <p:sldLayoutId id="2147483669" r:id="rId16"/>
    <p:sldLayoutId id="2147483676" r:id="rId17"/>
    <p:sldLayoutId id="2147483670" r:id="rId18"/>
    <p:sldLayoutId id="2147483674" r:id="rId19"/>
    <p:sldLayoutId id="2147483675" r:id="rId20"/>
    <p:sldLayoutId id="2147483671" r:id="rId21"/>
    <p:sldLayoutId id="2147483672" r:id="rId22"/>
    <p:sldLayoutId id="2147483673" r:id="rId23"/>
    <p:sldLayoutId id="2147483663" r:id="rId24"/>
    <p:sldLayoutId id="2147483701" r:id="rId25"/>
    <p:sldLayoutId id="2147483709" r:id="rId26"/>
    <p:sldLayoutId id="214748374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lnSpc>
          <a:spcPct val="100000"/>
        </a:lnSpc>
        <a:spcBef>
          <a:spcPts val="0"/>
        </a:spcBef>
        <a:buFont typeface="HelveticaNowDisplay Regular" panose="020B050403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41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0"/>
        </a:spcBef>
        <a:buFont typeface="HelveticaNowDisplay Regular" panose="020B050403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5" pos="3727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3865" userDrawn="1">
          <p15:clr>
            <a:srgbClr val="F26B43"/>
          </p15:clr>
        </p15:guide>
        <p15:guide id="8" pos="7219" userDrawn="1">
          <p15:clr>
            <a:srgbClr val="F26B43"/>
          </p15:clr>
        </p15:guide>
        <p15:guide id="9" orient="horz" pos="11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EFA8-4D4D-E186-13C8-1465EDA59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360176"/>
            <a:ext cx="10728325" cy="47755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body</a:t>
            </a:r>
          </a:p>
          <a:p>
            <a:pPr lvl="1"/>
            <a:r>
              <a:rPr lang="en-US" dirty="0"/>
              <a:t>First level bullet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78D689-256F-C7A0-8A4B-513BBCF61995}"/>
              </a:ext>
            </a:extLst>
          </p:cNvPr>
          <p:cNvCxnSpPr>
            <a:cxnSpLocks/>
          </p:cNvCxnSpPr>
          <p:nvPr userDrawn="1"/>
        </p:nvCxnSpPr>
        <p:spPr>
          <a:xfrm>
            <a:off x="11396600" y="6442301"/>
            <a:ext cx="6625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DC9B283-6FDE-BD5D-96F6-B97F42B8E7FA}"/>
              </a:ext>
            </a:extLst>
          </p:cNvPr>
          <p:cNvSpPr txBox="1"/>
          <p:nvPr userDrawn="1"/>
        </p:nvSpPr>
        <p:spPr>
          <a:xfrm>
            <a:off x="11174704" y="6575836"/>
            <a:ext cx="792985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FFD140E-A966-4FF3-A473-8123A156C185}" type="slidenum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18EBF72-52E8-3C53-CC87-37301AD129F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7" b="33477"/>
          <a:stretch/>
        </p:blipFill>
        <p:spPr bwMode="auto">
          <a:xfrm>
            <a:off x="46774" y="6230059"/>
            <a:ext cx="1438706" cy="5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4B1FBDA-EA79-B3D6-15B9-5F2BD309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08" y="527329"/>
            <a:ext cx="10728324" cy="4083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6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23" r:id="rId2"/>
    <p:sldLayoutId id="2147483753" r:id="rId3"/>
    <p:sldLayoutId id="2147483681" r:id="rId4"/>
    <p:sldLayoutId id="2147483682" r:id="rId5"/>
    <p:sldLayoutId id="2147483732" r:id="rId6"/>
    <p:sldLayoutId id="2147483683" r:id="rId7"/>
    <p:sldLayoutId id="2147483697" r:id="rId8"/>
    <p:sldLayoutId id="2147483699" r:id="rId9"/>
    <p:sldLayoutId id="2147483690" r:id="rId10"/>
    <p:sldLayoutId id="2147483755" r:id="rId11"/>
    <p:sldLayoutId id="2147483724" r:id="rId12"/>
    <p:sldLayoutId id="2147483688" r:id="rId13"/>
    <p:sldLayoutId id="2147483689" r:id="rId14"/>
    <p:sldLayoutId id="2147483680" r:id="rId15"/>
    <p:sldLayoutId id="2147483718" r:id="rId16"/>
    <p:sldLayoutId id="2147483734" r:id="rId17"/>
    <p:sldLayoutId id="2147483746" r:id="rId18"/>
    <p:sldLayoutId id="2147483742" r:id="rId19"/>
    <p:sldLayoutId id="2147483743" r:id="rId20"/>
    <p:sldLayoutId id="214748375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>
            <a:solidFill>
              <a:schemeClr val="tx2"/>
            </a:solidFill>
          </a:ln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lnSpc>
          <a:spcPct val="100000"/>
        </a:lnSpc>
        <a:spcBef>
          <a:spcPts val="0"/>
        </a:spcBef>
        <a:buFont typeface="HelveticaNowDisplay Regular" panose="020B050403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539750" indent="-1841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0"/>
        </a:spcBef>
        <a:buFont typeface="HelveticaNowDisplay Regular" panose="020B050403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461">
          <p15:clr>
            <a:srgbClr val="F26B43"/>
          </p15:clr>
        </p15:guide>
        <p15:guide id="4" pos="3953">
          <p15:clr>
            <a:srgbClr val="F26B43"/>
          </p15:clr>
        </p15:guide>
        <p15:guide id="5" pos="3727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3865">
          <p15:clr>
            <a:srgbClr val="F26B43"/>
          </p15:clr>
        </p15:guide>
        <p15:guide id="8" pos="7219">
          <p15:clr>
            <a:srgbClr val="F26B43"/>
          </p15:clr>
        </p15:guide>
        <p15:guide id="9" orient="horz" pos="1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B052E-3123-69C4-8DE9-8F6C16FEB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4104-9CA7-A688-A61D-0D851BD35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6" y="1916598"/>
            <a:ext cx="8480465" cy="2167023"/>
          </a:xfrm>
        </p:spPr>
        <p:txBody>
          <a:bodyPr/>
          <a:lstStyle/>
          <a:p>
            <a:r>
              <a:rPr lang="en-GB" sz="6600" dirty="0"/>
              <a:t>CSVF</a:t>
            </a:r>
            <a:br>
              <a:rPr lang="en-GB" sz="6600" dirty="0"/>
            </a:br>
            <a:r>
              <a:rPr lang="en-GB" sz="6600" dirty="0"/>
              <a:t>Wrap-Up &amp; Next Steps</a:t>
            </a:r>
            <a:endParaRPr lang="en-US" sz="66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9D2C8EE-F30E-6C35-2B94-0F895ED1A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503" y="4561363"/>
            <a:ext cx="10728325" cy="1560922"/>
          </a:xfrm>
        </p:spPr>
        <p:txBody>
          <a:bodyPr/>
          <a:lstStyle/>
          <a:p>
            <a:r>
              <a:rPr lang="en-US" dirty="0"/>
              <a:t>22</a:t>
            </a:r>
            <a:r>
              <a:rPr lang="en-US" baseline="30000" dirty="0"/>
              <a:t>nd</a:t>
            </a:r>
            <a:r>
              <a:rPr lang="en-US" dirty="0"/>
              <a:t> May 2025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Richard Hayton, GlobalPlatform</a:t>
            </a:r>
          </a:p>
          <a:p>
            <a:r>
              <a:rPr lang="en-US" sz="2000" dirty="0"/>
              <a:t>Francesca Forestieri, GlobalPlatform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EFB4D-9DDE-D055-83A7-F8BD8F4BBE0E}"/>
              </a:ext>
            </a:extLst>
          </p:cNvPr>
          <p:cNvSpPr txBox="1"/>
          <p:nvPr/>
        </p:nvSpPr>
        <p:spPr>
          <a:xfrm>
            <a:off x="11248465" y="667646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I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2F9F34-73C2-E9E1-A854-F36588ADF28F}"/>
              </a:ext>
            </a:extLst>
          </p:cNvPr>
          <p:cNvGrpSpPr/>
          <p:nvPr/>
        </p:nvGrpSpPr>
        <p:grpSpPr>
          <a:xfrm>
            <a:off x="8552336" y="1639478"/>
            <a:ext cx="2742492" cy="2683014"/>
            <a:chOff x="4740274" y="1309047"/>
            <a:chExt cx="5323682" cy="5208224"/>
          </a:xfrm>
        </p:grpSpPr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id="{6325722E-7114-64FF-6F57-AA797B1ABFE8}"/>
                </a:ext>
              </a:extLst>
            </p:cNvPr>
            <p:cNvSpPr/>
            <p:nvPr/>
          </p:nvSpPr>
          <p:spPr>
            <a:xfrm flipH="1">
              <a:off x="6021388" y="2704478"/>
              <a:ext cx="2885359" cy="2271756"/>
            </a:xfrm>
            <a:custGeom>
              <a:avLst/>
              <a:gdLst>
                <a:gd name="connsiteX0" fmla="*/ 1442680 w 2885359"/>
                <a:gd name="connsiteY0" fmla="*/ 1047096 h 2271756"/>
                <a:gd name="connsiteX1" fmla="*/ 2320048 w 2885359"/>
                <a:gd name="connsiteY1" fmla="*/ 1047422 h 2271756"/>
                <a:gd name="connsiteX2" fmla="*/ 2690191 w 2885359"/>
                <a:gd name="connsiteY2" fmla="*/ 1360574 h 2271756"/>
                <a:gd name="connsiteX3" fmla="*/ 2693366 w 2885359"/>
                <a:gd name="connsiteY3" fmla="*/ 1986316 h 2271756"/>
                <a:gd name="connsiteX4" fmla="*/ 2597903 w 2885359"/>
                <a:gd name="connsiteY4" fmla="*/ 2081779 h 2271756"/>
                <a:gd name="connsiteX5" fmla="*/ 2216884 w 2885359"/>
                <a:gd name="connsiteY5" fmla="*/ 2081779 h 2271756"/>
                <a:gd name="connsiteX6" fmla="*/ 2121421 w 2885359"/>
                <a:gd name="connsiteY6" fmla="*/ 1986316 h 2271756"/>
                <a:gd name="connsiteX7" fmla="*/ 2121421 w 2885359"/>
                <a:gd name="connsiteY7" fmla="*/ 1944688 h 2271756"/>
                <a:gd name="connsiteX8" fmla="*/ 2121421 w 2885359"/>
                <a:gd name="connsiteY8" fmla="*/ 1889672 h 2271756"/>
                <a:gd name="connsiteX9" fmla="*/ 1928017 w 2885359"/>
                <a:gd name="connsiteY9" fmla="*/ 1732255 h 2271756"/>
                <a:gd name="connsiteX10" fmla="*/ 1928017 w 2885359"/>
                <a:gd name="connsiteY10" fmla="*/ 1732256 h 2271756"/>
                <a:gd name="connsiteX11" fmla="*/ 1753472 w 2885359"/>
                <a:gd name="connsiteY11" fmla="*/ 1732256 h 2271756"/>
                <a:gd name="connsiteX12" fmla="*/ 1150580 w 2885359"/>
                <a:gd name="connsiteY12" fmla="*/ 1732256 h 2271756"/>
                <a:gd name="connsiteX13" fmla="*/ 957342 w 2885359"/>
                <a:gd name="connsiteY13" fmla="*/ 1732256 h 2271756"/>
                <a:gd name="connsiteX14" fmla="*/ 957342 w 2885359"/>
                <a:gd name="connsiteY14" fmla="*/ 1732255 h 2271756"/>
                <a:gd name="connsiteX15" fmla="*/ 763938 w 2885359"/>
                <a:gd name="connsiteY15" fmla="*/ 1889672 h 2271756"/>
                <a:gd name="connsiteX16" fmla="*/ 763938 w 2885359"/>
                <a:gd name="connsiteY16" fmla="*/ 1944688 h 2271756"/>
                <a:gd name="connsiteX17" fmla="*/ 763938 w 2885359"/>
                <a:gd name="connsiteY17" fmla="*/ 1986316 h 2271756"/>
                <a:gd name="connsiteX18" fmla="*/ 668475 w 2885359"/>
                <a:gd name="connsiteY18" fmla="*/ 2081779 h 2271756"/>
                <a:gd name="connsiteX19" fmla="*/ 287456 w 2885359"/>
                <a:gd name="connsiteY19" fmla="*/ 2081779 h 2271756"/>
                <a:gd name="connsiteX20" fmla="*/ 191993 w 2885359"/>
                <a:gd name="connsiteY20" fmla="*/ 1986316 h 2271756"/>
                <a:gd name="connsiteX21" fmla="*/ 195168 w 2885359"/>
                <a:gd name="connsiteY21" fmla="*/ 1360574 h 2271756"/>
                <a:gd name="connsiteX22" fmla="*/ 565311 w 2885359"/>
                <a:gd name="connsiteY22" fmla="*/ 1047422 h 2271756"/>
                <a:gd name="connsiteX23" fmla="*/ 2050848 w 2885359"/>
                <a:gd name="connsiteY23" fmla="*/ 196056 h 2271756"/>
                <a:gd name="connsiteX24" fmla="*/ 2246205 w 2885359"/>
                <a:gd name="connsiteY24" fmla="*/ 396081 h 2271756"/>
                <a:gd name="connsiteX25" fmla="*/ 2341184 w 2885359"/>
                <a:gd name="connsiteY25" fmla="*/ 861443 h 2271756"/>
                <a:gd name="connsiteX26" fmla="*/ 2312987 w 2885359"/>
                <a:gd name="connsiteY26" fmla="*/ 859632 h 2271756"/>
                <a:gd name="connsiteX27" fmla="*/ 1442680 w 2885359"/>
                <a:gd name="connsiteY27" fmla="*/ 861886 h 2271756"/>
                <a:gd name="connsiteX28" fmla="*/ 572372 w 2885359"/>
                <a:gd name="connsiteY28" fmla="*/ 859632 h 2271756"/>
                <a:gd name="connsiteX29" fmla="*/ 552014 w 2885359"/>
                <a:gd name="connsiteY29" fmla="*/ 860940 h 2271756"/>
                <a:gd name="connsiteX30" fmla="*/ 646890 w 2885359"/>
                <a:gd name="connsiteY30" fmla="*/ 396081 h 2271756"/>
                <a:gd name="connsiteX31" fmla="*/ 842247 w 2885359"/>
                <a:gd name="connsiteY31" fmla="*/ 196056 h 2271756"/>
                <a:gd name="connsiteX32" fmla="*/ 1015284 w 2885359"/>
                <a:gd name="connsiteY32" fmla="*/ 196056 h 2271756"/>
                <a:gd name="connsiteX33" fmla="*/ 1829355 w 2885359"/>
                <a:gd name="connsiteY33" fmla="*/ 196056 h 2271756"/>
                <a:gd name="connsiteX34" fmla="*/ 1995020 w 2885359"/>
                <a:gd name="connsiteY34" fmla="*/ 0 h 2271756"/>
                <a:gd name="connsiteX35" fmla="*/ 1446575 w 2885359"/>
                <a:gd name="connsiteY35" fmla="*/ 2881 h 2271756"/>
                <a:gd name="connsiteX36" fmla="*/ 898075 w 2885359"/>
                <a:gd name="connsiteY36" fmla="*/ 0 h 2271756"/>
                <a:gd name="connsiteX37" fmla="*/ 488470 w 2885359"/>
                <a:gd name="connsiteY37" fmla="*/ 289859 h 2271756"/>
                <a:gd name="connsiteX38" fmla="*/ 375807 w 2885359"/>
                <a:gd name="connsiteY38" fmla="*/ 798671 h 2271756"/>
                <a:gd name="connsiteX39" fmla="*/ 126891 w 2885359"/>
                <a:gd name="connsiteY39" fmla="*/ 686979 h 2271756"/>
                <a:gd name="connsiteX40" fmla="*/ 15165 w 2885359"/>
                <a:gd name="connsiteY40" fmla="*/ 729494 h 2271756"/>
                <a:gd name="connsiteX41" fmla="*/ 57680 w 2885359"/>
                <a:gd name="connsiteY41" fmla="*/ 841220 h 2271756"/>
                <a:gd name="connsiteX42" fmla="*/ 264876 w 2885359"/>
                <a:gd name="connsiteY42" fmla="*/ 934192 h 2271756"/>
                <a:gd name="connsiteX43" fmla="*/ 252636 w 2885359"/>
                <a:gd name="connsiteY43" fmla="*/ 940487 h 2271756"/>
                <a:gd name="connsiteX44" fmla="*/ 0 w 2885359"/>
                <a:gd name="connsiteY44" fmla="*/ 1479123 h 2271756"/>
                <a:gd name="connsiteX45" fmla="*/ 6350 w 2885359"/>
                <a:gd name="connsiteY45" fmla="*/ 1961733 h 2271756"/>
                <a:gd name="connsiteX46" fmla="*/ 316373 w 2885359"/>
                <a:gd name="connsiteY46" fmla="*/ 2271756 h 2271756"/>
                <a:gd name="connsiteX47" fmla="*/ 647319 w 2885359"/>
                <a:gd name="connsiteY47" fmla="*/ 2271756 h 2271756"/>
                <a:gd name="connsiteX48" fmla="*/ 957342 w 2885359"/>
                <a:gd name="connsiteY48" fmla="*/ 1961733 h 2271756"/>
                <a:gd name="connsiteX49" fmla="*/ 957342 w 2885359"/>
                <a:gd name="connsiteY49" fmla="*/ 1944688 h 2271756"/>
                <a:gd name="connsiteX50" fmla="*/ 957342 w 2885359"/>
                <a:gd name="connsiteY50" fmla="*/ 1889672 h 2271756"/>
                <a:gd name="connsiteX51" fmla="*/ 1150580 w 2885359"/>
                <a:gd name="connsiteY51" fmla="*/ 1889672 h 2271756"/>
                <a:gd name="connsiteX52" fmla="*/ 1753472 w 2885359"/>
                <a:gd name="connsiteY52" fmla="*/ 1889672 h 2271756"/>
                <a:gd name="connsiteX53" fmla="*/ 1928017 w 2885359"/>
                <a:gd name="connsiteY53" fmla="*/ 1889672 h 2271756"/>
                <a:gd name="connsiteX54" fmla="*/ 1928017 w 2885359"/>
                <a:gd name="connsiteY54" fmla="*/ 1944688 h 2271756"/>
                <a:gd name="connsiteX55" fmla="*/ 1928017 w 2885359"/>
                <a:gd name="connsiteY55" fmla="*/ 1961733 h 2271756"/>
                <a:gd name="connsiteX56" fmla="*/ 2238040 w 2885359"/>
                <a:gd name="connsiteY56" fmla="*/ 2271756 h 2271756"/>
                <a:gd name="connsiteX57" fmla="*/ 2568986 w 2885359"/>
                <a:gd name="connsiteY57" fmla="*/ 2271756 h 2271756"/>
                <a:gd name="connsiteX58" fmla="*/ 2879009 w 2885359"/>
                <a:gd name="connsiteY58" fmla="*/ 1961733 h 2271756"/>
                <a:gd name="connsiteX59" fmla="*/ 2885359 w 2885359"/>
                <a:gd name="connsiteY59" fmla="*/ 1479123 h 2271756"/>
                <a:gd name="connsiteX60" fmla="*/ 2632723 w 2885359"/>
                <a:gd name="connsiteY60" fmla="*/ 940487 h 2271756"/>
                <a:gd name="connsiteX61" fmla="*/ 2624088 w 2885359"/>
                <a:gd name="connsiteY61" fmla="*/ 936046 h 2271756"/>
                <a:gd name="connsiteX62" fmla="*/ 2835415 w 2885359"/>
                <a:gd name="connsiteY62" fmla="*/ 841220 h 2271756"/>
                <a:gd name="connsiteX63" fmla="*/ 2877930 w 2885359"/>
                <a:gd name="connsiteY63" fmla="*/ 729494 h 2271756"/>
                <a:gd name="connsiteX64" fmla="*/ 2766204 w 2885359"/>
                <a:gd name="connsiteY64" fmla="*/ 686979 h 2271756"/>
                <a:gd name="connsiteX65" fmla="*/ 2517288 w 2885359"/>
                <a:gd name="connsiteY65" fmla="*/ 798671 h 2271756"/>
                <a:gd name="connsiteX66" fmla="*/ 2404625 w 2885359"/>
                <a:gd name="connsiteY66" fmla="*/ 289859 h 2271756"/>
                <a:gd name="connsiteX67" fmla="*/ 1995020 w 2885359"/>
                <a:gd name="connsiteY67" fmla="*/ 0 h 227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85359" h="2271756">
                  <a:moveTo>
                    <a:pt x="1442680" y="1047096"/>
                  </a:moveTo>
                  <a:lnTo>
                    <a:pt x="2320048" y="1047422"/>
                  </a:lnTo>
                  <a:cubicBezTo>
                    <a:pt x="2646629" y="1051264"/>
                    <a:pt x="2687460" y="1296407"/>
                    <a:pt x="2690191" y="1360574"/>
                  </a:cubicBezTo>
                  <a:cubicBezTo>
                    <a:pt x="2690191" y="1763888"/>
                    <a:pt x="2693366" y="1583002"/>
                    <a:pt x="2693366" y="1986316"/>
                  </a:cubicBezTo>
                  <a:cubicBezTo>
                    <a:pt x="2693366" y="2039039"/>
                    <a:pt x="2650626" y="2081779"/>
                    <a:pt x="2597903" y="2081779"/>
                  </a:cubicBezTo>
                  <a:lnTo>
                    <a:pt x="2216884" y="2081779"/>
                  </a:lnTo>
                  <a:cubicBezTo>
                    <a:pt x="2164161" y="2081779"/>
                    <a:pt x="2121421" y="2039039"/>
                    <a:pt x="2121421" y="1986316"/>
                  </a:cubicBezTo>
                  <a:lnTo>
                    <a:pt x="2121421" y="1944688"/>
                  </a:lnTo>
                  <a:lnTo>
                    <a:pt x="2121421" y="1889672"/>
                  </a:lnTo>
                  <a:cubicBezTo>
                    <a:pt x="2120937" y="1739966"/>
                    <a:pt x="2153926" y="1726741"/>
                    <a:pt x="1928017" y="1732255"/>
                  </a:cubicBezTo>
                  <a:lnTo>
                    <a:pt x="1928017" y="1732256"/>
                  </a:lnTo>
                  <a:lnTo>
                    <a:pt x="1753472" y="1732256"/>
                  </a:lnTo>
                  <a:lnTo>
                    <a:pt x="1150580" y="1732256"/>
                  </a:lnTo>
                  <a:lnTo>
                    <a:pt x="957342" y="1732256"/>
                  </a:lnTo>
                  <a:lnTo>
                    <a:pt x="957342" y="1732255"/>
                  </a:lnTo>
                  <a:cubicBezTo>
                    <a:pt x="731433" y="1726741"/>
                    <a:pt x="764422" y="1739966"/>
                    <a:pt x="763938" y="1889672"/>
                  </a:cubicBezTo>
                  <a:lnTo>
                    <a:pt x="763938" y="1944688"/>
                  </a:lnTo>
                  <a:lnTo>
                    <a:pt x="763938" y="1986316"/>
                  </a:lnTo>
                  <a:cubicBezTo>
                    <a:pt x="763938" y="2039039"/>
                    <a:pt x="721198" y="2081779"/>
                    <a:pt x="668475" y="2081779"/>
                  </a:cubicBezTo>
                  <a:lnTo>
                    <a:pt x="287456" y="2081779"/>
                  </a:lnTo>
                  <a:cubicBezTo>
                    <a:pt x="234733" y="2081779"/>
                    <a:pt x="191993" y="2039039"/>
                    <a:pt x="191993" y="1986316"/>
                  </a:cubicBezTo>
                  <a:cubicBezTo>
                    <a:pt x="191993" y="1583002"/>
                    <a:pt x="195168" y="1763888"/>
                    <a:pt x="195168" y="1360574"/>
                  </a:cubicBezTo>
                  <a:cubicBezTo>
                    <a:pt x="197899" y="1296407"/>
                    <a:pt x="238730" y="1051264"/>
                    <a:pt x="565311" y="1047422"/>
                  </a:cubicBezTo>
                  <a:close/>
                  <a:moveTo>
                    <a:pt x="2050848" y="196056"/>
                  </a:moveTo>
                  <a:cubicBezTo>
                    <a:pt x="2128667" y="196056"/>
                    <a:pt x="2203311" y="243681"/>
                    <a:pt x="2246205" y="396081"/>
                  </a:cubicBezTo>
                  <a:lnTo>
                    <a:pt x="2341184" y="861443"/>
                  </a:lnTo>
                  <a:lnTo>
                    <a:pt x="2312987" y="859632"/>
                  </a:lnTo>
                  <a:lnTo>
                    <a:pt x="1442680" y="861886"/>
                  </a:lnTo>
                  <a:lnTo>
                    <a:pt x="572372" y="859632"/>
                  </a:lnTo>
                  <a:lnTo>
                    <a:pt x="552014" y="860940"/>
                  </a:lnTo>
                  <a:lnTo>
                    <a:pt x="646890" y="396081"/>
                  </a:lnTo>
                  <a:cubicBezTo>
                    <a:pt x="689784" y="243681"/>
                    <a:pt x="764428" y="196056"/>
                    <a:pt x="842247" y="196056"/>
                  </a:cubicBezTo>
                  <a:lnTo>
                    <a:pt x="1015284" y="196056"/>
                  </a:lnTo>
                  <a:lnTo>
                    <a:pt x="1829355" y="196056"/>
                  </a:lnTo>
                  <a:close/>
                  <a:moveTo>
                    <a:pt x="1995020" y="0"/>
                  </a:moveTo>
                  <a:lnTo>
                    <a:pt x="1446575" y="2881"/>
                  </a:lnTo>
                  <a:lnTo>
                    <a:pt x="898075" y="0"/>
                  </a:lnTo>
                  <a:cubicBezTo>
                    <a:pt x="659107" y="817"/>
                    <a:pt x="516424" y="141786"/>
                    <a:pt x="488470" y="289859"/>
                  </a:cubicBezTo>
                  <a:lnTo>
                    <a:pt x="375807" y="798671"/>
                  </a:lnTo>
                  <a:lnTo>
                    <a:pt x="126891" y="686979"/>
                  </a:lnTo>
                  <a:cubicBezTo>
                    <a:pt x="84298" y="667867"/>
                    <a:pt x="34277" y="686902"/>
                    <a:pt x="15165" y="729494"/>
                  </a:cubicBezTo>
                  <a:cubicBezTo>
                    <a:pt x="-3947" y="772087"/>
                    <a:pt x="15088" y="822109"/>
                    <a:pt x="57680" y="841220"/>
                  </a:cubicBezTo>
                  <a:lnTo>
                    <a:pt x="264876" y="934192"/>
                  </a:lnTo>
                  <a:lnTo>
                    <a:pt x="252636" y="940487"/>
                  </a:lnTo>
                  <a:cubicBezTo>
                    <a:pt x="15314" y="1086078"/>
                    <a:pt x="1697" y="1385810"/>
                    <a:pt x="0" y="1479123"/>
                  </a:cubicBezTo>
                  <a:cubicBezTo>
                    <a:pt x="2117" y="1665393"/>
                    <a:pt x="4233" y="1775463"/>
                    <a:pt x="6350" y="1961733"/>
                  </a:cubicBezTo>
                  <a:cubicBezTo>
                    <a:pt x="6350" y="2132954"/>
                    <a:pt x="145152" y="2271756"/>
                    <a:pt x="316373" y="2271756"/>
                  </a:cubicBezTo>
                  <a:lnTo>
                    <a:pt x="647319" y="2271756"/>
                  </a:lnTo>
                  <a:cubicBezTo>
                    <a:pt x="818540" y="2271756"/>
                    <a:pt x="957342" y="2132954"/>
                    <a:pt x="957342" y="1961733"/>
                  </a:cubicBezTo>
                  <a:lnTo>
                    <a:pt x="957342" y="1944688"/>
                  </a:lnTo>
                  <a:lnTo>
                    <a:pt x="957342" y="1889672"/>
                  </a:lnTo>
                  <a:lnTo>
                    <a:pt x="1150580" y="1889672"/>
                  </a:lnTo>
                  <a:lnTo>
                    <a:pt x="1753472" y="1889672"/>
                  </a:lnTo>
                  <a:lnTo>
                    <a:pt x="1928017" y="1889672"/>
                  </a:lnTo>
                  <a:lnTo>
                    <a:pt x="1928017" y="1944688"/>
                  </a:lnTo>
                  <a:lnTo>
                    <a:pt x="1928017" y="1961733"/>
                  </a:lnTo>
                  <a:cubicBezTo>
                    <a:pt x="1928017" y="2132954"/>
                    <a:pt x="2066819" y="2271756"/>
                    <a:pt x="2238040" y="2271756"/>
                  </a:cubicBezTo>
                  <a:lnTo>
                    <a:pt x="2568986" y="2271756"/>
                  </a:lnTo>
                  <a:cubicBezTo>
                    <a:pt x="2740207" y="2271756"/>
                    <a:pt x="2879009" y="2132954"/>
                    <a:pt x="2879009" y="1961733"/>
                  </a:cubicBezTo>
                  <a:cubicBezTo>
                    <a:pt x="2881126" y="1775463"/>
                    <a:pt x="2883242" y="1665393"/>
                    <a:pt x="2885359" y="1479123"/>
                  </a:cubicBezTo>
                  <a:cubicBezTo>
                    <a:pt x="2883663" y="1385810"/>
                    <a:pt x="2870046" y="1086078"/>
                    <a:pt x="2632723" y="940487"/>
                  </a:cubicBezTo>
                  <a:lnTo>
                    <a:pt x="2624088" y="936046"/>
                  </a:lnTo>
                  <a:lnTo>
                    <a:pt x="2835415" y="841220"/>
                  </a:lnTo>
                  <a:cubicBezTo>
                    <a:pt x="2878007" y="822109"/>
                    <a:pt x="2897042" y="772087"/>
                    <a:pt x="2877930" y="729494"/>
                  </a:cubicBezTo>
                  <a:cubicBezTo>
                    <a:pt x="2858818" y="686902"/>
                    <a:pt x="2808797" y="667867"/>
                    <a:pt x="2766204" y="686979"/>
                  </a:cubicBezTo>
                  <a:lnTo>
                    <a:pt x="2517288" y="798671"/>
                  </a:lnTo>
                  <a:lnTo>
                    <a:pt x="2404625" y="289859"/>
                  </a:lnTo>
                  <a:cubicBezTo>
                    <a:pt x="2376671" y="141786"/>
                    <a:pt x="2233988" y="817"/>
                    <a:pt x="1995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id="{8F836634-765B-1DEF-9237-38C7934134B6}"/>
                </a:ext>
              </a:extLst>
            </p:cNvPr>
            <p:cNvSpPr/>
            <p:nvPr/>
          </p:nvSpPr>
          <p:spPr>
            <a:xfrm>
              <a:off x="4740274" y="1309047"/>
              <a:ext cx="5232400" cy="5203260"/>
            </a:xfrm>
            <a:custGeom>
              <a:avLst/>
              <a:gdLst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  <a:gd name="connsiteX0" fmla="*/ 2616200 w 5232400"/>
                <a:gd name="connsiteY0" fmla="*/ 0 h 5203260"/>
                <a:gd name="connsiteX1" fmla="*/ 5232400 w 5232400"/>
                <a:gd name="connsiteY1" fmla="*/ 2601630 h 5203260"/>
                <a:gd name="connsiteX2" fmla="*/ 5179248 w 5232400"/>
                <a:gd name="connsiteY2" fmla="*/ 3125949 h 5203260"/>
                <a:gd name="connsiteX3" fmla="*/ 5160941 w 5232400"/>
                <a:gd name="connsiteY3" fmla="*/ 3196750 h 5203260"/>
                <a:gd name="connsiteX4" fmla="*/ 4985006 w 5232400"/>
                <a:gd name="connsiteY4" fmla="*/ 3159354 h 5203260"/>
                <a:gd name="connsiteX5" fmla="*/ 5002499 w 5232400"/>
                <a:gd name="connsiteY5" fmla="*/ 3091468 h 5203260"/>
                <a:gd name="connsiteX6" fmla="*/ 5051986 w 5232400"/>
                <a:gd name="connsiteY6" fmla="*/ 2601630 h 5203260"/>
                <a:gd name="connsiteX7" fmla="*/ 2616199 w 5232400"/>
                <a:gd name="connsiteY7" fmla="*/ 171092 h 5203260"/>
                <a:gd name="connsiteX8" fmla="*/ 180412 w 5232400"/>
                <a:gd name="connsiteY8" fmla="*/ 2601630 h 5203260"/>
                <a:gd name="connsiteX9" fmla="*/ 2616199 w 5232400"/>
                <a:gd name="connsiteY9" fmla="*/ 5032168 h 5203260"/>
                <a:gd name="connsiteX10" fmla="*/ 3166290 w 5232400"/>
                <a:gd name="connsiteY10" fmla="*/ 4969929 h 5203260"/>
                <a:gd name="connsiteX11" fmla="*/ 3173499 w 5232400"/>
                <a:gd name="connsiteY11" fmla="*/ 4967983 h 5203260"/>
                <a:gd name="connsiteX12" fmla="*/ 3222773 w 5232400"/>
                <a:gd name="connsiteY12" fmla="*/ 5132406 h 5203260"/>
                <a:gd name="connsiteX13" fmla="*/ 3207035 w 5232400"/>
                <a:gd name="connsiteY13" fmla="*/ 5136640 h 5203260"/>
                <a:gd name="connsiteX14" fmla="*/ 2616200 w 5232400"/>
                <a:gd name="connsiteY14" fmla="*/ 5203260 h 5203260"/>
                <a:gd name="connsiteX15" fmla="*/ 0 w 5232400"/>
                <a:gd name="connsiteY15" fmla="*/ 2601630 h 5203260"/>
                <a:gd name="connsiteX16" fmla="*/ 2616200 w 5232400"/>
                <a:gd name="connsiteY16" fmla="*/ 0 h 52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2400" h="5203260">
                  <a:moveTo>
                    <a:pt x="2616200" y="0"/>
                  </a:moveTo>
                  <a:cubicBezTo>
                    <a:pt x="4061087" y="0"/>
                    <a:pt x="5232400" y="1164789"/>
                    <a:pt x="5232400" y="2601630"/>
                  </a:cubicBezTo>
                  <a:cubicBezTo>
                    <a:pt x="5232400" y="2781235"/>
                    <a:pt x="5214098" y="2956590"/>
                    <a:pt x="5179248" y="3125949"/>
                  </a:cubicBezTo>
                  <a:lnTo>
                    <a:pt x="5160941" y="3196750"/>
                  </a:lnTo>
                  <a:cubicBezTo>
                    <a:pt x="5142777" y="3300967"/>
                    <a:pt x="4974594" y="3290882"/>
                    <a:pt x="4985006" y="3159354"/>
                  </a:cubicBezTo>
                  <a:lnTo>
                    <a:pt x="5002499" y="3091468"/>
                  </a:lnTo>
                  <a:cubicBezTo>
                    <a:pt x="5034946" y="2933246"/>
                    <a:pt x="5051986" y="2769424"/>
                    <a:pt x="5051986" y="2601630"/>
                  </a:cubicBezTo>
                  <a:cubicBezTo>
                    <a:pt x="5051986" y="1259281"/>
                    <a:pt x="3961447" y="171092"/>
                    <a:pt x="2616199" y="171092"/>
                  </a:cubicBezTo>
                  <a:cubicBezTo>
                    <a:pt x="1270951" y="171092"/>
                    <a:pt x="180412" y="1259281"/>
                    <a:pt x="180412" y="2601630"/>
                  </a:cubicBezTo>
                  <a:cubicBezTo>
                    <a:pt x="180412" y="3943979"/>
                    <a:pt x="1270951" y="5032168"/>
                    <a:pt x="2616199" y="5032168"/>
                  </a:cubicBezTo>
                  <a:cubicBezTo>
                    <a:pt x="2805375" y="5032168"/>
                    <a:pt x="2989513" y="5010649"/>
                    <a:pt x="3166290" y="4969929"/>
                  </a:cubicBezTo>
                  <a:lnTo>
                    <a:pt x="3173499" y="4967983"/>
                  </a:lnTo>
                  <a:cubicBezTo>
                    <a:pt x="3278031" y="4953734"/>
                    <a:pt x="3282548" y="5118079"/>
                    <a:pt x="3222773" y="5132406"/>
                  </a:cubicBezTo>
                  <a:lnTo>
                    <a:pt x="3207035" y="5136640"/>
                  </a:lnTo>
                  <a:cubicBezTo>
                    <a:pt x="3017165" y="5180226"/>
                    <a:pt x="2819387" y="5203260"/>
                    <a:pt x="2616200" y="5203260"/>
                  </a:cubicBezTo>
                  <a:cubicBezTo>
                    <a:pt x="1171313" y="5203260"/>
                    <a:pt x="0" y="4038471"/>
                    <a:pt x="0" y="2601630"/>
                  </a:cubicBezTo>
                  <a:cubicBezTo>
                    <a:pt x="0" y="1164789"/>
                    <a:pt x="1171313" y="0"/>
                    <a:pt x="2616200" y="0"/>
                  </a:cubicBezTo>
                  <a:close/>
                </a:path>
              </a:pathLst>
            </a:custGeom>
            <a:solidFill>
              <a:srgbClr val="068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17A41942-8476-C65D-B19B-E73470A4395D}"/>
                </a:ext>
              </a:extLst>
            </p:cNvPr>
            <p:cNvSpPr/>
            <p:nvPr/>
          </p:nvSpPr>
          <p:spPr>
            <a:xfrm flipH="1">
              <a:off x="8698637" y="4989078"/>
              <a:ext cx="1365319" cy="1528193"/>
            </a:xfrm>
            <a:custGeom>
              <a:avLst/>
              <a:gdLst>
                <a:gd name="connsiteX0" fmla="*/ 682660 w 1365319"/>
                <a:gd name="connsiteY0" fmla="*/ 189645 h 1528193"/>
                <a:gd name="connsiteX1" fmla="*/ 689081 w 1365319"/>
                <a:gd name="connsiteY1" fmla="*/ 194295 h 1528193"/>
                <a:gd name="connsiteX2" fmla="*/ 1003300 w 1365319"/>
                <a:gd name="connsiteY2" fmla="*/ 375878 h 1528193"/>
                <a:gd name="connsiteX3" fmla="*/ 1199497 w 1365319"/>
                <a:gd name="connsiteY3" fmla="*/ 399911 h 1528193"/>
                <a:gd name="connsiteX4" fmla="*/ 1197115 w 1365319"/>
                <a:gd name="connsiteY4" fmla="*/ 790790 h 1528193"/>
                <a:gd name="connsiteX5" fmla="*/ 691462 w 1365319"/>
                <a:gd name="connsiteY5" fmla="*/ 1363119 h 1528193"/>
                <a:gd name="connsiteX6" fmla="*/ 682660 w 1365319"/>
                <a:gd name="connsiteY6" fmla="*/ 1366532 h 1528193"/>
                <a:gd name="connsiteX7" fmla="*/ 673858 w 1365319"/>
                <a:gd name="connsiteY7" fmla="*/ 1363119 h 1528193"/>
                <a:gd name="connsiteX8" fmla="*/ 168205 w 1365319"/>
                <a:gd name="connsiteY8" fmla="*/ 790790 h 1528193"/>
                <a:gd name="connsiteX9" fmla="*/ 165823 w 1365319"/>
                <a:gd name="connsiteY9" fmla="*/ 399911 h 1528193"/>
                <a:gd name="connsiteX10" fmla="*/ 362020 w 1365319"/>
                <a:gd name="connsiteY10" fmla="*/ 375878 h 1528193"/>
                <a:gd name="connsiteX11" fmla="*/ 676239 w 1365319"/>
                <a:gd name="connsiteY11" fmla="*/ 194295 h 1528193"/>
                <a:gd name="connsiteX12" fmla="*/ 690652 w 1365319"/>
                <a:gd name="connsiteY12" fmla="*/ 868 h 1528193"/>
                <a:gd name="connsiteX13" fmla="*/ 682660 w 1365319"/>
                <a:gd name="connsiteY13" fmla="*/ 3223 h 1528193"/>
                <a:gd name="connsiteX14" fmla="*/ 674668 w 1365319"/>
                <a:gd name="connsiteY14" fmla="*/ 868 h 1528193"/>
                <a:gd name="connsiteX15" fmla="*/ 615809 w 1365319"/>
                <a:gd name="connsiteY15" fmla="*/ 18114 h 1528193"/>
                <a:gd name="connsiteX16" fmla="*/ 126556 w 1365319"/>
                <a:gd name="connsiteY16" fmla="*/ 239569 h 1528193"/>
                <a:gd name="connsiteX17" fmla="*/ 69 w 1365319"/>
                <a:gd name="connsiteY17" fmla="*/ 368436 h 1528193"/>
                <a:gd name="connsiteX18" fmla="*/ 4832 w 1365319"/>
                <a:gd name="connsiteY18" fmla="*/ 839532 h 1528193"/>
                <a:gd name="connsiteX19" fmla="*/ 674242 w 1365319"/>
                <a:gd name="connsiteY19" fmla="*/ 1527993 h 1528193"/>
                <a:gd name="connsiteX20" fmla="*/ 682660 w 1365319"/>
                <a:gd name="connsiteY20" fmla="*/ 1517450 h 1528193"/>
                <a:gd name="connsiteX21" fmla="*/ 691078 w 1365319"/>
                <a:gd name="connsiteY21" fmla="*/ 1527993 h 1528193"/>
                <a:gd name="connsiteX22" fmla="*/ 1360488 w 1365319"/>
                <a:gd name="connsiteY22" fmla="*/ 839532 h 1528193"/>
                <a:gd name="connsiteX23" fmla="*/ 1365251 w 1365319"/>
                <a:gd name="connsiteY23" fmla="*/ 368436 h 1528193"/>
                <a:gd name="connsiteX24" fmla="*/ 1238764 w 1365319"/>
                <a:gd name="connsiteY24" fmla="*/ 239569 h 1528193"/>
                <a:gd name="connsiteX25" fmla="*/ 749511 w 1365319"/>
                <a:gd name="connsiteY25" fmla="*/ 18114 h 1528193"/>
                <a:gd name="connsiteX26" fmla="*/ 690652 w 1365319"/>
                <a:gd name="connsiteY26" fmla="*/ 868 h 1528193"/>
                <a:gd name="connsiteX0" fmla="*/ 682660 w 1365319"/>
                <a:gd name="connsiteY0" fmla="*/ 189645 h 1528193"/>
                <a:gd name="connsiteX1" fmla="*/ 689081 w 1365319"/>
                <a:gd name="connsiteY1" fmla="*/ 194295 h 1528193"/>
                <a:gd name="connsiteX2" fmla="*/ 1003300 w 1365319"/>
                <a:gd name="connsiteY2" fmla="*/ 375878 h 1528193"/>
                <a:gd name="connsiteX3" fmla="*/ 1199497 w 1365319"/>
                <a:gd name="connsiteY3" fmla="*/ 399911 h 1528193"/>
                <a:gd name="connsiteX4" fmla="*/ 1197115 w 1365319"/>
                <a:gd name="connsiteY4" fmla="*/ 790790 h 1528193"/>
                <a:gd name="connsiteX5" fmla="*/ 691462 w 1365319"/>
                <a:gd name="connsiteY5" fmla="*/ 1363119 h 1528193"/>
                <a:gd name="connsiteX6" fmla="*/ 682660 w 1365319"/>
                <a:gd name="connsiteY6" fmla="*/ 1366532 h 1528193"/>
                <a:gd name="connsiteX7" fmla="*/ 673858 w 1365319"/>
                <a:gd name="connsiteY7" fmla="*/ 1363119 h 1528193"/>
                <a:gd name="connsiteX8" fmla="*/ 168205 w 1365319"/>
                <a:gd name="connsiteY8" fmla="*/ 790790 h 1528193"/>
                <a:gd name="connsiteX9" fmla="*/ 165823 w 1365319"/>
                <a:gd name="connsiteY9" fmla="*/ 399911 h 1528193"/>
                <a:gd name="connsiteX10" fmla="*/ 362020 w 1365319"/>
                <a:gd name="connsiteY10" fmla="*/ 375878 h 1528193"/>
                <a:gd name="connsiteX11" fmla="*/ 676239 w 1365319"/>
                <a:gd name="connsiteY11" fmla="*/ 194295 h 1528193"/>
                <a:gd name="connsiteX12" fmla="*/ 682660 w 1365319"/>
                <a:gd name="connsiteY12" fmla="*/ 189645 h 1528193"/>
                <a:gd name="connsiteX13" fmla="*/ 690652 w 1365319"/>
                <a:gd name="connsiteY13" fmla="*/ 868 h 1528193"/>
                <a:gd name="connsiteX14" fmla="*/ 682660 w 1365319"/>
                <a:gd name="connsiteY14" fmla="*/ 3223 h 1528193"/>
                <a:gd name="connsiteX15" fmla="*/ 674668 w 1365319"/>
                <a:gd name="connsiteY15" fmla="*/ 868 h 1528193"/>
                <a:gd name="connsiteX16" fmla="*/ 615809 w 1365319"/>
                <a:gd name="connsiteY16" fmla="*/ 18114 h 1528193"/>
                <a:gd name="connsiteX17" fmla="*/ 126556 w 1365319"/>
                <a:gd name="connsiteY17" fmla="*/ 239569 h 1528193"/>
                <a:gd name="connsiteX18" fmla="*/ 69 w 1365319"/>
                <a:gd name="connsiteY18" fmla="*/ 368436 h 1528193"/>
                <a:gd name="connsiteX19" fmla="*/ 4832 w 1365319"/>
                <a:gd name="connsiteY19" fmla="*/ 839532 h 1528193"/>
                <a:gd name="connsiteX20" fmla="*/ 674242 w 1365319"/>
                <a:gd name="connsiteY20" fmla="*/ 1527993 h 1528193"/>
                <a:gd name="connsiteX21" fmla="*/ 691078 w 1365319"/>
                <a:gd name="connsiteY21" fmla="*/ 1527993 h 1528193"/>
                <a:gd name="connsiteX22" fmla="*/ 1360488 w 1365319"/>
                <a:gd name="connsiteY22" fmla="*/ 839532 h 1528193"/>
                <a:gd name="connsiteX23" fmla="*/ 1365251 w 1365319"/>
                <a:gd name="connsiteY23" fmla="*/ 368436 h 1528193"/>
                <a:gd name="connsiteX24" fmla="*/ 1238764 w 1365319"/>
                <a:gd name="connsiteY24" fmla="*/ 239569 h 1528193"/>
                <a:gd name="connsiteX25" fmla="*/ 749511 w 1365319"/>
                <a:gd name="connsiteY25" fmla="*/ 18114 h 1528193"/>
                <a:gd name="connsiteX26" fmla="*/ 690652 w 1365319"/>
                <a:gd name="connsiteY26" fmla="*/ 868 h 15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65319" h="1528193">
                  <a:moveTo>
                    <a:pt x="682660" y="189645"/>
                  </a:moveTo>
                  <a:lnTo>
                    <a:pt x="689081" y="194295"/>
                  </a:lnTo>
                  <a:cubicBezTo>
                    <a:pt x="927482" y="362662"/>
                    <a:pt x="942044" y="353515"/>
                    <a:pt x="1003300" y="375878"/>
                  </a:cubicBezTo>
                  <a:cubicBezTo>
                    <a:pt x="1064556" y="398241"/>
                    <a:pt x="1157669" y="402196"/>
                    <a:pt x="1199497" y="399911"/>
                  </a:cubicBezTo>
                  <a:cubicBezTo>
                    <a:pt x="1201084" y="522266"/>
                    <a:pt x="1195528" y="668435"/>
                    <a:pt x="1197115" y="790790"/>
                  </a:cubicBezTo>
                  <a:cubicBezTo>
                    <a:pt x="1159015" y="1034157"/>
                    <a:pt x="875298" y="1367881"/>
                    <a:pt x="691462" y="1363119"/>
                  </a:cubicBezTo>
                  <a:lnTo>
                    <a:pt x="682660" y="1366532"/>
                  </a:lnTo>
                  <a:lnTo>
                    <a:pt x="673858" y="1363119"/>
                  </a:lnTo>
                  <a:cubicBezTo>
                    <a:pt x="490022" y="1367881"/>
                    <a:pt x="206305" y="1034157"/>
                    <a:pt x="168205" y="790790"/>
                  </a:cubicBezTo>
                  <a:cubicBezTo>
                    <a:pt x="169792" y="668435"/>
                    <a:pt x="164236" y="522266"/>
                    <a:pt x="165823" y="399911"/>
                  </a:cubicBezTo>
                  <a:cubicBezTo>
                    <a:pt x="207651" y="402196"/>
                    <a:pt x="300764" y="398241"/>
                    <a:pt x="362020" y="375878"/>
                  </a:cubicBezTo>
                  <a:cubicBezTo>
                    <a:pt x="423276" y="353515"/>
                    <a:pt x="437838" y="362662"/>
                    <a:pt x="676239" y="194295"/>
                  </a:cubicBezTo>
                  <a:lnTo>
                    <a:pt x="682660" y="189645"/>
                  </a:lnTo>
                  <a:close/>
                  <a:moveTo>
                    <a:pt x="690652" y="868"/>
                  </a:moveTo>
                  <a:lnTo>
                    <a:pt x="682660" y="3223"/>
                  </a:lnTo>
                  <a:lnTo>
                    <a:pt x="674668" y="868"/>
                  </a:lnTo>
                  <a:cubicBezTo>
                    <a:pt x="653085" y="-2805"/>
                    <a:pt x="644505" y="5613"/>
                    <a:pt x="615809" y="18114"/>
                  </a:cubicBezTo>
                  <a:cubicBezTo>
                    <a:pt x="455106" y="196708"/>
                    <a:pt x="249160" y="239568"/>
                    <a:pt x="126556" y="239569"/>
                  </a:cubicBezTo>
                  <a:cubicBezTo>
                    <a:pt x="43050" y="251475"/>
                    <a:pt x="69" y="323031"/>
                    <a:pt x="69" y="368436"/>
                  </a:cubicBezTo>
                  <a:cubicBezTo>
                    <a:pt x="-725" y="700093"/>
                    <a:pt x="5626" y="507875"/>
                    <a:pt x="4832" y="839532"/>
                  </a:cubicBezTo>
                  <a:cubicBezTo>
                    <a:pt x="4832" y="1018287"/>
                    <a:pt x="319274" y="1539899"/>
                    <a:pt x="674242" y="1527993"/>
                  </a:cubicBezTo>
                  <a:lnTo>
                    <a:pt x="691078" y="1527993"/>
                  </a:lnTo>
                  <a:cubicBezTo>
                    <a:pt x="1046046" y="1539899"/>
                    <a:pt x="1360488" y="1018287"/>
                    <a:pt x="1360488" y="839532"/>
                  </a:cubicBezTo>
                  <a:cubicBezTo>
                    <a:pt x="1359694" y="507875"/>
                    <a:pt x="1366045" y="700093"/>
                    <a:pt x="1365251" y="368436"/>
                  </a:cubicBezTo>
                  <a:cubicBezTo>
                    <a:pt x="1365251" y="323031"/>
                    <a:pt x="1322270" y="251475"/>
                    <a:pt x="1238764" y="239569"/>
                  </a:cubicBezTo>
                  <a:cubicBezTo>
                    <a:pt x="1116160" y="239568"/>
                    <a:pt x="910214" y="196708"/>
                    <a:pt x="749511" y="18114"/>
                  </a:cubicBezTo>
                  <a:cubicBezTo>
                    <a:pt x="720814" y="5613"/>
                    <a:pt x="712235" y="-2805"/>
                    <a:pt x="690652" y="8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FFE914A4-B026-5C45-AA54-54F224C60FA3}"/>
                </a:ext>
              </a:extLst>
            </p:cNvPr>
            <p:cNvSpPr/>
            <p:nvPr/>
          </p:nvSpPr>
          <p:spPr>
            <a:xfrm rot="13614150">
              <a:off x="9170149" y="5389588"/>
              <a:ext cx="434214" cy="627070"/>
            </a:xfrm>
            <a:custGeom>
              <a:avLst/>
              <a:gdLst>
                <a:gd name="connsiteX0" fmla="*/ 177504 w 335478"/>
                <a:gd name="connsiteY0" fmla="*/ 521215 h 521215"/>
                <a:gd name="connsiteX1" fmla="*/ 2855 w 335478"/>
                <a:gd name="connsiteY1" fmla="*/ 521215 h 521215"/>
                <a:gd name="connsiteX2" fmla="*/ 2855 w 335478"/>
                <a:gd name="connsiteY2" fmla="*/ 174649 h 521215"/>
                <a:gd name="connsiteX3" fmla="*/ 0 w 335478"/>
                <a:gd name="connsiteY3" fmla="*/ 174649 h 521215"/>
                <a:gd name="connsiteX4" fmla="*/ 0 w 335478"/>
                <a:gd name="connsiteY4" fmla="*/ 0 h 521215"/>
                <a:gd name="connsiteX5" fmla="*/ 335478 w 335478"/>
                <a:gd name="connsiteY5" fmla="*/ 0 h 521215"/>
                <a:gd name="connsiteX6" fmla="*/ 335478 w 335478"/>
                <a:gd name="connsiteY6" fmla="*/ 174649 h 521215"/>
                <a:gd name="connsiteX7" fmla="*/ 177503 w 335478"/>
                <a:gd name="connsiteY7" fmla="*/ 174649 h 521215"/>
                <a:gd name="connsiteX0" fmla="*/ 177504 w 340581"/>
                <a:gd name="connsiteY0" fmla="*/ 521215 h 521215"/>
                <a:gd name="connsiteX1" fmla="*/ 2855 w 340581"/>
                <a:gd name="connsiteY1" fmla="*/ 521215 h 521215"/>
                <a:gd name="connsiteX2" fmla="*/ 2855 w 340581"/>
                <a:gd name="connsiteY2" fmla="*/ 174649 h 521215"/>
                <a:gd name="connsiteX3" fmla="*/ 0 w 340581"/>
                <a:gd name="connsiteY3" fmla="*/ 174649 h 521215"/>
                <a:gd name="connsiteX4" fmla="*/ 0 w 340581"/>
                <a:gd name="connsiteY4" fmla="*/ 0 h 521215"/>
                <a:gd name="connsiteX5" fmla="*/ 335478 w 340581"/>
                <a:gd name="connsiteY5" fmla="*/ 0 h 521215"/>
                <a:gd name="connsiteX6" fmla="*/ 340581 w 340581"/>
                <a:gd name="connsiteY6" fmla="*/ 93405 h 521215"/>
                <a:gd name="connsiteX7" fmla="*/ 335478 w 340581"/>
                <a:gd name="connsiteY7" fmla="*/ 174649 h 521215"/>
                <a:gd name="connsiteX8" fmla="*/ 177503 w 340581"/>
                <a:gd name="connsiteY8" fmla="*/ 174649 h 521215"/>
                <a:gd name="connsiteX9" fmla="*/ 177504 w 340581"/>
                <a:gd name="connsiteY9" fmla="*/ 521215 h 521215"/>
                <a:gd name="connsiteX0" fmla="*/ 177504 w 436450"/>
                <a:gd name="connsiteY0" fmla="*/ 521215 h 521215"/>
                <a:gd name="connsiteX1" fmla="*/ 2855 w 436450"/>
                <a:gd name="connsiteY1" fmla="*/ 521215 h 521215"/>
                <a:gd name="connsiteX2" fmla="*/ 2855 w 436450"/>
                <a:gd name="connsiteY2" fmla="*/ 174649 h 521215"/>
                <a:gd name="connsiteX3" fmla="*/ 0 w 436450"/>
                <a:gd name="connsiteY3" fmla="*/ 174649 h 521215"/>
                <a:gd name="connsiteX4" fmla="*/ 0 w 436450"/>
                <a:gd name="connsiteY4" fmla="*/ 0 h 521215"/>
                <a:gd name="connsiteX5" fmla="*/ 335478 w 436450"/>
                <a:gd name="connsiteY5" fmla="*/ 0 h 521215"/>
                <a:gd name="connsiteX6" fmla="*/ 436450 w 436450"/>
                <a:gd name="connsiteY6" fmla="*/ 88536 h 521215"/>
                <a:gd name="connsiteX7" fmla="*/ 335478 w 436450"/>
                <a:gd name="connsiteY7" fmla="*/ 174649 h 521215"/>
                <a:gd name="connsiteX8" fmla="*/ 177503 w 436450"/>
                <a:gd name="connsiteY8" fmla="*/ 174649 h 521215"/>
                <a:gd name="connsiteX9" fmla="*/ 177504 w 436450"/>
                <a:gd name="connsiteY9" fmla="*/ 521215 h 521215"/>
                <a:gd name="connsiteX0" fmla="*/ 177504 w 429942"/>
                <a:gd name="connsiteY0" fmla="*/ 521215 h 521215"/>
                <a:gd name="connsiteX1" fmla="*/ 2855 w 429942"/>
                <a:gd name="connsiteY1" fmla="*/ 521215 h 521215"/>
                <a:gd name="connsiteX2" fmla="*/ 2855 w 429942"/>
                <a:gd name="connsiteY2" fmla="*/ 174649 h 521215"/>
                <a:gd name="connsiteX3" fmla="*/ 0 w 429942"/>
                <a:gd name="connsiteY3" fmla="*/ 174649 h 521215"/>
                <a:gd name="connsiteX4" fmla="*/ 0 w 429942"/>
                <a:gd name="connsiteY4" fmla="*/ 0 h 521215"/>
                <a:gd name="connsiteX5" fmla="*/ 335478 w 429942"/>
                <a:gd name="connsiteY5" fmla="*/ 0 h 521215"/>
                <a:gd name="connsiteX6" fmla="*/ 429942 w 429942"/>
                <a:gd name="connsiteY6" fmla="*/ 95491 h 521215"/>
                <a:gd name="connsiteX7" fmla="*/ 335478 w 429942"/>
                <a:gd name="connsiteY7" fmla="*/ 174649 h 521215"/>
                <a:gd name="connsiteX8" fmla="*/ 177503 w 429942"/>
                <a:gd name="connsiteY8" fmla="*/ 174649 h 521215"/>
                <a:gd name="connsiteX9" fmla="*/ 177504 w 429942"/>
                <a:gd name="connsiteY9" fmla="*/ 521215 h 521215"/>
                <a:gd name="connsiteX0" fmla="*/ 177504 w 429942"/>
                <a:gd name="connsiteY0" fmla="*/ 521215 h 526097"/>
                <a:gd name="connsiteX1" fmla="*/ 95507 w 429942"/>
                <a:gd name="connsiteY1" fmla="*/ 526097 h 526097"/>
                <a:gd name="connsiteX2" fmla="*/ 2855 w 429942"/>
                <a:gd name="connsiteY2" fmla="*/ 521215 h 526097"/>
                <a:gd name="connsiteX3" fmla="*/ 2855 w 429942"/>
                <a:gd name="connsiteY3" fmla="*/ 174649 h 526097"/>
                <a:gd name="connsiteX4" fmla="*/ 0 w 429942"/>
                <a:gd name="connsiteY4" fmla="*/ 174649 h 526097"/>
                <a:gd name="connsiteX5" fmla="*/ 0 w 429942"/>
                <a:gd name="connsiteY5" fmla="*/ 0 h 526097"/>
                <a:gd name="connsiteX6" fmla="*/ 335478 w 429942"/>
                <a:gd name="connsiteY6" fmla="*/ 0 h 526097"/>
                <a:gd name="connsiteX7" fmla="*/ 429942 w 429942"/>
                <a:gd name="connsiteY7" fmla="*/ 95491 h 526097"/>
                <a:gd name="connsiteX8" fmla="*/ 335478 w 429942"/>
                <a:gd name="connsiteY8" fmla="*/ 174649 h 526097"/>
                <a:gd name="connsiteX9" fmla="*/ 177503 w 429942"/>
                <a:gd name="connsiteY9" fmla="*/ 174649 h 526097"/>
                <a:gd name="connsiteX10" fmla="*/ 177504 w 429942"/>
                <a:gd name="connsiteY10" fmla="*/ 521215 h 526097"/>
                <a:gd name="connsiteX0" fmla="*/ 177504 w 429942"/>
                <a:gd name="connsiteY0" fmla="*/ 521215 h 627070"/>
                <a:gd name="connsiteX1" fmla="*/ 98860 w 429942"/>
                <a:gd name="connsiteY1" fmla="*/ 627070 h 627070"/>
                <a:gd name="connsiteX2" fmla="*/ 2855 w 429942"/>
                <a:gd name="connsiteY2" fmla="*/ 521215 h 627070"/>
                <a:gd name="connsiteX3" fmla="*/ 2855 w 429942"/>
                <a:gd name="connsiteY3" fmla="*/ 174649 h 627070"/>
                <a:gd name="connsiteX4" fmla="*/ 0 w 429942"/>
                <a:gd name="connsiteY4" fmla="*/ 174649 h 627070"/>
                <a:gd name="connsiteX5" fmla="*/ 0 w 429942"/>
                <a:gd name="connsiteY5" fmla="*/ 0 h 627070"/>
                <a:gd name="connsiteX6" fmla="*/ 335478 w 429942"/>
                <a:gd name="connsiteY6" fmla="*/ 0 h 627070"/>
                <a:gd name="connsiteX7" fmla="*/ 429942 w 429942"/>
                <a:gd name="connsiteY7" fmla="*/ 95491 h 627070"/>
                <a:gd name="connsiteX8" fmla="*/ 335478 w 429942"/>
                <a:gd name="connsiteY8" fmla="*/ 174649 h 627070"/>
                <a:gd name="connsiteX9" fmla="*/ 177503 w 429942"/>
                <a:gd name="connsiteY9" fmla="*/ 174649 h 627070"/>
                <a:gd name="connsiteX10" fmla="*/ 177504 w 429942"/>
                <a:gd name="connsiteY10" fmla="*/ 521215 h 627070"/>
                <a:gd name="connsiteX0" fmla="*/ 177504 w 429942"/>
                <a:gd name="connsiteY0" fmla="*/ 521215 h 627070"/>
                <a:gd name="connsiteX1" fmla="*/ 98860 w 429942"/>
                <a:gd name="connsiteY1" fmla="*/ 627070 h 627070"/>
                <a:gd name="connsiteX2" fmla="*/ 2855 w 429942"/>
                <a:gd name="connsiteY2" fmla="*/ 521215 h 627070"/>
                <a:gd name="connsiteX3" fmla="*/ 2855 w 429942"/>
                <a:gd name="connsiteY3" fmla="*/ 174649 h 627070"/>
                <a:gd name="connsiteX4" fmla="*/ 0 w 429942"/>
                <a:gd name="connsiteY4" fmla="*/ 174649 h 627070"/>
                <a:gd name="connsiteX5" fmla="*/ 0 w 429942"/>
                <a:gd name="connsiteY5" fmla="*/ 0 h 627070"/>
                <a:gd name="connsiteX6" fmla="*/ 73074 w 429942"/>
                <a:gd name="connsiteY6" fmla="*/ 2893 h 627070"/>
                <a:gd name="connsiteX7" fmla="*/ 335478 w 429942"/>
                <a:gd name="connsiteY7" fmla="*/ 0 h 627070"/>
                <a:gd name="connsiteX8" fmla="*/ 429942 w 429942"/>
                <a:gd name="connsiteY8" fmla="*/ 95491 h 627070"/>
                <a:gd name="connsiteX9" fmla="*/ 335478 w 429942"/>
                <a:gd name="connsiteY9" fmla="*/ 174649 h 627070"/>
                <a:gd name="connsiteX10" fmla="*/ 177503 w 429942"/>
                <a:gd name="connsiteY10" fmla="*/ 174649 h 627070"/>
                <a:gd name="connsiteX11" fmla="*/ 177504 w 429942"/>
                <a:gd name="connsiteY11" fmla="*/ 521215 h 627070"/>
                <a:gd name="connsiteX0" fmla="*/ 181776 w 434214"/>
                <a:gd name="connsiteY0" fmla="*/ 521215 h 627070"/>
                <a:gd name="connsiteX1" fmla="*/ 103132 w 434214"/>
                <a:gd name="connsiteY1" fmla="*/ 627070 h 627070"/>
                <a:gd name="connsiteX2" fmla="*/ 7127 w 434214"/>
                <a:gd name="connsiteY2" fmla="*/ 521215 h 627070"/>
                <a:gd name="connsiteX3" fmla="*/ 7127 w 434214"/>
                <a:gd name="connsiteY3" fmla="*/ 174649 h 627070"/>
                <a:gd name="connsiteX4" fmla="*/ 4272 w 434214"/>
                <a:gd name="connsiteY4" fmla="*/ 174649 h 627070"/>
                <a:gd name="connsiteX5" fmla="*/ 0 w 434214"/>
                <a:gd name="connsiteY5" fmla="*/ 74271 h 627070"/>
                <a:gd name="connsiteX6" fmla="*/ 77346 w 434214"/>
                <a:gd name="connsiteY6" fmla="*/ 2893 h 627070"/>
                <a:gd name="connsiteX7" fmla="*/ 339750 w 434214"/>
                <a:gd name="connsiteY7" fmla="*/ 0 h 627070"/>
                <a:gd name="connsiteX8" fmla="*/ 434214 w 434214"/>
                <a:gd name="connsiteY8" fmla="*/ 95491 h 627070"/>
                <a:gd name="connsiteX9" fmla="*/ 339750 w 434214"/>
                <a:gd name="connsiteY9" fmla="*/ 174649 h 627070"/>
                <a:gd name="connsiteX10" fmla="*/ 181775 w 434214"/>
                <a:gd name="connsiteY10" fmla="*/ 174649 h 627070"/>
                <a:gd name="connsiteX11" fmla="*/ 181776 w 434214"/>
                <a:gd name="connsiteY11" fmla="*/ 521215 h 627070"/>
                <a:gd name="connsiteX0" fmla="*/ 181776 w 434214"/>
                <a:gd name="connsiteY0" fmla="*/ 521215 h 627070"/>
                <a:gd name="connsiteX1" fmla="*/ 103132 w 434214"/>
                <a:gd name="connsiteY1" fmla="*/ 627070 h 627070"/>
                <a:gd name="connsiteX2" fmla="*/ 7127 w 434214"/>
                <a:gd name="connsiteY2" fmla="*/ 521215 h 627070"/>
                <a:gd name="connsiteX3" fmla="*/ 7127 w 434214"/>
                <a:gd name="connsiteY3" fmla="*/ 174649 h 627070"/>
                <a:gd name="connsiteX4" fmla="*/ 4272 w 434214"/>
                <a:gd name="connsiteY4" fmla="*/ 174649 h 627070"/>
                <a:gd name="connsiteX5" fmla="*/ 0 w 434214"/>
                <a:gd name="connsiteY5" fmla="*/ 74271 h 627070"/>
                <a:gd name="connsiteX6" fmla="*/ 63994 w 434214"/>
                <a:gd name="connsiteY6" fmla="*/ 6706 h 627070"/>
                <a:gd name="connsiteX7" fmla="*/ 339750 w 434214"/>
                <a:gd name="connsiteY7" fmla="*/ 0 h 627070"/>
                <a:gd name="connsiteX8" fmla="*/ 434214 w 434214"/>
                <a:gd name="connsiteY8" fmla="*/ 95491 h 627070"/>
                <a:gd name="connsiteX9" fmla="*/ 339750 w 434214"/>
                <a:gd name="connsiteY9" fmla="*/ 174649 h 627070"/>
                <a:gd name="connsiteX10" fmla="*/ 181775 w 434214"/>
                <a:gd name="connsiteY10" fmla="*/ 174649 h 627070"/>
                <a:gd name="connsiteX11" fmla="*/ 181776 w 434214"/>
                <a:gd name="connsiteY11" fmla="*/ 521215 h 62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4214" h="627070">
                  <a:moveTo>
                    <a:pt x="181776" y="521215"/>
                  </a:moveTo>
                  <a:lnTo>
                    <a:pt x="103132" y="627070"/>
                  </a:lnTo>
                  <a:lnTo>
                    <a:pt x="7127" y="521215"/>
                  </a:lnTo>
                  <a:lnTo>
                    <a:pt x="7127" y="174649"/>
                  </a:lnTo>
                  <a:lnTo>
                    <a:pt x="4272" y="174649"/>
                  </a:lnTo>
                  <a:lnTo>
                    <a:pt x="0" y="74271"/>
                  </a:lnTo>
                  <a:lnTo>
                    <a:pt x="63994" y="6706"/>
                  </a:lnTo>
                  <a:lnTo>
                    <a:pt x="339750" y="0"/>
                  </a:lnTo>
                  <a:lnTo>
                    <a:pt x="434214" y="95491"/>
                  </a:lnTo>
                  <a:lnTo>
                    <a:pt x="339750" y="174649"/>
                  </a:lnTo>
                  <a:lnTo>
                    <a:pt x="181775" y="174649"/>
                  </a:lnTo>
                  <a:cubicBezTo>
                    <a:pt x="181775" y="290171"/>
                    <a:pt x="181776" y="405693"/>
                    <a:pt x="181776" y="521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73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B9DD21-0F53-6B25-93A5-52C484B77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608077"/>
            <a:ext cx="7430856" cy="2167023"/>
          </a:xfrm>
        </p:spPr>
        <p:txBody>
          <a:bodyPr/>
          <a:lstStyle/>
          <a:p>
            <a:r>
              <a:rPr lang="ja-JP" altLang="en-US"/>
              <a:t>皆様ありがとうございました</a:t>
            </a:r>
            <a:br>
              <a:rPr lang="ja-JP" altLang="en-US"/>
            </a:br>
            <a:r>
              <a:rPr lang="en-US" dirty="0" err="1"/>
              <a:t>Minasama</a:t>
            </a:r>
            <a:r>
              <a:rPr lang="en-US" dirty="0"/>
              <a:t> </a:t>
            </a:r>
            <a:r>
              <a:rPr lang="en-US" dirty="0" err="1"/>
              <a:t>arigatōgozaimashita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83DF5-8EEB-D59B-A155-CB437C18C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B78479-1655-5121-B0D9-669B9D17BDA3}"/>
              </a:ext>
            </a:extLst>
          </p:cNvPr>
          <p:cNvSpPr txBox="1"/>
          <p:nvPr/>
        </p:nvSpPr>
        <p:spPr>
          <a:xfrm>
            <a:off x="8518943" y="1380724"/>
            <a:ext cx="3298983" cy="50200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Thank you ALL so much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Special Thank You for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Speakers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Translators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Audio Persons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Kahala Staff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585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Right 52">
            <a:extLst>
              <a:ext uri="{FF2B5EF4-FFF2-40B4-BE49-F238E27FC236}">
                <a16:creationId xmlns:a16="http://schemas.microsoft.com/office/drawing/2014/main" id="{79C85E40-0546-A56A-EB45-9B1788D9F3D8}"/>
              </a:ext>
            </a:extLst>
          </p:cNvPr>
          <p:cNvSpPr/>
          <p:nvPr/>
        </p:nvSpPr>
        <p:spPr>
          <a:xfrm>
            <a:off x="5503211" y="4171610"/>
            <a:ext cx="2646207" cy="497368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16" name="Arrow: Right 52">
            <a:extLst>
              <a:ext uri="{FF2B5EF4-FFF2-40B4-BE49-F238E27FC236}">
                <a16:creationId xmlns:a16="http://schemas.microsoft.com/office/drawing/2014/main" id="{BB8BFF14-545F-279F-E518-B8868C01BB99}"/>
              </a:ext>
            </a:extLst>
          </p:cNvPr>
          <p:cNvSpPr/>
          <p:nvPr/>
        </p:nvSpPr>
        <p:spPr>
          <a:xfrm>
            <a:off x="5503211" y="4999580"/>
            <a:ext cx="2646207" cy="497368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19" name="Arrow: Right 52">
            <a:extLst>
              <a:ext uri="{FF2B5EF4-FFF2-40B4-BE49-F238E27FC236}">
                <a16:creationId xmlns:a16="http://schemas.microsoft.com/office/drawing/2014/main" id="{D1749CE4-D84D-7942-BD90-AD806013D61A}"/>
              </a:ext>
            </a:extLst>
          </p:cNvPr>
          <p:cNvSpPr/>
          <p:nvPr/>
        </p:nvSpPr>
        <p:spPr>
          <a:xfrm>
            <a:off x="5503211" y="5837630"/>
            <a:ext cx="2646207" cy="497368"/>
          </a:xfrm>
          <a:prstGeom prst="rightArrow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F922E3E-39A6-831B-0F1D-84002CAE1D7D}"/>
              </a:ext>
            </a:extLst>
          </p:cNvPr>
          <p:cNvSpPr/>
          <p:nvPr/>
        </p:nvSpPr>
        <p:spPr>
          <a:xfrm>
            <a:off x="4404088" y="1216617"/>
            <a:ext cx="3383823" cy="5338229"/>
          </a:xfrm>
          <a:prstGeom prst="roundRect">
            <a:avLst/>
          </a:prstGeom>
          <a:solidFill>
            <a:srgbClr val="012353"/>
          </a:solidFill>
          <a:ln w="38100">
            <a:solidFill>
              <a:srgbClr val="078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>
                <a:solidFill>
                  <a:schemeClr val="bg1"/>
                </a:solidFill>
              </a:rPr>
              <a:t>Inside GlobalPlatform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3877E-9BC6-3220-22BE-AA968A2B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</a:rPr>
              <a:t>Driving Requirements into GlobalPlatform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B00DBB-220E-3A64-A447-E315053763AB}"/>
              </a:ext>
            </a:extLst>
          </p:cNvPr>
          <p:cNvSpPr/>
          <p:nvPr/>
        </p:nvSpPr>
        <p:spPr>
          <a:xfrm>
            <a:off x="357013" y="1089617"/>
            <a:ext cx="3383823" cy="5338229"/>
          </a:xfrm>
          <a:prstGeom prst="roundRect">
            <a:avLst/>
          </a:prstGeom>
          <a:solidFill>
            <a:srgbClr val="012353"/>
          </a:solidFill>
          <a:ln w="38100">
            <a:solidFill>
              <a:srgbClr val="078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E04D5C-7377-E5F4-0307-3C44B9373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5" b="32760"/>
          <a:stretch/>
        </p:blipFill>
        <p:spPr bwMode="auto">
          <a:xfrm>
            <a:off x="641101" y="1284183"/>
            <a:ext cx="2857500" cy="809986"/>
          </a:xfrm>
          <a:prstGeom prst="rect">
            <a:avLst/>
          </a:prstGeom>
          <a:solidFill>
            <a:srgbClr val="0095D9"/>
          </a:solidFill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58873E-E227-C9DF-F787-60CD7ECCB0B6}"/>
              </a:ext>
            </a:extLst>
          </p:cNvPr>
          <p:cNvSpPr/>
          <p:nvPr/>
        </p:nvSpPr>
        <p:spPr>
          <a:xfrm>
            <a:off x="357905" y="1089617"/>
            <a:ext cx="3383823" cy="533822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A0E3018E-D038-6E40-4CEF-2773AEB868BD}"/>
              </a:ext>
            </a:extLst>
          </p:cNvPr>
          <p:cNvSpPr txBox="1">
            <a:spLocks/>
          </p:cNvSpPr>
          <p:nvPr/>
        </p:nvSpPr>
        <p:spPr>
          <a:xfrm>
            <a:off x="-996079" y="6684940"/>
            <a:ext cx="824169" cy="1806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HelveticaNowDisplay Regular" panose="020B050403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HelveticaNowDisplay Regular" panose="020B050403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/>
              <a:t>Nov</a:t>
            </a:r>
          </a:p>
          <a:p>
            <a:r>
              <a:rPr lang="en-GB" sz="1400"/>
              <a:t>June</a:t>
            </a:r>
          </a:p>
          <a:p>
            <a:r>
              <a:rPr lang="en-GB" sz="1400"/>
              <a:t>Sept</a:t>
            </a:r>
          </a:p>
          <a:p>
            <a:r>
              <a:rPr lang="en-GB" sz="1400"/>
              <a:t>Oct</a:t>
            </a:r>
          </a:p>
          <a:p>
            <a:r>
              <a:rPr lang="en-GB" sz="1400"/>
              <a:t>Nov</a:t>
            </a:r>
          </a:p>
          <a:p>
            <a:r>
              <a:rPr lang="en-GB" sz="1400"/>
              <a:t>June</a:t>
            </a:r>
          </a:p>
          <a:p>
            <a:r>
              <a:rPr lang="en-GB" sz="1400"/>
              <a:t>Oct</a:t>
            </a:r>
          </a:p>
          <a:p>
            <a:r>
              <a:rPr lang="en-GB" sz="1400"/>
              <a:t>Nov</a:t>
            </a:r>
          </a:p>
          <a:p>
            <a:r>
              <a:rPr lang="en-GB" sz="1400"/>
              <a:t>Mar</a:t>
            </a:r>
          </a:p>
          <a:p>
            <a:r>
              <a:rPr lang="en-GB" sz="1400"/>
              <a:t>May</a:t>
            </a:r>
          </a:p>
          <a:p>
            <a:r>
              <a:rPr lang="en-GB" sz="1400"/>
              <a:t>May</a:t>
            </a:r>
          </a:p>
          <a:p>
            <a:endParaRPr lang="en-GB" sz="1400"/>
          </a:p>
          <a:p>
            <a:endParaRPr lang="en-GB"/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CB55F376-6B02-C653-B643-149FF70CDF80}"/>
              </a:ext>
            </a:extLst>
          </p:cNvPr>
          <p:cNvSpPr txBox="1">
            <a:spLocks/>
          </p:cNvSpPr>
          <p:nvPr/>
        </p:nvSpPr>
        <p:spPr>
          <a:xfrm>
            <a:off x="517497" y="7908447"/>
            <a:ext cx="542985" cy="1254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HelveticaNowDisplay Regular" panose="020B050403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HelveticaNowDisplay Regular" panose="020B050403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/>
              <a:t>2022</a:t>
            </a:r>
          </a:p>
          <a:p>
            <a:r>
              <a:rPr lang="en-GB" sz="1400"/>
              <a:t>2023</a:t>
            </a:r>
          </a:p>
          <a:p>
            <a:r>
              <a:rPr lang="en-GB" sz="1400"/>
              <a:t>2023</a:t>
            </a:r>
          </a:p>
          <a:p>
            <a:r>
              <a:rPr lang="en-GB" sz="1400"/>
              <a:t>2023</a:t>
            </a:r>
          </a:p>
          <a:p>
            <a:r>
              <a:rPr lang="en-GB" sz="1400"/>
              <a:t>2023</a:t>
            </a:r>
          </a:p>
          <a:p>
            <a:r>
              <a:rPr lang="en-GB" sz="1400"/>
              <a:t>2024</a:t>
            </a:r>
          </a:p>
          <a:p>
            <a:r>
              <a:rPr lang="en-GB" sz="1400"/>
              <a:t>2024</a:t>
            </a:r>
          </a:p>
          <a:p>
            <a:r>
              <a:rPr lang="en-GB" sz="1400"/>
              <a:t>2024</a:t>
            </a:r>
          </a:p>
          <a:p>
            <a:r>
              <a:rPr lang="en-GB" sz="1400"/>
              <a:t>2025</a:t>
            </a:r>
          </a:p>
          <a:p>
            <a:r>
              <a:rPr lang="en-GB" sz="1400"/>
              <a:t>2025</a:t>
            </a:r>
          </a:p>
          <a:p>
            <a:r>
              <a:rPr lang="en-GB" sz="1400"/>
              <a:t>2025</a:t>
            </a:r>
            <a:endParaRPr lang="en-GB"/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A339AA42-F73A-8DF6-EAA8-9C31CAD266FB}"/>
              </a:ext>
            </a:extLst>
          </p:cNvPr>
          <p:cNvSpPr txBox="1">
            <a:spLocks/>
          </p:cNvSpPr>
          <p:nvPr/>
        </p:nvSpPr>
        <p:spPr>
          <a:xfrm>
            <a:off x="1011332" y="7908447"/>
            <a:ext cx="1063049" cy="191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HelveticaNowDisplay Regular" panose="020B050403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HelveticaNowDisplay Regular" panose="020B050403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/>
              <a:t>Munich</a:t>
            </a:r>
          </a:p>
          <a:p>
            <a:r>
              <a:rPr lang="en-GB" sz="1400"/>
              <a:t>Detroit</a:t>
            </a:r>
          </a:p>
          <a:p>
            <a:r>
              <a:rPr lang="en-GB" sz="1400"/>
              <a:t>Tokyo</a:t>
            </a:r>
          </a:p>
          <a:p>
            <a:r>
              <a:rPr lang="en-GB" sz="1400"/>
              <a:t>Beijing</a:t>
            </a:r>
          </a:p>
          <a:p>
            <a:r>
              <a:rPr lang="en-GB" sz="1400"/>
              <a:t>Hamburg</a:t>
            </a:r>
          </a:p>
          <a:p>
            <a:r>
              <a:rPr lang="en-GB" sz="1400"/>
              <a:t>Detroit</a:t>
            </a:r>
          </a:p>
          <a:p>
            <a:r>
              <a:rPr lang="en-GB" sz="1400"/>
              <a:t>Tokyo</a:t>
            </a:r>
          </a:p>
          <a:p>
            <a:r>
              <a:rPr lang="en-GB" sz="1400"/>
              <a:t>Berlin</a:t>
            </a:r>
          </a:p>
          <a:p>
            <a:r>
              <a:rPr lang="en-GB" sz="1400"/>
              <a:t>New Orleans</a:t>
            </a:r>
          </a:p>
          <a:p>
            <a:r>
              <a:rPr lang="en-GB" sz="1400"/>
              <a:t>Shanghai</a:t>
            </a:r>
          </a:p>
          <a:p>
            <a:r>
              <a:rPr lang="en-GB" sz="1400"/>
              <a:t>Yokohama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1589C4-D285-62FF-8BA3-0624A2485FEE}"/>
              </a:ext>
            </a:extLst>
          </p:cNvPr>
          <p:cNvSpPr/>
          <p:nvPr/>
        </p:nvSpPr>
        <p:spPr>
          <a:xfrm>
            <a:off x="4644800" y="5655195"/>
            <a:ext cx="2894466" cy="691285"/>
          </a:xfrm>
          <a:prstGeom prst="roundRect">
            <a:avLst>
              <a:gd name="adj" fmla="val 32195"/>
            </a:avLst>
          </a:prstGeom>
          <a:solidFill>
            <a:srgbClr val="0689FF"/>
          </a:solidFill>
          <a:ln w="38100">
            <a:solidFill>
              <a:srgbClr val="078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SESIP Committee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282E76D-DCE9-AC86-BA4B-661CBD297C17}"/>
              </a:ext>
            </a:extLst>
          </p:cNvPr>
          <p:cNvSpPr/>
          <p:nvPr/>
        </p:nvSpPr>
        <p:spPr>
          <a:xfrm>
            <a:off x="3759438" y="2296853"/>
            <a:ext cx="885362" cy="749817"/>
          </a:xfrm>
          <a:prstGeom prst="rightArrow">
            <a:avLst/>
          </a:prstGeom>
          <a:solidFill>
            <a:srgbClr val="1BA8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AC3ED0-A178-831F-F90F-CF7355BA0064}"/>
              </a:ext>
            </a:extLst>
          </p:cNvPr>
          <p:cNvSpPr/>
          <p:nvPr/>
        </p:nvSpPr>
        <p:spPr>
          <a:xfrm rot="16200000">
            <a:off x="4246912" y="2205906"/>
            <a:ext cx="1681140" cy="885362"/>
          </a:xfrm>
          <a:prstGeom prst="roundRect">
            <a:avLst>
              <a:gd name="adj" fmla="val 32195"/>
            </a:avLst>
          </a:prstGeom>
          <a:solidFill>
            <a:srgbClr val="F04A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Automotive Task Force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2760F6-A369-1719-CEC2-DFE622854966}"/>
              </a:ext>
            </a:extLst>
          </p:cNvPr>
          <p:cNvGrpSpPr/>
          <p:nvPr/>
        </p:nvGrpSpPr>
        <p:grpSpPr>
          <a:xfrm>
            <a:off x="4930695" y="3489156"/>
            <a:ext cx="2365325" cy="2397294"/>
            <a:chOff x="8940459" y="3163806"/>
            <a:chExt cx="2365325" cy="885362"/>
          </a:xfrm>
        </p:grpSpPr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BE623210-C14B-2CAF-B5B4-55D23E65A1FE}"/>
                </a:ext>
              </a:extLst>
            </p:cNvPr>
            <p:cNvSpPr/>
            <p:nvPr/>
          </p:nvSpPr>
          <p:spPr>
            <a:xfrm rot="5400000">
              <a:off x="8697212" y="3407053"/>
              <a:ext cx="885362" cy="398868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963A89B4-E260-5871-BBAF-06F5E3ED4DB7}"/>
                </a:ext>
              </a:extLst>
            </p:cNvPr>
            <p:cNvSpPr/>
            <p:nvPr/>
          </p:nvSpPr>
          <p:spPr>
            <a:xfrm rot="5400000">
              <a:off x="9694544" y="3407053"/>
              <a:ext cx="885362" cy="398868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E8736EB5-664A-7442-A779-B17EB04D96D5}"/>
                </a:ext>
              </a:extLst>
            </p:cNvPr>
            <p:cNvSpPr/>
            <p:nvPr/>
          </p:nvSpPr>
          <p:spPr>
            <a:xfrm rot="5400000">
              <a:off x="10663669" y="3407053"/>
              <a:ext cx="885362" cy="398868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C947FAF-B4FB-B2CB-783C-F9F4B2E77D2B}"/>
              </a:ext>
            </a:extLst>
          </p:cNvPr>
          <p:cNvSpPr/>
          <p:nvPr/>
        </p:nvSpPr>
        <p:spPr>
          <a:xfrm>
            <a:off x="4644800" y="4846579"/>
            <a:ext cx="2894466" cy="691285"/>
          </a:xfrm>
          <a:prstGeom prst="roundRect">
            <a:avLst>
              <a:gd name="adj" fmla="val 32195"/>
            </a:avLst>
          </a:prstGeom>
          <a:solidFill>
            <a:srgbClr val="0689FF"/>
          </a:solidFill>
          <a:ln w="38100">
            <a:solidFill>
              <a:srgbClr val="078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Secure Element Committee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C9D2F8-C61C-A560-5E98-D22CED2532E7}"/>
              </a:ext>
            </a:extLst>
          </p:cNvPr>
          <p:cNvGrpSpPr/>
          <p:nvPr/>
        </p:nvGrpSpPr>
        <p:grpSpPr>
          <a:xfrm>
            <a:off x="4930695" y="3489156"/>
            <a:ext cx="2365325" cy="1514684"/>
            <a:chOff x="8940459" y="3163806"/>
            <a:chExt cx="2365325" cy="885362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845A0C99-C23F-3DF5-FC29-ED10FCFC7D6C}"/>
                </a:ext>
              </a:extLst>
            </p:cNvPr>
            <p:cNvSpPr/>
            <p:nvPr/>
          </p:nvSpPr>
          <p:spPr>
            <a:xfrm rot="5400000">
              <a:off x="8697212" y="3407053"/>
              <a:ext cx="885362" cy="398868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A8163D18-FC33-8C8E-70AA-0DEC5D4DD003}"/>
                </a:ext>
              </a:extLst>
            </p:cNvPr>
            <p:cNvSpPr/>
            <p:nvPr/>
          </p:nvSpPr>
          <p:spPr>
            <a:xfrm rot="5400000">
              <a:off x="9694544" y="3407053"/>
              <a:ext cx="885362" cy="398868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950E2E36-81BB-5B46-EB1D-419EEEB42E7A}"/>
                </a:ext>
              </a:extLst>
            </p:cNvPr>
            <p:cNvSpPr/>
            <p:nvPr/>
          </p:nvSpPr>
          <p:spPr>
            <a:xfrm rot="5400000">
              <a:off x="10663669" y="3407053"/>
              <a:ext cx="885362" cy="398868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8B4C814-E2D5-266C-26DB-81CEC192856F}"/>
              </a:ext>
            </a:extLst>
          </p:cNvPr>
          <p:cNvSpPr/>
          <p:nvPr/>
        </p:nvSpPr>
        <p:spPr>
          <a:xfrm>
            <a:off x="4644800" y="4037964"/>
            <a:ext cx="2894466" cy="691285"/>
          </a:xfrm>
          <a:prstGeom prst="roundRect">
            <a:avLst>
              <a:gd name="adj" fmla="val 32195"/>
            </a:avLst>
          </a:prstGeom>
          <a:solidFill>
            <a:srgbClr val="0689FF"/>
          </a:solidFill>
          <a:ln w="38100">
            <a:solidFill>
              <a:srgbClr val="078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Trusted Environments &amp; Services Committee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521FB7-A12E-BB40-6267-BECDA3C6BE52}"/>
              </a:ext>
            </a:extLst>
          </p:cNvPr>
          <p:cNvGrpSpPr/>
          <p:nvPr/>
        </p:nvGrpSpPr>
        <p:grpSpPr>
          <a:xfrm>
            <a:off x="4930695" y="3489156"/>
            <a:ext cx="2365325" cy="560011"/>
            <a:chOff x="8940459" y="3163806"/>
            <a:chExt cx="2365325" cy="885362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402768A4-E19D-A646-ACEF-45F8188B6BCB}"/>
                </a:ext>
              </a:extLst>
            </p:cNvPr>
            <p:cNvSpPr/>
            <p:nvPr/>
          </p:nvSpPr>
          <p:spPr>
            <a:xfrm rot="5400000">
              <a:off x="8697212" y="3407053"/>
              <a:ext cx="885362" cy="398868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6633710E-396A-52FD-498A-215CB7E197BF}"/>
                </a:ext>
              </a:extLst>
            </p:cNvPr>
            <p:cNvSpPr/>
            <p:nvPr/>
          </p:nvSpPr>
          <p:spPr>
            <a:xfrm rot="5400000">
              <a:off x="9694544" y="3407053"/>
              <a:ext cx="885362" cy="398868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4BE5BD8C-F57D-CE6B-329F-90A7933616C8}"/>
                </a:ext>
              </a:extLst>
            </p:cNvPr>
            <p:cNvSpPr/>
            <p:nvPr/>
          </p:nvSpPr>
          <p:spPr>
            <a:xfrm rot="5400000">
              <a:off x="10663669" y="3407053"/>
              <a:ext cx="885362" cy="398868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C189083-E793-917A-AF63-56FCF0920BEF}"/>
              </a:ext>
            </a:extLst>
          </p:cNvPr>
          <p:cNvGrpSpPr/>
          <p:nvPr/>
        </p:nvGrpSpPr>
        <p:grpSpPr>
          <a:xfrm>
            <a:off x="8176370" y="1686286"/>
            <a:ext cx="1216322" cy="1742714"/>
            <a:chOff x="3995009" y="1686286"/>
            <a:chExt cx="1216322" cy="17427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1B39EBA-E05E-F608-8B94-05A69C99F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5009" y="1686286"/>
              <a:ext cx="1216322" cy="17427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879F51-4393-603C-593D-CFC141770F9F}"/>
                </a:ext>
              </a:extLst>
            </p:cNvPr>
            <p:cNvSpPr txBox="1"/>
            <p:nvPr/>
          </p:nvSpPr>
          <p:spPr>
            <a:xfrm>
              <a:off x="4022171" y="2982193"/>
              <a:ext cx="115095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600"/>
                <a:t>Whitepapers</a:t>
              </a:r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0F7FB7-3D27-24C1-0ED0-0B7E9BEDE8B9}"/>
              </a:ext>
            </a:extLst>
          </p:cNvPr>
          <p:cNvGrpSpPr/>
          <p:nvPr/>
        </p:nvGrpSpPr>
        <p:grpSpPr>
          <a:xfrm>
            <a:off x="8176370" y="4229038"/>
            <a:ext cx="1227453" cy="1742713"/>
            <a:chOff x="3995009" y="3848038"/>
            <a:chExt cx="1227453" cy="174271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EDD3E42-82BC-595A-2121-C856D432E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5009" y="3848038"/>
              <a:ext cx="1227453" cy="17427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EA2FA15-7BE3-E79B-577F-DD53DE5B1752}"/>
                </a:ext>
              </a:extLst>
            </p:cNvPr>
            <p:cNvSpPr txBox="1"/>
            <p:nvPr/>
          </p:nvSpPr>
          <p:spPr>
            <a:xfrm>
              <a:off x="4056207" y="5196173"/>
              <a:ext cx="11060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/>
                <a:t>Specifications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CE23945-511A-C773-E92B-AF525BB4866B}"/>
              </a:ext>
            </a:extLst>
          </p:cNvPr>
          <p:cNvGrpSpPr/>
          <p:nvPr/>
        </p:nvGrpSpPr>
        <p:grpSpPr>
          <a:xfrm>
            <a:off x="9500365" y="4229038"/>
            <a:ext cx="1215480" cy="1721471"/>
            <a:chOff x="5319004" y="3848038"/>
            <a:chExt cx="1215480" cy="172147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AB2610C-14EC-0534-EC78-9C85A92AA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9004" y="3848038"/>
              <a:ext cx="1215480" cy="17214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2B11DEB5-F532-5498-BA1B-35700F30EADC}"/>
                </a:ext>
              </a:extLst>
            </p:cNvPr>
            <p:cNvSpPr/>
            <p:nvPr/>
          </p:nvSpPr>
          <p:spPr>
            <a:xfrm>
              <a:off x="5459394" y="5270500"/>
              <a:ext cx="808692" cy="248838"/>
            </a:xfrm>
            <a:custGeom>
              <a:avLst/>
              <a:gdLst>
                <a:gd name="connsiteX0" fmla="*/ 0 w 806311"/>
                <a:gd name="connsiteY0" fmla="*/ 0 h 248838"/>
                <a:gd name="connsiteX1" fmla="*/ 806311 w 806311"/>
                <a:gd name="connsiteY1" fmla="*/ 0 h 248838"/>
                <a:gd name="connsiteX2" fmla="*/ 806311 w 806311"/>
                <a:gd name="connsiteY2" fmla="*/ 248838 h 248838"/>
                <a:gd name="connsiteX3" fmla="*/ 0 w 806311"/>
                <a:gd name="connsiteY3" fmla="*/ 248838 h 248838"/>
                <a:gd name="connsiteX4" fmla="*/ 0 w 806311"/>
                <a:gd name="connsiteY4" fmla="*/ 0 h 248838"/>
                <a:gd name="connsiteX0" fmla="*/ 0 w 808692"/>
                <a:gd name="connsiteY0" fmla="*/ 0 h 248838"/>
                <a:gd name="connsiteX1" fmla="*/ 806311 w 808692"/>
                <a:gd name="connsiteY1" fmla="*/ 0 h 248838"/>
                <a:gd name="connsiteX2" fmla="*/ 808692 w 808692"/>
                <a:gd name="connsiteY2" fmla="*/ 175019 h 248838"/>
                <a:gd name="connsiteX3" fmla="*/ 0 w 808692"/>
                <a:gd name="connsiteY3" fmla="*/ 248838 h 248838"/>
                <a:gd name="connsiteX4" fmla="*/ 0 w 808692"/>
                <a:gd name="connsiteY4" fmla="*/ 0 h 248838"/>
                <a:gd name="connsiteX0" fmla="*/ 0 w 808692"/>
                <a:gd name="connsiteY0" fmla="*/ 0 h 248838"/>
                <a:gd name="connsiteX1" fmla="*/ 806311 w 808692"/>
                <a:gd name="connsiteY1" fmla="*/ 0 h 248838"/>
                <a:gd name="connsiteX2" fmla="*/ 808692 w 808692"/>
                <a:gd name="connsiteY2" fmla="*/ 175019 h 248838"/>
                <a:gd name="connsiteX3" fmla="*/ 650894 w 808692"/>
                <a:gd name="connsiteY3" fmla="*/ 184944 h 248838"/>
                <a:gd name="connsiteX4" fmla="*/ 0 w 808692"/>
                <a:gd name="connsiteY4" fmla="*/ 248838 h 248838"/>
                <a:gd name="connsiteX5" fmla="*/ 0 w 808692"/>
                <a:gd name="connsiteY5" fmla="*/ 0 h 248838"/>
                <a:gd name="connsiteX0" fmla="*/ 0 w 808692"/>
                <a:gd name="connsiteY0" fmla="*/ 0 h 248838"/>
                <a:gd name="connsiteX1" fmla="*/ 806311 w 808692"/>
                <a:gd name="connsiteY1" fmla="*/ 0 h 248838"/>
                <a:gd name="connsiteX2" fmla="*/ 808692 w 808692"/>
                <a:gd name="connsiteY2" fmla="*/ 175019 h 248838"/>
                <a:gd name="connsiteX3" fmla="*/ 650894 w 808692"/>
                <a:gd name="connsiteY3" fmla="*/ 232569 h 248838"/>
                <a:gd name="connsiteX4" fmla="*/ 0 w 808692"/>
                <a:gd name="connsiteY4" fmla="*/ 248838 h 248838"/>
                <a:gd name="connsiteX5" fmla="*/ 0 w 808692"/>
                <a:gd name="connsiteY5" fmla="*/ 0 h 2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692" h="248838">
                  <a:moveTo>
                    <a:pt x="0" y="0"/>
                  </a:moveTo>
                  <a:lnTo>
                    <a:pt x="806311" y="0"/>
                  </a:lnTo>
                  <a:cubicBezTo>
                    <a:pt x="807105" y="58340"/>
                    <a:pt x="807898" y="116679"/>
                    <a:pt x="808692" y="175019"/>
                  </a:cubicBezTo>
                  <a:lnTo>
                    <a:pt x="650894" y="232569"/>
                  </a:lnTo>
                  <a:lnTo>
                    <a:pt x="0" y="248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CE2E58E-7760-1F73-3FF7-4D1CC72572B8}"/>
                </a:ext>
              </a:extLst>
            </p:cNvPr>
            <p:cNvSpPr txBox="1"/>
            <p:nvPr/>
          </p:nvSpPr>
          <p:spPr>
            <a:xfrm>
              <a:off x="5459393" y="5088451"/>
              <a:ext cx="806311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400"/>
                <a:t>Protection</a:t>
              </a:r>
            </a:p>
            <a:p>
              <a:pPr algn="l"/>
              <a:r>
                <a:rPr lang="en-GB" sz="1400"/>
                <a:t>Profiles</a:t>
              </a:r>
            </a:p>
          </p:txBody>
        </p:sp>
      </p:grp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E4CE9C12-9D48-38F9-61E6-DA0F2BABC4C3}"/>
              </a:ext>
            </a:extLst>
          </p:cNvPr>
          <p:cNvSpPr/>
          <p:nvPr/>
        </p:nvSpPr>
        <p:spPr>
          <a:xfrm>
            <a:off x="5530162" y="1975071"/>
            <a:ext cx="2646207" cy="49736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6560B7-AFF3-D144-8307-46153B8CC76C}"/>
              </a:ext>
            </a:extLst>
          </p:cNvPr>
          <p:cNvSpPr/>
          <p:nvPr/>
        </p:nvSpPr>
        <p:spPr>
          <a:xfrm rot="16200000">
            <a:off x="5239553" y="2221203"/>
            <a:ext cx="1704961" cy="885362"/>
          </a:xfrm>
          <a:prstGeom prst="roundRect">
            <a:avLst>
              <a:gd name="adj" fmla="val 32195"/>
            </a:avLst>
          </a:prstGeom>
          <a:solidFill>
            <a:srgbClr val="F04A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Security Task Force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377CC8-25B7-ACAE-E280-B510D37125B4}"/>
              </a:ext>
            </a:extLst>
          </p:cNvPr>
          <p:cNvSpPr/>
          <p:nvPr/>
        </p:nvSpPr>
        <p:spPr>
          <a:xfrm rot="16200000">
            <a:off x="6244105" y="2193995"/>
            <a:ext cx="1704961" cy="885362"/>
          </a:xfrm>
          <a:prstGeom prst="roundRect">
            <a:avLst>
              <a:gd name="adj" fmla="val 32195"/>
            </a:avLst>
          </a:prstGeom>
          <a:solidFill>
            <a:srgbClr val="F04A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Regional Task Forces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E6C24-8955-7D3D-E320-00CEB5272FCF}"/>
              </a:ext>
            </a:extLst>
          </p:cNvPr>
          <p:cNvSpPr txBox="1"/>
          <p:nvPr/>
        </p:nvSpPr>
        <p:spPr>
          <a:xfrm>
            <a:off x="-622300" y="3505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8025D-0375-C780-5EA0-6BCDD5BF85A8}"/>
              </a:ext>
            </a:extLst>
          </p:cNvPr>
          <p:cNvSpPr txBox="1"/>
          <p:nvPr/>
        </p:nvSpPr>
        <p:spPr>
          <a:xfrm>
            <a:off x="747999" y="2771214"/>
            <a:ext cx="2261857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Today’s Input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547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14" grpId="0" animBg="1"/>
      <p:bldP spid="23" grpId="0" animBg="1"/>
      <p:bldP spid="5" grpId="0" animBg="1"/>
      <p:bldP spid="13" grpId="0" animBg="1"/>
      <p:bldP spid="12" grpId="0" animBg="1"/>
      <p:bldP spid="53" grpId="0" animBg="1"/>
      <p:bldP spid="9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cloud with text on it&#10;&#10;AI-generated content may be incorrect.">
            <a:extLst>
              <a:ext uri="{FF2B5EF4-FFF2-40B4-BE49-F238E27FC236}">
                <a16:creationId xmlns:a16="http://schemas.microsoft.com/office/drawing/2014/main" id="{695DC27B-F439-ABEA-7E9A-295F99AAF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790" y="958787"/>
            <a:ext cx="8209994" cy="4946521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2F895-BCB1-9532-CB85-23B114603CF1}"/>
              </a:ext>
            </a:extLst>
          </p:cNvPr>
          <p:cNvSpPr txBox="1"/>
          <p:nvPr/>
        </p:nvSpPr>
        <p:spPr>
          <a:xfrm>
            <a:off x="154813" y="996623"/>
            <a:ext cx="2804144" cy="493574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Topics Discussed in GlobalPlatform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>
              <a:ln>
                <a:solidFill>
                  <a:schemeClr val="tx2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Automotive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&amp;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Cybersecurity Vehicle Forums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>
              <a:ln>
                <a:solidFill>
                  <a:schemeClr val="tx2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 descr="A flag with a star&#10;&#10;Description automatically generated">
            <a:extLst>
              <a:ext uri="{FF2B5EF4-FFF2-40B4-BE49-F238E27FC236}">
                <a16:creationId xmlns:a16="http://schemas.microsoft.com/office/drawing/2014/main" id="{EB3A6032-62F2-7A8E-EE71-B27319857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256" y="6109372"/>
            <a:ext cx="730800" cy="485422"/>
          </a:xfrm>
          <a:prstGeom prst="rect">
            <a:avLst/>
          </a:prstGeom>
        </p:spPr>
      </p:pic>
      <p:pic>
        <p:nvPicPr>
          <p:cNvPr id="3" name="Picture 2" descr="A flag with yellow stars in a circle&#10;&#10;Description automatically generated">
            <a:extLst>
              <a:ext uri="{FF2B5EF4-FFF2-40B4-BE49-F238E27FC236}">
                <a16:creationId xmlns:a16="http://schemas.microsoft.com/office/drawing/2014/main" id="{C0FE9691-DFE8-6020-C0F0-A0C2E3697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699" y="6128169"/>
            <a:ext cx="569212" cy="485423"/>
          </a:xfrm>
          <a:prstGeom prst="rect">
            <a:avLst/>
          </a:prstGeom>
        </p:spPr>
      </p:pic>
      <p:pic>
        <p:nvPicPr>
          <p:cNvPr id="4" name="Picture 3" descr="A flag with stars on it&#10;&#10;Description automatically generated">
            <a:extLst>
              <a:ext uri="{FF2B5EF4-FFF2-40B4-BE49-F238E27FC236}">
                <a16:creationId xmlns:a16="http://schemas.microsoft.com/office/drawing/2014/main" id="{06E14B9C-5415-2A6A-C95D-25CD404B9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073" y="6180045"/>
            <a:ext cx="730354" cy="381669"/>
          </a:xfrm>
          <a:prstGeom prst="rect">
            <a:avLst/>
          </a:prstGeom>
        </p:spPr>
      </p:pic>
      <p:pic>
        <p:nvPicPr>
          <p:cNvPr id="5" name="Picture 4" descr="A red circle with white background&#10;&#10;Description automatically generated">
            <a:extLst>
              <a:ext uri="{FF2B5EF4-FFF2-40B4-BE49-F238E27FC236}">
                <a16:creationId xmlns:a16="http://schemas.microsoft.com/office/drawing/2014/main" id="{C5323692-7A8E-85A5-80BE-86359DEE4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183" y="6103803"/>
            <a:ext cx="730800" cy="4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3A255-7FB4-0EC3-DE1C-95FD8C90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162244"/>
      </p:ext>
    </p:extLst>
  </p:cSld>
  <p:clrMapOvr>
    <a:masterClrMapping/>
  </p:clrMapOvr>
</p:sld>
</file>

<file path=ppt/theme/theme1.xml><?xml version="1.0" encoding="utf-8"?>
<a:theme xmlns:a="http://schemas.openxmlformats.org/drawingml/2006/main" name="Light">
  <a:themeElements>
    <a:clrScheme name="GlobalPlatform">
      <a:dk1>
        <a:srgbClr val="002353"/>
      </a:dk1>
      <a:lt1>
        <a:sysClr val="window" lastClr="FFFFFF"/>
      </a:lt1>
      <a:dk2>
        <a:srgbClr val="0688FF"/>
      </a:dk2>
      <a:lt2>
        <a:srgbClr val="E8E7E7"/>
      </a:lt2>
      <a:accent1>
        <a:srgbClr val="002353"/>
      </a:accent1>
      <a:accent2>
        <a:srgbClr val="0688FF"/>
      </a:accent2>
      <a:accent3>
        <a:srgbClr val="7D0097"/>
      </a:accent3>
      <a:accent4>
        <a:srgbClr val="14B8B5"/>
      </a:accent4>
      <a:accent5>
        <a:srgbClr val="F04665"/>
      </a:accent5>
      <a:accent6>
        <a:srgbClr val="A1B4B4"/>
      </a:accent6>
      <a:hlink>
        <a:srgbClr val="002353"/>
      </a:hlink>
      <a:folHlink>
        <a:srgbClr val="0688FF"/>
      </a:folHlink>
    </a:clrScheme>
    <a:fontScheme name="Custom 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lobalPlatform PPT Template TM 2022_Nov22 Logo on Bottom[100]" id="{FC31EF29-31B7-BC42-A27B-15423D4F7B1A}" vid="{C6616583-A3EC-CC42-84F8-F985C4E43B91}"/>
    </a:ext>
  </a:extLst>
</a:theme>
</file>

<file path=ppt/theme/theme2.xml><?xml version="1.0" encoding="utf-8"?>
<a:theme xmlns:a="http://schemas.openxmlformats.org/drawingml/2006/main" name="Dark">
  <a:themeElements>
    <a:clrScheme name="GlobalPlatform Dark">
      <a:dk1>
        <a:srgbClr val="002353"/>
      </a:dk1>
      <a:lt1>
        <a:sysClr val="window" lastClr="FFFFFF"/>
      </a:lt1>
      <a:dk2>
        <a:srgbClr val="0688FF"/>
      </a:dk2>
      <a:lt2>
        <a:srgbClr val="E8E7E7"/>
      </a:lt2>
      <a:accent1>
        <a:srgbClr val="E8E7E7"/>
      </a:accent1>
      <a:accent2>
        <a:srgbClr val="0688FF"/>
      </a:accent2>
      <a:accent3>
        <a:srgbClr val="7D0097"/>
      </a:accent3>
      <a:accent4>
        <a:srgbClr val="00939A"/>
      </a:accent4>
      <a:accent5>
        <a:srgbClr val="F04665"/>
      </a:accent5>
      <a:accent6>
        <a:srgbClr val="A1B4B4"/>
      </a:accent6>
      <a:hlink>
        <a:srgbClr val="0688FF"/>
      </a:hlink>
      <a:folHlink>
        <a:srgbClr val="A1B4B4"/>
      </a:folHlink>
    </a:clrScheme>
    <a:fontScheme name="Custom 2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lobalPlatform PPT Template TM 2022_Nov22 Logo on Bottom[100]" id="{FC31EF29-31B7-BC42-A27B-15423D4F7B1A}" vid="{C3DA5928-FA1A-FF4C-AA95-92325452EF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D6B3C6E37A54E8C32452C1A24B578" ma:contentTypeVersion="13" ma:contentTypeDescription="Create a new document." ma:contentTypeScope="" ma:versionID="e58063f3d42c16f7ae81f7be38fa36b9">
  <xsd:schema xmlns:xsd="http://www.w3.org/2001/XMLSchema" xmlns:xs="http://www.w3.org/2001/XMLSchema" xmlns:p="http://schemas.microsoft.com/office/2006/metadata/properties" xmlns:ns2="daf42ac6-9e93-4de9-9a72-10f913041ca1" xmlns:ns3="dba31755-6864-4b8c-9e87-d0ce55a9ddc2" targetNamespace="http://schemas.microsoft.com/office/2006/metadata/properties" ma:root="true" ma:fieldsID="03704d65d3f8dd8c088dd9048ae752ff" ns2:_="" ns3:_="">
    <xsd:import namespace="daf42ac6-9e93-4de9-9a72-10f913041ca1"/>
    <xsd:import namespace="dba31755-6864-4b8c-9e87-d0ce55a9dd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42ac6-9e93-4de9-9a72-10f913041c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f781aa3-eb08-4e80-b5cd-4604a4ade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31755-6864-4b8c-9e87-d0ce55a9dd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6f277a9-21bd-48a5-a7b2-29c823437733}" ma:internalName="TaxCatchAll" ma:showField="CatchAllData" ma:web="dba31755-6864-4b8c-9e87-d0ce55a9dd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f42ac6-9e93-4de9-9a72-10f913041ca1">
      <Terms xmlns="http://schemas.microsoft.com/office/infopath/2007/PartnerControls"/>
    </lcf76f155ced4ddcb4097134ff3c332f>
    <TaxCatchAll xmlns="dba31755-6864-4b8c-9e87-d0ce55a9ddc2" xsi:nil="true"/>
  </documentManagement>
</p:properties>
</file>

<file path=customXml/itemProps1.xml><?xml version="1.0" encoding="utf-8"?>
<ds:datastoreItem xmlns:ds="http://schemas.openxmlformats.org/officeDocument/2006/customXml" ds:itemID="{A22D6902-E9FC-4FD9-B356-D52763D01045}"/>
</file>

<file path=customXml/itemProps2.xml><?xml version="1.0" encoding="utf-8"?>
<ds:datastoreItem xmlns:ds="http://schemas.openxmlformats.org/officeDocument/2006/customXml" ds:itemID="{0C9DEB9D-E2D8-4070-9C5E-50C7016ED1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C4380-175B-4FF2-A32D-10FDA3CB076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27175</TotalTime>
  <Words>131</Words>
  <Application>Microsoft Macintosh PowerPoint</Application>
  <PresentationFormat>Widescreen</PresentationFormat>
  <Paragraphs>71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HelveticaNowDisplay Regular</vt:lpstr>
      <vt:lpstr>Calibri</vt:lpstr>
      <vt:lpstr>Arial</vt:lpstr>
      <vt:lpstr>Light</vt:lpstr>
      <vt:lpstr>Dark</vt:lpstr>
      <vt:lpstr>CSVF Wrap-Up &amp; Next Steps</vt:lpstr>
      <vt:lpstr>皆様ありがとうございました Minasama arigatōgozaimashita</vt:lpstr>
      <vt:lpstr>Driving Requirements into GlobalPlatform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 Lattibeaudiere</dc:creator>
  <cp:lastModifiedBy>Francesca Forestieri</cp:lastModifiedBy>
  <cp:revision>706</cp:revision>
  <dcterms:created xsi:type="dcterms:W3CDTF">2022-11-03T15:33:41Z</dcterms:created>
  <dcterms:modified xsi:type="dcterms:W3CDTF">2025-05-22T06:31:21Z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0x010100485D6B3C6E37A54E8C32452C1A24B578</vt:lpwstr>
  </property>
</Properties>
</file>