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77" r:id="rId5"/>
  </p:sldMasterIdLst>
  <p:notesMasterIdLst>
    <p:notesMasterId r:id="rId12"/>
  </p:notesMasterIdLst>
  <p:sldIdLst>
    <p:sldId id="289" r:id="rId6"/>
    <p:sldId id="258" r:id="rId7"/>
    <p:sldId id="312" r:id="rId8"/>
    <p:sldId id="363" r:id="rId9"/>
    <p:sldId id="2147471809" r:id="rId10"/>
    <p:sldId id="48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353"/>
    <a:srgbClr val="0688FF"/>
    <a:srgbClr val="CDE7FF"/>
    <a:srgbClr val="E7E8E9"/>
    <a:srgbClr val="00939A"/>
    <a:srgbClr val="1950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3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123" autoAdjust="0"/>
    <p:restoredTop sz="96327" autoAdjust="0"/>
  </p:normalViewPr>
  <p:slideViewPr>
    <p:cSldViewPr snapToGrid="0">
      <p:cViewPr>
        <p:scale>
          <a:sx n="127" d="100"/>
          <a:sy n="127" d="100"/>
        </p:scale>
        <p:origin x="144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BDF3C9-88B5-4B88-9DB5-596BA03A0524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700D9F07-4788-422B-A9D7-4537C5F160F9}">
      <dgm:prSet phldrT="[テキスト]"/>
      <dgm:spPr/>
      <dgm:t>
        <a:bodyPr/>
        <a:lstStyle/>
        <a:p>
          <a:r>
            <a:rPr kumimoji="1" lang="ja-JP" altLang="en-US" dirty="0"/>
            <a:t>分析検討</a:t>
          </a:r>
        </a:p>
      </dgm:t>
    </dgm:pt>
    <dgm:pt modelId="{A7D2EFE6-7520-45AE-952A-0CF7BF361947}" type="parTrans" cxnId="{D53B0419-B3C4-49DE-9918-6C830855CF6B}">
      <dgm:prSet/>
      <dgm:spPr/>
      <dgm:t>
        <a:bodyPr/>
        <a:lstStyle/>
        <a:p>
          <a:endParaRPr kumimoji="1" lang="ja-JP" altLang="en-US"/>
        </a:p>
      </dgm:t>
    </dgm:pt>
    <dgm:pt modelId="{53C15161-DE8B-405C-B7C1-56488E4E109D}" type="sibTrans" cxnId="{D53B0419-B3C4-49DE-9918-6C830855CF6B}">
      <dgm:prSet/>
      <dgm:spPr/>
      <dgm:t>
        <a:bodyPr/>
        <a:lstStyle/>
        <a:p>
          <a:endParaRPr kumimoji="1" lang="ja-JP" altLang="en-US"/>
        </a:p>
      </dgm:t>
    </dgm:pt>
    <dgm:pt modelId="{74ECC380-F417-4AB7-B987-178365825270}">
      <dgm:prSet phldrT="[テキスト]"/>
      <dgm:spPr/>
      <dgm:t>
        <a:bodyPr/>
        <a:lstStyle/>
        <a:p>
          <a:r>
            <a:rPr kumimoji="1" lang="en-US" altLang="ja-JP" dirty="0"/>
            <a:t>GP</a:t>
          </a:r>
          <a:r>
            <a:rPr kumimoji="1" lang="ja-JP" altLang="en-US" dirty="0"/>
            <a:t>使用分析</a:t>
          </a:r>
        </a:p>
      </dgm:t>
    </dgm:pt>
    <dgm:pt modelId="{A35278BF-A73F-4B52-AE04-8B631A65805E}" type="parTrans" cxnId="{46FA7B43-E3BB-401F-B93E-0527AA3EA63E}">
      <dgm:prSet/>
      <dgm:spPr/>
      <dgm:t>
        <a:bodyPr/>
        <a:lstStyle/>
        <a:p>
          <a:endParaRPr kumimoji="1" lang="ja-JP" altLang="en-US"/>
        </a:p>
      </dgm:t>
    </dgm:pt>
    <dgm:pt modelId="{CB326C0E-38B7-4682-851B-C5643D03BCF2}" type="sibTrans" cxnId="{46FA7B43-E3BB-401F-B93E-0527AA3EA63E}">
      <dgm:prSet/>
      <dgm:spPr/>
      <dgm:t>
        <a:bodyPr/>
        <a:lstStyle/>
        <a:p>
          <a:endParaRPr kumimoji="1" lang="ja-JP" altLang="en-US"/>
        </a:p>
      </dgm:t>
    </dgm:pt>
    <dgm:pt modelId="{EF8E878C-6E50-4B11-8663-BEE0CA400D2A}">
      <dgm:prSet phldrT="[テキスト]"/>
      <dgm:spPr/>
      <dgm:t>
        <a:bodyPr/>
        <a:lstStyle/>
        <a:p>
          <a:r>
            <a:rPr kumimoji="1" lang="ja-JP" altLang="en-US" dirty="0"/>
            <a:t>戦略企画</a:t>
          </a:r>
        </a:p>
      </dgm:t>
    </dgm:pt>
    <dgm:pt modelId="{02CC07CD-77D8-4CD3-A0B0-9947EB40C01B}" type="parTrans" cxnId="{8776E01A-F003-49C0-8867-0482B4604934}">
      <dgm:prSet/>
      <dgm:spPr/>
      <dgm:t>
        <a:bodyPr/>
        <a:lstStyle/>
        <a:p>
          <a:endParaRPr kumimoji="1" lang="ja-JP" altLang="en-US"/>
        </a:p>
      </dgm:t>
    </dgm:pt>
    <dgm:pt modelId="{5F5927BD-049E-43B0-8937-EDACACD7E3E6}" type="sibTrans" cxnId="{8776E01A-F003-49C0-8867-0482B4604934}">
      <dgm:prSet/>
      <dgm:spPr/>
      <dgm:t>
        <a:bodyPr/>
        <a:lstStyle/>
        <a:p>
          <a:endParaRPr kumimoji="1" lang="ja-JP" altLang="en-US"/>
        </a:p>
      </dgm:t>
    </dgm:pt>
    <dgm:pt modelId="{530404AC-7FF9-483A-A377-7757976F5655}">
      <dgm:prSet phldrT="[テキスト]"/>
      <dgm:spPr/>
      <dgm:t>
        <a:bodyPr/>
        <a:lstStyle/>
        <a:p>
          <a:r>
            <a:rPr kumimoji="1" lang="ja-JP" altLang="en-US" dirty="0"/>
            <a:t>地域ユースケース分析</a:t>
          </a:r>
        </a:p>
      </dgm:t>
    </dgm:pt>
    <dgm:pt modelId="{CEEC04E4-D140-4A8C-B02E-EA76D4658164}" type="parTrans" cxnId="{DC28205C-D6E6-4CAE-91A9-0EC06FF0E7FF}">
      <dgm:prSet/>
      <dgm:spPr/>
      <dgm:t>
        <a:bodyPr/>
        <a:lstStyle/>
        <a:p>
          <a:endParaRPr kumimoji="1" lang="ja-JP" altLang="en-US"/>
        </a:p>
      </dgm:t>
    </dgm:pt>
    <dgm:pt modelId="{693BA0DB-2669-4EB1-8A5F-368A6112E52F}" type="sibTrans" cxnId="{DC28205C-D6E6-4CAE-91A9-0EC06FF0E7FF}">
      <dgm:prSet/>
      <dgm:spPr/>
      <dgm:t>
        <a:bodyPr/>
        <a:lstStyle/>
        <a:p>
          <a:endParaRPr kumimoji="1" lang="ja-JP" altLang="en-US"/>
        </a:p>
      </dgm:t>
    </dgm:pt>
    <dgm:pt modelId="{6CAAC6D3-1B7A-45A0-8C2E-E9E44ADC5C33}">
      <dgm:prSet phldrT="[テキスト]"/>
      <dgm:spPr/>
      <dgm:t>
        <a:bodyPr/>
        <a:lstStyle/>
        <a:p>
          <a:r>
            <a:rPr kumimoji="1" lang="ja-JP" altLang="en-US" dirty="0"/>
            <a:t>情報共有</a:t>
          </a:r>
        </a:p>
      </dgm:t>
    </dgm:pt>
    <dgm:pt modelId="{4AEE11C1-CF3F-4D7F-95C2-1FF6CE2AAC94}" type="parTrans" cxnId="{1AF1FCA2-EB2C-4166-A39B-8B2FEBAB105E}">
      <dgm:prSet/>
      <dgm:spPr/>
      <dgm:t>
        <a:bodyPr/>
        <a:lstStyle/>
        <a:p>
          <a:endParaRPr kumimoji="1" lang="ja-JP" altLang="en-US"/>
        </a:p>
      </dgm:t>
    </dgm:pt>
    <dgm:pt modelId="{E536B058-ACFA-4388-B066-920DD922406D}" type="sibTrans" cxnId="{1AF1FCA2-EB2C-4166-A39B-8B2FEBAB105E}">
      <dgm:prSet/>
      <dgm:spPr/>
      <dgm:t>
        <a:bodyPr/>
        <a:lstStyle/>
        <a:p>
          <a:endParaRPr kumimoji="1" lang="ja-JP" altLang="en-US"/>
        </a:p>
      </dgm:t>
    </dgm:pt>
    <dgm:pt modelId="{CB67DD9B-14A9-4C8C-AC73-5B6F95291A95}">
      <dgm:prSet phldrT="[テキスト]"/>
      <dgm:spPr/>
      <dgm:t>
        <a:bodyPr anchor="b"/>
        <a:lstStyle/>
        <a:p>
          <a:r>
            <a:rPr kumimoji="1" lang="en-US" altLang="ja-JP" dirty="0"/>
            <a:t>GP</a:t>
          </a:r>
          <a:r>
            <a:rPr kumimoji="1" lang="ja-JP" altLang="en-US" dirty="0"/>
            <a:t>情報調査</a:t>
          </a:r>
        </a:p>
      </dgm:t>
    </dgm:pt>
    <dgm:pt modelId="{7BD71189-0496-4459-A43E-12019DC5DA54}" type="parTrans" cxnId="{F66C630E-8038-4BF0-AE17-012913032971}">
      <dgm:prSet/>
      <dgm:spPr/>
      <dgm:t>
        <a:bodyPr/>
        <a:lstStyle/>
        <a:p>
          <a:endParaRPr kumimoji="1" lang="ja-JP" altLang="en-US"/>
        </a:p>
      </dgm:t>
    </dgm:pt>
    <dgm:pt modelId="{C7A225CA-44C6-483D-BB5F-3A877699C895}" type="sibTrans" cxnId="{F66C630E-8038-4BF0-AE17-012913032971}">
      <dgm:prSet/>
      <dgm:spPr/>
      <dgm:t>
        <a:bodyPr/>
        <a:lstStyle/>
        <a:p>
          <a:endParaRPr kumimoji="1" lang="ja-JP" altLang="en-US"/>
        </a:p>
      </dgm:t>
    </dgm:pt>
    <dgm:pt modelId="{488B0B3D-D42B-4A20-B748-11D8E2DA881C}">
      <dgm:prSet phldrT="[テキスト]"/>
      <dgm:spPr/>
      <dgm:t>
        <a:bodyPr/>
        <a:lstStyle/>
        <a:p>
          <a:r>
            <a:rPr kumimoji="1" lang="ja-JP" altLang="en-US" dirty="0"/>
            <a:t>普及推進</a:t>
          </a:r>
        </a:p>
      </dgm:t>
    </dgm:pt>
    <dgm:pt modelId="{29E9EF1F-5F22-4F07-883A-1FA36039B577}" type="parTrans" cxnId="{30D5C389-7868-4F3E-BB84-E99A5FCBB2B6}">
      <dgm:prSet/>
      <dgm:spPr/>
      <dgm:t>
        <a:bodyPr/>
        <a:lstStyle/>
        <a:p>
          <a:endParaRPr kumimoji="1" lang="ja-JP" altLang="en-US"/>
        </a:p>
      </dgm:t>
    </dgm:pt>
    <dgm:pt modelId="{DBB84CF4-451B-425F-ABD4-1244E8B5771E}" type="sibTrans" cxnId="{30D5C389-7868-4F3E-BB84-E99A5FCBB2B6}">
      <dgm:prSet/>
      <dgm:spPr/>
      <dgm:t>
        <a:bodyPr/>
        <a:lstStyle/>
        <a:p>
          <a:endParaRPr kumimoji="1" lang="ja-JP" altLang="en-US"/>
        </a:p>
      </dgm:t>
    </dgm:pt>
    <dgm:pt modelId="{C74C219B-CB9B-4B26-AD26-1BB210123830}">
      <dgm:prSet phldrT="[テキスト]"/>
      <dgm:spPr/>
      <dgm:t>
        <a:bodyPr anchor="b"/>
        <a:lstStyle/>
        <a:p>
          <a:r>
            <a:rPr kumimoji="1" lang="ja-JP" altLang="en-US" dirty="0"/>
            <a:t>ユースケース分析</a:t>
          </a:r>
        </a:p>
      </dgm:t>
    </dgm:pt>
    <dgm:pt modelId="{D85EA102-D504-43F7-BC2C-EC18FA6183B7}" type="parTrans" cxnId="{71AFD770-CA75-4664-9775-98DAAF9EDD4B}">
      <dgm:prSet/>
      <dgm:spPr/>
      <dgm:t>
        <a:bodyPr/>
        <a:lstStyle/>
        <a:p>
          <a:endParaRPr kumimoji="1" lang="ja-JP" altLang="en-US"/>
        </a:p>
      </dgm:t>
    </dgm:pt>
    <dgm:pt modelId="{BF3F0154-9CDE-4D82-8721-81A9018427F0}" type="sibTrans" cxnId="{71AFD770-CA75-4664-9775-98DAAF9EDD4B}">
      <dgm:prSet/>
      <dgm:spPr/>
      <dgm:t>
        <a:bodyPr/>
        <a:lstStyle/>
        <a:p>
          <a:endParaRPr kumimoji="1" lang="ja-JP" altLang="en-US"/>
        </a:p>
      </dgm:t>
    </dgm:pt>
    <dgm:pt modelId="{A7B8B84C-6584-4489-BAC0-666C4D1A0D12}">
      <dgm:prSet phldrT="[テキスト]"/>
      <dgm:spPr/>
      <dgm:t>
        <a:bodyPr anchor="b"/>
        <a:lstStyle/>
        <a:p>
          <a:r>
            <a:rPr kumimoji="1" lang="ja-JP" altLang="en-US" dirty="0"/>
            <a:t>国内団体意見交換／協業</a:t>
          </a:r>
        </a:p>
      </dgm:t>
    </dgm:pt>
    <dgm:pt modelId="{D31188AB-04E4-435A-8276-501534B5DF12}" type="parTrans" cxnId="{CA27D078-29EE-46F4-A410-B1C6AC5A5D39}">
      <dgm:prSet/>
      <dgm:spPr/>
      <dgm:t>
        <a:bodyPr/>
        <a:lstStyle/>
        <a:p>
          <a:endParaRPr kumimoji="1" lang="ja-JP" altLang="en-US"/>
        </a:p>
      </dgm:t>
    </dgm:pt>
    <dgm:pt modelId="{76B4D63D-40F8-4E78-BBC8-F85CC82F7D55}" type="sibTrans" cxnId="{CA27D078-29EE-46F4-A410-B1C6AC5A5D39}">
      <dgm:prSet/>
      <dgm:spPr/>
      <dgm:t>
        <a:bodyPr/>
        <a:lstStyle/>
        <a:p>
          <a:endParaRPr kumimoji="1" lang="ja-JP" altLang="en-US"/>
        </a:p>
      </dgm:t>
    </dgm:pt>
    <dgm:pt modelId="{6F19334F-2A73-44FC-B4BB-CB9321192C60}">
      <dgm:prSet phldrT="[テキスト]"/>
      <dgm:spPr/>
      <dgm:t>
        <a:bodyPr/>
        <a:lstStyle/>
        <a:p>
          <a:r>
            <a:rPr kumimoji="1" lang="ja-JP" altLang="en-US" dirty="0"/>
            <a:t>アジア連携</a:t>
          </a:r>
        </a:p>
      </dgm:t>
    </dgm:pt>
    <dgm:pt modelId="{D3DE0B0E-76CF-4A67-BBB7-46917E28895B}" type="parTrans" cxnId="{2BE59E96-746E-4738-AF23-A2A31EE5CE8C}">
      <dgm:prSet/>
      <dgm:spPr/>
      <dgm:t>
        <a:bodyPr/>
        <a:lstStyle/>
        <a:p>
          <a:endParaRPr kumimoji="1" lang="ja-JP" altLang="en-US"/>
        </a:p>
      </dgm:t>
    </dgm:pt>
    <dgm:pt modelId="{160DEFCF-168C-42C6-B784-54DBE2F9A7F1}" type="sibTrans" cxnId="{2BE59E96-746E-4738-AF23-A2A31EE5CE8C}">
      <dgm:prSet/>
      <dgm:spPr/>
      <dgm:t>
        <a:bodyPr/>
        <a:lstStyle/>
        <a:p>
          <a:endParaRPr kumimoji="1" lang="ja-JP" altLang="en-US"/>
        </a:p>
      </dgm:t>
    </dgm:pt>
    <dgm:pt modelId="{13D9B9A7-327A-4432-9A15-D45D1FC592B6}">
      <dgm:prSet phldrT="[テキスト]"/>
      <dgm:spPr/>
      <dgm:t>
        <a:bodyPr/>
        <a:lstStyle/>
        <a:p>
          <a:r>
            <a:rPr kumimoji="1" lang="ja-JP" altLang="en-US" dirty="0"/>
            <a:t>地域戦略策定</a:t>
          </a:r>
        </a:p>
      </dgm:t>
    </dgm:pt>
    <dgm:pt modelId="{6B629727-8DBA-44AB-BE9D-8FC12B9F1493}" type="parTrans" cxnId="{2B32AAB9-5F48-4A0D-A272-D1251ADD4972}">
      <dgm:prSet/>
      <dgm:spPr/>
      <dgm:t>
        <a:bodyPr/>
        <a:lstStyle/>
        <a:p>
          <a:endParaRPr kumimoji="1" lang="ja-JP" altLang="en-US"/>
        </a:p>
      </dgm:t>
    </dgm:pt>
    <dgm:pt modelId="{F595888A-2BF3-4892-8235-7F52235F82F3}" type="sibTrans" cxnId="{2B32AAB9-5F48-4A0D-A272-D1251ADD4972}">
      <dgm:prSet/>
      <dgm:spPr/>
      <dgm:t>
        <a:bodyPr/>
        <a:lstStyle/>
        <a:p>
          <a:endParaRPr kumimoji="1" lang="ja-JP" altLang="en-US"/>
        </a:p>
      </dgm:t>
    </dgm:pt>
    <dgm:pt modelId="{DFC62E6D-A409-4CB6-B647-BBD2AD22D805}">
      <dgm:prSet phldrT="[テキスト]"/>
      <dgm:spPr/>
      <dgm:t>
        <a:bodyPr/>
        <a:lstStyle/>
        <a:p>
          <a:r>
            <a:rPr kumimoji="1" lang="ja-JP" altLang="en-US" dirty="0"/>
            <a:t>地域要件分析</a:t>
          </a:r>
        </a:p>
      </dgm:t>
    </dgm:pt>
    <dgm:pt modelId="{6341A977-161D-476E-A9F1-9A59545BAE68}" type="parTrans" cxnId="{4D59C0B9-ED5E-402B-8388-400383BD3CB9}">
      <dgm:prSet/>
      <dgm:spPr/>
      <dgm:t>
        <a:bodyPr/>
        <a:lstStyle/>
        <a:p>
          <a:endParaRPr kumimoji="1" lang="ja-JP" altLang="en-US"/>
        </a:p>
      </dgm:t>
    </dgm:pt>
    <dgm:pt modelId="{6ACE5784-5A12-47DD-9E86-D1AA1A33E00A}" type="sibTrans" cxnId="{4D59C0B9-ED5E-402B-8388-400383BD3CB9}">
      <dgm:prSet/>
      <dgm:spPr/>
      <dgm:t>
        <a:bodyPr/>
        <a:lstStyle/>
        <a:p>
          <a:endParaRPr kumimoji="1" lang="ja-JP" altLang="en-US"/>
        </a:p>
      </dgm:t>
    </dgm:pt>
    <dgm:pt modelId="{20FD9955-5809-44B9-8C2A-3D5D9604ABB8}">
      <dgm:prSet phldrT="[テキスト]"/>
      <dgm:spPr/>
      <dgm:t>
        <a:bodyPr anchor="b"/>
        <a:lstStyle/>
        <a:p>
          <a:r>
            <a:rPr kumimoji="1" lang="ja-JP" altLang="en-US" dirty="0"/>
            <a:t>国内外情報調査（特に日本・アジア）</a:t>
          </a:r>
        </a:p>
      </dgm:t>
    </dgm:pt>
    <dgm:pt modelId="{C2089A06-9C9C-4CD8-88F8-ABEB7A8B2D83}" type="sibTrans" cxnId="{710C8EB4-B329-4F1D-A635-DA0A800260FE}">
      <dgm:prSet/>
      <dgm:spPr/>
      <dgm:t>
        <a:bodyPr/>
        <a:lstStyle/>
        <a:p>
          <a:endParaRPr kumimoji="1" lang="ja-JP" altLang="en-US"/>
        </a:p>
      </dgm:t>
    </dgm:pt>
    <dgm:pt modelId="{E3617925-175A-480D-A565-4E3C24D18234}" type="parTrans" cxnId="{710C8EB4-B329-4F1D-A635-DA0A800260FE}">
      <dgm:prSet/>
      <dgm:spPr/>
      <dgm:t>
        <a:bodyPr/>
        <a:lstStyle/>
        <a:p>
          <a:endParaRPr kumimoji="1" lang="ja-JP" altLang="en-US"/>
        </a:p>
      </dgm:t>
    </dgm:pt>
    <dgm:pt modelId="{D9F9950C-64D0-4504-9A53-1271D8BD3101}">
      <dgm:prSet phldrT="[テキスト]"/>
      <dgm:spPr/>
      <dgm:t>
        <a:bodyPr anchor="b"/>
        <a:lstStyle/>
        <a:p>
          <a:r>
            <a:rPr kumimoji="1" lang="ja-JP" altLang="en-US" dirty="0"/>
            <a:t>広報活動（イベント、メディア）</a:t>
          </a:r>
        </a:p>
      </dgm:t>
    </dgm:pt>
    <dgm:pt modelId="{F09E50D5-1434-4C07-B983-4F8BAE344581}" type="parTrans" cxnId="{848CF737-B655-4F55-981C-A3853C083EFD}">
      <dgm:prSet/>
      <dgm:spPr/>
      <dgm:t>
        <a:bodyPr/>
        <a:lstStyle/>
        <a:p>
          <a:endParaRPr kumimoji="1" lang="ja-JP" altLang="en-US"/>
        </a:p>
      </dgm:t>
    </dgm:pt>
    <dgm:pt modelId="{8573A6DC-F14B-4350-94E7-39C92AC6B449}" type="sibTrans" cxnId="{848CF737-B655-4F55-981C-A3853C083EFD}">
      <dgm:prSet/>
      <dgm:spPr/>
      <dgm:t>
        <a:bodyPr/>
        <a:lstStyle/>
        <a:p>
          <a:endParaRPr kumimoji="1" lang="ja-JP" altLang="en-US"/>
        </a:p>
      </dgm:t>
    </dgm:pt>
    <dgm:pt modelId="{5EF8587B-D9F7-43D8-A0B3-C3BFE2935A98}">
      <dgm:prSet phldrT="[テキスト]"/>
      <dgm:spPr/>
      <dgm:t>
        <a:bodyPr anchor="b"/>
        <a:lstStyle/>
        <a:p>
          <a:r>
            <a:rPr kumimoji="1" lang="ja-JP" altLang="en-US" dirty="0"/>
            <a:t>プロモーションツール作成</a:t>
          </a:r>
        </a:p>
      </dgm:t>
    </dgm:pt>
    <dgm:pt modelId="{B8C1C8BF-C180-493F-84E6-79603C44FDFE}" type="parTrans" cxnId="{D6218AED-DFC8-4F4F-A4C0-62D9FA90621E}">
      <dgm:prSet/>
      <dgm:spPr/>
      <dgm:t>
        <a:bodyPr/>
        <a:lstStyle/>
        <a:p>
          <a:endParaRPr kumimoji="1" lang="ja-JP" altLang="en-US"/>
        </a:p>
      </dgm:t>
    </dgm:pt>
    <dgm:pt modelId="{42018EE3-B598-4795-8157-97EC1BA7C9CC}" type="sibTrans" cxnId="{D6218AED-DFC8-4F4F-A4C0-62D9FA90621E}">
      <dgm:prSet/>
      <dgm:spPr/>
      <dgm:t>
        <a:bodyPr/>
        <a:lstStyle/>
        <a:p>
          <a:endParaRPr kumimoji="1" lang="ja-JP" altLang="en-US"/>
        </a:p>
      </dgm:t>
    </dgm:pt>
    <dgm:pt modelId="{BC4C5D66-0189-4B52-A2FF-692D04318986}">
      <dgm:prSet phldrT="[テキスト]"/>
      <dgm:spPr/>
      <dgm:t>
        <a:bodyPr anchor="b"/>
        <a:lstStyle/>
        <a:p>
          <a:r>
            <a:rPr kumimoji="1" lang="ja-JP" altLang="en-US" dirty="0"/>
            <a:t>国内メンバ意見交換／</a:t>
          </a:r>
          <a:r>
            <a:rPr kumimoji="1" lang="en-US" altLang="ja-JP" dirty="0"/>
            <a:t>GP</a:t>
          </a:r>
          <a:r>
            <a:rPr kumimoji="1" lang="ja-JP" altLang="en-US" dirty="0"/>
            <a:t>勧誘</a:t>
          </a:r>
        </a:p>
      </dgm:t>
    </dgm:pt>
    <dgm:pt modelId="{2E1F37A1-18BF-4AEA-8B84-7ADA635CFE35}" type="parTrans" cxnId="{2FF4F625-0153-40C0-AE22-D30DAC784599}">
      <dgm:prSet/>
      <dgm:spPr/>
      <dgm:t>
        <a:bodyPr/>
        <a:lstStyle/>
        <a:p>
          <a:endParaRPr kumimoji="1" lang="ja-JP" altLang="en-US"/>
        </a:p>
      </dgm:t>
    </dgm:pt>
    <dgm:pt modelId="{EDB8B9EF-DB5D-492C-B76A-D00201E7A175}" type="sibTrans" cxnId="{2FF4F625-0153-40C0-AE22-D30DAC784599}">
      <dgm:prSet/>
      <dgm:spPr/>
      <dgm:t>
        <a:bodyPr/>
        <a:lstStyle/>
        <a:p>
          <a:endParaRPr kumimoji="1" lang="ja-JP" altLang="en-US"/>
        </a:p>
      </dgm:t>
    </dgm:pt>
    <dgm:pt modelId="{EDE7432B-7F8A-4FF3-8D0D-ABB1D8D66435}">
      <dgm:prSet phldrT="[テキスト]"/>
      <dgm:spPr/>
      <dgm:t>
        <a:bodyPr/>
        <a:lstStyle/>
        <a:p>
          <a:r>
            <a:rPr kumimoji="1" lang="en-US" altLang="ja-JP" dirty="0"/>
            <a:t>GP-</a:t>
          </a:r>
          <a:r>
            <a:rPr kumimoji="1" lang="ja-JP" altLang="en-US" dirty="0"/>
            <a:t>国内技術分析</a:t>
          </a:r>
        </a:p>
      </dgm:t>
    </dgm:pt>
    <dgm:pt modelId="{55A63CD3-86C9-4286-AC30-69A16243C173}" type="parTrans" cxnId="{D63B5361-712A-4093-8463-24D7B30686A6}">
      <dgm:prSet/>
      <dgm:spPr/>
      <dgm:t>
        <a:bodyPr/>
        <a:lstStyle/>
        <a:p>
          <a:endParaRPr kumimoji="1" lang="ja-JP" altLang="en-US"/>
        </a:p>
      </dgm:t>
    </dgm:pt>
    <dgm:pt modelId="{44ED6B85-96D9-4A88-90D2-852CD32E6CDE}" type="sibTrans" cxnId="{D63B5361-712A-4093-8463-24D7B30686A6}">
      <dgm:prSet/>
      <dgm:spPr/>
      <dgm:t>
        <a:bodyPr/>
        <a:lstStyle/>
        <a:p>
          <a:endParaRPr kumimoji="1" lang="ja-JP" altLang="en-US"/>
        </a:p>
      </dgm:t>
    </dgm:pt>
    <dgm:pt modelId="{F067C454-EA2B-4390-909C-E79C8A2A092E}" type="pres">
      <dgm:prSet presAssocID="{CEBDF3C9-88B5-4B88-9DB5-596BA03A052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12CDC71F-07F4-4E08-A36D-C764376DC36B}" type="pres">
      <dgm:prSet presAssocID="{CEBDF3C9-88B5-4B88-9DB5-596BA03A0524}" presName="children" presStyleCnt="0"/>
      <dgm:spPr/>
    </dgm:pt>
    <dgm:pt modelId="{96D2BD50-A943-4E09-85A2-E98DCA0D8339}" type="pres">
      <dgm:prSet presAssocID="{CEBDF3C9-88B5-4B88-9DB5-596BA03A0524}" presName="child1group" presStyleCnt="0"/>
      <dgm:spPr/>
    </dgm:pt>
    <dgm:pt modelId="{B4F55657-947A-4136-8A88-18CC88659809}" type="pres">
      <dgm:prSet presAssocID="{CEBDF3C9-88B5-4B88-9DB5-596BA03A0524}" presName="child1" presStyleLbl="bgAcc1" presStyleIdx="0" presStyleCnt="4"/>
      <dgm:spPr/>
    </dgm:pt>
    <dgm:pt modelId="{10102A63-074F-4863-A99F-44CBBF0FFA21}" type="pres">
      <dgm:prSet presAssocID="{CEBDF3C9-88B5-4B88-9DB5-596BA03A0524}" presName="child1Text" presStyleLbl="bgAcc1" presStyleIdx="0" presStyleCnt="4">
        <dgm:presLayoutVars>
          <dgm:bulletEnabled val="1"/>
        </dgm:presLayoutVars>
      </dgm:prSet>
      <dgm:spPr/>
    </dgm:pt>
    <dgm:pt modelId="{D388E372-15A1-498F-A86B-3E0A0B1D83B7}" type="pres">
      <dgm:prSet presAssocID="{CEBDF3C9-88B5-4B88-9DB5-596BA03A0524}" presName="child2group" presStyleCnt="0"/>
      <dgm:spPr/>
    </dgm:pt>
    <dgm:pt modelId="{7853D0B0-D33C-4641-A9F4-19BA170BACC3}" type="pres">
      <dgm:prSet presAssocID="{CEBDF3C9-88B5-4B88-9DB5-596BA03A0524}" presName="child2" presStyleLbl="bgAcc1" presStyleIdx="1" presStyleCnt="4"/>
      <dgm:spPr/>
    </dgm:pt>
    <dgm:pt modelId="{4AE0520D-B65B-4176-A8F7-1FF89CC9502E}" type="pres">
      <dgm:prSet presAssocID="{CEBDF3C9-88B5-4B88-9DB5-596BA03A0524}" presName="child2Text" presStyleLbl="bgAcc1" presStyleIdx="1" presStyleCnt="4">
        <dgm:presLayoutVars>
          <dgm:bulletEnabled val="1"/>
        </dgm:presLayoutVars>
      </dgm:prSet>
      <dgm:spPr/>
    </dgm:pt>
    <dgm:pt modelId="{B51A1789-F9BB-4330-97B8-38C62DAC100D}" type="pres">
      <dgm:prSet presAssocID="{CEBDF3C9-88B5-4B88-9DB5-596BA03A0524}" presName="child3group" presStyleCnt="0"/>
      <dgm:spPr/>
    </dgm:pt>
    <dgm:pt modelId="{8E496E99-9469-437F-8170-478034705D01}" type="pres">
      <dgm:prSet presAssocID="{CEBDF3C9-88B5-4B88-9DB5-596BA03A0524}" presName="child3" presStyleLbl="bgAcc1" presStyleIdx="2" presStyleCnt="4"/>
      <dgm:spPr/>
    </dgm:pt>
    <dgm:pt modelId="{B149327F-71B6-4148-8264-CF6BD276C79E}" type="pres">
      <dgm:prSet presAssocID="{CEBDF3C9-88B5-4B88-9DB5-596BA03A0524}" presName="child3Text" presStyleLbl="bgAcc1" presStyleIdx="2" presStyleCnt="4">
        <dgm:presLayoutVars>
          <dgm:bulletEnabled val="1"/>
        </dgm:presLayoutVars>
      </dgm:prSet>
      <dgm:spPr/>
    </dgm:pt>
    <dgm:pt modelId="{6B885C47-39D6-4665-9C86-00F2B66EA392}" type="pres">
      <dgm:prSet presAssocID="{CEBDF3C9-88B5-4B88-9DB5-596BA03A0524}" presName="child4group" presStyleCnt="0"/>
      <dgm:spPr/>
    </dgm:pt>
    <dgm:pt modelId="{BE73A61C-9B79-4A46-B1D9-CC7DA26B4A72}" type="pres">
      <dgm:prSet presAssocID="{CEBDF3C9-88B5-4B88-9DB5-596BA03A0524}" presName="child4" presStyleLbl="bgAcc1" presStyleIdx="3" presStyleCnt="4"/>
      <dgm:spPr/>
    </dgm:pt>
    <dgm:pt modelId="{EC308925-B12F-4F29-AD27-9C18C5C1E744}" type="pres">
      <dgm:prSet presAssocID="{CEBDF3C9-88B5-4B88-9DB5-596BA03A0524}" presName="child4Text" presStyleLbl="bgAcc1" presStyleIdx="3" presStyleCnt="4">
        <dgm:presLayoutVars>
          <dgm:bulletEnabled val="1"/>
        </dgm:presLayoutVars>
      </dgm:prSet>
      <dgm:spPr/>
    </dgm:pt>
    <dgm:pt modelId="{D5642857-A302-4F57-81FB-07391AD981A8}" type="pres">
      <dgm:prSet presAssocID="{CEBDF3C9-88B5-4B88-9DB5-596BA03A0524}" presName="childPlaceholder" presStyleCnt="0"/>
      <dgm:spPr/>
    </dgm:pt>
    <dgm:pt modelId="{90014197-66C8-4881-A9C9-B82E9F3C9252}" type="pres">
      <dgm:prSet presAssocID="{CEBDF3C9-88B5-4B88-9DB5-596BA03A0524}" presName="circle" presStyleCnt="0"/>
      <dgm:spPr/>
    </dgm:pt>
    <dgm:pt modelId="{2362253F-85DE-48CD-AD04-0CAABE671B18}" type="pres">
      <dgm:prSet presAssocID="{CEBDF3C9-88B5-4B88-9DB5-596BA03A0524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64D2F4CC-D364-4B4B-8A4A-2F66A8F0E418}" type="pres">
      <dgm:prSet presAssocID="{CEBDF3C9-88B5-4B88-9DB5-596BA03A0524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A888D772-5C6E-4070-9BF3-84517645D379}" type="pres">
      <dgm:prSet presAssocID="{CEBDF3C9-88B5-4B88-9DB5-596BA03A0524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A2EA2EED-D560-4AAB-92BF-A3D2C56C90C5}" type="pres">
      <dgm:prSet presAssocID="{CEBDF3C9-88B5-4B88-9DB5-596BA03A0524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5FDD5233-CE90-45DB-AEAF-6876EAD45D54}" type="pres">
      <dgm:prSet presAssocID="{CEBDF3C9-88B5-4B88-9DB5-596BA03A0524}" presName="quadrantPlaceholder" presStyleCnt="0"/>
      <dgm:spPr/>
    </dgm:pt>
    <dgm:pt modelId="{B207689D-4E4B-4302-923F-4D1DF6A52106}" type="pres">
      <dgm:prSet presAssocID="{CEBDF3C9-88B5-4B88-9DB5-596BA03A0524}" presName="center1" presStyleLbl="fgShp" presStyleIdx="0" presStyleCnt="2"/>
      <dgm:spPr/>
    </dgm:pt>
    <dgm:pt modelId="{29265241-E4B6-48EB-898A-4DC0DEC46991}" type="pres">
      <dgm:prSet presAssocID="{CEBDF3C9-88B5-4B88-9DB5-596BA03A0524}" presName="center2" presStyleLbl="fgShp" presStyleIdx="1" presStyleCnt="2"/>
      <dgm:spPr/>
    </dgm:pt>
  </dgm:ptLst>
  <dgm:cxnLst>
    <dgm:cxn modelId="{F66C630E-8038-4BF0-AE17-012913032971}" srcId="{6CAAC6D3-1B7A-45A0-8C2E-E9E44ADC5C33}" destId="{CB67DD9B-14A9-4C8C-AC73-5B6F95291A95}" srcOrd="0" destOrd="0" parTransId="{7BD71189-0496-4459-A43E-12019DC5DA54}" sibTransId="{C7A225CA-44C6-483D-BB5F-3A877699C895}"/>
    <dgm:cxn modelId="{927F5218-AB4B-4B4F-8847-D3443D46A0D7}" type="presOf" srcId="{13D9B9A7-327A-4432-9A15-D45D1FC592B6}" destId="{7853D0B0-D33C-4641-A9F4-19BA170BACC3}" srcOrd="0" destOrd="2" presId="urn:microsoft.com/office/officeart/2005/8/layout/cycle4"/>
    <dgm:cxn modelId="{D53B0419-B3C4-49DE-9918-6C830855CF6B}" srcId="{CEBDF3C9-88B5-4B88-9DB5-596BA03A0524}" destId="{700D9F07-4788-422B-A9D7-4537C5F160F9}" srcOrd="0" destOrd="0" parTransId="{A7D2EFE6-7520-45AE-952A-0CF7BF361947}" sibTransId="{53C15161-DE8B-405C-B7C1-56488E4E109D}"/>
    <dgm:cxn modelId="{8776E01A-F003-49C0-8867-0482B4604934}" srcId="{CEBDF3C9-88B5-4B88-9DB5-596BA03A0524}" destId="{EF8E878C-6E50-4B11-8663-BEE0CA400D2A}" srcOrd="1" destOrd="0" parTransId="{02CC07CD-77D8-4CD3-A0B0-9947EB40C01B}" sibTransId="{5F5927BD-049E-43B0-8937-EDACACD7E3E6}"/>
    <dgm:cxn modelId="{2FF4F625-0153-40C0-AE22-D30DAC784599}" srcId="{488B0B3D-D42B-4A20-B748-11D8E2DA881C}" destId="{BC4C5D66-0189-4B52-A2FF-692D04318986}" srcOrd="2" destOrd="0" parTransId="{2E1F37A1-18BF-4AEA-8B84-7ADA635CFE35}" sibTransId="{EDB8B9EF-DB5D-492C-B76A-D00201E7A175}"/>
    <dgm:cxn modelId="{11F8F12B-F848-463D-B9CB-44919421D0F7}" type="presOf" srcId="{530404AC-7FF9-483A-A377-7757976F5655}" destId="{4AE0520D-B65B-4176-A8F7-1FF89CC9502E}" srcOrd="1" destOrd="0" presId="urn:microsoft.com/office/officeart/2005/8/layout/cycle4"/>
    <dgm:cxn modelId="{97CABB2D-57E6-4795-B036-051D47ABBD77}" type="presOf" srcId="{6F19334F-2A73-44FC-B4BB-CB9321192C60}" destId="{4AE0520D-B65B-4176-A8F7-1FF89CC9502E}" srcOrd="1" destOrd="3" presId="urn:microsoft.com/office/officeart/2005/8/layout/cycle4"/>
    <dgm:cxn modelId="{A11C262E-64F7-484B-8E92-1B5B8E6B3F4C}" type="presOf" srcId="{BC4C5D66-0189-4B52-A2FF-692D04318986}" destId="{BE73A61C-9B79-4A46-B1D9-CC7DA26B4A72}" srcOrd="0" destOrd="2" presId="urn:microsoft.com/office/officeart/2005/8/layout/cycle4"/>
    <dgm:cxn modelId="{F5E12B34-73CD-48D4-B1D0-0F740D551E83}" type="presOf" srcId="{EDE7432B-7F8A-4FF3-8D0D-ABB1D8D66435}" destId="{10102A63-074F-4863-A99F-44CBBF0FFA21}" srcOrd="1" destOrd="1" presId="urn:microsoft.com/office/officeart/2005/8/layout/cycle4"/>
    <dgm:cxn modelId="{848CF737-B655-4F55-981C-A3853C083EFD}" srcId="{488B0B3D-D42B-4A20-B748-11D8E2DA881C}" destId="{D9F9950C-64D0-4504-9A53-1271D8BD3101}" srcOrd="4" destOrd="0" parTransId="{F09E50D5-1434-4C07-B983-4F8BAE344581}" sibTransId="{8573A6DC-F14B-4350-94E7-39C92AC6B449}"/>
    <dgm:cxn modelId="{B4124638-8437-4A99-AA68-9062C8B15762}" type="presOf" srcId="{5EF8587B-D9F7-43D8-A0B3-C3BFE2935A98}" destId="{BE73A61C-9B79-4A46-B1D9-CC7DA26B4A72}" srcOrd="0" destOrd="1" presId="urn:microsoft.com/office/officeart/2005/8/layout/cycle4"/>
    <dgm:cxn modelId="{B79BA738-FBA2-4A33-A345-B1B533501524}" type="presOf" srcId="{5EF8587B-D9F7-43D8-A0B3-C3BFE2935A98}" destId="{EC308925-B12F-4F29-AD27-9C18C5C1E744}" srcOrd="1" destOrd="1" presId="urn:microsoft.com/office/officeart/2005/8/layout/cycle4"/>
    <dgm:cxn modelId="{A41E563D-0A5D-474E-8960-310153809771}" type="presOf" srcId="{CB67DD9B-14A9-4C8C-AC73-5B6F95291A95}" destId="{8E496E99-9469-437F-8170-478034705D01}" srcOrd="0" destOrd="0" presId="urn:microsoft.com/office/officeart/2005/8/layout/cycle4"/>
    <dgm:cxn modelId="{46FA7B43-E3BB-401F-B93E-0527AA3EA63E}" srcId="{700D9F07-4788-422B-A9D7-4537C5F160F9}" destId="{74ECC380-F417-4AB7-B987-178365825270}" srcOrd="0" destOrd="0" parTransId="{A35278BF-A73F-4B52-AE04-8B631A65805E}" sibTransId="{CB326C0E-38B7-4682-851B-C5643D03BCF2}"/>
    <dgm:cxn modelId="{2CBDE345-DD9E-4CAC-8DE8-E0A431ECC8A2}" type="presOf" srcId="{A7B8B84C-6584-4489-BAC0-666C4D1A0D12}" destId="{BE73A61C-9B79-4A46-B1D9-CC7DA26B4A72}" srcOrd="0" destOrd="3" presId="urn:microsoft.com/office/officeart/2005/8/layout/cycle4"/>
    <dgm:cxn modelId="{377AD64B-A219-4660-9A09-9B2C4773D5E8}" type="presOf" srcId="{C74C219B-CB9B-4B26-AD26-1BB210123830}" destId="{EC308925-B12F-4F29-AD27-9C18C5C1E744}" srcOrd="1" destOrd="0" presId="urn:microsoft.com/office/officeart/2005/8/layout/cycle4"/>
    <dgm:cxn modelId="{C748195C-A692-41A5-972E-4046998A1E1A}" type="presOf" srcId="{A7B8B84C-6584-4489-BAC0-666C4D1A0D12}" destId="{EC308925-B12F-4F29-AD27-9C18C5C1E744}" srcOrd="1" destOrd="3" presId="urn:microsoft.com/office/officeart/2005/8/layout/cycle4"/>
    <dgm:cxn modelId="{DC28205C-D6E6-4CAE-91A9-0EC06FF0E7FF}" srcId="{EF8E878C-6E50-4B11-8663-BEE0CA400D2A}" destId="{530404AC-7FF9-483A-A377-7757976F5655}" srcOrd="0" destOrd="0" parTransId="{CEEC04E4-D140-4A8C-B02E-EA76D4658164}" sibTransId="{693BA0DB-2669-4EB1-8A5F-368A6112E52F}"/>
    <dgm:cxn modelId="{30AD5E5D-2879-4396-B272-F8EEFCC3E650}" type="presOf" srcId="{74ECC380-F417-4AB7-B987-178365825270}" destId="{B4F55657-947A-4136-8A88-18CC88659809}" srcOrd="0" destOrd="0" presId="urn:microsoft.com/office/officeart/2005/8/layout/cycle4"/>
    <dgm:cxn modelId="{679A4960-77FC-4D79-81AE-B6E547C51B7D}" type="presOf" srcId="{D9F9950C-64D0-4504-9A53-1271D8BD3101}" destId="{EC308925-B12F-4F29-AD27-9C18C5C1E744}" srcOrd="1" destOrd="4" presId="urn:microsoft.com/office/officeart/2005/8/layout/cycle4"/>
    <dgm:cxn modelId="{D63B5361-712A-4093-8463-24D7B30686A6}" srcId="{700D9F07-4788-422B-A9D7-4537C5F160F9}" destId="{EDE7432B-7F8A-4FF3-8D0D-ABB1D8D66435}" srcOrd="1" destOrd="0" parTransId="{55A63CD3-86C9-4286-AC30-69A16243C173}" sibTransId="{44ED6B85-96D9-4A88-90D2-852CD32E6CDE}"/>
    <dgm:cxn modelId="{D6307063-739F-4CD0-BE8F-1F7FCA39183A}" type="presOf" srcId="{74ECC380-F417-4AB7-B987-178365825270}" destId="{10102A63-074F-4863-A99F-44CBBF0FFA21}" srcOrd="1" destOrd="0" presId="urn:microsoft.com/office/officeart/2005/8/layout/cycle4"/>
    <dgm:cxn modelId="{B9FD5B6E-4487-4DAB-84C9-E053DC3A83C9}" type="presOf" srcId="{13D9B9A7-327A-4432-9A15-D45D1FC592B6}" destId="{4AE0520D-B65B-4176-A8F7-1FF89CC9502E}" srcOrd="1" destOrd="2" presId="urn:microsoft.com/office/officeart/2005/8/layout/cycle4"/>
    <dgm:cxn modelId="{F245416F-A402-475B-BE89-0A3C1E45FD1B}" type="presOf" srcId="{C74C219B-CB9B-4B26-AD26-1BB210123830}" destId="{BE73A61C-9B79-4A46-B1D9-CC7DA26B4A72}" srcOrd="0" destOrd="0" presId="urn:microsoft.com/office/officeart/2005/8/layout/cycle4"/>
    <dgm:cxn modelId="{71AFD770-CA75-4664-9775-98DAAF9EDD4B}" srcId="{488B0B3D-D42B-4A20-B748-11D8E2DA881C}" destId="{C74C219B-CB9B-4B26-AD26-1BB210123830}" srcOrd="0" destOrd="0" parTransId="{D85EA102-D504-43F7-BC2C-EC18FA6183B7}" sibTransId="{BF3F0154-9CDE-4D82-8721-81A9018427F0}"/>
    <dgm:cxn modelId="{CA27D078-29EE-46F4-A410-B1C6AC5A5D39}" srcId="{488B0B3D-D42B-4A20-B748-11D8E2DA881C}" destId="{A7B8B84C-6584-4489-BAC0-666C4D1A0D12}" srcOrd="3" destOrd="0" parTransId="{D31188AB-04E4-435A-8276-501534B5DF12}" sibTransId="{76B4D63D-40F8-4E78-BBC8-F85CC82F7D55}"/>
    <dgm:cxn modelId="{B92AE183-CEBD-48C8-A2BE-E41B0AB8C1D7}" type="presOf" srcId="{CB67DD9B-14A9-4C8C-AC73-5B6F95291A95}" destId="{B149327F-71B6-4148-8264-CF6BD276C79E}" srcOrd="1" destOrd="0" presId="urn:microsoft.com/office/officeart/2005/8/layout/cycle4"/>
    <dgm:cxn modelId="{71AE0C85-B86F-4C95-B615-F93EFB3CF356}" type="presOf" srcId="{D9F9950C-64D0-4504-9A53-1271D8BD3101}" destId="{BE73A61C-9B79-4A46-B1D9-CC7DA26B4A72}" srcOrd="0" destOrd="4" presId="urn:microsoft.com/office/officeart/2005/8/layout/cycle4"/>
    <dgm:cxn modelId="{30D5C389-7868-4F3E-BB84-E99A5FCBB2B6}" srcId="{CEBDF3C9-88B5-4B88-9DB5-596BA03A0524}" destId="{488B0B3D-D42B-4A20-B748-11D8E2DA881C}" srcOrd="3" destOrd="0" parTransId="{29E9EF1F-5F22-4F07-883A-1FA36039B577}" sibTransId="{DBB84CF4-451B-425F-ABD4-1244E8B5771E}"/>
    <dgm:cxn modelId="{69F8E18E-CCDE-4C37-B7E5-A3324DDCFBFF}" type="presOf" srcId="{700D9F07-4788-422B-A9D7-4537C5F160F9}" destId="{2362253F-85DE-48CD-AD04-0CAABE671B18}" srcOrd="0" destOrd="0" presId="urn:microsoft.com/office/officeart/2005/8/layout/cycle4"/>
    <dgm:cxn modelId="{A257EA95-568C-4765-A94E-4CC13180255D}" type="presOf" srcId="{20FD9955-5809-44B9-8C2A-3D5D9604ABB8}" destId="{B149327F-71B6-4148-8264-CF6BD276C79E}" srcOrd="1" destOrd="1" presId="urn:microsoft.com/office/officeart/2005/8/layout/cycle4"/>
    <dgm:cxn modelId="{2BE59E96-746E-4738-AF23-A2A31EE5CE8C}" srcId="{EF8E878C-6E50-4B11-8663-BEE0CA400D2A}" destId="{6F19334F-2A73-44FC-B4BB-CB9321192C60}" srcOrd="3" destOrd="0" parTransId="{D3DE0B0E-76CF-4A67-BBB7-46917E28895B}" sibTransId="{160DEFCF-168C-42C6-B784-54DBE2F9A7F1}"/>
    <dgm:cxn modelId="{D7981B98-5D3B-4576-A454-E89A45B18ECE}" type="presOf" srcId="{530404AC-7FF9-483A-A377-7757976F5655}" destId="{7853D0B0-D33C-4641-A9F4-19BA170BACC3}" srcOrd="0" destOrd="0" presId="urn:microsoft.com/office/officeart/2005/8/layout/cycle4"/>
    <dgm:cxn modelId="{1AF1FCA2-EB2C-4166-A39B-8B2FEBAB105E}" srcId="{CEBDF3C9-88B5-4B88-9DB5-596BA03A0524}" destId="{6CAAC6D3-1B7A-45A0-8C2E-E9E44ADC5C33}" srcOrd="2" destOrd="0" parTransId="{4AEE11C1-CF3F-4D7F-95C2-1FF6CE2AAC94}" sibTransId="{E536B058-ACFA-4388-B066-920DD922406D}"/>
    <dgm:cxn modelId="{E2C14BA5-7D10-4D68-B4A0-7D56273B4841}" type="presOf" srcId="{CEBDF3C9-88B5-4B88-9DB5-596BA03A0524}" destId="{F067C454-EA2B-4390-909C-E79C8A2A092E}" srcOrd="0" destOrd="0" presId="urn:microsoft.com/office/officeart/2005/8/layout/cycle4"/>
    <dgm:cxn modelId="{C1E2FAA7-2596-4719-B253-3203AC65D49A}" type="presOf" srcId="{DFC62E6D-A409-4CB6-B647-BBD2AD22D805}" destId="{7853D0B0-D33C-4641-A9F4-19BA170BACC3}" srcOrd="0" destOrd="1" presId="urn:microsoft.com/office/officeart/2005/8/layout/cycle4"/>
    <dgm:cxn modelId="{710C8EB4-B329-4F1D-A635-DA0A800260FE}" srcId="{6CAAC6D3-1B7A-45A0-8C2E-E9E44ADC5C33}" destId="{20FD9955-5809-44B9-8C2A-3D5D9604ABB8}" srcOrd="1" destOrd="0" parTransId="{E3617925-175A-480D-A565-4E3C24D18234}" sibTransId="{C2089A06-9C9C-4CD8-88F8-ABEB7A8B2D83}"/>
    <dgm:cxn modelId="{2B32AAB9-5F48-4A0D-A272-D1251ADD4972}" srcId="{EF8E878C-6E50-4B11-8663-BEE0CA400D2A}" destId="{13D9B9A7-327A-4432-9A15-D45D1FC592B6}" srcOrd="2" destOrd="0" parTransId="{6B629727-8DBA-44AB-BE9D-8FC12B9F1493}" sibTransId="{F595888A-2BF3-4892-8235-7F52235F82F3}"/>
    <dgm:cxn modelId="{4D59C0B9-ED5E-402B-8388-400383BD3CB9}" srcId="{EF8E878C-6E50-4B11-8663-BEE0CA400D2A}" destId="{DFC62E6D-A409-4CB6-B647-BBD2AD22D805}" srcOrd="1" destOrd="0" parTransId="{6341A977-161D-476E-A9F1-9A59545BAE68}" sibTransId="{6ACE5784-5A12-47DD-9E86-D1AA1A33E00A}"/>
    <dgm:cxn modelId="{ADCE24BA-D138-4CE5-ACB2-D0430D019BE4}" type="presOf" srcId="{BC4C5D66-0189-4B52-A2FF-692D04318986}" destId="{EC308925-B12F-4F29-AD27-9C18C5C1E744}" srcOrd="1" destOrd="2" presId="urn:microsoft.com/office/officeart/2005/8/layout/cycle4"/>
    <dgm:cxn modelId="{6B4D67D8-C61B-4596-9931-A7950627C8FA}" type="presOf" srcId="{6CAAC6D3-1B7A-45A0-8C2E-E9E44ADC5C33}" destId="{A888D772-5C6E-4070-9BF3-84517645D379}" srcOrd="0" destOrd="0" presId="urn:microsoft.com/office/officeart/2005/8/layout/cycle4"/>
    <dgm:cxn modelId="{370728E4-EB09-4CE9-9469-EA4B7081B50C}" type="presOf" srcId="{DFC62E6D-A409-4CB6-B647-BBD2AD22D805}" destId="{4AE0520D-B65B-4176-A8F7-1FF89CC9502E}" srcOrd="1" destOrd="1" presId="urn:microsoft.com/office/officeart/2005/8/layout/cycle4"/>
    <dgm:cxn modelId="{1BEAE0EA-F050-45F7-9D04-B4B03CCD802A}" type="presOf" srcId="{EDE7432B-7F8A-4FF3-8D0D-ABB1D8D66435}" destId="{B4F55657-947A-4136-8A88-18CC88659809}" srcOrd="0" destOrd="1" presId="urn:microsoft.com/office/officeart/2005/8/layout/cycle4"/>
    <dgm:cxn modelId="{D6218AED-DFC8-4F4F-A4C0-62D9FA90621E}" srcId="{488B0B3D-D42B-4A20-B748-11D8E2DA881C}" destId="{5EF8587B-D9F7-43D8-A0B3-C3BFE2935A98}" srcOrd="1" destOrd="0" parTransId="{B8C1C8BF-C180-493F-84E6-79603C44FDFE}" sibTransId="{42018EE3-B598-4795-8157-97EC1BA7C9CC}"/>
    <dgm:cxn modelId="{D3AF70EF-6D99-4839-8C4A-378438A93208}" type="presOf" srcId="{6F19334F-2A73-44FC-B4BB-CB9321192C60}" destId="{7853D0B0-D33C-4641-A9F4-19BA170BACC3}" srcOrd="0" destOrd="3" presId="urn:microsoft.com/office/officeart/2005/8/layout/cycle4"/>
    <dgm:cxn modelId="{53CE45F2-A80B-4977-A972-2BFF0A51A5CD}" type="presOf" srcId="{20FD9955-5809-44B9-8C2A-3D5D9604ABB8}" destId="{8E496E99-9469-437F-8170-478034705D01}" srcOrd="0" destOrd="1" presId="urn:microsoft.com/office/officeart/2005/8/layout/cycle4"/>
    <dgm:cxn modelId="{4FA97FF3-B495-47D4-9994-EA78BFD06F64}" type="presOf" srcId="{EF8E878C-6E50-4B11-8663-BEE0CA400D2A}" destId="{64D2F4CC-D364-4B4B-8A4A-2F66A8F0E418}" srcOrd="0" destOrd="0" presId="urn:microsoft.com/office/officeart/2005/8/layout/cycle4"/>
    <dgm:cxn modelId="{D62F98F9-7573-4B8A-8785-019E2E2F8191}" type="presOf" srcId="{488B0B3D-D42B-4A20-B748-11D8E2DA881C}" destId="{A2EA2EED-D560-4AAB-92BF-A3D2C56C90C5}" srcOrd="0" destOrd="0" presId="urn:microsoft.com/office/officeart/2005/8/layout/cycle4"/>
    <dgm:cxn modelId="{9754C92A-4E76-42CC-90BE-05DED7E97435}" type="presParOf" srcId="{F067C454-EA2B-4390-909C-E79C8A2A092E}" destId="{12CDC71F-07F4-4E08-A36D-C764376DC36B}" srcOrd="0" destOrd="0" presId="urn:microsoft.com/office/officeart/2005/8/layout/cycle4"/>
    <dgm:cxn modelId="{194937AE-297D-48C5-822E-F0C193938D88}" type="presParOf" srcId="{12CDC71F-07F4-4E08-A36D-C764376DC36B}" destId="{96D2BD50-A943-4E09-85A2-E98DCA0D8339}" srcOrd="0" destOrd="0" presId="urn:microsoft.com/office/officeart/2005/8/layout/cycle4"/>
    <dgm:cxn modelId="{66E25107-D8B2-4CBB-87CE-061F0972259B}" type="presParOf" srcId="{96D2BD50-A943-4E09-85A2-E98DCA0D8339}" destId="{B4F55657-947A-4136-8A88-18CC88659809}" srcOrd="0" destOrd="0" presId="urn:microsoft.com/office/officeart/2005/8/layout/cycle4"/>
    <dgm:cxn modelId="{146E2023-5B23-457E-B1C3-7DC2A45199A9}" type="presParOf" srcId="{96D2BD50-A943-4E09-85A2-E98DCA0D8339}" destId="{10102A63-074F-4863-A99F-44CBBF0FFA21}" srcOrd="1" destOrd="0" presId="urn:microsoft.com/office/officeart/2005/8/layout/cycle4"/>
    <dgm:cxn modelId="{FF293BAD-C092-4FF4-AC10-682C36D95B5A}" type="presParOf" srcId="{12CDC71F-07F4-4E08-A36D-C764376DC36B}" destId="{D388E372-15A1-498F-A86B-3E0A0B1D83B7}" srcOrd="1" destOrd="0" presId="urn:microsoft.com/office/officeart/2005/8/layout/cycle4"/>
    <dgm:cxn modelId="{C9A981ED-68C8-4DD9-85F3-842C57ED10FB}" type="presParOf" srcId="{D388E372-15A1-498F-A86B-3E0A0B1D83B7}" destId="{7853D0B0-D33C-4641-A9F4-19BA170BACC3}" srcOrd="0" destOrd="0" presId="urn:microsoft.com/office/officeart/2005/8/layout/cycle4"/>
    <dgm:cxn modelId="{2FD0F460-3C40-4C1E-B891-426B53CA7179}" type="presParOf" srcId="{D388E372-15A1-498F-A86B-3E0A0B1D83B7}" destId="{4AE0520D-B65B-4176-A8F7-1FF89CC9502E}" srcOrd="1" destOrd="0" presId="urn:microsoft.com/office/officeart/2005/8/layout/cycle4"/>
    <dgm:cxn modelId="{7E2FEB40-9CBA-4687-B73A-0F6AA45B7F22}" type="presParOf" srcId="{12CDC71F-07F4-4E08-A36D-C764376DC36B}" destId="{B51A1789-F9BB-4330-97B8-38C62DAC100D}" srcOrd="2" destOrd="0" presId="urn:microsoft.com/office/officeart/2005/8/layout/cycle4"/>
    <dgm:cxn modelId="{47308CCF-C2BE-4973-A513-961485206CB7}" type="presParOf" srcId="{B51A1789-F9BB-4330-97B8-38C62DAC100D}" destId="{8E496E99-9469-437F-8170-478034705D01}" srcOrd="0" destOrd="0" presId="urn:microsoft.com/office/officeart/2005/8/layout/cycle4"/>
    <dgm:cxn modelId="{EB83F092-EF4C-47C8-B301-DFACE3415255}" type="presParOf" srcId="{B51A1789-F9BB-4330-97B8-38C62DAC100D}" destId="{B149327F-71B6-4148-8264-CF6BD276C79E}" srcOrd="1" destOrd="0" presId="urn:microsoft.com/office/officeart/2005/8/layout/cycle4"/>
    <dgm:cxn modelId="{A0171565-D60F-4075-A1B5-5A87214D2912}" type="presParOf" srcId="{12CDC71F-07F4-4E08-A36D-C764376DC36B}" destId="{6B885C47-39D6-4665-9C86-00F2B66EA392}" srcOrd="3" destOrd="0" presId="urn:microsoft.com/office/officeart/2005/8/layout/cycle4"/>
    <dgm:cxn modelId="{4ECAF2B9-D6EA-498A-A4C4-7D9A9C6E6D0F}" type="presParOf" srcId="{6B885C47-39D6-4665-9C86-00F2B66EA392}" destId="{BE73A61C-9B79-4A46-B1D9-CC7DA26B4A72}" srcOrd="0" destOrd="0" presId="urn:microsoft.com/office/officeart/2005/8/layout/cycle4"/>
    <dgm:cxn modelId="{652A8F23-5183-43DE-95C1-5FE9ACFE9403}" type="presParOf" srcId="{6B885C47-39D6-4665-9C86-00F2B66EA392}" destId="{EC308925-B12F-4F29-AD27-9C18C5C1E744}" srcOrd="1" destOrd="0" presId="urn:microsoft.com/office/officeart/2005/8/layout/cycle4"/>
    <dgm:cxn modelId="{63346302-4927-4EDE-BB7D-4BC921F008EB}" type="presParOf" srcId="{12CDC71F-07F4-4E08-A36D-C764376DC36B}" destId="{D5642857-A302-4F57-81FB-07391AD981A8}" srcOrd="4" destOrd="0" presId="urn:microsoft.com/office/officeart/2005/8/layout/cycle4"/>
    <dgm:cxn modelId="{E4DD907F-5EEA-4041-AB16-47962F7F4B15}" type="presParOf" srcId="{F067C454-EA2B-4390-909C-E79C8A2A092E}" destId="{90014197-66C8-4881-A9C9-B82E9F3C9252}" srcOrd="1" destOrd="0" presId="urn:microsoft.com/office/officeart/2005/8/layout/cycle4"/>
    <dgm:cxn modelId="{90EE43C8-555E-4FD4-B215-1E8FAA3476A0}" type="presParOf" srcId="{90014197-66C8-4881-A9C9-B82E9F3C9252}" destId="{2362253F-85DE-48CD-AD04-0CAABE671B18}" srcOrd="0" destOrd="0" presId="urn:microsoft.com/office/officeart/2005/8/layout/cycle4"/>
    <dgm:cxn modelId="{4485B910-BCAE-4993-A7A6-29B2A60E0184}" type="presParOf" srcId="{90014197-66C8-4881-A9C9-B82E9F3C9252}" destId="{64D2F4CC-D364-4B4B-8A4A-2F66A8F0E418}" srcOrd="1" destOrd="0" presId="urn:microsoft.com/office/officeart/2005/8/layout/cycle4"/>
    <dgm:cxn modelId="{40A72DCF-CA74-41B0-8838-1AF7DFDB89A1}" type="presParOf" srcId="{90014197-66C8-4881-A9C9-B82E9F3C9252}" destId="{A888D772-5C6E-4070-9BF3-84517645D379}" srcOrd="2" destOrd="0" presId="urn:microsoft.com/office/officeart/2005/8/layout/cycle4"/>
    <dgm:cxn modelId="{92A28582-1C60-4228-92D8-2623A8AF62CB}" type="presParOf" srcId="{90014197-66C8-4881-A9C9-B82E9F3C9252}" destId="{A2EA2EED-D560-4AAB-92BF-A3D2C56C90C5}" srcOrd="3" destOrd="0" presId="urn:microsoft.com/office/officeart/2005/8/layout/cycle4"/>
    <dgm:cxn modelId="{E0EF54AE-5742-47BB-86C6-D2C0FF517B61}" type="presParOf" srcId="{90014197-66C8-4881-A9C9-B82E9F3C9252}" destId="{5FDD5233-CE90-45DB-AEAF-6876EAD45D54}" srcOrd="4" destOrd="0" presId="urn:microsoft.com/office/officeart/2005/8/layout/cycle4"/>
    <dgm:cxn modelId="{AF7B8CC9-070E-4DF4-B5F0-7CB767DD074C}" type="presParOf" srcId="{F067C454-EA2B-4390-909C-E79C8A2A092E}" destId="{B207689D-4E4B-4302-923F-4D1DF6A52106}" srcOrd="2" destOrd="0" presId="urn:microsoft.com/office/officeart/2005/8/layout/cycle4"/>
    <dgm:cxn modelId="{7D557AF3-D8AE-4D91-9424-37229A6F5B9D}" type="presParOf" srcId="{F067C454-EA2B-4390-909C-E79C8A2A092E}" destId="{29265241-E4B6-48EB-898A-4DC0DEC46991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496E99-9469-437F-8170-478034705D01}">
      <dsp:nvSpPr>
        <dsp:cNvPr id="0" name=""/>
        <dsp:cNvSpPr/>
      </dsp:nvSpPr>
      <dsp:spPr>
        <a:xfrm>
          <a:off x="5829472" y="2868946"/>
          <a:ext cx="2084205" cy="13500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ja-JP" sz="700" kern="1200" dirty="0"/>
            <a:t>GP</a:t>
          </a:r>
          <a:r>
            <a:rPr kumimoji="1" lang="ja-JP" altLang="en-US" sz="700" kern="1200" dirty="0"/>
            <a:t>情報調査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700" kern="1200" dirty="0"/>
            <a:t>国内外情報調査（特に日本・アジア）</a:t>
          </a:r>
        </a:p>
      </dsp:txBody>
      <dsp:txXfrm>
        <a:off x="6484391" y="3236126"/>
        <a:ext cx="1399629" cy="953255"/>
      </dsp:txXfrm>
    </dsp:sp>
    <dsp:sp modelId="{BE73A61C-9B79-4A46-B1D9-CC7DA26B4A72}">
      <dsp:nvSpPr>
        <dsp:cNvPr id="0" name=""/>
        <dsp:cNvSpPr/>
      </dsp:nvSpPr>
      <dsp:spPr>
        <a:xfrm>
          <a:off x="2428927" y="2868946"/>
          <a:ext cx="2084205" cy="13500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b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700" kern="1200" dirty="0"/>
            <a:t>ユースケース分析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700" kern="1200" dirty="0"/>
            <a:t>プロモーションツール作成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700" kern="1200" dirty="0"/>
            <a:t>国内メンバ意見交換／</a:t>
          </a:r>
          <a:r>
            <a:rPr kumimoji="1" lang="en-US" altLang="ja-JP" sz="700" kern="1200" dirty="0"/>
            <a:t>GP</a:t>
          </a:r>
          <a:r>
            <a:rPr kumimoji="1" lang="ja-JP" altLang="en-US" sz="700" kern="1200" dirty="0"/>
            <a:t>勧誘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700" kern="1200" dirty="0"/>
            <a:t>国内団体意見交換／協業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700" kern="1200" dirty="0"/>
            <a:t>広報活動（イベント、メディア）</a:t>
          </a:r>
        </a:p>
      </dsp:txBody>
      <dsp:txXfrm>
        <a:off x="2458584" y="3236126"/>
        <a:ext cx="1399629" cy="953255"/>
      </dsp:txXfrm>
    </dsp:sp>
    <dsp:sp modelId="{7853D0B0-D33C-4641-A9F4-19BA170BACC3}">
      <dsp:nvSpPr>
        <dsp:cNvPr id="0" name=""/>
        <dsp:cNvSpPr/>
      </dsp:nvSpPr>
      <dsp:spPr>
        <a:xfrm>
          <a:off x="5829472" y="0"/>
          <a:ext cx="2084205" cy="13500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700" kern="1200" dirty="0"/>
            <a:t>地域ユースケース分析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700" kern="1200" dirty="0"/>
            <a:t>地域要件分析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700" kern="1200" dirty="0"/>
            <a:t>地域戦略策定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700" kern="1200" dirty="0"/>
            <a:t>アジア連携</a:t>
          </a:r>
        </a:p>
      </dsp:txBody>
      <dsp:txXfrm>
        <a:off x="6484391" y="29657"/>
        <a:ext cx="1399629" cy="953255"/>
      </dsp:txXfrm>
    </dsp:sp>
    <dsp:sp modelId="{B4F55657-947A-4136-8A88-18CC88659809}">
      <dsp:nvSpPr>
        <dsp:cNvPr id="0" name=""/>
        <dsp:cNvSpPr/>
      </dsp:nvSpPr>
      <dsp:spPr>
        <a:xfrm>
          <a:off x="2428927" y="0"/>
          <a:ext cx="2084205" cy="13500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ja-JP" sz="700" kern="1200" dirty="0"/>
            <a:t>GP</a:t>
          </a:r>
          <a:r>
            <a:rPr kumimoji="1" lang="ja-JP" altLang="en-US" sz="700" kern="1200" dirty="0"/>
            <a:t>使用分析</a:t>
          </a:r>
        </a:p>
        <a:p>
          <a:pPr marL="57150" lvl="1" indent="-57150" algn="l" defTabSz="311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ja-JP" sz="700" kern="1200" dirty="0"/>
            <a:t>GP-</a:t>
          </a:r>
          <a:r>
            <a:rPr kumimoji="1" lang="ja-JP" altLang="en-US" sz="700" kern="1200" dirty="0"/>
            <a:t>国内技術分析</a:t>
          </a:r>
        </a:p>
      </dsp:txBody>
      <dsp:txXfrm>
        <a:off x="2458584" y="29657"/>
        <a:ext cx="1399629" cy="953255"/>
      </dsp:txXfrm>
    </dsp:sp>
    <dsp:sp modelId="{2362253F-85DE-48CD-AD04-0CAABE671B18}">
      <dsp:nvSpPr>
        <dsp:cNvPr id="0" name=""/>
        <dsp:cNvSpPr/>
      </dsp:nvSpPr>
      <dsp:spPr>
        <a:xfrm>
          <a:off x="3302268" y="240485"/>
          <a:ext cx="1826843" cy="182684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900" kern="1200" dirty="0"/>
            <a:t>分析検討</a:t>
          </a:r>
        </a:p>
      </dsp:txBody>
      <dsp:txXfrm>
        <a:off x="3837338" y="775555"/>
        <a:ext cx="1291773" cy="1291773"/>
      </dsp:txXfrm>
    </dsp:sp>
    <dsp:sp modelId="{64D2F4CC-D364-4B4B-8A4A-2F66A8F0E418}">
      <dsp:nvSpPr>
        <dsp:cNvPr id="0" name=""/>
        <dsp:cNvSpPr/>
      </dsp:nvSpPr>
      <dsp:spPr>
        <a:xfrm rot="5400000">
          <a:off x="5213492" y="240485"/>
          <a:ext cx="1826843" cy="182684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900" kern="1200" dirty="0"/>
            <a:t>戦略企画</a:t>
          </a:r>
        </a:p>
      </dsp:txBody>
      <dsp:txXfrm rot="-5400000">
        <a:off x="5213492" y="775555"/>
        <a:ext cx="1291773" cy="1291773"/>
      </dsp:txXfrm>
    </dsp:sp>
    <dsp:sp modelId="{A888D772-5C6E-4070-9BF3-84517645D379}">
      <dsp:nvSpPr>
        <dsp:cNvPr id="0" name=""/>
        <dsp:cNvSpPr/>
      </dsp:nvSpPr>
      <dsp:spPr>
        <a:xfrm rot="10800000">
          <a:off x="5213492" y="2151709"/>
          <a:ext cx="1826843" cy="182684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900" kern="1200" dirty="0"/>
            <a:t>情報共有</a:t>
          </a:r>
        </a:p>
      </dsp:txBody>
      <dsp:txXfrm rot="10800000">
        <a:off x="5213492" y="2151709"/>
        <a:ext cx="1291773" cy="1291773"/>
      </dsp:txXfrm>
    </dsp:sp>
    <dsp:sp modelId="{A2EA2EED-D560-4AAB-92BF-A3D2C56C90C5}">
      <dsp:nvSpPr>
        <dsp:cNvPr id="0" name=""/>
        <dsp:cNvSpPr/>
      </dsp:nvSpPr>
      <dsp:spPr>
        <a:xfrm rot="16200000">
          <a:off x="3302268" y="2151709"/>
          <a:ext cx="1826843" cy="1826843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2900" kern="1200" dirty="0"/>
            <a:t>普及推進</a:t>
          </a:r>
        </a:p>
      </dsp:txBody>
      <dsp:txXfrm rot="5400000">
        <a:off x="3837338" y="2151709"/>
        <a:ext cx="1291773" cy="1291773"/>
      </dsp:txXfrm>
    </dsp:sp>
    <dsp:sp modelId="{B207689D-4E4B-4302-923F-4D1DF6A52106}">
      <dsp:nvSpPr>
        <dsp:cNvPr id="0" name=""/>
        <dsp:cNvSpPr/>
      </dsp:nvSpPr>
      <dsp:spPr>
        <a:xfrm>
          <a:off x="4855929" y="1729805"/>
          <a:ext cx="630746" cy="548475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265241-E4B6-48EB-898A-4DC0DEC46991}">
      <dsp:nvSpPr>
        <dsp:cNvPr id="0" name=""/>
        <dsp:cNvSpPr/>
      </dsp:nvSpPr>
      <dsp:spPr>
        <a:xfrm rot="10800000">
          <a:off x="4855929" y="1940757"/>
          <a:ext cx="630746" cy="548475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B1A927-CD74-4298-8C55-FCDDDCF374C8}" type="datetimeFigureOut">
              <a:rPr kumimoji="1" lang="ja-JP" altLang="en-US" smtClean="0"/>
              <a:t>2025/5/21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D03318-2EBA-46F8-B597-A8898551F6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585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●おはようございます。本日は、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Cybersecurity Vehicle Forum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にご参加いただき、ありがとうございます。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●私は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GlobalPlatform Japan Task Force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の事務局を務めさせていただいております東芝の石橋と申します。よろしくお願いいたします。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●本フォーラム開催に先立ち、ご挨拶をさせていただきます。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03318-2EBA-46F8-B597-A8898551F68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580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7F54A7B-8C76-4068-9085-8FA08D72E08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732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(Comment by Oracle</a:t>
            </a:r>
            <a:r>
              <a:rPr kumimoji="1" lang="en-US" altLang="ja-JP" baseline="0" dirty="0"/>
              <a:t> Ahn 2024/04</a:t>
            </a:r>
            <a:r>
              <a:rPr kumimoji="1" lang="en-US" altLang="ja-JP" dirty="0"/>
              <a:t>) Typo</a:t>
            </a:r>
            <a:r>
              <a:rPr kumimoji="1" lang="ja-JP" altLang="en-US" dirty="0"/>
              <a:t>修正</a:t>
            </a:r>
            <a:endParaRPr kumimoji="1" lang="en-US" altLang="ja-JP" dirty="0"/>
          </a:p>
          <a:p>
            <a:r>
              <a:rPr kumimoji="1" lang="en-US" altLang="ja-JP" baseline="0" dirty="0"/>
              <a:t> - Requirements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F54A7B-8C76-4068-9085-8FA08D72E08C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11922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68156D-4F4E-4485-B934-EEC550B626C3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24601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D03318-2EBA-46F8-B597-A8898551F682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295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obalplatform.org/" TargetMode="External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D84686-1807-A282-312F-C2BDDB1D2C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FE88B2-0CB6-2C95-878C-F2AAA04DB8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1837" y="2165638"/>
            <a:ext cx="10728325" cy="2167023"/>
          </a:xfrm>
        </p:spPr>
        <p:txBody>
          <a:bodyPr anchor="t"/>
          <a:lstStyle>
            <a:lvl1pPr algn="l">
              <a:lnSpc>
                <a:spcPct val="80000"/>
              </a:lnSpc>
              <a:defRPr sz="8000"/>
            </a:lvl1pPr>
          </a:lstStyle>
          <a:p>
            <a:r>
              <a:rPr lang="en-US"/>
              <a:t>Add presentation title on one or two lines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C09115-DE8D-25A6-610B-54C4F9F7BE8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1837" y="4574766"/>
            <a:ext cx="10728325" cy="1560922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5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Add subtitle here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0EC66EF-C42A-AD33-343F-330D38705CA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74050" y="595909"/>
            <a:ext cx="3186113" cy="226438"/>
          </a:xfrm>
        </p:spPr>
        <p:txBody>
          <a:bodyPr/>
          <a:lstStyle>
            <a:lvl1pPr algn="r"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date</a:t>
            </a:r>
            <a:endParaRPr lang="en-GB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748ABA6-2047-84D2-ACE4-55F12E293F2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71" b="32379"/>
          <a:stretch/>
        </p:blipFill>
        <p:spPr bwMode="auto">
          <a:xfrm>
            <a:off x="404468" y="409560"/>
            <a:ext cx="3634343" cy="1346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7470F4F-39BB-EFB5-DBC2-118F6F93D6FB}"/>
              </a:ext>
            </a:extLst>
          </p:cNvPr>
          <p:cNvSpPr txBox="1"/>
          <p:nvPr userDrawn="1"/>
        </p:nvSpPr>
        <p:spPr>
          <a:xfrm>
            <a:off x="9974580" y="6629400"/>
            <a:ext cx="2167890" cy="165478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l"/>
            <a:r>
              <a:rPr lang="en-US" sz="1000" baseline="0" dirty="0">
                <a:solidFill>
                  <a:schemeClr val="bg1"/>
                </a:solidFill>
              </a:rPr>
              <a:t>© GlobalPlatform 2022</a:t>
            </a:r>
            <a:r>
              <a:rPr lang="en-US" altLang="ja-JP" sz="1000" baseline="0" dirty="0">
                <a:solidFill>
                  <a:schemeClr val="bg1"/>
                </a:solidFill>
              </a:rPr>
              <a:t>5</a:t>
            </a:r>
            <a:r>
              <a:rPr lang="ja-JP" altLang="en-US" sz="1000" baseline="0" dirty="0">
                <a:solidFill>
                  <a:schemeClr val="bg1"/>
                </a:solidFill>
              </a:rPr>
              <a:t> </a:t>
            </a:r>
            <a:r>
              <a:rPr lang="en-US" sz="1000" baseline="0" dirty="0">
                <a:solidFill>
                  <a:schemeClr val="bg1"/>
                </a:solidFill>
              </a:rPr>
              <a:t>| Confidential </a:t>
            </a:r>
          </a:p>
        </p:txBody>
      </p:sp>
    </p:spTree>
    <p:extLst>
      <p:ext uri="{BB962C8B-B14F-4D97-AF65-F5344CB8AC3E}">
        <p14:creationId xmlns:p14="http://schemas.microsoft.com/office/powerpoint/2010/main" val="2793176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7BE1037-89ED-F8D3-110F-10902794B7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523" t="7826" r="2534" b="7826"/>
          <a:stretch/>
        </p:blipFill>
        <p:spPr>
          <a:xfrm rot="5400000">
            <a:off x="-1397279" y="1397279"/>
            <a:ext cx="6857143" cy="406258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213C2F3C-412B-7FCC-0619-6A36B937E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65540" y="1844675"/>
            <a:ext cx="6394623" cy="2017972"/>
          </a:xfrm>
        </p:spPr>
        <p:txBody>
          <a:bodyPr anchor="b"/>
          <a:lstStyle>
            <a:lvl1pPr>
              <a:lnSpc>
                <a:spcPct val="80000"/>
              </a:lnSpc>
              <a:defRPr sz="5000"/>
            </a:lvl1pPr>
          </a:lstStyle>
          <a:p>
            <a:r>
              <a:rPr lang="en-US"/>
              <a:t>Add a bold title on one to three lines</a:t>
            </a:r>
            <a:endParaRPr lang="en-GB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8ABF1BA-EF4C-2EBD-3083-3E1853175FE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5540" y="4072486"/>
            <a:ext cx="6394624" cy="2063202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AA99D35-AA59-6E5B-078E-4603AFEF5B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5312" t="28800" r="12694" b="29879"/>
          <a:stretch/>
        </p:blipFill>
        <p:spPr>
          <a:xfrm>
            <a:off x="108969" y="6135688"/>
            <a:ext cx="1245734" cy="53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085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ummary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7BE1037-89ED-F8D3-110F-10902794B7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523" t="7826" r="2534" b="7826"/>
          <a:stretch/>
        </p:blipFill>
        <p:spPr>
          <a:xfrm rot="5400000">
            <a:off x="-1397279" y="1397279"/>
            <a:ext cx="6857143" cy="406258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213C2F3C-412B-7FCC-0619-6A36B937E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838" y="617220"/>
            <a:ext cx="2598911" cy="5518467"/>
          </a:xfrm>
        </p:spPr>
        <p:txBody>
          <a:bodyPr anchor="t"/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Add title here</a:t>
            </a:r>
            <a:endParaRPr lang="en-GB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8ABF1BA-EF4C-2EBD-3083-3E1853175FE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98516" y="2668136"/>
            <a:ext cx="6661645" cy="3467551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166728-FAA7-EBC5-D605-CF57B584E76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98516" y="1556498"/>
            <a:ext cx="6661645" cy="991988"/>
          </a:xfrm>
        </p:spPr>
        <p:txBody>
          <a:bodyPr/>
          <a:lstStyle>
            <a:lvl1pPr>
              <a:lnSpc>
                <a:spcPct val="90000"/>
              </a:lnSpc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subtitle here one to three lines </a:t>
            </a:r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0EC1F1E-48BC-926A-A516-BEBB649F5C4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5312" t="28800" r="12694" b="29879"/>
          <a:stretch/>
        </p:blipFill>
        <p:spPr>
          <a:xfrm>
            <a:off x="108971" y="6228293"/>
            <a:ext cx="1245734" cy="53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548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ummary &amp;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7BE1037-89ED-F8D3-110F-10902794B7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523" t="7826" r="2534" b="7826"/>
          <a:stretch/>
        </p:blipFill>
        <p:spPr>
          <a:xfrm rot="5400000">
            <a:off x="-1397279" y="1397279"/>
            <a:ext cx="6857143" cy="4062586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213C2F3C-412B-7FCC-0619-6A36B937EA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838" y="1556498"/>
            <a:ext cx="2598911" cy="4579189"/>
          </a:xfrm>
        </p:spPr>
        <p:txBody>
          <a:bodyPr anchor="t"/>
          <a:lstStyle>
            <a:lvl1pPr>
              <a:lnSpc>
                <a:spcPct val="9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/>
              <a:t>Add title here</a:t>
            </a:r>
            <a:endParaRPr lang="en-GB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8ABF1BA-EF4C-2EBD-3083-3E1853175FE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98517" y="2668136"/>
            <a:ext cx="3164206" cy="3467551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166728-FAA7-EBC5-D605-CF57B584E76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98517" y="1556498"/>
            <a:ext cx="3164206" cy="991988"/>
          </a:xfrm>
        </p:spPr>
        <p:txBody>
          <a:bodyPr/>
          <a:lstStyle>
            <a:lvl1pPr>
              <a:lnSpc>
                <a:spcPct val="90000"/>
              </a:lnSpc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subtitle on one or two lines</a:t>
            </a:r>
            <a:endParaRPr lang="en-GB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ED65FDDE-1776-117A-4B2E-ACC17553E258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295957" y="2668136"/>
            <a:ext cx="3164206" cy="3467551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04884BBF-8BB1-2865-BE2F-A7FCA4EFC23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295957" y="1556498"/>
            <a:ext cx="3164206" cy="991988"/>
          </a:xfrm>
        </p:spPr>
        <p:txBody>
          <a:bodyPr/>
          <a:lstStyle>
            <a:lvl1pPr>
              <a:lnSpc>
                <a:spcPct val="90000"/>
              </a:lnSpc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subtitle on one or two lines</a:t>
            </a:r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B13B46B-3E3A-2A01-AE98-615C22B6C62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5312" t="28800" r="12694" b="29879"/>
          <a:stretch/>
        </p:blipFill>
        <p:spPr>
          <a:xfrm>
            <a:off x="108971" y="6228293"/>
            <a:ext cx="1245734" cy="53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2581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ummary &amp; 2 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7BE1037-89ED-F8D3-110F-10902794B7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9034" b="29034"/>
          <a:stretch/>
        </p:blipFill>
        <p:spPr>
          <a:xfrm rot="5400000">
            <a:off x="-2469817" y="2469818"/>
            <a:ext cx="6857143" cy="1917510"/>
          </a:xfrm>
          <a:prstGeom prst="rect">
            <a:avLst/>
          </a:prstGeom>
        </p:spPr>
      </p:pic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8ABF1BA-EF4C-2EBD-3083-3E1853175FE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657880" y="2668136"/>
            <a:ext cx="4159178" cy="3467551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166728-FAA7-EBC5-D605-CF57B584E76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57880" y="1556498"/>
            <a:ext cx="4159178" cy="991988"/>
          </a:xfrm>
        </p:spPr>
        <p:txBody>
          <a:bodyPr/>
          <a:lstStyle>
            <a:lvl1pPr>
              <a:lnSpc>
                <a:spcPct val="90000"/>
              </a:lnSpc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subtitle on one or two lines</a:t>
            </a:r>
            <a:endParaRPr lang="en-GB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56B6A9E9-7F88-6DDA-FC47-962514BDBD13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7300985" y="2668136"/>
            <a:ext cx="4159178" cy="3467551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BBB83D9A-4148-0B6B-F518-54FB7F82534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300985" y="1556498"/>
            <a:ext cx="4159178" cy="991988"/>
          </a:xfrm>
        </p:spPr>
        <p:txBody>
          <a:bodyPr/>
          <a:lstStyle>
            <a:lvl1pPr>
              <a:lnSpc>
                <a:spcPct val="90000"/>
              </a:lnSpc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subtitle on one or two lines</a:t>
            </a:r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893C735-8A11-4801-0162-B4FDF57753E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5312" t="28800" r="12694" b="29879"/>
          <a:stretch/>
        </p:blipFill>
        <p:spPr>
          <a:xfrm>
            <a:off x="108971" y="6228293"/>
            <a:ext cx="1245734" cy="53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0962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page blue L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294B4E6-FFA7-5599-89F8-DA19B2662573}"/>
              </a:ext>
            </a:extLst>
          </p:cNvPr>
          <p:cNvSpPr/>
          <p:nvPr userDrawn="1"/>
        </p:nvSpPr>
        <p:spPr>
          <a:xfrm>
            <a:off x="0" y="-1"/>
            <a:ext cx="6096000" cy="6858001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BB3E5C-DF93-9F0D-4985-72219C0D4E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838" y="528955"/>
            <a:ext cx="4452938" cy="408379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Add title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A4073A-94EA-F636-8DE6-BE71108E6D1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27838" y="528955"/>
            <a:ext cx="4633200" cy="408379"/>
          </a:xfrm>
        </p:spPr>
        <p:txBody>
          <a:bodyPr vert="horz" lIns="0" tIns="0" rIns="0" bIns="0" rtlCol="0" anchor="t">
            <a:noAutofit/>
          </a:bodyPr>
          <a:lstStyle>
            <a:lvl1pPr>
              <a:lnSpc>
                <a:spcPct val="90000"/>
              </a:lnSpc>
              <a:defRPr lang="en-GB" sz="36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/>
              <a:t>Add title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3A50A87-AB74-9918-CB5F-C8CC955E8C7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1284605"/>
            <a:ext cx="4632323" cy="4658650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>
                <a:solidFill>
                  <a:schemeClr val="bg1"/>
                </a:solidFill>
              </a:defRPr>
            </a:lvl1pPr>
            <a:lvl2pPr>
              <a:lnSpc>
                <a:spcPct val="110000"/>
              </a:lnSpc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lnSpc>
                <a:spcPct val="110000"/>
              </a:lnSpc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lnSpc>
                <a:spcPct val="110000"/>
              </a:lnSpc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lnSpc>
                <a:spcPct val="110000"/>
              </a:lnSpc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3346252-804F-DDC3-0B85-AB30FA35D6F9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27837" y="1284605"/>
            <a:ext cx="4633200" cy="4658650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0246BDE-5DE8-1FE1-6F81-54D4F42872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4635" t="22463" b="28344"/>
          <a:stretch/>
        </p:blipFill>
        <p:spPr>
          <a:xfrm>
            <a:off x="95056" y="5943255"/>
            <a:ext cx="1840376" cy="79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2015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page blue R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294B4E6-FFA7-5599-89F8-DA19B2662573}"/>
              </a:ext>
            </a:extLst>
          </p:cNvPr>
          <p:cNvSpPr/>
          <p:nvPr userDrawn="1"/>
        </p:nvSpPr>
        <p:spPr>
          <a:xfrm>
            <a:off x="6096001" y="-1"/>
            <a:ext cx="6096000" cy="685800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2C175241-6C4B-46C9-52A0-6F4DD079E8C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26961" y="426085"/>
            <a:ext cx="4633200" cy="408379"/>
          </a:xfrm>
        </p:spPr>
        <p:txBody>
          <a:bodyPr vert="horz" lIns="0" tIns="0" rIns="0" bIns="0" rtlCol="0" anchor="t">
            <a:noAutofit/>
          </a:bodyPr>
          <a:lstStyle>
            <a:lvl1pPr>
              <a:defRPr lang="en-GB" sz="3600" b="1" dirty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/>
              <a:t>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9C26239-079C-3460-FD4C-674B3966848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1181735"/>
            <a:ext cx="4633200" cy="4819461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600"/>
              </a:spcBef>
              <a:defRPr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600"/>
              </a:spcBef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600"/>
              </a:spcBef>
              <a:defRPr>
                <a:solidFill>
                  <a:schemeClr val="tx1"/>
                </a:solidFill>
              </a:defRPr>
            </a:lvl4pPr>
            <a:lvl5pPr>
              <a:lnSpc>
                <a:spcPct val="110000"/>
              </a:lnSpc>
              <a:spcBef>
                <a:spcPts val="600"/>
              </a:spcBef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BB3E5C-DF93-9F0D-4985-72219C0D4E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838" y="426085"/>
            <a:ext cx="4633200" cy="40837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Add title</a:t>
            </a:r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740008-A0DC-AB81-8437-74C02E40D8EE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26961" y="1181735"/>
            <a:ext cx="4633200" cy="4819461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>
                <a:solidFill>
                  <a:schemeClr val="bg1"/>
                </a:solidFill>
              </a:defRPr>
            </a:lvl1pPr>
            <a:lvl2pPr>
              <a:lnSpc>
                <a:spcPct val="110000"/>
              </a:lnSpc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lnSpc>
                <a:spcPct val="110000"/>
              </a:lnSpc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lnSpc>
                <a:spcPct val="110000"/>
              </a:lnSpc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lnSpc>
                <a:spcPct val="110000"/>
              </a:lnSpc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C8DE1D8-09C5-703E-BA47-83FB4FBFD592}"/>
              </a:ext>
            </a:extLst>
          </p:cNvPr>
          <p:cNvCxnSpPr>
            <a:cxnSpLocks/>
          </p:cNvCxnSpPr>
          <p:nvPr userDrawn="1"/>
        </p:nvCxnSpPr>
        <p:spPr>
          <a:xfrm>
            <a:off x="11351359" y="6453022"/>
            <a:ext cx="66252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519B8243-1F04-E684-004F-B2060D1A6D19}"/>
              </a:ext>
            </a:extLst>
          </p:cNvPr>
          <p:cNvSpPr txBox="1"/>
          <p:nvPr userDrawn="1"/>
        </p:nvSpPr>
        <p:spPr>
          <a:xfrm>
            <a:off x="11175183" y="6580505"/>
            <a:ext cx="792985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FFD140E-A966-4FF3-A473-8123A156C185}" type="slidenum">
              <a:rPr lang="en-GB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GB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981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HS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294B4E6-FFA7-5599-89F8-DA19B2662573}"/>
              </a:ext>
            </a:extLst>
          </p:cNvPr>
          <p:cNvSpPr/>
          <p:nvPr userDrawn="1"/>
        </p:nvSpPr>
        <p:spPr>
          <a:xfrm>
            <a:off x="0" y="-1"/>
            <a:ext cx="4032913" cy="685800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A6BCE418-77DB-FD90-703B-C3DF71C8E3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8870" y="471805"/>
            <a:ext cx="6654466" cy="40837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Add title</a:t>
            </a:r>
            <a:endParaRPr lang="en-GB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2C175241-6C4B-46C9-52A0-6F4DD079E8C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1837" y="502920"/>
            <a:ext cx="2569238" cy="5632767"/>
          </a:xfrm>
        </p:spPr>
        <p:txBody>
          <a:bodyPr/>
          <a:lstStyle>
            <a:lvl1pPr>
              <a:lnSpc>
                <a:spcPct val="90000"/>
              </a:lnSpc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text here</a:t>
            </a:r>
            <a:endParaRPr lang="en-GB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F397FA9-7F76-AAB0-6230-0B2D03D096B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98870" y="1227454"/>
            <a:ext cx="6654466" cy="4908233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22A652F-7DA1-4165-E716-9F10055323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5312" t="28800" r="12694" b="29879"/>
          <a:stretch/>
        </p:blipFill>
        <p:spPr>
          <a:xfrm>
            <a:off x="108971" y="6228293"/>
            <a:ext cx="1245734" cy="53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1095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RHS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ACE5933-1C6B-F571-4B0C-10721A74F981}"/>
              </a:ext>
            </a:extLst>
          </p:cNvPr>
          <p:cNvSpPr/>
          <p:nvPr userDrawn="1"/>
        </p:nvSpPr>
        <p:spPr>
          <a:xfrm>
            <a:off x="6096000" y="0"/>
            <a:ext cx="4132997" cy="10890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94B4E6-FFA7-5599-89F8-DA19B2662573}"/>
              </a:ext>
            </a:extLst>
          </p:cNvPr>
          <p:cNvSpPr/>
          <p:nvPr userDrawn="1"/>
        </p:nvSpPr>
        <p:spPr>
          <a:xfrm>
            <a:off x="8159087" y="-1"/>
            <a:ext cx="4032913" cy="685800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CD6FA-6FC8-C773-1387-E31429E5660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1238884"/>
            <a:ext cx="6654466" cy="4761866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B42BF06-D402-0AEC-B09D-C8268D27C86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890925" y="1261266"/>
            <a:ext cx="2569238" cy="4739477"/>
          </a:xfrm>
        </p:spPr>
        <p:txBody>
          <a:bodyPr/>
          <a:lstStyle>
            <a:lvl1pPr>
              <a:lnSpc>
                <a:spcPct val="90000"/>
              </a:lnSpc>
              <a:defRPr sz="32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text here</a:t>
            </a:r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1D1D8DEB-36AC-EB03-D060-1B6EE6DC7E9F}"/>
              </a:ext>
            </a:extLst>
          </p:cNvPr>
          <p:cNvCxnSpPr>
            <a:cxnSpLocks/>
          </p:cNvCxnSpPr>
          <p:nvPr userDrawn="1"/>
        </p:nvCxnSpPr>
        <p:spPr>
          <a:xfrm>
            <a:off x="11405156" y="6407302"/>
            <a:ext cx="66252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065E96E-DA2E-C078-3CB5-3AF6DD5CD0E9}"/>
              </a:ext>
            </a:extLst>
          </p:cNvPr>
          <p:cNvSpPr txBox="1"/>
          <p:nvPr userDrawn="1"/>
        </p:nvSpPr>
        <p:spPr>
          <a:xfrm>
            <a:off x="11239931" y="6561156"/>
            <a:ext cx="792985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FFD140E-A966-4FF3-A473-8123A156C185}" type="slidenum">
              <a:rPr lang="en-GB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GB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A0F5AC0D-EF21-D346-0CD1-39EB33057103}"/>
              </a:ext>
            </a:extLst>
          </p:cNvPr>
          <p:cNvSpPr txBox="1">
            <a:spLocks/>
          </p:cNvSpPr>
          <p:nvPr userDrawn="1"/>
        </p:nvSpPr>
        <p:spPr>
          <a:xfrm>
            <a:off x="731838" y="608965"/>
            <a:ext cx="6654466" cy="4083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accent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18926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66B307-27EF-F71B-A5B4-56313377D74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1838" y="5696761"/>
            <a:ext cx="3430728" cy="190714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Add caption</a:t>
            </a:r>
            <a:endParaRPr lang="en-GB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65406C5-7691-1B9D-2965-7BAD89517D8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31838" y="780415"/>
            <a:ext cx="3430728" cy="4738569"/>
          </a:xfrm>
          <a:solidFill>
            <a:schemeClr val="bg2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15" name="Picture Placeholder 13">
            <a:extLst>
              <a:ext uri="{FF2B5EF4-FFF2-40B4-BE49-F238E27FC236}">
                <a16:creationId xmlns:a16="http://schemas.microsoft.com/office/drawing/2014/main" id="{7DF4C95E-FF25-A632-1EFD-17ADD1E090F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80636" y="780415"/>
            <a:ext cx="3430728" cy="4738569"/>
          </a:xfrm>
          <a:solidFill>
            <a:schemeClr val="bg2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16" name="Picture Placeholder 13">
            <a:extLst>
              <a:ext uri="{FF2B5EF4-FFF2-40B4-BE49-F238E27FC236}">
                <a16:creationId xmlns:a16="http://schemas.microsoft.com/office/drawing/2014/main" id="{217DBACB-D4FA-C7F6-F30E-D282C2AC354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029434" y="780415"/>
            <a:ext cx="3430728" cy="4738569"/>
          </a:xfrm>
          <a:solidFill>
            <a:schemeClr val="bg2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F938B753-98D0-5AB9-1683-3A0525076E2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80636" y="5696761"/>
            <a:ext cx="3430728" cy="190714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Add caption</a:t>
            </a:r>
            <a:endParaRPr lang="en-GB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C9EAC994-80C3-D48A-20F6-505B955A137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29434" y="5696761"/>
            <a:ext cx="3430728" cy="190714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Add caption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5865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s &amp;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3">
            <a:extLst>
              <a:ext uri="{FF2B5EF4-FFF2-40B4-BE49-F238E27FC236}">
                <a16:creationId xmlns:a16="http://schemas.microsoft.com/office/drawing/2014/main" id="{7DF4C95E-FF25-A632-1EFD-17ADD1E090F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80636" y="700405"/>
            <a:ext cx="3430728" cy="4738569"/>
          </a:xfrm>
          <a:solidFill>
            <a:schemeClr val="bg2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16" name="Picture Placeholder 13">
            <a:extLst>
              <a:ext uri="{FF2B5EF4-FFF2-40B4-BE49-F238E27FC236}">
                <a16:creationId xmlns:a16="http://schemas.microsoft.com/office/drawing/2014/main" id="{217DBACB-D4FA-C7F6-F30E-D282C2AC354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029434" y="700405"/>
            <a:ext cx="3430728" cy="4738569"/>
          </a:xfrm>
          <a:solidFill>
            <a:schemeClr val="bg2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F938B753-98D0-5AB9-1683-3A0525076E2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80636" y="5616751"/>
            <a:ext cx="3430728" cy="190714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Add caption</a:t>
            </a:r>
            <a:endParaRPr lang="en-GB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C9EAC994-80C3-D48A-20F6-505B955A137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29434" y="5616751"/>
            <a:ext cx="3430728" cy="190714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Add caption</a:t>
            </a:r>
            <a:endParaRPr lang="en-GB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10E3C6D-48FA-A2FD-F975-D626B2C6334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9" y="700405"/>
            <a:ext cx="3430727" cy="5046663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641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D84686-1807-A282-312F-C2BDDB1D2C7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FE88B2-0CB6-2C95-878C-F2AAA04DB8F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31837" y="2165638"/>
            <a:ext cx="10728325" cy="2167023"/>
          </a:xfrm>
        </p:spPr>
        <p:txBody>
          <a:bodyPr anchor="t"/>
          <a:lstStyle>
            <a:lvl1pPr algn="l">
              <a:lnSpc>
                <a:spcPct val="80000"/>
              </a:lnSpc>
              <a:defRPr sz="8000">
                <a:solidFill>
                  <a:schemeClr val="accent1"/>
                </a:solidFill>
              </a:defRPr>
            </a:lvl1pPr>
          </a:lstStyle>
          <a:p>
            <a:r>
              <a:rPr lang="en-US"/>
              <a:t>Add section title on one or two lines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C09115-DE8D-25A6-610B-54C4F9F7BE8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31837" y="4574766"/>
            <a:ext cx="10728325" cy="1560922"/>
          </a:xfrm>
        </p:spPr>
        <p:txBody>
          <a:bodyPr/>
          <a:lstStyle>
            <a:lvl1pPr marL="0" indent="0" algn="l">
              <a:lnSpc>
                <a:spcPct val="90000"/>
              </a:lnSpc>
              <a:buNone/>
              <a:defRPr sz="5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Add optional subtitle here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5F1C892-4CCD-BD63-B931-29593B8159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4635" t="22463" b="28344"/>
          <a:stretch/>
        </p:blipFill>
        <p:spPr>
          <a:xfrm>
            <a:off x="558042" y="138116"/>
            <a:ext cx="4131005" cy="1785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60851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s, content &amp; titl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3">
            <a:extLst>
              <a:ext uri="{FF2B5EF4-FFF2-40B4-BE49-F238E27FC236}">
                <a16:creationId xmlns:a16="http://schemas.microsoft.com/office/drawing/2014/main" id="{7DF4C95E-FF25-A632-1EFD-17ADD1E090F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80636" y="1364615"/>
            <a:ext cx="3430728" cy="3982919"/>
          </a:xfrm>
          <a:solidFill>
            <a:schemeClr val="bg2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16" name="Picture Placeholder 13">
            <a:extLst>
              <a:ext uri="{FF2B5EF4-FFF2-40B4-BE49-F238E27FC236}">
                <a16:creationId xmlns:a16="http://schemas.microsoft.com/office/drawing/2014/main" id="{217DBACB-D4FA-C7F6-F30E-D282C2AC354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029434" y="1364615"/>
            <a:ext cx="3430728" cy="3982919"/>
          </a:xfrm>
          <a:solidFill>
            <a:schemeClr val="bg2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F938B753-98D0-5AB9-1683-3A0525076E2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380636" y="5525311"/>
            <a:ext cx="3430728" cy="190714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Add caption</a:t>
            </a:r>
            <a:endParaRPr lang="en-GB"/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C9EAC994-80C3-D48A-20F6-505B955A137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29434" y="5525311"/>
            <a:ext cx="3430728" cy="190714"/>
          </a:xfrm>
        </p:spPr>
        <p:txBody>
          <a:bodyPr/>
          <a:lstStyle>
            <a:lvl1pPr>
              <a:defRPr sz="1100"/>
            </a:lvl1pPr>
          </a:lstStyle>
          <a:p>
            <a:pPr lvl="0"/>
            <a:r>
              <a:rPr lang="en-US"/>
              <a:t>Add caption</a:t>
            </a:r>
            <a:endParaRPr lang="en-GB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10E3C6D-48FA-A2FD-F975-D626B2C6334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9" y="1364615"/>
            <a:ext cx="3430727" cy="4291013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CBEBBAE-24F0-91EB-8569-88AEA4CCD3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838" y="608965"/>
            <a:ext cx="10728324" cy="40837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009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s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65406C5-7691-1B9D-2965-7BAD89517D8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31838" y="1296034"/>
            <a:ext cx="3313087" cy="2152343"/>
          </a:xfrm>
          <a:solidFill>
            <a:schemeClr val="bg2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BB96D5A-0135-9938-FF00-D449DAAE67B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9" y="3622221"/>
            <a:ext cx="3313087" cy="1964827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3ED5681-E103-969B-D2D5-369283A5B63D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439458" y="3622221"/>
            <a:ext cx="3313087" cy="1964827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CE8ED2F-956B-E500-46EC-647994EDC029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147076" y="3622221"/>
            <a:ext cx="3313087" cy="1964827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6" name="Picture Placeholder 13">
            <a:extLst>
              <a:ext uri="{FF2B5EF4-FFF2-40B4-BE49-F238E27FC236}">
                <a16:creationId xmlns:a16="http://schemas.microsoft.com/office/drawing/2014/main" id="{782878E7-6F83-8BFA-DE09-F029D1EB03B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39458" y="1296034"/>
            <a:ext cx="3313087" cy="2152343"/>
          </a:xfrm>
          <a:solidFill>
            <a:schemeClr val="bg2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7" name="Picture Placeholder 13">
            <a:extLst>
              <a:ext uri="{FF2B5EF4-FFF2-40B4-BE49-F238E27FC236}">
                <a16:creationId xmlns:a16="http://schemas.microsoft.com/office/drawing/2014/main" id="{7D881651-A7A1-1F9A-27E2-5CEE24E9BCB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147076" y="1296034"/>
            <a:ext cx="3313087" cy="2152343"/>
          </a:xfrm>
          <a:solidFill>
            <a:schemeClr val="bg2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DD0EBD0-7DDA-417F-96AB-C80335239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838" y="608965"/>
            <a:ext cx="10728324" cy="40837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7659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ic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65406C5-7691-1B9D-2965-7BAD89517D8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31838" y="1570355"/>
            <a:ext cx="5184774" cy="2541278"/>
          </a:xfrm>
          <a:solidFill>
            <a:schemeClr val="bg2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BB96D5A-0135-9938-FF00-D449DAAE67B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9" y="4285477"/>
            <a:ext cx="5184774" cy="1575891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3" name="Picture Placeholder 13">
            <a:extLst>
              <a:ext uri="{FF2B5EF4-FFF2-40B4-BE49-F238E27FC236}">
                <a16:creationId xmlns:a16="http://schemas.microsoft.com/office/drawing/2014/main" id="{FAFD9F1E-F730-85BA-5945-C59925A0365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275389" y="1570355"/>
            <a:ext cx="5184774" cy="2541278"/>
          </a:xfrm>
          <a:solidFill>
            <a:schemeClr val="bg2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2258C0B-4574-3F9B-2607-3E20B9E075BC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275390" y="4285477"/>
            <a:ext cx="5184774" cy="1575891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0C0AC4C1-EF89-6A5E-C04F-AE75D89AD204}"/>
              </a:ext>
            </a:extLst>
          </p:cNvPr>
          <p:cNvSpPr txBox="1">
            <a:spLocks/>
          </p:cNvSpPr>
          <p:nvPr userDrawn="1"/>
        </p:nvSpPr>
        <p:spPr>
          <a:xfrm>
            <a:off x="731838" y="608965"/>
            <a:ext cx="10728324" cy="4083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accent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17145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865406C5-7691-1B9D-2965-7BAD89517D8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75388" y="1536064"/>
            <a:ext cx="5184774" cy="4291013"/>
          </a:xfrm>
          <a:solidFill>
            <a:schemeClr val="bg2"/>
          </a:solidFill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picture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BB96D5A-0135-9938-FF00-D449DAAE67B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9" y="1536065"/>
            <a:ext cx="5184774" cy="4291014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94E1CF4-DEFF-9442-96AC-372394D2AFBA}"/>
              </a:ext>
            </a:extLst>
          </p:cNvPr>
          <p:cNvSpPr txBox="1">
            <a:spLocks/>
          </p:cNvSpPr>
          <p:nvPr userDrawn="1"/>
        </p:nvSpPr>
        <p:spPr>
          <a:xfrm>
            <a:off x="731838" y="608965"/>
            <a:ext cx="10728324" cy="4083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kern="1200">
                <a:solidFill>
                  <a:schemeClr val="accent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Add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92074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EB20995-412A-1301-0867-423548B4E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7826" b="7826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E26C06E-7E06-D40D-DE4E-10C3F420FEA8}"/>
              </a:ext>
            </a:extLst>
          </p:cNvPr>
          <p:cNvSpPr/>
          <p:nvPr userDrawn="1"/>
        </p:nvSpPr>
        <p:spPr>
          <a:xfrm>
            <a:off x="8724773" y="6032304"/>
            <a:ext cx="214786" cy="210395"/>
          </a:xfrm>
          <a:custGeom>
            <a:avLst/>
            <a:gdLst>
              <a:gd name="connsiteX0" fmla="*/ 199168 w 316801"/>
              <a:gd name="connsiteY0" fmla="*/ 0 h 310324"/>
              <a:gd name="connsiteX1" fmla="*/ 316801 w 316801"/>
              <a:gd name="connsiteY1" fmla="*/ 155162 h 310324"/>
              <a:gd name="connsiteX2" fmla="*/ 199168 w 316801"/>
              <a:gd name="connsiteY2" fmla="*/ 310325 h 310324"/>
              <a:gd name="connsiteX3" fmla="*/ 168688 w 316801"/>
              <a:gd name="connsiteY3" fmla="*/ 310325 h 310324"/>
              <a:gd name="connsiteX4" fmla="*/ 223171 w 316801"/>
              <a:gd name="connsiteY4" fmla="*/ 238411 h 310324"/>
              <a:gd name="connsiteX5" fmla="*/ 276797 w 316801"/>
              <a:gd name="connsiteY5" fmla="*/ 168212 h 310324"/>
              <a:gd name="connsiteX6" fmla="*/ 0 w 316801"/>
              <a:gd name="connsiteY6" fmla="*/ 168212 h 310324"/>
              <a:gd name="connsiteX7" fmla="*/ 0 w 316801"/>
              <a:gd name="connsiteY7" fmla="*/ 142018 h 310324"/>
              <a:gd name="connsiteX8" fmla="*/ 276701 w 316801"/>
              <a:gd name="connsiteY8" fmla="*/ 142018 h 310324"/>
              <a:gd name="connsiteX9" fmla="*/ 223076 w 316801"/>
              <a:gd name="connsiteY9" fmla="*/ 71819 h 310324"/>
              <a:gd name="connsiteX10" fmla="*/ 168593 w 316801"/>
              <a:gd name="connsiteY10" fmla="*/ 0 h 310324"/>
              <a:gd name="connsiteX11" fmla="*/ 199073 w 316801"/>
              <a:gd name="connsiteY11" fmla="*/ 0 h 310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6801" h="310324">
                <a:moveTo>
                  <a:pt x="199168" y="0"/>
                </a:moveTo>
                <a:lnTo>
                  <a:pt x="316801" y="155162"/>
                </a:lnTo>
                <a:lnTo>
                  <a:pt x="199168" y="310325"/>
                </a:lnTo>
                <a:lnTo>
                  <a:pt x="168688" y="310325"/>
                </a:lnTo>
                <a:lnTo>
                  <a:pt x="223171" y="238411"/>
                </a:lnTo>
                <a:lnTo>
                  <a:pt x="276797" y="168212"/>
                </a:lnTo>
                <a:lnTo>
                  <a:pt x="0" y="168212"/>
                </a:lnTo>
                <a:lnTo>
                  <a:pt x="0" y="142018"/>
                </a:lnTo>
                <a:lnTo>
                  <a:pt x="276701" y="142018"/>
                </a:lnTo>
                <a:lnTo>
                  <a:pt x="223076" y="71819"/>
                </a:lnTo>
                <a:lnTo>
                  <a:pt x="168593" y="0"/>
                </a:lnTo>
                <a:lnTo>
                  <a:pt x="199073" y="0"/>
                </a:lnTo>
                <a:close/>
              </a:path>
            </a:pathLst>
          </a:custGeom>
          <a:solidFill>
            <a:srgbClr val="0588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sp>
        <p:nvSpPr>
          <p:cNvPr id="35" name="Freeform: Shape 34">
            <a:hlinkClick r:id="rId3"/>
            <a:extLst>
              <a:ext uri="{FF2B5EF4-FFF2-40B4-BE49-F238E27FC236}">
                <a16:creationId xmlns:a16="http://schemas.microsoft.com/office/drawing/2014/main" id="{38C0D867-90D1-AA7C-7969-67498AAA34A3}"/>
              </a:ext>
            </a:extLst>
          </p:cNvPr>
          <p:cNvSpPr/>
          <p:nvPr userDrawn="1"/>
        </p:nvSpPr>
        <p:spPr>
          <a:xfrm>
            <a:off x="8976367" y="6032304"/>
            <a:ext cx="2483796" cy="272648"/>
          </a:xfrm>
          <a:custGeom>
            <a:avLst/>
            <a:gdLst>
              <a:gd name="connsiteX0" fmla="*/ 2943702 w 3663506"/>
              <a:gd name="connsiteY0" fmla="*/ 276225 h 402145"/>
              <a:gd name="connsiteX1" fmla="*/ 2982469 w 3663506"/>
              <a:gd name="connsiteY1" fmla="*/ 276225 h 402145"/>
              <a:gd name="connsiteX2" fmla="*/ 2982469 w 3663506"/>
              <a:gd name="connsiteY2" fmla="*/ 310229 h 402145"/>
              <a:gd name="connsiteX3" fmla="*/ 2943702 w 3663506"/>
              <a:gd name="connsiteY3" fmla="*/ 310229 h 402145"/>
              <a:gd name="connsiteX4" fmla="*/ 1753172 w 3663506"/>
              <a:gd name="connsiteY4" fmla="*/ 189071 h 402145"/>
              <a:gd name="connsiteX5" fmla="*/ 1734884 w 3663506"/>
              <a:gd name="connsiteY5" fmla="*/ 195167 h 402145"/>
              <a:gd name="connsiteX6" fmla="*/ 1672591 w 3663506"/>
              <a:gd name="connsiteY6" fmla="*/ 204311 h 402145"/>
              <a:gd name="connsiteX7" fmla="*/ 1620775 w 3663506"/>
              <a:gd name="connsiteY7" fmla="*/ 250507 h 402145"/>
              <a:gd name="connsiteX8" fmla="*/ 1635158 w 3663506"/>
              <a:gd name="connsiteY8" fmla="*/ 282987 h 402145"/>
              <a:gd name="connsiteX9" fmla="*/ 1675258 w 3663506"/>
              <a:gd name="connsiteY9" fmla="*/ 294989 h 402145"/>
              <a:gd name="connsiteX10" fmla="*/ 1728598 w 3663506"/>
              <a:gd name="connsiteY10" fmla="*/ 277558 h 402145"/>
              <a:gd name="connsiteX11" fmla="*/ 1753172 w 3663506"/>
              <a:gd name="connsiteY11" fmla="*/ 230505 h 402145"/>
              <a:gd name="connsiteX12" fmla="*/ 1040321 w 3663506"/>
              <a:gd name="connsiteY12" fmla="*/ 189071 h 402145"/>
              <a:gd name="connsiteX13" fmla="*/ 1022033 w 3663506"/>
              <a:gd name="connsiteY13" fmla="*/ 195167 h 402145"/>
              <a:gd name="connsiteX14" fmla="*/ 959740 w 3663506"/>
              <a:gd name="connsiteY14" fmla="*/ 204311 h 402145"/>
              <a:gd name="connsiteX15" fmla="*/ 907924 w 3663506"/>
              <a:gd name="connsiteY15" fmla="*/ 250507 h 402145"/>
              <a:gd name="connsiteX16" fmla="*/ 922306 w 3663506"/>
              <a:gd name="connsiteY16" fmla="*/ 282987 h 402145"/>
              <a:gd name="connsiteX17" fmla="*/ 962407 w 3663506"/>
              <a:gd name="connsiteY17" fmla="*/ 294989 h 402145"/>
              <a:gd name="connsiteX18" fmla="*/ 1015747 w 3663506"/>
              <a:gd name="connsiteY18" fmla="*/ 277558 h 402145"/>
              <a:gd name="connsiteX19" fmla="*/ 1040321 w 3663506"/>
              <a:gd name="connsiteY19" fmla="*/ 230505 h 402145"/>
              <a:gd name="connsiteX20" fmla="*/ 3561970 w 3663506"/>
              <a:gd name="connsiteY20" fmla="*/ 103251 h 402145"/>
              <a:gd name="connsiteX21" fmla="*/ 3508344 w 3663506"/>
              <a:gd name="connsiteY21" fmla="*/ 127253 h 402145"/>
              <a:gd name="connsiteX22" fmla="*/ 3488723 w 3663506"/>
              <a:gd name="connsiteY22" fmla="*/ 195262 h 402145"/>
              <a:gd name="connsiteX23" fmla="*/ 3508344 w 3663506"/>
              <a:gd name="connsiteY23" fmla="*/ 266033 h 402145"/>
              <a:gd name="connsiteX24" fmla="*/ 3561970 w 3663506"/>
              <a:gd name="connsiteY24" fmla="*/ 292417 h 402145"/>
              <a:gd name="connsiteX25" fmla="*/ 3616643 w 3663506"/>
              <a:gd name="connsiteY25" fmla="*/ 266318 h 402145"/>
              <a:gd name="connsiteX26" fmla="*/ 3616643 w 3663506"/>
              <a:gd name="connsiteY26" fmla="*/ 266223 h 402145"/>
              <a:gd name="connsiteX27" fmla="*/ 3637313 w 3663506"/>
              <a:gd name="connsiteY27" fmla="*/ 196024 h 402145"/>
              <a:gd name="connsiteX28" fmla="*/ 3616834 w 3663506"/>
              <a:gd name="connsiteY28" fmla="*/ 127634 h 402145"/>
              <a:gd name="connsiteX29" fmla="*/ 3561970 w 3663506"/>
              <a:gd name="connsiteY29" fmla="*/ 103251 h 402145"/>
              <a:gd name="connsiteX30" fmla="*/ 1346550 w 3663506"/>
              <a:gd name="connsiteY30" fmla="*/ 103251 h 402145"/>
              <a:gd name="connsiteX31" fmla="*/ 1291876 w 3663506"/>
              <a:gd name="connsiteY31" fmla="*/ 127825 h 402145"/>
              <a:gd name="connsiteX32" fmla="*/ 1271207 w 3663506"/>
              <a:gd name="connsiteY32" fmla="*/ 196024 h 402145"/>
              <a:gd name="connsiteX33" fmla="*/ 1291876 w 3663506"/>
              <a:gd name="connsiteY33" fmla="*/ 266223 h 402145"/>
              <a:gd name="connsiteX34" fmla="*/ 1346550 w 3663506"/>
              <a:gd name="connsiteY34" fmla="*/ 292322 h 402145"/>
              <a:gd name="connsiteX35" fmla="*/ 1399890 w 3663506"/>
              <a:gd name="connsiteY35" fmla="*/ 265556 h 402145"/>
              <a:gd name="connsiteX36" fmla="*/ 1399985 w 3663506"/>
              <a:gd name="connsiteY36" fmla="*/ 265556 h 402145"/>
              <a:gd name="connsiteX37" fmla="*/ 1419797 w 3663506"/>
              <a:gd name="connsiteY37" fmla="*/ 193833 h 402145"/>
              <a:gd name="connsiteX38" fmla="*/ 1400366 w 3663506"/>
              <a:gd name="connsiteY38" fmla="*/ 126968 h 402145"/>
              <a:gd name="connsiteX39" fmla="*/ 1346550 w 3663506"/>
              <a:gd name="connsiteY39" fmla="*/ 103251 h 402145"/>
              <a:gd name="connsiteX40" fmla="*/ 734759 w 3663506"/>
              <a:gd name="connsiteY40" fmla="*/ 103251 h 402145"/>
              <a:gd name="connsiteX41" fmla="*/ 680085 w 3663506"/>
              <a:gd name="connsiteY41" fmla="*/ 127826 h 402145"/>
              <a:gd name="connsiteX42" fmla="*/ 659416 w 3663506"/>
              <a:gd name="connsiteY42" fmla="*/ 196025 h 402145"/>
              <a:gd name="connsiteX43" fmla="*/ 680085 w 3663506"/>
              <a:gd name="connsiteY43" fmla="*/ 266224 h 402145"/>
              <a:gd name="connsiteX44" fmla="*/ 734759 w 3663506"/>
              <a:gd name="connsiteY44" fmla="*/ 292322 h 402145"/>
              <a:gd name="connsiteX45" fmla="*/ 788099 w 3663506"/>
              <a:gd name="connsiteY45" fmla="*/ 265557 h 402145"/>
              <a:gd name="connsiteX46" fmla="*/ 788194 w 3663506"/>
              <a:gd name="connsiteY46" fmla="*/ 265557 h 402145"/>
              <a:gd name="connsiteX47" fmla="*/ 808006 w 3663506"/>
              <a:gd name="connsiteY47" fmla="*/ 193834 h 402145"/>
              <a:gd name="connsiteX48" fmla="*/ 788575 w 3663506"/>
              <a:gd name="connsiteY48" fmla="*/ 126968 h 402145"/>
              <a:gd name="connsiteX49" fmla="*/ 734759 w 3663506"/>
              <a:gd name="connsiteY49" fmla="*/ 103251 h 402145"/>
              <a:gd name="connsiteX50" fmla="*/ 99441 w 3663506"/>
              <a:gd name="connsiteY50" fmla="*/ 103251 h 402145"/>
              <a:gd name="connsiteX51" fmla="*/ 45815 w 3663506"/>
              <a:gd name="connsiteY51" fmla="*/ 127253 h 402145"/>
              <a:gd name="connsiteX52" fmla="*/ 26194 w 3663506"/>
              <a:gd name="connsiteY52" fmla="*/ 195262 h 402145"/>
              <a:gd name="connsiteX53" fmla="*/ 45815 w 3663506"/>
              <a:gd name="connsiteY53" fmla="*/ 266033 h 402145"/>
              <a:gd name="connsiteX54" fmla="*/ 99441 w 3663506"/>
              <a:gd name="connsiteY54" fmla="*/ 292417 h 402145"/>
              <a:gd name="connsiteX55" fmla="*/ 154115 w 3663506"/>
              <a:gd name="connsiteY55" fmla="*/ 266318 h 402145"/>
              <a:gd name="connsiteX56" fmla="*/ 154115 w 3663506"/>
              <a:gd name="connsiteY56" fmla="*/ 266223 h 402145"/>
              <a:gd name="connsiteX57" fmla="*/ 174784 w 3663506"/>
              <a:gd name="connsiteY57" fmla="*/ 196024 h 402145"/>
              <a:gd name="connsiteX58" fmla="*/ 154305 w 3663506"/>
              <a:gd name="connsiteY58" fmla="*/ 127634 h 402145"/>
              <a:gd name="connsiteX59" fmla="*/ 99441 w 3663506"/>
              <a:gd name="connsiteY59" fmla="*/ 103251 h 402145"/>
              <a:gd name="connsiteX60" fmla="*/ 3149347 w 3663506"/>
              <a:gd name="connsiteY60" fmla="*/ 101917 h 402145"/>
              <a:gd name="connsiteX61" fmla="*/ 3091435 w 3663506"/>
              <a:gd name="connsiteY61" fmla="*/ 127825 h 402145"/>
              <a:gd name="connsiteX62" fmla="*/ 3070099 w 3663506"/>
              <a:gd name="connsiteY62" fmla="*/ 197739 h 402145"/>
              <a:gd name="connsiteX63" fmla="*/ 3091625 w 3663506"/>
              <a:gd name="connsiteY63" fmla="*/ 267652 h 402145"/>
              <a:gd name="connsiteX64" fmla="*/ 3149347 w 3663506"/>
              <a:gd name="connsiteY64" fmla="*/ 293560 h 402145"/>
              <a:gd name="connsiteX65" fmla="*/ 3207259 w 3663506"/>
              <a:gd name="connsiteY65" fmla="*/ 267367 h 402145"/>
              <a:gd name="connsiteX66" fmla="*/ 3207259 w 3663506"/>
              <a:gd name="connsiteY66" fmla="*/ 267557 h 402145"/>
              <a:gd name="connsiteX67" fmla="*/ 3228595 w 3663506"/>
              <a:gd name="connsiteY67" fmla="*/ 196977 h 402145"/>
              <a:gd name="connsiteX68" fmla="*/ 3207259 w 3663506"/>
              <a:gd name="connsiteY68" fmla="*/ 127444 h 402145"/>
              <a:gd name="connsiteX69" fmla="*/ 3149347 w 3663506"/>
              <a:gd name="connsiteY69" fmla="*/ 101917 h 402145"/>
              <a:gd name="connsiteX70" fmla="*/ 2240376 w 3663506"/>
              <a:gd name="connsiteY70" fmla="*/ 101917 h 402145"/>
              <a:gd name="connsiteX71" fmla="*/ 2182464 w 3663506"/>
              <a:gd name="connsiteY71" fmla="*/ 127825 h 402145"/>
              <a:gd name="connsiteX72" fmla="*/ 2161128 w 3663506"/>
              <a:gd name="connsiteY72" fmla="*/ 197739 h 402145"/>
              <a:gd name="connsiteX73" fmla="*/ 2182654 w 3663506"/>
              <a:gd name="connsiteY73" fmla="*/ 267652 h 402145"/>
              <a:gd name="connsiteX74" fmla="*/ 2240376 w 3663506"/>
              <a:gd name="connsiteY74" fmla="*/ 293560 h 402145"/>
              <a:gd name="connsiteX75" fmla="*/ 2298288 w 3663506"/>
              <a:gd name="connsiteY75" fmla="*/ 267367 h 402145"/>
              <a:gd name="connsiteX76" fmla="*/ 2298288 w 3663506"/>
              <a:gd name="connsiteY76" fmla="*/ 267557 h 402145"/>
              <a:gd name="connsiteX77" fmla="*/ 2319624 w 3663506"/>
              <a:gd name="connsiteY77" fmla="*/ 196977 h 402145"/>
              <a:gd name="connsiteX78" fmla="*/ 2298288 w 3663506"/>
              <a:gd name="connsiteY78" fmla="*/ 127444 h 402145"/>
              <a:gd name="connsiteX79" fmla="*/ 2240376 w 3663506"/>
              <a:gd name="connsiteY79" fmla="*/ 101917 h 402145"/>
              <a:gd name="connsiteX80" fmla="*/ 468631 w 3663506"/>
              <a:gd name="connsiteY80" fmla="*/ 101917 h 402145"/>
              <a:gd name="connsiteX81" fmla="*/ 410719 w 3663506"/>
              <a:gd name="connsiteY81" fmla="*/ 127825 h 402145"/>
              <a:gd name="connsiteX82" fmla="*/ 389383 w 3663506"/>
              <a:gd name="connsiteY82" fmla="*/ 197739 h 402145"/>
              <a:gd name="connsiteX83" fmla="*/ 410909 w 3663506"/>
              <a:gd name="connsiteY83" fmla="*/ 267652 h 402145"/>
              <a:gd name="connsiteX84" fmla="*/ 468631 w 3663506"/>
              <a:gd name="connsiteY84" fmla="*/ 293560 h 402145"/>
              <a:gd name="connsiteX85" fmla="*/ 526543 w 3663506"/>
              <a:gd name="connsiteY85" fmla="*/ 267367 h 402145"/>
              <a:gd name="connsiteX86" fmla="*/ 526543 w 3663506"/>
              <a:gd name="connsiteY86" fmla="*/ 267557 h 402145"/>
              <a:gd name="connsiteX87" fmla="*/ 547879 w 3663506"/>
              <a:gd name="connsiteY87" fmla="*/ 196977 h 402145"/>
              <a:gd name="connsiteX88" fmla="*/ 526543 w 3663506"/>
              <a:gd name="connsiteY88" fmla="*/ 127444 h 402145"/>
              <a:gd name="connsiteX89" fmla="*/ 468631 w 3663506"/>
              <a:gd name="connsiteY89" fmla="*/ 101917 h 402145"/>
              <a:gd name="connsiteX90" fmla="*/ 3558827 w 3663506"/>
              <a:gd name="connsiteY90" fmla="*/ 80581 h 402145"/>
              <a:gd name="connsiteX91" fmla="*/ 3608071 w 3663506"/>
              <a:gd name="connsiteY91" fmla="*/ 94773 h 402145"/>
              <a:gd name="connsiteX92" fmla="*/ 3639027 w 3663506"/>
              <a:gd name="connsiteY92" fmla="*/ 132873 h 402145"/>
              <a:gd name="connsiteX93" fmla="*/ 3639027 w 3663506"/>
              <a:gd name="connsiteY93" fmla="*/ 85344 h 402145"/>
              <a:gd name="connsiteX94" fmla="*/ 3639122 w 3663506"/>
              <a:gd name="connsiteY94" fmla="*/ 85439 h 402145"/>
              <a:gd name="connsiteX95" fmla="*/ 3663506 w 3663506"/>
              <a:gd name="connsiteY95" fmla="*/ 85439 h 402145"/>
              <a:gd name="connsiteX96" fmla="*/ 3663506 w 3663506"/>
              <a:gd name="connsiteY96" fmla="*/ 307657 h 402145"/>
              <a:gd name="connsiteX97" fmla="*/ 3637313 w 3663506"/>
              <a:gd name="connsiteY97" fmla="*/ 378428 h 402145"/>
              <a:gd name="connsiteX98" fmla="*/ 3562827 w 3663506"/>
              <a:gd name="connsiteY98" fmla="*/ 402145 h 402145"/>
              <a:gd name="connsiteX99" fmla="*/ 3499200 w 3663506"/>
              <a:gd name="connsiteY99" fmla="*/ 385572 h 402145"/>
              <a:gd name="connsiteX100" fmla="*/ 3471292 w 3663506"/>
              <a:gd name="connsiteY100" fmla="*/ 341090 h 402145"/>
              <a:gd name="connsiteX101" fmla="*/ 3496533 w 3663506"/>
              <a:gd name="connsiteY101" fmla="*/ 341090 h 402145"/>
              <a:gd name="connsiteX102" fmla="*/ 3563589 w 3663506"/>
              <a:gd name="connsiteY102" fmla="*/ 381190 h 402145"/>
              <a:gd name="connsiteX103" fmla="*/ 3619787 w 3663506"/>
              <a:gd name="connsiteY103" fmla="*/ 363759 h 402145"/>
              <a:gd name="connsiteX104" fmla="*/ 3638075 w 3663506"/>
              <a:gd name="connsiteY104" fmla="*/ 309753 h 402145"/>
              <a:gd name="connsiteX105" fmla="*/ 3638075 w 3663506"/>
              <a:gd name="connsiteY105" fmla="*/ 264033 h 402145"/>
              <a:gd name="connsiteX106" fmla="*/ 3606928 w 3663506"/>
              <a:gd name="connsiteY106" fmla="*/ 301085 h 402145"/>
              <a:gd name="connsiteX107" fmla="*/ 3559684 w 3663506"/>
              <a:gd name="connsiteY107" fmla="*/ 314991 h 402145"/>
              <a:gd name="connsiteX108" fmla="*/ 3488627 w 3663506"/>
              <a:gd name="connsiteY108" fmla="*/ 281463 h 402145"/>
              <a:gd name="connsiteX109" fmla="*/ 3462529 w 3663506"/>
              <a:gd name="connsiteY109" fmla="*/ 195167 h 402145"/>
              <a:gd name="connsiteX110" fmla="*/ 3489104 w 3663506"/>
              <a:gd name="connsiteY110" fmla="*/ 111918 h 402145"/>
              <a:gd name="connsiteX111" fmla="*/ 3558827 w 3663506"/>
              <a:gd name="connsiteY111" fmla="*/ 80581 h 402145"/>
              <a:gd name="connsiteX112" fmla="*/ 1349979 w 3663506"/>
              <a:gd name="connsiteY112" fmla="*/ 80581 h 402145"/>
              <a:gd name="connsiteX113" fmla="*/ 1419702 w 3663506"/>
              <a:gd name="connsiteY113" fmla="*/ 111537 h 402145"/>
              <a:gd name="connsiteX114" fmla="*/ 1419797 w 3663506"/>
              <a:gd name="connsiteY114" fmla="*/ 111537 h 402145"/>
              <a:gd name="connsiteX115" fmla="*/ 1445991 w 3663506"/>
              <a:gd name="connsiteY115" fmla="*/ 193929 h 402145"/>
              <a:gd name="connsiteX116" fmla="*/ 1419797 w 3663506"/>
              <a:gd name="connsiteY116" fmla="*/ 281082 h 402145"/>
              <a:gd name="connsiteX117" fmla="*/ 1348741 w 3663506"/>
              <a:gd name="connsiteY117" fmla="*/ 315087 h 402145"/>
              <a:gd name="connsiteX118" fmla="*/ 1303402 w 3663506"/>
              <a:gd name="connsiteY118" fmla="*/ 302895 h 402145"/>
              <a:gd name="connsiteX119" fmla="*/ 1272446 w 3663506"/>
              <a:gd name="connsiteY119" fmla="*/ 269367 h 402145"/>
              <a:gd name="connsiteX120" fmla="*/ 1272446 w 3663506"/>
              <a:gd name="connsiteY120" fmla="*/ 399192 h 402145"/>
              <a:gd name="connsiteX121" fmla="*/ 1246347 w 3663506"/>
              <a:gd name="connsiteY121" fmla="*/ 399192 h 402145"/>
              <a:gd name="connsiteX122" fmla="*/ 1246347 w 3663506"/>
              <a:gd name="connsiteY122" fmla="*/ 85439 h 402145"/>
              <a:gd name="connsiteX123" fmla="*/ 1269397 w 3663506"/>
              <a:gd name="connsiteY123" fmla="*/ 85439 h 402145"/>
              <a:gd name="connsiteX124" fmla="*/ 1269397 w 3663506"/>
              <a:gd name="connsiteY124" fmla="*/ 133350 h 402145"/>
              <a:gd name="connsiteX125" fmla="*/ 1300354 w 3663506"/>
              <a:gd name="connsiteY125" fmla="*/ 94964 h 402145"/>
              <a:gd name="connsiteX126" fmla="*/ 1349979 w 3663506"/>
              <a:gd name="connsiteY126" fmla="*/ 80581 h 402145"/>
              <a:gd name="connsiteX127" fmla="*/ 96298 w 3663506"/>
              <a:gd name="connsiteY127" fmla="*/ 80581 h 402145"/>
              <a:gd name="connsiteX128" fmla="*/ 145542 w 3663506"/>
              <a:gd name="connsiteY128" fmla="*/ 94773 h 402145"/>
              <a:gd name="connsiteX129" fmla="*/ 176498 w 3663506"/>
              <a:gd name="connsiteY129" fmla="*/ 132873 h 402145"/>
              <a:gd name="connsiteX130" fmla="*/ 176498 w 3663506"/>
              <a:gd name="connsiteY130" fmla="*/ 85344 h 402145"/>
              <a:gd name="connsiteX131" fmla="*/ 176594 w 3663506"/>
              <a:gd name="connsiteY131" fmla="*/ 85439 h 402145"/>
              <a:gd name="connsiteX132" fmla="*/ 200978 w 3663506"/>
              <a:gd name="connsiteY132" fmla="*/ 85439 h 402145"/>
              <a:gd name="connsiteX133" fmla="*/ 200978 w 3663506"/>
              <a:gd name="connsiteY133" fmla="*/ 307657 h 402145"/>
              <a:gd name="connsiteX134" fmla="*/ 174784 w 3663506"/>
              <a:gd name="connsiteY134" fmla="*/ 378428 h 402145"/>
              <a:gd name="connsiteX135" fmla="*/ 100298 w 3663506"/>
              <a:gd name="connsiteY135" fmla="*/ 402145 h 402145"/>
              <a:gd name="connsiteX136" fmla="*/ 36671 w 3663506"/>
              <a:gd name="connsiteY136" fmla="*/ 385572 h 402145"/>
              <a:gd name="connsiteX137" fmla="*/ 8763 w 3663506"/>
              <a:gd name="connsiteY137" fmla="*/ 341090 h 402145"/>
              <a:gd name="connsiteX138" fmla="*/ 34004 w 3663506"/>
              <a:gd name="connsiteY138" fmla="*/ 341090 h 402145"/>
              <a:gd name="connsiteX139" fmla="*/ 101060 w 3663506"/>
              <a:gd name="connsiteY139" fmla="*/ 381190 h 402145"/>
              <a:gd name="connsiteX140" fmla="*/ 157258 w 3663506"/>
              <a:gd name="connsiteY140" fmla="*/ 363759 h 402145"/>
              <a:gd name="connsiteX141" fmla="*/ 175546 w 3663506"/>
              <a:gd name="connsiteY141" fmla="*/ 309753 h 402145"/>
              <a:gd name="connsiteX142" fmla="*/ 175546 w 3663506"/>
              <a:gd name="connsiteY142" fmla="*/ 264033 h 402145"/>
              <a:gd name="connsiteX143" fmla="*/ 144399 w 3663506"/>
              <a:gd name="connsiteY143" fmla="*/ 301085 h 402145"/>
              <a:gd name="connsiteX144" fmla="*/ 97155 w 3663506"/>
              <a:gd name="connsiteY144" fmla="*/ 314991 h 402145"/>
              <a:gd name="connsiteX145" fmla="*/ 26099 w 3663506"/>
              <a:gd name="connsiteY145" fmla="*/ 281463 h 402145"/>
              <a:gd name="connsiteX146" fmla="*/ 0 w 3663506"/>
              <a:gd name="connsiteY146" fmla="*/ 195167 h 402145"/>
              <a:gd name="connsiteX147" fmla="*/ 26575 w 3663506"/>
              <a:gd name="connsiteY147" fmla="*/ 111918 h 402145"/>
              <a:gd name="connsiteX148" fmla="*/ 96298 w 3663506"/>
              <a:gd name="connsiteY148" fmla="*/ 80581 h 402145"/>
              <a:gd name="connsiteX149" fmla="*/ 3149728 w 3663506"/>
              <a:gd name="connsiteY149" fmla="*/ 79724 h 402145"/>
              <a:gd name="connsiteX150" fmla="*/ 3225928 w 3663506"/>
              <a:gd name="connsiteY150" fmla="*/ 111538 h 402145"/>
              <a:gd name="connsiteX151" fmla="*/ 3254693 w 3663506"/>
              <a:gd name="connsiteY151" fmla="*/ 196977 h 402145"/>
              <a:gd name="connsiteX152" fmla="*/ 3225451 w 3663506"/>
              <a:gd name="connsiteY152" fmla="*/ 282797 h 402145"/>
              <a:gd name="connsiteX153" fmla="*/ 3149251 w 3663506"/>
              <a:gd name="connsiteY153" fmla="*/ 315944 h 402145"/>
              <a:gd name="connsiteX154" fmla="*/ 3072956 w 3663506"/>
              <a:gd name="connsiteY154" fmla="*/ 283273 h 402145"/>
              <a:gd name="connsiteX155" fmla="*/ 3073051 w 3663506"/>
              <a:gd name="connsiteY155" fmla="*/ 283273 h 402145"/>
              <a:gd name="connsiteX156" fmla="*/ 3043905 w 3663506"/>
              <a:gd name="connsiteY156" fmla="*/ 197834 h 402145"/>
              <a:gd name="connsiteX157" fmla="*/ 3073051 w 3663506"/>
              <a:gd name="connsiteY157" fmla="*/ 111538 h 402145"/>
              <a:gd name="connsiteX158" fmla="*/ 3149728 w 3663506"/>
              <a:gd name="connsiteY158" fmla="*/ 79724 h 402145"/>
              <a:gd name="connsiteX159" fmla="*/ 2662143 w 3663506"/>
              <a:gd name="connsiteY159" fmla="*/ 79724 h 402145"/>
              <a:gd name="connsiteX160" fmla="*/ 2727484 w 3663506"/>
              <a:gd name="connsiteY160" fmla="*/ 128968 h 402145"/>
              <a:gd name="connsiteX161" fmla="*/ 2799398 w 3663506"/>
              <a:gd name="connsiteY161" fmla="*/ 79724 h 402145"/>
              <a:gd name="connsiteX162" fmla="*/ 2850643 w 3663506"/>
              <a:gd name="connsiteY162" fmla="*/ 99536 h 402145"/>
              <a:gd name="connsiteX163" fmla="*/ 2868264 w 3663506"/>
              <a:gd name="connsiteY163" fmla="*/ 157734 h 402145"/>
              <a:gd name="connsiteX164" fmla="*/ 2868264 w 3663506"/>
              <a:gd name="connsiteY164" fmla="*/ 310229 h 402145"/>
              <a:gd name="connsiteX165" fmla="*/ 2842070 w 3663506"/>
              <a:gd name="connsiteY165" fmla="*/ 310229 h 402145"/>
              <a:gd name="connsiteX166" fmla="*/ 2842070 w 3663506"/>
              <a:gd name="connsiteY166" fmla="*/ 158210 h 402145"/>
              <a:gd name="connsiteX167" fmla="*/ 2792445 w 3663506"/>
              <a:gd name="connsiteY167" fmla="*/ 102870 h 402145"/>
              <a:gd name="connsiteX168" fmla="*/ 2747963 w 3663506"/>
              <a:gd name="connsiteY168" fmla="*/ 123825 h 402145"/>
              <a:gd name="connsiteX169" fmla="*/ 2731009 w 3663506"/>
              <a:gd name="connsiteY169" fmla="*/ 185737 h 402145"/>
              <a:gd name="connsiteX170" fmla="*/ 2731009 w 3663506"/>
              <a:gd name="connsiteY170" fmla="*/ 310324 h 402145"/>
              <a:gd name="connsiteX171" fmla="*/ 2704815 w 3663506"/>
              <a:gd name="connsiteY171" fmla="*/ 310324 h 402145"/>
              <a:gd name="connsiteX172" fmla="*/ 2704815 w 3663506"/>
              <a:gd name="connsiteY172" fmla="*/ 158305 h 402145"/>
              <a:gd name="connsiteX173" fmla="*/ 2655190 w 3663506"/>
              <a:gd name="connsiteY173" fmla="*/ 102965 h 402145"/>
              <a:gd name="connsiteX174" fmla="*/ 2610994 w 3663506"/>
              <a:gd name="connsiteY174" fmla="*/ 124492 h 402145"/>
              <a:gd name="connsiteX175" fmla="*/ 2593753 w 3663506"/>
              <a:gd name="connsiteY175" fmla="*/ 186975 h 402145"/>
              <a:gd name="connsiteX176" fmla="*/ 2593753 w 3663506"/>
              <a:gd name="connsiteY176" fmla="*/ 310324 h 402145"/>
              <a:gd name="connsiteX177" fmla="*/ 2567655 w 3663506"/>
              <a:gd name="connsiteY177" fmla="*/ 310324 h 402145"/>
              <a:gd name="connsiteX178" fmla="*/ 2567655 w 3663506"/>
              <a:gd name="connsiteY178" fmla="*/ 85439 h 402145"/>
              <a:gd name="connsiteX179" fmla="*/ 2592896 w 3663506"/>
              <a:gd name="connsiteY179" fmla="*/ 85439 h 402145"/>
              <a:gd name="connsiteX180" fmla="*/ 2591563 w 3663506"/>
              <a:gd name="connsiteY180" fmla="*/ 128111 h 402145"/>
              <a:gd name="connsiteX181" fmla="*/ 2662143 w 3663506"/>
              <a:gd name="connsiteY181" fmla="*/ 79724 h 402145"/>
              <a:gd name="connsiteX182" fmla="*/ 2240757 w 3663506"/>
              <a:gd name="connsiteY182" fmla="*/ 79724 h 402145"/>
              <a:gd name="connsiteX183" fmla="*/ 2316957 w 3663506"/>
              <a:gd name="connsiteY183" fmla="*/ 111538 h 402145"/>
              <a:gd name="connsiteX184" fmla="*/ 2345722 w 3663506"/>
              <a:gd name="connsiteY184" fmla="*/ 196977 h 402145"/>
              <a:gd name="connsiteX185" fmla="*/ 2316480 w 3663506"/>
              <a:gd name="connsiteY185" fmla="*/ 282797 h 402145"/>
              <a:gd name="connsiteX186" fmla="*/ 2240280 w 3663506"/>
              <a:gd name="connsiteY186" fmla="*/ 315944 h 402145"/>
              <a:gd name="connsiteX187" fmla="*/ 2163985 w 3663506"/>
              <a:gd name="connsiteY187" fmla="*/ 283273 h 402145"/>
              <a:gd name="connsiteX188" fmla="*/ 2164080 w 3663506"/>
              <a:gd name="connsiteY188" fmla="*/ 283273 h 402145"/>
              <a:gd name="connsiteX189" fmla="*/ 2134934 w 3663506"/>
              <a:gd name="connsiteY189" fmla="*/ 197834 h 402145"/>
              <a:gd name="connsiteX190" fmla="*/ 2164080 w 3663506"/>
              <a:gd name="connsiteY190" fmla="*/ 111538 h 402145"/>
              <a:gd name="connsiteX191" fmla="*/ 2240757 w 3663506"/>
              <a:gd name="connsiteY191" fmla="*/ 79724 h 402145"/>
              <a:gd name="connsiteX192" fmla="*/ 469012 w 3663506"/>
              <a:gd name="connsiteY192" fmla="*/ 79724 h 402145"/>
              <a:gd name="connsiteX193" fmla="*/ 545212 w 3663506"/>
              <a:gd name="connsiteY193" fmla="*/ 111538 h 402145"/>
              <a:gd name="connsiteX194" fmla="*/ 573977 w 3663506"/>
              <a:gd name="connsiteY194" fmla="*/ 196977 h 402145"/>
              <a:gd name="connsiteX195" fmla="*/ 544736 w 3663506"/>
              <a:gd name="connsiteY195" fmla="*/ 282797 h 402145"/>
              <a:gd name="connsiteX196" fmla="*/ 468536 w 3663506"/>
              <a:gd name="connsiteY196" fmla="*/ 315944 h 402145"/>
              <a:gd name="connsiteX197" fmla="*/ 392240 w 3663506"/>
              <a:gd name="connsiteY197" fmla="*/ 283273 h 402145"/>
              <a:gd name="connsiteX198" fmla="*/ 392336 w 3663506"/>
              <a:gd name="connsiteY198" fmla="*/ 283273 h 402145"/>
              <a:gd name="connsiteX199" fmla="*/ 363189 w 3663506"/>
              <a:gd name="connsiteY199" fmla="*/ 197834 h 402145"/>
              <a:gd name="connsiteX200" fmla="*/ 392336 w 3663506"/>
              <a:gd name="connsiteY200" fmla="*/ 111538 h 402145"/>
              <a:gd name="connsiteX201" fmla="*/ 469012 w 3663506"/>
              <a:gd name="connsiteY201" fmla="*/ 79724 h 402145"/>
              <a:gd name="connsiteX202" fmla="*/ 3416904 w 3663506"/>
              <a:gd name="connsiteY202" fmla="*/ 79343 h 402145"/>
              <a:gd name="connsiteX203" fmla="*/ 3430810 w 3663506"/>
              <a:gd name="connsiteY203" fmla="*/ 80677 h 402145"/>
              <a:gd name="connsiteX204" fmla="*/ 3430810 w 3663506"/>
              <a:gd name="connsiteY204" fmla="*/ 106299 h 402145"/>
              <a:gd name="connsiteX205" fmla="*/ 3412903 w 3663506"/>
              <a:gd name="connsiteY205" fmla="*/ 104965 h 402145"/>
              <a:gd name="connsiteX206" fmla="*/ 3361944 w 3663506"/>
              <a:gd name="connsiteY206" fmla="*/ 126301 h 402145"/>
              <a:gd name="connsiteX207" fmla="*/ 3341465 w 3663506"/>
              <a:gd name="connsiteY207" fmla="*/ 185547 h 402145"/>
              <a:gd name="connsiteX208" fmla="*/ 3341465 w 3663506"/>
              <a:gd name="connsiteY208" fmla="*/ 310134 h 402145"/>
              <a:gd name="connsiteX209" fmla="*/ 3315367 w 3663506"/>
              <a:gd name="connsiteY209" fmla="*/ 310134 h 402145"/>
              <a:gd name="connsiteX210" fmla="*/ 3315367 w 3663506"/>
              <a:gd name="connsiteY210" fmla="*/ 85439 h 402145"/>
              <a:gd name="connsiteX211" fmla="*/ 3339751 w 3663506"/>
              <a:gd name="connsiteY211" fmla="*/ 85439 h 402145"/>
              <a:gd name="connsiteX212" fmla="*/ 3339751 w 3663506"/>
              <a:gd name="connsiteY212" fmla="*/ 135540 h 402145"/>
              <a:gd name="connsiteX213" fmla="*/ 3416904 w 3663506"/>
              <a:gd name="connsiteY213" fmla="*/ 79343 h 402145"/>
              <a:gd name="connsiteX214" fmla="*/ 2507934 w 3663506"/>
              <a:gd name="connsiteY214" fmla="*/ 79343 h 402145"/>
              <a:gd name="connsiteX215" fmla="*/ 2521840 w 3663506"/>
              <a:gd name="connsiteY215" fmla="*/ 80677 h 402145"/>
              <a:gd name="connsiteX216" fmla="*/ 2521840 w 3663506"/>
              <a:gd name="connsiteY216" fmla="*/ 106299 h 402145"/>
              <a:gd name="connsiteX217" fmla="*/ 2503933 w 3663506"/>
              <a:gd name="connsiteY217" fmla="*/ 104965 h 402145"/>
              <a:gd name="connsiteX218" fmla="*/ 2452974 w 3663506"/>
              <a:gd name="connsiteY218" fmla="*/ 126301 h 402145"/>
              <a:gd name="connsiteX219" fmla="*/ 2432495 w 3663506"/>
              <a:gd name="connsiteY219" fmla="*/ 185547 h 402145"/>
              <a:gd name="connsiteX220" fmla="*/ 2432495 w 3663506"/>
              <a:gd name="connsiteY220" fmla="*/ 310134 h 402145"/>
              <a:gd name="connsiteX221" fmla="*/ 2406397 w 3663506"/>
              <a:gd name="connsiteY221" fmla="*/ 310134 h 402145"/>
              <a:gd name="connsiteX222" fmla="*/ 2406397 w 3663506"/>
              <a:gd name="connsiteY222" fmla="*/ 85439 h 402145"/>
              <a:gd name="connsiteX223" fmla="*/ 2430781 w 3663506"/>
              <a:gd name="connsiteY223" fmla="*/ 85439 h 402145"/>
              <a:gd name="connsiteX224" fmla="*/ 2430781 w 3663506"/>
              <a:gd name="connsiteY224" fmla="*/ 135540 h 402145"/>
              <a:gd name="connsiteX225" fmla="*/ 2507934 w 3663506"/>
              <a:gd name="connsiteY225" fmla="*/ 79343 h 402145"/>
              <a:gd name="connsiteX226" fmla="*/ 1694308 w 3663506"/>
              <a:gd name="connsiteY226" fmla="*/ 79343 h 402145"/>
              <a:gd name="connsiteX227" fmla="*/ 1757744 w 3663506"/>
              <a:gd name="connsiteY227" fmla="*/ 96774 h 402145"/>
              <a:gd name="connsiteX228" fmla="*/ 1779747 w 3663506"/>
              <a:gd name="connsiteY228" fmla="*/ 146018 h 402145"/>
              <a:gd name="connsiteX229" fmla="*/ 1779747 w 3663506"/>
              <a:gd name="connsiteY229" fmla="*/ 259270 h 402145"/>
              <a:gd name="connsiteX230" fmla="*/ 1785652 w 3663506"/>
              <a:gd name="connsiteY230" fmla="*/ 283273 h 402145"/>
              <a:gd name="connsiteX231" fmla="*/ 1806798 w 3663506"/>
              <a:gd name="connsiteY231" fmla="*/ 290227 h 402145"/>
              <a:gd name="connsiteX232" fmla="*/ 1813751 w 3663506"/>
              <a:gd name="connsiteY232" fmla="*/ 290227 h 402145"/>
              <a:gd name="connsiteX233" fmla="*/ 1813751 w 3663506"/>
              <a:gd name="connsiteY233" fmla="*/ 310229 h 402145"/>
              <a:gd name="connsiteX234" fmla="*/ 1799368 w 3663506"/>
              <a:gd name="connsiteY234" fmla="*/ 310229 h 402145"/>
              <a:gd name="connsiteX235" fmla="*/ 1767555 w 3663506"/>
              <a:gd name="connsiteY235" fmla="*/ 300228 h 402145"/>
              <a:gd name="connsiteX236" fmla="*/ 1756696 w 3663506"/>
              <a:gd name="connsiteY236" fmla="*/ 267938 h 402145"/>
              <a:gd name="connsiteX237" fmla="*/ 1723550 w 3663506"/>
              <a:gd name="connsiteY237" fmla="*/ 302990 h 402145"/>
              <a:gd name="connsiteX238" fmla="*/ 1670781 w 3663506"/>
              <a:gd name="connsiteY238" fmla="*/ 315849 h 402145"/>
              <a:gd name="connsiteX239" fmla="*/ 1614964 w 3663506"/>
              <a:gd name="connsiteY239" fmla="*/ 298418 h 402145"/>
              <a:gd name="connsiteX240" fmla="*/ 1594962 w 3663506"/>
              <a:gd name="connsiteY240" fmla="*/ 251365 h 402145"/>
              <a:gd name="connsiteX241" fmla="*/ 1668209 w 3663506"/>
              <a:gd name="connsiteY241" fmla="*/ 184309 h 402145"/>
              <a:gd name="connsiteX242" fmla="*/ 1724883 w 3663506"/>
              <a:gd name="connsiteY242" fmla="*/ 176879 h 402145"/>
              <a:gd name="connsiteX243" fmla="*/ 1747076 w 3663506"/>
              <a:gd name="connsiteY243" fmla="*/ 167925 h 402145"/>
              <a:gd name="connsiteX244" fmla="*/ 1753172 w 3663506"/>
              <a:gd name="connsiteY244" fmla="*/ 149447 h 402145"/>
              <a:gd name="connsiteX245" fmla="*/ 1753172 w 3663506"/>
              <a:gd name="connsiteY245" fmla="*/ 143827 h 402145"/>
              <a:gd name="connsiteX246" fmla="*/ 1692593 w 3663506"/>
              <a:gd name="connsiteY246" fmla="*/ 101155 h 402145"/>
              <a:gd name="connsiteX247" fmla="*/ 1647921 w 3663506"/>
              <a:gd name="connsiteY247" fmla="*/ 112490 h 402145"/>
              <a:gd name="connsiteX248" fmla="*/ 1630681 w 3663506"/>
              <a:gd name="connsiteY248" fmla="*/ 149066 h 402145"/>
              <a:gd name="connsiteX249" fmla="*/ 1604582 w 3663506"/>
              <a:gd name="connsiteY249" fmla="*/ 149066 h 402145"/>
              <a:gd name="connsiteX250" fmla="*/ 1694308 w 3663506"/>
              <a:gd name="connsiteY250" fmla="*/ 79343 h 402145"/>
              <a:gd name="connsiteX251" fmla="*/ 981457 w 3663506"/>
              <a:gd name="connsiteY251" fmla="*/ 79343 h 402145"/>
              <a:gd name="connsiteX252" fmla="*/ 1044893 w 3663506"/>
              <a:gd name="connsiteY252" fmla="*/ 96774 h 402145"/>
              <a:gd name="connsiteX253" fmla="*/ 1066896 w 3663506"/>
              <a:gd name="connsiteY253" fmla="*/ 146018 h 402145"/>
              <a:gd name="connsiteX254" fmla="*/ 1066896 w 3663506"/>
              <a:gd name="connsiteY254" fmla="*/ 259270 h 402145"/>
              <a:gd name="connsiteX255" fmla="*/ 1072801 w 3663506"/>
              <a:gd name="connsiteY255" fmla="*/ 283273 h 402145"/>
              <a:gd name="connsiteX256" fmla="*/ 1093947 w 3663506"/>
              <a:gd name="connsiteY256" fmla="*/ 290227 h 402145"/>
              <a:gd name="connsiteX257" fmla="*/ 1100900 w 3663506"/>
              <a:gd name="connsiteY257" fmla="*/ 290227 h 402145"/>
              <a:gd name="connsiteX258" fmla="*/ 1100900 w 3663506"/>
              <a:gd name="connsiteY258" fmla="*/ 310229 h 402145"/>
              <a:gd name="connsiteX259" fmla="*/ 1086517 w 3663506"/>
              <a:gd name="connsiteY259" fmla="*/ 310229 h 402145"/>
              <a:gd name="connsiteX260" fmla="*/ 1054704 w 3663506"/>
              <a:gd name="connsiteY260" fmla="*/ 300228 h 402145"/>
              <a:gd name="connsiteX261" fmla="*/ 1043845 w 3663506"/>
              <a:gd name="connsiteY261" fmla="*/ 267938 h 402145"/>
              <a:gd name="connsiteX262" fmla="*/ 1010699 w 3663506"/>
              <a:gd name="connsiteY262" fmla="*/ 302990 h 402145"/>
              <a:gd name="connsiteX263" fmla="*/ 957930 w 3663506"/>
              <a:gd name="connsiteY263" fmla="*/ 315849 h 402145"/>
              <a:gd name="connsiteX264" fmla="*/ 902113 w 3663506"/>
              <a:gd name="connsiteY264" fmla="*/ 298418 h 402145"/>
              <a:gd name="connsiteX265" fmla="*/ 882111 w 3663506"/>
              <a:gd name="connsiteY265" fmla="*/ 251365 h 402145"/>
              <a:gd name="connsiteX266" fmla="*/ 955358 w 3663506"/>
              <a:gd name="connsiteY266" fmla="*/ 184309 h 402145"/>
              <a:gd name="connsiteX267" fmla="*/ 1012032 w 3663506"/>
              <a:gd name="connsiteY267" fmla="*/ 176879 h 402145"/>
              <a:gd name="connsiteX268" fmla="*/ 1034225 w 3663506"/>
              <a:gd name="connsiteY268" fmla="*/ 167925 h 402145"/>
              <a:gd name="connsiteX269" fmla="*/ 1040321 w 3663506"/>
              <a:gd name="connsiteY269" fmla="*/ 149447 h 402145"/>
              <a:gd name="connsiteX270" fmla="*/ 1040321 w 3663506"/>
              <a:gd name="connsiteY270" fmla="*/ 143827 h 402145"/>
              <a:gd name="connsiteX271" fmla="*/ 979742 w 3663506"/>
              <a:gd name="connsiteY271" fmla="*/ 101155 h 402145"/>
              <a:gd name="connsiteX272" fmla="*/ 935070 w 3663506"/>
              <a:gd name="connsiteY272" fmla="*/ 112490 h 402145"/>
              <a:gd name="connsiteX273" fmla="*/ 917830 w 3663506"/>
              <a:gd name="connsiteY273" fmla="*/ 149066 h 402145"/>
              <a:gd name="connsiteX274" fmla="*/ 891731 w 3663506"/>
              <a:gd name="connsiteY274" fmla="*/ 149066 h 402145"/>
              <a:gd name="connsiteX275" fmla="*/ 981457 w 3663506"/>
              <a:gd name="connsiteY275" fmla="*/ 79343 h 402145"/>
              <a:gd name="connsiteX276" fmla="*/ 1873473 w 3663506"/>
              <a:gd name="connsiteY276" fmla="*/ 18764 h 402145"/>
              <a:gd name="connsiteX277" fmla="*/ 1899666 w 3663506"/>
              <a:gd name="connsiteY277" fmla="*/ 18764 h 402145"/>
              <a:gd name="connsiteX278" fmla="*/ 1899666 w 3663506"/>
              <a:gd name="connsiteY278" fmla="*/ 86296 h 402145"/>
              <a:gd name="connsiteX279" fmla="*/ 1956340 w 3663506"/>
              <a:gd name="connsiteY279" fmla="*/ 85439 h 402145"/>
              <a:gd name="connsiteX280" fmla="*/ 1956340 w 3663506"/>
              <a:gd name="connsiteY280" fmla="*/ 105918 h 402145"/>
              <a:gd name="connsiteX281" fmla="*/ 1899666 w 3663506"/>
              <a:gd name="connsiteY281" fmla="*/ 105061 h 402145"/>
              <a:gd name="connsiteX282" fmla="*/ 1899571 w 3663506"/>
              <a:gd name="connsiteY282" fmla="*/ 105061 h 402145"/>
              <a:gd name="connsiteX283" fmla="*/ 1899571 w 3663506"/>
              <a:gd name="connsiteY283" fmla="*/ 258794 h 402145"/>
              <a:gd name="connsiteX284" fmla="*/ 1906144 w 3663506"/>
              <a:gd name="connsiteY284" fmla="*/ 281273 h 402145"/>
              <a:gd name="connsiteX285" fmla="*/ 1927956 w 3663506"/>
              <a:gd name="connsiteY285" fmla="*/ 288036 h 402145"/>
              <a:gd name="connsiteX286" fmla="*/ 1955864 w 3663506"/>
              <a:gd name="connsiteY286" fmla="*/ 288036 h 402145"/>
              <a:gd name="connsiteX287" fmla="*/ 1955864 w 3663506"/>
              <a:gd name="connsiteY287" fmla="*/ 310229 h 402145"/>
              <a:gd name="connsiteX288" fmla="*/ 1921002 w 3663506"/>
              <a:gd name="connsiteY288" fmla="*/ 310229 h 402145"/>
              <a:gd name="connsiteX289" fmla="*/ 1873473 w 3663506"/>
              <a:gd name="connsiteY289" fmla="*/ 261842 h 402145"/>
              <a:gd name="connsiteX290" fmla="*/ 1873473 w 3663506"/>
              <a:gd name="connsiteY290" fmla="*/ 105061 h 402145"/>
              <a:gd name="connsiteX291" fmla="*/ 1834706 w 3663506"/>
              <a:gd name="connsiteY291" fmla="*/ 105918 h 402145"/>
              <a:gd name="connsiteX292" fmla="*/ 1834706 w 3663506"/>
              <a:gd name="connsiteY292" fmla="*/ 85439 h 402145"/>
              <a:gd name="connsiteX293" fmla="*/ 1873473 w 3663506"/>
              <a:gd name="connsiteY293" fmla="*/ 86296 h 402145"/>
              <a:gd name="connsiteX294" fmla="*/ 2084357 w 3663506"/>
              <a:gd name="connsiteY294" fmla="*/ 95 h 402145"/>
              <a:gd name="connsiteX295" fmla="*/ 2107407 w 3663506"/>
              <a:gd name="connsiteY295" fmla="*/ 95 h 402145"/>
              <a:gd name="connsiteX296" fmla="*/ 2107407 w 3663506"/>
              <a:gd name="connsiteY296" fmla="*/ 22193 h 402145"/>
              <a:gd name="connsiteX297" fmla="*/ 2084833 w 3663506"/>
              <a:gd name="connsiteY297" fmla="*/ 22193 h 402145"/>
              <a:gd name="connsiteX298" fmla="*/ 2057115 w 3663506"/>
              <a:gd name="connsiteY298" fmla="*/ 30956 h 402145"/>
              <a:gd name="connsiteX299" fmla="*/ 2048638 w 3663506"/>
              <a:gd name="connsiteY299" fmla="*/ 60579 h 402145"/>
              <a:gd name="connsiteX300" fmla="*/ 2048638 w 3663506"/>
              <a:gd name="connsiteY300" fmla="*/ 86296 h 402145"/>
              <a:gd name="connsiteX301" fmla="*/ 2107407 w 3663506"/>
              <a:gd name="connsiteY301" fmla="*/ 85439 h 402145"/>
              <a:gd name="connsiteX302" fmla="*/ 2107407 w 3663506"/>
              <a:gd name="connsiteY302" fmla="*/ 105918 h 402145"/>
              <a:gd name="connsiteX303" fmla="*/ 2048638 w 3663506"/>
              <a:gd name="connsiteY303" fmla="*/ 105061 h 402145"/>
              <a:gd name="connsiteX304" fmla="*/ 2048638 w 3663506"/>
              <a:gd name="connsiteY304" fmla="*/ 310324 h 402145"/>
              <a:gd name="connsiteX305" fmla="*/ 2022444 w 3663506"/>
              <a:gd name="connsiteY305" fmla="*/ 310324 h 402145"/>
              <a:gd name="connsiteX306" fmla="*/ 2022444 w 3663506"/>
              <a:gd name="connsiteY306" fmla="*/ 105061 h 402145"/>
              <a:gd name="connsiteX307" fmla="*/ 1983201 w 3663506"/>
              <a:gd name="connsiteY307" fmla="*/ 105918 h 402145"/>
              <a:gd name="connsiteX308" fmla="*/ 1983201 w 3663506"/>
              <a:gd name="connsiteY308" fmla="*/ 85439 h 402145"/>
              <a:gd name="connsiteX309" fmla="*/ 2022444 w 3663506"/>
              <a:gd name="connsiteY309" fmla="*/ 86296 h 402145"/>
              <a:gd name="connsiteX310" fmla="*/ 2022444 w 3663506"/>
              <a:gd name="connsiteY310" fmla="*/ 64103 h 402145"/>
              <a:gd name="connsiteX311" fmla="*/ 2037493 w 3663506"/>
              <a:gd name="connsiteY311" fmla="*/ 15335 h 402145"/>
              <a:gd name="connsiteX312" fmla="*/ 2084357 w 3663506"/>
              <a:gd name="connsiteY312" fmla="*/ 95 h 402145"/>
              <a:gd name="connsiteX313" fmla="*/ 1506951 w 3663506"/>
              <a:gd name="connsiteY313" fmla="*/ 0 h 402145"/>
              <a:gd name="connsiteX314" fmla="*/ 1533050 w 3663506"/>
              <a:gd name="connsiteY314" fmla="*/ 0 h 402145"/>
              <a:gd name="connsiteX315" fmla="*/ 1533050 w 3663506"/>
              <a:gd name="connsiteY315" fmla="*/ 310229 h 402145"/>
              <a:gd name="connsiteX316" fmla="*/ 1506951 w 3663506"/>
              <a:gd name="connsiteY316" fmla="*/ 310229 h 402145"/>
              <a:gd name="connsiteX317" fmla="*/ 1145286 w 3663506"/>
              <a:gd name="connsiteY317" fmla="*/ 0 h 402145"/>
              <a:gd name="connsiteX318" fmla="*/ 1171385 w 3663506"/>
              <a:gd name="connsiteY318" fmla="*/ 0 h 402145"/>
              <a:gd name="connsiteX319" fmla="*/ 1171385 w 3663506"/>
              <a:gd name="connsiteY319" fmla="*/ 310229 h 402145"/>
              <a:gd name="connsiteX320" fmla="*/ 1145286 w 3663506"/>
              <a:gd name="connsiteY320" fmla="*/ 310229 h 402145"/>
              <a:gd name="connsiteX321" fmla="*/ 634651 w 3663506"/>
              <a:gd name="connsiteY321" fmla="*/ 0 h 402145"/>
              <a:gd name="connsiteX322" fmla="*/ 660750 w 3663506"/>
              <a:gd name="connsiteY322" fmla="*/ 0 h 402145"/>
              <a:gd name="connsiteX323" fmla="*/ 660750 w 3663506"/>
              <a:gd name="connsiteY323" fmla="*/ 126778 h 402145"/>
              <a:gd name="connsiteX324" fmla="*/ 691706 w 3663506"/>
              <a:gd name="connsiteY324" fmla="*/ 92964 h 402145"/>
              <a:gd name="connsiteX325" fmla="*/ 738283 w 3663506"/>
              <a:gd name="connsiteY325" fmla="*/ 80582 h 402145"/>
              <a:gd name="connsiteX326" fmla="*/ 808006 w 3663506"/>
              <a:gd name="connsiteY326" fmla="*/ 111538 h 402145"/>
              <a:gd name="connsiteX327" fmla="*/ 834200 w 3663506"/>
              <a:gd name="connsiteY327" fmla="*/ 193929 h 402145"/>
              <a:gd name="connsiteX328" fmla="*/ 808006 w 3663506"/>
              <a:gd name="connsiteY328" fmla="*/ 281083 h 402145"/>
              <a:gd name="connsiteX329" fmla="*/ 736950 w 3663506"/>
              <a:gd name="connsiteY329" fmla="*/ 315087 h 402145"/>
              <a:gd name="connsiteX330" fmla="*/ 689039 w 3663506"/>
              <a:gd name="connsiteY330" fmla="*/ 300895 h 402145"/>
              <a:gd name="connsiteX331" fmla="*/ 657702 w 3663506"/>
              <a:gd name="connsiteY331" fmla="*/ 262795 h 402145"/>
              <a:gd name="connsiteX332" fmla="*/ 657702 w 3663506"/>
              <a:gd name="connsiteY332" fmla="*/ 310325 h 402145"/>
              <a:gd name="connsiteX333" fmla="*/ 634651 w 3663506"/>
              <a:gd name="connsiteY333" fmla="*/ 310325 h 402145"/>
              <a:gd name="connsiteX334" fmla="*/ 276035 w 3663506"/>
              <a:gd name="connsiteY334" fmla="*/ 0 h 402145"/>
              <a:gd name="connsiteX335" fmla="*/ 302133 w 3663506"/>
              <a:gd name="connsiteY335" fmla="*/ 0 h 402145"/>
              <a:gd name="connsiteX336" fmla="*/ 302133 w 3663506"/>
              <a:gd name="connsiteY336" fmla="*/ 310229 h 402145"/>
              <a:gd name="connsiteX337" fmla="*/ 276035 w 3663506"/>
              <a:gd name="connsiteY337" fmla="*/ 310229 h 402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</a:cxnLst>
            <a:rect l="l" t="t" r="r" b="b"/>
            <a:pathLst>
              <a:path w="3663506" h="402145">
                <a:moveTo>
                  <a:pt x="2943702" y="276225"/>
                </a:moveTo>
                <a:lnTo>
                  <a:pt x="2982469" y="276225"/>
                </a:lnTo>
                <a:lnTo>
                  <a:pt x="2982469" y="310229"/>
                </a:lnTo>
                <a:lnTo>
                  <a:pt x="2943702" y="310229"/>
                </a:lnTo>
                <a:close/>
                <a:moveTo>
                  <a:pt x="1753172" y="189071"/>
                </a:moveTo>
                <a:cubicBezTo>
                  <a:pt x="1749076" y="192024"/>
                  <a:pt x="1742980" y="194024"/>
                  <a:pt x="1734884" y="195167"/>
                </a:cubicBezTo>
                <a:lnTo>
                  <a:pt x="1672591" y="204311"/>
                </a:lnTo>
                <a:cubicBezTo>
                  <a:pt x="1638015" y="209264"/>
                  <a:pt x="1620775" y="224599"/>
                  <a:pt x="1620775" y="250507"/>
                </a:cubicBezTo>
                <a:cubicBezTo>
                  <a:pt x="1620775" y="264128"/>
                  <a:pt x="1625537" y="274987"/>
                  <a:pt x="1635158" y="282987"/>
                </a:cubicBezTo>
                <a:cubicBezTo>
                  <a:pt x="1644778" y="290989"/>
                  <a:pt x="1658113" y="294989"/>
                  <a:pt x="1675258" y="294989"/>
                </a:cubicBezTo>
                <a:cubicBezTo>
                  <a:pt x="1696499" y="294989"/>
                  <a:pt x="1714215" y="289179"/>
                  <a:pt x="1728598" y="277558"/>
                </a:cubicBezTo>
                <a:cubicBezTo>
                  <a:pt x="1742980" y="265938"/>
                  <a:pt x="1751172" y="250222"/>
                  <a:pt x="1753172" y="230505"/>
                </a:cubicBezTo>
                <a:close/>
                <a:moveTo>
                  <a:pt x="1040321" y="189071"/>
                </a:moveTo>
                <a:cubicBezTo>
                  <a:pt x="1036225" y="192024"/>
                  <a:pt x="1030129" y="194024"/>
                  <a:pt x="1022033" y="195167"/>
                </a:cubicBezTo>
                <a:lnTo>
                  <a:pt x="959740" y="204311"/>
                </a:lnTo>
                <a:cubicBezTo>
                  <a:pt x="925164" y="209264"/>
                  <a:pt x="907924" y="224599"/>
                  <a:pt x="907924" y="250507"/>
                </a:cubicBezTo>
                <a:cubicBezTo>
                  <a:pt x="907924" y="264128"/>
                  <a:pt x="912686" y="274987"/>
                  <a:pt x="922306" y="282987"/>
                </a:cubicBezTo>
                <a:cubicBezTo>
                  <a:pt x="931927" y="290989"/>
                  <a:pt x="945262" y="294989"/>
                  <a:pt x="962407" y="294989"/>
                </a:cubicBezTo>
                <a:cubicBezTo>
                  <a:pt x="983647" y="294989"/>
                  <a:pt x="1001364" y="289179"/>
                  <a:pt x="1015747" y="277558"/>
                </a:cubicBezTo>
                <a:cubicBezTo>
                  <a:pt x="1030129" y="265938"/>
                  <a:pt x="1038321" y="250222"/>
                  <a:pt x="1040321" y="230505"/>
                </a:cubicBezTo>
                <a:close/>
                <a:moveTo>
                  <a:pt x="3561970" y="103251"/>
                </a:moveTo>
                <a:cubicBezTo>
                  <a:pt x="3539300" y="103251"/>
                  <a:pt x="3521489" y="111252"/>
                  <a:pt x="3508344" y="127253"/>
                </a:cubicBezTo>
                <a:cubicBezTo>
                  <a:pt x="3495295" y="143541"/>
                  <a:pt x="3488723" y="166211"/>
                  <a:pt x="3488723" y="195262"/>
                </a:cubicBezTo>
                <a:cubicBezTo>
                  <a:pt x="3488723" y="224313"/>
                  <a:pt x="3495295" y="248507"/>
                  <a:pt x="3508344" y="266033"/>
                </a:cubicBezTo>
                <a:cubicBezTo>
                  <a:pt x="3521393" y="283654"/>
                  <a:pt x="3539300" y="292417"/>
                  <a:pt x="3561970" y="292417"/>
                </a:cubicBezTo>
                <a:cubicBezTo>
                  <a:pt x="3584639" y="292417"/>
                  <a:pt x="3602832" y="283749"/>
                  <a:pt x="3616643" y="266318"/>
                </a:cubicBezTo>
                <a:lnTo>
                  <a:pt x="3616643" y="266223"/>
                </a:lnTo>
                <a:cubicBezTo>
                  <a:pt x="3630455" y="248793"/>
                  <a:pt x="3637313" y="225361"/>
                  <a:pt x="3637313" y="196024"/>
                </a:cubicBezTo>
                <a:cubicBezTo>
                  <a:pt x="3637313" y="166687"/>
                  <a:pt x="3630455" y="143922"/>
                  <a:pt x="3616834" y="127634"/>
                </a:cubicBezTo>
                <a:cubicBezTo>
                  <a:pt x="3602927" y="111347"/>
                  <a:pt x="3584639" y="103251"/>
                  <a:pt x="3561970" y="103251"/>
                </a:cubicBezTo>
                <a:close/>
                <a:moveTo>
                  <a:pt x="1346550" y="103251"/>
                </a:moveTo>
                <a:cubicBezTo>
                  <a:pt x="1323595" y="103251"/>
                  <a:pt x="1305688" y="111442"/>
                  <a:pt x="1291876" y="127825"/>
                </a:cubicBezTo>
                <a:cubicBezTo>
                  <a:pt x="1278065" y="144208"/>
                  <a:pt x="1271207" y="166973"/>
                  <a:pt x="1271207" y="196024"/>
                </a:cubicBezTo>
                <a:cubicBezTo>
                  <a:pt x="1271207" y="225075"/>
                  <a:pt x="1278065" y="248793"/>
                  <a:pt x="1291876" y="266223"/>
                </a:cubicBezTo>
                <a:cubicBezTo>
                  <a:pt x="1305688" y="283654"/>
                  <a:pt x="1323880" y="292322"/>
                  <a:pt x="1346550" y="292322"/>
                </a:cubicBezTo>
                <a:cubicBezTo>
                  <a:pt x="1369220" y="292322"/>
                  <a:pt x="1386746" y="283368"/>
                  <a:pt x="1399890" y="265556"/>
                </a:cubicBezTo>
                <a:lnTo>
                  <a:pt x="1399985" y="265556"/>
                </a:lnTo>
                <a:cubicBezTo>
                  <a:pt x="1413225" y="247650"/>
                  <a:pt x="1419797" y="223837"/>
                  <a:pt x="1419797" y="193833"/>
                </a:cubicBezTo>
                <a:cubicBezTo>
                  <a:pt x="1419797" y="163830"/>
                  <a:pt x="1413320" y="142779"/>
                  <a:pt x="1400366" y="126968"/>
                </a:cubicBezTo>
                <a:cubicBezTo>
                  <a:pt x="1387412" y="111156"/>
                  <a:pt x="1369505" y="103251"/>
                  <a:pt x="1346550" y="103251"/>
                </a:cubicBezTo>
                <a:close/>
                <a:moveTo>
                  <a:pt x="734759" y="103251"/>
                </a:moveTo>
                <a:cubicBezTo>
                  <a:pt x="711804" y="103251"/>
                  <a:pt x="693897" y="111443"/>
                  <a:pt x="680085" y="127826"/>
                </a:cubicBezTo>
                <a:cubicBezTo>
                  <a:pt x="666274" y="144209"/>
                  <a:pt x="659416" y="166973"/>
                  <a:pt x="659416" y="196025"/>
                </a:cubicBezTo>
                <a:cubicBezTo>
                  <a:pt x="659416" y="225076"/>
                  <a:pt x="666274" y="248793"/>
                  <a:pt x="680085" y="266224"/>
                </a:cubicBezTo>
                <a:cubicBezTo>
                  <a:pt x="693897" y="283655"/>
                  <a:pt x="712089" y="292322"/>
                  <a:pt x="734759" y="292322"/>
                </a:cubicBezTo>
                <a:cubicBezTo>
                  <a:pt x="757428" y="292322"/>
                  <a:pt x="774954" y="283369"/>
                  <a:pt x="788099" y="265557"/>
                </a:cubicBezTo>
                <a:lnTo>
                  <a:pt x="788194" y="265557"/>
                </a:lnTo>
                <a:cubicBezTo>
                  <a:pt x="801434" y="247650"/>
                  <a:pt x="808006" y="223838"/>
                  <a:pt x="808006" y="193834"/>
                </a:cubicBezTo>
                <a:cubicBezTo>
                  <a:pt x="808006" y="163830"/>
                  <a:pt x="801529" y="142780"/>
                  <a:pt x="788575" y="126968"/>
                </a:cubicBezTo>
                <a:cubicBezTo>
                  <a:pt x="775621" y="111157"/>
                  <a:pt x="757714" y="103251"/>
                  <a:pt x="734759" y="103251"/>
                </a:cubicBezTo>
                <a:close/>
                <a:moveTo>
                  <a:pt x="99441" y="103251"/>
                </a:moveTo>
                <a:cubicBezTo>
                  <a:pt x="76772" y="103251"/>
                  <a:pt x="58960" y="111252"/>
                  <a:pt x="45815" y="127253"/>
                </a:cubicBezTo>
                <a:cubicBezTo>
                  <a:pt x="32766" y="143541"/>
                  <a:pt x="26194" y="166211"/>
                  <a:pt x="26194" y="195262"/>
                </a:cubicBezTo>
                <a:cubicBezTo>
                  <a:pt x="26194" y="224313"/>
                  <a:pt x="32766" y="248507"/>
                  <a:pt x="45815" y="266033"/>
                </a:cubicBezTo>
                <a:cubicBezTo>
                  <a:pt x="58865" y="283654"/>
                  <a:pt x="76772" y="292417"/>
                  <a:pt x="99441" y="292417"/>
                </a:cubicBezTo>
                <a:cubicBezTo>
                  <a:pt x="122111" y="292417"/>
                  <a:pt x="140303" y="283749"/>
                  <a:pt x="154115" y="266318"/>
                </a:cubicBezTo>
                <a:lnTo>
                  <a:pt x="154115" y="266223"/>
                </a:lnTo>
                <a:cubicBezTo>
                  <a:pt x="167926" y="248793"/>
                  <a:pt x="174784" y="225361"/>
                  <a:pt x="174784" y="196024"/>
                </a:cubicBezTo>
                <a:cubicBezTo>
                  <a:pt x="174784" y="166687"/>
                  <a:pt x="167926" y="143922"/>
                  <a:pt x="154305" y="127634"/>
                </a:cubicBezTo>
                <a:cubicBezTo>
                  <a:pt x="140399" y="111347"/>
                  <a:pt x="122111" y="103251"/>
                  <a:pt x="99441" y="103251"/>
                </a:cubicBezTo>
                <a:close/>
                <a:moveTo>
                  <a:pt x="3149347" y="101917"/>
                </a:moveTo>
                <a:cubicBezTo>
                  <a:pt x="3124963" y="101917"/>
                  <a:pt x="3105627" y="110585"/>
                  <a:pt x="3091435" y="127825"/>
                </a:cubicBezTo>
                <a:cubicBezTo>
                  <a:pt x="3077147" y="145065"/>
                  <a:pt x="3070099" y="168402"/>
                  <a:pt x="3070099" y="197739"/>
                </a:cubicBezTo>
                <a:cubicBezTo>
                  <a:pt x="3070099" y="227076"/>
                  <a:pt x="3077243" y="250412"/>
                  <a:pt x="3091625" y="267652"/>
                </a:cubicBezTo>
                <a:cubicBezTo>
                  <a:pt x="3106008" y="284893"/>
                  <a:pt x="3125249" y="293560"/>
                  <a:pt x="3149347" y="293560"/>
                </a:cubicBezTo>
                <a:cubicBezTo>
                  <a:pt x="3173445" y="293560"/>
                  <a:pt x="3193067" y="284797"/>
                  <a:pt x="3207259" y="267367"/>
                </a:cubicBezTo>
                <a:lnTo>
                  <a:pt x="3207259" y="267557"/>
                </a:lnTo>
                <a:cubicBezTo>
                  <a:pt x="3221451" y="250126"/>
                  <a:pt x="3228595" y="226600"/>
                  <a:pt x="3228595" y="196977"/>
                </a:cubicBezTo>
                <a:cubicBezTo>
                  <a:pt x="3228595" y="167354"/>
                  <a:pt x="3221451" y="144494"/>
                  <a:pt x="3207259" y="127444"/>
                </a:cubicBezTo>
                <a:cubicBezTo>
                  <a:pt x="3193067" y="110395"/>
                  <a:pt x="3173731" y="101917"/>
                  <a:pt x="3149347" y="101917"/>
                </a:cubicBezTo>
                <a:close/>
                <a:moveTo>
                  <a:pt x="2240376" y="101917"/>
                </a:moveTo>
                <a:cubicBezTo>
                  <a:pt x="2215992" y="101917"/>
                  <a:pt x="2196656" y="110585"/>
                  <a:pt x="2182464" y="127825"/>
                </a:cubicBezTo>
                <a:cubicBezTo>
                  <a:pt x="2168176" y="145065"/>
                  <a:pt x="2161128" y="168402"/>
                  <a:pt x="2161128" y="197739"/>
                </a:cubicBezTo>
                <a:cubicBezTo>
                  <a:pt x="2161128" y="227076"/>
                  <a:pt x="2168272" y="250412"/>
                  <a:pt x="2182654" y="267652"/>
                </a:cubicBezTo>
                <a:cubicBezTo>
                  <a:pt x="2197037" y="284893"/>
                  <a:pt x="2216278" y="293560"/>
                  <a:pt x="2240376" y="293560"/>
                </a:cubicBezTo>
                <a:cubicBezTo>
                  <a:pt x="2264474" y="293560"/>
                  <a:pt x="2284096" y="284797"/>
                  <a:pt x="2298288" y="267367"/>
                </a:cubicBezTo>
                <a:lnTo>
                  <a:pt x="2298288" y="267557"/>
                </a:lnTo>
                <a:cubicBezTo>
                  <a:pt x="2312480" y="250126"/>
                  <a:pt x="2319624" y="226600"/>
                  <a:pt x="2319624" y="196977"/>
                </a:cubicBezTo>
                <a:cubicBezTo>
                  <a:pt x="2319624" y="167354"/>
                  <a:pt x="2312480" y="144494"/>
                  <a:pt x="2298288" y="127444"/>
                </a:cubicBezTo>
                <a:cubicBezTo>
                  <a:pt x="2284096" y="110395"/>
                  <a:pt x="2264760" y="101917"/>
                  <a:pt x="2240376" y="101917"/>
                </a:cubicBezTo>
                <a:close/>
                <a:moveTo>
                  <a:pt x="468631" y="101917"/>
                </a:moveTo>
                <a:cubicBezTo>
                  <a:pt x="444247" y="101917"/>
                  <a:pt x="424911" y="110585"/>
                  <a:pt x="410719" y="127825"/>
                </a:cubicBezTo>
                <a:cubicBezTo>
                  <a:pt x="396431" y="145065"/>
                  <a:pt x="389383" y="168402"/>
                  <a:pt x="389383" y="197739"/>
                </a:cubicBezTo>
                <a:cubicBezTo>
                  <a:pt x="389383" y="227076"/>
                  <a:pt x="396527" y="250412"/>
                  <a:pt x="410909" y="267652"/>
                </a:cubicBezTo>
                <a:cubicBezTo>
                  <a:pt x="425292" y="284893"/>
                  <a:pt x="444533" y="293560"/>
                  <a:pt x="468631" y="293560"/>
                </a:cubicBezTo>
                <a:cubicBezTo>
                  <a:pt x="492729" y="293560"/>
                  <a:pt x="512351" y="284797"/>
                  <a:pt x="526543" y="267367"/>
                </a:cubicBezTo>
                <a:lnTo>
                  <a:pt x="526543" y="267557"/>
                </a:lnTo>
                <a:cubicBezTo>
                  <a:pt x="540735" y="250126"/>
                  <a:pt x="547879" y="226600"/>
                  <a:pt x="547879" y="196977"/>
                </a:cubicBezTo>
                <a:cubicBezTo>
                  <a:pt x="547879" y="167354"/>
                  <a:pt x="540735" y="144494"/>
                  <a:pt x="526543" y="127444"/>
                </a:cubicBezTo>
                <a:cubicBezTo>
                  <a:pt x="512351" y="110395"/>
                  <a:pt x="493015" y="101917"/>
                  <a:pt x="468631" y="101917"/>
                </a:cubicBezTo>
                <a:close/>
                <a:moveTo>
                  <a:pt x="3558827" y="80581"/>
                </a:moveTo>
                <a:cubicBezTo>
                  <a:pt x="3577400" y="80581"/>
                  <a:pt x="3593783" y="85344"/>
                  <a:pt x="3608071" y="94773"/>
                </a:cubicBezTo>
                <a:cubicBezTo>
                  <a:pt x="3622358" y="104203"/>
                  <a:pt x="3632645" y="116966"/>
                  <a:pt x="3639027" y="132873"/>
                </a:cubicBezTo>
                <a:lnTo>
                  <a:pt x="3639027" y="85344"/>
                </a:lnTo>
                <a:lnTo>
                  <a:pt x="3639122" y="85439"/>
                </a:lnTo>
                <a:lnTo>
                  <a:pt x="3663506" y="85439"/>
                </a:lnTo>
                <a:lnTo>
                  <a:pt x="3663506" y="307657"/>
                </a:lnTo>
                <a:cubicBezTo>
                  <a:pt x="3663506" y="338994"/>
                  <a:pt x="3654743" y="362616"/>
                  <a:pt x="3637313" y="378428"/>
                </a:cubicBezTo>
                <a:cubicBezTo>
                  <a:pt x="3619882" y="394239"/>
                  <a:pt x="3595022" y="402145"/>
                  <a:pt x="3562827" y="402145"/>
                </a:cubicBezTo>
                <a:cubicBezTo>
                  <a:pt x="3536348" y="402145"/>
                  <a:pt x="3515202" y="396621"/>
                  <a:pt x="3499200" y="385572"/>
                </a:cubicBezTo>
                <a:cubicBezTo>
                  <a:pt x="3483198" y="374523"/>
                  <a:pt x="3473959" y="359759"/>
                  <a:pt x="3471292" y="341090"/>
                </a:cubicBezTo>
                <a:lnTo>
                  <a:pt x="3496533" y="341090"/>
                </a:lnTo>
                <a:cubicBezTo>
                  <a:pt x="3503201" y="367855"/>
                  <a:pt x="3525584" y="381190"/>
                  <a:pt x="3563589" y="381190"/>
                </a:cubicBezTo>
                <a:cubicBezTo>
                  <a:pt x="3588830" y="381190"/>
                  <a:pt x="3607595" y="375380"/>
                  <a:pt x="3619787" y="363759"/>
                </a:cubicBezTo>
                <a:cubicBezTo>
                  <a:pt x="3631979" y="352139"/>
                  <a:pt x="3638075" y="334137"/>
                  <a:pt x="3638075" y="309753"/>
                </a:cubicBezTo>
                <a:lnTo>
                  <a:pt x="3638075" y="264033"/>
                </a:lnTo>
                <a:cubicBezTo>
                  <a:pt x="3631121" y="279463"/>
                  <a:pt x="3620739" y="291750"/>
                  <a:pt x="3606928" y="301085"/>
                </a:cubicBezTo>
                <a:cubicBezTo>
                  <a:pt x="3593117" y="310419"/>
                  <a:pt x="3577400" y="314991"/>
                  <a:pt x="3559684" y="314991"/>
                </a:cubicBezTo>
                <a:cubicBezTo>
                  <a:pt x="3529775" y="314991"/>
                  <a:pt x="3506058" y="303847"/>
                  <a:pt x="3488627" y="281463"/>
                </a:cubicBezTo>
                <a:cubicBezTo>
                  <a:pt x="3471197" y="259365"/>
                  <a:pt x="3462529" y="230600"/>
                  <a:pt x="3462529" y="195167"/>
                </a:cubicBezTo>
                <a:cubicBezTo>
                  <a:pt x="3462529" y="159734"/>
                  <a:pt x="3471387" y="132588"/>
                  <a:pt x="3489104" y="111918"/>
                </a:cubicBezTo>
                <a:cubicBezTo>
                  <a:pt x="3506534" y="90963"/>
                  <a:pt x="3529775" y="80581"/>
                  <a:pt x="3558827" y="80581"/>
                </a:cubicBezTo>
                <a:close/>
                <a:moveTo>
                  <a:pt x="1349979" y="80581"/>
                </a:moveTo>
                <a:cubicBezTo>
                  <a:pt x="1379030" y="80581"/>
                  <a:pt x="1402271" y="90868"/>
                  <a:pt x="1419702" y="111537"/>
                </a:cubicBezTo>
                <a:lnTo>
                  <a:pt x="1419797" y="111537"/>
                </a:lnTo>
                <a:cubicBezTo>
                  <a:pt x="1437228" y="131826"/>
                  <a:pt x="1445991" y="159353"/>
                  <a:pt x="1445991" y="193929"/>
                </a:cubicBezTo>
                <a:cubicBezTo>
                  <a:pt x="1445991" y="228504"/>
                  <a:pt x="1437228" y="258699"/>
                  <a:pt x="1419797" y="281082"/>
                </a:cubicBezTo>
                <a:cubicBezTo>
                  <a:pt x="1402367" y="303752"/>
                  <a:pt x="1378649" y="315087"/>
                  <a:pt x="1348741" y="315087"/>
                </a:cubicBezTo>
                <a:cubicBezTo>
                  <a:pt x="1331881" y="315087"/>
                  <a:pt x="1316832" y="310991"/>
                  <a:pt x="1303402" y="302895"/>
                </a:cubicBezTo>
                <a:cubicBezTo>
                  <a:pt x="1290067" y="294798"/>
                  <a:pt x="1279685" y="283559"/>
                  <a:pt x="1272446" y="269367"/>
                </a:cubicBezTo>
                <a:lnTo>
                  <a:pt x="1272446" y="399192"/>
                </a:lnTo>
                <a:lnTo>
                  <a:pt x="1246347" y="399192"/>
                </a:lnTo>
                <a:lnTo>
                  <a:pt x="1246347" y="85439"/>
                </a:lnTo>
                <a:lnTo>
                  <a:pt x="1269397" y="85439"/>
                </a:lnTo>
                <a:lnTo>
                  <a:pt x="1269397" y="133350"/>
                </a:lnTo>
                <a:cubicBezTo>
                  <a:pt x="1275779" y="117347"/>
                  <a:pt x="1286066" y="104584"/>
                  <a:pt x="1300354" y="94964"/>
                </a:cubicBezTo>
                <a:cubicBezTo>
                  <a:pt x="1314546" y="85344"/>
                  <a:pt x="1331120" y="80581"/>
                  <a:pt x="1349979" y="80581"/>
                </a:cubicBezTo>
                <a:close/>
                <a:moveTo>
                  <a:pt x="96298" y="80581"/>
                </a:moveTo>
                <a:cubicBezTo>
                  <a:pt x="114872" y="80581"/>
                  <a:pt x="131255" y="85344"/>
                  <a:pt x="145542" y="94773"/>
                </a:cubicBezTo>
                <a:cubicBezTo>
                  <a:pt x="159830" y="104203"/>
                  <a:pt x="170117" y="116966"/>
                  <a:pt x="176498" y="132873"/>
                </a:cubicBezTo>
                <a:lnTo>
                  <a:pt x="176498" y="85344"/>
                </a:lnTo>
                <a:lnTo>
                  <a:pt x="176594" y="85439"/>
                </a:lnTo>
                <a:lnTo>
                  <a:pt x="200978" y="85439"/>
                </a:lnTo>
                <a:lnTo>
                  <a:pt x="200978" y="307657"/>
                </a:lnTo>
                <a:cubicBezTo>
                  <a:pt x="200978" y="338994"/>
                  <a:pt x="192215" y="362616"/>
                  <a:pt x="174784" y="378428"/>
                </a:cubicBezTo>
                <a:cubicBezTo>
                  <a:pt x="157353" y="394239"/>
                  <a:pt x="132493" y="402145"/>
                  <a:pt x="100298" y="402145"/>
                </a:cubicBezTo>
                <a:cubicBezTo>
                  <a:pt x="73819" y="402145"/>
                  <a:pt x="52673" y="396621"/>
                  <a:pt x="36671" y="385572"/>
                </a:cubicBezTo>
                <a:cubicBezTo>
                  <a:pt x="20669" y="374523"/>
                  <a:pt x="11430" y="359759"/>
                  <a:pt x="8763" y="341090"/>
                </a:cubicBezTo>
                <a:lnTo>
                  <a:pt x="34004" y="341090"/>
                </a:lnTo>
                <a:cubicBezTo>
                  <a:pt x="40672" y="367855"/>
                  <a:pt x="63056" y="381190"/>
                  <a:pt x="101060" y="381190"/>
                </a:cubicBezTo>
                <a:cubicBezTo>
                  <a:pt x="126302" y="381190"/>
                  <a:pt x="145066" y="375380"/>
                  <a:pt x="157258" y="363759"/>
                </a:cubicBezTo>
                <a:cubicBezTo>
                  <a:pt x="169450" y="352139"/>
                  <a:pt x="175546" y="334137"/>
                  <a:pt x="175546" y="309753"/>
                </a:cubicBezTo>
                <a:lnTo>
                  <a:pt x="175546" y="264033"/>
                </a:lnTo>
                <a:cubicBezTo>
                  <a:pt x="168593" y="279463"/>
                  <a:pt x="158210" y="291750"/>
                  <a:pt x="144399" y="301085"/>
                </a:cubicBezTo>
                <a:cubicBezTo>
                  <a:pt x="130588" y="310419"/>
                  <a:pt x="114872" y="314991"/>
                  <a:pt x="97155" y="314991"/>
                </a:cubicBezTo>
                <a:cubicBezTo>
                  <a:pt x="67247" y="314991"/>
                  <a:pt x="43529" y="303847"/>
                  <a:pt x="26099" y="281463"/>
                </a:cubicBezTo>
                <a:cubicBezTo>
                  <a:pt x="8668" y="259365"/>
                  <a:pt x="0" y="230600"/>
                  <a:pt x="0" y="195167"/>
                </a:cubicBezTo>
                <a:cubicBezTo>
                  <a:pt x="0" y="159734"/>
                  <a:pt x="8858" y="132588"/>
                  <a:pt x="26575" y="111918"/>
                </a:cubicBezTo>
                <a:cubicBezTo>
                  <a:pt x="44006" y="90963"/>
                  <a:pt x="67247" y="80581"/>
                  <a:pt x="96298" y="80581"/>
                </a:cubicBezTo>
                <a:close/>
                <a:moveTo>
                  <a:pt x="3149728" y="79724"/>
                </a:moveTo>
                <a:cubicBezTo>
                  <a:pt x="3181351" y="79724"/>
                  <a:pt x="3206497" y="90297"/>
                  <a:pt x="3225928" y="111538"/>
                </a:cubicBezTo>
                <a:cubicBezTo>
                  <a:pt x="3245073" y="133064"/>
                  <a:pt x="3254693" y="161544"/>
                  <a:pt x="3254693" y="196977"/>
                </a:cubicBezTo>
                <a:cubicBezTo>
                  <a:pt x="3254693" y="232410"/>
                  <a:pt x="3244978" y="261271"/>
                  <a:pt x="3225451" y="282797"/>
                </a:cubicBezTo>
                <a:cubicBezTo>
                  <a:pt x="3206020" y="304895"/>
                  <a:pt x="3180589" y="315944"/>
                  <a:pt x="3149251" y="315944"/>
                </a:cubicBezTo>
                <a:cubicBezTo>
                  <a:pt x="3117914" y="315944"/>
                  <a:pt x="3092197" y="305085"/>
                  <a:pt x="3072956" y="283273"/>
                </a:cubicBezTo>
                <a:lnTo>
                  <a:pt x="3073051" y="283273"/>
                </a:lnTo>
                <a:cubicBezTo>
                  <a:pt x="3053620" y="262033"/>
                  <a:pt x="3043905" y="233553"/>
                  <a:pt x="3043905" y="197834"/>
                </a:cubicBezTo>
                <a:cubicBezTo>
                  <a:pt x="3043905" y="162115"/>
                  <a:pt x="3053620" y="132778"/>
                  <a:pt x="3073051" y="111538"/>
                </a:cubicBezTo>
                <a:cubicBezTo>
                  <a:pt x="3092483" y="90297"/>
                  <a:pt x="3118105" y="79724"/>
                  <a:pt x="3149728" y="79724"/>
                </a:cubicBezTo>
                <a:close/>
                <a:moveTo>
                  <a:pt x="2662143" y="79724"/>
                </a:moveTo>
                <a:cubicBezTo>
                  <a:pt x="2697290" y="79724"/>
                  <a:pt x="2719102" y="96107"/>
                  <a:pt x="2727484" y="128968"/>
                </a:cubicBezTo>
                <a:cubicBezTo>
                  <a:pt x="2741105" y="96107"/>
                  <a:pt x="2765108" y="79724"/>
                  <a:pt x="2799398" y="79724"/>
                </a:cubicBezTo>
                <a:cubicBezTo>
                  <a:pt x="2821782" y="79724"/>
                  <a:pt x="2838832" y="86296"/>
                  <a:pt x="2850643" y="99536"/>
                </a:cubicBezTo>
                <a:cubicBezTo>
                  <a:pt x="2862359" y="112776"/>
                  <a:pt x="2868264" y="132112"/>
                  <a:pt x="2868264" y="157734"/>
                </a:cubicBezTo>
                <a:lnTo>
                  <a:pt x="2868264" y="310229"/>
                </a:lnTo>
                <a:lnTo>
                  <a:pt x="2842070" y="310229"/>
                </a:lnTo>
                <a:lnTo>
                  <a:pt x="2842070" y="158210"/>
                </a:lnTo>
                <a:cubicBezTo>
                  <a:pt x="2842070" y="121348"/>
                  <a:pt x="2825497" y="102870"/>
                  <a:pt x="2792445" y="102870"/>
                </a:cubicBezTo>
                <a:cubicBezTo>
                  <a:pt x="2774157" y="102870"/>
                  <a:pt x="2759298" y="109823"/>
                  <a:pt x="2747963" y="123825"/>
                </a:cubicBezTo>
                <a:cubicBezTo>
                  <a:pt x="2736628" y="137827"/>
                  <a:pt x="2731009" y="158400"/>
                  <a:pt x="2731009" y="185737"/>
                </a:cubicBezTo>
                <a:lnTo>
                  <a:pt x="2731009" y="310324"/>
                </a:lnTo>
                <a:lnTo>
                  <a:pt x="2704815" y="310324"/>
                </a:lnTo>
                <a:lnTo>
                  <a:pt x="2704815" y="158305"/>
                </a:lnTo>
                <a:cubicBezTo>
                  <a:pt x="2704815" y="121444"/>
                  <a:pt x="2688242" y="102965"/>
                  <a:pt x="2655190" y="102965"/>
                </a:cubicBezTo>
                <a:cubicBezTo>
                  <a:pt x="2637187" y="102965"/>
                  <a:pt x="2622424" y="110109"/>
                  <a:pt x="2610994" y="124492"/>
                </a:cubicBezTo>
                <a:cubicBezTo>
                  <a:pt x="2599468" y="138874"/>
                  <a:pt x="2593753" y="159734"/>
                  <a:pt x="2593753" y="186975"/>
                </a:cubicBezTo>
                <a:lnTo>
                  <a:pt x="2593753" y="310324"/>
                </a:lnTo>
                <a:lnTo>
                  <a:pt x="2567655" y="310324"/>
                </a:lnTo>
                <a:lnTo>
                  <a:pt x="2567655" y="85439"/>
                </a:lnTo>
                <a:lnTo>
                  <a:pt x="2592896" y="85439"/>
                </a:lnTo>
                <a:lnTo>
                  <a:pt x="2591563" y="128111"/>
                </a:lnTo>
                <a:cubicBezTo>
                  <a:pt x="2605469" y="95916"/>
                  <a:pt x="2628996" y="79724"/>
                  <a:pt x="2662143" y="79724"/>
                </a:cubicBezTo>
                <a:close/>
                <a:moveTo>
                  <a:pt x="2240757" y="79724"/>
                </a:moveTo>
                <a:cubicBezTo>
                  <a:pt x="2272380" y="79724"/>
                  <a:pt x="2297526" y="90297"/>
                  <a:pt x="2316957" y="111538"/>
                </a:cubicBezTo>
                <a:cubicBezTo>
                  <a:pt x="2336102" y="133064"/>
                  <a:pt x="2345722" y="161544"/>
                  <a:pt x="2345722" y="196977"/>
                </a:cubicBezTo>
                <a:cubicBezTo>
                  <a:pt x="2345722" y="232410"/>
                  <a:pt x="2336007" y="261271"/>
                  <a:pt x="2316480" y="282797"/>
                </a:cubicBezTo>
                <a:cubicBezTo>
                  <a:pt x="2297049" y="304895"/>
                  <a:pt x="2271618" y="315944"/>
                  <a:pt x="2240280" y="315944"/>
                </a:cubicBezTo>
                <a:cubicBezTo>
                  <a:pt x="2208943" y="315944"/>
                  <a:pt x="2183226" y="305085"/>
                  <a:pt x="2163985" y="283273"/>
                </a:cubicBezTo>
                <a:lnTo>
                  <a:pt x="2164080" y="283273"/>
                </a:lnTo>
                <a:cubicBezTo>
                  <a:pt x="2144649" y="262033"/>
                  <a:pt x="2134934" y="233553"/>
                  <a:pt x="2134934" y="197834"/>
                </a:cubicBezTo>
                <a:cubicBezTo>
                  <a:pt x="2134934" y="162115"/>
                  <a:pt x="2144649" y="132778"/>
                  <a:pt x="2164080" y="111538"/>
                </a:cubicBezTo>
                <a:cubicBezTo>
                  <a:pt x="2183512" y="90297"/>
                  <a:pt x="2209134" y="79724"/>
                  <a:pt x="2240757" y="79724"/>
                </a:cubicBezTo>
                <a:close/>
                <a:moveTo>
                  <a:pt x="469012" y="79724"/>
                </a:moveTo>
                <a:cubicBezTo>
                  <a:pt x="500635" y="79724"/>
                  <a:pt x="525781" y="90297"/>
                  <a:pt x="545212" y="111538"/>
                </a:cubicBezTo>
                <a:cubicBezTo>
                  <a:pt x="564357" y="133064"/>
                  <a:pt x="573977" y="161544"/>
                  <a:pt x="573977" y="196977"/>
                </a:cubicBezTo>
                <a:cubicBezTo>
                  <a:pt x="573977" y="232410"/>
                  <a:pt x="564262" y="261271"/>
                  <a:pt x="544736" y="282797"/>
                </a:cubicBezTo>
                <a:cubicBezTo>
                  <a:pt x="525305" y="304895"/>
                  <a:pt x="499873" y="315944"/>
                  <a:pt x="468536" y="315944"/>
                </a:cubicBezTo>
                <a:cubicBezTo>
                  <a:pt x="437198" y="315944"/>
                  <a:pt x="411481" y="305085"/>
                  <a:pt x="392240" y="283273"/>
                </a:cubicBezTo>
                <a:lnTo>
                  <a:pt x="392336" y="283273"/>
                </a:lnTo>
                <a:cubicBezTo>
                  <a:pt x="372905" y="262033"/>
                  <a:pt x="363189" y="233553"/>
                  <a:pt x="363189" y="197834"/>
                </a:cubicBezTo>
                <a:cubicBezTo>
                  <a:pt x="363189" y="162115"/>
                  <a:pt x="372905" y="132778"/>
                  <a:pt x="392336" y="111538"/>
                </a:cubicBezTo>
                <a:cubicBezTo>
                  <a:pt x="411767" y="90297"/>
                  <a:pt x="437389" y="79724"/>
                  <a:pt x="469012" y="79724"/>
                </a:cubicBezTo>
                <a:close/>
                <a:moveTo>
                  <a:pt x="3416904" y="79343"/>
                </a:moveTo>
                <a:cubicBezTo>
                  <a:pt x="3421856" y="79343"/>
                  <a:pt x="3426524" y="79819"/>
                  <a:pt x="3430810" y="80677"/>
                </a:cubicBezTo>
                <a:lnTo>
                  <a:pt x="3430810" y="106299"/>
                </a:lnTo>
                <a:cubicBezTo>
                  <a:pt x="3424714" y="105441"/>
                  <a:pt x="3418713" y="104965"/>
                  <a:pt x="3412903" y="104965"/>
                </a:cubicBezTo>
                <a:cubicBezTo>
                  <a:pt x="3392234" y="104965"/>
                  <a:pt x="3375279" y="112109"/>
                  <a:pt x="3361944" y="126301"/>
                </a:cubicBezTo>
                <a:cubicBezTo>
                  <a:pt x="3348609" y="140494"/>
                  <a:pt x="3341751" y="160306"/>
                  <a:pt x="3341465" y="185547"/>
                </a:cubicBezTo>
                <a:lnTo>
                  <a:pt x="3341465" y="310134"/>
                </a:lnTo>
                <a:lnTo>
                  <a:pt x="3315367" y="310134"/>
                </a:lnTo>
                <a:lnTo>
                  <a:pt x="3315367" y="85439"/>
                </a:lnTo>
                <a:lnTo>
                  <a:pt x="3339751" y="85439"/>
                </a:lnTo>
                <a:lnTo>
                  <a:pt x="3339751" y="135540"/>
                </a:lnTo>
                <a:cubicBezTo>
                  <a:pt x="3353657" y="98107"/>
                  <a:pt x="3379375" y="79343"/>
                  <a:pt x="3416904" y="79343"/>
                </a:cubicBezTo>
                <a:close/>
                <a:moveTo>
                  <a:pt x="2507934" y="79343"/>
                </a:moveTo>
                <a:cubicBezTo>
                  <a:pt x="2512886" y="79343"/>
                  <a:pt x="2517554" y="79819"/>
                  <a:pt x="2521840" y="80677"/>
                </a:cubicBezTo>
                <a:lnTo>
                  <a:pt x="2521840" y="106299"/>
                </a:lnTo>
                <a:cubicBezTo>
                  <a:pt x="2515744" y="105441"/>
                  <a:pt x="2509743" y="104965"/>
                  <a:pt x="2503933" y="104965"/>
                </a:cubicBezTo>
                <a:cubicBezTo>
                  <a:pt x="2483264" y="104965"/>
                  <a:pt x="2466309" y="112109"/>
                  <a:pt x="2452974" y="126301"/>
                </a:cubicBezTo>
                <a:cubicBezTo>
                  <a:pt x="2439639" y="140494"/>
                  <a:pt x="2432781" y="160306"/>
                  <a:pt x="2432495" y="185547"/>
                </a:cubicBezTo>
                <a:lnTo>
                  <a:pt x="2432495" y="310134"/>
                </a:lnTo>
                <a:lnTo>
                  <a:pt x="2406397" y="310134"/>
                </a:lnTo>
                <a:lnTo>
                  <a:pt x="2406397" y="85439"/>
                </a:lnTo>
                <a:lnTo>
                  <a:pt x="2430781" y="85439"/>
                </a:lnTo>
                <a:lnTo>
                  <a:pt x="2430781" y="135540"/>
                </a:lnTo>
                <a:cubicBezTo>
                  <a:pt x="2444687" y="98107"/>
                  <a:pt x="2470405" y="79343"/>
                  <a:pt x="2507934" y="79343"/>
                </a:cubicBezTo>
                <a:close/>
                <a:moveTo>
                  <a:pt x="1694308" y="79343"/>
                </a:moveTo>
                <a:cubicBezTo>
                  <a:pt x="1721930" y="79343"/>
                  <a:pt x="1743076" y="85153"/>
                  <a:pt x="1757744" y="96774"/>
                </a:cubicBezTo>
                <a:cubicBezTo>
                  <a:pt x="1772413" y="108394"/>
                  <a:pt x="1779747" y="124777"/>
                  <a:pt x="1779747" y="146018"/>
                </a:cubicBezTo>
                <a:lnTo>
                  <a:pt x="1779747" y="259270"/>
                </a:lnTo>
                <a:cubicBezTo>
                  <a:pt x="1779747" y="270605"/>
                  <a:pt x="1781747" y="278606"/>
                  <a:pt x="1785652" y="283273"/>
                </a:cubicBezTo>
                <a:cubicBezTo>
                  <a:pt x="1789558" y="287941"/>
                  <a:pt x="1796606" y="290227"/>
                  <a:pt x="1806798" y="290227"/>
                </a:cubicBezTo>
                <a:lnTo>
                  <a:pt x="1813751" y="290227"/>
                </a:lnTo>
                <a:lnTo>
                  <a:pt x="1813751" y="310229"/>
                </a:lnTo>
                <a:lnTo>
                  <a:pt x="1799368" y="310229"/>
                </a:lnTo>
                <a:cubicBezTo>
                  <a:pt x="1784891" y="310229"/>
                  <a:pt x="1774222" y="306895"/>
                  <a:pt x="1767555" y="300228"/>
                </a:cubicBezTo>
                <a:cubicBezTo>
                  <a:pt x="1760887" y="293560"/>
                  <a:pt x="1757268" y="282797"/>
                  <a:pt x="1756696" y="267938"/>
                </a:cubicBezTo>
                <a:cubicBezTo>
                  <a:pt x="1749743" y="282797"/>
                  <a:pt x="1738694" y="294418"/>
                  <a:pt x="1723550" y="302990"/>
                </a:cubicBezTo>
                <a:cubicBezTo>
                  <a:pt x="1708405" y="311562"/>
                  <a:pt x="1690879" y="315849"/>
                  <a:pt x="1670781" y="315849"/>
                </a:cubicBezTo>
                <a:cubicBezTo>
                  <a:pt x="1646968" y="315849"/>
                  <a:pt x="1628395" y="310039"/>
                  <a:pt x="1614964" y="298418"/>
                </a:cubicBezTo>
                <a:cubicBezTo>
                  <a:pt x="1601629" y="286798"/>
                  <a:pt x="1594962" y="271081"/>
                  <a:pt x="1594962" y="251365"/>
                </a:cubicBezTo>
                <a:cubicBezTo>
                  <a:pt x="1594962" y="213265"/>
                  <a:pt x="1619346" y="190976"/>
                  <a:pt x="1668209" y="184309"/>
                </a:cubicBezTo>
                <a:lnTo>
                  <a:pt x="1724883" y="176879"/>
                </a:lnTo>
                <a:cubicBezTo>
                  <a:pt x="1735646" y="175164"/>
                  <a:pt x="1743076" y="172117"/>
                  <a:pt x="1747076" y="167925"/>
                </a:cubicBezTo>
                <a:cubicBezTo>
                  <a:pt x="1751172" y="163735"/>
                  <a:pt x="1753172" y="157543"/>
                  <a:pt x="1753172" y="149447"/>
                </a:cubicBezTo>
                <a:lnTo>
                  <a:pt x="1753172" y="143827"/>
                </a:lnTo>
                <a:cubicBezTo>
                  <a:pt x="1753172" y="115347"/>
                  <a:pt x="1732979" y="101155"/>
                  <a:pt x="1692593" y="101155"/>
                </a:cubicBezTo>
                <a:cubicBezTo>
                  <a:pt x="1672591" y="101155"/>
                  <a:pt x="1657637" y="104965"/>
                  <a:pt x="1647921" y="112490"/>
                </a:cubicBezTo>
                <a:cubicBezTo>
                  <a:pt x="1638205" y="120015"/>
                  <a:pt x="1632491" y="132207"/>
                  <a:pt x="1630681" y="149066"/>
                </a:cubicBezTo>
                <a:lnTo>
                  <a:pt x="1604582" y="149066"/>
                </a:lnTo>
                <a:cubicBezTo>
                  <a:pt x="1608392" y="102584"/>
                  <a:pt x="1638301" y="79343"/>
                  <a:pt x="1694308" y="79343"/>
                </a:cubicBezTo>
                <a:close/>
                <a:moveTo>
                  <a:pt x="981457" y="79343"/>
                </a:moveTo>
                <a:cubicBezTo>
                  <a:pt x="1009079" y="79343"/>
                  <a:pt x="1030225" y="85153"/>
                  <a:pt x="1044893" y="96774"/>
                </a:cubicBezTo>
                <a:cubicBezTo>
                  <a:pt x="1059562" y="108394"/>
                  <a:pt x="1066896" y="124777"/>
                  <a:pt x="1066896" y="146018"/>
                </a:cubicBezTo>
                <a:lnTo>
                  <a:pt x="1066896" y="259270"/>
                </a:lnTo>
                <a:cubicBezTo>
                  <a:pt x="1066896" y="270605"/>
                  <a:pt x="1068896" y="278606"/>
                  <a:pt x="1072801" y="283273"/>
                </a:cubicBezTo>
                <a:cubicBezTo>
                  <a:pt x="1076707" y="287941"/>
                  <a:pt x="1083755" y="290227"/>
                  <a:pt x="1093947" y="290227"/>
                </a:cubicBezTo>
                <a:lnTo>
                  <a:pt x="1100900" y="290227"/>
                </a:lnTo>
                <a:lnTo>
                  <a:pt x="1100900" y="310229"/>
                </a:lnTo>
                <a:lnTo>
                  <a:pt x="1086517" y="310229"/>
                </a:lnTo>
                <a:cubicBezTo>
                  <a:pt x="1072039" y="310229"/>
                  <a:pt x="1061371" y="306895"/>
                  <a:pt x="1054704" y="300228"/>
                </a:cubicBezTo>
                <a:cubicBezTo>
                  <a:pt x="1048036" y="293560"/>
                  <a:pt x="1044417" y="282797"/>
                  <a:pt x="1043845" y="267938"/>
                </a:cubicBezTo>
                <a:cubicBezTo>
                  <a:pt x="1036892" y="282797"/>
                  <a:pt x="1025843" y="294418"/>
                  <a:pt x="1010699" y="302990"/>
                </a:cubicBezTo>
                <a:cubicBezTo>
                  <a:pt x="995554" y="311562"/>
                  <a:pt x="978028" y="315849"/>
                  <a:pt x="957930" y="315849"/>
                </a:cubicBezTo>
                <a:cubicBezTo>
                  <a:pt x="934117" y="315849"/>
                  <a:pt x="915544" y="310039"/>
                  <a:pt x="902113" y="298418"/>
                </a:cubicBezTo>
                <a:cubicBezTo>
                  <a:pt x="888778" y="286798"/>
                  <a:pt x="882111" y="271081"/>
                  <a:pt x="882111" y="251365"/>
                </a:cubicBezTo>
                <a:cubicBezTo>
                  <a:pt x="882111" y="213265"/>
                  <a:pt x="906495" y="190976"/>
                  <a:pt x="955358" y="184309"/>
                </a:cubicBezTo>
                <a:lnTo>
                  <a:pt x="1012032" y="176879"/>
                </a:lnTo>
                <a:cubicBezTo>
                  <a:pt x="1022795" y="175164"/>
                  <a:pt x="1030225" y="172117"/>
                  <a:pt x="1034225" y="167925"/>
                </a:cubicBezTo>
                <a:cubicBezTo>
                  <a:pt x="1038321" y="163735"/>
                  <a:pt x="1040321" y="157543"/>
                  <a:pt x="1040321" y="149447"/>
                </a:cubicBezTo>
                <a:lnTo>
                  <a:pt x="1040321" y="143827"/>
                </a:lnTo>
                <a:cubicBezTo>
                  <a:pt x="1040321" y="115347"/>
                  <a:pt x="1020128" y="101155"/>
                  <a:pt x="979742" y="101155"/>
                </a:cubicBezTo>
                <a:cubicBezTo>
                  <a:pt x="959740" y="101155"/>
                  <a:pt x="944785" y="104965"/>
                  <a:pt x="935070" y="112490"/>
                </a:cubicBezTo>
                <a:cubicBezTo>
                  <a:pt x="925354" y="120015"/>
                  <a:pt x="919639" y="132207"/>
                  <a:pt x="917830" y="149066"/>
                </a:cubicBezTo>
                <a:lnTo>
                  <a:pt x="891731" y="149066"/>
                </a:lnTo>
                <a:cubicBezTo>
                  <a:pt x="895541" y="102584"/>
                  <a:pt x="925450" y="79343"/>
                  <a:pt x="981457" y="79343"/>
                </a:cubicBezTo>
                <a:close/>
                <a:moveTo>
                  <a:pt x="1873473" y="18764"/>
                </a:moveTo>
                <a:lnTo>
                  <a:pt x="1899666" y="18764"/>
                </a:lnTo>
                <a:lnTo>
                  <a:pt x="1899666" y="86296"/>
                </a:lnTo>
                <a:lnTo>
                  <a:pt x="1956340" y="85439"/>
                </a:lnTo>
                <a:lnTo>
                  <a:pt x="1956340" y="105918"/>
                </a:lnTo>
                <a:lnTo>
                  <a:pt x="1899666" y="105061"/>
                </a:lnTo>
                <a:lnTo>
                  <a:pt x="1899571" y="105061"/>
                </a:lnTo>
                <a:lnTo>
                  <a:pt x="1899571" y="258794"/>
                </a:lnTo>
                <a:cubicBezTo>
                  <a:pt x="1899571" y="269272"/>
                  <a:pt x="1901762" y="276701"/>
                  <a:pt x="1906144" y="281273"/>
                </a:cubicBezTo>
                <a:cubicBezTo>
                  <a:pt x="1910525" y="285750"/>
                  <a:pt x="1917764" y="288036"/>
                  <a:pt x="1927956" y="288036"/>
                </a:cubicBezTo>
                <a:lnTo>
                  <a:pt x="1955864" y="288036"/>
                </a:lnTo>
                <a:lnTo>
                  <a:pt x="1955864" y="310229"/>
                </a:lnTo>
                <a:lnTo>
                  <a:pt x="1921002" y="310229"/>
                </a:lnTo>
                <a:cubicBezTo>
                  <a:pt x="1889380" y="310229"/>
                  <a:pt x="1873473" y="294132"/>
                  <a:pt x="1873473" y="261842"/>
                </a:cubicBezTo>
                <a:lnTo>
                  <a:pt x="1873473" y="105061"/>
                </a:lnTo>
                <a:lnTo>
                  <a:pt x="1834706" y="105918"/>
                </a:lnTo>
                <a:lnTo>
                  <a:pt x="1834706" y="85439"/>
                </a:lnTo>
                <a:lnTo>
                  <a:pt x="1873473" y="86296"/>
                </a:lnTo>
                <a:close/>
                <a:moveTo>
                  <a:pt x="2084357" y="95"/>
                </a:moveTo>
                <a:lnTo>
                  <a:pt x="2107407" y="95"/>
                </a:lnTo>
                <a:lnTo>
                  <a:pt x="2107407" y="22193"/>
                </a:lnTo>
                <a:lnTo>
                  <a:pt x="2084833" y="22193"/>
                </a:lnTo>
                <a:cubicBezTo>
                  <a:pt x="2072069" y="22193"/>
                  <a:pt x="2062830" y="25146"/>
                  <a:pt x="2057115" y="30956"/>
                </a:cubicBezTo>
                <a:cubicBezTo>
                  <a:pt x="2051495" y="36766"/>
                  <a:pt x="2048638" y="46672"/>
                  <a:pt x="2048638" y="60579"/>
                </a:cubicBezTo>
                <a:lnTo>
                  <a:pt x="2048638" y="86296"/>
                </a:lnTo>
                <a:lnTo>
                  <a:pt x="2107407" y="85439"/>
                </a:lnTo>
                <a:lnTo>
                  <a:pt x="2107407" y="105918"/>
                </a:lnTo>
                <a:lnTo>
                  <a:pt x="2048638" y="105061"/>
                </a:lnTo>
                <a:lnTo>
                  <a:pt x="2048638" y="310324"/>
                </a:lnTo>
                <a:lnTo>
                  <a:pt x="2022444" y="310324"/>
                </a:lnTo>
                <a:lnTo>
                  <a:pt x="2022444" y="105061"/>
                </a:lnTo>
                <a:lnTo>
                  <a:pt x="1983201" y="105918"/>
                </a:lnTo>
                <a:lnTo>
                  <a:pt x="1983201" y="85439"/>
                </a:lnTo>
                <a:lnTo>
                  <a:pt x="2022444" y="86296"/>
                </a:lnTo>
                <a:lnTo>
                  <a:pt x="2022444" y="64103"/>
                </a:lnTo>
                <a:cubicBezTo>
                  <a:pt x="2022444" y="41719"/>
                  <a:pt x="2027492" y="25432"/>
                  <a:pt x="2037493" y="15335"/>
                </a:cubicBezTo>
                <a:cubicBezTo>
                  <a:pt x="2047495" y="5239"/>
                  <a:pt x="2063116" y="95"/>
                  <a:pt x="2084357" y="95"/>
                </a:cubicBezTo>
                <a:close/>
                <a:moveTo>
                  <a:pt x="1506951" y="0"/>
                </a:moveTo>
                <a:lnTo>
                  <a:pt x="1533050" y="0"/>
                </a:lnTo>
                <a:lnTo>
                  <a:pt x="1533050" y="310229"/>
                </a:lnTo>
                <a:lnTo>
                  <a:pt x="1506951" y="310229"/>
                </a:lnTo>
                <a:close/>
                <a:moveTo>
                  <a:pt x="1145286" y="0"/>
                </a:moveTo>
                <a:lnTo>
                  <a:pt x="1171385" y="0"/>
                </a:lnTo>
                <a:lnTo>
                  <a:pt x="1171385" y="310229"/>
                </a:lnTo>
                <a:lnTo>
                  <a:pt x="1145286" y="310229"/>
                </a:lnTo>
                <a:close/>
                <a:moveTo>
                  <a:pt x="634651" y="0"/>
                </a:moveTo>
                <a:lnTo>
                  <a:pt x="660750" y="0"/>
                </a:lnTo>
                <a:lnTo>
                  <a:pt x="660750" y="126778"/>
                </a:lnTo>
                <a:cubicBezTo>
                  <a:pt x="667703" y="112586"/>
                  <a:pt x="677990" y="101251"/>
                  <a:pt x="691706" y="92964"/>
                </a:cubicBezTo>
                <a:cubicBezTo>
                  <a:pt x="705422" y="84677"/>
                  <a:pt x="720948" y="80582"/>
                  <a:pt x="738283" y="80582"/>
                </a:cubicBezTo>
                <a:cubicBezTo>
                  <a:pt x="767334" y="80582"/>
                  <a:pt x="790575" y="90869"/>
                  <a:pt x="808006" y="111538"/>
                </a:cubicBezTo>
                <a:cubicBezTo>
                  <a:pt x="825437" y="131826"/>
                  <a:pt x="834200" y="159353"/>
                  <a:pt x="834200" y="193929"/>
                </a:cubicBezTo>
                <a:cubicBezTo>
                  <a:pt x="834200" y="228505"/>
                  <a:pt x="825437" y="258699"/>
                  <a:pt x="808006" y="281083"/>
                </a:cubicBezTo>
                <a:cubicBezTo>
                  <a:pt x="790575" y="303752"/>
                  <a:pt x="766858" y="315087"/>
                  <a:pt x="736950" y="315087"/>
                </a:cubicBezTo>
                <a:cubicBezTo>
                  <a:pt x="718947" y="315087"/>
                  <a:pt x="702945" y="310325"/>
                  <a:pt x="689039" y="300895"/>
                </a:cubicBezTo>
                <a:cubicBezTo>
                  <a:pt x="675132" y="291465"/>
                  <a:pt x="664655" y="278702"/>
                  <a:pt x="657702" y="262795"/>
                </a:cubicBezTo>
                <a:lnTo>
                  <a:pt x="657702" y="310325"/>
                </a:lnTo>
                <a:lnTo>
                  <a:pt x="634651" y="310325"/>
                </a:lnTo>
                <a:close/>
                <a:moveTo>
                  <a:pt x="276035" y="0"/>
                </a:moveTo>
                <a:lnTo>
                  <a:pt x="302133" y="0"/>
                </a:lnTo>
                <a:lnTo>
                  <a:pt x="302133" y="310229"/>
                </a:lnTo>
                <a:lnTo>
                  <a:pt x="276035" y="310229"/>
                </a:ln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pic>
        <p:nvPicPr>
          <p:cNvPr id="17420" name="Picture 12">
            <a:extLst>
              <a:ext uri="{FF2B5EF4-FFF2-40B4-BE49-F238E27FC236}">
                <a16:creationId xmlns:a16="http://schemas.microsoft.com/office/drawing/2014/main" id="{D3DC718D-1A70-417E-7AD9-DDC39D872AB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978" y="553048"/>
            <a:ext cx="7641561" cy="573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7484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mplat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4BAFBAF-E726-4C64-945A-39387C0BE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5032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36">
          <p15:clr>
            <a:srgbClr val="FBAE40"/>
          </p15:clr>
        </p15:guide>
        <p15:guide id="2" orient="horz" pos="720">
          <p15:clr>
            <a:srgbClr val="FBAE40"/>
          </p15:clr>
        </p15:guide>
        <p15:guide id="5" orient="horz" pos="3960">
          <p15:clr>
            <a:srgbClr val="FBAE40"/>
          </p15:clr>
        </p15:guide>
        <p15:guide id="6" orient="horz" pos="3888">
          <p15:clr>
            <a:srgbClr val="FBAE40"/>
          </p15:clr>
        </p15:guide>
        <p15:guide id="7" orient="horz" pos="144">
          <p15:clr>
            <a:srgbClr val="FBAE40"/>
          </p15:clr>
        </p15:guide>
        <p15:guide id="8" pos="240">
          <p15:clr>
            <a:srgbClr val="FBAE40"/>
          </p15:clr>
        </p15:guide>
        <p15:guide id="9" pos="7440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82EA3-D33A-6DC7-6597-AD75C8477544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D8CBEC24-CB2F-DF58-DB95-11AC42D2E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108" y="527329"/>
            <a:ext cx="10728324" cy="4083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22748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8ABF1BA-EF4C-2EBD-3083-3E1853175FE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1547494"/>
            <a:ext cx="5184775" cy="4464686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2411DC3-261A-B8A9-5CFE-6191AE0551E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75387" y="1547494"/>
            <a:ext cx="5184775" cy="4464686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C63EB1-9A59-B3C4-614D-3336F29F9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108" y="527329"/>
            <a:ext cx="10728324" cy="4083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00511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8ABF1BA-EF4C-2EBD-3083-3E1853175FE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9" y="1440180"/>
            <a:ext cx="3313087" cy="4649787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645E58A-1FA5-C73D-D2F1-3E63CB2763D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439458" y="1440180"/>
            <a:ext cx="3313087" cy="4649787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F34CEFC-D970-268B-099B-BEE4B93F448A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147076" y="1440180"/>
            <a:ext cx="3313087" cy="4649787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433660-E2D9-66E0-06D3-B77CA5202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108" y="527329"/>
            <a:ext cx="10728324" cy="4083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5851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00825BF-94FF-CD56-8B56-05FC0F7B1F4A}"/>
              </a:ext>
            </a:extLst>
          </p:cNvPr>
          <p:cNvSpPr/>
          <p:nvPr userDrawn="1"/>
        </p:nvSpPr>
        <p:spPr>
          <a:xfrm>
            <a:off x="0" y="0"/>
            <a:ext cx="3768970" cy="242081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D839EB-3E8D-E44E-02CE-9886AC1904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838" y="537564"/>
            <a:ext cx="10728324" cy="40837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Add title</a:t>
            </a:r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1D2D736-0474-C8F5-584E-C3A38FF4CBE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1307124"/>
            <a:ext cx="5184775" cy="4639407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336A13C-F74D-D6CB-DFDC-8A7A0180B494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75387" y="1307124"/>
            <a:ext cx="5184775" cy="4639407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ACBB68D-6849-4FF8-D0D7-3683F1256B7A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67" b="33477"/>
          <a:stretch/>
        </p:blipFill>
        <p:spPr bwMode="auto">
          <a:xfrm>
            <a:off x="92914" y="6182978"/>
            <a:ext cx="1438706" cy="505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5667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7BE1037-89ED-F8D3-110F-10902794B71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9034" b="29034"/>
          <a:stretch/>
        </p:blipFill>
        <p:spPr>
          <a:xfrm rot="5400000">
            <a:off x="-2469817" y="2470673"/>
            <a:ext cx="6857143" cy="1917510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166728-FAA7-EBC5-D605-CF57B584E76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57879" y="1556498"/>
            <a:ext cx="8142799" cy="914175"/>
          </a:xfrm>
        </p:spPr>
        <p:txBody>
          <a:bodyPr/>
          <a:lstStyle>
            <a:lvl1pPr>
              <a:lnSpc>
                <a:spcPct val="90000"/>
              </a:lnSpc>
              <a:defRPr sz="50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Agenda title</a:t>
            </a:r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6F46CB5-E9FB-CB33-E907-F2A583EDB56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57879" y="2959903"/>
            <a:ext cx="3879184" cy="40006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Agenda item one</a:t>
            </a:r>
            <a:endParaRPr lang="en-GB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0F27E584-9809-A730-139C-914184F2AF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657879" y="3672298"/>
            <a:ext cx="3879184" cy="40006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Agenda item two</a:t>
            </a:r>
            <a:endParaRPr lang="en-GB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2C596C69-4C98-2376-4E62-23F781F38E0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57879" y="4384693"/>
            <a:ext cx="3879184" cy="40006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Agenda item three</a:t>
            </a:r>
            <a:endParaRPr lang="en-GB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13B462F-33D1-905A-CC59-5EFBD8A8CA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57879" y="5097089"/>
            <a:ext cx="3879184" cy="40006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Agenda item four</a:t>
            </a:r>
            <a:endParaRPr lang="en-GB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E9E3936-B16B-51BD-DA5E-7589F451223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921494" y="2959903"/>
            <a:ext cx="3879184" cy="40006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Agenda item five</a:t>
            </a:r>
            <a:endParaRPr lang="en-GB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5A46A412-322E-9B29-C6C4-80EA06108378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21494" y="3672298"/>
            <a:ext cx="3879184" cy="40006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Agenda item six</a:t>
            </a:r>
            <a:endParaRPr lang="en-GB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FAF099D8-4619-D8E3-1933-7669CBFAC5A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921494" y="4384693"/>
            <a:ext cx="3879184" cy="40006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Agenda item seven</a:t>
            </a:r>
            <a:endParaRPr lang="en-GB"/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CCDA8CDB-6112-1E12-A4CB-425F8C97777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921494" y="5097089"/>
            <a:ext cx="3879184" cy="40006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Agenda item eight</a:t>
            </a:r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8CC1990-BE9A-A32E-8BAC-B7C14F61F8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15312" t="28800" r="12694" b="29879"/>
          <a:stretch/>
        </p:blipFill>
        <p:spPr>
          <a:xfrm>
            <a:off x="124157" y="6109778"/>
            <a:ext cx="1245734" cy="53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004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ogo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00825BF-94FF-CD56-8B56-05FC0F7B1F4A}"/>
              </a:ext>
            </a:extLst>
          </p:cNvPr>
          <p:cNvSpPr/>
          <p:nvPr userDrawn="1"/>
        </p:nvSpPr>
        <p:spPr>
          <a:xfrm>
            <a:off x="0" y="0"/>
            <a:ext cx="3768970" cy="242081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D839EB-3E8D-E44E-02CE-9886AC1904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838" y="537564"/>
            <a:ext cx="10728324" cy="40837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Title goes here</a:t>
            </a:r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1D2D736-0474-C8F5-584E-C3A38FF4CBE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1483507"/>
            <a:ext cx="10728324" cy="4463024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ACBB68D-6849-4FF8-D0D7-3683F1256B7A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67" b="33477"/>
          <a:stretch/>
        </p:blipFill>
        <p:spPr bwMode="auto">
          <a:xfrm>
            <a:off x="92914" y="6182978"/>
            <a:ext cx="1438706" cy="505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9020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li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294B4E6-FFA7-5599-89F8-DA19B2662573}"/>
              </a:ext>
            </a:extLst>
          </p:cNvPr>
          <p:cNvSpPr/>
          <p:nvPr userDrawn="1"/>
        </p:nvSpPr>
        <p:spPr>
          <a:xfrm>
            <a:off x="0" y="-1"/>
            <a:ext cx="6096000" cy="6858001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2C175241-6C4B-46C9-52A0-6F4DD079E8C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827838" y="677545"/>
            <a:ext cx="4633200" cy="408379"/>
          </a:xfrm>
        </p:spPr>
        <p:txBody>
          <a:bodyPr vert="horz" lIns="0" tIns="0" rIns="0" bIns="0" rtlCol="0" anchor="t">
            <a:noAutofit/>
          </a:bodyPr>
          <a:lstStyle>
            <a:lvl1pPr>
              <a:defRPr lang="en-GB" sz="3600" b="1" dirty="0"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lvl="0">
              <a:lnSpc>
                <a:spcPct val="90000"/>
              </a:lnSpc>
              <a:spcBef>
                <a:spcPct val="0"/>
              </a:spcBef>
            </a:pPr>
            <a:r>
              <a:rPr lang="en-US"/>
              <a:t>Add title</a:t>
            </a:r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9C26239-079C-3460-FD4C-674B3966848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1433195"/>
            <a:ext cx="4632323" cy="4291013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ABB3E5C-DF93-9F0D-4985-72219C0D4EA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837" y="677545"/>
            <a:ext cx="4632323" cy="40837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Add title</a:t>
            </a:r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AFA621B-13DA-5366-4CAF-70ECA4645913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6827837" y="1433195"/>
            <a:ext cx="4633200" cy="4291013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264F7-0BF1-5E8C-0C67-ED3CED88B8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4635" t="22463" b="28344"/>
          <a:stretch/>
        </p:blipFill>
        <p:spPr>
          <a:xfrm>
            <a:off x="0" y="6083193"/>
            <a:ext cx="1840376" cy="79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5564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HS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5294B4E6-FFA7-5599-89F8-DA19B2662573}"/>
              </a:ext>
            </a:extLst>
          </p:cNvPr>
          <p:cNvSpPr/>
          <p:nvPr userDrawn="1"/>
        </p:nvSpPr>
        <p:spPr>
          <a:xfrm>
            <a:off x="0" y="20601"/>
            <a:ext cx="4032913" cy="6858001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id="{A6BCE418-77DB-FD90-703B-C3DF71C8E3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8870" y="391795"/>
            <a:ext cx="6654466" cy="40837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Add title</a:t>
            </a:r>
            <a:endParaRPr lang="en-GB"/>
          </a:p>
        </p:txBody>
      </p:sp>
      <p:sp>
        <p:nvSpPr>
          <p:cNvPr id="16" name="Text Placeholder 3">
            <a:extLst>
              <a:ext uri="{FF2B5EF4-FFF2-40B4-BE49-F238E27FC236}">
                <a16:creationId xmlns:a16="http://schemas.microsoft.com/office/drawing/2014/main" id="{2C175241-6C4B-46C9-52A0-6F4DD079E8C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31837" y="480060"/>
            <a:ext cx="2569238" cy="4958397"/>
          </a:xfrm>
        </p:spPr>
        <p:txBody>
          <a:bodyPr/>
          <a:lstStyle>
            <a:lvl1pPr>
              <a:lnSpc>
                <a:spcPct val="90000"/>
              </a:lnSpc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text here</a:t>
            </a:r>
            <a:endParaRPr lang="en-GB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2F397FA9-7F76-AAB0-6230-0B2D03D096B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798870" y="1147444"/>
            <a:ext cx="6654466" cy="4739006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32D030-704F-D372-ADDE-5C2DAAFF8F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4635" t="22463" b="28344"/>
          <a:stretch/>
        </p:blipFill>
        <p:spPr>
          <a:xfrm>
            <a:off x="0" y="6083193"/>
            <a:ext cx="1840376" cy="795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33526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RHS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ACE5933-1C6B-F571-4B0C-10721A74F981}"/>
              </a:ext>
            </a:extLst>
          </p:cNvPr>
          <p:cNvSpPr/>
          <p:nvPr userDrawn="1"/>
        </p:nvSpPr>
        <p:spPr>
          <a:xfrm>
            <a:off x="6096000" y="0"/>
            <a:ext cx="4132997" cy="108902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294B4E6-FFA7-5599-89F8-DA19B2662573}"/>
              </a:ext>
            </a:extLst>
          </p:cNvPr>
          <p:cNvSpPr/>
          <p:nvPr userDrawn="1"/>
        </p:nvSpPr>
        <p:spPr>
          <a:xfrm>
            <a:off x="8159087" y="-1"/>
            <a:ext cx="4032913" cy="6858001"/>
          </a:xfrm>
          <a:prstGeom prst="rect">
            <a:avLst/>
          </a:prstGeom>
          <a:solidFill>
            <a:schemeClr val="tx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CD6FA-6FC8-C773-1387-E31429E5660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714682"/>
            <a:ext cx="6654466" cy="5421005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B42BF06-D402-0AEC-B09D-C8268D27C86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890925" y="742960"/>
            <a:ext cx="2569238" cy="5392728"/>
          </a:xfrm>
        </p:spPr>
        <p:txBody>
          <a:bodyPr/>
          <a:lstStyle>
            <a:lvl1pPr>
              <a:lnSpc>
                <a:spcPct val="90000"/>
              </a:lnSpc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Add text here</a:t>
            </a:r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86EF221-D4F2-4312-239D-2C1948B6FF8C}"/>
              </a:ext>
            </a:extLst>
          </p:cNvPr>
          <p:cNvCxnSpPr>
            <a:cxnSpLocks/>
          </p:cNvCxnSpPr>
          <p:nvPr userDrawn="1"/>
        </p:nvCxnSpPr>
        <p:spPr>
          <a:xfrm>
            <a:off x="11370387" y="6407302"/>
            <a:ext cx="66252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46E17FE-6627-FF6D-857A-B1A07A79F82D}"/>
              </a:ext>
            </a:extLst>
          </p:cNvPr>
          <p:cNvSpPr txBox="1"/>
          <p:nvPr userDrawn="1"/>
        </p:nvSpPr>
        <p:spPr>
          <a:xfrm>
            <a:off x="11239931" y="6529827"/>
            <a:ext cx="792985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FFD140E-A966-4FF3-A473-8123A156C185}" type="slidenum">
              <a:rPr lang="en-GB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GB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495492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B5372D51-D33B-9B9F-5600-A4A31D4E2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48" y="561619"/>
            <a:ext cx="10728324" cy="4083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70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ogo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00825BF-94FF-CD56-8B56-05FC0F7B1F4A}"/>
              </a:ext>
            </a:extLst>
          </p:cNvPr>
          <p:cNvSpPr/>
          <p:nvPr userDrawn="1"/>
        </p:nvSpPr>
        <p:spPr>
          <a:xfrm>
            <a:off x="0" y="0"/>
            <a:ext cx="3768970" cy="24208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D839EB-3E8D-E44E-02CE-9886AC1904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838" y="537564"/>
            <a:ext cx="10728324" cy="40837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 goes here</a:t>
            </a:r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1D2D736-0474-C8F5-584E-C3A38FF4CBE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1307124"/>
            <a:ext cx="10728324" cy="4639407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998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00825BF-94FF-CD56-8B56-05FC0F7B1F4A}"/>
              </a:ext>
            </a:extLst>
          </p:cNvPr>
          <p:cNvSpPr/>
          <p:nvPr userDrawn="1"/>
        </p:nvSpPr>
        <p:spPr>
          <a:xfrm>
            <a:off x="0" y="0"/>
            <a:ext cx="3768970" cy="242081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D839EB-3E8D-E44E-02CE-9886AC1904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1838" y="537564"/>
            <a:ext cx="10728324" cy="40837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Title goes here</a:t>
            </a:r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1D2D736-0474-C8F5-584E-C3A38FF4CBE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1307124"/>
            <a:ext cx="5184775" cy="4639407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336A13C-F74D-D6CB-DFDC-8A7A0180B494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75387" y="1307124"/>
            <a:ext cx="5184775" cy="4639407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668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839EB-3E8D-E44E-02CE-9886AC1904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Add title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C82EA3-D33A-6DC7-6597-AD75C8477544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376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8ABF1BA-EF4C-2EBD-3083-3E1853175FE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8" y="1428750"/>
            <a:ext cx="5184775" cy="4706937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51F8B2-0574-5A92-25EC-5F0E32F491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Add title</a:t>
            </a:r>
            <a:endParaRPr lang="en-GB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2411DC3-261A-B8A9-5CFE-6191AE0551E6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75387" y="1428750"/>
            <a:ext cx="5184775" cy="4706937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5346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8ABF1BA-EF4C-2EBD-3083-3E1853175FE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1839" y="1371600"/>
            <a:ext cx="3313087" cy="4764087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351F8B2-0574-5A92-25EC-5F0E32F491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Add title</a:t>
            </a:r>
            <a:endParaRPr lang="en-GB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645E58A-1FA5-C73D-D2F1-3E63CB2763D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439458" y="1371600"/>
            <a:ext cx="3313087" cy="4764087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FF34CEFC-D970-268B-099B-BEE4B93F448A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8147076" y="1371600"/>
            <a:ext cx="3313087" cy="4764087"/>
          </a:xfrm>
        </p:spPr>
        <p:txBody>
          <a:bodyPr/>
          <a:lstStyle>
            <a:lvl1pPr>
              <a:lnSpc>
                <a:spcPct val="110000"/>
              </a:lnSpc>
              <a:spcBef>
                <a:spcPts val="600"/>
              </a:spcBef>
              <a:defRPr/>
            </a:lvl1pPr>
            <a:lvl2pPr>
              <a:lnSpc>
                <a:spcPct val="110000"/>
              </a:lnSpc>
              <a:spcBef>
                <a:spcPts val="600"/>
              </a:spcBef>
              <a:defRPr/>
            </a:lvl2pPr>
            <a:lvl3pPr>
              <a:lnSpc>
                <a:spcPct val="110000"/>
              </a:lnSpc>
              <a:spcBef>
                <a:spcPts val="600"/>
              </a:spcBef>
              <a:defRPr/>
            </a:lvl3pPr>
            <a:lvl4pPr>
              <a:lnSpc>
                <a:spcPct val="110000"/>
              </a:lnSpc>
              <a:spcBef>
                <a:spcPts val="600"/>
              </a:spcBef>
              <a:defRPr/>
            </a:lvl4pPr>
            <a:lvl5pPr>
              <a:lnSpc>
                <a:spcPct val="110000"/>
              </a:lnSpc>
              <a:spcBef>
                <a:spcPts val="600"/>
              </a:spcBef>
              <a:defRPr/>
            </a:lvl5pPr>
          </a:lstStyle>
          <a:p>
            <a:pPr lvl="0"/>
            <a:r>
              <a:rPr lang="en-US"/>
              <a:t>First level body copy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26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839EB-3E8D-E44E-02CE-9886AC1904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580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30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0CCBE-8CD3-F6D0-5F13-4E8D52987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108" y="527329"/>
            <a:ext cx="10728324" cy="4083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Add title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79EFA8-4D4D-E186-13C8-1465EDA59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837" y="1440185"/>
            <a:ext cx="10728325" cy="469550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First level body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807B5B1-9193-4815-2E1E-A7D1C2989595}"/>
              </a:ext>
            </a:extLst>
          </p:cNvPr>
          <p:cNvCxnSpPr>
            <a:cxnSpLocks/>
          </p:cNvCxnSpPr>
          <p:nvPr userDrawn="1"/>
        </p:nvCxnSpPr>
        <p:spPr>
          <a:xfrm>
            <a:off x="11414442" y="6498742"/>
            <a:ext cx="66252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746651D-470A-181A-FD99-46AE170E11A4}"/>
              </a:ext>
            </a:extLst>
          </p:cNvPr>
          <p:cNvSpPr txBox="1"/>
          <p:nvPr userDrawn="1"/>
        </p:nvSpPr>
        <p:spPr>
          <a:xfrm>
            <a:off x="11236824" y="6575739"/>
            <a:ext cx="792985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FFD140E-A966-4FF3-A473-8123A156C185}" type="slidenum">
              <a:rPr lang="en-GB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3138C1-9B6F-AD56-0CD6-028B5DFE59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7"/>
          <a:srcRect l="14532" t="26835" r="13468" b="29418"/>
          <a:stretch/>
        </p:blipFill>
        <p:spPr>
          <a:xfrm>
            <a:off x="173621" y="6147975"/>
            <a:ext cx="1412111" cy="64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06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3" r:id="rId3"/>
    <p:sldLayoutId id="2147483698" r:id="rId4"/>
    <p:sldLayoutId id="2147483696" r:id="rId5"/>
    <p:sldLayoutId id="2147483662" r:id="rId6"/>
    <p:sldLayoutId id="2147483667" r:id="rId7"/>
    <p:sldLayoutId id="2147483668" r:id="rId8"/>
    <p:sldLayoutId id="2147483661" r:id="rId9"/>
    <p:sldLayoutId id="2147483650" r:id="rId10"/>
    <p:sldLayoutId id="2147483665" r:id="rId11"/>
    <p:sldLayoutId id="2147483664" r:id="rId12"/>
    <p:sldLayoutId id="2147483666" r:id="rId13"/>
    <p:sldLayoutId id="2147483691" r:id="rId14"/>
    <p:sldLayoutId id="2147483692" r:id="rId15"/>
    <p:sldLayoutId id="2147483669" r:id="rId16"/>
    <p:sldLayoutId id="2147483676" r:id="rId17"/>
    <p:sldLayoutId id="2147483670" r:id="rId18"/>
    <p:sldLayoutId id="2147483674" r:id="rId19"/>
    <p:sldLayoutId id="2147483675" r:id="rId20"/>
    <p:sldLayoutId id="2147483671" r:id="rId21"/>
    <p:sldLayoutId id="2147483672" r:id="rId22"/>
    <p:sldLayoutId id="2147483673" r:id="rId23"/>
    <p:sldLayoutId id="2147483663" r:id="rId24"/>
    <p:sldLayoutId id="2147483700" r:id="rId2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5600" indent="-177800" algn="l" defTabSz="914400" rtl="0" eaLnBrk="1" latinLnBrk="0" hangingPunct="1">
        <a:lnSpc>
          <a:spcPct val="100000"/>
        </a:lnSpc>
        <a:spcBef>
          <a:spcPts val="0"/>
        </a:spcBef>
        <a:buFont typeface="HelveticaNowDisplay Regular" panose="020B050403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539750" indent="-18415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717550" indent="-177800" algn="l" defTabSz="914400" rtl="0" eaLnBrk="1" latinLnBrk="0" hangingPunct="1">
        <a:lnSpc>
          <a:spcPct val="100000"/>
        </a:lnSpc>
        <a:spcBef>
          <a:spcPts val="0"/>
        </a:spcBef>
        <a:buFont typeface="HelveticaNowDisplay Regular" panose="020B050403020202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 userDrawn="1">
          <p15:clr>
            <a:srgbClr val="F26B43"/>
          </p15:clr>
        </p15:guide>
        <p15:guide id="3" pos="461" userDrawn="1">
          <p15:clr>
            <a:srgbClr val="F26B43"/>
          </p15:clr>
        </p15:guide>
        <p15:guide id="4" pos="3953" userDrawn="1">
          <p15:clr>
            <a:srgbClr val="F26B43"/>
          </p15:clr>
        </p15:guide>
        <p15:guide id="5" pos="3727" userDrawn="1">
          <p15:clr>
            <a:srgbClr val="F26B43"/>
          </p15:clr>
        </p15:guide>
        <p15:guide id="6" orient="horz" pos="686" userDrawn="1">
          <p15:clr>
            <a:srgbClr val="F26B43"/>
          </p15:clr>
        </p15:guide>
        <p15:guide id="7" orient="horz" pos="3865" userDrawn="1">
          <p15:clr>
            <a:srgbClr val="F26B43"/>
          </p15:clr>
        </p15:guide>
        <p15:guide id="8" pos="7219" userDrawn="1">
          <p15:clr>
            <a:srgbClr val="F26B43"/>
          </p15:clr>
        </p15:guide>
        <p15:guide id="9" orient="horz" pos="116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79EFA8-4D4D-E186-13C8-1465EDA596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1837" y="1360176"/>
            <a:ext cx="10728325" cy="477551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First level body</a:t>
            </a:r>
          </a:p>
          <a:p>
            <a:pPr lvl="1"/>
            <a:r>
              <a:rPr lang="en-US"/>
              <a:t>First level bullet</a:t>
            </a:r>
          </a:p>
          <a:p>
            <a:pPr lvl="2"/>
            <a:r>
              <a:rPr lang="en-US"/>
              <a:t>Second level</a:t>
            </a:r>
          </a:p>
          <a:p>
            <a:pPr lvl="3"/>
            <a:r>
              <a:rPr lang="en-US"/>
              <a:t>Third level</a:t>
            </a:r>
          </a:p>
          <a:p>
            <a:pPr lvl="4"/>
            <a:r>
              <a:rPr lang="en-US"/>
              <a:t>Fourth level</a:t>
            </a:r>
            <a:endParaRPr lang="en-GB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D78D689-256F-C7A0-8A4B-513BBCF61995}"/>
              </a:ext>
            </a:extLst>
          </p:cNvPr>
          <p:cNvCxnSpPr>
            <a:cxnSpLocks/>
          </p:cNvCxnSpPr>
          <p:nvPr userDrawn="1"/>
        </p:nvCxnSpPr>
        <p:spPr>
          <a:xfrm>
            <a:off x="11396600" y="6442301"/>
            <a:ext cx="662529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DC9B283-6FDE-BD5D-96F6-B97F42B8E7FA}"/>
              </a:ext>
            </a:extLst>
          </p:cNvPr>
          <p:cNvSpPr txBox="1"/>
          <p:nvPr userDrawn="1"/>
        </p:nvSpPr>
        <p:spPr>
          <a:xfrm>
            <a:off x="11174704" y="6575836"/>
            <a:ext cx="792985" cy="180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GB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Page </a:t>
            </a:r>
            <a:fld id="{EFFD140E-A966-4FF3-A473-8123A156C185}" type="slidenum">
              <a:rPr lang="en-GB" sz="100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GB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818EBF72-52E8-3C53-CC87-37301AD129FA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367" b="33477"/>
          <a:stretch/>
        </p:blipFill>
        <p:spPr bwMode="auto">
          <a:xfrm>
            <a:off x="46774" y="6230059"/>
            <a:ext cx="1438706" cy="505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A4B1FBDA-EA79-B3D6-15B9-5F2BD309E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108" y="527329"/>
            <a:ext cx="10728324" cy="40837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Add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6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97" r:id="rId4"/>
    <p:sldLayoutId id="2147483699" r:id="rId5"/>
    <p:sldLayoutId id="2147483690" r:id="rId6"/>
    <p:sldLayoutId id="2147483688" r:id="rId7"/>
    <p:sldLayoutId id="2147483689" r:id="rId8"/>
    <p:sldLayoutId id="2147483680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ln>
            <a:solidFill>
              <a:schemeClr val="tx2"/>
            </a:solidFill>
          </a:ln>
          <a:solidFill>
            <a:schemeClr val="accent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bg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2pPr>
      <a:lvl3pPr marL="355600" indent="-177800" algn="l" defTabSz="914400" rtl="0" eaLnBrk="1" latinLnBrk="0" hangingPunct="1">
        <a:lnSpc>
          <a:spcPct val="100000"/>
        </a:lnSpc>
        <a:spcBef>
          <a:spcPts val="0"/>
        </a:spcBef>
        <a:buFont typeface="HelveticaNowDisplay Regular" panose="020B0504030202020204" pitchFamily="34" charset="0"/>
        <a:buChar char="–"/>
        <a:defRPr sz="1600" kern="1200">
          <a:solidFill>
            <a:schemeClr val="bg1"/>
          </a:solidFill>
          <a:latin typeface="+mn-lt"/>
          <a:ea typeface="+mn-ea"/>
          <a:cs typeface="+mn-cs"/>
        </a:defRPr>
      </a:lvl3pPr>
      <a:lvl4pPr marL="539750" indent="-18415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717550" indent="-177800" algn="l" defTabSz="914400" rtl="0" eaLnBrk="1" latinLnBrk="0" hangingPunct="1">
        <a:lnSpc>
          <a:spcPct val="100000"/>
        </a:lnSpc>
        <a:spcBef>
          <a:spcPts val="0"/>
        </a:spcBef>
        <a:buFont typeface="HelveticaNowDisplay Regular" panose="020B0504030202020204" pitchFamily="34" charset="0"/>
        <a:buChar char="–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840">
          <p15:clr>
            <a:srgbClr val="F26B43"/>
          </p15:clr>
        </p15:guide>
        <p15:guide id="3" pos="461">
          <p15:clr>
            <a:srgbClr val="F26B43"/>
          </p15:clr>
        </p15:guide>
        <p15:guide id="4" pos="3953">
          <p15:clr>
            <a:srgbClr val="F26B43"/>
          </p15:clr>
        </p15:guide>
        <p15:guide id="5" pos="3727">
          <p15:clr>
            <a:srgbClr val="F26B43"/>
          </p15:clr>
        </p15:guide>
        <p15:guide id="6" orient="horz" pos="686">
          <p15:clr>
            <a:srgbClr val="F26B43"/>
          </p15:clr>
        </p15:guide>
        <p15:guide id="7" orient="horz" pos="3865">
          <p15:clr>
            <a:srgbClr val="F26B43"/>
          </p15:clr>
        </p15:guide>
        <p15:guide id="8" pos="7219">
          <p15:clr>
            <a:srgbClr val="F26B43"/>
          </p15:clr>
        </p15:guide>
        <p15:guide id="9" orient="horz" pos="116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obalplatform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9EE9D-AF03-FD49-BA1F-CB9D71D4A7E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May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 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22</a:t>
            </a:r>
            <a:r>
              <a:rPr lang="en-US" altLang="ja-JP" baseline="30000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nd</a:t>
            </a:r>
            <a:r>
              <a:rPr lang="en-GB" dirty="0">
                <a:latin typeface="Meiryo UI" panose="020B0604030504040204" pitchFamily="50" charset="-128"/>
                <a:ea typeface="Meiryo UI" panose="020B0604030504040204" pitchFamily="50" charset="-128"/>
                <a:cs typeface="Arial"/>
              </a:rPr>
              <a:t>, 2025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6645090-360A-69A2-10E7-2CABFFDA3B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altLang="ja-JP" sz="4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44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GlobalPlatform</a:t>
            </a:r>
            <a:r>
              <a:rPr lang="en-US" altLang="ja-JP" sz="44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4400">
                <a:latin typeface="Meiryo UI" panose="020B0604030504040204" pitchFamily="50" charset="-128"/>
                <a:ea typeface="Meiryo UI" panose="020B0604030504040204" pitchFamily="50" charset="-128"/>
              </a:rPr>
              <a:t>日本タスクフォースについて</a:t>
            </a:r>
            <a:br>
              <a:rPr lang="en-US" altLang="ja-JP" sz="4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36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GlobalPlatform</a:t>
            </a:r>
            <a:r>
              <a:rPr lang="en-US" altLang="ja-JP" sz="3600" dirty="0">
                <a:latin typeface="Meiryo UI" panose="020B0604030504040204" pitchFamily="50" charset="-128"/>
                <a:ea typeface="Meiryo UI" panose="020B0604030504040204" pitchFamily="50" charset="-128"/>
              </a:rPr>
              <a:t> Japan Task Force</a:t>
            </a:r>
            <a:br>
              <a:rPr lang="en-US" altLang="ja-JP" sz="44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lang="en-GB" sz="4400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D2307916-EBFE-E92F-D004-43A628E316E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GlobalPlatform Japan Task Force Member</a:t>
            </a:r>
          </a:p>
          <a:p>
            <a:r>
              <a:rPr lang="en-US" altLang="ja-JP" sz="2400" dirty="0">
                <a:latin typeface="Meiryo UI" panose="020B0604030504040204" pitchFamily="50" charset="-128"/>
                <a:ea typeface="Meiryo UI" panose="020B0604030504040204" pitchFamily="50" charset="-128"/>
              </a:rPr>
              <a:t>Kenji Takahashi (Trustonic)</a:t>
            </a:r>
          </a:p>
          <a:p>
            <a:endParaRPr lang="de-DE" altLang="ja-JP" sz="2800" dirty="0">
              <a:solidFill>
                <a:srgbClr val="33ACC4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046AE8C-BB61-B2CC-2AE5-FD5B4FD1FA57}"/>
              </a:ext>
            </a:extLst>
          </p:cNvPr>
          <p:cNvSpPr txBox="1"/>
          <p:nvPr/>
        </p:nvSpPr>
        <p:spPr>
          <a:xfrm>
            <a:off x="-2520778" y="2224216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kumimoji="1" lang="ja-JP" altLang="en-US" dirty="0" err="1"/>
          </a:p>
        </p:txBody>
      </p:sp>
    </p:spTree>
    <p:extLst>
      <p:ext uri="{BB962C8B-B14F-4D97-AF65-F5344CB8AC3E}">
        <p14:creationId xmlns:p14="http://schemas.microsoft.com/office/powerpoint/2010/main" val="1586139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4136" y="2228101"/>
            <a:ext cx="4479115" cy="3846285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>
                <a:latin typeface="Meiryo UI" panose="020B0604030504040204" pitchFamily="34" charset="-128"/>
                <a:ea typeface="Meiryo UI" panose="020B0604030504040204" pitchFamily="34" charset="-128"/>
              </a:rPr>
              <a:t>GlobalPlatform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(GP)</a:t>
            </a:r>
            <a:r>
              <a:rPr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と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は？</a:t>
            </a:r>
            <a:endParaRPr kumimoji="1"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1838" y="1981200"/>
            <a:ext cx="10728324" cy="3965331"/>
          </a:xfrm>
        </p:spPr>
        <p:txBody>
          <a:bodyPr/>
          <a:lstStyle/>
          <a:p>
            <a:pPr>
              <a:buClr>
                <a:schemeClr val="accent1"/>
              </a:buClr>
            </a:pP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1999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年設立、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向けセキュアデジタルサービス・デバイスに関わる団体へと発展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耐タンパ環境を提供する「セキュアコンポーネント」の管理および共通サービスの規定がベース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2"/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IC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カード、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SIM, TEE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（高信頼実行環境）他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近年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IoT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市場向けにデバイスセキュリティ評価認証を推進中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多様な企業で構成、多くの関連団体とアライアンス形成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1"/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メンバー数約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85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団体、連携パートナ約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40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弱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180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国内からは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PKI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ベースの管理方式や非接触通信方式などで貢献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76237" y="1145354"/>
            <a:ext cx="11439525" cy="607456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2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セキュアコンポーネントの「運用管理」に関して、世界最有力の国際標準化団体（フォーラム標準）</a:t>
            </a:r>
            <a:endParaRPr kumimoji="1" lang="en-US" altLang="ja-JP" sz="2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0962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GP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の</a:t>
            </a:r>
            <a:r>
              <a:rPr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組織構成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 </a:t>
            </a:r>
            <a:r>
              <a:rPr lang="en-US" altLang="ja-JP" sz="2800" dirty="0">
                <a:latin typeface="Meiryo UI" panose="020B0604030504040204" pitchFamily="34" charset="-128"/>
                <a:ea typeface="Meiryo UI" panose="020B0604030504040204" pitchFamily="34" charset="-128"/>
              </a:rPr>
              <a:t>Organization Structure</a:t>
            </a:r>
            <a:endParaRPr kumimoji="1"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10" name="コンテンツ プレースホルダー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Advisory Council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（要件・ガイドライン）と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Technical Committee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（標準仕様）で構成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0"/>
              </a:spcBef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市場毎のタスクフォースのほかに、地域要件を導出する地域タスクフォースが存在（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日本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、中国）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 flipV="1">
            <a:off x="6082728" y="1642597"/>
            <a:ext cx="2905125" cy="43805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210" y="1832154"/>
            <a:ext cx="6208104" cy="4263812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5471710" y="3867236"/>
            <a:ext cx="2526986" cy="3337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Technical Specification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440982" y="3855781"/>
            <a:ext cx="25203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b="1" dirty="0">
                <a:solidFill>
                  <a:srgbClr val="0000CC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Requirements/Guideline</a:t>
            </a:r>
          </a:p>
        </p:txBody>
      </p:sp>
      <p:cxnSp>
        <p:nvCxnSpPr>
          <p:cNvPr id="7" name="直線コネクタ 6"/>
          <p:cNvCxnSpPr/>
          <p:nvPr/>
        </p:nvCxnSpPr>
        <p:spPr>
          <a:xfrm flipH="1">
            <a:off x="6336136" y="4161700"/>
            <a:ext cx="88169" cy="273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/>
          <p:nvPr/>
        </p:nvCxnSpPr>
        <p:spPr>
          <a:xfrm>
            <a:off x="2855925" y="4168717"/>
            <a:ext cx="202214" cy="266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8"/>
          <p:cNvSpPr txBox="1"/>
          <p:nvPr/>
        </p:nvSpPr>
        <p:spPr>
          <a:xfrm>
            <a:off x="1229557" y="5356580"/>
            <a:ext cx="672081" cy="4164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noAutofit/>
          </a:bodyPr>
          <a:lstStyle>
            <a:defPPr>
              <a:defRPr lang="en-US"/>
            </a:defPPr>
            <a:lvl1pPr>
              <a:defRPr kumimoji="1" sz="1100">
                <a:solidFill>
                  <a:schemeClr val="accent1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pPr algn="ctr"/>
            <a:r>
              <a:rPr lang="en-US" altLang="ja-JP" sz="1050" dirty="0" err="1"/>
              <a:t>xBOM</a:t>
            </a:r>
            <a:endParaRPr lang="en-US" altLang="ja-JP" sz="1050" dirty="0"/>
          </a:p>
          <a:p>
            <a:pPr algn="ctr"/>
            <a:r>
              <a:rPr lang="en-US" altLang="ja-JP" sz="1050" dirty="0"/>
              <a:t>Crypto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DD46964-7AE4-9A12-E3A9-40923C80B194}"/>
              </a:ext>
            </a:extLst>
          </p:cNvPr>
          <p:cNvSpPr txBox="1"/>
          <p:nvPr/>
        </p:nvSpPr>
        <p:spPr>
          <a:xfrm>
            <a:off x="2107457" y="5007899"/>
            <a:ext cx="819455" cy="5078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900" b="1" dirty="0">
                <a:solidFill>
                  <a:schemeClr val="accent3">
                    <a:lumMod val="50000"/>
                  </a:schemeClr>
                </a:solidFill>
              </a:rPr>
              <a:t>Automotive</a:t>
            </a:r>
          </a:p>
          <a:p>
            <a:pPr algn="ctr"/>
            <a:r>
              <a:rPr kumimoji="1" lang="en-US" altLang="ja-JP" sz="900" b="1" dirty="0">
                <a:solidFill>
                  <a:schemeClr val="accent3">
                    <a:lumMod val="50000"/>
                  </a:schemeClr>
                </a:solidFill>
              </a:rPr>
              <a:t>eID Wallet</a:t>
            </a:r>
          </a:p>
          <a:p>
            <a:pPr algn="ctr"/>
            <a:r>
              <a:rPr kumimoji="1" lang="en-US" altLang="ja-JP" sz="900" b="1" dirty="0">
                <a:solidFill>
                  <a:schemeClr val="accent3">
                    <a:lumMod val="50000"/>
                  </a:schemeClr>
                </a:solidFill>
              </a:rPr>
              <a:t>Security</a:t>
            </a:r>
            <a:endParaRPr kumimoji="1" lang="ja-JP" altLang="en-US" sz="9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1455F9A-24FF-20EE-CB22-606FF97A45FA}"/>
              </a:ext>
            </a:extLst>
          </p:cNvPr>
          <p:cNvSpPr txBox="1"/>
          <p:nvPr/>
        </p:nvSpPr>
        <p:spPr>
          <a:xfrm>
            <a:off x="4976878" y="4854583"/>
            <a:ext cx="2414538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900" b="1" dirty="0">
                <a:solidFill>
                  <a:schemeClr val="accent3">
                    <a:lumMod val="50000"/>
                  </a:schemeClr>
                </a:solidFill>
              </a:rPr>
              <a:t>Secure Element (SE)</a:t>
            </a:r>
          </a:p>
          <a:p>
            <a:pPr algn="ctr"/>
            <a:r>
              <a:rPr kumimoji="1" lang="en-US" altLang="ja-JP" sz="900" b="1" dirty="0">
                <a:solidFill>
                  <a:schemeClr val="accent3">
                    <a:lumMod val="50000"/>
                  </a:schemeClr>
                </a:solidFill>
              </a:rPr>
              <a:t>Security Evaluation Standard for IoT Platforms (</a:t>
            </a:r>
            <a:r>
              <a:rPr kumimoji="1" lang="en-US" altLang="ja-JP" sz="900" b="1" u="sng" dirty="0">
                <a:solidFill>
                  <a:schemeClr val="accent3">
                    <a:lumMod val="50000"/>
                  </a:schemeClr>
                </a:solidFill>
              </a:rPr>
              <a:t>SESIP</a:t>
            </a:r>
            <a:r>
              <a:rPr kumimoji="1" lang="en-US" altLang="ja-JP" sz="900" b="1" dirty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pPr algn="ctr"/>
            <a:r>
              <a:rPr kumimoji="1" lang="en-US" altLang="ja-JP" sz="900" b="1" dirty="0">
                <a:solidFill>
                  <a:schemeClr val="accent3">
                    <a:lumMod val="50000"/>
                  </a:schemeClr>
                </a:solidFill>
              </a:rPr>
              <a:t>Trusted Environment and Service (TES)</a:t>
            </a:r>
          </a:p>
        </p:txBody>
      </p:sp>
      <p:sp>
        <p:nvSpPr>
          <p:cNvPr id="8" name="線吹き出し 1 (枠付き) 7"/>
          <p:cNvSpPr/>
          <p:nvPr/>
        </p:nvSpPr>
        <p:spPr>
          <a:xfrm>
            <a:off x="8922754" y="2089048"/>
            <a:ext cx="2215743" cy="2854912"/>
          </a:xfrm>
          <a:prstGeom prst="borderCallout1">
            <a:avLst>
              <a:gd name="adj1" fmla="val 5337"/>
              <a:gd name="adj2" fmla="val -5205"/>
              <a:gd name="adj3" fmla="val 20105"/>
              <a:gd name="adj4" fmla="val -156060"/>
            </a:avLst>
          </a:prstGeom>
          <a:solidFill>
            <a:schemeClr val="bg1"/>
          </a:solidFill>
          <a:ln w="127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50000"/>
              </a:spcBef>
              <a:defRPr/>
            </a:pPr>
            <a:r>
              <a:rPr lang="en-US" altLang="ja-JP" sz="12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Elected Board of Directors (11)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spcBef>
                <a:spcPts val="1200"/>
              </a:spcBef>
              <a:buFontTx/>
              <a:buChar char="-"/>
              <a:defRPr/>
            </a:pPr>
            <a:r>
              <a:rPr lang="en-US" altLang="ja-JP" sz="11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ARM</a:t>
            </a:r>
          </a:p>
          <a:p>
            <a:pPr marL="171450" indent="-171450">
              <a:buFontTx/>
              <a:buChar char="-"/>
              <a:defRPr/>
            </a:pPr>
            <a:r>
              <a:rPr lang="en-US" altLang="ja-JP" sz="11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G&amp;D (Treasurer)</a:t>
            </a:r>
          </a:p>
          <a:p>
            <a:pPr marL="171450" indent="-171450">
              <a:buFontTx/>
              <a:buChar char="-"/>
              <a:defRPr/>
            </a:pPr>
            <a:r>
              <a:rPr lang="en-US" altLang="ja-JP" sz="11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FIME</a:t>
            </a:r>
            <a:r>
              <a:rPr lang="ja-JP" altLang="en-US" sz="11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Chair</a:t>
            </a:r>
            <a:r>
              <a:rPr lang="ja-JP" altLang="en-US" sz="11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1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Tx/>
              <a:buChar char="-"/>
              <a:defRPr/>
            </a:pPr>
            <a:r>
              <a:rPr lang="en-US" altLang="ja-JP" sz="11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NTT</a:t>
            </a:r>
            <a:r>
              <a:rPr lang="ja-JP" altLang="en-US" sz="11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endParaRPr lang="en-US" altLang="ja-JP" sz="1100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Tx/>
              <a:buChar char="-"/>
              <a:defRPr/>
            </a:pPr>
            <a:r>
              <a:rPr lang="en-US" altLang="ja-JP" sz="11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Oracle</a:t>
            </a:r>
          </a:p>
          <a:p>
            <a:pPr marL="171450" indent="-171450">
              <a:buFontTx/>
              <a:buChar char="-"/>
              <a:defRPr/>
            </a:pPr>
            <a:r>
              <a:rPr lang="en-US" altLang="ja-JP" sz="11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Qualcomm </a:t>
            </a:r>
          </a:p>
          <a:p>
            <a:pPr marL="171450" indent="-171450">
              <a:buFontTx/>
              <a:buChar char="-"/>
              <a:defRPr/>
            </a:pPr>
            <a:r>
              <a:rPr lang="en-US" altLang="ja-JP" sz="11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STMicroelectronics</a:t>
            </a:r>
            <a:r>
              <a:rPr lang="ja-JP" altLang="en-US" sz="11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1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Vice-Chair)</a:t>
            </a:r>
          </a:p>
          <a:p>
            <a:pPr marL="171450" indent="-171450">
              <a:buFontTx/>
              <a:buChar char="-"/>
              <a:defRPr/>
            </a:pPr>
            <a:r>
              <a:rPr lang="en-US" altLang="ja-JP" sz="11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Thales</a:t>
            </a:r>
          </a:p>
          <a:p>
            <a:pPr marL="171450" indent="-171450">
              <a:buFontTx/>
              <a:buChar char="-"/>
              <a:defRPr/>
            </a:pPr>
            <a:r>
              <a:rPr lang="en-US" altLang="ja-JP" sz="11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T-Mobile USA </a:t>
            </a:r>
          </a:p>
          <a:p>
            <a:pPr marL="171450" indent="-171450">
              <a:buFontTx/>
              <a:buChar char="-"/>
              <a:defRPr/>
            </a:pPr>
            <a:r>
              <a:rPr lang="en-US" altLang="ja-JP" sz="11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Trustonic </a:t>
            </a:r>
          </a:p>
          <a:p>
            <a:pPr marL="171450" indent="-171450">
              <a:buFontTx/>
              <a:buChar char="-"/>
              <a:defRPr/>
            </a:pPr>
            <a:r>
              <a:rPr lang="en-US" altLang="ja-JP" sz="1100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VISA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BC98B5BB-1BF6-6D47-199B-05F481E6605C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1901638" y="5412654"/>
            <a:ext cx="342165" cy="152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4C714C65-9299-C790-9D7F-05851D510A12}"/>
              </a:ext>
            </a:extLst>
          </p:cNvPr>
          <p:cNvSpPr txBox="1"/>
          <p:nvPr/>
        </p:nvSpPr>
        <p:spPr>
          <a:xfrm>
            <a:off x="7686324" y="5260598"/>
            <a:ext cx="624743" cy="479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prstDash val="solid"/>
          </a:ln>
        </p:spPr>
        <p:txBody>
          <a:bodyPr wrap="square" rtlCol="0">
            <a:noAutofit/>
          </a:bodyPr>
          <a:lstStyle/>
          <a:p>
            <a:pPr algn="ctr"/>
            <a:r>
              <a:rPr kumimoji="1" lang="en-US" altLang="ja-JP" sz="1100" dirty="0">
                <a:solidFill>
                  <a:schemeClr val="accent1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TEE</a:t>
            </a:r>
          </a:p>
          <a:p>
            <a:pPr algn="ctr"/>
            <a:r>
              <a:rPr kumimoji="1" lang="en-US" altLang="ja-JP" sz="1100" dirty="0">
                <a:solidFill>
                  <a:schemeClr val="accent1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TPS</a:t>
            </a:r>
            <a:endParaRPr kumimoji="1" lang="ja-JP" altLang="en-US" sz="1100" dirty="0">
              <a:solidFill>
                <a:schemeClr val="accent1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FE88FE3E-F1EC-E767-65F6-7A82F9C63D4D}"/>
              </a:ext>
            </a:extLst>
          </p:cNvPr>
          <p:cNvSpPr txBox="1"/>
          <p:nvPr/>
        </p:nvSpPr>
        <p:spPr>
          <a:xfrm>
            <a:off x="2863278" y="3218934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dirty="0"/>
              <a:t>S</a:t>
            </a:r>
            <a:endParaRPr lang="ja-JP" altLang="en-US" dirty="0"/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570A87FB-6887-BF4F-98F8-B8AB627C1549}"/>
              </a:ext>
            </a:extLst>
          </p:cNvPr>
          <p:cNvCxnSpPr>
            <a:cxnSpLocks/>
            <a:endCxn id="27" idx="1"/>
          </p:cNvCxnSpPr>
          <p:nvPr/>
        </p:nvCxnSpPr>
        <p:spPr>
          <a:xfrm>
            <a:off x="7273642" y="5412078"/>
            <a:ext cx="412682" cy="88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2B5E6DD-6041-DD3D-E1FD-6B8BBD517801}"/>
              </a:ext>
            </a:extLst>
          </p:cNvPr>
          <p:cNvSpPr txBox="1"/>
          <p:nvPr/>
        </p:nvSpPr>
        <p:spPr>
          <a:xfrm>
            <a:off x="1537790" y="6113359"/>
            <a:ext cx="21130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HGP創英角ｺﾞｼｯｸUB" pitchFamily="50" charset="-128"/>
                <a:ea typeface="HGP創英角ｺﾞｼｯｸUB" pitchFamily="50" charset="-128"/>
              </a:rPr>
              <a:t>From GP materials (revised)</a:t>
            </a:r>
            <a:endParaRPr kumimoji="1" lang="ja-JP" altLang="en-US" sz="1200" dirty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F2CC8B17-D8F4-7C55-7177-60C4EB282814}"/>
              </a:ext>
            </a:extLst>
          </p:cNvPr>
          <p:cNvSpPr/>
          <p:nvPr/>
        </p:nvSpPr>
        <p:spPr>
          <a:xfrm>
            <a:off x="3527718" y="5143941"/>
            <a:ext cx="447758" cy="20259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err="1"/>
          </a:p>
        </p:txBody>
      </p:sp>
    </p:spTree>
    <p:extLst>
      <p:ext uri="{BB962C8B-B14F-4D97-AF65-F5344CB8AC3E}">
        <p14:creationId xmlns:p14="http://schemas.microsoft.com/office/powerpoint/2010/main" val="2630971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日本タスクフォース</a:t>
            </a:r>
            <a:r>
              <a:rPr kumimoji="1"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の活動 </a:t>
            </a:r>
            <a:r>
              <a:rPr kumimoji="1" lang="en-US" altLang="ja-JP" sz="2800" dirty="0">
                <a:latin typeface="Meiryo UI" panose="020B0604030504040204" pitchFamily="34" charset="-128"/>
                <a:ea typeface="Meiryo UI" panose="020B0604030504040204" pitchFamily="34" charset="-128"/>
              </a:rPr>
              <a:t>Japan Task Force activities</a:t>
            </a:r>
            <a:endParaRPr kumimoji="1"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4294967295"/>
          </p:nvPr>
        </p:nvGraphicFramePr>
        <p:xfrm>
          <a:off x="727229" y="1621938"/>
          <a:ext cx="10342605" cy="42190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4294967295"/>
          </p:nvPr>
        </p:nvSpPr>
        <p:spPr>
          <a:xfrm>
            <a:off x="11430000" y="6532563"/>
            <a:ext cx="762000" cy="355600"/>
          </a:xfrm>
          <a:prstGeom prst="rect">
            <a:avLst/>
          </a:prstGeom>
        </p:spPr>
        <p:txBody>
          <a:bodyPr/>
          <a:lstStyle/>
          <a:p>
            <a:fld id="{4A9B7FBF-DAF0-427D-885A-23816743D9B1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7" name="楕円 6"/>
          <p:cNvSpPr/>
          <p:nvPr/>
        </p:nvSpPr>
        <p:spPr>
          <a:xfrm>
            <a:off x="8578462" y="1219200"/>
            <a:ext cx="2851538" cy="266924"/>
          </a:xfrm>
          <a:prstGeom prst="ellipse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地域戦略</a:t>
            </a:r>
          </a:p>
        </p:txBody>
      </p:sp>
      <p:sp>
        <p:nvSpPr>
          <p:cNvPr id="8" name="楕円 7"/>
          <p:cNvSpPr/>
          <p:nvPr/>
        </p:nvSpPr>
        <p:spPr>
          <a:xfrm>
            <a:off x="8578462" y="1586970"/>
            <a:ext cx="2851538" cy="266924"/>
          </a:xfrm>
          <a:prstGeom prst="ellipse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JTF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方針⇒</a:t>
            </a: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RTF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方針</a:t>
            </a:r>
          </a:p>
        </p:txBody>
      </p:sp>
      <p:sp>
        <p:nvSpPr>
          <p:cNvPr id="9" name="楕円 8"/>
          <p:cNvSpPr/>
          <p:nvPr/>
        </p:nvSpPr>
        <p:spPr>
          <a:xfrm>
            <a:off x="8663129" y="1954740"/>
            <a:ext cx="2851538" cy="266924"/>
          </a:xfrm>
          <a:prstGeom prst="ellipse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GP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リクエスト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8354518" y="2820386"/>
            <a:ext cx="1399082" cy="307917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総会・幹部会合</a:t>
            </a:r>
          </a:p>
        </p:txBody>
      </p:sp>
      <p:sp>
        <p:nvSpPr>
          <p:cNvPr id="12" name="楕円 11"/>
          <p:cNvSpPr/>
          <p:nvPr/>
        </p:nvSpPr>
        <p:spPr>
          <a:xfrm>
            <a:off x="8755083" y="5086251"/>
            <a:ext cx="2674917" cy="307917"/>
          </a:xfrm>
          <a:prstGeom prst="ellipse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GP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状況報告</a:t>
            </a:r>
          </a:p>
        </p:txBody>
      </p:sp>
      <p:sp>
        <p:nvSpPr>
          <p:cNvPr id="13" name="楕円 12"/>
          <p:cNvSpPr/>
          <p:nvPr/>
        </p:nvSpPr>
        <p:spPr>
          <a:xfrm>
            <a:off x="8755083" y="5900103"/>
            <a:ext cx="2674917" cy="307917"/>
          </a:xfrm>
          <a:prstGeom prst="ellipse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GP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文書サマリ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8354518" y="4359059"/>
            <a:ext cx="1399082" cy="304800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勉強会</a:t>
            </a:r>
          </a:p>
        </p:txBody>
      </p:sp>
      <p:sp>
        <p:nvSpPr>
          <p:cNvPr id="20" name="楕円 19"/>
          <p:cNvSpPr/>
          <p:nvPr/>
        </p:nvSpPr>
        <p:spPr>
          <a:xfrm>
            <a:off x="367063" y="5136867"/>
            <a:ext cx="2579152" cy="231037"/>
          </a:xfrm>
          <a:prstGeom prst="ellipse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国内市場拡大</a:t>
            </a:r>
          </a:p>
        </p:txBody>
      </p:sp>
      <p:sp>
        <p:nvSpPr>
          <p:cNvPr id="21" name="楕円 20"/>
          <p:cNvSpPr/>
          <p:nvPr/>
        </p:nvSpPr>
        <p:spPr>
          <a:xfrm>
            <a:off x="367063" y="5504637"/>
            <a:ext cx="2579152" cy="231037"/>
          </a:xfrm>
          <a:prstGeom prst="ellipse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国内企業加入</a:t>
            </a:r>
          </a:p>
        </p:txBody>
      </p:sp>
      <p:sp>
        <p:nvSpPr>
          <p:cNvPr id="22" name="楕円 21"/>
          <p:cNvSpPr/>
          <p:nvPr/>
        </p:nvSpPr>
        <p:spPr>
          <a:xfrm>
            <a:off x="451730" y="5872407"/>
            <a:ext cx="2579152" cy="231037"/>
          </a:xfrm>
          <a:prstGeom prst="ellipse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団体アライアンス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2210192" y="3667306"/>
            <a:ext cx="1295400" cy="304800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講演会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2210192" y="4000310"/>
            <a:ext cx="1295400" cy="304800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ワークショップ</a:t>
            </a:r>
          </a:p>
        </p:txBody>
      </p:sp>
      <p:sp>
        <p:nvSpPr>
          <p:cNvPr id="25" name="楕円 24"/>
          <p:cNvSpPr/>
          <p:nvPr/>
        </p:nvSpPr>
        <p:spPr>
          <a:xfrm>
            <a:off x="556054" y="1456712"/>
            <a:ext cx="2474828" cy="214742"/>
          </a:xfrm>
          <a:prstGeom prst="ellipse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GP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内発表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楕円 25"/>
          <p:cNvSpPr/>
          <p:nvPr/>
        </p:nvSpPr>
        <p:spPr>
          <a:xfrm>
            <a:off x="556054" y="1824482"/>
            <a:ext cx="2474828" cy="214742"/>
          </a:xfrm>
          <a:prstGeom prst="ellipse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GP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文書反映</a:t>
            </a:r>
            <a:endParaRPr kumimoji="1"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210192" y="2777065"/>
            <a:ext cx="1295400" cy="304800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検討会</a:t>
            </a:r>
          </a:p>
        </p:txBody>
      </p:sp>
      <p:sp>
        <p:nvSpPr>
          <p:cNvPr id="30" name="楕円 29"/>
          <p:cNvSpPr/>
          <p:nvPr/>
        </p:nvSpPr>
        <p:spPr>
          <a:xfrm>
            <a:off x="8755083" y="5492452"/>
            <a:ext cx="2674917" cy="307917"/>
          </a:xfrm>
          <a:prstGeom prst="ellipse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国内外状況報告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D4F7335-7A25-DA31-919F-D4DDA64EEA1A}"/>
              </a:ext>
            </a:extLst>
          </p:cNvPr>
          <p:cNvSpPr/>
          <p:nvPr/>
        </p:nvSpPr>
        <p:spPr>
          <a:xfrm>
            <a:off x="8354518" y="2456460"/>
            <a:ext cx="1399082" cy="307917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月例会合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3055BBD-0B4A-E7B3-F294-6B74BC66694C}"/>
              </a:ext>
            </a:extLst>
          </p:cNvPr>
          <p:cNvSpPr/>
          <p:nvPr/>
        </p:nvSpPr>
        <p:spPr>
          <a:xfrm>
            <a:off x="2210192" y="4343400"/>
            <a:ext cx="1295400" cy="304800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ハッカソン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C642BF07-B48D-B44D-4DB8-ED4DCE731A5E}"/>
              </a:ext>
            </a:extLst>
          </p:cNvPr>
          <p:cNvSpPr/>
          <p:nvPr/>
        </p:nvSpPr>
        <p:spPr>
          <a:xfrm>
            <a:off x="8755083" y="4724400"/>
            <a:ext cx="2674917" cy="307917"/>
          </a:xfrm>
          <a:prstGeom prst="ellipse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GP</a:t>
            </a: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技術マップ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2D58FAA-DDDB-82DB-5BBF-09850FC652E6}"/>
              </a:ext>
            </a:extLst>
          </p:cNvPr>
          <p:cNvSpPr/>
          <p:nvPr/>
        </p:nvSpPr>
        <p:spPr>
          <a:xfrm>
            <a:off x="2210192" y="2440835"/>
            <a:ext cx="1295400" cy="304800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トレーニング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494DB900-30E3-05D1-6736-D72E8970089F}"/>
              </a:ext>
            </a:extLst>
          </p:cNvPr>
          <p:cNvSpPr/>
          <p:nvPr/>
        </p:nvSpPr>
        <p:spPr>
          <a:xfrm>
            <a:off x="2210192" y="4695619"/>
            <a:ext cx="1295400" cy="304800"/>
          </a:xfrm>
          <a:prstGeom prst="rect">
            <a:avLst/>
          </a:prstGeom>
          <a:solidFill>
            <a:schemeClr val="tx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 fontAlgn="auto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</a:pP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オリエンテーション</a:t>
            </a:r>
          </a:p>
        </p:txBody>
      </p:sp>
    </p:spTree>
    <p:extLst>
      <p:ext uri="{BB962C8B-B14F-4D97-AF65-F5344CB8AC3E}">
        <p14:creationId xmlns:p14="http://schemas.microsoft.com/office/powerpoint/2010/main" val="2199410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94F842-0095-F624-83D4-AA9F5E39F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>
                <a:latin typeface="Meiryo UI" panose="020B0604030504040204" pitchFamily="34" charset="-128"/>
                <a:ea typeface="Meiryo UI" panose="020B0604030504040204" pitchFamily="34" charset="-128"/>
              </a:rPr>
              <a:t>ぜひご参加ください！ </a:t>
            </a:r>
            <a:r>
              <a:rPr kumimoji="1" lang="en-US" altLang="ja-JP" sz="2800" dirty="0">
                <a:latin typeface="Meiryo UI" panose="020B0604030504040204" pitchFamily="34" charset="-128"/>
                <a:ea typeface="Meiryo UI" panose="020B0604030504040204" pitchFamily="34" charset="-128"/>
              </a:rPr>
              <a:t>Join us!</a:t>
            </a:r>
            <a:endParaRPr kumimoji="1"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F6FE511-D762-EAC6-1BF2-F3D8AD68EA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108" y="1257621"/>
            <a:ext cx="10868968" cy="4731198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DBB69E-856A-8A3A-A9F8-8D11D6243385}"/>
              </a:ext>
            </a:extLst>
          </p:cNvPr>
          <p:cNvSpPr txBox="1"/>
          <p:nvPr/>
        </p:nvSpPr>
        <p:spPr>
          <a:xfrm>
            <a:off x="4136446" y="5479795"/>
            <a:ext cx="3667648" cy="328150"/>
          </a:xfrm>
          <a:prstGeom prst="rect">
            <a:avLst/>
          </a:prstGeom>
          <a:solidFill>
            <a:srgbClr val="002353"/>
          </a:solidFill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kumimoji="1" lang="en-US" altLang="ja-JP" sz="1600" dirty="0" err="1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automotive@globalplatform.org</a:t>
            </a:r>
            <a:endParaRPr kumimoji="1" lang="ja-JP" altLang="en-US" sz="1600" dirty="0" err="1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7103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: Shape 1">
            <a:hlinkClick r:id="rId3"/>
            <a:extLst>
              <a:ext uri="{FF2B5EF4-FFF2-40B4-BE49-F238E27FC236}">
                <a16:creationId xmlns:a16="http://schemas.microsoft.com/office/drawing/2014/main" id="{C5A9DE2F-66B1-F760-CB16-2BFDEF33A33A}"/>
              </a:ext>
            </a:extLst>
          </p:cNvPr>
          <p:cNvSpPr/>
          <p:nvPr/>
        </p:nvSpPr>
        <p:spPr>
          <a:xfrm>
            <a:off x="8976367" y="6032304"/>
            <a:ext cx="2483796" cy="272648"/>
          </a:xfrm>
          <a:custGeom>
            <a:avLst/>
            <a:gdLst>
              <a:gd name="connsiteX0" fmla="*/ 2943702 w 3663506"/>
              <a:gd name="connsiteY0" fmla="*/ 276225 h 402145"/>
              <a:gd name="connsiteX1" fmla="*/ 2982469 w 3663506"/>
              <a:gd name="connsiteY1" fmla="*/ 276225 h 402145"/>
              <a:gd name="connsiteX2" fmla="*/ 2982469 w 3663506"/>
              <a:gd name="connsiteY2" fmla="*/ 310229 h 402145"/>
              <a:gd name="connsiteX3" fmla="*/ 2943702 w 3663506"/>
              <a:gd name="connsiteY3" fmla="*/ 310229 h 402145"/>
              <a:gd name="connsiteX4" fmla="*/ 1753172 w 3663506"/>
              <a:gd name="connsiteY4" fmla="*/ 189071 h 402145"/>
              <a:gd name="connsiteX5" fmla="*/ 1734884 w 3663506"/>
              <a:gd name="connsiteY5" fmla="*/ 195167 h 402145"/>
              <a:gd name="connsiteX6" fmla="*/ 1672591 w 3663506"/>
              <a:gd name="connsiteY6" fmla="*/ 204311 h 402145"/>
              <a:gd name="connsiteX7" fmla="*/ 1620775 w 3663506"/>
              <a:gd name="connsiteY7" fmla="*/ 250507 h 402145"/>
              <a:gd name="connsiteX8" fmla="*/ 1635158 w 3663506"/>
              <a:gd name="connsiteY8" fmla="*/ 282987 h 402145"/>
              <a:gd name="connsiteX9" fmla="*/ 1675258 w 3663506"/>
              <a:gd name="connsiteY9" fmla="*/ 294989 h 402145"/>
              <a:gd name="connsiteX10" fmla="*/ 1728598 w 3663506"/>
              <a:gd name="connsiteY10" fmla="*/ 277558 h 402145"/>
              <a:gd name="connsiteX11" fmla="*/ 1753172 w 3663506"/>
              <a:gd name="connsiteY11" fmla="*/ 230505 h 402145"/>
              <a:gd name="connsiteX12" fmla="*/ 1040321 w 3663506"/>
              <a:gd name="connsiteY12" fmla="*/ 189071 h 402145"/>
              <a:gd name="connsiteX13" fmla="*/ 1022033 w 3663506"/>
              <a:gd name="connsiteY13" fmla="*/ 195167 h 402145"/>
              <a:gd name="connsiteX14" fmla="*/ 959740 w 3663506"/>
              <a:gd name="connsiteY14" fmla="*/ 204311 h 402145"/>
              <a:gd name="connsiteX15" fmla="*/ 907924 w 3663506"/>
              <a:gd name="connsiteY15" fmla="*/ 250507 h 402145"/>
              <a:gd name="connsiteX16" fmla="*/ 922306 w 3663506"/>
              <a:gd name="connsiteY16" fmla="*/ 282987 h 402145"/>
              <a:gd name="connsiteX17" fmla="*/ 962407 w 3663506"/>
              <a:gd name="connsiteY17" fmla="*/ 294989 h 402145"/>
              <a:gd name="connsiteX18" fmla="*/ 1015747 w 3663506"/>
              <a:gd name="connsiteY18" fmla="*/ 277558 h 402145"/>
              <a:gd name="connsiteX19" fmla="*/ 1040321 w 3663506"/>
              <a:gd name="connsiteY19" fmla="*/ 230505 h 402145"/>
              <a:gd name="connsiteX20" fmla="*/ 3561970 w 3663506"/>
              <a:gd name="connsiteY20" fmla="*/ 103251 h 402145"/>
              <a:gd name="connsiteX21" fmla="*/ 3508344 w 3663506"/>
              <a:gd name="connsiteY21" fmla="*/ 127253 h 402145"/>
              <a:gd name="connsiteX22" fmla="*/ 3488723 w 3663506"/>
              <a:gd name="connsiteY22" fmla="*/ 195262 h 402145"/>
              <a:gd name="connsiteX23" fmla="*/ 3508344 w 3663506"/>
              <a:gd name="connsiteY23" fmla="*/ 266033 h 402145"/>
              <a:gd name="connsiteX24" fmla="*/ 3561970 w 3663506"/>
              <a:gd name="connsiteY24" fmla="*/ 292417 h 402145"/>
              <a:gd name="connsiteX25" fmla="*/ 3616643 w 3663506"/>
              <a:gd name="connsiteY25" fmla="*/ 266318 h 402145"/>
              <a:gd name="connsiteX26" fmla="*/ 3616643 w 3663506"/>
              <a:gd name="connsiteY26" fmla="*/ 266223 h 402145"/>
              <a:gd name="connsiteX27" fmla="*/ 3637313 w 3663506"/>
              <a:gd name="connsiteY27" fmla="*/ 196024 h 402145"/>
              <a:gd name="connsiteX28" fmla="*/ 3616834 w 3663506"/>
              <a:gd name="connsiteY28" fmla="*/ 127634 h 402145"/>
              <a:gd name="connsiteX29" fmla="*/ 3561970 w 3663506"/>
              <a:gd name="connsiteY29" fmla="*/ 103251 h 402145"/>
              <a:gd name="connsiteX30" fmla="*/ 1346550 w 3663506"/>
              <a:gd name="connsiteY30" fmla="*/ 103251 h 402145"/>
              <a:gd name="connsiteX31" fmla="*/ 1291876 w 3663506"/>
              <a:gd name="connsiteY31" fmla="*/ 127825 h 402145"/>
              <a:gd name="connsiteX32" fmla="*/ 1271207 w 3663506"/>
              <a:gd name="connsiteY32" fmla="*/ 196024 h 402145"/>
              <a:gd name="connsiteX33" fmla="*/ 1291876 w 3663506"/>
              <a:gd name="connsiteY33" fmla="*/ 266223 h 402145"/>
              <a:gd name="connsiteX34" fmla="*/ 1346550 w 3663506"/>
              <a:gd name="connsiteY34" fmla="*/ 292322 h 402145"/>
              <a:gd name="connsiteX35" fmla="*/ 1399890 w 3663506"/>
              <a:gd name="connsiteY35" fmla="*/ 265556 h 402145"/>
              <a:gd name="connsiteX36" fmla="*/ 1399985 w 3663506"/>
              <a:gd name="connsiteY36" fmla="*/ 265556 h 402145"/>
              <a:gd name="connsiteX37" fmla="*/ 1419797 w 3663506"/>
              <a:gd name="connsiteY37" fmla="*/ 193833 h 402145"/>
              <a:gd name="connsiteX38" fmla="*/ 1400366 w 3663506"/>
              <a:gd name="connsiteY38" fmla="*/ 126968 h 402145"/>
              <a:gd name="connsiteX39" fmla="*/ 1346550 w 3663506"/>
              <a:gd name="connsiteY39" fmla="*/ 103251 h 402145"/>
              <a:gd name="connsiteX40" fmla="*/ 734759 w 3663506"/>
              <a:gd name="connsiteY40" fmla="*/ 103251 h 402145"/>
              <a:gd name="connsiteX41" fmla="*/ 680085 w 3663506"/>
              <a:gd name="connsiteY41" fmla="*/ 127826 h 402145"/>
              <a:gd name="connsiteX42" fmla="*/ 659416 w 3663506"/>
              <a:gd name="connsiteY42" fmla="*/ 196025 h 402145"/>
              <a:gd name="connsiteX43" fmla="*/ 680085 w 3663506"/>
              <a:gd name="connsiteY43" fmla="*/ 266224 h 402145"/>
              <a:gd name="connsiteX44" fmla="*/ 734759 w 3663506"/>
              <a:gd name="connsiteY44" fmla="*/ 292322 h 402145"/>
              <a:gd name="connsiteX45" fmla="*/ 788099 w 3663506"/>
              <a:gd name="connsiteY45" fmla="*/ 265557 h 402145"/>
              <a:gd name="connsiteX46" fmla="*/ 788194 w 3663506"/>
              <a:gd name="connsiteY46" fmla="*/ 265557 h 402145"/>
              <a:gd name="connsiteX47" fmla="*/ 808006 w 3663506"/>
              <a:gd name="connsiteY47" fmla="*/ 193834 h 402145"/>
              <a:gd name="connsiteX48" fmla="*/ 788575 w 3663506"/>
              <a:gd name="connsiteY48" fmla="*/ 126968 h 402145"/>
              <a:gd name="connsiteX49" fmla="*/ 734759 w 3663506"/>
              <a:gd name="connsiteY49" fmla="*/ 103251 h 402145"/>
              <a:gd name="connsiteX50" fmla="*/ 99441 w 3663506"/>
              <a:gd name="connsiteY50" fmla="*/ 103251 h 402145"/>
              <a:gd name="connsiteX51" fmla="*/ 45815 w 3663506"/>
              <a:gd name="connsiteY51" fmla="*/ 127253 h 402145"/>
              <a:gd name="connsiteX52" fmla="*/ 26194 w 3663506"/>
              <a:gd name="connsiteY52" fmla="*/ 195262 h 402145"/>
              <a:gd name="connsiteX53" fmla="*/ 45815 w 3663506"/>
              <a:gd name="connsiteY53" fmla="*/ 266033 h 402145"/>
              <a:gd name="connsiteX54" fmla="*/ 99441 w 3663506"/>
              <a:gd name="connsiteY54" fmla="*/ 292417 h 402145"/>
              <a:gd name="connsiteX55" fmla="*/ 154115 w 3663506"/>
              <a:gd name="connsiteY55" fmla="*/ 266318 h 402145"/>
              <a:gd name="connsiteX56" fmla="*/ 154115 w 3663506"/>
              <a:gd name="connsiteY56" fmla="*/ 266223 h 402145"/>
              <a:gd name="connsiteX57" fmla="*/ 174784 w 3663506"/>
              <a:gd name="connsiteY57" fmla="*/ 196024 h 402145"/>
              <a:gd name="connsiteX58" fmla="*/ 154305 w 3663506"/>
              <a:gd name="connsiteY58" fmla="*/ 127634 h 402145"/>
              <a:gd name="connsiteX59" fmla="*/ 99441 w 3663506"/>
              <a:gd name="connsiteY59" fmla="*/ 103251 h 402145"/>
              <a:gd name="connsiteX60" fmla="*/ 3149347 w 3663506"/>
              <a:gd name="connsiteY60" fmla="*/ 101917 h 402145"/>
              <a:gd name="connsiteX61" fmla="*/ 3091435 w 3663506"/>
              <a:gd name="connsiteY61" fmla="*/ 127825 h 402145"/>
              <a:gd name="connsiteX62" fmla="*/ 3070099 w 3663506"/>
              <a:gd name="connsiteY62" fmla="*/ 197739 h 402145"/>
              <a:gd name="connsiteX63" fmla="*/ 3091625 w 3663506"/>
              <a:gd name="connsiteY63" fmla="*/ 267652 h 402145"/>
              <a:gd name="connsiteX64" fmla="*/ 3149347 w 3663506"/>
              <a:gd name="connsiteY64" fmla="*/ 293560 h 402145"/>
              <a:gd name="connsiteX65" fmla="*/ 3207259 w 3663506"/>
              <a:gd name="connsiteY65" fmla="*/ 267367 h 402145"/>
              <a:gd name="connsiteX66" fmla="*/ 3207259 w 3663506"/>
              <a:gd name="connsiteY66" fmla="*/ 267557 h 402145"/>
              <a:gd name="connsiteX67" fmla="*/ 3228595 w 3663506"/>
              <a:gd name="connsiteY67" fmla="*/ 196977 h 402145"/>
              <a:gd name="connsiteX68" fmla="*/ 3207259 w 3663506"/>
              <a:gd name="connsiteY68" fmla="*/ 127444 h 402145"/>
              <a:gd name="connsiteX69" fmla="*/ 3149347 w 3663506"/>
              <a:gd name="connsiteY69" fmla="*/ 101917 h 402145"/>
              <a:gd name="connsiteX70" fmla="*/ 2240376 w 3663506"/>
              <a:gd name="connsiteY70" fmla="*/ 101917 h 402145"/>
              <a:gd name="connsiteX71" fmla="*/ 2182464 w 3663506"/>
              <a:gd name="connsiteY71" fmla="*/ 127825 h 402145"/>
              <a:gd name="connsiteX72" fmla="*/ 2161128 w 3663506"/>
              <a:gd name="connsiteY72" fmla="*/ 197739 h 402145"/>
              <a:gd name="connsiteX73" fmla="*/ 2182654 w 3663506"/>
              <a:gd name="connsiteY73" fmla="*/ 267652 h 402145"/>
              <a:gd name="connsiteX74" fmla="*/ 2240376 w 3663506"/>
              <a:gd name="connsiteY74" fmla="*/ 293560 h 402145"/>
              <a:gd name="connsiteX75" fmla="*/ 2298288 w 3663506"/>
              <a:gd name="connsiteY75" fmla="*/ 267367 h 402145"/>
              <a:gd name="connsiteX76" fmla="*/ 2298288 w 3663506"/>
              <a:gd name="connsiteY76" fmla="*/ 267557 h 402145"/>
              <a:gd name="connsiteX77" fmla="*/ 2319624 w 3663506"/>
              <a:gd name="connsiteY77" fmla="*/ 196977 h 402145"/>
              <a:gd name="connsiteX78" fmla="*/ 2298288 w 3663506"/>
              <a:gd name="connsiteY78" fmla="*/ 127444 h 402145"/>
              <a:gd name="connsiteX79" fmla="*/ 2240376 w 3663506"/>
              <a:gd name="connsiteY79" fmla="*/ 101917 h 402145"/>
              <a:gd name="connsiteX80" fmla="*/ 468631 w 3663506"/>
              <a:gd name="connsiteY80" fmla="*/ 101917 h 402145"/>
              <a:gd name="connsiteX81" fmla="*/ 410719 w 3663506"/>
              <a:gd name="connsiteY81" fmla="*/ 127825 h 402145"/>
              <a:gd name="connsiteX82" fmla="*/ 389383 w 3663506"/>
              <a:gd name="connsiteY82" fmla="*/ 197739 h 402145"/>
              <a:gd name="connsiteX83" fmla="*/ 410909 w 3663506"/>
              <a:gd name="connsiteY83" fmla="*/ 267652 h 402145"/>
              <a:gd name="connsiteX84" fmla="*/ 468631 w 3663506"/>
              <a:gd name="connsiteY84" fmla="*/ 293560 h 402145"/>
              <a:gd name="connsiteX85" fmla="*/ 526543 w 3663506"/>
              <a:gd name="connsiteY85" fmla="*/ 267367 h 402145"/>
              <a:gd name="connsiteX86" fmla="*/ 526543 w 3663506"/>
              <a:gd name="connsiteY86" fmla="*/ 267557 h 402145"/>
              <a:gd name="connsiteX87" fmla="*/ 547879 w 3663506"/>
              <a:gd name="connsiteY87" fmla="*/ 196977 h 402145"/>
              <a:gd name="connsiteX88" fmla="*/ 526543 w 3663506"/>
              <a:gd name="connsiteY88" fmla="*/ 127444 h 402145"/>
              <a:gd name="connsiteX89" fmla="*/ 468631 w 3663506"/>
              <a:gd name="connsiteY89" fmla="*/ 101917 h 402145"/>
              <a:gd name="connsiteX90" fmla="*/ 3558827 w 3663506"/>
              <a:gd name="connsiteY90" fmla="*/ 80581 h 402145"/>
              <a:gd name="connsiteX91" fmla="*/ 3608071 w 3663506"/>
              <a:gd name="connsiteY91" fmla="*/ 94773 h 402145"/>
              <a:gd name="connsiteX92" fmla="*/ 3639027 w 3663506"/>
              <a:gd name="connsiteY92" fmla="*/ 132873 h 402145"/>
              <a:gd name="connsiteX93" fmla="*/ 3639027 w 3663506"/>
              <a:gd name="connsiteY93" fmla="*/ 85344 h 402145"/>
              <a:gd name="connsiteX94" fmla="*/ 3639122 w 3663506"/>
              <a:gd name="connsiteY94" fmla="*/ 85439 h 402145"/>
              <a:gd name="connsiteX95" fmla="*/ 3663506 w 3663506"/>
              <a:gd name="connsiteY95" fmla="*/ 85439 h 402145"/>
              <a:gd name="connsiteX96" fmla="*/ 3663506 w 3663506"/>
              <a:gd name="connsiteY96" fmla="*/ 307657 h 402145"/>
              <a:gd name="connsiteX97" fmla="*/ 3637313 w 3663506"/>
              <a:gd name="connsiteY97" fmla="*/ 378428 h 402145"/>
              <a:gd name="connsiteX98" fmla="*/ 3562827 w 3663506"/>
              <a:gd name="connsiteY98" fmla="*/ 402145 h 402145"/>
              <a:gd name="connsiteX99" fmla="*/ 3499200 w 3663506"/>
              <a:gd name="connsiteY99" fmla="*/ 385572 h 402145"/>
              <a:gd name="connsiteX100" fmla="*/ 3471292 w 3663506"/>
              <a:gd name="connsiteY100" fmla="*/ 341090 h 402145"/>
              <a:gd name="connsiteX101" fmla="*/ 3496533 w 3663506"/>
              <a:gd name="connsiteY101" fmla="*/ 341090 h 402145"/>
              <a:gd name="connsiteX102" fmla="*/ 3563589 w 3663506"/>
              <a:gd name="connsiteY102" fmla="*/ 381190 h 402145"/>
              <a:gd name="connsiteX103" fmla="*/ 3619787 w 3663506"/>
              <a:gd name="connsiteY103" fmla="*/ 363759 h 402145"/>
              <a:gd name="connsiteX104" fmla="*/ 3638075 w 3663506"/>
              <a:gd name="connsiteY104" fmla="*/ 309753 h 402145"/>
              <a:gd name="connsiteX105" fmla="*/ 3638075 w 3663506"/>
              <a:gd name="connsiteY105" fmla="*/ 264033 h 402145"/>
              <a:gd name="connsiteX106" fmla="*/ 3606928 w 3663506"/>
              <a:gd name="connsiteY106" fmla="*/ 301085 h 402145"/>
              <a:gd name="connsiteX107" fmla="*/ 3559684 w 3663506"/>
              <a:gd name="connsiteY107" fmla="*/ 314991 h 402145"/>
              <a:gd name="connsiteX108" fmla="*/ 3488627 w 3663506"/>
              <a:gd name="connsiteY108" fmla="*/ 281463 h 402145"/>
              <a:gd name="connsiteX109" fmla="*/ 3462529 w 3663506"/>
              <a:gd name="connsiteY109" fmla="*/ 195167 h 402145"/>
              <a:gd name="connsiteX110" fmla="*/ 3489104 w 3663506"/>
              <a:gd name="connsiteY110" fmla="*/ 111918 h 402145"/>
              <a:gd name="connsiteX111" fmla="*/ 3558827 w 3663506"/>
              <a:gd name="connsiteY111" fmla="*/ 80581 h 402145"/>
              <a:gd name="connsiteX112" fmla="*/ 1349979 w 3663506"/>
              <a:gd name="connsiteY112" fmla="*/ 80581 h 402145"/>
              <a:gd name="connsiteX113" fmla="*/ 1419702 w 3663506"/>
              <a:gd name="connsiteY113" fmla="*/ 111537 h 402145"/>
              <a:gd name="connsiteX114" fmla="*/ 1419797 w 3663506"/>
              <a:gd name="connsiteY114" fmla="*/ 111537 h 402145"/>
              <a:gd name="connsiteX115" fmla="*/ 1445991 w 3663506"/>
              <a:gd name="connsiteY115" fmla="*/ 193929 h 402145"/>
              <a:gd name="connsiteX116" fmla="*/ 1419797 w 3663506"/>
              <a:gd name="connsiteY116" fmla="*/ 281082 h 402145"/>
              <a:gd name="connsiteX117" fmla="*/ 1348741 w 3663506"/>
              <a:gd name="connsiteY117" fmla="*/ 315087 h 402145"/>
              <a:gd name="connsiteX118" fmla="*/ 1303402 w 3663506"/>
              <a:gd name="connsiteY118" fmla="*/ 302895 h 402145"/>
              <a:gd name="connsiteX119" fmla="*/ 1272446 w 3663506"/>
              <a:gd name="connsiteY119" fmla="*/ 269367 h 402145"/>
              <a:gd name="connsiteX120" fmla="*/ 1272446 w 3663506"/>
              <a:gd name="connsiteY120" fmla="*/ 399192 h 402145"/>
              <a:gd name="connsiteX121" fmla="*/ 1246347 w 3663506"/>
              <a:gd name="connsiteY121" fmla="*/ 399192 h 402145"/>
              <a:gd name="connsiteX122" fmla="*/ 1246347 w 3663506"/>
              <a:gd name="connsiteY122" fmla="*/ 85439 h 402145"/>
              <a:gd name="connsiteX123" fmla="*/ 1269397 w 3663506"/>
              <a:gd name="connsiteY123" fmla="*/ 85439 h 402145"/>
              <a:gd name="connsiteX124" fmla="*/ 1269397 w 3663506"/>
              <a:gd name="connsiteY124" fmla="*/ 133350 h 402145"/>
              <a:gd name="connsiteX125" fmla="*/ 1300354 w 3663506"/>
              <a:gd name="connsiteY125" fmla="*/ 94964 h 402145"/>
              <a:gd name="connsiteX126" fmla="*/ 1349979 w 3663506"/>
              <a:gd name="connsiteY126" fmla="*/ 80581 h 402145"/>
              <a:gd name="connsiteX127" fmla="*/ 96298 w 3663506"/>
              <a:gd name="connsiteY127" fmla="*/ 80581 h 402145"/>
              <a:gd name="connsiteX128" fmla="*/ 145542 w 3663506"/>
              <a:gd name="connsiteY128" fmla="*/ 94773 h 402145"/>
              <a:gd name="connsiteX129" fmla="*/ 176498 w 3663506"/>
              <a:gd name="connsiteY129" fmla="*/ 132873 h 402145"/>
              <a:gd name="connsiteX130" fmla="*/ 176498 w 3663506"/>
              <a:gd name="connsiteY130" fmla="*/ 85344 h 402145"/>
              <a:gd name="connsiteX131" fmla="*/ 176594 w 3663506"/>
              <a:gd name="connsiteY131" fmla="*/ 85439 h 402145"/>
              <a:gd name="connsiteX132" fmla="*/ 200978 w 3663506"/>
              <a:gd name="connsiteY132" fmla="*/ 85439 h 402145"/>
              <a:gd name="connsiteX133" fmla="*/ 200978 w 3663506"/>
              <a:gd name="connsiteY133" fmla="*/ 307657 h 402145"/>
              <a:gd name="connsiteX134" fmla="*/ 174784 w 3663506"/>
              <a:gd name="connsiteY134" fmla="*/ 378428 h 402145"/>
              <a:gd name="connsiteX135" fmla="*/ 100298 w 3663506"/>
              <a:gd name="connsiteY135" fmla="*/ 402145 h 402145"/>
              <a:gd name="connsiteX136" fmla="*/ 36671 w 3663506"/>
              <a:gd name="connsiteY136" fmla="*/ 385572 h 402145"/>
              <a:gd name="connsiteX137" fmla="*/ 8763 w 3663506"/>
              <a:gd name="connsiteY137" fmla="*/ 341090 h 402145"/>
              <a:gd name="connsiteX138" fmla="*/ 34004 w 3663506"/>
              <a:gd name="connsiteY138" fmla="*/ 341090 h 402145"/>
              <a:gd name="connsiteX139" fmla="*/ 101060 w 3663506"/>
              <a:gd name="connsiteY139" fmla="*/ 381190 h 402145"/>
              <a:gd name="connsiteX140" fmla="*/ 157258 w 3663506"/>
              <a:gd name="connsiteY140" fmla="*/ 363759 h 402145"/>
              <a:gd name="connsiteX141" fmla="*/ 175546 w 3663506"/>
              <a:gd name="connsiteY141" fmla="*/ 309753 h 402145"/>
              <a:gd name="connsiteX142" fmla="*/ 175546 w 3663506"/>
              <a:gd name="connsiteY142" fmla="*/ 264033 h 402145"/>
              <a:gd name="connsiteX143" fmla="*/ 144399 w 3663506"/>
              <a:gd name="connsiteY143" fmla="*/ 301085 h 402145"/>
              <a:gd name="connsiteX144" fmla="*/ 97155 w 3663506"/>
              <a:gd name="connsiteY144" fmla="*/ 314991 h 402145"/>
              <a:gd name="connsiteX145" fmla="*/ 26099 w 3663506"/>
              <a:gd name="connsiteY145" fmla="*/ 281463 h 402145"/>
              <a:gd name="connsiteX146" fmla="*/ 0 w 3663506"/>
              <a:gd name="connsiteY146" fmla="*/ 195167 h 402145"/>
              <a:gd name="connsiteX147" fmla="*/ 26575 w 3663506"/>
              <a:gd name="connsiteY147" fmla="*/ 111918 h 402145"/>
              <a:gd name="connsiteX148" fmla="*/ 96298 w 3663506"/>
              <a:gd name="connsiteY148" fmla="*/ 80581 h 402145"/>
              <a:gd name="connsiteX149" fmla="*/ 3149728 w 3663506"/>
              <a:gd name="connsiteY149" fmla="*/ 79724 h 402145"/>
              <a:gd name="connsiteX150" fmla="*/ 3225928 w 3663506"/>
              <a:gd name="connsiteY150" fmla="*/ 111538 h 402145"/>
              <a:gd name="connsiteX151" fmla="*/ 3254693 w 3663506"/>
              <a:gd name="connsiteY151" fmla="*/ 196977 h 402145"/>
              <a:gd name="connsiteX152" fmla="*/ 3225451 w 3663506"/>
              <a:gd name="connsiteY152" fmla="*/ 282797 h 402145"/>
              <a:gd name="connsiteX153" fmla="*/ 3149251 w 3663506"/>
              <a:gd name="connsiteY153" fmla="*/ 315944 h 402145"/>
              <a:gd name="connsiteX154" fmla="*/ 3072956 w 3663506"/>
              <a:gd name="connsiteY154" fmla="*/ 283273 h 402145"/>
              <a:gd name="connsiteX155" fmla="*/ 3073051 w 3663506"/>
              <a:gd name="connsiteY155" fmla="*/ 283273 h 402145"/>
              <a:gd name="connsiteX156" fmla="*/ 3043905 w 3663506"/>
              <a:gd name="connsiteY156" fmla="*/ 197834 h 402145"/>
              <a:gd name="connsiteX157" fmla="*/ 3073051 w 3663506"/>
              <a:gd name="connsiteY157" fmla="*/ 111538 h 402145"/>
              <a:gd name="connsiteX158" fmla="*/ 3149728 w 3663506"/>
              <a:gd name="connsiteY158" fmla="*/ 79724 h 402145"/>
              <a:gd name="connsiteX159" fmla="*/ 2662143 w 3663506"/>
              <a:gd name="connsiteY159" fmla="*/ 79724 h 402145"/>
              <a:gd name="connsiteX160" fmla="*/ 2727484 w 3663506"/>
              <a:gd name="connsiteY160" fmla="*/ 128968 h 402145"/>
              <a:gd name="connsiteX161" fmla="*/ 2799398 w 3663506"/>
              <a:gd name="connsiteY161" fmla="*/ 79724 h 402145"/>
              <a:gd name="connsiteX162" fmla="*/ 2850643 w 3663506"/>
              <a:gd name="connsiteY162" fmla="*/ 99536 h 402145"/>
              <a:gd name="connsiteX163" fmla="*/ 2868264 w 3663506"/>
              <a:gd name="connsiteY163" fmla="*/ 157734 h 402145"/>
              <a:gd name="connsiteX164" fmla="*/ 2868264 w 3663506"/>
              <a:gd name="connsiteY164" fmla="*/ 310229 h 402145"/>
              <a:gd name="connsiteX165" fmla="*/ 2842070 w 3663506"/>
              <a:gd name="connsiteY165" fmla="*/ 310229 h 402145"/>
              <a:gd name="connsiteX166" fmla="*/ 2842070 w 3663506"/>
              <a:gd name="connsiteY166" fmla="*/ 158210 h 402145"/>
              <a:gd name="connsiteX167" fmla="*/ 2792445 w 3663506"/>
              <a:gd name="connsiteY167" fmla="*/ 102870 h 402145"/>
              <a:gd name="connsiteX168" fmla="*/ 2747963 w 3663506"/>
              <a:gd name="connsiteY168" fmla="*/ 123825 h 402145"/>
              <a:gd name="connsiteX169" fmla="*/ 2731009 w 3663506"/>
              <a:gd name="connsiteY169" fmla="*/ 185737 h 402145"/>
              <a:gd name="connsiteX170" fmla="*/ 2731009 w 3663506"/>
              <a:gd name="connsiteY170" fmla="*/ 310324 h 402145"/>
              <a:gd name="connsiteX171" fmla="*/ 2704815 w 3663506"/>
              <a:gd name="connsiteY171" fmla="*/ 310324 h 402145"/>
              <a:gd name="connsiteX172" fmla="*/ 2704815 w 3663506"/>
              <a:gd name="connsiteY172" fmla="*/ 158305 h 402145"/>
              <a:gd name="connsiteX173" fmla="*/ 2655190 w 3663506"/>
              <a:gd name="connsiteY173" fmla="*/ 102965 h 402145"/>
              <a:gd name="connsiteX174" fmla="*/ 2610994 w 3663506"/>
              <a:gd name="connsiteY174" fmla="*/ 124492 h 402145"/>
              <a:gd name="connsiteX175" fmla="*/ 2593753 w 3663506"/>
              <a:gd name="connsiteY175" fmla="*/ 186975 h 402145"/>
              <a:gd name="connsiteX176" fmla="*/ 2593753 w 3663506"/>
              <a:gd name="connsiteY176" fmla="*/ 310324 h 402145"/>
              <a:gd name="connsiteX177" fmla="*/ 2567655 w 3663506"/>
              <a:gd name="connsiteY177" fmla="*/ 310324 h 402145"/>
              <a:gd name="connsiteX178" fmla="*/ 2567655 w 3663506"/>
              <a:gd name="connsiteY178" fmla="*/ 85439 h 402145"/>
              <a:gd name="connsiteX179" fmla="*/ 2592896 w 3663506"/>
              <a:gd name="connsiteY179" fmla="*/ 85439 h 402145"/>
              <a:gd name="connsiteX180" fmla="*/ 2591563 w 3663506"/>
              <a:gd name="connsiteY180" fmla="*/ 128111 h 402145"/>
              <a:gd name="connsiteX181" fmla="*/ 2662143 w 3663506"/>
              <a:gd name="connsiteY181" fmla="*/ 79724 h 402145"/>
              <a:gd name="connsiteX182" fmla="*/ 2240757 w 3663506"/>
              <a:gd name="connsiteY182" fmla="*/ 79724 h 402145"/>
              <a:gd name="connsiteX183" fmla="*/ 2316957 w 3663506"/>
              <a:gd name="connsiteY183" fmla="*/ 111538 h 402145"/>
              <a:gd name="connsiteX184" fmla="*/ 2345722 w 3663506"/>
              <a:gd name="connsiteY184" fmla="*/ 196977 h 402145"/>
              <a:gd name="connsiteX185" fmla="*/ 2316480 w 3663506"/>
              <a:gd name="connsiteY185" fmla="*/ 282797 h 402145"/>
              <a:gd name="connsiteX186" fmla="*/ 2240280 w 3663506"/>
              <a:gd name="connsiteY186" fmla="*/ 315944 h 402145"/>
              <a:gd name="connsiteX187" fmla="*/ 2163985 w 3663506"/>
              <a:gd name="connsiteY187" fmla="*/ 283273 h 402145"/>
              <a:gd name="connsiteX188" fmla="*/ 2164080 w 3663506"/>
              <a:gd name="connsiteY188" fmla="*/ 283273 h 402145"/>
              <a:gd name="connsiteX189" fmla="*/ 2134934 w 3663506"/>
              <a:gd name="connsiteY189" fmla="*/ 197834 h 402145"/>
              <a:gd name="connsiteX190" fmla="*/ 2164080 w 3663506"/>
              <a:gd name="connsiteY190" fmla="*/ 111538 h 402145"/>
              <a:gd name="connsiteX191" fmla="*/ 2240757 w 3663506"/>
              <a:gd name="connsiteY191" fmla="*/ 79724 h 402145"/>
              <a:gd name="connsiteX192" fmla="*/ 469012 w 3663506"/>
              <a:gd name="connsiteY192" fmla="*/ 79724 h 402145"/>
              <a:gd name="connsiteX193" fmla="*/ 545212 w 3663506"/>
              <a:gd name="connsiteY193" fmla="*/ 111538 h 402145"/>
              <a:gd name="connsiteX194" fmla="*/ 573977 w 3663506"/>
              <a:gd name="connsiteY194" fmla="*/ 196977 h 402145"/>
              <a:gd name="connsiteX195" fmla="*/ 544736 w 3663506"/>
              <a:gd name="connsiteY195" fmla="*/ 282797 h 402145"/>
              <a:gd name="connsiteX196" fmla="*/ 468536 w 3663506"/>
              <a:gd name="connsiteY196" fmla="*/ 315944 h 402145"/>
              <a:gd name="connsiteX197" fmla="*/ 392240 w 3663506"/>
              <a:gd name="connsiteY197" fmla="*/ 283273 h 402145"/>
              <a:gd name="connsiteX198" fmla="*/ 392336 w 3663506"/>
              <a:gd name="connsiteY198" fmla="*/ 283273 h 402145"/>
              <a:gd name="connsiteX199" fmla="*/ 363189 w 3663506"/>
              <a:gd name="connsiteY199" fmla="*/ 197834 h 402145"/>
              <a:gd name="connsiteX200" fmla="*/ 392336 w 3663506"/>
              <a:gd name="connsiteY200" fmla="*/ 111538 h 402145"/>
              <a:gd name="connsiteX201" fmla="*/ 469012 w 3663506"/>
              <a:gd name="connsiteY201" fmla="*/ 79724 h 402145"/>
              <a:gd name="connsiteX202" fmla="*/ 3416904 w 3663506"/>
              <a:gd name="connsiteY202" fmla="*/ 79343 h 402145"/>
              <a:gd name="connsiteX203" fmla="*/ 3430810 w 3663506"/>
              <a:gd name="connsiteY203" fmla="*/ 80677 h 402145"/>
              <a:gd name="connsiteX204" fmla="*/ 3430810 w 3663506"/>
              <a:gd name="connsiteY204" fmla="*/ 106299 h 402145"/>
              <a:gd name="connsiteX205" fmla="*/ 3412903 w 3663506"/>
              <a:gd name="connsiteY205" fmla="*/ 104965 h 402145"/>
              <a:gd name="connsiteX206" fmla="*/ 3361944 w 3663506"/>
              <a:gd name="connsiteY206" fmla="*/ 126301 h 402145"/>
              <a:gd name="connsiteX207" fmla="*/ 3341465 w 3663506"/>
              <a:gd name="connsiteY207" fmla="*/ 185547 h 402145"/>
              <a:gd name="connsiteX208" fmla="*/ 3341465 w 3663506"/>
              <a:gd name="connsiteY208" fmla="*/ 310134 h 402145"/>
              <a:gd name="connsiteX209" fmla="*/ 3315367 w 3663506"/>
              <a:gd name="connsiteY209" fmla="*/ 310134 h 402145"/>
              <a:gd name="connsiteX210" fmla="*/ 3315367 w 3663506"/>
              <a:gd name="connsiteY210" fmla="*/ 85439 h 402145"/>
              <a:gd name="connsiteX211" fmla="*/ 3339751 w 3663506"/>
              <a:gd name="connsiteY211" fmla="*/ 85439 h 402145"/>
              <a:gd name="connsiteX212" fmla="*/ 3339751 w 3663506"/>
              <a:gd name="connsiteY212" fmla="*/ 135540 h 402145"/>
              <a:gd name="connsiteX213" fmla="*/ 3416904 w 3663506"/>
              <a:gd name="connsiteY213" fmla="*/ 79343 h 402145"/>
              <a:gd name="connsiteX214" fmla="*/ 2507934 w 3663506"/>
              <a:gd name="connsiteY214" fmla="*/ 79343 h 402145"/>
              <a:gd name="connsiteX215" fmla="*/ 2521840 w 3663506"/>
              <a:gd name="connsiteY215" fmla="*/ 80677 h 402145"/>
              <a:gd name="connsiteX216" fmla="*/ 2521840 w 3663506"/>
              <a:gd name="connsiteY216" fmla="*/ 106299 h 402145"/>
              <a:gd name="connsiteX217" fmla="*/ 2503933 w 3663506"/>
              <a:gd name="connsiteY217" fmla="*/ 104965 h 402145"/>
              <a:gd name="connsiteX218" fmla="*/ 2452974 w 3663506"/>
              <a:gd name="connsiteY218" fmla="*/ 126301 h 402145"/>
              <a:gd name="connsiteX219" fmla="*/ 2432495 w 3663506"/>
              <a:gd name="connsiteY219" fmla="*/ 185547 h 402145"/>
              <a:gd name="connsiteX220" fmla="*/ 2432495 w 3663506"/>
              <a:gd name="connsiteY220" fmla="*/ 310134 h 402145"/>
              <a:gd name="connsiteX221" fmla="*/ 2406397 w 3663506"/>
              <a:gd name="connsiteY221" fmla="*/ 310134 h 402145"/>
              <a:gd name="connsiteX222" fmla="*/ 2406397 w 3663506"/>
              <a:gd name="connsiteY222" fmla="*/ 85439 h 402145"/>
              <a:gd name="connsiteX223" fmla="*/ 2430781 w 3663506"/>
              <a:gd name="connsiteY223" fmla="*/ 85439 h 402145"/>
              <a:gd name="connsiteX224" fmla="*/ 2430781 w 3663506"/>
              <a:gd name="connsiteY224" fmla="*/ 135540 h 402145"/>
              <a:gd name="connsiteX225" fmla="*/ 2507934 w 3663506"/>
              <a:gd name="connsiteY225" fmla="*/ 79343 h 402145"/>
              <a:gd name="connsiteX226" fmla="*/ 1694308 w 3663506"/>
              <a:gd name="connsiteY226" fmla="*/ 79343 h 402145"/>
              <a:gd name="connsiteX227" fmla="*/ 1757744 w 3663506"/>
              <a:gd name="connsiteY227" fmla="*/ 96774 h 402145"/>
              <a:gd name="connsiteX228" fmla="*/ 1779747 w 3663506"/>
              <a:gd name="connsiteY228" fmla="*/ 146018 h 402145"/>
              <a:gd name="connsiteX229" fmla="*/ 1779747 w 3663506"/>
              <a:gd name="connsiteY229" fmla="*/ 259270 h 402145"/>
              <a:gd name="connsiteX230" fmla="*/ 1785652 w 3663506"/>
              <a:gd name="connsiteY230" fmla="*/ 283273 h 402145"/>
              <a:gd name="connsiteX231" fmla="*/ 1806798 w 3663506"/>
              <a:gd name="connsiteY231" fmla="*/ 290227 h 402145"/>
              <a:gd name="connsiteX232" fmla="*/ 1813751 w 3663506"/>
              <a:gd name="connsiteY232" fmla="*/ 290227 h 402145"/>
              <a:gd name="connsiteX233" fmla="*/ 1813751 w 3663506"/>
              <a:gd name="connsiteY233" fmla="*/ 310229 h 402145"/>
              <a:gd name="connsiteX234" fmla="*/ 1799368 w 3663506"/>
              <a:gd name="connsiteY234" fmla="*/ 310229 h 402145"/>
              <a:gd name="connsiteX235" fmla="*/ 1767555 w 3663506"/>
              <a:gd name="connsiteY235" fmla="*/ 300228 h 402145"/>
              <a:gd name="connsiteX236" fmla="*/ 1756696 w 3663506"/>
              <a:gd name="connsiteY236" fmla="*/ 267938 h 402145"/>
              <a:gd name="connsiteX237" fmla="*/ 1723550 w 3663506"/>
              <a:gd name="connsiteY237" fmla="*/ 302990 h 402145"/>
              <a:gd name="connsiteX238" fmla="*/ 1670781 w 3663506"/>
              <a:gd name="connsiteY238" fmla="*/ 315849 h 402145"/>
              <a:gd name="connsiteX239" fmla="*/ 1614964 w 3663506"/>
              <a:gd name="connsiteY239" fmla="*/ 298418 h 402145"/>
              <a:gd name="connsiteX240" fmla="*/ 1594962 w 3663506"/>
              <a:gd name="connsiteY240" fmla="*/ 251365 h 402145"/>
              <a:gd name="connsiteX241" fmla="*/ 1668209 w 3663506"/>
              <a:gd name="connsiteY241" fmla="*/ 184309 h 402145"/>
              <a:gd name="connsiteX242" fmla="*/ 1724883 w 3663506"/>
              <a:gd name="connsiteY242" fmla="*/ 176879 h 402145"/>
              <a:gd name="connsiteX243" fmla="*/ 1747076 w 3663506"/>
              <a:gd name="connsiteY243" fmla="*/ 167925 h 402145"/>
              <a:gd name="connsiteX244" fmla="*/ 1753172 w 3663506"/>
              <a:gd name="connsiteY244" fmla="*/ 149447 h 402145"/>
              <a:gd name="connsiteX245" fmla="*/ 1753172 w 3663506"/>
              <a:gd name="connsiteY245" fmla="*/ 143827 h 402145"/>
              <a:gd name="connsiteX246" fmla="*/ 1692593 w 3663506"/>
              <a:gd name="connsiteY246" fmla="*/ 101155 h 402145"/>
              <a:gd name="connsiteX247" fmla="*/ 1647921 w 3663506"/>
              <a:gd name="connsiteY247" fmla="*/ 112490 h 402145"/>
              <a:gd name="connsiteX248" fmla="*/ 1630681 w 3663506"/>
              <a:gd name="connsiteY248" fmla="*/ 149066 h 402145"/>
              <a:gd name="connsiteX249" fmla="*/ 1604582 w 3663506"/>
              <a:gd name="connsiteY249" fmla="*/ 149066 h 402145"/>
              <a:gd name="connsiteX250" fmla="*/ 1694308 w 3663506"/>
              <a:gd name="connsiteY250" fmla="*/ 79343 h 402145"/>
              <a:gd name="connsiteX251" fmla="*/ 981457 w 3663506"/>
              <a:gd name="connsiteY251" fmla="*/ 79343 h 402145"/>
              <a:gd name="connsiteX252" fmla="*/ 1044893 w 3663506"/>
              <a:gd name="connsiteY252" fmla="*/ 96774 h 402145"/>
              <a:gd name="connsiteX253" fmla="*/ 1066896 w 3663506"/>
              <a:gd name="connsiteY253" fmla="*/ 146018 h 402145"/>
              <a:gd name="connsiteX254" fmla="*/ 1066896 w 3663506"/>
              <a:gd name="connsiteY254" fmla="*/ 259270 h 402145"/>
              <a:gd name="connsiteX255" fmla="*/ 1072801 w 3663506"/>
              <a:gd name="connsiteY255" fmla="*/ 283273 h 402145"/>
              <a:gd name="connsiteX256" fmla="*/ 1093947 w 3663506"/>
              <a:gd name="connsiteY256" fmla="*/ 290227 h 402145"/>
              <a:gd name="connsiteX257" fmla="*/ 1100900 w 3663506"/>
              <a:gd name="connsiteY257" fmla="*/ 290227 h 402145"/>
              <a:gd name="connsiteX258" fmla="*/ 1100900 w 3663506"/>
              <a:gd name="connsiteY258" fmla="*/ 310229 h 402145"/>
              <a:gd name="connsiteX259" fmla="*/ 1086517 w 3663506"/>
              <a:gd name="connsiteY259" fmla="*/ 310229 h 402145"/>
              <a:gd name="connsiteX260" fmla="*/ 1054704 w 3663506"/>
              <a:gd name="connsiteY260" fmla="*/ 300228 h 402145"/>
              <a:gd name="connsiteX261" fmla="*/ 1043845 w 3663506"/>
              <a:gd name="connsiteY261" fmla="*/ 267938 h 402145"/>
              <a:gd name="connsiteX262" fmla="*/ 1010699 w 3663506"/>
              <a:gd name="connsiteY262" fmla="*/ 302990 h 402145"/>
              <a:gd name="connsiteX263" fmla="*/ 957930 w 3663506"/>
              <a:gd name="connsiteY263" fmla="*/ 315849 h 402145"/>
              <a:gd name="connsiteX264" fmla="*/ 902113 w 3663506"/>
              <a:gd name="connsiteY264" fmla="*/ 298418 h 402145"/>
              <a:gd name="connsiteX265" fmla="*/ 882111 w 3663506"/>
              <a:gd name="connsiteY265" fmla="*/ 251365 h 402145"/>
              <a:gd name="connsiteX266" fmla="*/ 955358 w 3663506"/>
              <a:gd name="connsiteY266" fmla="*/ 184309 h 402145"/>
              <a:gd name="connsiteX267" fmla="*/ 1012032 w 3663506"/>
              <a:gd name="connsiteY267" fmla="*/ 176879 h 402145"/>
              <a:gd name="connsiteX268" fmla="*/ 1034225 w 3663506"/>
              <a:gd name="connsiteY268" fmla="*/ 167925 h 402145"/>
              <a:gd name="connsiteX269" fmla="*/ 1040321 w 3663506"/>
              <a:gd name="connsiteY269" fmla="*/ 149447 h 402145"/>
              <a:gd name="connsiteX270" fmla="*/ 1040321 w 3663506"/>
              <a:gd name="connsiteY270" fmla="*/ 143827 h 402145"/>
              <a:gd name="connsiteX271" fmla="*/ 979742 w 3663506"/>
              <a:gd name="connsiteY271" fmla="*/ 101155 h 402145"/>
              <a:gd name="connsiteX272" fmla="*/ 935070 w 3663506"/>
              <a:gd name="connsiteY272" fmla="*/ 112490 h 402145"/>
              <a:gd name="connsiteX273" fmla="*/ 917830 w 3663506"/>
              <a:gd name="connsiteY273" fmla="*/ 149066 h 402145"/>
              <a:gd name="connsiteX274" fmla="*/ 891731 w 3663506"/>
              <a:gd name="connsiteY274" fmla="*/ 149066 h 402145"/>
              <a:gd name="connsiteX275" fmla="*/ 981457 w 3663506"/>
              <a:gd name="connsiteY275" fmla="*/ 79343 h 402145"/>
              <a:gd name="connsiteX276" fmla="*/ 1873473 w 3663506"/>
              <a:gd name="connsiteY276" fmla="*/ 18764 h 402145"/>
              <a:gd name="connsiteX277" fmla="*/ 1899666 w 3663506"/>
              <a:gd name="connsiteY277" fmla="*/ 18764 h 402145"/>
              <a:gd name="connsiteX278" fmla="*/ 1899666 w 3663506"/>
              <a:gd name="connsiteY278" fmla="*/ 86296 h 402145"/>
              <a:gd name="connsiteX279" fmla="*/ 1956340 w 3663506"/>
              <a:gd name="connsiteY279" fmla="*/ 85439 h 402145"/>
              <a:gd name="connsiteX280" fmla="*/ 1956340 w 3663506"/>
              <a:gd name="connsiteY280" fmla="*/ 105918 h 402145"/>
              <a:gd name="connsiteX281" fmla="*/ 1899666 w 3663506"/>
              <a:gd name="connsiteY281" fmla="*/ 105061 h 402145"/>
              <a:gd name="connsiteX282" fmla="*/ 1899571 w 3663506"/>
              <a:gd name="connsiteY282" fmla="*/ 105061 h 402145"/>
              <a:gd name="connsiteX283" fmla="*/ 1899571 w 3663506"/>
              <a:gd name="connsiteY283" fmla="*/ 258794 h 402145"/>
              <a:gd name="connsiteX284" fmla="*/ 1906144 w 3663506"/>
              <a:gd name="connsiteY284" fmla="*/ 281273 h 402145"/>
              <a:gd name="connsiteX285" fmla="*/ 1927956 w 3663506"/>
              <a:gd name="connsiteY285" fmla="*/ 288036 h 402145"/>
              <a:gd name="connsiteX286" fmla="*/ 1955864 w 3663506"/>
              <a:gd name="connsiteY286" fmla="*/ 288036 h 402145"/>
              <a:gd name="connsiteX287" fmla="*/ 1955864 w 3663506"/>
              <a:gd name="connsiteY287" fmla="*/ 310229 h 402145"/>
              <a:gd name="connsiteX288" fmla="*/ 1921002 w 3663506"/>
              <a:gd name="connsiteY288" fmla="*/ 310229 h 402145"/>
              <a:gd name="connsiteX289" fmla="*/ 1873473 w 3663506"/>
              <a:gd name="connsiteY289" fmla="*/ 261842 h 402145"/>
              <a:gd name="connsiteX290" fmla="*/ 1873473 w 3663506"/>
              <a:gd name="connsiteY290" fmla="*/ 105061 h 402145"/>
              <a:gd name="connsiteX291" fmla="*/ 1834706 w 3663506"/>
              <a:gd name="connsiteY291" fmla="*/ 105918 h 402145"/>
              <a:gd name="connsiteX292" fmla="*/ 1834706 w 3663506"/>
              <a:gd name="connsiteY292" fmla="*/ 85439 h 402145"/>
              <a:gd name="connsiteX293" fmla="*/ 1873473 w 3663506"/>
              <a:gd name="connsiteY293" fmla="*/ 86296 h 402145"/>
              <a:gd name="connsiteX294" fmla="*/ 2084357 w 3663506"/>
              <a:gd name="connsiteY294" fmla="*/ 95 h 402145"/>
              <a:gd name="connsiteX295" fmla="*/ 2107407 w 3663506"/>
              <a:gd name="connsiteY295" fmla="*/ 95 h 402145"/>
              <a:gd name="connsiteX296" fmla="*/ 2107407 w 3663506"/>
              <a:gd name="connsiteY296" fmla="*/ 22193 h 402145"/>
              <a:gd name="connsiteX297" fmla="*/ 2084833 w 3663506"/>
              <a:gd name="connsiteY297" fmla="*/ 22193 h 402145"/>
              <a:gd name="connsiteX298" fmla="*/ 2057115 w 3663506"/>
              <a:gd name="connsiteY298" fmla="*/ 30956 h 402145"/>
              <a:gd name="connsiteX299" fmla="*/ 2048638 w 3663506"/>
              <a:gd name="connsiteY299" fmla="*/ 60579 h 402145"/>
              <a:gd name="connsiteX300" fmla="*/ 2048638 w 3663506"/>
              <a:gd name="connsiteY300" fmla="*/ 86296 h 402145"/>
              <a:gd name="connsiteX301" fmla="*/ 2107407 w 3663506"/>
              <a:gd name="connsiteY301" fmla="*/ 85439 h 402145"/>
              <a:gd name="connsiteX302" fmla="*/ 2107407 w 3663506"/>
              <a:gd name="connsiteY302" fmla="*/ 105918 h 402145"/>
              <a:gd name="connsiteX303" fmla="*/ 2048638 w 3663506"/>
              <a:gd name="connsiteY303" fmla="*/ 105061 h 402145"/>
              <a:gd name="connsiteX304" fmla="*/ 2048638 w 3663506"/>
              <a:gd name="connsiteY304" fmla="*/ 310324 h 402145"/>
              <a:gd name="connsiteX305" fmla="*/ 2022444 w 3663506"/>
              <a:gd name="connsiteY305" fmla="*/ 310324 h 402145"/>
              <a:gd name="connsiteX306" fmla="*/ 2022444 w 3663506"/>
              <a:gd name="connsiteY306" fmla="*/ 105061 h 402145"/>
              <a:gd name="connsiteX307" fmla="*/ 1983201 w 3663506"/>
              <a:gd name="connsiteY307" fmla="*/ 105918 h 402145"/>
              <a:gd name="connsiteX308" fmla="*/ 1983201 w 3663506"/>
              <a:gd name="connsiteY308" fmla="*/ 85439 h 402145"/>
              <a:gd name="connsiteX309" fmla="*/ 2022444 w 3663506"/>
              <a:gd name="connsiteY309" fmla="*/ 86296 h 402145"/>
              <a:gd name="connsiteX310" fmla="*/ 2022444 w 3663506"/>
              <a:gd name="connsiteY310" fmla="*/ 64103 h 402145"/>
              <a:gd name="connsiteX311" fmla="*/ 2037493 w 3663506"/>
              <a:gd name="connsiteY311" fmla="*/ 15335 h 402145"/>
              <a:gd name="connsiteX312" fmla="*/ 2084357 w 3663506"/>
              <a:gd name="connsiteY312" fmla="*/ 95 h 402145"/>
              <a:gd name="connsiteX313" fmla="*/ 1506951 w 3663506"/>
              <a:gd name="connsiteY313" fmla="*/ 0 h 402145"/>
              <a:gd name="connsiteX314" fmla="*/ 1533050 w 3663506"/>
              <a:gd name="connsiteY314" fmla="*/ 0 h 402145"/>
              <a:gd name="connsiteX315" fmla="*/ 1533050 w 3663506"/>
              <a:gd name="connsiteY315" fmla="*/ 310229 h 402145"/>
              <a:gd name="connsiteX316" fmla="*/ 1506951 w 3663506"/>
              <a:gd name="connsiteY316" fmla="*/ 310229 h 402145"/>
              <a:gd name="connsiteX317" fmla="*/ 1145286 w 3663506"/>
              <a:gd name="connsiteY317" fmla="*/ 0 h 402145"/>
              <a:gd name="connsiteX318" fmla="*/ 1171385 w 3663506"/>
              <a:gd name="connsiteY318" fmla="*/ 0 h 402145"/>
              <a:gd name="connsiteX319" fmla="*/ 1171385 w 3663506"/>
              <a:gd name="connsiteY319" fmla="*/ 310229 h 402145"/>
              <a:gd name="connsiteX320" fmla="*/ 1145286 w 3663506"/>
              <a:gd name="connsiteY320" fmla="*/ 310229 h 402145"/>
              <a:gd name="connsiteX321" fmla="*/ 634651 w 3663506"/>
              <a:gd name="connsiteY321" fmla="*/ 0 h 402145"/>
              <a:gd name="connsiteX322" fmla="*/ 660750 w 3663506"/>
              <a:gd name="connsiteY322" fmla="*/ 0 h 402145"/>
              <a:gd name="connsiteX323" fmla="*/ 660750 w 3663506"/>
              <a:gd name="connsiteY323" fmla="*/ 126778 h 402145"/>
              <a:gd name="connsiteX324" fmla="*/ 691706 w 3663506"/>
              <a:gd name="connsiteY324" fmla="*/ 92964 h 402145"/>
              <a:gd name="connsiteX325" fmla="*/ 738283 w 3663506"/>
              <a:gd name="connsiteY325" fmla="*/ 80582 h 402145"/>
              <a:gd name="connsiteX326" fmla="*/ 808006 w 3663506"/>
              <a:gd name="connsiteY326" fmla="*/ 111538 h 402145"/>
              <a:gd name="connsiteX327" fmla="*/ 834200 w 3663506"/>
              <a:gd name="connsiteY327" fmla="*/ 193929 h 402145"/>
              <a:gd name="connsiteX328" fmla="*/ 808006 w 3663506"/>
              <a:gd name="connsiteY328" fmla="*/ 281083 h 402145"/>
              <a:gd name="connsiteX329" fmla="*/ 736950 w 3663506"/>
              <a:gd name="connsiteY329" fmla="*/ 315087 h 402145"/>
              <a:gd name="connsiteX330" fmla="*/ 689039 w 3663506"/>
              <a:gd name="connsiteY330" fmla="*/ 300895 h 402145"/>
              <a:gd name="connsiteX331" fmla="*/ 657702 w 3663506"/>
              <a:gd name="connsiteY331" fmla="*/ 262795 h 402145"/>
              <a:gd name="connsiteX332" fmla="*/ 657702 w 3663506"/>
              <a:gd name="connsiteY332" fmla="*/ 310325 h 402145"/>
              <a:gd name="connsiteX333" fmla="*/ 634651 w 3663506"/>
              <a:gd name="connsiteY333" fmla="*/ 310325 h 402145"/>
              <a:gd name="connsiteX334" fmla="*/ 276035 w 3663506"/>
              <a:gd name="connsiteY334" fmla="*/ 0 h 402145"/>
              <a:gd name="connsiteX335" fmla="*/ 302133 w 3663506"/>
              <a:gd name="connsiteY335" fmla="*/ 0 h 402145"/>
              <a:gd name="connsiteX336" fmla="*/ 302133 w 3663506"/>
              <a:gd name="connsiteY336" fmla="*/ 310229 h 402145"/>
              <a:gd name="connsiteX337" fmla="*/ 276035 w 3663506"/>
              <a:gd name="connsiteY337" fmla="*/ 310229 h 4021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</a:cxnLst>
            <a:rect l="l" t="t" r="r" b="b"/>
            <a:pathLst>
              <a:path w="3663506" h="402145">
                <a:moveTo>
                  <a:pt x="2943702" y="276225"/>
                </a:moveTo>
                <a:lnTo>
                  <a:pt x="2982469" y="276225"/>
                </a:lnTo>
                <a:lnTo>
                  <a:pt x="2982469" y="310229"/>
                </a:lnTo>
                <a:lnTo>
                  <a:pt x="2943702" y="310229"/>
                </a:lnTo>
                <a:close/>
                <a:moveTo>
                  <a:pt x="1753172" y="189071"/>
                </a:moveTo>
                <a:cubicBezTo>
                  <a:pt x="1749076" y="192024"/>
                  <a:pt x="1742980" y="194024"/>
                  <a:pt x="1734884" y="195167"/>
                </a:cubicBezTo>
                <a:lnTo>
                  <a:pt x="1672591" y="204311"/>
                </a:lnTo>
                <a:cubicBezTo>
                  <a:pt x="1638015" y="209264"/>
                  <a:pt x="1620775" y="224599"/>
                  <a:pt x="1620775" y="250507"/>
                </a:cubicBezTo>
                <a:cubicBezTo>
                  <a:pt x="1620775" y="264128"/>
                  <a:pt x="1625537" y="274987"/>
                  <a:pt x="1635158" y="282987"/>
                </a:cubicBezTo>
                <a:cubicBezTo>
                  <a:pt x="1644778" y="290989"/>
                  <a:pt x="1658113" y="294989"/>
                  <a:pt x="1675258" y="294989"/>
                </a:cubicBezTo>
                <a:cubicBezTo>
                  <a:pt x="1696499" y="294989"/>
                  <a:pt x="1714215" y="289179"/>
                  <a:pt x="1728598" y="277558"/>
                </a:cubicBezTo>
                <a:cubicBezTo>
                  <a:pt x="1742980" y="265938"/>
                  <a:pt x="1751172" y="250222"/>
                  <a:pt x="1753172" y="230505"/>
                </a:cubicBezTo>
                <a:close/>
                <a:moveTo>
                  <a:pt x="1040321" y="189071"/>
                </a:moveTo>
                <a:cubicBezTo>
                  <a:pt x="1036225" y="192024"/>
                  <a:pt x="1030129" y="194024"/>
                  <a:pt x="1022033" y="195167"/>
                </a:cubicBezTo>
                <a:lnTo>
                  <a:pt x="959740" y="204311"/>
                </a:lnTo>
                <a:cubicBezTo>
                  <a:pt x="925164" y="209264"/>
                  <a:pt x="907924" y="224599"/>
                  <a:pt x="907924" y="250507"/>
                </a:cubicBezTo>
                <a:cubicBezTo>
                  <a:pt x="907924" y="264128"/>
                  <a:pt x="912686" y="274987"/>
                  <a:pt x="922306" y="282987"/>
                </a:cubicBezTo>
                <a:cubicBezTo>
                  <a:pt x="931927" y="290989"/>
                  <a:pt x="945262" y="294989"/>
                  <a:pt x="962407" y="294989"/>
                </a:cubicBezTo>
                <a:cubicBezTo>
                  <a:pt x="983647" y="294989"/>
                  <a:pt x="1001364" y="289179"/>
                  <a:pt x="1015747" y="277558"/>
                </a:cubicBezTo>
                <a:cubicBezTo>
                  <a:pt x="1030129" y="265938"/>
                  <a:pt x="1038321" y="250222"/>
                  <a:pt x="1040321" y="230505"/>
                </a:cubicBezTo>
                <a:close/>
                <a:moveTo>
                  <a:pt x="3561970" y="103251"/>
                </a:moveTo>
                <a:cubicBezTo>
                  <a:pt x="3539300" y="103251"/>
                  <a:pt x="3521489" y="111252"/>
                  <a:pt x="3508344" y="127253"/>
                </a:cubicBezTo>
                <a:cubicBezTo>
                  <a:pt x="3495295" y="143541"/>
                  <a:pt x="3488723" y="166211"/>
                  <a:pt x="3488723" y="195262"/>
                </a:cubicBezTo>
                <a:cubicBezTo>
                  <a:pt x="3488723" y="224313"/>
                  <a:pt x="3495295" y="248507"/>
                  <a:pt x="3508344" y="266033"/>
                </a:cubicBezTo>
                <a:cubicBezTo>
                  <a:pt x="3521393" y="283654"/>
                  <a:pt x="3539300" y="292417"/>
                  <a:pt x="3561970" y="292417"/>
                </a:cubicBezTo>
                <a:cubicBezTo>
                  <a:pt x="3584639" y="292417"/>
                  <a:pt x="3602832" y="283749"/>
                  <a:pt x="3616643" y="266318"/>
                </a:cubicBezTo>
                <a:lnTo>
                  <a:pt x="3616643" y="266223"/>
                </a:lnTo>
                <a:cubicBezTo>
                  <a:pt x="3630455" y="248793"/>
                  <a:pt x="3637313" y="225361"/>
                  <a:pt x="3637313" y="196024"/>
                </a:cubicBezTo>
                <a:cubicBezTo>
                  <a:pt x="3637313" y="166687"/>
                  <a:pt x="3630455" y="143922"/>
                  <a:pt x="3616834" y="127634"/>
                </a:cubicBezTo>
                <a:cubicBezTo>
                  <a:pt x="3602927" y="111347"/>
                  <a:pt x="3584639" y="103251"/>
                  <a:pt x="3561970" y="103251"/>
                </a:cubicBezTo>
                <a:close/>
                <a:moveTo>
                  <a:pt x="1346550" y="103251"/>
                </a:moveTo>
                <a:cubicBezTo>
                  <a:pt x="1323595" y="103251"/>
                  <a:pt x="1305688" y="111442"/>
                  <a:pt x="1291876" y="127825"/>
                </a:cubicBezTo>
                <a:cubicBezTo>
                  <a:pt x="1278065" y="144208"/>
                  <a:pt x="1271207" y="166973"/>
                  <a:pt x="1271207" y="196024"/>
                </a:cubicBezTo>
                <a:cubicBezTo>
                  <a:pt x="1271207" y="225075"/>
                  <a:pt x="1278065" y="248793"/>
                  <a:pt x="1291876" y="266223"/>
                </a:cubicBezTo>
                <a:cubicBezTo>
                  <a:pt x="1305688" y="283654"/>
                  <a:pt x="1323880" y="292322"/>
                  <a:pt x="1346550" y="292322"/>
                </a:cubicBezTo>
                <a:cubicBezTo>
                  <a:pt x="1369220" y="292322"/>
                  <a:pt x="1386746" y="283368"/>
                  <a:pt x="1399890" y="265556"/>
                </a:cubicBezTo>
                <a:lnTo>
                  <a:pt x="1399985" y="265556"/>
                </a:lnTo>
                <a:cubicBezTo>
                  <a:pt x="1413225" y="247650"/>
                  <a:pt x="1419797" y="223837"/>
                  <a:pt x="1419797" y="193833"/>
                </a:cubicBezTo>
                <a:cubicBezTo>
                  <a:pt x="1419797" y="163830"/>
                  <a:pt x="1413320" y="142779"/>
                  <a:pt x="1400366" y="126968"/>
                </a:cubicBezTo>
                <a:cubicBezTo>
                  <a:pt x="1387412" y="111156"/>
                  <a:pt x="1369505" y="103251"/>
                  <a:pt x="1346550" y="103251"/>
                </a:cubicBezTo>
                <a:close/>
                <a:moveTo>
                  <a:pt x="734759" y="103251"/>
                </a:moveTo>
                <a:cubicBezTo>
                  <a:pt x="711804" y="103251"/>
                  <a:pt x="693897" y="111443"/>
                  <a:pt x="680085" y="127826"/>
                </a:cubicBezTo>
                <a:cubicBezTo>
                  <a:pt x="666274" y="144209"/>
                  <a:pt x="659416" y="166973"/>
                  <a:pt x="659416" y="196025"/>
                </a:cubicBezTo>
                <a:cubicBezTo>
                  <a:pt x="659416" y="225076"/>
                  <a:pt x="666274" y="248793"/>
                  <a:pt x="680085" y="266224"/>
                </a:cubicBezTo>
                <a:cubicBezTo>
                  <a:pt x="693897" y="283655"/>
                  <a:pt x="712089" y="292322"/>
                  <a:pt x="734759" y="292322"/>
                </a:cubicBezTo>
                <a:cubicBezTo>
                  <a:pt x="757428" y="292322"/>
                  <a:pt x="774954" y="283369"/>
                  <a:pt x="788099" y="265557"/>
                </a:cubicBezTo>
                <a:lnTo>
                  <a:pt x="788194" y="265557"/>
                </a:lnTo>
                <a:cubicBezTo>
                  <a:pt x="801434" y="247650"/>
                  <a:pt x="808006" y="223838"/>
                  <a:pt x="808006" y="193834"/>
                </a:cubicBezTo>
                <a:cubicBezTo>
                  <a:pt x="808006" y="163830"/>
                  <a:pt x="801529" y="142780"/>
                  <a:pt x="788575" y="126968"/>
                </a:cubicBezTo>
                <a:cubicBezTo>
                  <a:pt x="775621" y="111157"/>
                  <a:pt x="757714" y="103251"/>
                  <a:pt x="734759" y="103251"/>
                </a:cubicBezTo>
                <a:close/>
                <a:moveTo>
                  <a:pt x="99441" y="103251"/>
                </a:moveTo>
                <a:cubicBezTo>
                  <a:pt x="76772" y="103251"/>
                  <a:pt x="58960" y="111252"/>
                  <a:pt x="45815" y="127253"/>
                </a:cubicBezTo>
                <a:cubicBezTo>
                  <a:pt x="32766" y="143541"/>
                  <a:pt x="26194" y="166211"/>
                  <a:pt x="26194" y="195262"/>
                </a:cubicBezTo>
                <a:cubicBezTo>
                  <a:pt x="26194" y="224313"/>
                  <a:pt x="32766" y="248507"/>
                  <a:pt x="45815" y="266033"/>
                </a:cubicBezTo>
                <a:cubicBezTo>
                  <a:pt x="58865" y="283654"/>
                  <a:pt x="76772" y="292417"/>
                  <a:pt x="99441" y="292417"/>
                </a:cubicBezTo>
                <a:cubicBezTo>
                  <a:pt x="122111" y="292417"/>
                  <a:pt x="140303" y="283749"/>
                  <a:pt x="154115" y="266318"/>
                </a:cubicBezTo>
                <a:lnTo>
                  <a:pt x="154115" y="266223"/>
                </a:lnTo>
                <a:cubicBezTo>
                  <a:pt x="167926" y="248793"/>
                  <a:pt x="174784" y="225361"/>
                  <a:pt x="174784" y="196024"/>
                </a:cubicBezTo>
                <a:cubicBezTo>
                  <a:pt x="174784" y="166687"/>
                  <a:pt x="167926" y="143922"/>
                  <a:pt x="154305" y="127634"/>
                </a:cubicBezTo>
                <a:cubicBezTo>
                  <a:pt x="140399" y="111347"/>
                  <a:pt x="122111" y="103251"/>
                  <a:pt x="99441" y="103251"/>
                </a:cubicBezTo>
                <a:close/>
                <a:moveTo>
                  <a:pt x="3149347" y="101917"/>
                </a:moveTo>
                <a:cubicBezTo>
                  <a:pt x="3124963" y="101917"/>
                  <a:pt x="3105627" y="110585"/>
                  <a:pt x="3091435" y="127825"/>
                </a:cubicBezTo>
                <a:cubicBezTo>
                  <a:pt x="3077147" y="145065"/>
                  <a:pt x="3070099" y="168402"/>
                  <a:pt x="3070099" y="197739"/>
                </a:cubicBezTo>
                <a:cubicBezTo>
                  <a:pt x="3070099" y="227076"/>
                  <a:pt x="3077243" y="250412"/>
                  <a:pt x="3091625" y="267652"/>
                </a:cubicBezTo>
                <a:cubicBezTo>
                  <a:pt x="3106008" y="284893"/>
                  <a:pt x="3125249" y="293560"/>
                  <a:pt x="3149347" y="293560"/>
                </a:cubicBezTo>
                <a:cubicBezTo>
                  <a:pt x="3173445" y="293560"/>
                  <a:pt x="3193067" y="284797"/>
                  <a:pt x="3207259" y="267367"/>
                </a:cubicBezTo>
                <a:lnTo>
                  <a:pt x="3207259" y="267557"/>
                </a:lnTo>
                <a:cubicBezTo>
                  <a:pt x="3221451" y="250126"/>
                  <a:pt x="3228595" y="226600"/>
                  <a:pt x="3228595" y="196977"/>
                </a:cubicBezTo>
                <a:cubicBezTo>
                  <a:pt x="3228595" y="167354"/>
                  <a:pt x="3221451" y="144494"/>
                  <a:pt x="3207259" y="127444"/>
                </a:cubicBezTo>
                <a:cubicBezTo>
                  <a:pt x="3193067" y="110395"/>
                  <a:pt x="3173731" y="101917"/>
                  <a:pt x="3149347" y="101917"/>
                </a:cubicBezTo>
                <a:close/>
                <a:moveTo>
                  <a:pt x="2240376" y="101917"/>
                </a:moveTo>
                <a:cubicBezTo>
                  <a:pt x="2215992" y="101917"/>
                  <a:pt x="2196656" y="110585"/>
                  <a:pt x="2182464" y="127825"/>
                </a:cubicBezTo>
                <a:cubicBezTo>
                  <a:pt x="2168176" y="145065"/>
                  <a:pt x="2161128" y="168402"/>
                  <a:pt x="2161128" y="197739"/>
                </a:cubicBezTo>
                <a:cubicBezTo>
                  <a:pt x="2161128" y="227076"/>
                  <a:pt x="2168272" y="250412"/>
                  <a:pt x="2182654" y="267652"/>
                </a:cubicBezTo>
                <a:cubicBezTo>
                  <a:pt x="2197037" y="284893"/>
                  <a:pt x="2216278" y="293560"/>
                  <a:pt x="2240376" y="293560"/>
                </a:cubicBezTo>
                <a:cubicBezTo>
                  <a:pt x="2264474" y="293560"/>
                  <a:pt x="2284096" y="284797"/>
                  <a:pt x="2298288" y="267367"/>
                </a:cubicBezTo>
                <a:lnTo>
                  <a:pt x="2298288" y="267557"/>
                </a:lnTo>
                <a:cubicBezTo>
                  <a:pt x="2312480" y="250126"/>
                  <a:pt x="2319624" y="226600"/>
                  <a:pt x="2319624" y="196977"/>
                </a:cubicBezTo>
                <a:cubicBezTo>
                  <a:pt x="2319624" y="167354"/>
                  <a:pt x="2312480" y="144494"/>
                  <a:pt x="2298288" y="127444"/>
                </a:cubicBezTo>
                <a:cubicBezTo>
                  <a:pt x="2284096" y="110395"/>
                  <a:pt x="2264760" y="101917"/>
                  <a:pt x="2240376" y="101917"/>
                </a:cubicBezTo>
                <a:close/>
                <a:moveTo>
                  <a:pt x="468631" y="101917"/>
                </a:moveTo>
                <a:cubicBezTo>
                  <a:pt x="444247" y="101917"/>
                  <a:pt x="424911" y="110585"/>
                  <a:pt x="410719" y="127825"/>
                </a:cubicBezTo>
                <a:cubicBezTo>
                  <a:pt x="396431" y="145065"/>
                  <a:pt x="389383" y="168402"/>
                  <a:pt x="389383" y="197739"/>
                </a:cubicBezTo>
                <a:cubicBezTo>
                  <a:pt x="389383" y="227076"/>
                  <a:pt x="396527" y="250412"/>
                  <a:pt x="410909" y="267652"/>
                </a:cubicBezTo>
                <a:cubicBezTo>
                  <a:pt x="425292" y="284893"/>
                  <a:pt x="444533" y="293560"/>
                  <a:pt x="468631" y="293560"/>
                </a:cubicBezTo>
                <a:cubicBezTo>
                  <a:pt x="492729" y="293560"/>
                  <a:pt x="512351" y="284797"/>
                  <a:pt x="526543" y="267367"/>
                </a:cubicBezTo>
                <a:lnTo>
                  <a:pt x="526543" y="267557"/>
                </a:lnTo>
                <a:cubicBezTo>
                  <a:pt x="540735" y="250126"/>
                  <a:pt x="547879" y="226600"/>
                  <a:pt x="547879" y="196977"/>
                </a:cubicBezTo>
                <a:cubicBezTo>
                  <a:pt x="547879" y="167354"/>
                  <a:pt x="540735" y="144494"/>
                  <a:pt x="526543" y="127444"/>
                </a:cubicBezTo>
                <a:cubicBezTo>
                  <a:pt x="512351" y="110395"/>
                  <a:pt x="493015" y="101917"/>
                  <a:pt x="468631" y="101917"/>
                </a:cubicBezTo>
                <a:close/>
                <a:moveTo>
                  <a:pt x="3558827" y="80581"/>
                </a:moveTo>
                <a:cubicBezTo>
                  <a:pt x="3577400" y="80581"/>
                  <a:pt x="3593783" y="85344"/>
                  <a:pt x="3608071" y="94773"/>
                </a:cubicBezTo>
                <a:cubicBezTo>
                  <a:pt x="3622358" y="104203"/>
                  <a:pt x="3632645" y="116966"/>
                  <a:pt x="3639027" y="132873"/>
                </a:cubicBezTo>
                <a:lnTo>
                  <a:pt x="3639027" y="85344"/>
                </a:lnTo>
                <a:lnTo>
                  <a:pt x="3639122" y="85439"/>
                </a:lnTo>
                <a:lnTo>
                  <a:pt x="3663506" y="85439"/>
                </a:lnTo>
                <a:lnTo>
                  <a:pt x="3663506" y="307657"/>
                </a:lnTo>
                <a:cubicBezTo>
                  <a:pt x="3663506" y="338994"/>
                  <a:pt x="3654743" y="362616"/>
                  <a:pt x="3637313" y="378428"/>
                </a:cubicBezTo>
                <a:cubicBezTo>
                  <a:pt x="3619882" y="394239"/>
                  <a:pt x="3595022" y="402145"/>
                  <a:pt x="3562827" y="402145"/>
                </a:cubicBezTo>
                <a:cubicBezTo>
                  <a:pt x="3536348" y="402145"/>
                  <a:pt x="3515202" y="396621"/>
                  <a:pt x="3499200" y="385572"/>
                </a:cubicBezTo>
                <a:cubicBezTo>
                  <a:pt x="3483198" y="374523"/>
                  <a:pt x="3473959" y="359759"/>
                  <a:pt x="3471292" y="341090"/>
                </a:cubicBezTo>
                <a:lnTo>
                  <a:pt x="3496533" y="341090"/>
                </a:lnTo>
                <a:cubicBezTo>
                  <a:pt x="3503201" y="367855"/>
                  <a:pt x="3525584" y="381190"/>
                  <a:pt x="3563589" y="381190"/>
                </a:cubicBezTo>
                <a:cubicBezTo>
                  <a:pt x="3588830" y="381190"/>
                  <a:pt x="3607595" y="375380"/>
                  <a:pt x="3619787" y="363759"/>
                </a:cubicBezTo>
                <a:cubicBezTo>
                  <a:pt x="3631979" y="352139"/>
                  <a:pt x="3638075" y="334137"/>
                  <a:pt x="3638075" y="309753"/>
                </a:cubicBezTo>
                <a:lnTo>
                  <a:pt x="3638075" y="264033"/>
                </a:lnTo>
                <a:cubicBezTo>
                  <a:pt x="3631121" y="279463"/>
                  <a:pt x="3620739" y="291750"/>
                  <a:pt x="3606928" y="301085"/>
                </a:cubicBezTo>
                <a:cubicBezTo>
                  <a:pt x="3593117" y="310419"/>
                  <a:pt x="3577400" y="314991"/>
                  <a:pt x="3559684" y="314991"/>
                </a:cubicBezTo>
                <a:cubicBezTo>
                  <a:pt x="3529775" y="314991"/>
                  <a:pt x="3506058" y="303847"/>
                  <a:pt x="3488627" y="281463"/>
                </a:cubicBezTo>
                <a:cubicBezTo>
                  <a:pt x="3471197" y="259365"/>
                  <a:pt x="3462529" y="230600"/>
                  <a:pt x="3462529" y="195167"/>
                </a:cubicBezTo>
                <a:cubicBezTo>
                  <a:pt x="3462529" y="159734"/>
                  <a:pt x="3471387" y="132588"/>
                  <a:pt x="3489104" y="111918"/>
                </a:cubicBezTo>
                <a:cubicBezTo>
                  <a:pt x="3506534" y="90963"/>
                  <a:pt x="3529775" y="80581"/>
                  <a:pt x="3558827" y="80581"/>
                </a:cubicBezTo>
                <a:close/>
                <a:moveTo>
                  <a:pt x="1349979" y="80581"/>
                </a:moveTo>
                <a:cubicBezTo>
                  <a:pt x="1379030" y="80581"/>
                  <a:pt x="1402271" y="90868"/>
                  <a:pt x="1419702" y="111537"/>
                </a:cubicBezTo>
                <a:lnTo>
                  <a:pt x="1419797" y="111537"/>
                </a:lnTo>
                <a:cubicBezTo>
                  <a:pt x="1437228" y="131826"/>
                  <a:pt x="1445991" y="159353"/>
                  <a:pt x="1445991" y="193929"/>
                </a:cubicBezTo>
                <a:cubicBezTo>
                  <a:pt x="1445991" y="228504"/>
                  <a:pt x="1437228" y="258699"/>
                  <a:pt x="1419797" y="281082"/>
                </a:cubicBezTo>
                <a:cubicBezTo>
                  <a:pt x="1402367" y="303752"/>
                  <a:pt x="1378649" y="315087"/>
                  <a:pt x="1348741" y="315087"/>
                </a:cubicBezTo>
                <a:cubicBezTo>
                  <a:pt x="1331881" y="315087"/>
                  <a:pt x="1316832" y="310991"/>
                  <a:pt x="1303402" y="302895"/>
                </a:cubicBezTo>
                <a:cubicBezTo>
                  <a:pt x="1290067" y="294798"/>
                  <a:pt x="1279685" y="283559"/>
                  <a:pt x="1272446" y="269367"/>
                </a:cubicBezTo>
                <a:lnTo>
                  <a:pt x="1272446" y="399192"/>
                </a:lnTo>
                <a:lnTo>
                  <a:pt x="1246347" y="399192"/>
                </a:lnTo>
                <a:lnTo>
                  <a:pt x="1246347" y="85439"/>
                </a:lnTo>
                <a:lnTo>
                  <a:pt x="1269397" y="85439"/>
                </a:lnTo>
                <a:lnTo>
                  <a:pt x="1269397" y="133350"/>
                </a:lnTo>
                <a:cubicBezTo>
                  <a:pt x="1275779" y="117347"/>
                  <a:pt x="1286066" y="104584"/>
                  <a:pt x="1300354" y="94964"/>
                </a:cubicBezTo>
                <a:cubicBezTo>
                  <a:pt x="1314546" y="85344"/>
                  <a:pt x="1331120" y="80581"/>
                  <a:pt x="1349979" y="80581"/>
                </a:cubicBezTo>
                <a:close/>
                <a:moveTo>
                  <a:pt x="96298" y="80581"/>
                </a:moveTo>
                <a:cubicBezTo>
                  <a:pt x="114872" y="80581"/>
                  <a:pt x="131255" y="85344"/>
                  <a:pt x="145542" y="94773"/>
                </a:cubicBezTo>
                <a:cubicBezTo>
                  <a:pt x="159830" y="104203"/>
                  <a:pt x="170117" y="116966"/>
                  <a:pt x="176498" y="132873"/>
                </a:cubicBezTo>
                <a:lnTo>
                  <a:pt x="176498" y="85344"/>
                </a:lnTo>
                <a:lnTo>
                  <a:pt x="176594" y="85439"/>
                </a:lnTo>
                <a:lnTo>
                  <a:pt x="200978" y="85439"/>
                </a:lnTo>
                <a:lnTo>
                  <a:pt x="200978" y="307657"/>
                </a:lnTo>
                <a:cubicBezTo>
                  <a:pt x="200978" y="338994"/>
                  <a:pt x="192215" y="362616"/>
                  <a:pt x="174784" y="378428"/>
                </a:cubicBezTo>
                <a:cubicBezTo>
                  <a:pt x="157353" y="394239"/>
                  <a:pt x="132493" y="402145"/>
                  <a:pt x="100298" y="402145"/>
                </a:cubicBezTo>
                <a:cubicBezTo>
                  <a:pt x="73819" y="402145"/>
                  <a:pt x="52673" y="396621"/>
                  <a:pt x="36671" y="385572"/>
                </a:cubicBezTo>
                <a:cubicBezTo>
                  <a:pt x="20669" y="374523"/>
                  <a:pt x="11430" y="359759"/>
                  <a:pt x="8763" y="341090"/>
                </a:cubicBezTo>
                <a:lnTo>
                  <a:pt x="34004" y="341090"/>
                </a:lnTo>
                <a:cubicBezTo>
                  <a:pt x="40672" y="367855"/>
                  <a:pt x="63056" y="381190"/>
                  <a:pt x="101060" y="381190"/>
                </a:cubicBezTo>
                <a:cubicBezTo>
                  <a:pt x="126302" y="381190"/>
                  <a:pt x="145066" y="375380"/>
                  <a:pt x="157258" y="363759"/>
                </a:cubicBezTo>
                <a:cubicBezTo>
                  <a:pt x="169450" y="352139"/>
                  <a:pt x="175546" y="334137"/>
                  <a:pt x="175546" y="309753"/>
                </a:cubicBezTo>
                <a:lnTo>
                  <a:pt x="175546" y="264033"/>
                </a:lnTo>
                <a:cubicBezTo>
                  <a:pt x="168593" y="279463"/>
                  <a:pt x="158210" y="291750"/>
                  <a:pt x="144399" y="301085"/>
                </a:cubicBezTo>
                <a:cubicBezTo>
                  <a:pt x="130588" y="310419"/>
                  <a:pt x="114872" y="314991"/>
                  <a:pt x="97155" y="314991"/>
                </a:cubicBezTo>
                <a:cubicBezTo>
                  <a:pt x="67247" y="314991"/>
                  <a:pt x="43529" y="303847"/>
                  <a:pt x="26099" y="281463"/>
                </a:cubicBezTo>
                <a:cubicBezTo>
                  <a:pt x="8668" y="259365"/>
                  <a:pt x="0" y="230600"/>
                  <a:pt x="0" y="195167"/>
                </a:cubicBezTo>
                <a:cubicBezTo>
                  <a:pt x="0" y="159734"/>
                  <a:pt x="8858" y="132588"/>
                  <a:pt x="26575" y="111918"/>
                </a:cubicBezTo>
                <a:cubicBezTo>
                  <a:pt x="44006" y="90963"/>
                  <a:pt x="67247" y="80581"/>
                  <a:pt x="96298" y="80581"/>
                </a:cubicBezTo>
                <a:close/>
                <a:moveTo>
                  <a:pt x="3149728" y="79724"/>
                </a:moveTo>
                <a:cubicBezTo>
                  <a:pt x="3181351" y="79724"/>
                  <a:pt x="3206497" y="90297"/>
                  <a:pt x="3225928" y="111538"/>
                </a:cubicBezTo>
                <a:cubicBezTo>
                  <a:pt x="3245073" y="133064"/>
                  <a:pt x="3254693" y="161544"/>
                  <a:pt x="3254693" y="196977"/>
                </a:cubicBezTo>
                <a:cubicBezTo>
                  <a:pt x="3254693" y="232410"/>
                  <a:pt x="3244978" y="261271"/>
                  <a:pt x="3225451" y="282797"/>
                </a:cubicBezTo>
                <a:cubicBezTo>
                  <a:pt x="3206020" y="304895"/>
                  <a:pt x="3180589" y="315944"/>
                  <a:pt x="3149251" y="315944"/>
                </a:cubicBezTo>
                <a:cubicBezTo>
                  <a:pt x="3117914" y="315944"/>
                  <a:pt x="3092197" y="305085"/>
                  <a:pt x="3072956" y="283273"/>
                </a:cubicBezTo>
                <a:lnTo>
                  <a:pt x="3073051" y="283273"/>
                </a:lnTo>
                <a:cubicBezTo>
                  <a:pt x="3053620" y="262033"/>
                  <a:pt x="3043905" y="233553"/>
                  <a:pt x="3043905" y="197834"/>
                </a:cubicBezTo>
                <a:cubicBezTo>
                  <a:pt x="3043905" y="162115"/>
                  <a:pt x="3053620" y="132778"/>
                  <a:pt x="3073051" y="111538"/>
                </a:cubicBezTo>
                <a:cubicBezTo>
                  <a:pt x="3092483" y="90297"/>
                  <a:pt x="3118105" y="79724"/>
                  <a:pt x="3149728" y="79724"/>
                </a:cubicBezTo>
                <a:close/>
                <a:moveTo>
                  <a:pt x="2662143" y="79724"/>
                </a:moveTo>
                <a:cubicBezTo>
                  <a:pt x="2697290" y="79724"/>
                  <a:pt x="2719102" y="96107"/>
                  <a:pt x="2727484" y="128968"/>
                </a:cubicBezTo>
                <a:cubicBezTo>
                  <a:pt x="2741105" y="96107"/>
                  <a:pt x="2765108" y="79724"/>
                  <a:pt x="2799398" y="79724"/>
                </a:cubicBezTo>
                <a:cubicBezTo>
                  <a:pt x="2821782" y="79724"/>
                  <a:pt x="2838832" y="86296"/>
                  <a:pt x="2850643" y="99536"/>
                </a:cubicBezTo>
                <a:cubicBezTo>
                  <a:pt x="2862359" y="112776"/>
                  <a:pt x="2868264" y="132112"/>
                  <a:pt x="2868264" y="157734"/>
                </a:cubicBezTo>
                <a:lnTo>
                  <a:pt x="2868264" y="310229"/>
                </a:lnTo>
                <a:lnTo>
                  <a:pt x="2842070" y="310229"/>
                </a:lnTo>
                <a:lnTo>
                  <a:pt x="2842070" y="158210"/>
                </a:lnTo>
                <a:cubicBezTo>
                  <a:pt x="2842070" y="121348"/>
                  <a:pt x="2825497" y="102870"/>
                  <a:pt x="2792445" y="102870"/>
                </a:cubicBezTo>
                <a:cubicBezTo>
                  <a:pt x="2774157" y="102870"/>
                  <a:pt x="2759298" y="109823"/>
                  <a:pt x="2747963" y="123825"/>
                </a:cubicBezTo>
                <a:cubicBezTo>
                  <a:pt x="2736628" y="137827"/>
                  <a:pt x="2731009" y="158400"/>
                  <a:pt x="2731009" y="185737"/>
                </a:cubicBezTo>
                <a:lnTo>
                  <a:pt x="2731009" y="310324"/>
                </a:lnTo>
                <a:lnTo>
                  <a:pt x="2704815" y="310324"/>
                </a:lnTo>
                <a:lnTo>
                  <a:pt x="2704815" y="158305"/>
                </a:lnTo>
                <a:cubicBezTo>
                  <a:pt x="2704815" y="121444"/>
                  <a:pt x="2688242" y="102965"/>
                  <a:pt x="2655190" y="102965"/>
                </a:cubicBezTo>
                <a:cubicBezTo>
                  <a:pt x="2637187" y="102965"/>
                  <a:pt x="2622424" y="110109"/>
                  <a:pt x="2610994" y="124492"/>
                </a:cubicBezTo>
                <a:cubicBezTo>
                  <a:pt x="2599468" y="138874"/>
                  <a:pt x="2593753" y="159734"/>
                  <a:pt x="2593753" y="186975"/>
                </a:cubicBezTo>
                <a:lnTo>
                  <a:pt x="2593753" y="310324"/>
                </a:lnTo>
                <a:lnTo>
                  <a:pt x="2567655" y="310324"/>
                </a:lnTo>
                <a:lnTo>
                  <a:pt x="2567655" y="85439"/>
                </a:lnTo>
                <a:lnTo>
                  <a:pt x="2592896" y="85439"/>
                </a:lnTo>
                <a:lnTo>
                  <a:pt x="2591563" y="128111"/>
                </a:lnTo>
                <a:cubicBezTo>
                  <a:pt x="2605469" y="95916"/>
                  <a:pt x="2628996" y="79724"/>
                  <a:pt x="2662143" y="79724"/>
                </a:cubicBezTo>
                <a:close/>
                <a:moveTo>
                  <a:pt x="2240757" y="79724"/>
                </a:moveTo>
                <a:cubicBezTo>
                  <a:pt x="2272380" y="79724"/>
                  <a:pt x="2297526" y="90297"/>
                  <a:pt x="2316957" y="111538"/>
                </a:cubicBezTo>
                <a:cubicBezTo>
                  <a:pt x="2336102" y="133064"/>
                  <a:pt x="2345722" y="161544"/>
                  <a:pt x="2345722" y="196977"/>
                </a:cubicBezTo>
                <a:cubicBezTo>
                  <a:pt x="2345722" y="232410"/>
                  <a:pt x="2336007" y="261271"/>
                  <a:pt x="2316480" y="282797"/>
                </a:cubicBezTo>
                <a:cubicBezTo>
                  <a:pt x="2297049" y="304895"/>
                  <a:pt x="2271618" y="315944"/>
                  <a:pt x="2240280" y="315944"/>
                </a:cubicBezTo>
                <a:cubicBezTo>
                  <a:pt x="2208943" y="315944"/>
                  <a:pt x="2183226" y="305085"/>
                  <a:pt x="2163985" y="283273"/>
                </a:cubicBezTo>
                <a:lnTo>
                  <a:pt x="2164080" y="283273"/>
                </a:lnTo>
                <a:cubicBezTo>
                  <a:pt x="2144649" y="262033"/>
                  <a:pt x="2134934" y="233553"/>
                  <a:pt x="2134934" y="197834"/>
                </a:cubicBezTo>
                <a:cubicBezTo>
                  <a:pt x="2134934" y="162115"/>
                  <a:pt x="2144649" y="132778"/>
                  <a:pt x="2164080" y="111538"/>
                </a:cubicBezTo>
                <a:cubicBezTo>
                  <a:pt x="2183512" y="90297"/>
                  <a:pt x="2209134" y="79724"/>
                  <a:pt x="2240757" y="79724"/>
                </a:cubicBezTo>
                <a:close/>
                <a:moveTo>
                  <a:pt x="469012" y="79724"/>
                </a:moveTo>
                <a:cubicBezTo>
                  <a:pt x="500635" y="79724"/>
                  <a:pt x="525781" y="90297"/>
                  <a:pt x="545212" y="111538"/>
                </a:cubicBezTo>
                <a:cubicBezTo>
                  <a:pt x="564357" y="133064"/>
                  <a:pt x="573977" y="161544"/>
                  <a:pt x="573977" y="196977"/>
                </a:cubicBezTo>
                <a:cubicBezTo>
                  <a:pt x="573977" y="232410"/>
                  <a:pt x="564262" y="261271"/>
                  <a:pt x="544736" y="282797"/>
                </a:cubicBezTo>
                <a:cubicBezTo>
                  <a:pt x="525305" y="304895"/>
                  <a:pt x="499873" y="315944"/>
                  <a:pt x="468536" y="315944"/>
                </a:cubicBezTo>
                <a:cubicBezTo>
                  <a:pt x="437198" y="315944"/>
                  <a:pt x="411481" y="305085"/>
                  <a:pt x="392240" y="283273"/>
                </a:cubicBezTo>
                <a:lnTo>
                  <a:pt x="392336" y="283273"/>
                </a:lnTo>
                <a:cubicBezTo>
                  <a:pt x="372905" y="262033"/>
                  <a:pt x="363189" y="233553"/>
                  <a:pt x="363189" y="197834"/>
                </a:cubicBezTo>
                <a:cubicBezTo>
                  <a:pt x="363189" y="162115"/>
                  <a:pt x="372905" y="132778"/>
                  <a:pt x="392336" y="111538"/>
                </a:cubicBezTo>
                <a:cubicBezTo>
                  <a:pt x="411767" y="90297"/>
                  <a:pt x="437389" y="79724"/>
                  <a:pt x="469012" y="79724"/>
                </a:cubicBezTo>
                <a:close/>
                <a:moveTo>
                  <a:pt x="3416904" y="79343"/>
                </a:moveTo>
                <a:cubicBezTo>
                  <a:pt x="3421856" y="79343"/>
                  <a:pt x="3426524" y="79819"/>
                  <a:pt x="3430810" y="80677"/>
                </a:cubicBezTo>
                <a:lnTo>
                  <a:pt x="3430810" y="106299"/>
                </a:lnTo>
                <a:cubicBezTo>
                  <a:pt x="3424714" y="105441"/>
                  <a:pt x="3418713" y="104965"/>
                  <a:pt x="3412903" y="104965"/>
                </a:cubicBezTo>
                <a:cubicBezTo>
                  <a:pt x="3392234" y="104965"/>
                  <a:pt x="3375279" y="112109"/>
                  <a:pt x="3361944" y="126301"/>
                </a:cubicBezTo>
                <a:cubicBezTo>
                  <a:pt x="3348609" y="140494"/>
                  <a:pt x="3341751" y="160306"/>
                  <a:pt x="3341465" y="185547"/>
                </a:cubicBezTo>
                <a:lnTo>
                  <a:pt x="3341465" y="310134"/>
                </a:lnTo>
                <a:lnTo>
                  <a:pt x="3315367" y="310134"/>
                </a:lnTo>
                <a:lnTo>
                  <a:pt x="3315367" y="85439"/>
                </a:lnTo>
                <a:lnTo>
                  <a:pt x="3339751" y="85439"/>
                </a:lnTo>
                <a:lnTo>
                  <a:pt x="3339751" y="135540"/>
                </a:lnTo>
                <a:cubicBezTo>
                  <a:pt x="3353657" y="98107"/>
                  <a:pt x="3379375" y="79343"/>
                  <a:pt x="3416904" y="79343"/>
                </a:cubicBezTo>
                <a:close/>
                <a:moveTo>
                  <a:pt x="2507934" y="79343"/>
                </a:moveTo>
                <a:cubicBezTo>
                  <a:pt x="2512886" y="79343"/>
                  <a:pt x="2517554" y="79819"/>
                  <a:pt x="2521840" y="80677"/>
                </a:cubicBezTo>
                <a:lnTo>
                  <a:pt x="2521840" y="106299"/>
                </a:lnTo>
                <a:cubicBezTo>
                  <a:pt x="2515744" y="105441"/>
                  <a:pt x="2509743" y="104965"/>
                  <a:pt x="2503933" y="104965"/>
                </a:cubicBezTo>
                <a:cubicBezTo>
                  <a:pt x="2483264" y="104965"/>
                  <a:pt x="2466309" y="112109"/>
                  <a:pt x="2452974" y="126301"/>
                </a:cubicBezTo>
                <a:cubicBezTo>
                  <a:pt x="2439639" y="140494"/>
                  <a:pt x="2432781" y="160306"/>
                  <a:pt x="2432495" y="185547"/>
                </a:cubicBezTo>
                <a:lnTo>
                  <a:pt x="2432495" y="310134"/>
                </a:lnTo>
                <a:lnTo>
                  <a:pt x="2406397" y="310134"/>
                </a:lnTo>
                <a:lnTo>
                  <a:pt x="2406397" y="85439"/>
                </a:lnTo>
                <a:lnTo>
                  <a:pt x="2430781" y="85439"/>
                </a:lnTo>
                <a:lnTo>
                  <a:pt x="2430781" y="135540"/>
                </a:lnTo>
                <a:cubicBezTo>
                  <a:pt x="2444687" y="98107"/>
                  <a:pt x="2470405" y="79343"/>
                  <a:pt x="2507934" y="79343"/>
                </a:cubicBezTo>
                <a:close/>
                <a:moveTo>
                  <a:pt x="1694308" y="79343"/>
                </a:moveTo>
                <a:cubicBezTo>
                  <a:pt x="1721930" y="79343"/>
                  <a:pt x="1743076" y="85153"/>
                  <a:pt x="1757744" y="96774"/>
                </a:cubicBezTo>
                <a:cubicBezTo>
                  <a:pt x="1772413" y="108394"/>
                  <a:pt x="1779747" y="124777"/>
                  <a:pt x="1779747" y="146018"/>
                </a:cubicBezTo>
                <a:lnTo>
                  <a:pt x="1779747" y="259270"/>
                </a:lnTo>
                <a:cubicBezTo>
                  <a:pt x="1779747" y="270605"/>
                  <a:pt x="1781747" y="278606"/>
                  <a:pt x="1785652" y="283273"/>
                </a:cubicBezTo>
                <a:cubicBezTo>
                  <a:pt x="1789558" y="287941"/>
                  <a:pt x="1796606" y="290227"/>
                  <a:pt x="1806798" y="290227"/>
                </a:cubicBezTo>
                <a:lnTo>
                  <a:pt x="1813751" y="290227"/>
                </a:lnTo>
                <a:lnTo>
                  <a:pt x="1813751" y="310229"/>
                </a:lnTo>
                <a:lnTo>
                  <a:pt x="1799368" y="310229"/>
                </a:lnTo>
                <a:cubicBezTo>
                  <a:pt x="1784891" y="310229"/>
                  <a:pt x="1774222" y="306895"/>
                  <a:pt x="1767555" y="300228"/>
                </a:cubicBezTo>
                <a:cubicBezTo>
                  <a:pt x="1760887" y="293560"/>
                  <a:pt x="1757268" y="282797"/>
                  <a:pt x="1756696" y="267938"/>
                </a:cubicBezTo>
                <a:cubicBezTo>
                  <a:pt x="1749743" y="282797"/>
                  <a:pt x="1738694" y="294418"/>
                  <a:pt x="1723550" y="302990"/>
                </a:cubicBezTo>
                <a:cubicBezTo>
                  <a:pt x="1708405" y="311562"/>
                  <a:pt x="1690879" y="315849"/>
                  <a:pt x="1670781" y="315849"/>
                </a:cubicBezTo>
                <a:cubicBezTo>
                  <a:pt x="1646968" y="315849"/>
                  <a:pt x="1628395" y="310039"/>
                  <a:pt x="1614964" y="298418"/>
                </a:cubicBezTo>
                <a:cubicBezTo>
                  <a:pt x="1601629" y="286798"/>
                  <a:pt x="1594962" y="271081"/>
                  <a:pt x="1594962" y="251365"/>
                </a:cubicBezTo>
                <a:cubicBezTo>
                  <a:pt x="1594962" y="213265"/>
                  <a:pt x="1619346" y="190976"/>
                  <a:pt x="1668209" y="184309"/>
                </a:cubicBezTo>
                <a:lnTo>
                  <a:pt x="1724883" y="176879"/>
                </a:lnTo>
                <a:cubicBezTo>
                  <a:pt x="1735646" y="175164"/>
                  <a:pt x="1743076" y="172117"/>
                  <a:pt x="1747076" y="167925"/>
                </a:cubicBezTo>
                <a:cubicBezTo>
                  <a:pt x="1751172" y="163735"/>
                  <a:pt x="1753172" y="157543"/>
                  <a:pt x="1753172" y="149447"/>
                </a:cubicBezTo>
                <a:lnTo>
                  <a:pt x="1753172" y="143827"/>
                </a:lnTo>
                <a:cubicBezTo>
                  <a:pt x="1753172" y="115347"/>
                  <a:pt x="1732979" y="101155"/>
                  <a:pt x="1692593" y="101155"/>
                </a:cubicBezTo>
                <a:cubicBezTo>
                  <a:pt x="1672591" y="101155"/>
                  <a:pt x="1657637" y="104965"/>
                  <a:pt x="1647921" y="112490"/>
                </a:cubicBezTo>
                <a:cubicBezTo>
                  <a:pt x="1638205" y="120015"/>
                  <a:pt x="1632491" y="132207"/>
                  <a:pt x="1630681" y="149066"/>
                </a:cubicBezTo>
                <a:lnTo>
                  <a:pt x="1604582" y="149066"/>
                </a:lnTo>
                <a:cubicBezTo>
                  <a:pt x="1608392" y="102584"/>
                  <a:pt x="1638301" y="79343"/>
                  <a:pt x="1694308" y="79343"/>
                </a:cubicBezTo>
                <a:close/>
                <a:moveTo>
                  <a:pt x="981457" y="79343"/>
                </a:moveTo>
                <a:cubicBezTo>
                  <a:pt x="1009079" y="79343"/>
                  <a:pt x="1030225" y="85153"/>
                  <a:pt x="1044893" y="96774"/>
                </a:cubicBezTo>
                <a:cubicBezTo>
                  <a:pt x="1059562" y="108394"/>
                  <a:pt x="1066896" y="124777"/>
                  <a:pt x="1066896" y="146018"/>
                </a:cubicBezTo>
                <a:lnTo>
                  <a:pt x="1066896" y="259270"/>
                </a:lnTo>
                <a:cubicBezTo>
                  <a:pt x="1066896" y="270605"/>
                  <a:pt x="1068896" y="278606"/>
                  <a:pt x="1072801" y="283273"/>
                </a:cubicBezTo>
                <a:cubicBezTo>
                  <a:pt x="1076707" y="287941"/>
                  <a:pt x="1083755" y="290227"/>
                  <a:pt x="1093947" y="290227"/>
                </a:cubicBezTo>
                <a:lnTo>
                  <a:pt x="1100900" y="290227"/>
                </a:lnTo>
                <a:lnTo>
                  <a:pt x="1100900" y="310229"/>
                </a:lnTo>
                <a:lnTo>
                  <a:pt x="1086517" y="310229"/>
                </a:lnTo>
                <a:cubicBezTo>
                  <a:pt x="1072039" y="310229"/>
                  <a:pt x="1061371" y="306895"/>
                  <a:pt x="1054704" y="300228"/>
                </a:cubicBezTo>
                <a:cubicBezTo>
                  <a:pt x="1048036" y="293560"/>
                  <a:pt x="1044417" y="282797"/>
                  <a:pt x="1043845" y="267938"/>
                </a:cubicBezTo>
                <a:cubicBezTo>
                  <a:pt x="1036892" y="282797"/>
                  <a:pt x="1025843" y="294418"/>
                  <a:pt x="1010699" y="302990"/>
                </a:cubicBezTo>
                <a:cubicBezTo>
                  <a:pt x="995554" y="311562"/>
                  <a:pt x="978028" y="315849"/>
                  <a:pt x="957930" y="315849"/>
                </a:cubicBezTo>
                <a:cubicBezTo>
                  <a:pt x="934117" y="315849"/>
                  <a:pt x="915544" y="310039"/>
                  <a:pt x="902113" y="298418"/>
                </a:cubicBezTo>
                <a:cubicBezTo>
                  <a:pt x="888778" y="286798"/>
                  <a:pt x="882111" y="271081"/>
                  <a:pt x="882111" y="251365"/>
                </a:cubicBezTo>
                <a:cubicBezTo>
                  <a:pt x="882111" y="213265"/>
                  <a:pt x="906495" y="190976"/>
                  <a:pt x="955358" y="184309"/>
                </a:cubicBezTo>
                <a:lnTo>
                  <a:pt x="1012032" y="176879"/>
                </a:lnTo>
                <a:cubicBezTo>
                  <a:pt x="1022795" y="175164"/>
                  <a:pt x="1030225" y="172117"/>
                  <a:pt x="1034225" y="167925"/>
                </a:cubicBezTo>
                <a:cubicBezTo>
                  <a:pt x="1038321" y="163735"/>
                  <a:pt x="1040321" y="157543"/>
                  <a:pt x="1040321" y="149447"/>
                </a:cubicBezTo>
                <a:lnTo>
                  <a:pt x="1040321" y="143827"/>
                </a:lnTo>
                <a:cubicBezTo>
                  <a:pt x="1040321" y="115347"/>
                  <a:pt x="1020128" y="101155"/>
                  <a:pt x="979742" y="101155"/>
                </a:cubicBezTo>
                <a:cubicBezTo>
                  <a:pt x="959740" y="101155"/>
                  <a:pt x="944785" y="104965"/>
                  <a:pt x="935070" y="112490"/>
                </a:cubicBezTo>
                <a:cubicBezTo>
                  <a:pt x="925354" y="120015"/>
                  <a:pt x="919639" y="132207"/>
                  <a:pt x="917830" y="149066"/>
                </a:cubicBezTo>
                <a:lnTo>
                  <a:pt x="891731" y="149066"/>
                </a:lnTo>
                <a:cubicBezTo>
                  <a:pt x="895541" y="102584"/>
                  <a:pt x="925450" y="79343"/>
                  <a:pt x="981457" y="79343"/>
                </a:cubicBezTo>
                <a:close/>
                <a:moveTo>
                  <a:pt x="1873473" y="18764"/>
                </a:moveTo>
                <a:lnTo>
                  <a:pt x="1899666" y="18764"/>
                </a:lnTo>
                <a:lnTo>
                  <a:pt x="1899666" y="86296"/>
                </a:lnTo>
                <a:lnTo>
                  <a:pt x="1956340" y="85439"/>
                </a:lnTo>
                <a:lnTo>
                  <a:pt x="1956340" y="105918"/>
                </a:lnTo>
                <a:lnTo>
                  <a:pt x="1899666" y="105061"/>
                </a:lnTo>
                <a:lnTo>
                  <a:pt x="1899571" y="105061"/>
                </a:lnTo>
                <a:lnTo>
                  <a:pt x="1899571" y="258794"/>
                </a:lnTo>
                <a:cubicBezTo>
                  <a:pt x="1899571" y="269272"/>
                  <a:pt x="1901762" y="276701"/>
                  <a:pt x="1906144" y="281273"/>
                </a:cubicBezTo>
                <a:cubicBezTo>
                  <a:pt x="1910525" y="285750"/>
                  <a:pt x="1917764" y="288036"/>
                  <a:pt x="1927956" y="288036"/>
                </a:cubicBezTo>
                <a:lnTo>
                  <a:pt x="1955864" y="288036"/>
                </a:lnTo>
                <a:lnTo>
                  <a:pt x="1955864" y="310229"/>
                </a:lnTo>
                <a:lnTo>
                  <a:pt x="1921002" y="310229"/>
                </a:lnTo>
                <a:cubicBezTo>
                  <a:pt x="1889380" y="310229"/>
                  <a:pt x="1873473" y="294132"/>
                  <a:pt x="1873473" y="261842"/>
                </a:cubicBezTo>
                <a:lnTo>
                  <a:pt x="1873473" y="105061"/>
                </a:lnTo>
                <a:lnTo>
                  <a:pt x="1834706" y="105918"/>
                </a:lnTo>
                <a:lnTo>
                  <a:pt x="1834706" y="85439"/>
                </a:lnTo>
                <a:lnTo>
                  <a:pt x="1873473" y="86296"/>
                </a:lnTo>
                <a:close/>
                <a:moveTo>
                  <a:pt x="2084357" y="95"/>
                </a:moveTo>
                <a:lnTo>
                  <a:pt x="2107407" y="95"/>
                </a:lnTo>
                <a:lnTo>
                  <a:pt x="2107407" y="22193"/>
                </a:lnTo>
                <a:lnTo>
                  <a:pt x="2084833" y="22193"/>
                </a:lnTo>
                <a:cubicBezTo>
                  <a:pt x="2072069" y="22193"/>
                  <a:pt x="2062830" y="25146"/>
                  <a:pt x="2057115" y="30956"/>
                </a:cubicBezTo>
                <a:cubicBezTo>
                  <a:pt x="2051495" y="36766"/>
                  <a:pt x="2048638" y="46672"/>
                  <a:pt x="2048638" y="60579"/>
                </a:cubicBezTo>
                <a:lnTo>
                  <a:pt x="2048638" y="86296"/>
                </a:lnTo>
                <a:lnTo>
                  <a:pt x="2107407" y="85439"/>
                </a:lnTo>
                <a:lnTo>
                  <a:pt x="2107407" y="105918"/>
                </a:lnTo>
                <a:lnTo>
                  <a:pt x="2048638" y="105061"/>
                </a:lnTo>
                <a:lnTo>
                  <a:pt x="2048638" y="310324"/>
                </a:lnTo>
                <a:lnTo>
                  <a:pt x="2022444" y="310324"/>
                </a:lnTo>
                <a:lnTo>
                  <a:pt x="2022444" y="105061"/>
                </a:lnTo>
                <a:lnTo>
                  <a:pt x="1983201" y="105918"/>
                </a:lnTo>
                <a:lnTo>
                  <a:pt x="1983201" y="85439"/>
                </a:lnTo>
                <a:lnTo>
                  <a:pt x="2022444" y="86296"/>
                </a:lnTo>
                <a:lnTo>
                  <a:pt x="2022444" y="64103"/>
                </a:lnTo>
                <a:cubicBezTo>
                  <a:pt x="2022444" y="41719"/>
                  <a:pt x="2027492" y="25432"/>
                  <a:pt x="2037493" y="15335"/>
                </a:cubicBezTo>
                <a:cubicBezTo>
                  <a:pt x="2047495" y="5239"/>
                  <a:pt x="2063116" y="95"/>
                  <a:pt x="2084357" y="95"/>
                </a:cubicBezTo>
                <a:close/>
                <a:moveTo>
                  <a:pt x="1506951" y="0"/>
                </a:moveTo>
                <a:lnTo>
                  <a:pt x="1533050" y="0"/>
                </a:lnTo>
                <a:lnTo>
                  <a:pt x="1533050" y="310229"/>
                </a:lnTo>
                <a:lnTo>
                  <a:pt x="1506951" y="310229"/>
                </a:lnTo>
                <a:close/>
                <a:moveTo>
                  <a:pt x="1145286" y="0"/>
                </a:moveTo>
                <a:lnTo>
                  <a:pt x="1171385" y="0"/>
                </a:lnTo>
                <a:lnTo>
                  <a:pt x="1171385" y="310229"/>
                </a:lnTo>
                <a:lnTo>
                  <a:pt x="1145286" y="310229"/>
                </a:lnTo>
                <a:close/>
                <a:moveTo>
                  <a:pt x="634651" y="0"/>
                </a:moveTo>
                <a:lnTo>
                  <a:pt x="660750" y="0"/>
                </a:lnTo>
                <a:lnTo>
                  <a:pt x="660750" y="126778"/>
                </a:lnTo>
                <a:cubicBezTo>
                  <a:pt x="667703" y="112586"/>
                  <a:pt x="677990" y="101251"/>
                  <a:pt x="691706" y="92964"/>
                </a:cubicBezTo>
                <a:cubicBezTo>
                  <a:pt x="705422" y="84677"/>
                  <a:pt x="720948" y="80582"/>
                  <a:pt x="738283" y="80582"/>
                </a:cubicBezTo>
                <a:cubicBezTo>
                  <a:pt x="767334" y="80582"/>
                  <a:pt x="790575" y="90869"/>
                  <a:pt x="808006" y="111538"/>
                </a:cubicBezTo>
                <a:cubicBezTo>
                  <a:pt x="825437" y="131826"/>
                  <a:pt x="834200" y="159353"/>
                  <a:pt x="834200" y="193929"/>
                </a:cubicBezTo>
                <a:cubicBezTo>
                  <a:pt x="834200" y="228505"/>
                  <a:pt x="825437" y="258699"/>
                  <a:pt x="808006" y="281083"/>
                </a:cubicBezTo>
                <a:cubicBezTo>
                  <a:pt x="790575" y="303752"/>
                  <a:pt x="766858" y="315087"/>
                  <a:pt x="736950" y="315087"/>
                </a:cubicBezTo>
                <a:cubicBezTo>
                  <a:pt x="718947" y="315087"/>
                  <a:pt x="702945" y="310325"/>
                  <a:pt x="689039" y="300895"/>
                </a:cubicBezTo>
                <a:cubicBezTo>
                  <a:pt x="675132" y="291465"/>
                  <a:pt x="664655" y="278702"/>
                  <a:pt x="657702" y="262795"/>
                </a:cubicBezTo>
                <a:lnTo>
                  <a:pt x="657702" y="310325"/>
                </a:lnTo>
                <a:lnTo>
                  <a:pt x="634651" y="310325"/>
                </a:lnTo>
                <a:close/>
                <a:moveTo>
                  <a:pt x="276035" y="0"/>
                </a:moveTo>
                <a:lnTo>
                  <a:pt x="302133" y="0"/>
                </a:lnTo>
                <a:lnTo>
                  <a:pt x="302133" y="310229"/>
                </a:lnTo>
                <a:lnTo>
                  <a:pt x="276035" y="310229"/>
                </a:ln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7450869"/>
      </p:ext>
    </p:extLst>
  </p:cSld>
  <p:clrMapOvr>
    <a:masterClrMapping/>
  </p:clrMapOvr>
</p:sld>
</file>

<file path=ppt/theme/theme1.xml><?xml version="1.0" encoding="utf-8"?>
<a:theme xmlns:a="http://schemas.openxmlformats.org/drawingml/2006/main" name="Light">
  <a:themeElements>
    <a:clrScheme name="GlobalPlatform">
      <a:dk1>
        <a:srgbClr val="002353"/>
      </a:dk1>
      <a:lt1>
        <a:sysClr val="window" lastClr="FFFFFF"/>
      </a:lt1>
      <a:dk2>
        <a:srgbClr val="0688FF"/>
      </a:dk2>
      <a:lt2>
        <a:srgbClr val="E8E7E7"/>
      </a:lt2>
      <a:accent1>
        <a:srgbClr val="002353"/>
      </a:accent1>
      <a:accent2>
        <a:srgbClr val="0688FF"/>
      </a:accent2>
      <a:accent3>
        <a:srgbClr val="7D0097"/>
      </a:accent3>
      <a:accent4>
        <a:srgbClr val="14B8B5"/>
      </a:accent4>
      <a:accent5>
        <a:srgbClr val="F04665"/>
      </a:accent5>
      <a:accent6>
        <a:srgbClr val="A1B4B4"/>
      </a:accent6>
      <a:hlink>
        <a:srgbClr val="002353"/>
      </a:hlink>
      <a:folHlink>
        <a:srgbClr val="0688FF"/>
      </a:folHlink>
    </a:clrScheme>
    <a:fontScheme name="Custom 3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tx1"/>
          </a:solidFill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Global Platform_Arial_20221018" id="{D0F6E4ED-3A94-449A-B41C-C7D90D264839}" vid="{06CFA1B3-5FE0-4780-B8F9-59F0CF40E9DA}"/>
    </a:ext>
  </a:extLst>
</a:theme>
</file>

<file path=ppt/theme/theme2.xml><?xml version="1.0" encoding="utf-8"?>
<a:theme xmlns:a="http://schemas.openxmlformats.org/drawingml/2006/main" name="Dark">
  <a:themeElements>
    <a:clrScheme name="GlobalPlatform Dark">
      <a:dk1>
        <a:srgbClr val="002353"/>
      </a:dk1>
      <a:lt1>
        <a:sysClr val="window" lastClr="FFFFFF"/>
      </a:lt1>
      <a:dk2>
        <a:srgbClr val="0688FF"/>
      </a:dk2>
      <a:lt2>
        <a:srgbClr val="E8E7E7"/>
      </a:lt2>
      <a:accent1>
        <a:srgbClr val="E8E7E7"/>
      </a:accent1>
      <a:accent2>
        <a:srgbClr val="0688FF"/>
      </a:accent2>
      <a:accent3>
        <a:srgbClr val="7D0097"/>
      </a:accent3>
      <a:accent4>
        <a:srgbClr val="00939A"/>
      </a:accent4>
      <a:accent5>
        <a:srgbClr val="F04665"/>
      </a:accent5>
      <a:accent6>
        <a:srgbClr val="A1B4B4"/>
      </a:accent6>
      <a:hlink>
        <a:srgbClr val="0688FF"/>
      </a:hlink>
      <a:folHlink>
        <a:srgbClr val="A1B4B4"/>
      </a:folHlink>
    </a:clrScheme>
    <a:fontScheme name="Custom 2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dirty="0" err="1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Global Platform_Arial_20221018" id="{D0F6E4ED-3A94-449A-B41C-C7D90D264839}" vid="{65C75768-65A9-4FAA-A174-7CBA6AB28BAC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af42ac6-9e93-4de9-9a72-10f913041ca1">
      <Terms xmlns="http://schemas.microsoft.com/office/infopath/2007/PartnerControls"/>
    </lcf76f155ced4ddcb4097134ff3c332f>
    <TaxCatchAll xmlns="dba31755-6864-4b8c-9e87-d0ce55a9ddc2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85D6B3C6E37A54E8C32452C1A24B578" ma:contentTypeVersion="13" ma:contentTypeDescription="Create a new document." ma:contentTypeScope="" ma:versionID="e58063f3d42c16f7ae81f7be38fa36b9">
  <xsd:schema xmlns:xsd="http://www.w3.org/2001/XMLSchema" xmlns:xs="http://www.w3.org/2001/XMLSchema" xmlns:p="http://schemas.microsoft.com/office/2006/metadata/properties" xmlns:ns2="daf42ac6-9e93-4de9-9a72-10f913041ca1" xmlns:ns3="dba31755-6864-4b8c-9e87-d0ce55a9ddc2" targetNamespace="http://schemas.microsoft.com/office/2006/metadata/properties" ma:root="true" ma:fieldsID="03704d65d3f8dd8c088dd9048ae752ff" ns2:_="" ns3:_="">
    <xsd:import namespace="daf42ac6-9e93-4de9-9a72-10f913041ca1"/>
    <xsd:import namespace="dba31755-6864-4b8c-9e87-d0ce55a9dd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f42ac6-9e93-4de9-9a72-10f913041c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f781aa3-eb08-4e80-b5cd-4604a4ade6f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a31755-6864-4b8c-9e87-d0ce55a9ddc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6f277a9-21bd-48a5-a7b2-29c823437733}" ma:internalName="TaxCatchAll" ma:showField="CatchAllData" ma:web="dba31755-6864-4b8c-9e87-d0ce55a9ddc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BBFE39-2F08-48AE-80D3-FAEB5A2BF8E0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1a6887d9-8350-4c01-b04d-77f7bd88afe4"/>
    <ds:schemaRef ds:uri="http://schemas.microsoft.com/office/2006/documentManagement/types"/>
    <ds:schemaRef ds:uri="http://schemas.microsoft.com/office/infopath/2007/PartnerControls"/>
    <ds:schemaRef ds:uri="6aaeb13b-ae9d-4f07-bea6-ba8100c60376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6E2A516-813D-49B1-B937-F01F60D0DB72}"/>
</file>

<file path=customXml/itemProps3.xml><?xml version="1.0" encoding="utf-8"?>
<ds:datastoreItem xmlns:ds="http://schemas.openxmlformats.org/officeDocument/2006/customXml" ds:itemID="{BFC1F212-9F4D-4D1B-BA90-F7CB327B06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Light</Template>
  <TotalTime>3832</TotalTime>
  <Words>460</Words>
  <Application>Microsoft Macintosh PowerPoint</Application>
  <PresentationFormat>ワイド画面</PresentationFormat>
  <Paragraphs>95</Paragraphs>
  <Slides>6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HelveticaNowDisplay Regular</vt:lpstr>
      <vt:lpstr>HGP創英角ｺﾞｼｯｸUB</vt:lpstr>
      <vt:lpstr>Meiryo UI</vt:lpstr>
      <vt:lpstr>游ゴシック</vt:lpstr>
      <vt:lpstr>Arial</vt:lpstr>
      <vt:lpstr>Light</vt:lpstr>
      <vt:lpstr>Dark</vt:lpstr>
      <vt:lpstr> GlobalPlatform 日本タスクフォースについて GlobalPlatform Japan Task Force </vt:lpstr>
      <vt:lpstr>GlobalPlatform(GP)とは？</vt:lpstr>
      <vt:lpstr>GPの組織構成 Organization Structure</vt:lpstr>
      <vt:lpstr>日本タスクフォースの活動 Japan Task Force activities</vt:lpstr>
      <vt:lpstr>ぜひご参加ください！ Join us!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 Lattibeaudiere</dc:creator>
  <cp:lastModifiedBy>Kenji Takahashi</cp:lastModifiedBy>
  <cp:revision>71</cp:revision>
  <dcterms:created xsi:type="dcterms:W3CDTF">2022-11-03T15:33:41Z</dcterms:created>
  <dcterms:modified xsi:type="dcterms:W3CDTF">2025-05-21T10:12:27Z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0x010100485D6B3C6E37A54E8C32452C1A24B578</vt:lpwstr>
  </property>
  <property fmtid="{D5CDD505-2E9C-101B-9397-08002B2CF9AE}" pid="3" name="MSIP_Label_dbb4fa5d-3ac5-4415-967c-34900a0e1c6f_Enabled">
    <vt:lpwstr>true</vt:lpwstr>
  </property>
  <property fmtid="{D5CDD505-2E9C-101B-9397-08002B2CF9AE}" pid="4" name="MSIP_Label_dbb4fa5d-3ac5-4415-967c-34900a0e1c6f_SetDate">
    <vt:lpwstr>2024-11-10T07:36:56Z</vt:lpwstr>
  </property>
  <property fmtid="{D5CDD505-2E9C-101B-9397-08002B2CF9AE}" pid="5" name="MSIP_Label_dbb4fa5d-3ac5-4415-967c-34900a0e1c6f_Method">
    <vt:lpwstr>Privileged</vt:lpwstr>
  </property>
  <property fmtid="{D5CDD505-2E9C-101B-9397-08002B2CF9AE}" pid="6" name="MSIP_Label_dbb4fa5d-3ac5-4415-967c-34900a0e1c6f_Name">
    <vt:lpwstr>dbb4fa5d-3ac5-4415-967c-34900a0e1c6f</vt:lpwstr>
  </property>
  <property fmtid="{D5CDD505-2E9C-101B-9397-08002B2CF9AE}" pid="7" name="MSIP_Label_dbb4fa5d-3ac5-4415-967c-34900a0e1c6f_SiteId">
    <vt:lpwstr>a629ef32-67ba-47a6-8eb3-ec43935644fc</vt:lpwstr>
  </property>
  <property fmtid="{D5CDD505-2E9C-101B-9397-08002B2CF9AE}" pid="8" name="MSIP_Label_dbb4fa5d-3ac5-4415-967c-34900a0e1c6f_ActionId">
    <vt:lpwstr>e175676d-bdc0-46d6-b4b9-083337692479</vt:lpwstr>
  </property>
  <property fmtid="{D5CDD505-2E9C-101B-9397-08002B2CF9AE}" pid="9" name="MSIP_Label_dbb4fa5d-3ac5-4415-967c-34900a0e1c6f_ContentBits">
    <vt:lpwstr>0</vt:lpwstr>
  </property>
</Properties>
</file>