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4"/>
    <p:sldMasterId id="2147483702" r:id="rId5"/>
  </p:sldMasterIdLst>
  <p:notesMasterIdLst>
    <p:notesMasterId r:id="rId33"/>
  </p:notesMasterIdLst>
  <p:sldIdLst>
    <p:sldId id="2147472068" r:id="rId6"/>
    <p:sldId id="2147472058" r:id="rId7"/>
    <p:sldId id="2147472062" r:id="rId8"/>
    <p:sldId id="2147472071" r:id="rId9"/>
    <p:sldId id="2147472059" r:id="rId10"/>
    <p:sldId id="2147472063" r:id="rId11"/>
    <p:sldId id="2147472057" r:id="rId12"/>
    <p:sldId id="2147472055" r:id="rId13"/>
    <p:sldId id="2147472056" r:id="rId14"/>
    <p:sldId id="2147472073" r:id="rId15"/>
    <p:sldId id="2147472066" r:id="rId16"/>
    <p:sldId id="2147472064" r:id="rId17"/>
    <p:sldId id="2147472074" r:id="rId18"/>
    <p:sldId id="2147472065" r:id="rId19"/>
    <p:sldId id="2147472075" r:id="rId20"/>
    <p:sldId id="2147472036" r:id="rId21"/>
    <p:sldId id="2147472049" r:id="rId22"/>
    <p:sldId id="2147472046" r:id="rId23"/>
    <p:sldId id="2147472047" r:id="rId24"/>
    <p:sldId id="2147472048" r:id="rId25"/>
    <p:sldId id="2147472061" r:id="rId26"/>
    <p:sldId id="2147472060" r:id="rId27"/>
    <p:sldId id="2147472067" r:id="rId28"/>
    <p:sldId id="2147472069" r:id="rId29"/>
    <p:sldId id="2147472070" r:id="rId30"/>
    <p:sldId id="2147472076" r:id="rId31"/>
    <p:sldId id="2147472072" r:id="rId32"/>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353"/>
    <a:srgbClr val="0688FF"/>
    <a:srgbClr val="0D6FA6"/>
    <a:srgbClr val="00609C"/>
    <a:srgbClr val="E8E7E7"/>
    <a:srgbClr val="66F2E4"/>
    <a:srgbClr val="00B050"/>
    <a:srgbClr val="E66FFF"/>
    <a:srgbClr val="B1B2B4"/>
    <a:srgbClr val="414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6424DD-FD96-448F-BCA7-C4291C0537D0}" v="1" dt="2025-05-18T14:53:50.5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1"/>
    <p:restoredTop sz="94694"/>
  </p:normalViewPr>
  <p:slideViewPr>
    <p:cSldViewPr snapToGrid="0">
      <p:cViewPr varScale="1">
        <p:scale>
          <a:sx n="79" d="100"/>
          <a:sy n="79" d="100"/>
        </p:scale>
        <p:origin x="78" y="315"/>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ji Takahashi" userId="S::kenji.takahashi@trustonic.com::abbcc91e-361b-47eb-9205-b7294dff3f0e" providerId="AD" clId="Web-{4A4DF4D4-75F7-97AC-A01A-7E5EB412C93F}"/>
    <pc:docChg chg="modSld">
      <pc:chgData name="Kenji Takahashi" userId="S::kenji.takahashi@trustonic.com::abbcc91e-361b-47eb-9205-b7294dff3f0e" providerId="AD" clId="Web-{4A4DF4D4-75F7-97AC-A01A-7E5EB412C93F}" dt="2025-05-14T10:03:10.611" v="3"/>
      <pc:docMkLst>
        <pc:docMk/>
      </pc:docMkLst>
      <pc:sldChg chg="addSp delSp modSp">
        <pc:chgData name="Kenji Takahashi" userId="S::kenji.takahashi@trustonic.com::abbcc91e-361b-47eb-9205-b7294dff3f0e" providerId="AD" clId="Web-{4A4DF4D4-75F7-97AC-A01A-7E5EB412C93F}" dt="2025-05-14T10:03:10.611" v="3"/>
        <pc:sldMkLst>
          <pc:docMk/>
          <pc:sldMk cId="3556069116" sldId="2147472058"/>
        </pc:sldMkLst>
      </pc:sldChg>
    </pc:docChg>
  </pc:docChgLst>
  <pc:docChgLst>
    <pc:chgData name="Richard Hayton" userId="5b1420f5-119f-4063-a1f0-383c152c7378" providerId="ADAL" clId="{EA6424DD-FD96-448F-BCA7-C4291C0537D0}"/>
    <pc:docChg chg="undo custSel addSld modSld sldOrd">
      <pc:chgData name="Richard Hayton" userId="5b1420f5-119f-4063-a1f0-383c152c7378" providerId="ADAL" clId="{EA6424DD-FD96-448F-BCA7-C4291C0537D0}" dt="2025-05-18T15:06:41.124" v="587" actId="14100"/>
      <pc:docMkLst>
        <pc:docMk/>
      </pc:docMkLst>
      <pc:sldChg chg="addSp delSp modSp mod modClrScheme chgLayout">
        <pc:chgData name="Richard Hayton" userId="5b1420f5-119f-4063-a1f0-383c152c7378" providerId="ADAL" clId="{EA6424DD-FD96-448F-BCA7-C4291C0537D0}" dt="2025-05-18T15:00:29.273" v="455" actId="14100"/>
        <pc:sldMkLst>
          <pc:docMk/>
          <pc:sldMk cId="1964229626" sldId="2147472036"/>
        </pc:sldMkLst>
        <pc:spChg chg="mod ord">
          <ac:chgData name="Richard Hayton" userId="5b1420f5-119f-4063-a1f0-383c152c7378" providerId="ADAL" clId="{EA6424DD-FD96-448F-BCA7-C4291C0537D0}" dt="2025-05-12T07:55:51.725" v="188" actId="700"/>
          <ac:spMkLst>
            <pc:docMk/>
            <pc:sldMk cId="1964229626" sldId="2147472036"/>
            <ac:spMk id="2" creationId="{E4CD49E8-C2F3-8B33-3EA0-6696EC415DA3}"/>
          </ac:spMkLst>
        </pc:spChg>
        <pc:spChg chg="mod">
          <ac:chgData name="Richard Hayton" userId="5b1420f5-119f-4063-a1f0-383c152c7378" providerId="ADAL" clId="{EA6424DD-FD96-448F-BCA7-C4291C0537D0}" dt="2025-05-18T15:00:29.273" v="455" actId="14100"/>
          <ac:spMkLst>
            <pc:docMk/>
            <pc:sldMk cId="1964229626" sldId="2147472036"/>
            <ac:spMk id="3" creationId="{12DB8406-2267-0599-DCD3-5DE9F1C8E2F3}"/>
          </ac:spMkLst>
        </pc:spChg>
        <pc:spChg chg="mod ord">
          <ac:chgData name="Richard Hayton" userId="5b1420f5-119f-4063-a1f0-383c152c7378" providerId="ADAL" clId="{EA6424DD-FD96-448F-BCA7-C4291C0537D0}" dt="2025-05-12T07:55:51.725" v="188" actId="700"/>
          <ac:spMkLst>
            <pc:docMk/>
            <pc:sldMk cId="1964229626" sldId="2147472036"/>
            <ac:spMk id="5" creationId="{E0049E29-8A33-CBA4-E464-4499847165BC}"/>
          </ac:spMkLst>
        </pc:spChg>
        <pc:spChg chg="mod">
          <ac:chgData name="Richard Hayton" userId="5b1420f5-119f-4063-a1f0-383c152c7378" providerId="ADAL" clId="{EA6424DD-FD96-448F-BCA7-C4291C0537D0}" dt="2025-05-18T15:00:29.273" v="455" actId="14100"/>
          <ac:spMkLst>
            <pc:docMk/>
            <pc:sldMk cId="1964229626" sldId="2147472036"/>
            <ac:spMk id="8" creationId="{05D4D5D0-CC2B-EC7F-DA13-26580DC6C1DE}"/>
          </ac:spMkLst>
        </pc:spChg>
        <pc:spChg chg="mod">
          <ac:chgData name="Richard Hayton" userId="5b1420f5-119f-4063-a1f0-383c152c7378" providerId="ADAL" clId="{EA6424DD-FD96-448F-BCA7-C4291C0537D0}" dt="2025-05-18T15:00:29.273" v="455" actId="14100"/>
          <ac:spMkLst>
            <pc:docMk/>
            <pc:sldMk cId="1964229626" sldId="2147472036"/>
            <ac:spMk id="9" creationId="{59079457-7BFE-E80F-EBD8-E9EF6590F630}"/>
          </ac:spMkLst>
        </pc:spChg>
      </pc:sldChg>
      <pc:sldChg chg="addSp delSp modSp mod modClrScheme chgLayout">
        <pc:chgData name="Richard Hayton" userId="5b1420f5-119f-4063-a1f0-383c152c7378" providerId="ADAL" clId="{EA6424DD-FD96-448F-BCA7-C4291C0537D0}" dt="2025-05-18T15:01:12.951" v="479" actId="403"/>
        <pc:sldMkLst>
          <pc:docMk/>
          <pc:sldMk cId="3098953864" sldId="2147472046"/>
        </pc:sldMkLst>
        <pc:spChg chg="mod ord">
          <ac:chgData name="Richard Hayton" userId="5b1420f5-119f-4063-a1f0-383c152c7378" providerId="ADAL" clId="{EA6424DD-FD96-448F-BCA7-C4291C0537D0}" dt="2025-05-12T07:56:28.727" v="203" actId="700"/>
          <ac:spMkLst>
            <pc:docMk/>
            <pc:sldMk cId="3098953864" sldId="2147472046"/>
            <ac:spMk id="2" creationId="{F04ECB26-D176-BFD4-5A96-2220F798E231}"/>
          </ac:spMkLst>
        </pc:spChg>
        <pc:spChg chg="mod">
          <ac:chgData name="Richard Hayton" userId="5b1420f5-119f-4063-a1f0-383c152c7378" providerId="ADAL" clId="{EA6424DD-FD96-448F-BCA7-C4291C0537D0}" dt="2025-05-18T15:01:12.951" v="479" actId="403"/>
          <ac:spMkLst>
            <pc:docMk/>
            <pc:sldMk cId="3098953864" sldId="2147472046"/>
            <ac:spMk id="3" creationId="{532F7AAF-393F-F2A7-7265-DAAF78518576}"/>
          </ac:spMkLst>
        </pc:spChg>
        <pc:spChg chg="mod ord">
          <ac:chgData name="Richard Hayton" userId="5b1420f5-119f-4063-a1f0-383c152c7378" providerId="ADAL" clId="{EA6424DD-FD96-448F-BCA7-C4291C0537D0}" dt="2025-05-12T07:56:28.727" v="203" actId="700"/>
          <ac:spMkLst>
            <pc:docMk/>
            <pc:sldMk cId="3098953864" sldId="2147472046"/>
            <ac:spMk id="5" creationId="{489BB020-4380-3A75-AAFC-6843FA850972}"/>
          </ac:spMkLst>
        </pc:spChg>
        <pc:spChg chg="mod">
          <ac:chgData name="Richard Hayton" userId="5b1420f5-119f-4063-a1f0-383c152c7378" providerId="ADAL" clId="{EA6424DD-FD96-448F-BCA7-C4291C0537D0}" dt="2025-05-18T15:01:05.998" v="474" actId="403"/>
          <ac:spMkLst>
            <pc:docMk/>
            <pc:sldMk cId="3098953864" sldId="2147472046"/>
            <ac:spMk id="6" creationId="{D52B0C92-D1DE-4C11-279F-5C2FF4C67081}"/>
          </ac:spMkLst>
        </pc:spChg>
        <pc:spChg chg="mod">
          <ac:chgData name="Richard Hayton" userId="5b1420f5-119f-4063-a1f0-383c152c7378" providerId="ADAL" clId="{EA6424DD-FD96-448F-BCA7-C4291C0537D0}" dt="2025-05-12T07:56:36.538" v="207" actId="20577"/>
          <ac:spMkLst>
            <pc:docMk/>
            <pc:sldMk cId="3098953864" sldId="2147472046"/>
            <ac:spMk id="11" creationId="{2E04541B-C05B-C46C-B01E-AC11DB5EC177}"/>
          </ac:spMkLst>
        </pc:spChg>
      </pc:sldChg>
      <pc:sldChg chg="addSp delSp modSp mod modClrScheme chgLayout">
        <pc:chgData name="Richard Hayton" userId="5b1420f5-119f-4063-a1f0-383c152c7378" providerId="ADAL" clId="{EA6424DD-FD96-448F-BCA7-C4291C0537D0}" dt="2025-05-18T15:01:53.917" v="490" actId="14100"/>
        <pc:sldMkLst>
          <pc:docMk/>
          <pc:sldMk cId="3427961338" sldId="2147472047"/>
        </pc:sldMkLst>
        <pc:spChg chg="mod ord">
          <ac:chgData name="Richard Hayton" userId="5b1420f5-119f-4063-a1f0-383c152c7378" providerId="ADAL" clId="{EA6424DD-FD96-448F-BCA7-C4291C0537D0}" dt="2025-05-12T07:57:04.214" v="216" actId="700"/>
          <ac:spMkLst>
            <pc:docMk/>
            <pc:sldMk cId="3427961338" sldId="2147472047"/>
            <ac:spMk id="2" creationId="{5B1B2062-7270-B715-850E-164E730B4554}"/>
          </ac:spMkLst>
        </pc:spChg>
        <pc:spChg chg="mod ord">
          <ac:chgData name="Richard Hayton" userId="5b1420f5-119f-4063-a1f0-383c152c7378" providerId="ADAL" clId="{EA6424DD-FD96-448F-BCA7-C4291C0537D0}" dt="2025-05-12T07:57:04.214" v="216" actId="700"/>
          <ac:spMkLst>
            <pc:docMk/>
            <pc:sldMk cId="3427961338" sldId="2147472047"/>
            <ac:spMk id="4" creationId="{60D12186-4A6D-35FB-5F8C-D2DEC62A2D9D}"/>
          </ac:spMkLst>
        </pc:spChg>
        <pc:spChg chg="mod ord">
          <ac:chgData name="Richard Hayton" userId="5b1420f5-119f-4063-a1f0-383c152c7378" providerId="ADAL" clId="{EA6424DD-FD96-448F-BCA7-C4291C0537D0}" dt="2025-05-12T07:57:04.214" v="216" actId="700"/>
          <ac:spMkLst>
            <pc:docMk/>
            <pc:sldMk cId="3427961338" sldId="2147472047"/>
            <ac:spMk id="5" creationId="{8DD4CE01-8BD8-1299-5A7F-33C2C8813993}"/>
          </ac:spMkLst>
        </pc:spChg>
        <pc:spChg chg="mod">
          <ac:chgData name="Richard Hayton" userId="5b1420f5-119f-4063-a1f0-383c152c7378" providerId="ADAL" clId="{EA6424DD-FD96-448F-BCA7-C4291C0537D0}" dt="2025-05-18T15:01:28.155" v="486" actId="403"/>
          <ac:spMkLst>
            <pc:docMk/>
            <pc:sldMk cId="3427961338" sldId="2147472047"/>
            <ac:spMk id="12" creationId="{AF3B5C3A-BD0B-D33F-8D25-69963C229D7B}"/>
          </ac:spMkLst>
        </pc:spChg>
        <pc:spChg chg="mod">
          <ac:chgData name="Richard Hayton" userId="5b1420f5-119f-4063-a1f0-383c152c7378" providerId="ADAL" clId="{EA6424DD-FD96-448F-BCA7-C4291C0537D0}" dt="2025-05-18T15:01:28.155" v="486" actId="403"/>
          <ac:spMkLst>
            <pc:docMk/>
            <pc:sldMk cId="3427961338" sldId="2147472047"/>
            <ac:spMk id="13" creationId="{4E653464-CB5C-00B6-D255-1724A38F73A0}"/>
          </ac:spMkLst>
        </pc:spChg>
        <pc:spChg chg="mod">
          <ac:chgData name="Richard Hayton" userId="5b1420f5-119f-4063-a1f0-383c152c7378" providerId="ADAL" clId="{EA6424DD-FD96-448F-BCA7-C4291C0537D0}" dt="2025-05-18T15:01:28.155" v="486" actId="403"/>
          <ac:spMkLst>
            <pc:docMk/>
            <pc:sldMk cId="3427961338" sldId="2147472047"/>
            <ac:spMk id="14" creationId="{9279D776-C0CB-270C-DEDF-849A888FE2E1}"/>
          </ac:spMkLst>
        </pc:spChg>
        <pc:spChg chg="mod">
          <ac:chgData name="Richard Hayton" userId="5b1420f5-119f-4063-a1f0-383c152c7378" providerId="ADAL" clId="{EA6424DD-FD96-448F-BCA7-C4291C0537D0}" dt="2025-05-18T15:01:46.187" v="488" actId="14100"/>
          <ac:spMkLst>
            <pc:docMk/>
            <pc:sldMk cId="3427961338" sldId="2147472047"/>
            <ac:spMk id="15" creationId="{0D17AC15-01E3-0C4E-B731-5EBA7DEB7658}"/>
          </ac:spMkLst>
        </pc:spChg>
        <pc:spChg chg="mod">
          <ac:chgData name="Richard Hayton" userId="5b1420f5-119f-4063-a1f0-383c152c7378" providerId="ADAL" clId="{EA6424DD-FD96-448F-BCA7-C4291C0537D0}" dt="2025-05-18T15:01:50.432" v="489" actId="14100"/>
          <ac:spMkLst>
            <pc:docMk/>
            <pc:sldMk cId="3427961338" sldId="2147472047"/>
            <ac:spMk id="16" creationId="{11823708-4BFB-92D3-FC9D-29C45F89D17F}"/>
          </ac:spMkLst>
        </pc:spChg>
        <pc:spChg chg="mod">
          <ac:chgData name="Richard Hayton" userId="5b1420f5-119f-4063-a1f0-383c152c7378" providerId="ADAL" clId="{EA6424DD-FD96-448F-BCA7-C4291C0537D0}" dt="2025-05-18T15:01:53.917" v="490" actId="14100"/>
          <ac:spMkLst>
            <pc:docMk/>
            <pc:sldMk cId="3427961338" sldId="2147472047"/>
            <ac:spMk id="17" creationId="{422421D0-8A7F-7C8A-50C3-FAB41D245320}"/>
          </ac:spMkLst>
        </pc:spChg>
        <pc:spChg chg="add mod">
          <ac:chgData name="Richard Hayton" userId="5b1420f5-119f-4063-a1f0-383c152c7378" providerId="ADAL" clId="{EA6424DD-FD96-448F-BCA7-C4291C0537D0}" dt="2025-05-12T07:57:11.342" v="218"/>
          <ac:spMkLst>
            <pc:docMk/>
            <pc:sldMk cId="3427961338" sldId="2147472047"/>
            <ac:spMk id="18" creationId="{71E6D54E-2FD4-F0AB-447D-8CFB37902B50}"/>
          </ac:spMkLst>
        </pc:spChg>
        <pc:spChg chg="add mod">
          <ac:chgData name="Richard Hayton" userId="5b1420f5-119f-4063-a1f0-383c152c7378" providerId="ADAL" clId="{EA6424DD-FD96-448F-BCA7-C4291C0537D0}" dt="2025-05-12T07:57:11.342" v="218"/>
          <ac:spMkLst>
            <pc:docMk/>
            <pc:sldMk cId="3427961338" sldId="2147472047"/>
            <ac:spMk id="19" creationId="{7B87B5C8-2548-D6E7-4B6E-702C255C6220}"/>
          </ac:spMkLst>
        </pc:spChg>
        <pc:spChg chg="add mod">
          <ac:chgData name="Richard Hayton" userId="5b1420f5-119f-4063-a1f0-383c152c7378" providerId="ADAL" clId="{EA6424DD-FD96-448F-BCA7-C4291C0537D0}" dt="2025-05-12T07:57:11.342" v="218"/>
          <ac:spMkLst>
            <pc:docMk/>
            <pc:sldMk cId="3427961338" sldId="2147472047"/>
            <ac:spMk id="20" creationId="{2CE1CE1F-0629-F9A9-7CC6-9DE419114FAD}"/>
          </ac:spMkLst>
        </pc:spChg>
        <pc:spChg chg="add mod">
          <ac:chgData name="Richard Hayton" userId="5b1420f5-119f-4063-a1f0-383c152c7378" providerId="ADAL" clId="{EA6424DD-FD96-448F-BCA7-C4291C0537D0}" dt="2025-05-12T07:57:11.342" v="218"/>
          <ac:spMkLst>
            <pc:docMk/>
            <pc:sldMk cId="3427961338" sldId="2147472047"/>
            <ac:spMk id="21" creationId="{1520CD07-6E5F-7F32-4F43-3D9CE37FF994}"/>
          </ac:spMkLst>
        </pc:spChg>
        <pc:spChg chg="add mod">
          <ac:chgData name="Richard Hayton" userId="5b1420f5-119f-4063-a1f0-383c152c7378" providerId="ADAL" clId="{EA6424DD-FD96-448F-BCA7-C4291C0537D0}" dt="2025-05-12T07:57:11.342" v="218"/>
          <ac:spMkLst>
            <pc:docMk/>
            <pc:sldMk cId="3427961338" sldId="2147472047"/>
            <ac:spMk id="22" creationId="{A1B00708-F169-1AB1-2ED3-FA839F28092D}"/>
          </ac:spMkLst>
        </pc:spChg>
        <pc:spChg chg="add mod">
          <ac:chgData name="Richard Hayton" userId="5b1420f5-119f-4063-a1f0-383c152c7378" providerId="ADAL" clId="{EA6424DD-FD96-448F-BCA7-C4291C0537D0}" dt="2025-05-12T07:57:11.342" v="218"/>
          <ac:spMkLst>
            <pc:docMk/>
            <pc:sldMk cId="3427961338" sldId="2147472047"/>
            <ac:spMk id="23" creationId="{4A6FC366-B32B-17A5-5858-3057410BBE53}"/>
          </ac:spMkLst>
        </pc:spChg>
        <pc:spChg chg="mod">
          <ac:chgData name="Richard Hayton" userId="5b1420f5-119f-4063-a1f0-383c152c7378" providerId="ADAL" clId="{EA6424DD-FD96-448F-BCA7-C4291C0537D0}" dt="2025-05-18T15:01:19.204" v="482" actId="403"/>
          <ac:spMkLst>
            <pc:docMk/>
            <pc:sldMk cId="3427961338" sldId="2147472047"/>
            <ac:spMk id="24" creationId="{D41B7510-4659-B722-9C65-1BD6C32E2B9B}"/>
          </ac:spMkLst>
        </pc:spChg>
      </pc:sldChg>
      <pc:sldChg chg="addSp modSp mod">
        <pc:chgData name="Richard Hayton" userId="5b1420f5-119f-4063-a1f0-383c152c7378" providerId="ADAL" clId="{EA6424DD-FD96-448F-BCA7-C4291C0537D0}" dt="2025-05-18T15:03:11.461" v="508" actId="20577"/>
        <pc:sldMkLst>
          <pc:docMk/>
          <pc:sldMk cId="1012521321" sldId="2147472048"/>
        </pc:sldMkLst>
        <pc:spChg chg="mod">
          <ac:chgData name="Richard Hayton" userId="5b1420f5-119f-4063-a1f0-383c152c7378" providerId="ADAL" clId="{EA6424DD-FD96-448F-BCA7-C4291C0537D0}" dt="2025-05-18T15:03:02.902" v="506" actId="14100"/>
          <ac:spMkLst>
            <pc:docMk/>
            <pc:sldMk cId="1012521321" sldId="2147472048"/>
            <ac:spMk id="13" creationId="{CD73B563-EA0B-7CE7-6B9C-9D1E2F5129E3}"/>
          </ac:spMkLst>
        </pc:spChg>
        <pc:spChg chg="mod">
          <ac:chgData name="Richard Hayton" userId="5b1420f5-119f-4063-a1f0-383c152c7378" providerId="ADAL" clId="{EA6424DD-FD96-448F-BCA7-C4291C0537D0}" dt="2025-05-18T15:02:59.143" v="505" actId="14100"/>
          <ac:spMkLst>
            <pc:docMk/>
            <pc:sldMk cId="1012521321" sldId="2147472048"/>
            <ac:spMk id="14" creationId="{DC70085D-2D8E-D972-7D94-1170CC912B39}"/>
          </ac:spMkLst>
        </pc:spChg>
        <pc:spChg chg="mod">
          <ac:chgData name="Richard Hayton" userId="5b1420f5-119f-4063-a1f0-383c152c7378" providerId="ADAL" clId="{EA6424DD-FD96-448F-BCA7-C4291C0537D0}" dt="2025-05-18T15:02:51.840" v="504" actId="14100"/>
          <ac:spMkLst>
            <pc:docMk/>
            <pc:sldMk cId="1012521321" sldId="2147472048"/>
            <ac:spMk id="15" creationId="{6D657F36-D87E-22E0-13EC-E97F0FCCB5A2}"/>
          </ac:spMkLst>
        </pc:spChg>
        <pc:spChg chg="mod">
          <ac:chgData name="Richard Hayton" userId="5b1420f5-119f-4063-a1f0-383c152c7378" providerId="ADAL" clId="{EA6424DD-FD96-448F-BCA7-C4291C0537D0}" dt="2025-05-18T15:02:36.579" v="499" actId="14100"/>
          <ac:spMkLst>
            <pc:docMk/>
            <pc:sldMk cId="1012521321" sldId="2147472048"/>
            <ac:spMk id="16" creationId="{C4804723-CAED-A362-ACE8-DF628BA761B3}"/>
          </ac:spMkLst>
        </pc:spChg>
        <pc:spChg chg="mod">
          <ac:chgData name="Richard Hayton" userId="5b1420f5-119f-4063-a1f0-383c152c7378" providerId="ADAL" clId="{EA6424DD-FD96-448F-BCA7-C4291C0537D0}" dt="2025-05-18T15:02:05.230" v="494" actId="403"/>
          <ac:spMkLst>
            <pc:docMk/>
            <pc:sldMk cId="1012521321" sldId="2147472048"/>
            <ac:spMk id="17" creationId="{81D24176-52E4-92D3-41C8-7F2365521FF2}"/>
          </ac:spMkLst>
        </pc:spChg>
        <pc:spChg chg="mod">
          <ac:chgData name="Richard Hayton" userId="5b1420f5-119f-4063-a1f0-383c152c7378" providerId="ADAL" clId="{EA6424DD-FD96-448F-BCA7-C4291C0537D0}" dt="2025-05-18T15:03:11.461" v="508" actId="20577"/>
          <ac:spMkLst>
            <pc:docMk/>
            <pc:sldMk cId="1012521321" sldId="2147472048"/>
            <ac:spMk id="599" creationId="{0EBA5685-F666-0FBC-84C6-86DD5B6F3803}"/>
          </ac:spMkLst>
        </pc:spChg>
      </pc:sldChg>
      <pc:sldChg chg="addSp modSp mod modClrScheme chgLayout">
        <pc:chgData name="Richard Hayton" userId="5b1420f5-119f-4063-a1f0-383c152c7378" providerId="ADAL" clId="{EA6424DD-FD96-448F-BCA7-C4291C0537D0}" dt="2025-05-18T15:01:00.479" v="472" actId="14100"/>
        <pc:sldMkLst>
          <pc:docMk/>
          <pc:sldMk cId="1132122566" sldId="2147472049"/>
        </pc:sldMkLst>
        <pc:spChg chg="mod ord">
          <ac:chgData name="Richard Hayton" userId="5b1420f5-119f-4063-a1f0-383c152c7378" providerId="ADAL" clId="{EA6424DD-FD96-448F-BCA7-C4291C0537D0}" dt="2025-05-12T07:56:14.948" v="196" actId="700"/>
          <ac:spMkLst>
            <pc:docMk/>
            <pc:sldMk cId="1132122566" sldId="2147472049"/>
            <ac:spMk id="2" creationId="{99669903-4D78-2B31-D0EA-4384ADB021FC}"/>
          </ac:spMkLst>
        </pc:spChg>
        <pc:spChg chg="mod">
          <ac:chgData name="Richard Hayton" userId="5b1420f5-119f-4063-a1f0-383c152c7378" providerId="ADAL" clId="{EA6424DD-FD96-448F-BCA7-C4291C0537D0}" dt="2025-05-18T15:00:49.890" v="467" actId="14100"/>
          <ac:spMkLst>
            <pc:docMk/>
            <pc:sldMk cId="1132122566" sldId="2147472049"/>
            <ac:spMk id="4" creationId="{7AB91D37-B99C-A629-024C-8F0C7E9DE20C}"/>
          </ac:spMkLst>
        </pc:spChg>
        <pc:spChg chg="mod ord">
          <ac:chgData name="Richard Hayton" userId="5b1420f5-119f-4063-a1f0-383c152c7378" providerId="ADAL" clId="{EA6424DD-FD96-448F-BCA7-C4291C0537D0}" dt="2025-05-12T07:56:14.948" v="196" actId="700"/>
          <ac:spMkLst>
            <pc:docMk/>
            <pc:sldMk cId="1132122566" sldId="2147472049"/>
            <ac:spMk id="5" creationId="{66CBC090-9001-8D2C-6B3E-F54FB0F4CC67}"/>
          </ac:spMkLst>
        </pc:spChg>
        <pc:spChg chg="mod">
          <ac:chgData name="Richard Hayton" userId="5b1420f5-119f-4063-a1f0-383c152c7378" providerId="ADAL" clId="{EA6424DD-FD96-448F-BCA7-C4291C0537D0}" dt="2025-05-18T15:00:35.700" v="458" actId="403"/>
          <ac:spMkLst>
            <pc:docMk/>
            <pc:sldMk cId="1132122566" sldId="2147472049"/>
            <ac:spMk id="6" creationId="{A31AB6D8-3854-EF06-36AC-FD6772955C6A}"/>
          </ac:spMkLst>
        </pc:spChg>
        <pc:spChg chg="mod">
          <ac:chgData name="Richard Hayton" userId="5b1420f5-119f-4063-a1f0-383c152c7378" providerId="ADAL" clId="{EA6424DD-FD96-448F-BCA7-C4291C0537D0}" dt="2025-05-18T15:01:00.479" v="472" actId="14100"/>
          <ac:spMkLst>
            <pc:docMk/>
            <pc:sldMk cId="1132122566" sldId="2147472049"/>
            <ac:spMk id="7" creationId="{08F8F170-416E-0567-CDB4-95DBDDB22D13}"/>
          </ac:spMkLst>
        </pc:spChg>
      </pc:sldChg>
      <pc:sldChg chg="addSp modSp mod">
        <pc:chgData name="Richard Hayton" userId="5b1420f5-119f-4063-a1f0-383c152c7378" providerId="ADAL" clId="{EA6424DD-FD96-448F-BCA7-C4291C0537D0}" dt="2025-05-18T14:58:29.723" v="409" actId="404"/>
        <pc:sldMkLst>
          <pc:docMk/>
          <pc:sldMk cId="269861279" sldId="2147472055"/>
        </pc:sldMkLst>
        <pc:spChg chg="mod">
          <ac:chgData name="Richard Hayton" userId="5b1420f5-119f-4063-a1f0-383c152c7378" providerId="ADAL" clId="{EA6424DD-FD96-448F-BCA7-C4291C0537D0}" dt="2025-05-18T14:57:50.026" v="386" actId="1076"/>
          <ac:spMkLst>
            <pc:docMk/>
            <pc:sldMk cId="269861279" sldId="2147472055"/>
            <ac:spMk id="2" creationId="{66D04B37-ECB2-329E-A9C5-9C8967BF8976}"/>
          </ac:spMkLst>
        </pc:spChg>
        <pc:spChg chg="mod">
          <ac:chgData name="Richard Hayton" userId="5b1420f5-119f-4063-a1f0-383c152c7378" providerId="ADAL" clId="{EA6424DD-FD96-448F-BCA7-C4291C0537D0}" dt="2025-05-18T14:58:02.236" v="391" actId="14100"/>
          <ac:spMkLst>
            <pc:docMk/>
            <pc:sldMk cId="269861279" sldId="2147472055"/>
            <ac:spMk id="8" creationId="{99CBF504-4235-DA7C-131A-E394625C0304}"/>
          </ac:spMkLst>
        </pc:spChg>
        <pc:spChg chg="mod">
          <ac:chgData name="Richard Hayton" userId="5b1420f5-119f-4063-a1f0-383c152c7378" providerId="ADAL" clId="{EA6424DD-FD96-448F-BCA7-C4291C0537D0}" dt="2025-05-18T14:58:29.723" v="409" actId="404"/>
          <ac:spMkLst>
            <pc:docMk/>
            <pc:sldMk cId="269861279" sldId="2147472055"/>
            <ac:spMk id="9" creationId="{FF636D67-DD49-3A06-1D12-7CF4684BAD1D}"/>
          </ac:spMkLst>
        </pc:spChg>
        <pc:spChg chg="mod">
          <ac:chgData name="Richard Hayton" userId="5b1420f5-119f-4063-a1f0-383c152c7378" providerId="ADAL" clId="{EA6424DD-FD96-448F-BCA7-C4291C0537D0}" dt="2025-05-18T14:58:07.676" v="396" actId="403"/>
          <ac:spMkLst>
            <pc:docMk/>
            <pc:sldMk cId="269861279" sldId="2147472055"/>
            <ac:spMk id="10" creationId="{EBCE1919-1D43-5C08-D806-D95B628F954C}"/>
          </ac:spMkLst>
        </pc:spChg>
        <pc:spChg chg="mod">
          <ac:chgData name="Richard Hayton" userId="5b1420f5-119f-4063-a1f0-383c152c7378" providerId="ADAL" clId="{EA6424DD-FD96-448F-BCA7-C4291C0537D0}" dt="2025-05-18T14:57:50.026" v="386" actId="1076"/>
          <ac:spMkLst>
            <pc:docMk/>
            <pc:sldMk cId="269861279" sldId="2147472055"/>
            <ac:spMk id="12" creationId="{3A17F97C-0D0A-DA0D-E912-30B45D55586C}"/>
          </ac:spMkLst>
        </pc:spChg>
        <pc:spChg chg="mod">
          <ac:chgData name="Richard Hayton" userId="5b1420f5-119f-4063-a1f0-383c152c7378" providerId="ADAL" clId="{EA6424DD-FD96-448F-BCA7-C4291C0537D0}" dt="2025-05-18T14:58:13.765" v="402" actId="404"/>
          <ac:spMkLst>
            <pc:docMk/>
            <pc:sldMk cId="269861279" sldId="2147472055"/>
            <ac:spMk id="14" creationId="{C88B3A05-4B50-74D0-316D-2CCDE2EBAED8}"/>
          </ac:spMkLst>
        </pc:spChg>
      </pc:sldChg>
      <pc:sldChg chg="addSp modSp mod">
        <pc:chgData name="Richard Hayton" userId="5b1420f5-119f-4063-a1f0-383c152c7378" providerId="ADAL" clId="{EA6424DD-FD96-448F-BCA7-C4291C0537D0}" dt="2025-05-18T14:58:38.740" v="413" actId="403"/>
        <pc:sldMkLst>
          <pc:docMk/>
          <pc:sldMk cId="583745471" sldId="2147472056"/>
        </pc:sldMkLst>
        <pc:spChg chg="mod">
          <ac:chgData name="Richard Hayton" userId="5b1420f5-119f-4063-a1f0-383c152c7378" providerId="ADAL" clId="{EA6424DD-FD96-448F-BCA7-C4291C0537D0}" dt="2025-05-18T14:58:38.740" v="413" actId="403"/>
          <ac:spMkLst>
            <pc:docMk/>
            <pc:sldMk cId="583745471" sldId="2147472056"/>
            <ac:spMk id="4" creationId="{EA3063A4-5E09-2487-E92D-9819810FC785}"/>
          </ac:spMkLst>
        </pc:spChg>
      </pc:sldChg>
      <pc:sldChg chg="addSp delSp modSp mod">
        <pc:chgData name="Richard Hayton" userId="5b1420f5-119f-4063-a1f0-383c152c7378" providerId="ADAL" clId="{EA6424DD-FD96-448F-BCA7-C4291C0537D0}" dt="2025-05-18T14:57:31.678" v="381" actId="166"/>
        <pc:sldMkLst>
          <pc:docMk/>
          <pc:sldMk cId="2608697373" sldId="2147472057"/>
        </pc:sldMkLst>
        <pc:spChg chg="mod">
          <ac:chgData name="Richard Hayton" userId="5b1420f5-119f-4063-a1f0-383c152c7378" providerId="ADAL" clId="{EA6424DD-FD96-448F-BCA7-C4291C0537D0}" dt="2025-05-18T14:57:15.946" v="379" actId="14100"/>
          <ac:spMkLst>
            <pc:docMk/>
            <pc:sldMk cId="2608697373" sldId="2147472057"/>
            <ac:spMk id="9" creationId="{86CFEC00-F355-AA23-7822-45B1FF714BFC}"/>
          </ac:spMkLst>
        </pc:spChg>
        <pc:picChg chg="mod ord">
          <ac:chgData name="Richard Hayton" userId="5b1420f5-119f-4063-a1f0-383c152c7378" providerId="ADAL" clId="{EA6424DD-FD96-448F-BCA7-C4291C0537D0}" dt="2025-05-18T14:57:31.678" v="381" actId="166"/>
          <ac:picMkLst>
            <pc:docMk/>
            <pc:sldMk cId="2608697373" sldId="2147472057"/>
            <ac:picMk id="10" creationId="{3124A2A5-1D17-2B8B-A5CB-6B134D463D43}"/>
          </ac:picMkLst>
        </pc:picChg>
      </pc:sldChg>
      <pc:sldChg chg="addSp modSp mod">
        <pc:chgData name="Richard Hayton" userId="5b1420f5-119f-4063-a1f0-383c152c7378" providerId="ADAL" clId="{EA6424DD-FD96-448F-BCA7-C4291C0537D0}" dt="2025-05-18T14:53:10.312" v="283" actId="1037"/>
        <pc:sldMkLst>
          <pc:docMk/>
          <pc:sldMk cId="3556069116" sldId="2147472058"/>
        </pc:sldMkLst>
        <pc:spChg chg="mod">
          <ac:chgData name="Richard Hayton" userId="5b1420f5-119f-4063-a1f0-383c152c7378" providerId="ADAL" clId="{EA6424DD-FD96-448F-BCA7-C4291C0537D0}" dt="2025-05-18T14:53:10.312" v="283" actId="1037"/>
          <ac:spMkLst>
            <pc:docMk/>
            <pc:sldMk cId="3556069116" sldId="2147472058"/>
            <ac:spMk id="4" creationId="{128F3D8A-4279-45D3-8B45-174A9F4B30B4}"/>
          </ac:spMkLst>
        </pc:spChg>
      </pc:sldChg>
      <pc:sldChg chg="addSp modSp mod">
        <pc:chgData name="Richard Hayton" userId="5b1420f5-119f-4063-a1f0-383c152c7378" providerId="ADAL" clId="{EA6424DD-FD96-448F-BCA7-C4291C0537D0}" dt="2025-05-18T14:56:34.127" v="357" actId="14100"/>
        <pc:sldMkLst>
          <pc:docMk/>
          <pc:sldMk cId="3745909754" sldId="2147472059"/>
        </pc:sldMkLst>
        <pc:spChg chg="mod">
          <ac:chgData name="Richard Hayton" userId="5b1420f5-119f-4063-a1f0-383c152c7378" providerId="ADAL" clId="{EA6424DD-FD96-448F-BCA7-C4291C0537D0}" dt="2025-05-18T14:56:34.127" v="357" actId="14100"/>
          <ac:spMkLst>
            <pc:docMk/>
            <pc:sldMk cId="3745909754" sldId="2147472059"/>
            <ac:spMk id="7" creationId="{84D1E02C-104B-5A53-B4F3-68ED472721F3}"/>
          </ac:spMkLst>
        </pc:spChg>
        <pc:spChg chg="mod">
          <ac:chgData name="Richard Hayton" userId="5b1420f5-119f-4063-a1f0-383c152c7378" providerId="ADAL" clId="{EA6424DD-FD96-448F-BCA7-C4291C0537D0}" dt="2025-05-18T14:56:23.877" v="351" actId="14100"/>
          <ac:spMkLst>
            <pc:docMk/>
            <pc:sldMk cId="3745909754" sldId="2147472059"/>
            <ac:spMk id="8" creationId="{D7D769DD-649A-1BC5-0584-2CCC2A2260F9}"/>
          </ac:spMkLst>
        </pc:spChg>
        <pc:spChg chg="mod">
          <ac:chgData name="Richard Hayton" userId="5b1420f5-119f-4063-a1f0-383c152c7378" providerId="ADAL" clId="{EA6424DD-FD96-448F-BCA7-C4291C0537D0}" dt="2025-05-18T14:55:42.783" v="332" actId="14100"/>
          <ac:spMkLst>
            <pc:docMk/>
            <pc:sldMk cId="3745909754" sldId="2147472059"/>
            <ac:spMk id="10" creationId="{94656652-E04D-36CC-27BD-8B8AD25FFD8B}"/>
          </ac:spMkLst>
        </pc:spChg>
        <pc:spChg chg="mod">
          <ac:chgData name="Richard Hayton" userId="5b1420f5-119f-4063-a1f0-383c152c7378" providerId="ADAL" clId="{EA6424DD-FD96-448F-BCA7-C4291C0537D0}" dt="2025-05-18T14:55:31.422" v="326" actId="14100"/>
          <ac:spMkLst>
            <pc:docMk/>
            <pc:sldMk cId="3745909754" sldId="2147472059"/>
            <ac:spMk id="11" creationId="{31F24CD4-AA95-0E84-86A6-56361040F1C9}"/>
          </ac:spMkLst>
        </pc:spChg>
        <pc:spChg chg="mod">
          <ac:chgData name="Richard Hayton" userId="5b1420f5-119f-4063-a1f0-383c152c7378" providerId="ADAL" clId="{EA6424DD-FD96-448F-BCA7-C4291C0537D0}" dt="2025-05-18T14:55:27.237" v="325" actId="1076"/>
          <ac:spMkLst>
            <pc:docMk/>
            <pc:sldMk cId="3745909754" sldId="2147472059"/>
            <ac:spMk id="43" creationId="{C78A9F4E-E7EC-7F86-28D4-11C4F1C72935}"/>
          </ac:spMkLst>
        </pc:spChg>
        <pc:spChg chg="mod">
          <ac:chgData name="Richard Hayton" userId="5b1420f5-119f-4063-a1f0-383c152c7378" providerId="ADAL" clId="{EA6424DD-FD96-448F-BCA7-C4291C0537D0}" dt="2025-05-18T14:55:27.237" v="325" actId="1076"/>
          <ac:spMkLst>
            <pc:docMk/>
            <pc:sldMk cId="3745909754" sldId="2147472059"/>
            <ac:spMk id="44" creationId="{5778DE0E-824F-98A5-2258-85FA4E123A4C}"/>
          </ac:spMkLst>
        </pc:spChg>
        <pc:spChg chg="mod">
          <ac:chgData name="Richard Hayton" userId="5b1420f5-119f-4063-a1f0-383c152c7378" providerId="ADAL" clId="{EA6424DD-FD96-448F-BCA7-C4291C0537D0}" dt="2025-05-18T14:55:27.237" v="325" actId="1076"/>
          <ac:spMkLst>
            <pc:docMk/>
            <pc:sldMk cId="3745909754" sldId="2147472059"/>
            <ac:spMk id="48" creationId="{F8216631-D0EC-7401-65E7-A1461900B37B}"/>
          </ac:spMkLst>
        </pc:spChg>
      </pc:sldChg>
      <pc:sldChg chg="addSp modSp mod">
        <pc:chgData name="Richard Hayton" userId="5b1420f5-119f-4063-a1f0-383c152c7378" providerId="ADAL" clId="{EA6424DD-FD96-448F-BCA7-C4291C0537D0}" dt="2025-05-18T15:03:58.992" v="527" actId="403"/>
        <pc:sldMkLst>
          <pc:docMk/>
          <pc:sldMk cId="2419247383" sldId="2147472060"/>
        </pc:sldMkLst>
        <pc:spChg chg="mod">
          <ac:chgData name="Richard Hayton" userId="5b1420f5-119f-4063-a1f0-383c152c7378" providerId="ADAL" clId="{EA6424DD-FD96-448F-BCA7-C4291C0537D0}" dt="2025-05-12T07:51:35.547" v="29" actId="6549"/>
          <ac:spMkLst>
            <pc:docMk/>
            <pc:sldMk cId="2419247383" sldId="2147472060"/>
            <ac:spMk id="3" creationId="{A3AFD504-D5CA-605A-579A-6EBFACCCC419}"/>
          </ac:spMkLst>
        </pc:spChg>
        <pc:spChg chg="mod">
          <ac:chgData name="Richard Hayton" userId="5b1420f5-119f-4063-a1f0-383c152c7378" providerId="ADAL" clId="{EA6424DD-FD96-448F-BCA7-C4291C0537D0}" dt="2025-05-18T15:03:53.944" v="524" actId="14100"/>
          <ac:spMkLst>
            <pc:docMk/>
            <pc:sldMk cId="2419247383" sldId="2147472060"/>
            <ac:spMk id="7" creationId="{1228B07E-AA9E-8715-22EA-96E507980514}"/>
          </ac:spMkLst>
        </pc:spChg>
        <pc:spChg chg="mod">
          <ac:chgData name="Richard Hayton" userId="5b1420f5-119f-4063-a1f0-383c152c7378" providerId="ADAL" clId="{EA6424DD-FD96-448F-BCA7-C4291C0537D0}" dt="2025-05-18T15:03:58.992" v="527" actId="403"/>
          <ac:spMkLst>
            <pc:docMk/>
            <pc:sldMk cId="2419247383" sldId="2147472060"/>
            <ac:spMk id="8" creationId="{AF78E519-18E5-8B2F-C920-1073A009194B}"/>
          </ac:spMkLst>
        </pc:spChg>
      </pc:sldChg>
      <pc:sldChg chg="addSp modSp mod">
        <pc:chgData name="Richard Hayton" userId="5b1420f5-119f-4063-a1f0-383c152c7378" providerId="ADAL" clId="{EA6424DD-FD96-448F-BCA7-C4291C0537D0}" dt="2025-05-18T15:03:41.813" v="517" actId="14100"/>
        <pc:sldMkLst>
          <pc:docMk/>
          <pc:sldMk cId="3460212623" sldId="2147472061"/>
        </pc:sldMkLst>
        <pc:spChg chg="mod">
          <ac:chgData name="Richard Hayton" userId="5b1420f5-119f-4063-a1f0-383c152c7378" providerId="ADAL" clId="{EA6424DD-FD96-448F-BCA7-C4291C0537D0}" dt="2025-05-18T15:03:41.813" v="517" actId="14100"/>
          <ac:spMkLst>
            <pc:docMk/>
            <pc:sldMk cId="3460212623" sldId="2147472061"/>
            <ac:spMk id="11" creationId="{5183B956-77FE-8611-C6D6-EDB4427070D7}"/>
          </ac:spMkLst>
        </pc:spChg>
        <pc:spChg chg="mod">
          <ac:chgData name="Richard Hayton" userId="5b1420f5-119f-4063-a1f0-383c152c7378" providerId="ADAL" clId="{EA6424DD-FD96-448F-BCA7-C4291C0537D0}" dt="2025-05-18T15:03:19.740" v="511" actId="403"/>
          <ac:spMkLst>
            <pc:docMk/>
            <pc:sldMk cId="3460212623" sldId="2147472061"/>
            <ac:spMk id="12" creationId="{742728C0-457D-5270-9CDB-3BDF87003B44}"/>
          </ac:spMkLst>
        </pc:spChg>
      </pc:sldChg>
      <pc:sldChg chg="addSp modSp mod">
        <pc:chgData name="Richard Hayton" userId="5b1420f5-119f-4063-a1f0-383c152c7378" providerId="ADAL" clId="{EA6424DD-FD96-448F-BCA7-C4291C0537D0}" dt="2025-05-18T14:54:00.352" v="296" actId="20577"/>
        <pc:sldMkLst>
          <pc:docMk/>
          <pc:sldMk cId="2760280623" sldId="2147472062"/>
        </pc:sldMkLst>
        <pc:spChg chg="mod">
          <ac:chgData name="Richard Hayton" userId="5b1420f5-119f-4063-a1f0-383c152c7378" providerId="ADAL" clId="{EA6424DD-FD96-448F-BCA7-C4291C0537D0}" dt="2025-05-18T14:53:43.050" v="292" actId="1076"/>
          <ac:spMkLst>
            <pc:docMk/>
            <pc:sldMk cId="2760280623" sldId="2147472062"/>
            <ac:spMk id="4" creationId="{0872ABE7-DAAD-F5C5-8522-7611ED1A343D}"/>
          </ac:spMkLst>
        </pc:spChg>
        <pc:spChg chg="mod">
          <ac:chgData name="Richard Hayton" userId="5b1420f5-119f-4063-a1f0-383c152c7378" providerId="ADAL" clId="{EA6424DD-FD96-448F-BCA7-C4291C0537D0}" dt="2025-05-18T14:53:50.539" v="293" actId="571"/>
          <ac:spMkLst>
            <pc:docMk/>
            <pc:sldMk cId="2760280623" sldId="2147472062"/>
            <ac:spMk id="6" creationId="{F40B5038-45EC-7C1C-D94A-4EC228332263}"/>
          </ac:spMkLst>
        </pc:spChg>
        <pc:spChg chg="mod">
          <ac:chgData name="Richard Hayton" userId="5b1420f5-119f-4063-a1f0-383c152c7378" providerId="ADAL" clId="{EA6424DD-FD96-448F-BCA7-C4291C0537D0}" dt="2025-05-18T14:53:50.539" v="293" actId="571"/>
          <ac:spMkLst>
            <pc:docMk/>
            <pc:sldMk cId="2760280623" sldId="2147472062"/>
            <ac:spMk id="8" creationId="{14CB5958-33D6-5D7D-4A21-C94978F3E5C7}"/>
          </ac:spMkLst>
        </pc:spChg>
        <pc:spChg chg="mod">
          <ac:chgData name="Richard Hayton" userId="5b1420f5-119f-4063-a1f0-383c152c7378" providerId="ADAL" clId="{EA6424DD-FD96-448F-BCA7-C4291C0537D0}" dt="2025-05-18T14:54:00.352" v="296" actId="20577"/>
          <ac:spMkLst>
            <pc:docMk/>
            <pc:sldMk cId="2760280623" sldId="2147472062"/>
            <ac:spMk id="9" creationId="{993A887F-A9F7-2C5B-2F33-B49E0533232C}"/>
          </ac:spMkLst>
        </pc:spChg>
        <pc:spChg chg="mod">
          <ac:chgData name="Richard Hayton" userId="5b1420f5-119f-4063-a1f0-383c152c7378" providerId="ADAL" clId="{EA6424DD-FD96-448F-BCA7-C4291C0537D0}" dt="2025-05-18T14:53:50.539" v="293" actId="571"/>
          <ac:spMkLst>
            <pc:docMk/>
            <pc:sldMk cId="2760280623" sldId="2147472062"/>
            <ac:spMk id="10" creationId="{30400063-D364-027F-1A5E-47CCDA6F4549}"/>
          </ac:spMkLst>
        </pc:spChg>
        <pc:grpChg chg="add mod">
          <ac:chgData name="Richard Hayton" userId="5b1420f5-119f-4063-a1f0-383c152c7378" providerId="ADAL" clId="{EA6424DD-FD96-448F-BCA7-C4291C0537D0}" dt="2025-05-18T14:53:50.539" v="293" actId="571"/>
          <ac:grpSpMkLst>
            <pc:docMk/>
            <pc:sldMk cId="2760280623" sldId="2147472062"/>
            <ac:grpSpMk id="3" creationId="{F4A18BF0-BD8C-2150-B021-0B8DB5C280C4}"/>
          </ac:grpSpMkLst>
        </pc:grpChg>
        <pc:grpChg chg="mod">
          <ac:chgData name="Richard Hayton" userId="5b1420f5-119f-4063-a1f0-383c152c7378" providerId="ADAL" clId="{EA6424DD-FD96-448F-BCA7-C4291C0537D0}" dt="2025-05-12T07:48:48.732" v="2" actId="1076"/>
          <ac:grpSpMkLst>
            <pc:docMk/>
            <pc:sldMk cId="2760280623" sldId="2147472062"/>
            <ac:grpSpMk id="50" creationId="{348E4CE0-91D6-431B-D436-E8FE0D995AC1}"/>
          </ac:grpSpMkLst>
        </pc:grpChg>
      </pc:sldChg>
      <pc:sldChg chg="addSp modSp mod">
        <pc:chgData name="Richard Hayton" userId="5b1420f5-119f-4063-a1f0-383c152c7378" providerId="ADAL" clId="{EA6424DD-FD96-448F-BCA7-C4291C0537D0}" dt="2025-05-18T14:56:54.607" v="372" actId="404"/>
        <pc:sldMkLst>
          <pc:docMk/>
          <pc:sldMk cId="2370696663" sldId="2147472063"/>
        </pc:sldMkLst>
        <pc:spChg chg="mod">
          <ac:chgData name="Richard Hayton" userId="5b1420f5-119f-4063-a1f0-383c152c7378" providerId="ADAL" clId="{EA6424DD-FD96-448F-BCA7-C4291C0537D0}" dt="2025-05-12T07:54:13.436" v="67" actId="1076"/>
          <ac:spMkLst>
            <pc:docMk/>
            <pc:sldMk cId="2370696663" sldId="2147472063"/>
            <ac:spMk id="2" creationId="{9BFA9597-2035-811D-7486-B3CF5CCA422A}"/>
          </ac:spMkLst>
        </pc:spChg>
        <pc:spChg chg="mod">
          <ac:chgData name="Richard Hayton" userId="5b1420f5-119f-4063-a1f0-383c152c7378" providerId="ADAL" clId="{EA6424DD-FD96-448F-BCA7-C4291C0537D0}" dt="2025-05-18T14:56:54.607" v="372" actId="404"/>
          <ac:spMkLst>
            <pc:docMk/>
            <pc:sldMk cId="2370696663" sldId="2147472063"/>
            <ac:spMk id="10" creationId="{8D306903-EF8B-7853-9B02-9E9F5C82CD80}"/>
          </ac:spMkLst>
        </pc:spChg>
        <pc:spChg chg="mod">
          <ac:chgData name="Richard Hayton" userId="5b1420f5-119f-4063-a1f0-383c152c7378" providerId="ADAL" clId="{EA6424DD-FD96-448F-BCA7-C4291C0537D0}" dt="2025-05-18T14:56:48.370" v="366" actId="403"/>
          <ac:spMkLst>
            <pc:docMk/>
            <pc:sldMk cId="2370696663" sldId="2147472063"/>
            <ac:spMk id="11" creationId="{6EBEED21-2B99-E45A-1167-B802307EA6A6}"/>
          </ac:spMkLst>
        </pc:spChg>
        <pc:spChg chg="mod">
          <ac:chgData name="Richard Hayton" userId="5b1420f5-119f-4063-a1f0-383c152c7378" providerId="ADAL" clId="{EA6424DD-FD96-448F-BCA7-C4291C0537D0}" dt="2025-05-18T14:56:44.213" v="361" actId="14100"/>
          <ac:spMkLst>
            <pc:docMk/>
            <pc:sldMk cId="2370696663" sldId="2147472063"/>
            <ac:spMk id="12" creationId="{4BE5A735-962A-8EDB-0681-8E6EED48F6C6}"/>
          </ac:spMkLst>
        </pc:spChg>
        <pc:spChg chg="mod">
          <ac:chgData name="Richard Hayton" userId="5b1420f5-119f-4063-a1f0-383c152c7378" providerId="ADAL" clId="{EA6424DD-FD96-448F-BCA7-C4291C0537D0}" dt="2025-05-12T07:49:27.540" v="5" actId="1076"/>
          <ac:spMkLst>
            <pc:docMk/>
            <pc:sldMk cId="2370696663" sldId="2147472063"/>
            <ac:spMk id="748" creationId="{43FCCF67-23BF-A18C-DF63-B1BB3F2B421F}"/>
          </ac:spMkLst>
        </pc:spChg>
      </pc:sldChg>
      <pc:sldChg chg="addSp delSp modSp mod">
        <pc:chgData name="Richard Hayton" userId="5b1420f5-119f-4063-a1f0-383c152c7378" providerId="ADAL" clId="{EA6424DD-FD96-448F-BCA7-C4291C0537D0}" dt="2025-05-18T14:59:28.402" v="430" actId="403"/>
        <pc:sldMkLst>
          <pc:docMk/>
          <pc:sldMk cId="642642507" sldId="2147472064"/>
        </pc:sldMkLst>
        <pc:spChg chg="mod">
          <ac:chgData name="Richard Hayton" userId="5b1420f5-119f-4063-a1f0-383c152c7378" providerId="ADAL" clId="{EA6424DD-FD96-448F-BCA7-C4291C0537D0}" dt="2025-05-18T14:59:28.402" v="430" actId="403"/>
          <ac:spMkLst>
            <pc:docMk/>
            <pc:sldMk cId="642642507" sldId="2147472064"/>
            <ac:spMk id="3" creationId="{7DEAE8AE-CBDA-EEB4-5534-58A99A55CBC0}"/>
          </ac:spMkLst>
        </pc:spChg>
        <pc:spChg chg="add mod">
          <ac:chgData name="Richard Hayton" userId="5b1420f5-119f-4063-a1f0-383c152c7378" providerId="ADAL" clId="{EA6424DD-FD96-448F-BCA7-C4291C0537D0}" dt="2025-05-12T07:50:36.987" v="15" actId="478"/>
          <ac:spMkLst>
            <pc:docMk/>
            <pc:sldMk cId="642642507" sldId="2147472064"/>
            <ac:spMk id="6" creationId="{E7016230-3E35-5DC3-43ED-4F051F6B8338}"/>
          </ac:spMkLst>
        </pc:spChg>
      </pc:sldChg>
      <pc:sldChg chg="addSp delSp modSp mod">
        <pc:chgData name="Richard Hayton" userId="5b1420f5-119f-4063-a1f0-383c152c7378" providerId="ADAL" clId="{EA6424DD-FD96-448F-BCA7-C4291C0537D0}" dt="2025-05-18T15:00:01.849" v="444" actId="404"/>
        <pc:sldMkLst>
          <pc:docMk/>
          <pc:sldMk cId="3606673086" sldId="2147472065"/>
        </pc:sldMkLst>
        <pc:spChg chg="mod">
          <ac:chgData name="Richard Hayton" userId="5b1420f5-119f-4063-a1f0-383c152c7378" providerId="ADAL" clId="{EA6424DD-FD96-448F-BCA7-C4291C0537D0}" dt="2025-05-18T15:00:01.849" v="444" actId="404"/>
          <ac:spMkLst>
            <pc:docMk/>
            <pc:sldMk cId="3606673086" sldId="2147472065"/>
            <ac:spMk id="3" creationId="{E3CADF61-450E-B01A-4F85-D721B051B184}"/>
          </ac:spMkLst>
        </pc:spChg>
      </pc:sldChg>
      <pc:sldChg chg="addSp delSp modSp mod ord">
        <pc:chgData name="Richard Hayton" userId="5b1420f5-119f-4063-a1f0-383c152c7378" providerId="ADAL" clId="{EA6424DD-FD96-448F-BCA7-C4291C0537D0}" dt="2025-05-18T14:58:57.286" v="422" actId="403"/>
        <pc:sldMkLst>
          <pc:docMk/>
          <pc:sldMk cId="3178625451" sldId="2147472066"/>
        </pc:sldMkLst>
        <pc:spChg chg="mod">
          <ac:chgData name="Richard Hayton" userId="5b1420f5-119f-4063-a1f0-383c152c7378" providerId="ADAL" clId="{EA6424DD-FD96-448F-BCA7-C4291C0537D0}" dt="2025-05-18T14:58:57.286" v="422" actId="403"/>
          <ac:spMkLst>
            <pc:docMk/>
            <pc:sldMk cId="3178625451" sldId="2147472066"/>
            <ac:spMk id="2" creationId="{6674A97D-34BF-F124-7345-D2E422A261E4}"/>
          </ac:spMkLst>
        </pc:spChg>
        <pc:spChg chg="mod">
          <ac:chgData name="Richard Hayton" userId="5b1420f5-119f-4063-a1f0-383c152c7378" providerId="ADAL" clId="{EA6424DD-FD96-448F-BCA7-C4291C0537D0}" dt="2025-05-12T07:50:21.285" v="12" actId="1076"/>
          <ac:spMkLst>
            <pc:docMk/>
            <pc:sldMk cId="3178625451" sldId="2147472066"/>
            <ac:spMk id="24" creationId="{FD503AE7-D463-7580-077D-CD4D0610C2AE}"/>
          </ac:spMkLst>
        </pc:spChg>
      </pc:sldChg>
      <pc:sldChg chg="addSp delSp modSp mod">
        <pc:chgData name="Richard Hayton" userId="5b1420f5-119f-4063-a1f0-383c152c7378" providerId="ADAL" clId="{EA6424DD-FD96-448F-BCA7-C4291C0537D0}" dt="2025-05-18T15:05:38.481" v="563" actId="1076"/>
        <pc:sldMkLst>
          <pc:docMk/>
          <pc:sldMk cId="701620255" sldId="2147472067"/>
        </pc:sldMkLst>
        <pc:spChg chg="mod">
          <ac:chgData name="Richard Hayton" userId="5b1420f5-119f-4063-a1f0-383c152c7378" providerId="ADAL" clId="{EA6424DD-FD96-448F-BCA7-C4291C0537D0}" dt="2025-05-18T15:04:37.572" v="540" actId="1036"/>
          <ac:spMkLst>
            <pc:docMk/>
            <pc:sldMk cId="701620255" sldId="2147472067"/>
            <ac:spMk id="4" creationId="{789E9DB5-D365-7C5B-4E6B-96417B255FC9}"/>
          </ac:spMkLst>
        </pc:spChg>
        <pc:spChg chg="mod">
          <ac:chgData name="Richard Hayton" userId="5b1420f5-119f-4063-a1f0-383c152c7378" providerId="ADAL" clId="{EA6424DD-FD96-448F-BCA7-C4291C0537D0}" dt="2025-05-18T15:05:38.481" v="563" actId="1076"/>
          <ac:spMkLst>
            <pc:docMk/>
            <pc:sldMk cId="701620255" sldId="2147472067"/>
            <ac:spMk id="5" creationId="{B59573EC-33C1-315E-0C1A-B020108A056C}"/>
          </ac:spMkLst>
        </pc:spChg>
        <pc:spChg chg="mod">
          <ac:chgData name="Richard Hayton" userId="5b1420f5-119f-4063-a1f0-383c152c7378" providerId="ADAL" clId="{EA6424DD-FD96-448F-BCA7-C4291C0537D0}" dt="2025-05-18T15:04:20.199" v="536" actId="14100"/>
          <ac:spMkLst>
            <pc:docMk/>
            <pc:sldMk cId="701620255" sldId="2147472067"/>
            <ac:spMk id="10" creationId="{1CAB7597-8C43-8CE7-4BEC-23DA9790DD53}"/>
          </ac:spMkLst>
        </pc:spChg>
        <pc:spChg chg="mod">
          <ac:chgData name="Richard Hayton" userId="5b1420f5-119f-4063-a1f0-383c152c7378" providerId="ADAL" clId="{EA6424DD-FD96-448F-BCA7-C4291C0537D0}" dt="2025-05-18T15:05:36.135" v="562" actId="1038"/>
          <ac:spMkLst>
            <pc:docMk/>
            <pc:sldMk cId="701620255" sldId="2147472067"/>
            <ac:spMk id="53" creationId="{5A04E56D-446E-E26F-19AA-FF10D54C0809}"/>
          </ac:spMkLst>
        </pc:spChg>
        <pc:spChg chg="mod">
          <ac:chgData name="Richard Hayton" userId="5b1420f5-119f-4063-a1f0-383c152c7378" providerId="ADAL" clId="{EA6424DD-FD96-448F-BCA7-C4291C0537D0}" dt="2025-05-18T15:05:36.135" v="562" actId="1038"/>
          <ac:spMkLst>
            <pc:docMk/>
            <pc:sldMk cId="701620255" sldId="2147472067"/>
            <ac:spMk id="54" creationId="{B3713428-08D1-20FA-5806-3AA11BBC986D}"/>
          </ac:spMkLst>
        </pc:spChg>
      </pc:sldChg>
      <pc:sldChg chg="modSp mod">
        <pc:chgData name="Richard Hayton" userId="5b1420f5-119f-4063-a1f0-383c152c7378" providerId="ADAL" clId="{EA6424DD-FD96-448F-BCA7-C4291C0537D0}" dt="2025-05-18T14:51:37.414" v="260" actId="403"/>
        <pc:sldMkLst>
          <pc:docMk/>
          <pc:sldMk cId="1911734497" sldId="2147472068"/>
        </pc:sldMkLst>
        <pc:spChg chg="mod">
          <ac:chgData name="Richard Hayton" userId="5b1420f5-119f-4063-a1f0-383c152c7378" providerId="ADAL" clId="{EA6424DD-FD96-448F-BCA7-C4291C0537D0}" dt="2025-05-18T14:51:37.414" v="260" actId="403"/>
          <ac:spMkLst>
            <pc:docMk/>
            <pc:sldMk cId="1911734497" sldId="2147472068"/>
            <ac:spMk id="2" creationId="{A307F428-9F16-4D6C-AC8C-A19F0E259280}"/>
          </ac:spMkLst>
        </pc:spChg>
      </pc:sldChg>
      <pc:sldChg chg="addSp modSp mod">
        <pc:chgData name="Richard Hayton" userId="5b1420f5-119f-4063-a1f0-383c152c7378" providerId="ADAL" clId="{EA6424DD-FD96-448F-BCA7-C4291C0537D0}" dt="2025-05-18T15:05:28.296" v="558" actId="1038"/>
        <pc:sldMkLst>
          <pc:docMk/>
          <pc:sldMk cId="1307475662" sldId="2147472069"/>
        </pc:sldMkLst>
        <pc:spChg chg="mod">
          <ac:chgData name="Richard Hayton" userId="5b1420f5-119f-4063-a1f0-383c152c7378" providerId="ADAL" clId="{EA6424DD-FD96-448F-BCA7-C4291C0537D0}" dt="2025-05-18T15:05:20.132" v="556" actId="1076"/>
          <ac:spMkLst>
            <pc:docMk/>
            <pc:sldMk cId="1307475662" sldId="2147472069"/>
            <ac:spMk id="6" creationId="{EA5EAA0F-9BCB-956B-DC07-BE9D04E0A5B6}"/>
          </ac:spMkLst>
        </pc:spChg>
        <pc:spChg chg="mod">
          <ac:chgData name="Richard Hayton" userId="5b1420f5-119f-4063-a1f0-383c152c7378" providerId="ADAL" clId="{EA6424DD-FD96-448F-BCA7-C4291C0537D0}" dt="2025-05-18T15:04:52.887" v="547" actId="14100"/>
          <ac:spMkLst>
            <pc:docMk/>
            <pc:sldMk cId="1307475662" sldId="2147472069"/>
            <ac:spMk id="9" creationId="{8CF7AB41-EF81-A077-B7EE-973D46916E79}"/>
          </ac:spMkLst>
        </pc:spChg>
        <pc:spChg chg="mod">
          <ac:chgData name="Richard Hayton" userId="5b1420f5-119f-4063-a1f0-383c152c7378" providerId="ADAL" clId="{EA6424DD-FD96-448F-BCA7-C4291C0537D0}" dt="2025-05-18T15:05:28.296" v="558" actId="1038"/>
          <ac:spMkLst>
            <pc:docMk/>
            <pc:sldMk cId="1307475662" sldId="2147472069"/>
            <ac:spMk id="25" creationId="{19AFB3F9-6CC4-FBA8-F68D-47BE37E7E557}"/>
          </ac:spMkLst>
        </pc:spChg>
        <pc:spChg chg="mod">
          <ac:chgData name="Richard Hayton" userId="5b1420f5-119f-4063-a1f0-383c152c7378" providerId="ADAL" clId="{EA6424DD-FD96-448F-BCA7-C4291C0537D0}" dt="2025-05-18T15:05:28.296" v="558" actId="1038"/>
          <ac:spMkLst>
            <pc:docMk/>
            <pc:sldMk cId="1307475662" sldId="2147472069"/>
            <ac:spMk id="26" creationId="{581A3D84-ED7E-AC59-6FA8-F39D34578884}"/>
          </ac:spMkLst>
        </pc:spChg>
        <pc:spChg chg="mod">
          <ac:chgData name="Richard Hayton" userId="5b1420f5-119f-4063-a1f0-383c152c7378" providerId="ADAL" clId="{EA6424DD-FD96-448F-BCA7-C4291C0537D0}" dt="2025-05-18T15:05:28.296" v="558" actId="1038"/>
          <ac:spMkLst>
            <pc:docMk/>
            <pc:sldMk cId="1307475662" sldId="2147472069"/>
            <ac:spMk id="27" creationId="{1A118DD9-1EAF-1D2D-DC39-7BB5F1D9E403}"/>
          </ac:spMkLst>
        </pc:spChg>
        <pc:spChg chg="mod">
          <ac:chgData name="Richard Hayton" userId="5b1420f5-119f-4063-a1f0-383c152c7378" providerId="ADAL" clId="{EA6424DD-FD96-448F-BCA7-C4291C0537D0}" dt="2025-05-18T15:05:28.296" v="558" actId="1038"/>
          <ac:spMkLst>
            <pc:docMk/>
            <pc:sldMk cId="1307475662" sldId="2147472069"/>
            <ac:spMk id="29" creationId="{849DAC5D-277C-1574-B0C9-282389580D23}"/>
          </ac:spMkLst>
        </pc:spChg>
        <pc:spChg chg="mod">
          <ac:chgData name="Richard Hayton" userId="5b1420f5-119f-4063-a1f0-383c152c7378" providerId="ADAL" clId="{EA6424DD-FD96-448F-BCA7-C4291C0537D0}" dt="2025-05-18T15:05:15.916" v="555" actId="14100"/>
          <ac:spMkLst>
            <pc:docMk/>
            <pc:sldMk cId="1307475662" sldId="2147472069"/>
            <ac:spMk id="30" creationId="{BBAABEE3-89E8-C7BA-8BE2-5704F36AE773}"/>
          </ac:spMkLst>
        </pc:spChg>
      </pc:sldChg>
      <pc:sldChg chg="addSp modSp mod">
        <pc:chgData name="Richard Hayton" userId="5b1420f5-119f-4063-a1f0-383c152c7378" providerId="ADAL" clId="{EA6424DD-FD96-448F-BCA7-C4291C0537D0}" dt="2025-05-18T15:06:15.384" v="577" actId="1037"/>
        <pc:sldMkLst>
          <pc:docMk/>
          <pc:sldMk cId="2293136366" sldId="2147472070"/>
        </pc:sldMkLst>
        <pc:spChg chg="mod">
          <ac:chgData name="Richard Hayton" userId="5b1420f5-119f-4063-a1f0-383c152c7378" providerId="ADAL" clId="{EA6424DD-FD96-448F-BCA7-C4291C0537D0}" dt="2025-05-18T15:06:05.397" v="573" actId="14100"/>
          <ac:spMkLst>
            <pc:docMk/>
            <pc:sldMk cId="2293136366" sldId="2147472070"/>
            <ac:spMk id="12" creationId="{FA0B18F3-1C60-AD17-BA28-3889DC0208CB}"/>
          </ac:spMkLst>
        </pc:spChg>
        <pc:spChg chg="mod">
          <ac:chgData name="Richard Hayton" userId="5b1420f5-119f-4063-a1f0-383c152c7378" providerId="ADAL" clId="{EA6424DD-FD96-448F-BCA7-C4291C0537D0}" dt="2025-05-18T15:05:48.982" v="567" actId="403"/>
          <ac:spMkLst>
            <pc:docMk/>
            <pc:sldMk cId="2293136366" sldId="2147472070"/>
            <ac:spMk id="14" creationId="{E2A38CE5-30A5-138A-F045-59A0910A3798}"/>
          </ac:spMkLst>
        </pc:spChg>
        <pc:spChg chg="mod">
          <ac:chgData name="Richard Hayton" userId="5b1420f5-119f-4063-a1f0-383c152c7378" providerId="ADAL" clId="{EA6424DD-FD96-448F-BCA7-C4291C0537D0}" dt="2025-05-18T15:06:15.384" v="577" actId="1037"/>
          <ac:spMkLst>
            <pc:docMk/>
            <pc:sldMk cId="2293136366" sldId="2147472070"/>
            <ac:spMk id="41" creationId="{054F4FDC-CC42-35A0-0243-B52CB0601CF6}"/>
          </ac:spMkLst>
        </pc:spChg>
        <pc:spChg chg="mod">
          <ac:chgData name="Richard Hayton" userId="5b1420f5-119f-4063-a1f0-383c152c7378" providerId="ADAL" clId="{EA6424DD-FD96-448F-BCA7-C4291C0537D0}" dt="2025-05-18T15:06:15.384" v="577" actId="1037"/>
          <ac:spMkLst>
            <pc:docMk/>
            <pc:sldMk cId="2293136366" sldId="2147472070"/>
            <ac:spMk id="42" creationId="{AE371537-09C1-FEAD-7C40-AF5F4FF33C0A}"/>
          </ac:spMkLst>
        </pc:spChg>
      </pc:sldChg>
      <pc:sldChg chg="addSp modSp mod">
        <pc:chgData name="Richard Hayton" userId="5b1420f5-119f-4063-a1f0-383c152c7378" providerId="ADAL" clId="{EA6424DD-FD96-448F-BCA7-C4291C0537D0}" dt="2025-05-18T14:54:38.421" v="312" actId="14100"/>
        <pc:sldMkLst>
          <pc:docMk/>
          <pc:sldMk cId="1366074574" sldId="2147472071"/>
        </pc:sldMkLst>
        <pc:spChg chg="mod">
          <ac:chgData name="Richard Hayton" userId="5b1420f5-119f-4063-a1f0-383c152c7378" providerId="ADAL" clId="{EA6424DD-FD96-448F-BCA7-C4291C0537D0}" dt="2025-05-18T14:54:38.421" v="312" actId="14100"/>
          <ac:spMkLst>
            <pc:docMk/>
            <pc:sldMk cId="1366074574" sldId="2147472071"/>
            <ac:spMk id="5" creationId="{E4BB727F-9D26-F6F4-07E5-E538EF40A65B}"/>
          </ac:spMkLst>
        </pc:spChg>
        <pc:spChg chg="mod">
          <ac:chgData name="Richard Hayton" userId="5b1420f5-119f-4063-a1f0-383c152c7378" providerId="ADAL" clId="{EA6424DD-FD96-448F-BCA7-C4291C0537D0}" dt="2025-05-18T14:54:29.785" v="306" actId="14100"/>
          <ac:spMkLst>
            <pc:docMk/>
            <pc:sldMk cId="1366074574" sldId="2147472071"/>
            <ac:spMk id="6" creationId="{4F8C0CA9-E523-1DFB-E15B-BC539E433168}"/>
          </ac:spMkLst>
        </pc:spChg>
      </pc:sldChg>
      <pc:sldChg chg="addSp delSp modSp mod">
        <pc:chgData name="Richard Hayton" userId="5b1420f5-119f-4063-a1f0-383c152c7378" providerId="ADAL" clId="{EA6424DD-FD96-448F-BCA7-C4291C0537D0}" dt="2025-05-18T15:06:41.124" v="587" actId="14100"/>
        <pc:sldMkLst>
          <pc:docMk/>
          <pc:sldMk cId="3317349976" sldId="2147472072"/>
        </pc:sldMkLst>
        <pc:spChg chg="mod">
          <ac:chgData name="Richard Hayton" userId="5b1420f5-119f-4063-a1f0-383c152c7378" providerId="ADAL" clId="{EA6424DD-FD96-448F-BCA7-C4291C0537D0}" dt="2025-05-18T15:06:41.124" v="587" actId="14100"/>
          <ac:spMkLst>
            <pc:docMk/>
            <pc:sldMk cId="3317349976" sldId="2147472072"/>
            <ac:spMk id="2" creationId="{7D4348FA-699A-9E00-4E87-2F14AE99DA63}"/>
          </ac:spMkLst>
        </pc:spChg>
        <pc:spChg chg="mod">
          <ac:chgData name="Richard Hayton" userId="5b1420f5-119f-4063-a1f0-383c152c7378" providerId="ADAL" clId="{EA6424DD-FD96-448F-BCA7-C4291C0537D0}" dt="2025-05-12T07:51:57.115" v="36" actId="1076"/>
          <ac:spMkLst>
            <pc:docMk/>
            <pc:sldMk cId="3317349976" sldId="2147472072"/>
            <ac:spMk id="3" creationId="{6A65B7A4-A900-246D-468F-9041AD41F101}"/>
          </ac:spMkLst>
        </pc:spChg>
      </pc:sldChg>
      <pc:sldChg chg="addSp delSp modSp add mod">
        <pc:chgData name="Richard Hayton" userId="5b1420f5-119f-4063-a1f0-383c152c7378" providerId="ADAL" clId="{EA6424DD-FD96-448F-BCA7-C4291C0537D0}" dt="2025-05-18T14:58:48.687" v="418" actId="403"/>
        <pc:sldMkLst>
          <pc:docMk/>
          <pc:sldMk cId="1659616570" sldId="2147472073"/>
        </pc:sldMkLst>
        <pc:spChg chg="mod">
          <ac:chgData name="Richard Hayton" userId="5b1420f5-119f-4063-a1f0-383c152c7378" providerId="ADAL" clId="{EA6424DD-FD96-448F-BCA7-C4291C0537D0}" dt="2025-05-18T14:58:48.687" v="418" actId="403"/>
          <ac:spMkLst>
            <pc:docMk/>
            <pc:sldMk cId="1659616570" sldId="2147472073"/>
            <ac:spMk id="3" creationId="{4BABFE90-BA92-DAE4-9FB8-CF39614FB96A}"/>
          </ac:spMkLst>
        </pc:spChg>
      </pc:sldChg>
      <pc:sldChg chg="addSp delSp modSp add mod">
        <pc:chgData name="Richard Hayton" userId="5b1420f5-119f-4063-a1f0-383c152c7378" providerId="ADAL" clId="{EA6424DD-FD96-448F-BCA7-C4291C0537D0}" dt="2025-05-18T14:59:54.328" v="438" actId="478"/>
        <pc:sldMkLst>
          <pc:docMk/>
          <pc:sldMk cId="425655844" sldId="2147472074"/>
        </pc:sldMkLst>
        <pc:spChg chg="mod">
          <ac:chgData name="Richard Hayton" userId="5b1420f5-119f-4063-a1f0-383c152c7378" providerId="ADAL" clId="{EA6424DD-FD96-448F-BCA7-C4291C0537D0}" dt="2025-05-18T14:59:46.675" v="437" actId="14100"/>
          <ac:spMkLst>
            <pc:docMk/>
            <pc:sldMk cId="425655844" sldId="2147472074"/>
            <ac:spMk id="2" creationId="{46EE4BA5-2306-A2A5-92FC-EFF228B93D7A}"/>
          </ac:spMkLst>
        </pc:spChg>
        <pc:spChg chg="mod">
          <ac:chgData name="Richard Hayton" userId="5b1420f5-119f-4063-a1f0-383c152c7378" providerId="ADAL" clId="{EA6424DD-FD96-448F-BCA7-C4291C0537D0}" dt="2025-05-12T07:50:53.600" v="20" actId="1076"/>
          <ac:spMkLst>
            <pc:docMk/>
            <pc:sldMk cId="425655844" sldId="2147472074"/>
            <ac:spMk id="3" creationId="{BFBF1DDE-9743-98FC-4803-C87AB4D12326}"/>
          </ac:spMkLst>
        </pc:spChg>
        <pc:spChg chg="del">
          <ac:chgData name="Richard Hayton" userId="5b1420f5-119f-4063-a1f0-383c152c7378" providerId="ADAL" clId="{EA6424DD-FD96-448F-BCA7-C4291C0537D0}" dt="2025-05-18T14:59:54.328" v="438" actId="478"/>
          <ac:spMkLst>
            <pc:docMk/>
            <pc:sldMk cId="425655844" sldId="2147472074"/>
            <ac:spMk id="25" creationId="{64D08203-08B9-2436-D265-F9C6CCDD4877}"/>
          </ac:spMkLst>
        </pc:spChg>
        <pc:grpChg chg="mod">
          <ac:chgData name="Richard Hayton" userId="5b1420f5-119f-4063-a1f0-383c152c7378" providerId="ADAL" clId="{EA6424DD-FD96-448F-BCA7-C4291C0537D0}" dt="2025-05-12T07:50:48.849" v="18" actId="1076"/>
          <ac:grpSpMkLst>
            <pc:docMk/>
            <pc:sldMk cId="425655844" sldId="2147472074"/>
            <ac:grpSpMk id="13" creationId="{8B6CC39E-8835-0057-D680-CE523AA5C059}"/>
          </ac:grpSpMkLst>
        </pc:grpChg>
      </pc:sldChg>
      <pc:sldChg chg="addSp delSp modSp add mod">
        <pc:chgData name="Richard Hayton" userId="5b1420f5-119f-4063-a1f0-383c152c7378" providerId="ADAL" clId="{EA6424DD-FD96-448F-BCA7-C4291C0537D0}" dt="2025-05-18T15:00:14.550" v="449" actId="478"/>
        <pc:sldMkLst>
          <pc:docMk/>
          <pc:sldMk cId="1573815452" sldId="2147472075"/>
        </pc:sldMkLst>
        <pc:spChg chg="mod">
          <ac:chgData name="Richard Hayton" userId="5b1420f5-119f-4063-a1f0-383c152c7378" providerId="ADAL" clId="{EA6424DD-FD96-448F-BCA7-C4291C0537D0}" dt="2025-05-18T15:00:12.217" v="448" actId="403"/>
          <ac:spMkLst>
            <pc:docMk/>
            <pc:sldMk cId="1573815452" sldId="2147472075"/>
            <ac:spMk id="2" creationId="{F4C2AC8C-BAFD-2239-1E6B-FD211095D0B7}"/>
          </ac:spMkLst>
        </pc:spChg>
        <pc:spChg chg="mod">
          <ac:chgData name="Richard Hayton" userId="5b1420f5-119f-4063-a1f0-383c152c7378" providerId="ADAL" clId="{EA6424DD-FD96-448F-BCA7-C4291C0537D0}" dt="2025-05-12T07:51:19.444" v="26" actId="1076"/>
          <ac:spMkLst>
            <pc:docMk/>
            <pc:sldMk cId="1573815452" sldId="2147472075"/>
            <ac:spMk id="3" creationId="{E7BC0B5E-4618-F642-9ED2-DC4B1073FE63}"/>
          </ac:spMkLst>
        </pc:spChg>
        <pc:spChg chg="del">
          <ac:chgData name="Richard Hayton" userId="5b1420f5-119f-4063-a1f0-383c152c7378" providerId="ADAL" clId="{EA6424DD-FD96-448F-BCA7-C4291C0537D0}" dt="2025-05-18T15:00:14.550" v="449" actId="478"/>
          <ac:spMkLst>
            <pc:docMk/>
            <pc:sldMk cId="1573815452" sldId="2147472075"/>
            <ac:spMk id="6" creationId="{9B992D16-4D82-DD52-B232-6EF53D26889F}"/>
          </ac:spMkLst>
        </pc:spChg>
        <pc:spChg chg="mod">
          <ac:chgData name="Richard Hayton" userId="5b1420f5-119f-4063-a1f0-383c152c7378" providerId="ADAL" clId="{EA6424DD-FD96-448F-BCA7-C4291C0537D0}" dt="2025-05-12T07:51:23.059" v="27" actId="1076"/>
          <ac:spMkLst>
            <pc:docMk/>
            <pc:sldMk cId="1573815452" sldId="2147472075"/>
            <ac:spMk id="20" creationId="{E1EF460B-4611-7C47-BDE0-EDC2EF5CC7E2}"/>
          </ac:spMkLst>
        </pc:spChg>
        <pc:grpChg chg="mod">
          <ac:chgData name="Richard Hayton" userId="5b1420f5-119f-4063-a1f0-383c152c7378" providerId="ADAL" clId="{EA6424DD-FD96-448F-BCA7-C4291C0537D0}" dt="2025-05-12T07:51:23.059" v="27" actId="1076"/>
          <ac:grpSpMkLst>
            <pc:docMk/>
            <pc:sldMk cId="1573815452" sldId="2147472075"/>
            <ac:grpSpMk id="35" creationId="{F10ECBE2-4DD7-81D3-E4BD-805325402BE1}"/>
          </ac:grpSpMkLst>
        </pc:grpChg>
      </pc:sldChg>
      <pc:sldChg chg="addSp delSp modSp add mod ord">
        <pc:chgData name="Richard Hayton" userId="5b1420f5-119f-4063-a1f0-383c152c7378" providerId="ADAL" clId="{EA6424DD-FD96-448F-BCA7-C4291C0537D0}" dt="2025-05-18T15:06:29.905" v="582" actId="478"/>
        <pc:sldMkLst>
          <pc:docMk/>
          <pc:sldMk cId="4260813250" sldId="2147472076"/>
        </pc:sldMkLst>
        <pc:spChg chg="mod">
          <ac:chgData name="Richard Hayton" userId="5b1420f5-119f-4063-a1f0-383c152c7378" providerId="ADAL" clId="{EA6424DD-FD96-448F-BCA7-C4291C0537D0}" dt="2025-05-18T15:06:23.754" v="581" actId="403"/>
          <ac:spMkLst>
            <pc:docMk/>
            <pc:sldMk cId="4260813250" sldId="2147472076"/>
            <ac:spMk id="3" creationId="{058DFE90-F037-62A1-A152-15D95075DC03}"/>
          </ac:spMkLst>
        </pc:spChg>
        <pc:spChg chg="add del mod">
          <ac:chgData name="Richard Hayton" userId="5b1420f5-119f-4063-a1f0-383c152c7378" providerId="ADAL" clId="{EA6424DD-FD96-448F-BCA7-C4291C0537D0}" dt="2025-05-18T15:06:29.905" v="582" actId="478"/>
          <ac:spMkLst>
            <pc:docMk/>
            <pc:sldMk cId="4260813250" sldId="2147472076"/>
            <ac:spMk id="7" creationId="{A09B41FD-8980-6E0D-6C1F-F70198463BAD}"/>
          </ac:spMkLst>
        </pc:spChg>
      </pc:sldChg>
    </pc:docChg>
  </pc:docChgLst>
  <pc:docChgLst>
    <pc:chgData name="Kenji Takahashi" userId="abbcc91e-361b-47eb-9205-b7294dff3f0e" providerId="ADAL" clId="{2023E9EF-2443-0442-BF37-36C270FD65EC}"/>
    <pc:docChg chg="undo custSel modSld">
      <pc:chgData name="Kenji Takahashi" userId="abbcc91e-361b-47eb-9205-b7294dff3f0e" providerId="ADAL" clId="{2023E9EF-2443-0442-BF37-36C270FD65EC}" dt="2025-05-14T10:13:26.968" v="93"/>
      <pc:docMkLst>
        <pc:docMk/>
      </pc:docMkLst>
      <pc:sldChg chg="addSp delSp modSp mod">
        <pc:chgData name="Kenji Takahashi" userId="abbcc91e-361b-47eb-9205-b7294dff3f0e" providerId="ADAL" clId="{2023E9EF-2443-0442-BF37-36C270FD65EC}" dt="2025-05-14T10:09:23.105" v="39" actId="478"/>
        <pc:sldMkLst>
          <pc:docMk/>
          <pc:sldMk cId="1964229626" sldId="2147472036"/>
        </pc:sldMkLst>
        <pc:spChg chg="add mod">
          <ac:chgData name="Kenji Takahashi" userId="abbcc91e-361b-47eb-9205-b7294dff3f0e" providerId="ADAL" clId="{2023E9EF-2443-0442-BF37-36C270FD65EC}" dt="2025-05-14T10:09:19.511" v="38"/>
          <ac:spMkLst>
            <pc:docMk/>
            <pc:sldMk cId="1964229626" sldId="2147472036"/>
            <ac:spMk id="3" creationId="{12DB8406-2267-0599-DCD3-5DE9F1C8E2F3}"/>
          </ac:spMkLst>
        </pc:spChg>
        <pc:spChg chg="add mod">
          <ac:chgData name="Kenji Takahashi" userId="abbcc91e-361b-47eb-9205-b7294dff3f0e" providerId="ADAL" clId="{2023E9EF-2443-0442-BF37-36C270FD65EC}" dt="2025-05-14T10:09:19.511" v="38"/>
          <ac:spMkLst>
            <pc:docMk/>
            <pc:sldMk cId="1964229626" sldId="2147472036"/>
            <ac:spMk id="8" creationId="{05D4D5D0-CC2B-EC7F-DA13-26580DC6C1DE}"/>
          </ac:spMkLst>
        </pc:spChg>
        <pc:spChg chg="add mod">
          <ac:chgData name="Kenji Takahashi" userId="abbcc91e-361b-47eb-9205-b7294dff3f0e" providerId="ADAL" clId="{2023E9EF-2443-0442-BF37-36C270FD65EC}" dt="2025-05-14T10:09:19.511" v="38"/>
          <ac:spMkLst>
            <pc:docMk/>
            <pc:sldMk cId="1964229626" sldId="2147472036"/>
            <ac:spMk id="9" creationId="{59079457-7BFE-E80F-EBD8-E9EF6590F630}"/>
          </ac:spMkLst>
        </pc:spChg>
      </pc:sldChg>
      <pc:sldChg chg="addSp delSp modSp mod">
        <pc:chgData name="Kenji Takahashi" userId="abbcc91e-361b-47eb-9205-b7294dff3f0e" providerId="ADAL" clId="{2023E9EF-2443-0442-BF37-36C270FD65EC}" dt="2025-05-14T10:10:17.059" v="43" actId="478"/>
        <pc:sldMkLst>
          <pc:docMk/>
          <pc:sldMk cId="3098953864" sldId="2147472046"/>
        </pc:sldMkLst>
        <pc:spChg chg="add mod">
          <ac:chgData name="Kenji Takahashi" userId="abbcc91e-361b-47eb-9205-b7294dff3f0e" providerId="ADAL" clId="{2023E9EF-2443-0442-BF37-36C270FD65EC}" dt="2025-05-14T10:10:14.407" v="42"/>
          <ac:spMkLst>
            <pc:docMk/>
            <pc:sldMk cId="3098953864" sldId="2147472046"/>
            <ac:spMk id="3" creationId="{532F7AAF-393F-F2A7-7265-DAAF78518576}"/>
          </ac:spMkLst>
        </pc:spChg>
        <pc:spChg chg="add mod">
          <ac:chgData name="Kenji Takahashi" userId="abbcc91e-361b-47eb-9205-b7294dff3f0e" providerId="ADAL" clId="{2023E9EF-2443-0442-BF37-36C270FD65EC}" dt="2025-05-14T10:10:14.407" v="42"/>
          <ac:spMkLst>
            <pc:docMk/>
            <pc:sldMk cId="3098953864" sldId="2147472046"/>
            <ac:spMk id="6" creationId="{D52B0C92-D1DE-4C11-279F-5C2FF4C67081}"/>
          </ac:spMkLst>
        </pc:spChg>
      </pc:sldChg>
      <pc:sldChg chg="addSp delSp modSp mod">
        <pc:chgData name="Kenji Takahashi" userId="abbcc91e-361b-47eb-9205-b7294dff3f0e" providerId="ADAL" clId="{2023E9EF-2443-0442-BF37-36C270FD65EC}" dt="2025-05-14T10:10:48.627" v="51"/>
        <pc:sldMkLst>
          <pc:docMk/>
          <pc:sldMk cId="3427961338" sldId="2147472047"/>
        </pc:sldMkLst>
        <pc:spChg chg="add mod">
          <ac:chgData name="Kenji Takahashi" userId="abbcc91e-361b-47eb-9205-b7294dff3f0e" providerId="ADAL" clId="{2023E9EF-2443-0442-BF37-36C270FD65EC}" dt="2025-05-14T10:10:48.627" v="51"/>
          <ac:spMkLst>
            <pc:docMk/>
            <pc:sldMk cId="3427961338" sldId="2147472047"/>
            <ac:spMk id="12" creationId="{AF3B5C3A-BD0B-D33F-8D25-69963C229D7B}"/>
          </ac:spMkLst>
        </pc:spChg>
        <pc:spChg chg="add mod">
          <ac:chgData name="Kenji Takahashi" userId="abbcc91e-361b-47eb-9205-b7294dff3f0e" providerId="ADAL" clId="{2023E9EF-2443-0442-BF37-36C270FD65EC}" dt="2025-05-14T10:10:48.627" v="51"/>
          <ac:spMkLst>
            <pc:docMk/>
            <pc:sldMk cId="3427961338" sldId="2147472047"/>
            <ac:spMk id="13" creationId="{4E653464-CB5C-00B6-D255-1724A38F73A0}"/>
          </ac:spMkLst>
        </pc:spChg>
        <pc:spChg chg="add mod">
          <ac:chgData name="Kenji Takahashi" userId="abbcc91e-361b-47eb-9205-b7294dff3f0e" providerId="ADAL" clId="{2023E9EF-2443-0442-BF37-36C270FD65EC}" dt="2025-05-14T10:10:48.627" v="51"/>
          <ac:spMkLst>
            <pc:docMk/>
            <pc:sldMk cId="3427961338" sldId="2147472047"/>
            <ac:spMk id="14" creationId="{9279D776-C0CB-270C-DEDF-849A888FE2E1}"/>
          </ac:spMkLst>
        </pc:spChg>
        <pc:spChg chg="add mod">
          <ac:chgData name="Kenji Takahashi" userId="abbcc91e-361b-47eb-9205-b7294dff3f0e" providerId="ADAL" clId="{2023E9EF-2443-0442-BF37-36C270FD65EC}" dt="2025-05-14T10:10:48.627" v="51"/>
          <ac:spMkLst>
            <pc:docMk/>
            <pc:sldMk cId="3427961338" sldId="2147472047"/>
            <ac:spMk id="15" creationId="{0D17AC15-01E3-0C4E-B731-5EBA7DEB7658}"/>
          </ac:spMkLst>
        </pc:spChg>
        <pc:spChg chg="add mod">
          <ac:chgData name="Kenji Takahashi" userId="abbcc91e-361b-47eb-9205-b7294dff3f0e" providerId="ADAL" clId="{2023E9EF-2443-0442-BF37-36C270FD65EC}" dt="2025-05-14T10:10:48.627" v="51"/>
          <ac:spMkLst>
            <pc:docMk/>
            <pc:sldMk cId="3427961338" sldId="2147472047"/>
            <ac:spMk id="16" creationId="{11823708-4BFB-92D3-FC9D-29C45F89D17F}"/>
          </ac:spMkLst>
        </pc:spChg>
        <pc:spChg chg="add mod">
          <ac:chgData name="Kenji Takahashi" userId="abbcc91e-361b-47eb-9205-b7294dff3f0e" providerId="ADAL" clId="{2023E9EF-2443-0442-BF37-36C270FD65EC}" dt="2025-05-14T10:10:48.627" v="51"/>
          <ac:spMkLst>
            <pc:docMk/>
            <pc:sldMk cId="3427961338" sldId="2147472047"/>
            <ac:spMk id="17" creationId="{422421D0-8A7F-7C8A-50C3-FAB41D245320}"/>
          </ac:spMkLst>
        </pc:spChg>
        <pc:spChg chg="add mod">
          <ac:chgData name="Kenji Takahashi" userId="abbcc91e-361b-47eb-9205-b7294dff3f0e" providerId="ADAL" clId="{2023E9EF-2443-0442-BF37-36C270FD65EC}" dt="2025-05-14T10:10:48.627" v="51"/>
          <ac:spMkLst>
            <pc:docMk/>
            <pc:sldMk cId="3427961338" sldId="2147472047"/>
            <ac:spMk id="24" creationId="{D41B7510-4659-B722-9C65-1BD6C32E2B9B}"/>
          </ac:spMkLst>
        </pc:spChg>
      </pc:sldChg>
      <pc:sldChg chg="addSp delSp modSp mod">
        <pc:chgData name="Kenji Takahashi" userId="abbcc91e-361b-47eb-9205-b7294dff3f0e" providerId="ADAL" clId="{2023E9EF-2443-0442-BF37-36C270FD65EC}" dt="2025-05-14T10:11:37.697" v="74" actId="1076"/>
        <pc:sldMkLst>
          <pc:docMk/>
          <pc:sldMk cId="1012521321" sldId="2147472048"/>
        </pc:sldMkLst>
        <pc:spChg chg="add mod">
          <ac:chgData name="Kenji Takahashi" userId="abbcc91e-361b-47eb-9205-b7294dff3f0e" providerId="ADAL" clId="{2023E9EF-2443-0442-BF37-36C270FD65EC}" dt="2025-05-14T10:11:17.239" v="57"/>
          <ac:spMkLst>
            <pc:docMk/>
            <pc:sldMk cId="1012521321" sldId="2147472048"/>
            <ac:spMk id="13" creationId="{CD73B563-EA0B-7CE7-6B9C-9D1E2F5129E3}"/>
          </ac:spMkLst>
        </pc:spChg>
        <pc:spChg chg="add mod">
          <ac:chgData name="Kenji Takahashi" userId="abbcc91e-361b-47eb-9205-b7294dff3f0e" providerId="ADAL" clId="{2023E9EF-2443-0442-BF37-36C270FD65EC}" dt="2025-05-14T10:11:17.239" v="57"/>
          <ac:spMkLst>
            <pc:docMk/>
            <pc:sldMk cId="1012521321" sldId="2147472048"/>
            <ac:spMk id="14" creationId="{DC70085D-2D8E-D972-7D94-1170CC912B39}"/>
          </ac:spMkLst>
        </pc:spChg>
        <pc:spChg chg="add mod">
          <ac:chgData name="Kenji Takahashi" userId="abbcc91e-361b-47eb-9205-b7294dff3f0e" providerId="ADAL" clId="{2023E9EF-2443-0442-BF37-36C270FD65EC}" dt="2025-05-14T10:11:17.239" v="57"/>
          <ac:spMkLst>
            <pc:docMk/>
            <pc:sldMk cId="1012521321" sldId="2147472048"/>
            <ac:spMk id="15" creationId="{6D657F36-D87E-22E0-13EC-E97F0FCCB5A2}"/>
          </ac:spMkLst>
        </pc:spChg>
        <pc:spChg chg="add mod">
          <ac:chgData name="Kenji Takahashi" userId="abbcc91e-361b-47eb-9205-b7294dff3f0e" providerId="ADAL" clId="{2023E9EF-2443-0442-BF37-36C270FD65EC}" dt="2025-05-14T10:11:17.239" v="57"/>
          <ac:spMkLst>
            <pc:docMk/>
            <pc:sldMk cId="1012521321" sldId="2147472048"/>
            <ac:spMk id="16" creationId="{C4804723-CAED-A362-ACE8-DF628BA761B3}"/>
          </ac:spMkLst>
        </pc:spChg>
        <pc:spChg chg="add mod">
          <ac:chgData name="Kenji Takahashi" userId="abbcc91e-361b-47eb-9205-b7294dff3f0e" providerId="ADAL" clId="{2023E9EF-2443-0442-BF37-36C270FD65EC}" dt="2025-05-14T10:11:17.239" v="57"/>
          <ac:spMkLst>
            <pc:docMk/>
            <pc:sldMk cId="1012521321" sldId="2147472048"/>
            <ac:spMk id="17" creationId="{81D24176-52E4-92D3-41C8-7F2365521FF2}"/>
          </ac:spMkLst>
        </pc:spChg>
        <pc:spChg chg="mod">
          <ac:chgData name="Kenji Takahashi" userId="abbcc91e-361b-47eb-9205-b7294dff3f0e" providerId="ADAL" clId="{2023E9EF-2443-0442-BF37-36C270FD65EC}" dt="2025-05-14T10:11:37.697" v="74" actId="1076"/>
          <ac:spMkLst>
            <pc:docMk/>
            <pc:sldMk cId="1012521321" sldId="2147472048"/>
            <ac:spMk id="595" creationId="{D2A330D8-5EB9-636E-FAFD-690CC33AC9EC}"/>
          </ac:spMkLst>
        </pc:spChg>
        <pc:spChg chg="mod">
          <ac:chgData name="Kenji Takahashi" userId="abbcc91e-361b-47eb-9205-b7294dff3f0e" providerId="ADAL" clId="{2023E9EF-2443-0442-BF37-36C270FD65EC}" dt="2025-05-14T10:11:37.697" v="74" actId="1076"/>
          <ac:spMkLst>
            <pc:docMk/>
            <pc:sldMk cId="1012521321" sldId="2147472048"/>
            <ac:spMk id="596" creationId="{575C65AA-28D9-24D6-78D9-C47668D9F425}"/>
          </ac:spMkLst>
        </pc:spChg>
        <pc:spChg chg="mod">
          <ac:chgData name="Kenji Takahashi" userId="abbcc91e-361b-47eb-9205-b7294dff3f0e" providerId="ADAL" clId="{2023E9EF-2443-0442-BF37-36C270FD65EC}" dt="2025-05-14T10:11:37.697" v="74" actId="1076"/>
          <ac:spMkLst>
            <pc:docMk/>
            <pc:sldMk cId="1012521321" sldId="2147472048"/>
            <ac:spMk id="597" creationId="{8D2527BD-B09E-E61E-EBB5-C9F3431D2822}"/>
          </ac:spMkLst>
        </pc:spChg>
      </pc:sldChg>
      <pc:sldChg chg="addSp delSp modSp mod">
        <pc:chgData name="Kenji Takahashi" userId="abbcc91e-361b-47eb-9205-b7294dff3f0e" providerId="ADAL" clId="{2023E9EF-2443-0442-BF37-36C270FD65EC}" dt="2025-05-14T10:09:39.528" v="41" actId="478"/>
        <pc:sldMkLst>
          <pc:docMk/>
          <pc:sldMk cId="1132122566" sldId="2147472049"/>
        </pc:sldMkLst>
        <pc:spChg chg="add mod">
          <ac:chgData name="Kenji Takahashi" userId="abbcc91e-361b-47eb-9205-b7294dff3f0e" providerId="ADAL" clId="{2023E9EF-2443-0442-BF37-36C270FD65EC}" dt="2025-05-14T10:09:37.450" v="40"/>
          <ac:spMkLst>
            <pc:docMk/>
            <pc:sldMk cId="1132122566" sldId="2147472049"/>
            <ac:spMk id="4" creationId="{7AB91D37-B99C-A629-024C-8F0C7E9DE20C}"/>
          </ac:spMkLst>
        </pc:spChg>
        <pc:spChg chg="add mod">
          <ac:chgData name="Kenji Takahashi" userId="abbcc91e-361b-47eb-9205-b7294dff3f0e" providerId="ADAL" clId="{2023E9EF-2443-0442-BF37-36C270FD65EC}" dt="2025-05-14T10:09:37.450" v="40"/>
          <ac:spMkLst>
            <pc:docMk/>
            <pc:sldMk cId="1132122566" sldId="2147472049"/>
            <ac:spMk id="6" creationId="{A31AB6D8-3854-EF06-36AC-FD6772955C6A}"/>
          </ac:spMkLst>
        </pc:spChg>
        <pc:spChg chg="add mod">
          <ac:chgData name="Kenji Takahashi" userId="abbcc91e-361b-47eb-9205-b7294dff3f0e" providerId="ADAL" clId="{2023E9EF-2443-0442-BF37-36C270FD65EC}" dt="2025-05-14T10:09:37.450" v="40"/>
          <ac:spMkLst>
            <pc:docMk/>
            <pc:sldMk cId="1132122566" sldId="2147472049"/>
            <ac:spMk id="7" creationId="{08F8F170-416E-0567-CDB4-95DBDDB22D13}"/>
          </ac:spMkLst>
        </pc:spChg>
      </pc:sldChg>
      <pc:sldChg chg="addSp delSp modSp mod">
        <pc:chgData name="Kenji Takahashi" userId="abbcc91e-361b-47eb-9205-b7294dff3f0e" providerId="ADAL" clId="{2023E9EF-2443-0442-BF37-36C270FD65EC}" dt="2025-05-14T10:07:17.011" v="22" actId="478"/>
        <pc:sldMkLst>
          <pc:docMk/>
          <pc:sldMk cId="269861279" sldId="2147472055"/>
        </pc:sldMkLst>
        <pc:spChg chg="add mod">
          <ac:chgData name="Kenji Takahashi" userId="abbcc91e-361b-47eb-9205-b7294dff3f0e" providerId="ADAL" clId="{2023E9EF-2443-0442-BF37-36C270FD65EC}" dt="2025-05-14T10:07:11.270" v="21"/>
          <ac:spMkLst>
            <pc:docMk/>
            <pc:sldMk cId="269861279" sldId="2147472055"/>
            <ac:spMk id="8" creationId="{99CBF504-4235-DA7C-131A-E394625C0304}"/>
          </ac:spMkLst>
        </pc:spChg>
        <pc:spChg chg="add mod">
          <ac:chgData name="Kenji Takahashi" userId="abbcc91e-361b-47eb-9205-b7294dff3f0e" providerId="ADAL" clId="{2023E9EF-2443-0442-BF37-36C270FD65EC}" dt="2025-05-14T10:07:11.270" v="21"/>
          <ac:spMkLst>
            <pc:docMk/>
            <pc:sldMk cId="269861279" sldId="2147472055"/>
            <ac:spMk id="9" creationId="{FF636D67-DD49-3A06-1D12-7CF4684BAD1D}"/>
          </ac:spMkLst>
        </pc:spChg>
        <pc:spChg chg="add mod">
          <ac:chgData name="Kenji Takahashi" userId="abbcc91e-361b-47eb-9205-b7294dff3f0e" providerId="ADAL" clId="{2023E9EF-2443-0442-BF37-36C270FD65EC}" dt="2025-05-14T10:07:11.270" v="21"/>
          <ac:spMkLst>
            <pc:docMk/>
            <pc:sldMk cId="269861279" sldId="2147472055"/>
            <ac:spMk id="10" creationId="{EBCE1919-1D43-5C08-D806-D95B628F954C}"/>
          </ac:spMkLst>
        </pc:spChg>
        <pc:spChg chg="add mod">
          <ac:chgData name="Kenji Takahashi" userId="abbcc91e-361b-47eb-9205-b7294dff3f0e" providerId="ADAL" clId="{2023E9EF-2443-0442-BF37-36C270FD65EC}" dt="2025-05-14T10:07:11.270" v="21"/>
          <ac:spMkLst>
            <pc:docMk/>
            <pc:sldMk cId="269861279" sldId="2147472055"/>
            <ac:spMk id="12" creationId="{3A17F97C-0D0A-DA0D-E912-30B45D55586C}"/>
          </ac:spMkLst>
        </pc:spChg>
        <pc:spChg chg="add mod">
          <ac:chgData name="Kenji Takahashi" userId="abbcc91e-361b-47eb-9205-b7294dff3f0e" providerId="ADAL" clId="{2023E9EF-2443-0442-BF37-36C270FD65EC}" dt="2025-05-14T10:07:11.270" v="21"/>
          <ac:spMkLst>
            <pc:docMk/>
            <pc:sldMk cId="269861279" sldId="2147472055"/>
            <ac:spMk id="14" creationId="{C88B3A05-4B50-74D0-316D-2CCDE2EBAED8}"/>
          </ac:spMkLst>
        </pc:spChg>
      </pc:sldChg>
      <pc:sldChg chg="addSp delSp modSp mod">
        <pc:chgData name="Kenji Takahashi" userId="abbcc91e-361b-47eb-9205-b7294dff3f0e" providerId="ADAL" clId="{2023E9EF-2443-0442-BF37-36C270FD65EC}" dt="2025-05-14T10:07:33.003" v="24" actId="478"/>
        <pc:sldMkLst>
          <pc:docMk/>
          <pc:sldMk cId="583745471" sldId="2147472056"/>
        </pc:sldMkLst>
        <pc:spChg chg="add mod">
          <ac:chgData name="Kenji Takahashi" userId="abbcc91e-361b-47eb-9205-b7294dff3f0e" providerId="ADAL" clId="{2023E9EF-2443-0442-BF37-36C270FD65EC}" dt="2025-05-14T10:07:31.613" v="23"/>
          <ac:spMkLst>
            <pc:docMk/>
            <pc:sldMk cId="583745471" sldId="2147472056"/>
            <ac:spMk id="4" creationId="{EA3063A4-5E09-2487-E92D-9819810FC785}"/>
          </ac:spMkLst>
        </pc:spChg>
      </pc:sldChg>
      <pc:sldChg chg="addSp delSp modSp mod">
        <pc:chgData name="Kenji Takahashi" userId="abbcc91e-361b-47eb-9205-b7294dff3f0e" providerId="ADAL" clId="{2023E9EF-2443-0442-BF37-36C270FD65EC}" dt="2025-05-14T10:06:57.673" v="20" actId="478"/>
        <pc:sldMkLst>
          <pc:docMk/>
          <pc:sldMk cId="2608697373" sldId="2147472057"/>
        </pc:sldMkLst>
        <pc:spChg chg="add mod">
          <ac:chgData name="Kenji Takahashi" userId="abbcc91e-361b-47eb-9205-b7294dff3f0e" providerId="ADAL" clId="{2023E9EF-2443-0442-BF37-36C270FD65EC}" dt="2025-05-14T10:06:56.419" v="19"/>
          <ac:spMkLst>
            <pc:docMk/>
            <pc:sldMk cId="2608697373" sldId="2147472057"/>
            <ac:spMk id="9" creationId="{86CFEC00-F355-AA23-7822-45B1FF714BFC}"/>
          </ac:spMkLst>
        </pc:spChg>
      </pc:sldChg>
      <pc:sldChg chg="addSp delSp modSp mod">
        <pc:chgData name="Kenji Takahashi" userId="abbcc91e-361b-47eb-9205-b7294dff3f0e" providerId="ADAL" clId="{2023E9EF-2443-0442-BF37-36C270FD65EC}" dt="2025-05-14T10:05:14.170" v="1"/>
        <pc:sldMkLst>
          <pc:docMk/>
          <pc:sldMk cId="3556069116" sldId="2147472058"/>
        </pc:sldMkLst>
        <pc:spChg chg="add mod">
          <ac:chgData name="Kenji Takahashi" userId="abbcc91e-361b-47eb-9205-b7294dff3f0e" providerId="ADAL" clId="{2023E9EF-2443-0442-BF37-36C270FD65EC}" dt="2025-05-14T10:05:14.170" v="1"/>
          <ac:spMkLst>
            <pc:docMk/>
            <pc:sldMk cId="3556069116" sldId="2147472058"/>
            <ac:spMk id="4" creationId="{128F3D8A-4279-45D3-8B45-174A9F4B30B4}"/>
          </ac:spMkLst>
        </pc:spChg>
      </pc:sldChg>
      <pc:sldChg chg="addSp delSp modSp mod">
        <pc:chgData name="Kenji Takahashi" userId="abbcc91e-361b-47eb-9205-b7294dff3f0e" providerId="ADAL" clId="{2023E9EF-2443-0442-BF37-36C270FD65EC}" dt="2025-05-14T10:06:03.179" v="9" actId="478"/>
        <pc:sldMkLst>
          <pc:docMk/>
          <pc:sldMk cId="3745909754" sldId="2147472059"/>
        </pc:sldMkLst>
        <pc:spChg chg="add mod">
          <ac:chgData name="Kenji Takahashi" userId="abbcc91e-361b-47eb-9205-b7294dff3f0e" providerId="ADAL" clId="{2023E9EF-2443-0442-BF37-36C270FD65EC}" dt="2025-05-14T10:05:57.368" v="6"/>
          <ac:spMkLst>
            <pc:docMk/>
            <pc:sldMk cId="3745909754" sldId="2147472059"/>
            <ac:spMk id="7" creationId="{84D1E02C-104B-5A53-B4F3-68ED472721F3}"/>
          </ac:spMkLst>
        </pc:spChg>
        <pc:spChg chg="add mod">
          <ac:chgData name="Kenji Takahashi" userId="abbcc91e-361b-47eb-9205-b7294dff3f0e" providerId="ADAL" clId="{2023E9EF-2443-0442-BF37-36C270FD65EC}" dt="2025-05-14T10:05:57.368" v="6"/>
          <ac:spMkLst>
            <pc:docMk/>
            <pc:sldMk cId="3745909754" sldId="2147472059"/>
            <ac:spMk id="8" creationId="{D7D769DD-649A-1BC5-0584-2CCC2A2260F9}"/>
          </ac:spMkLst>
        </pc:spChg>
        <pc:spChg chg="add mod">
          <ac:chgData name="Kenji Takahashi" userId="abbcc91e-361b-47eb-9205-b7294dff3f0e" providerId="ADAL" clId="{2023E9EF-2443-0442-BF37-36C270FD65EC}" dt="2025-05-14T10:05:57.368" v="6"/>
          <ac:spMkLst>
            <pc:docMk/>
            <pc:sldMk cId="3745909754" sldId="2147472059"/>
            <ac:spMk id="10" creationId="{94656652-E04D-36CC-27BD-8B8AD25FFD8B}"/>
          </ac:spMkLst>
        </pc:spChg>
        <pc:spChg chg="add mod">
          <ac:chgData name="Kenji Takahashi" userId="abbcc91e-361b-47eb-9205-b7294dff3f0e" providerId="ADAL" clId="{2023E9EF-2443-0442-BF37-36C270FD65EC}" dt="2025-05-14T10:05:57.368" v="6"/>
          <ac:spMkLst>
            <pc:docMk/>
            <pc:sldMk cId="3745909754" sldId="2147472059"/>
            <ac:spMk id="11" creationId="{31F24CD4-AA95-0E84-86A6-56361040F1C9}"/>
          </ac:spMkLst>
        </pc:spChg>
      </pc:sldChg>
      <pc:sldChg chg="addSp delSp modSp mod">
        <pc:chgData name="Kenji Takahashi" userId="abbcc91e-361b-47eb-9205-b7294dff3f0e" providerId="ADAL" clId="{2023E9EF-2443-0442-BF37-36C270FD65EC}" dt="2025-05-14T10:12:14.388" v="81" actId="14100"/>
        <pc:sldMkLst>
          <pc:docMk/>
          <pc:sldMk cId="2419247383" sldId="2147472060"/>
        </pc:sldMkLst>
        <pc:spChg chg="mod">
          <ac:chgData name="Kenji Takahashi" userId="abbcc91e-361b-47eb-9205-b7294dff3f0e" providerId="ADAL" clId="{2023E9EF-2443-0442-BF37-36C270FD65EC}" dt="2025-05-14T10:12:14.388" v="81" actId="14100"/>
          <ac:spMkLst>
            <pc:docMk/>
            <pc:sldMk cId="2419247383" sldId="2147472060"/>
            <ac:spMk id="3" creationId="{A3AFD504-D5CA-605A-579A-6EBFACCCC419}"/>
          </ac:spMkLst>
        </pc:spChg>
        <pc:spChg chg="add mod">
          <ac:chgData name="Kenji Takahashi" userId="abbcc91e-361b-47eb-9205-b7294dff3f0e" providerId="ADAL" clId="{2023E9EF-2443-0442-BF37-36C270FD65EC}" dt="2025-05-14T10:12:06.402" v="79"/>
          <ac:spMkLst>
            <pc:docMk/>
            <pc:sldMk cId="2419247383" sldId="2147472060"/>
            <ac:spMk id="7" creationId="{1228B07E-AA9E-8715-22EA-96E507980514}"/>
          </ac:spMkLst>
        </pc:spChg>
        <pc:spChg chg="add mod">
          <ac:chgData name="Kenji Takahashi" userId="abbcc91e-361b-47eb-9205-b7294dff3f0e" providerId="ADAL" clId="{2023E9EF-2443-0442-BF37-36C270FD65EC}" dt="2025-05-14T10:12:06.402" v="79"/>
          <ac:spMkLst>
            <pc:docMk/>
            <pc:sldMk cId="2419247383" sldId="2147472060"/>
            <ac:spMk id="8" creationId="{AF78E519-18E5-8B2F-C920-1073A009194B}"/>
          </ac:spMkLst>
        </pc:spChg>
      </pc:sldChg>
      <pc:sldChg chg="addSp delSp modSp mod">
        <pc:chgData name="Kenji Takahashi" userId="abbcc91e-361b-47eb-9205-b7294dff3f0e" providerId="ADAL" clId="{2023E9EF-2443-0442-BF37-36C270FD65EC}" dt="2025-05-14T10:12:18.357" v="82" actId="14100"/>
        <pc:sldMkLst>
          <pc:docMk/>
          <pc:sldMk cId="3460212623" sldId="2147472061"/>
        </pc:sldMkLst>
        <pc:spChg chg="mod">
          <ac:chgData name="Kenji Takahashi" userId="abbcc91e-361b-47eb-9205-b7294dff3f0e" providerId="ADAL" clId="{2023E9EF-2443-0442-BF37-36C270FD65EC}" dt="2025-05-14T10:12:18.357" v="82" actId="14100"/>
          <ac:spMkLst>
            <pc:docMk/>
            <pc:sldMk cId="3460212623" sldId="2147472061"/>
            <ac:spMk id="3" creationId="{0E623D50-31EE-519D-62CD-3DF3DBE5A5CB}"/>
          </ac:spMkLst>
        </pc:spChg>
        <pc:spChg chg="add mod">
          <ac:chgData name="Kenji Takahashi" userId="abbcc91e-361b-47eb-9205-b7294dff3f0e" providerId="ADAL" clId="{2023E9EF-2443-0442-BF37-36C270FD65EC}" dt="2025-05-14T10:12:04.255" v="78" actId="1035"/>
          <ac:spMkLst>
            <pc:docMk/>
            <pc:sldMk cId="3460212623" sldId="2147472061"/>
            <ac:spMk id="11" creationId="{5183B956-77FE-8611-C6D6-EDB4427070D7}"/>
          </ac:spMkLst>
        </pc:spChg>
        <pc:spChg chg="add mod">
          <ac:chgData name="Kenji Takahashi" userId="abbcc91e-361b-47eb-9205-b7294dff3f0e" providerId="ADAL" clId="{2023E9EF-2443-0442-BF37-36C270FD65EC}" dt="2025-05-14T10:12:04.255" v="78" actId="1035"/>
          <ac:spMkLst>
            <pc:docMk/>
            <pc:sldMk cId="3460212623" sldId="2147472061"/>
            <ac:spMk id="12" creationId="{742728C0-457D-5270-9CDB-3BDF87003B44}"/>
          </ac:spMkLst>
        </pc:spChg>
      </pc:sldChg>
      <pc:sldChg chg="addSp delSp modSp mod">
        <pc:chgData name="Kenji Takahashi" userId="abbcc91e-361b-47eb-9205-b7294dff3f0e" providerId="ADAL" clId="{2023E9EF-2443-0442-BF37-36C270FD65EC}" dt="2025-05-14T10:05:27.789" v="3" actId="478"/>
        <pc:sldMkLst>
          <pc:docMk/>
          <pc:sldMk cId="2760280623" sldId="2147472062"/>
        </pc:sldMkLst>
        <pc:spChg chg="add mod">
          <ac:chgData name="Kenji Takahashi" userId="abbcc91e-361b-47eb-9205-b7294dff3f0e" providerId="ADAL" clId="{2023E9EF-2443-0442-BF37-36C270FD65EC}" dt="2025-05-14T10:05:25.915" v="2"/>
          <ac:spMkLst>
            <pc:docMk/>
            <pc:sldMk cId="2760280623" sldId="2147472062"/>
            <ac:spMk id="4" creationId="{0872ABE7-DAAD-F5C5-8522-7611ED1A343D}"/>
          </ac:spMkLst>
        </pc:spChg>
      </pc:sldChg>
      <pc:sldChg chg="addSp delSp modSp mod">
        <pc:chgData name="Kenji Takahashi" userId="abbcc91e-361b-47eb-9205-b7294dff3f0e" providerId="ADAL" clId="{2023E9EF-2443-0442-BF37-36C270FD65EC}" dt="2025-05-14T10:06:33.528" v="17"/>
        <pc:sldMkLst>
          <pc:docMk/>
          <pc:sldMk cId="2370696663" sldId="2147472063"/>
        </pc:sldMkLst>
        <pc:spChg chg="add mod">
          <ac:chgData name="Kenji Takahashi" userId="abbcc91e-361b-47eb-9205-b7294dff3f0e" providerId="ADAL" clId="{2023E9EF-2443-0442-BF37-36C270FD65EC}" dt="2025-05-14T10:06:20.893" v="10" actId="767"/>
          <ac:spMkLst>
            <pc:docMk/>
            <pc:sldMk cId="2370696663" sldId="2147472063"/>
            <ac:spMk id="6" creationId="{BC896932-E3F1-B274-9EF9-7042C3EFB2F6}"/>
          </ac:spMkLst>
        </pc:spChg>
        <pc:spChg chg="add mod">
          <ac:chgData name="Kenji Takahashi" userId="abbcc91e-361b-47eb-9205-b7294dff3f0e" providerId="ADAL" clId="{2023E9EF-2443-0442-BF37-36C270FD65EC}" dt="2025-05-14T10:06:33.528" v="17"/>
          <ac:spMkLst>
            <pc:docMk/>
            <pc:sldMk cId="2370696663" sldId="2147472063"/>
            <ac:spMk id="10" creationId="{8D306903-EF8B-7853-9B02-9E9F5C82CD80}"/>
          </ac:spMkLst>
        </pc:spChg>
        <pc:spChg chg="add mod">
          <ac:chgData name="Kenji Takahashi" userId="abbcc91e-361b-47eb-9205-b7294dff3f0e" providerId="ADAL" clId="{2023E9EF-2443-0442-BF37-36C270FD65EC}" dt="2025-05-14T10:06:33.528" v="17"/>
          <ac:spMkLst>
            <pc:docMk/>
            <pc:sldMk cId="2370696663" sldId="2147472063"/>
            <ac:spMk id="11" creationId="{6EBEED21-2B99-E45A-1167-B802307EA6A6}"/>
          </ac:spMkLst>
        </pc:spChg>
        <pc:spChg chg="add mod">
          <ac:chgData name="Kenji Takahashi" userId="abbcc91e-361b-47eb-9205-b7294dff3f0e" providerId="ADAL" clId="{2023E9EF-2443-0442-BF37-36C270FD65EC}" dt="2025-05-14T10:06:33.528" v="17"/>
          <ac:spMkLst>
            <pc:docMk/>
            <pc:sldMk cId="2370696663" sldId="2147472063"/>
            <ac:spMk id="12" creationId="{4BE5A735-962A-8EDB-0681-8E6EED48F6C6}"/>
          </ac:spMkLst>
        </pc:spChg>
      </pc:sldChg>
      <pc:sldChg chg="addSp delSp modSp mod">
        <pc:chgData name="Kenji Takahashi" userId="abbcc91e-361b-47eb-9205-b7294dff3f0e" providerId="ADAL" clId="{2023E9EF-2443-0442-BF37-36C270FD65EC}" dt="2025-05-14T10:08:28.911" v="30" actId="478"/>
        <pc:sldMkLst>
          <pc:docMk/>
          <pc:sldMk cId="642642507" sldId="2147472064"/>
        </pc:sldMkLst>
        <pc:spChg chg="add mod">
          <ac:chgData name="Kenji Takahashi" userId="abbcc91e-361b-47eb-9205-b7294dff3f0e" providerId="ADAL" clId="{2023E9EF-2443-0442-BF37-36C270FD65EC}" dt="2025-05-14T10:08:26.953" v="29"/>
          <ac:spMkLst>
            <pc:docMk/>
            <pc:sldMk cId="642642507" sldId="2147472064"/>
            <ac:spMk id="3" creationId="{7DEAE8AE-CBDA-EEB4-5534-58A99A55CBC0}"/>
          </ac:spMkLst>
        </pc:spChg>
      </pc:sldChg>
      <pc:sldChg chg="addSp delSp modSp mod">
        <pc:chgData name="Kenji Takahashi" userId="abbcc91e-361b-47eb-9205-b7294dff3f0e" providerId="ADAL" clId="{2023E9EF-2443-0442-BF37-36C270FD65EC}" dt="2025-05-14T10:09:04.248" v="35"/>
        <pc:sldMkLst>
          <pc:docMk/>
          <pc:sldMk cId="3606673086" sldId="2147472065"/>
        </pc:sldMkLst>
        <pc:spChg chg="add mod">
          <ac:chgData name="Kenji Takahashi" userId="abbcc91e-361b-47eb-9205-b7294dff3f0e" providerId="ADAL" clId="{2023E9EF-2443-0442-BF37-36C270FD65EC}" dt="2025-05-14T10:08:49.519" v="33"/>
          <ac:spMkLst>
            <pc:docMk/>
            <pc:sldMk cId="3606673086" sldId="2147472065"/>
            <ac:spMk id="3" creationId="{E3CADF61-450E-B01A-4F85-D721B051B184}"/>
          </ac:spMkLst>
        </pc:spChg>
      </pc:sldChg>
      <pc:sldChg chg="addSp delSp modSp mod">
        <pc:chgData name="Kenji Takahashi" userId="abbcc91e-361b-47eb-9205-b7294dff3f0e" providerId="ADAL" clId="{2023E9EF-2443-0442-BF37-36C270FD65EC}" dt="2025-05-14T10:08:02.427" v="28" actId="478"/>
        <pc:sldMkLst>
          <pc:docMk/>
          <pc:sldMk cId="3178625451" sldId="2147472066"/>
        </pc:sldMkLst>
        <pc:spChg chg="add mod">
          <ac:chgData name="Kenji Takahashi" userId="abbcc91e-361b-47eb-9205-b7294dff3f0e" providerId="ADAL" clId="{2023E9EF-2443-0442-BF37-36C270FD65EC}" dt="2025-05-14T10:08:00.818" v="27"/>
          <ac:spMkLst>
            <pc:docMk/>
            <pc:sldMk cId="3178625451" sldId="2147472066"/>
            <ac:spMk id="2" creationId="{6674A97D-34BF-F124-7345-D2E422A261E4}"/>
          </ac:spMkLst>
        </pc:spChg>
      </pc:sldChg>
      <pc:sldChg chg="addSp delSp modSp mod">
        <pc:chgData name="Kenji Takahashi" userId="abbcc91e-361b-47eb-9205-b7294dff3f0e" providerId="ADAL" clId="{2023E9EF-2443-0442-BF37-36C270FD65EC}" dt="2025-05-14T10:12:32.393" v="84"/>
        <pc:sldMkLst>
          <pc:docMk/>
          <pc:sldMk cId="701620255" sldId="2147472067"/>
        </pc:sldMkLst>
        <pc:spChg chg="add mod">
          <ac:chgData name="Kenji Takahashi" userId="abbcc91e-361b-47eb-9205-b7294dff3f0e" providerId="ADAL" clId="{2023E9EF-2443-0442-BF37-36C270FD65EC}" dt="2025-05-14T10:12:32.393" v="84"/>
          <ac:spMkLst>
            <pc:docMk/>
            <pc:sldMk cId="701620255" sldId="2147472067"/>
            <ac:spMk id="5" creationId="{B59573EC-33C1-315E-0C1A-B020108A056C}"/>
          </ac:spMkLst>
        </pc:spChg>
        <pc:spChg chg="add mod">
          <ac:chgData name="Kenji Takahashi" userId="abbcc91e-361b-47eb-9205-b7294dff3f0e" providerId="ADAL" clId="{2023E9EF-2443-0442-BF37-36C270FD65EC}" dt="2025-05-14T10:12:32.393" v="84"/>
          <ac:spMkLst>
            <pc:docMk/>
            <pc:sldMk cId="701620255" sldId="2147472067"/>
            <ac:spMk id="10" creationId="{1CAB7597-8C43-8CE7-4BEC-23DA9790DD53}"/>
          </ac:spMkLst>
        </pc:spChg>
      </pc:sldChg>
      <pc:sldChg chg="addSp delSp modSp mod">
        <pc:chgData name="Kenji Takahashi" userId="abbcc91e-361b-47eb-9205-b7294dff3f0e" providerId="ADAL" clId="{2023E9EF-2443-0442-BF37-36C270FD65EC}" dt="2025-05-14T10:12:46.792" v="87"/>
        <pc:sldMkLst>
          <pc:docMk/>
          <pc:sldMk cId="1307475662" sldId="2147472069"/>
        </pc:sldMkLst>
        <pc:spChg chg="add mod">
          <ac:chgData name="Kenji Takahashi" userId="abbcc91e-361b-47eb-9205-b7294dff3f0e" providerId="ADAL" clId="{2023E9EF-2443-0442-BF37-36C270FD65EC}" dt="2025-05-14T10:12:46.792" v="87"/>
          <ac:spMkLst>
            <pc:docMk/>
            <pc:sldMk cId="1307475662" sldId="2147472069"/>
            <ac:spMk id="6" creationId="{EA5EAA0F-9BCB-956B-DC07-BE9D04E0A5B6}"/>
          </ac:spMkLst>
        </pc:spChg>
        <pc:spChg chg="add mod">
          <ac:chgData name="Kenji Takahashi" userId="abbcc91e-361b-47eb-9205-b7294dff3f0e" providerId="ADAL" clId="{2023E9EF-2443-0442-BF37-36C270FD65EC}" dt="2025-05-14T10:12:46.792" v="87"/>
          <ac:spMkLst>
            <pc:docMk/>
            <pc:sldMk cId="1307475662" sldId="2147472069"/>
            <ac:spMk id="9" creationId="{8CF7AB41-EF81-A077-B7EE-973D46916E79}"/>
          </ac:spMkLst>
        </pc:spChg>
      </pc:sldChg>
      <pc:sldChg chg="addSp delSp modSp mod">
        <pc:chgData name="Kenji Takahashi" userId="abbcc91e-361b-47eb-9205-b7294dff3f0e" providerId="ADAL" clId="{2023E9EF-2443-0442-BF37-36C270FD65EC}" dt="2025-05-14T10:13:00.454" v="89"/>
        <pc:sldMkLst>
          <pc:docMk/>
          <pc:sldMk cId="2293136366" sldId="2147472070"/>
        </pc:sldMkLst>
        <pc:spChg chg="add mod">
          <ac:chgData name="Kenji Takahashi" userId="abbcc91e-361b-47eb-9205-b7294dff3f0e" providerId="ADAL" clId="{2023E9EF-2443-0442-BF37-36C270FD65EC}" dt="2025-05-14T10:13:00.454" v="89"/>
          <ac:spMkLst>
            <pc:docMk/>
            <pc:sldMk cId="2293136366" sldId="2147472070"/>
            <ac:spMk id="12" creationId="{FA0B18F3-1C60-AD17-BA28-3889DC0208CB}"/>
          </ac:spMkLst>
        </pc:spChg>
        <pc:spChg chg="add mod">
          <ac:chgData name="Kenji Takahashi" userId="abbcc91e-361b-47eb-9205-b7294dff3f0e" providerId="ADAL" clId="{2023E9EF-2443-0442-BF37-36C270FD65EC}" dt="2025-05-14T10:13:00.454" v="89"/>
          <ac:spMkLst>
            <pc:docMk/>
            <pc:sldMk cId="2293136366" sldId="2147472070"/>
            <ac:spMk id="14" creationId="{E2A38CE5-30A5-138A-F045-59A0910A3798}"/>
          </ac:spMkLst>
        </pc:spChg>
      </pc:sldChg>
      <pc:sldChg chg="addSp delSp modSp mod">
        <pc:chgData name="Kenji Takahashi" userId="abbcc91e-361b-47eb-9205-b7294dff3f0e" providerId="ADAL" clId="{2023E9EF-2443-0442-BF37-36C270FD65EC}" dt="2025-05-14T10:05:42.905" v="5" actId="478"/>
        <pc:sldMkLst>
          <pc:docMk/>
          <pc:sldMk cId="1366074574" sldId="2147472071"/>
        </pc:sldMkLst>
        <pc:spChg chg="add mod">
          <ac:chgData name="Kenji Takahashi" userId="abbcc91e-361b-47eb-9205-b7294dff3f0e" providerId="ADAL" clId="{2023E9EF-2443-0442-BF37-36C270FD65EC}" dt="2025-05-14T10:05:36.891" v="4"/>
          <ac:spMkLst>
            <pc:docMk/>
            <pc:sldMk cId="1366074574" sldId="2147472071"/>
            <ac:spMk id="5" creationId="{E4BB727F-9D26-F6F4-07E5-E538EF40A65B}"/>
          </ac:spMkLst>
        </pc:spChg>
        <pc:spChg chg="add mod">
          <ac:chgData name="Kenji Takahashi" userId="abbcc91e-361b-47eb-9205-b7294dff3f0e" providerId="ADAL" clId="{2023E9EF-2443-0442-BF37-36C270FD65EC}" dt="2025-05-14T10:05:36.891" v="4"/>
          <ac:spMkLst>
            <pc:docMk/>
            <pc:sldMk cId="1366074574" sldId="2147472071"/>
            <ac:spMk id="6" creationId="{4F8C0CA9-E523-1DFB-E15B-BC539E433168}"/>
          </ac:spMkLst>
        </pc:spChg>
      </pc:sldChg>
      <pc:sldChg chg="addSp delSp modSp mod">
        <pc:chgData name="Kenji Takahashi" userId="abbcc91e-361b-47eb-9205-b7294dff3f0e" providerId="ADAL" clId="{2023E9EF-2443-0442-BF37-36C270FD65EC}" dt="2025-05-14T10:13:26.968" v="93"/>
        <pc:sldMkLst>
          <pc:docMk/>
          <pc:sldMk cId="3317349976" sldId="2147472072"/>
        </pc:sldMkLst>
        <pc:spChg chg="add mod">
          <ac:chgData name="Kenji Takahashi" userId="abbcc91e-361b-47eb-9205-b7294dff3f0e" providerId="ADAL" clId="{2023E9EF-2443-0442-BF37-36C270FD65EC}" dt="2025-05-14T10:13:26.968" v="93"/>
          <ac:spMkLst>
            <pc:docMk/>
            <pc:sldMk cId="3317349976" sldId="2147472072"/>
            <ac:spMk id="2" creationId="{7D4348FA-699A-9E00-4E87-2F14AE99DA63}"/>
          </ac:spMkLst>
        </pc:spChg>
      </pc:sldChg>
      <pc:sldChg chg="addSp delSp modSp mod">
        <pc:chgData name="Kenji Takahashi" userId="abbcc91e-361b-47eb-9205-b7294dff3f0e" providerId="ADAL" clId="{2023E9EF-2443-0442-BF37-36C270FD65EC}" dt="2025-05-14T10:07:48.844" v="26"/>
        <pc:sldMkLst>
          <pc:docMk/>
          <pc:sldMk cId="1659616570" sldId="2147472073"/>
        </pc:sldMkLst>
        <pc:spChg chg="add mod">
          <ac:chgData name="Kenji Takahashi" userId="abbcc91e-361b-47eb-9205-b7294dff3f0e" providerId="ADAL" clId="{2023E9EF-2443-0442-BF37-36C270FD65EC}" dt="2025-05-14T10:07:48.844" v="26"/>
          <ac:spMkLst>
            <pc:docMk/>
            <pc:sldMk cId="1659616570" sldId="2147472073"/>
            <ac:spMk id="3" creationId="{4BABFE90-BA92-DAE4-9FB8-CF39614FB96A}"/>
          </ac:spMkLst>
        </pc:spChg>
      </pc:sldChg>
      <pc:sldChg chg="addSp delSp modSp mod">
        <pc:chgData name="Kenji Takahashi" userId="abbcc91e-361b-47eb-9205-b7294dff3f0e" providerId="ADAL" clId="{2023E9EF-2443-0442-BF37-36C270FD65EC}" dt="2025-05-14T10:08:39.717" v="32" actId="478"/>
        <pc:sldMkLst>
          <pc:docMk/>
          <pc:sldMk cId="425655844" sldId="2147472074"/>
        </pc:sldMkLst>
        <pc:spChg chg="add mod">
          <ac:chgData name="Kenji Takahashi" userId="abbcc91e-361b-47eb-9205-b7294dff3f0e" providerId="ADAL" clId="{2023E9EF-2443-0442-BF37-36C270FD65EC}" dt="2025-05-14T10:08:38.222" v="31"/>
          <ac:spMkLst>
            <pc:docMk/>
            <pc:sldMk cId="425655844" sldId="2147472074"/>
            <ac:spMk id="2" creationId="{46EE4BA5-2306-A2A5-92FC-EFF228B93D7A}"/>
          </ac:spMkLst>
        </pc:spChg>
      </pc:sldChg>
      <pc:sldChg chg="addSp delSp modSp mod">
        <pc:chgData name="Kenji Takahashi" userId="abbcc91e-361b-47eb-9205-b7294dff3f0e" providerId="ADAL" clId="{2023E9EF-2443-0442-BF37-36C270FD65EC}" dt="2025-05-14T10:09:08.360" v="37" actId="478"/>
        <pc:sldMkLst>
          <pc:docMk/>
          <pc:sldMk cId="1573815452" sldId="2147472075"/>
        </pc:sldMkLst>
        <pc:spChg chg="add mod">
          <ac:chgData name="Kenji Takahashi" userId="abbcc91e-361b-47eb-9205-b7294dff3f0e" providerId="ADAL" clId="{2023E9EF-2443-0442-BF37-36C270FD65EC}" dt="2025-05-14T10:09:07.140" v="36"/>
          <ac:spMkLst>
            <pc:docMk/>
            <pc:sldMk cId="1573815452" sldId="2147472075"/>
            <ac:spMk id="2" creationId="{F4C2AC8C-BAFD-2239-1E6B-FD211095D0B7}"/>
          </ac:spMkLst>
        </pc:spChg>
      </pc:sldChg>
      <pc:sldChg chg="addSp delSp modSp mod">
        <pc:chgData name="Kenji Takahashi" userId="abbcc91e-361b-47eb-9205-b7294dff3f0e" providerId="ADAL" clId="{2023E9EF-2443-0442-BF37-36C270FD65EC}" dt="2025-05-14T10:13:11.824" v="91"/>
        <pc:sldMkLst>
          <pc:docMk/>
          <pc:sldMk cId="4260813250" sldId="2147472076"/>
        </pc:sldMkLst>
        <pc:spChg chg="add mod">
          <ac:chgData name="Kenji Takahashi" userId="abbcc91e-361b-47eb-9205-b7294dff3f0e" providerId="ADAL" clId="{2023E9EF-2443-0442-BF37-36C270FD65EC}" dt="2025-05-14T10:13:11.824" v="91"/>
          <ac:spMkLst>
            <pc:docMk/>
            <pc:sldMk cId="4260813250" sldId="2147472076"/>
            <ac:spMk id="3" creationId="{058DFE90-F037-62A1-A152-15D95075DC0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Inter Light"/>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Inter Light"/>
              </a:defRPr>
            </a:lvl1pPr>
          </a:lstStyle>
          <a:p>
            <a:fld id="{0A927526-DBE1-42BF-B4B2-BA5043C71540}" type="datetimeFigureOut">
              <a:rPr lang="en-GB" smtClean="0"/>
              <a:pPr/>
              <a:t>18/05/2025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Inter Light"/>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Inter Light"/>
              </a:defRPr>
            </a:lvl1pPr>
          </a:lstStyle>
          <a:p>
            <a:fld id="{4B9F636E-8026-4BA8-A642-66E6380EBCE2}" type="slidenum">
              <a:rPr lang="en-GB" smtClean="0"/>
              <a:pPr/>
              <a:t>‹#›</a:t>
            </a:fld>
            <a:endParaRPr lang="en-GB"/>
          </a:p>
        </p:txBody>
      </p:sp>
    </p:spTree>
    <p:extLst>
      <p:ext uri="{BB962C8B-B14F-4D97-AF65-F5344CB8AC3E}">
        <p14:creationId xmlns:p14="http://schemas.microsoft.com/office/powerpoint/2010/main" val="4041059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Inter Light"/>
        <a:ea typeface="+mn-ea"/>
        <a:cs typeface="+mn-cs"/>
      </a:defRPr>
    </a:lvl1pPr>
    <a:lvl2pPr marL="457200" algn="l" defTabSz="914400" rtl="0" eaLnBrk="1" latinLnBrk="0" hangingPunct="1">
      <a:defRPr sz="1200" kern="1200">
        <a:solidFill>
          <a:schemeClr val="tx1"/>
        </a:solidFill>
        <a:latin typeface="Inter Light"/>
        <a:ea typeface="+mn-ea"/>
        <a:cs typeface="+mn-cs"/>
      </a:defRPr>
    </a:lvl2pPr>
    <a:lvl3pPr marL="914400" algn="l" defTabSz="914400" rtl="0" eaLnBrk="1" latinLnBrk="0" hangingPunct="1">
      <a:defRPr sz="1200" kern="1200">
        <a:solidFill>
          <a:schemeClr val="tx1"/>
        </a:solidFill>
        <a:latin typeface="Inter Light"/>
        <a:ea typeface="+mn-ea"/>
        <a:cs typeface="+mn-cs"/>
      </a:defRPr>
    </a:lvl3pPr>
    <a:lvl4pPr marL="1371600" algn="l" defTabSz="914400" rtl="0" eaLnBrk="1" latinLnBrk="0" hangingPunct="1">
      <a:defRPr sz="1200" kern="1200">
        <a:solidFill>
          <a:schemeClr val="tx1"/>
        </a:solidFill>
        <a:latin typeface="Inter Light"/>
        <a:ea typeface="+mn-ea"/>
        <a:cs typeface="+mn-cs"/>
      </a:defRPr>
    </a:lvl4pPr>
    <a:lvl5pPr marL="1828800" algn="l" defTabSz="914400" rtl="0" eaLnBrk="1" latinLnBrk="0" hangingPunct="1">
      <a:defRPr sz="1200" kern="1200">
        <a:solidFill>
          <a:schemeClr val="tx1"/>
        </a:solidFill>
        <a:latin typeface="Inter Ligh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9F636E-8026-4BA8-A642-66E6380EBCE2}" type="slidenum">
              <a:rPr lang="en-GB" smtClean="0"/>
              <a:pPr/>
              <a:t>1</a:t>
            </a:fld>
            <a:endParaRPr lang="en-GB"/>
          </a:p>
        </p:txBody>
      </p:sp>
    </p:spTree>
    <p:extLst>
      <p:ext uri="{BB962C8B-B14F-4D97-AF65-F5344CB8AC3E}">
        <p14:creationId xmlns:p14="http://schemas.microsoft.com/office/powerpoint/2010/main" val="1651769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9F636E-8026-4BA8-A642-66E6380EBCE2}" type="slidenum">
              <a:rPr lang="en-GB" smtClean="0"/>
              <a:pPr/>
              <a:t>11</a:t>
            </a:fld>
            <a:endParaRPr lang="en-GB"/>
          </a:p>
        </p:txBody>
      </p:sp>
    </p:spTree>
    <p:extLst>
      <p:ext uri="{BB962C8B-B14F-4D97-AF65-F5344CB8AC3E}">
        <p14:creationId xmlns:p14="http://schemas.microsoft.com/office/powerpoint/2010/main" val="336702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9F636E-8026-4BA8-A642-66E6380EBCE2}" type="slidenum">
              <a:rPr lang="en-GB" smtClean="0"/>
              <a:pPr/>
              <a:t>14</a:t>
            </a:fld>
            <a:endParaRPr lang="en-GB"/>
          </a:p>
        </p:txBody>
      </p:sp>
    </p:spTree>
    <p:extLst>
      <p:ext uri="{BB962C8B-B14F-4D97-AF65-F5344CB8AC3E}">
        <p14:creationId xmlns:p14="http://schemas.microsoft.com/office/powerpoint/2010/main" val="3507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46634-A8FB-2DBA-C05D-2345A98BC8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4F5D5-C490-58D9-A766-83E1E6B1EF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CE7A4-EDF0-23E9-F33C-7F40A3C971D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8FF61B5-7C88-83D1-423D-B59F790B1075}"/>
              </a:ext>
            </a:extLst>
          </p:cNvPr>
          <p:cNvSpPr>
            <a:spLocks noGrp="1"/>
          </p:cNvSpPr>
          <p:nvPr>
            <p:ph type="sldNum" sz="quarter" idx="5"/>
          </p:nvPr>
        </p:nvSpPr>
        <p:spPr/>
        <p:txBody>
          <a:bodyPr/>
          <a:lstStyle/>
          <a:p>
            <a:fld id="{4B9F636E-8026-4BA8-A642-66E6380EBCE2}" type="slidenum">
              <a:rPr lang="en-GB" smtClean="0"/>
              <a:pPr/>
              <a:t>15</a:t>
            </a:fld>
            <a:endParaRPr lang="en-GB"/>
          </a:p>
        </p:txBody>
      </p:sp>
    </p:spTree>
    <p:extLst>
      <p:ext uri="{BB962C8B-B14F-4D97-AF65-F5344CB8AC3E}">
        <p14:creationId xmlns:p14="http://schemas.microsoft.com/office/powerpoint/2010/main" val="4285758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9F636E-8026-4BA8-A642-66E6380EBCE2}" type="slidenum">
              <a:rPr lang="en-GB" smtClean="0"/>
              <a:pPr/>
              <a:t>24</a:t>
            </a:fld>
            <a:endParaRPr lang="en-GB"/>
          </a:p>
        </p:txBody>
      </p:sp>
    </p:spTree>
    <p:extLst>
      <p:ext uri="{BB962C8B-B14F-4D97-AF65-F5344CB8AC3E}">
        <p14:creationId xmlns:p14="http://schemas.microsoft.com/office/powerpoint/2010/main" val="3868964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55E1C-AE38-0BBB-8783-D6712A273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501D3-D258-4E58-1242-5399B08DA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A06C7-86E5-837B-57DE-F2AB0C24942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B0FA4A-228F-701E-60AB-D73DFD76AC38}"/>
              </a:ext>
            </a:extLst>
          </p:cNvPr>
          <p:cNvSpPr>
            <a:spLocks noGrp="1"/>
          </p:cNvSpPr>
          <p:nvPr>
            <p:ph type="sldNum" sz="quarter" idx="5"/>
          </p:nvPr>
        </p:nvSpPr>
        <p:spPr/>
        <p:txBody>
          <a:bodyPr/>
          <a:lstStyle/>
          <a:p>
            <a:fld id="{4B9F636E-8026-4BA8-A642-66E6380EBCE2}" type="slidenum">
              <a:rPr lang="en-GB" smtClean="0"/>
              <a:pPr/>
              <a:t>25</a:t>
            </a:fld>
            <a:endParaRPr lang="en-GB"/>
          </a:p>
        </p:txBody>
      </p:sp>
    </p:spTree>
    <p:extLst>
      <p:ext uri="{BB962C8B-B14F-4D97-AF65-F5344CB8AC3E}">
        <p14:creationId xmlns:p14="http://schemas.microsoft.com/office/powerpoint/2010/main" val="4268747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90244-2E1A-9CCA-F3BB-942A9AACF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E2235-767B-9063-EF84-CD4E7E4651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BA3C9D-7208-4FBA-4849-9B2A1EF259E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2C026A7-00B1-5AB9-D0BC-F003B81D5DED}"/>
              </a:ext>
            </a:extLst>
          </p:cNvPr>
          <p:cNvSpPr>
            <a:spLocks noGrp="1"/>
          </p:cNvSpPr>
          <p:nvPr>
            <p:ph type="sldNum" sz="quarter" idx="5"/>
          </p:nvPr>
        </p:nvSpPr>
        <p:spPr/>
        <p:txBody>
          <a:bodyPr/>
          <a:lstStyle/>
          <a:p>
            <a:fld id="{4B9F636E-8026-4BA8-A642-66E6380EBCE2}" type="slidenum">
              <a:rPr lang="en-GB" smtClean="0"/>
              <a:pPr/>
              <a:t>2</a:t>
            </a:fld>
            <a:endParaRPr lang="en-GB"/>
          </a:p>
        </p:txBody>
      </p:sp>
    </p:spTree>
    <p:extLst>
      <p:ext uri="{BB962C8B-B14F-4D97-AF65-F5344CB8AC3E}">
        <p14:creationId xmlns:p14="http://schemas.microsoft.com/office/powerpoint/2010/main" val="611342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37586-9CF6-9DF9-DE49-988007798A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75FBD-CDC1-E093-3B74-D80C727DC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32E27F-26C4-E7D1-9B63-A6AE6C6BD2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BB937D2-206E-68D5-6D10-43246005670E}"/>
              </a:ext>
            </a:extLst>
          </p:cNvPr>
          <p:cNvSpPr>
            <a:spLocks noGrp="1"/>
          </p:cNvSpPr>
          <p:nvPr>
            <p:ph type="sldNum" sz="quarter" idx="5"/>
          </p:nvPr>
        </p:nvSpPr>
        <p:spPr/>
        <p:txBody>
          <a:bodyPr/>
          <a:lstStyle/>
          <a:p>
            <a:fld id="{4B9F636E-8026-4BA8-A642-66E6380EBCE2}" type="slidenum">
              <a:rPr lang="en-GB" smtClean="0"/>
              <a:pPr/>
              <a:t>3</a:t>
            </a:fld>
            <a:endParaRPr lang="en-GB"/>
          </a:p>
        </p:txBody>
      </p:sp>
    </p:spTree>
    <p:extLst>
      <p:ext uri="{BB962C8B-B14F-4D97-AF65-F5344CB8AC3E}">
        <p14:creationId xmlns:p14="http://schemas.microsoft.com/office/powerpoint/2010/main" val="2732161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F3468-4C07-D9B5-BC0C-CDFDE8ABF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CCAC3-B1C4-20D1-5FE6-7C31625EBD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6A2F9-0B46-BC03-19D2-2AF4FB73501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F4F3F98-BCEA-4871-ED34-91B7AEF31896}"/>
              </a:ext>
            </a:extLst>
          </p:cNvPr>
          <p:cNvSpPr>
            <a:spLocks noGrp="1"/>
          </p:cNvSpPr>
          <p:nvPr>
            <p:ph type="sldNum" sz="quarter" idx="5"/>
          </p:nvPr>
        </p:nvSpPr>
        <p:spPr/>
        <p:txBody>
          <a:bodyPr/>
          <a:lstStyle/>
          <a:p>
            <a:fld id="{4B9F636E-8026-4BA8-A642-66E6380EBCE2}" type="slidenum">
              <a:rPr lang="en-GB" smtClean="0"/>
              <a:pPr/>
              <a:t>4</a:t>
            </a:fld>
            <a:endParaRPr lang="en-GB"/>
          </a:p>
        </p:txBody>
      </p:sp>
    </p:spTree>
    <p:extLst>
      <p:ext uri="{BB962C8B-B14F-4D97-AF65-F5344CB8AC3E}">
        <p14:creationId xmlns:p14="http://schemas.microsoft.com/office/powerpoint/2010/main" val="2826027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2D41B-E762-7CFE-93BE-5EB6FDA59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2C0F4-7C06-4752-3E6A-24CB76D8A8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057194-92FC-E2A4-8758-EAA32B351D6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F03AC5-AF02-A398-133E-31FE8FE89FC6}"/>
              </a:ext>
            </a:extLst>
          </p:cNvPr>
          <p:cNvSpPr>
            <a:spLocks noGrp="1"/>
          </p:cNvSpPr>
          <p:nvPr>
            <p:ph type="sldNum" sz="quarter" idx="5"/>
          </p:nvPr>
        </p:nvSpPr>
        <p:spPr/>
        <p:txBody>
          <a:bodyPr/>
          <a:lstStyle/>
          <a:p>
            <a:fld id="{4B9F636E-8026-4BA8-A642-66E6380EBCE2}" type="slidenum">
              <a:rPr lang="en-GB" smtClean="0"/>
              <a:pPr/>
              <a:t>5</a:t>
            </a:fld>
            <a:endParaRPr lang="en-GB"/>
          </a:p>
        </p:txBody>
      </p:sp>
    </p:spTree>
    <p:extLst>
      <p:ext uri="{BB962C8B-B14F-4D97-AF65-F5344CB8AC3E}">
        <p14:creationId xmlns:p14="http://schemas.microsoft.com/office/powerpoint/2010/main" val="988807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481B6-EC7E-C341-5C00-798D14F6D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1748B-49BB-65A3-300D-7D9198632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AFFC2-3E87-AD59-58AB-9B0EEBC31CC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BE1B790-CAF0-43E2-3677-1BDE4101FD8A}"/>
              </a:ext>
            </a:extLst>
          </p:cNvPr>
          <p:cNvSpPr>
            <a:spLocks noGrp="1"/>
          </p:cNvSpPr>
          <p:nvPr>
            <p:ph type="sldNum" sz="quarter" idx="5"/>
          </p:nvPr>
        </p:nvSpPr>
        <p:spPr/>
        <p:txBody>
          <a:bodyPr/>
          <a:lstStyle/>
          <a:p>
            <a:fld id="{4B9F636E-8026-4BA8-A642-66E6380EBCE2}" type="slidenum">
              <a:rPr lang="en-GB" smtClean="0"/>
              <a:pPr/>
              <a:t>7</a:t>
            </a:fld>
            <a:endParaRPr lang="en-GB"/>
          </a:p>
        </p:txBody>
      </p:sp>
    </p:spTree>
    <p:extLst>
      <p:ext uri="{BB962C8B-B14F-4D97-AF65-F5344CB8AC3E}">
        <p14:creationId xmlns:p14="http://schemas.microsoft.com/office/powerpoint/2010/main" val="261878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28A6B-656F-D202-1742-BDB22119D7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090D0-6F82-30F6-1C0D-8CC9A6C83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9002B9-AC49-27BD-A1FE-BDB618F2FAF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B44D93D-3413-D7E6-975A-76FD9135264D}"/>
              </a:ext>
            </a:extLst>
          </p:cNvPr>
          <p:cNvSpPr>
            <a:spLocks noGrp="1"/>
          </p:cNvSpPr>
          <p:nvPr>
            <p:ph type="sldNum" sz="quarter" idx="5"/>
          </p:nvPr>
        </p:nvSpPr>
        <p:spPr/>
        <p:txBody>
          <a:bodyPr/>
          <a:lstStyle/>
          <a:p>
            <a:fld id="{4B9F636E-8026-4BA8-A642-66E6380EBCE2}" type="slidenum">
              <a:rPr lang="en-GB" smtClean="0"/>
              <a:pPr/>
              <a:t>8</a:t>
            </a:fld>
            <a:endParaRPr lang="en-GB"/>
          </a:p>
        </p:txBody>
      </p:sp>
    </p:spTree>
    <p:extLst>
      <p:ext uri="{BB962C8B-B14F-4D97-AF65-F5344CB8AC3E}">
        <p14:creationId xmlns:p14="http://schemas.microsoft.com/office/powerpoint/2010/main" val="218256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6E14-393A-65AC-F65F-548CD4191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62F69-960E-2E1D-E834-81F9E78FC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0D453-A5B8-CE69-3D60-7F23752D60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860BBA7-8C03-EC97-C6A4-E01AD556407D}"/>
              </a:ext>
            </a:extLst>
          </p:cNvPr>
          <p:cNvSpPr>
            <a:spLocks noGrp="1"/>
          </p:cNvSpPr>
          <p:nvPr>
            <p:ph type="sldNum" sz="quarter" idx="5"/>
          </p:nvPr>
        </p:nvSpPr>
        <p:spPr/>
        <p:txBody>
          <a:bodyPr/>
          <a:lstStyle/>
          <a:p>
            <a:fld id="{4B9F636E-8026-4BA8-A642-66E6380EBCE2}" type="slidenum">
              <a:rPr lang="en-GB" smtClean="0"/>
              <a:pPr/>
              <a:t>9</a:t>
            </a:fld>
            <a:endParaRPr lang="en-GB"/>
          </a:p>
        </p:txBody>
      </p:sp>
    </p:spTree>
    <p:extLst>
      <p:ext uri="{BB962C8B-B14F-4D97-AF65-F5344CB8AC3E}">
        <p14:creationId xmlns:p14="http://schemas.microsoft.com/office/powerpoint/2010/main" val="4185973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F0E51-9D67-2D8D-130A-4780F6C14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72CA0-A253-3688-B6A3-27A8D1AC6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37142-B345-7B14-872F-8B73EE67088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7469CDE-3C3D-5C16-8229-D31031979550}"/>
              </a:ext>
            </a:extLst>
          </p:cNvPr>
          <p:cNvSpPr>
            <a:spLocks noGrp="1"/>
          </p:cNvSpPr>
          <p:nvPr>
            <p:ph type="sldNum" sz="quarter" idx="5"/>
          </p:nvPr>
        </p:nvSpPr>
        <p:spPr/>
        <p:txBody>
          <a:bodyPr/>
          <a:lstStyle/>
          <a:p>
            <a:fld id="{4B9F636E-8026-4BA8-A642-66E6380EBCE2}" type="slidenum">
              <a:rPr lang="en-GB" smtClean="0"/>
              <a:pPr/>
              <a:t>10</a:t>
            </a:fld>
            <a:endParaRPr lang="en-GB"/>
          </a:p>
        </p:txBody>
      </p:sp>
    </p:spTree>
    <p:extLst>
      <p:ext uri="{BB962C8B-B14F-4D97-AF65-F5344CB8AC3E}">
        <p14:creationId xmlns:p14="http://schemas.microsoft.com/office/powerpoint/2010/main" val="3501151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www.globalplatform.org/" TargetMode="External"/><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051C51-2896-EA6C-D86E-7B3318A043A8}"/>
              </a:ext>
            </a:extLst>
          </p:cNvPr>
          <p:cNvSpPr>
            <a:spLocks noGrp="1"/>
          </p:cNvSpPr>
          <p:nvPr>
            <p:ph type="ftr" sz="quarter" idx="10"/>
          </p:nvPr>
        </p:nvSpPr>
        <p:spPr/>
        <p:txBody>
          <a:bodyPr/>
          <a:lstStyle/>
          <a:p>
            <a:r>
              <a:rPr lang="en-US"/>
              <a:t>Confidential</a:t>
            </a:r>
          </a:p>
        </p:txBody>
      </p:sp>
      <p:sp>
        <p:nvSpPr>
          <p:cNvPr id="3" name="Slide Number Placeholder 2">
            <a:extLst>
              <a:ext uri="{FF2B5EF4-FFF2-40B4-BE49-F238E27FC236}">
                <a16:creationId xmlns:a16="http://schemas.microsoft.com/office/drawing/2014/main" id="{38AF2BBC-14BD-0FC4-F450-C55DB1E7B735}"/>
              </a:ext>
            </a:extLst>
          </p:cNvPr>
          <p:cNvSpPr>
            <a:spLocks noGrp="1"/>
          </p:cNvSpPr>
          <p:nvPr>
            <p:ph type="sldNum" sz="quarter" idx="11"/>
          </p:nvPr>
        </p:nvSpPr>
        <p:spPr/>
        <p:txBody>
          <a:bodyPr/>
          <a:lstStyle/>
          <a:p>
            <a:fld id="{BFE2139D-700E-7643-AFEB-21712453342F}" type="slidenum">
              <a:rPr lang="en-US" smtClean="0"/>
              <a:t>‹#›</a:t>
            </a:fld>
            <a:endParaRPr lang="en-US"/>
          </a:p>
        </p:txBody>
      </p:sp>
    </p:spTree>
    <p:extLst>
      <p:ext uri="{BB962C8B-B14F-4D97-AF65-F5344CB8AC3E}">
        <p14:creationId xmlns:p14="http://schemas.microsoft.com/office/powerpoint/2010/main" val="800412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C82EA3-D33A-6DC7-6597-AD75C8477544}"/>
              </a:ext>
            </a:extLst>
          </p:cNvPr>
          <p:cNvSpPr>
            <a:spLocks noGrp="1"/>
          </p:cNvSpPr>
          <p:nvPr>
            <p:ph idx="1" hasCustomPrompt="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First level body copy</a:t>
            </a:r>
          </a:p>
          <a:p>
            <a:pPr lvl="1"/>
            <a:r>
              <a:rPr lang="en-US"/>
              <a:t>First level bullet</a:t>
            </a:r>
          </a:p>
          <a:p>
            <a:pPr lvl="2"/>
            <a:r>
              <a:rPr lang="en-US"/>
              <a:t>Second level</a:t>
            </a:r>
          </a:p>
          <a:p>
            <a:pPr lvl="3"/>
            <a:r>
              <a:rPr lang="en-US"/>
              <a:t>Third level</a:t>
            </a:r>
          </a:p>
          <a:p>
            <a:pPr lvl="4"/>
            <a:r>
              <a:rPr lang="en-US"/>
              <a:t>Fourth level</a:t>
            </a:r>
            <a:endParaRPr lang="en-GB"/>
          </a:p>
        </p:txBody>
      </p:sp>
      <p:sp>
        <p:nvSpPr>
          <p:cNvPr id="6" name="Title Placeholder 1">
            <a:extLst>
              <a:ext uri="{FF2B5EF4-FFF2-40B4-BE49-F238E27FC236}">
                <a16:creationId xmlns:a16="http://schemas.microsoft.com/office/drawing/2014/main" id="{D8CBEC24-CB2F-DF58-DB95-11AC42D2E17E}"/>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a:t>Add title</a:t>
            </a:r>
            <a:endParaRPr lang="en-GB"/>
          </a:p>
        </p:txBody>
      </p:sp>
    </p:spTree>
    <p:extLst>
      <p:ext uri="{BB962C8B-B14F-4D97-AF65-F5344CB8AC3E}">
        <p14:creationId xmlns:p14="http://schemas.microsoft.com/office/powerpoint/2010/main" val="2027972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2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731838" y="1547494"/>
            <a:ext cx="5184775" cy="4464686"/>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First level body copy</a:t>
            </a:r>
          </a:p>
          <a:p>
            <a:pPr lvl="1"/>
            <a:r>
              <a:rPr lang="en-US"/>
              <a:t>First level bullet</a:t>
            </a:r>
          </a:p>
          <a:p>
            <a:pPr lvl="2"/>
            <a:r>
              <a:rPr lang="en-US"/>
              <a:t>Second level</a:t>
            </a:r>
          </a:p>
          <a:p>
            <a:pPr lvl="3"/>
            <a:r>
              <a:rPr lang="en-US"/>
              <a:t>Third level</a:t>
            </a:r>
          </a:p>
          <a:p>
            <a:pPr lvl="4"/>
            <a:r>
              <a:rPr lang="en-US"/>
              <a:t>Fourth level</a:t>
            </a:r>
            <a:endParaRPr lang="en-GB"/>
          </a:p>
        </p:txBody>
      </p:sp>
      <p:sp>
        <p:nvSpPr>
          <p:cNvPr id="4" name="Content Placeholder 2">
            <a:extLst>
              <a:ext uri="{FF2B5EF4-FFF2-40B4-BE49-F238E27FC236}">
                <a16:creationId xmlns:a16="http://schemas.microsoft.com/office/drawing/2014/main" id="{82411DC3-261A-B8A9-5CFE-6191AE0551E6}"/>
              </a:ext>
            </a:extLst>
          </p:cNvPr>
          <p:cNvSpPr>
            <a:spLocks noGrp="1"/>
          </p:cNvSpPr>
          <p:nvPr>
            <p:ph idx="10" hasCustomPrompt="1"/>
          </p:nvPr>
        </p:nvSpPr>
        <p:spPr>
          <a:xfrm>
            <a:off x="6275387" y="1547494"/>
            <a:ext cx="5184775" cy="4464686"/>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First level body copy</a:t>
            </a:r>
          </a:p>
          <a:p>
            <a:pPr lvl="1"/>
            <a:r>
              <a:rPr lang="en-US"/>
              <a:t>First level bullet</a:t>
            </a:r>
          </a:p>
          <a:p>
            <a:pPr lvl="2"/>
            <a:r>
              <a:rPr lang="en-US"/>
              <a:t>Second level</a:t>
            </a:r>
          </a:p>
          <a:p>
            <a:pPr lvl="3"/>
            <a:r>
              <a:rPr lang="en-US"/>
              <a:t>Third level</a:t>
            </a:r>
          </a:p>
          <a:p>
            <a:pPr lvl="4"/>
            <a:r>
              <a:rPr lang="en-US"/>
              <a:t>Fourth level</a:t>
            </a:r>
            <a:endParaRPr lang="en-GB"/>
          </a:p>
        </p:txBody>
      </p:sp>
      <p:sp>
        <p:nvSpPr>
          <p:cNvPr id="2" name="Title Placeholder 1">
            <a:extLst>
              <a:ext uri="{FF2B5EF4-FFF2-40B4-BE49-F238E27FC236}">
                <a16:creationId xmlns:a16="http://schemas.microsoft.com/office/drawing/2014/main" id="{45C63EB1-9A59-B3C4-614D-3336F29F91F4}"/>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a:t>Add title</a:t>
            </a:r>
            <a:endParaRPr lang="en-GB"/>
          </a:p>
        </p:txBody>
      </p:sp>
    </p:spTree>
    <p:extLst>
      <p:ext uri="{BB962C8B-B14F-4D97-AF65-F5344CB8AC3E}">
        <p14:creationId xmlns:p14="http://schemas.microsoft.com/office/powerpoint/2010/main" val="2050207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3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731839" y="1440180"/>
            <a:ext cx="3313087" cy="46497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First level body copy</a:t>
            </a:r>
          </a:p>
          <a:p>
            <a:pPr lvl="1"/>
            <a:r>
              <a:rPr lang="en-US"/>
              <a:t>First level bullet</a:t>
            </a:r>
          </a:p>
          <a:p>
            <a:pPr lvl="2"/>
            <a:r>
              <a:rPr lang="en-US"/>
              <a:t>Second level</a:t>
            </a:r>
          </a:p>
          <a:p>
            <a:pPr lvl="3"/>
            <a:r>
              <a:rPr lang="en-US"/>
              <a:t>Third level</a:t>
            </a:r>
          </a:p>
          <a:p>
            <a:pPr lvl="4"/>
            <a:r>
              <a:rPr lang="en-US"/>
              <a:t>Fourth level</a:t>
            </a:r>
            <a:endParaRPr lang="en-GB"/>
          </a:p>
        </p:txBody>
      </p:sp>
      <p:sp>
        <p:nvSpPr>
          <p:cNvPr id="5" name="Content Placeholder 2">
            <a:extLst>
              <a:ext uri="{FF2B5EF4-FFF2-40B4-BE49-F238E27FC236}">
                <a16:creationId xmlns:a16="http://schemas.microsoft.com/office/drawing/2014/main" id="{9645E58A-1FA5-C73D-D2F1-3E63CB2763D8}"/>
              </a:ext>
            </a:extLst>
          </p:cNvPr>
          <p:cNvSpPr>
            <a:spLocks noGrp="1"/>
          </p:cNvSpPr>
          <p:nvPr>
            <p:ph idx="10" hasCustomPrompt="1"/>
          </p:nvPr>
        </p:nvSpPr>
        <p:spPr>
          <a:xfrm>
            <a:off x="4439458" y="1440180"/>
            <a:ext cx="3313087" cy="46497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First level body copy</a:t>
            </a:r>
          </a:p>
          <a:p>
            <a:pPr lvl="1"/>
            <a:r>
              <a:rPr lang="en-US"/>
              <a:t>First level bullet</a:t>
            </a:r>
          </a:p>
          <a:p>
            <a:pPr lvl="2"/>
            <a:r>
              <a:rPr lang="en-US"/>
              <a:t>Second level</a:t>
            </a:r>
          </a:p>
          <a:p>
            <a:pPr lvl="3"/>
            <a:r>
              <a:rPr lang="en-US"/>
              <a:t>Third level</a:t>
            </a:r>
          </a:p>
          <a:p>
            <a:pPr lvl="4"/>
            <a:r>
              <a:rPr lang="en-US"/>
              <a:t>Fourth level</a:t>
            </a:r>
            <a:endParaRPr lang="en-GB"/>
          </a:p>
        </p:txBody>
      </p:sp>
      <p:sp>
        <p:nvSpPr>
          <p:cNvPr id="7" name="Content Placeholder 2">
            <a:extLst>
              <a:ext uri="{FF2B5EF4-FFF2-40B4-BE49-F238E27FC236}">
                <a16:creationId xmlns:a16="http://schemas.microsoft.com/office/drawing/2014/main" id="{FF34CEFC-D970-268B-099B-BEE4B93F448A}"/>
              </a:ext>
            </a:extLst>
          </p:cNvPr>
          <p:cNvSpPr>
            <a:spLocks noGrp="1"/>
          </p:cNvSpPr>
          <p:nvPr>
            <p:ph idx="11" hasCustomPrompt="1"/>
          </p:nvPr>
        </p:nvSpPr>
        <p:spPr>
          <a:xfrm>
            <a:off x="8147076" y="1440180"/>
            <a:ext cx="3313087" cy="46497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First level body copy</a:t>
            </a:r>
          </a:p>
          <a:p>
            <a:pPr lvl="1"/>
            <a:r>
              <a:rPr lang="en-US"/>
              <a:t>First level bullet</a:t>
            </a:r>
          </a:p>
          <a:p>
            <a:pPr lvl="2"/>
            <a:r>
              <a:rPr lang="en-US"/>
              <a:t>Second level</a:t>
            </a:r>
          </a:p>
          <a:p>
            <a:pPr lvl="3"/>
            <a:r>
              <a:rPr lang="en-US"/>
              <a:t>Third level</a:t>
            </a:r>
          </a:p>
          <a:p>
            <a:pPr lvl="4"/>
            <a:r>
              <a:rPr lang="en-US"/>
              <a:t>Fourth level</a:t>
            </a:r>
            <a:endParaRPr lang="en-GB"/>
          </a:p>
        </p:txBody>
      </p:sp>
      <p:sp>
        <p:nvSpPr>
          <p:cNvPr id="2" name="Title Placeholder 1">
            <a:extLst>
              <a:ext uri="{FF2B5EF4-FFF2-40B4-BE49-F238E27FC236}">
                <a16:creationId xmlns:a16="http://schemas.microsoft.com/office/drawing/2014/main" id="{3A433660-E2D9-66E0-06D3-B77CA5202FB7}"/>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a:t>Add title</a:t>
            </a:r>
            <a:endParaRPr lang="en-GB"/>
          </a:p>
        </p:txBody>
      </p:sp>
    </p:spTree>
    <p:extLst>
      <p:ext uri="{BB962C8B-B14F-4D97-AF65-F5344CB8AC3E}">
        <p14:creationId xmlns:p14="http://schemas.microsoft.com/office/powerpoint/2010/main" val="4280470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0825BF-94FF-CD56-8B56-05FC0F7B1F4A}"/>
              </a:ext>
            </a:extLst>
          </p:cNvPr>
          <p:cNvSpPr/>
          <p:nvPr userDrawn="1"/>
        </p:nvSpPr>
        <p:spPr>
          <a:xfrm>
            <a:off x="0" y="0"/>
            <a:ext cx="3768970" cy="24208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a:xfrm>
            <a:off x="731838" y="537564"/>
            <a:ext cx="10728324" cy="408379"/>
          </a:xfrm>
          <a:prstGeom prst="rect">
            <a:avLst/>
          </a:prstGeom>
        </p:spPr>
        <p:txBody>
          <a:bodyPr/>
          <a:lstStyle>
            <a:lvl1pPr>
              <a:defRPr/>
            </a:lvl1pPr>
          </a:lstStyle>
          <a:p>
            <a:r>
              <a:rPr lang="en-US"/>
              <a:t>Add title</a:t>
            </a:r>
            <a:endParaRPr lang="en-GB"/>
          </a:p>
        </p:txBody>
      </p:sp>
      <p:sp>
        <p:nvSpPr>
          <p:cNvPr id="7" name="Content Placeholder 2">
            <a:extLst>
              <a:ext uri="{FF2B5EF4-FFF2-40B4-BE49-F238E27FC236}">
                <a16:creationId xmlns:a16="http://schemas.microsoft.com/office/drawing/2014/main" id="{51D2D736-0474-C8F5-584E-C3A38FF4CBE7}"/>
              </a:ext>
            </a:extLst>
          </p:cNvPr>
          <p:cNvSpPr>
            <a:spLocks noGrp="1"/>
          </p:cNvSpPr>
          <p:nvPr>
            <p:ph idx="1" hasCustomPrompt="1"/>
          </p:nvPr>
        </p:nvSpPr>
        <p:spPr>
          <a:xfrm>
            <a:off x="731838" y="1307124"/>
            <a:ext cx="5184775" cy="463940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First level body copy</a:t>
            </a:r>
          </a:p>
          <a:p>
            <a:pPr lvl="1"/>
            <a:r>
              <a:rPr lang="en-US"/>
              <a:t>First level bullet</a:t>
            </a:r>
          </a:p>
          <a:p>
            <a:pPr lvl="2"/>
            <a:r>
              <a:rPr lang="en-US"/>
              <a:t>Second level</a:t>
            </a:r>
          </a:p>
          <a:p>
            <a:pPr lvl="3"/>
            <a:r>
              <a:rPr lang="en-US"/>
              <a:t>Third level</a:t>
            </a:r>
          </a:p>
          <a:p>
            <a:pPr lvl="4"/>
            <a:r>
              <a:rPr lang="en-US"/>
              <a:t>Fourth level</a:t>
            </a:r>
            <a:endParaRPr lang="en-GB"/>
          </a:p>
        </p:txBody>
      </p:sp>
      <p:sp>
        <p:nvSpPr>
          <p:cNvPr id="8" name="Content Placeholder 2">
            <a:extLst>
              <a:ext uri="{FF2B5EF4-FFF2-40B4-BE49-F238E27FC236}">
                <a16:creationId xmlns:a16="http://schemas.microsoft.com/office/drawing/2014/main" id="{0336A13C-F74D-D6CB-DFDC-8A7A0180B494}"/>
              </a:ext>
            </a:extLst>
          </p:cNvPr>
          <p:cNvSpPr>
            <a:spLocks noGrp="1"/>
          </p:cNvSpPr>
          <p:nvPr>
            <p:ph idx="10" hasCustomPrompt="1"/>
          </p:nvPr>
        </p:nvSpPr>
        <p:spPr>
          <a:xfrm>
            <a:off x="6275387" y="1307124"/>
            <a:ext cx="5184775" cy="463940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First level body copy</a:t>
            </a:r>
          </a:p>
          <a:p>
            <a:pPr lvl="1"/>
            <a:r>
              <a:rPr lang="en-US"/>
              <a:t>First level bullet</a:t>
            </a:r>
          </a:p>
          <a:p>
            <a:pPr lvl="2"/>
            <a:r>
              <a:rPr lang="en-US"/>
              <a:t>Second level</a:t>
            </a:r>
          </a:p>
          <a:p>
            <a:pPr lvl="3"/>
            <a:r>
              <a:rPr lang="en-US"/>
              <a:t>Third level</a:t>
            </a:r>
          </a:p>
          <a:p>
            <a:pPr lvl="4"/>
            <a:r>
              <a:rPr lang="en-US"/>
              <a:t>Fourth level</a:t>
            </a:r>
            <a:endParaRPr lang="en-GB"/>
          </a:p>
        </p:txBody>
      </p:sp>
      <p:pic>
        <p:nvPicPr>
          <p:cNvPr id="4" name="Picture 2">
            <a:extLst>
              <a:ext uri="{FF2B5EF4-FFF2-40B4-BE49-F238E27FC236}">
                <a16:creationId xmlns:a16="http://schemas.microsoft.com/office/drawing/2014/main" id="{6ACBB68D-6849-4FF8-D0D7-3683F1256B7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1367" b="33477"/>
          <a:stretch/>
        </p:blipFill>
        <p:spPr bwMode="auto">
          <a:xfrm>
            <a:off x="92914" y="6182978"/>
            <a:ext cx="1438706" cy="50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655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ogo botto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0825BF-94FF-CD56-8B56-05FC0F7B1F4A}"/>
              </a:ext>
            </a:extLst>
          </p:cNvPr>
          <p:cNvSpPr/>
          <p:nvPr userDrawn="1"/>
        </p:nvSpPr>
        <p:spPr>
          <a:xfrm>
            <a:off x="0" y="0"/>
            <a:ext cx="3768970" cy="24208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a:xfrm>
            <a:off x="731838" y="537564"/>
            <a:ext cx="10728324" cy="408379"/>
          </a:xfrm>
          <a:prstGeom prst="rect">
            <a:avLst/>
          </a:prstGeom>
        </p:spPr>
        <p:txBody>
          <a:bodyPr/>
          <a:lstStyle>
            <a:lvl1pPr>
              <a:defRPr/>
            </a:lvl1pPr>
          </a:lstStyle>
          <a:p>
            <a:r>
              <a:rPr lang="en-US"/>
              <a:t>Title goes here</a:t>
            </a:r>
            <a:endParaRPr lang="en-GB"/>
          </a:p>
        </p:txBody>
      </p:sp>
      <p:sp>
        <p:nvSpPr>
          <p:cNvPr id="7" name="Content Placeholder 2">
            <a:extLst>
              <a:ext uri="{FF2B5EF4-FFF2-40B4-BE49-F238E27FC236}">
                <a16:creationId xmlns:a16="http://schemas.microsoft.com/office/drawing/2014/main" id="{51D2D736-0474-C8F5-584E-C3A38FF4CBE7}"/>
              </a:ext>
            </a:extLst>
          </p:cNvPr>
          <p:cNvSpPr>
            <a:spLocks noGrp="1"/>
          </p:cNvSpPr>
          <p:nvPr>
            <p:ph idx="1" hasCustomPrompt="1"/>
          </p:nvPr>
        </p:nvSpPr>
        <p:spPr>
          <a:xfrm>
            <a:off x="731838" y="1483507"/>
            <a:ext cx="10728324" cy="4463024"/>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First level body copy</a:t>
            </a:r>
          </a:p>
          <a:p>
            <a:pPr lvl="1"/>
            <a:r>
              <a:rPr lang="en-US"/>
              <a:t>First level bullet</a:t>
            </a:r>
          </a:p>
          <a:p>
            <a:pPr lvl="2"/>
            <a:r>
              <a:rPr lang="en-US"/>
              <a:t>Second level</a:t>
            </a:r>
          </a:p>
          <a:p>
            <a:pPr lvl="3"/>
            <a:r>
              <a:rPr lang="en-US"/>
              <a:t>Third level</a:t>
            </a:r>
          </a:p>
          <a:p>
            <a:pPr lvl="4"/>
            <a:r>
              <a:rPr lang="en-US"/>
              <a:t>Fourth level</a:t>
            </a:r>
            <a:endParaRPr lang="en-GB"/>
          </a:p>
        </p:txBody>
      </p:sp>
      <p:pic>
        <p:nvPicPr>
          <p:cNvPr id="4" name="Picture 2">
            <a:extLst>
              <a:ext uri="{FF2B5EF4-FFF2-40B4-BE49-F238E27FC236}">
                <a16:creationId xmlns:a16="http://schemas.microsoft.com/office/drawing/2014/main" id="{6ACBB68D-6849-4FF8-D0D7-3683F1256B7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1367" b="33477"/>
          <a:stretch/>
        </p:blipFill>
        <p:spPr bwMode="auto">
          <a:xfrm>
            <a:off x="92914" y="6182978"/>
            <a:ext cx="1438706" cy="50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693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it p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0" y="-1"/>
            <a:ext cx="60960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16" name="Text Placeholder 3">
            <a:extLst>
              <a:ext uri="{FF2B5EF4-FFF2-40B4-BE49-F238E27FC236}">
                <a16:creationId xmlns:a16="http://schemas.microsoft.com/office/drawing/2014/main" id="{2C175241-6C4B-46C9-52A0-6F4DD079E8C9}"/>
              </a:ext>
            </a:extLst>
          </p:cNvPr>
          <p:cNvSpPr>
            <a:spLocks noGrp="1"/>
          </p:cNvSpPr>
          <p:nvPr>
            <p:ph type="body" sz="quarter" idx="10" hasCustomPrompt="1"/>
          </p:nvPr>
        </p:nvSpPr>
        <p:spPr>
          <a:xfrm>
            <a:off x="6827838" y="677545"/>
            <a:ext cx="4633200" cy="408379"/>
          </a:xfrm>
        </p:spPr>
        <p:txBody>
          <a:bodyPr vert="horz" lIns="0" tIns="0" rIns="0" bIns="0" rtlCol="0" anchor="t">
            <a:noAutofit/>
          </a:bodyPr>
          <a:lstStyle>
            <a:lvl1pPr>
              <a:defRPr lang="en-GB" sz="3600" b="1" dirty="0">
                <a:latin typeface="Arial" panose="020B0604020202020204" pitchFamily="34" charset="0"/>
                <a:ea typeface="+mj-ea"/>
                <a:cs typeface="Arial" panose="020B0604020202020204" pitchFamily="34" charset="0"/>
              </a:defRPr>
            </a:lvl1pPr>
          </a:lstStyle>
          <a:p>
            <a:pPr lvl="0">
              <a:lnSpc>
                <a:spcPct val="90000"/>
              </a:lnSpc>
              <a:spcBef>
                <a:spcPct val="0"/>
              </a:spcBef>
            </a:pPr>
            <a:r>
              <a:rPr lang="en-US"/>
              <a:t>Add title</a:t>
            </a:r>
          </a:p>
        </p:txBody>
      </p:sp>
      <p:sp>
        <p:nvSpPr>
          <p:cNvPr id="2" name="Content Placeholder 2">
            <a:extLst>
              <a:ext uri="{FF2B5EF4-FFF2-40B4-BE49-F238E27FC236}">
                <a16:creationId xmlns:a16="http://schemas.microsoft.com/office/drawing/2014/main" id="{F9C26239-079C-3460-FD4C-674B3966848A}"/>
              </a:ext>
            </a:extLst>
          </p:cNvPr>
          <p:cNvSpPr>
            <a:spLocks noGrp="1"/>
          </p:cNvSpPr>
          <p:nvPr>
            <p:ph idx="1" hasCustomPrompt="1"/>
          </p:nvPr>
        </p:nvSpPr>
        <p:spPr>
          <a:xfrm>
            <a:off x="731838" y="1433195"/>
            <a:ext cx="4632323" cy="429101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First level body copy</a:t>
            </a:r>
          </a:p>
          <a:p>
            <a:pPr lvl="1"/>
            <a:r>
              <a:rPr lang="en-US"/>
              <a:t>First level bullet</a:t>
            </a:r>
          </a:p>
          <a:p>
            <a:pPr lvl="2"/>
            <a:r>
              <a:rPr lang="en-US"/>
              <a:t>Second level</a:t>
            </a:r>
          </a:p>
          <a:p>
            <a:pPr lvl="3"/>
            <a:r>
              <a:rPr lang="en-US"/>
              <a:t>Third level</a:t>
            </a:r>
          </a:p>
          <a:p>
            <a:pPr lvl="4"/>
            <a:r>
              <a:rPr lang="en-US"/>
              <a:t>Fourth level</a:t>
            </a:r>
            <a:endParaRPr lang="en-GB"/>
          </a:p>
        </p:txBody>
      </p:sp>
      <p:sp>
        <p:nvSpPr>
          <p:cNvPr id="3" name="Title 2">
            <a:extLst>
              <a:ext uri="{FF2B5EF4-FFF2-40B4-BE49-F238E27FC236}">
                <a16:creationId xmlns:a16="http://schemas.microsoft.com/office/drawing/2014/main" id="{4ABB3E5C-DF93-9F0D-4985-72219C0D4EAF}"/>
              </a:ext>
            </a:extLst>
          </p:cNvPr>
          <p:cNvSpPr>
            <a:spLocks noGrp="1"/>
          </p:cNvSpPr>
          <p:nvPr>
            <p:ph type="title" hasCustomPrompt="1"/>
          </p:nvPr>
        </p:nvSpPr>
        <p:spPr>
          <a:xfrm>
            <a:off x="731837" y="677545"/>
            <a:ext cx="4632323" cy="408379"/>
          </a:xfrm>
          <a:prstGeom prst="rect">
            <a:avLst/>
          </a:prstGeom>
        </p:spPr>
        <p:txBody>
          <a:bodyPr/>
          <a:lstStyle>
            <a:lvl1pPr>
              <a:defRPr>
                <a:solidFill>
                  <a:schemeClr val="bg1"/>
                </a:solidFill>
              </a:defRPr>
            </a:lvl1pPr>
          </a:lstStyle>
          <a:p>
            <a:r>
              <a:rPr lang="en-US"/>
              <a:t>Add title</a:t>
            </a:r>
            <a:endParaRPr lang="en-GB"/>
          </a:p>
        </p:txBody>
      </p:sp>
      <p:sp>
        <p:nvSpPr>
          <p:cNvPr id="8" name="Content Placeholder 2">
            <a:extLst>
              <a:ext uri="{FF2B5EF4-FFF2-40B4-BE49-F238E27FC236}">
                <a16:creationId xmlns:a16="http://schemas.microsoft.com/office/drawing/2014/main" id="{3AFA621B-13DA-5366-4CAF-70ECA4645913}"/>
              </a:ext>
            </a:extLst>
          </p:cNvPr>
          <p:cNvSpPr>
            <a:spLocks noGrp="1"/>
          </p:cNvSpPr>
          <p:nvPr>
            <p:ph idx="11" hasCustomPrompt="1"/>
          </p:nvPr>
        </p:nvSpPr>
        <p:spPr>
          <a:xfrm>
            <a:off x="6827837" y="1433195"/>
            <a:ext cx="4633200" cy="429101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First level body copy</a:t>
            </a:r>
          </a:p>
          <a:p>
            <a:pPr lvl="1"/>
            <a:r>
              <a:rPr lang="en-US"/>
              <a:t>First level bullet</a:t>
            </a:r>
          </a:p>
          <a:p>
            <a:pPr lvl="2"/>
            <a:r>
              <a:rPr lang="en-US"/>
              <a:t>Second level</a:t>
            </a:r>
          </a:p>
          <a:p>
            <a:pPr lvl="3"/>
            <a:r>
              <a:rPr lang="en-US"/>
              <a:t>Third level</a:t>
            </a:r>
          </a:p>
          <a:p>
            <a:pPr lvl="4"/>
            <a:r>
              <a:rPr lang="en-US"/>
              <a:t>Fourth level</a:t>
            </a:r>
            <a:endParaRPr lang="en-GB"/>
          </a:p>
        </p:txBody>
      </p:sp>
      <p:pic>
        <p:nvPicPr>
          <p:cNvPr id="6" name="Picture 5">
            <a:extLst>
              <a:ext uri="{FF2B5EF4-FFF2-40B4-BE49-F238E27FC236}">
                <a16:creationId xmlns:a16="http://schemas.microsoft.com/office/drawing/2014/main" id="{E20264F7-0BF1-5E8C-0C67-ED3CED88B8DB}"/>
              </a:ext>
            </a:extLst>
          </p:cNvPr>
          <p:cNvPicPr>
            <a:picLocks noChangeAspect="1"/>
          </p:cNvPicPr>
          <p:nvPr userDrawn="1"/>
        </p:nvPicPr>
        <p:blipFill rotWithShape="1">
          <a:blip r:embed="rId2"/>
          <a:srcRect l="14635" t="22463" b="28344"/>
          <a:stretch/>
        </p:blipFill>
        <p:spPr>
          <a:xfrm>
            <a:off x="0" y="6083193"/>
            <a:ext cx="1840376" cy="795409"/>
          </a:xfrm>
          <a:prstGeom prst="rect">
            <a:avLst/>
          </a:prstGeom>
        </p:spPr>
      </p:pic>
    </p:spTree>
    <p:extLst>
      <p:ext uri="{BB962C8B-B14F-4D97-AF65-F5344CB8AC3E}">
        <p14:creationId xmlns:p14="http://schemas.microsoft.com/office/powerpoint/2010/main" val="3520195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LHS &amp;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0" y="20601"/>
            <a:ext cx="4032913"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15" name="Title 2">
            <a:extLst>
              <a:ext uri="{FF2B5EF4-FFF2-40B4-BE49-F238E27FC236}">
                <a16:creationId xmlns:a16="http://schemas.microsoft.com/office/drawing/2014/main" id="{A6BCE418-77DB-FD90-703B-C3DF71C8E37D}"/>
              </a:ext>
            </a:extLst>
          </p:cNvPr>
          <p:cNvSpPr>
            <a:spLocks noGrp="1"/>
          </p:cNvSpPr>
          <p:nvPr>
            <p:ph type="title" hasCustomPrompt="1"/>
          </p:nvPr>
        </p:nvSpPr>
        <p:spPr>
          <a:xfrm>
            <a:off x="4798870" y="391795"/>
            <a:ext cx="6654466" cy="408379"/>
          </a:xfrm>
          <a:prstGeom prst="rect">
            <a:avLst/>
          </a:prstGeom>
        </p:spPr>
        <p:txBody>
          <a:bodyPr/>
          <a:lstStyle>
            <a:lvl1pPr>
              <a:defRPr/>
            </a:lvl1pPr>
          </a:lstStyle>
          <a:p>
            <a:r>
              <a:rPr lang="en-US"/>
              <a:t>Add title</a:t>
            </a:r>
            <a:endParaRPr lang="en-GB"/>
          </a:p>
        </p:txBody>
      </p:sp>
      <p:sp>
        <p:nvSpPr>
          <p:cNvPr id="16" name="Text Placeholder 3">
            <a:extLst>
              <a:ext uri="{FF2B5EF4-FFF2-40B4-BE49-F238E27FC236}">
                <a16:creationId xmlns:a16="http://schemas.microsoft.com/office/drawing/2014/main" id="{2C175241-6C4B-46C9-52A0-6F4DD079E8C9}"/>
              </a:ext>
            </a:extLst>
          </p:cNvPr>
          <p:cNvSpPr>
            <a:spLocks noGrp="1"/>
          </p:cNvSpPr>
          <p:nvPr>
            <p:ph type="body" sz="quarter" idx="10" hasCustomPrompt="1"/>
          </p:nvPr>
        </p:nvSpPr>
        <p:spPr>
          <a:xfrm>
            <a:off x="731837" y="480060"/>
            <a:ext cx="2569238" cy="4958397"/>
          </a:xfrm>
        </p:spPr>
        <p:txBody>
          <a:bodyP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pPr lvl="0"/>
            <a:r>
              <a:rPr lang="en-US"/>
              <a:t>Add text here</a:t>
            </a:r>
            <a:endParaRPr lang="en-GB"/>
          </a:p>
        </p:txBody>
      </p:sp>
      <p:sp>
        <p:nvSpPr>
          <p:cNvPr id="17" name="Content Placeholder 2">
            <a:extLst>
              <a:ext uri="{FF2B5EF4-FFF2-40B4-BE49-F238E27FC236}">
                <a16:creationId xmlns:a16="http://schemas.microsoft.com/office/drawing/2014/main" id="{2F397FA9-7F76-AAB0-6230-0B2D03D096BB}"/>
              </a:ext>
            </a:extLst>
          </p:cNvPr>
          <p:cNvSpPr>
            <a:spLocks noGrp="1"/>
          </p:cNvSpPr>
          <p:nvPr>
            <p:ph idx="1" hasCustomPrompt="1"/>
          </p:nvPr>
        </p:nvSpPr>
        <p:spPr>
          <a:xfrm>
            <a:off x="4798870" y="1147444"/>
            <a:ext cx="6654466" cy="4739006"/>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First level body copy</a:t>
            </a:r>
          </a:p>
          <a:p>
            <a:pPr lvl="1"/>
            <a:r>
              <a:rPr lang="en-US"/>
              <a:t>First level bullet</a:t>
            </a:r>
          </a:p>
          <a:p>
            <a:pPr lvl="2"/>
            <a:r>
              <a:rPr lang="en-US"/>
              <a:t>Second level</a:t>
            </a:r>
          </a:p>
          <a:p>
            <a:pPr lvl="3"/>
            <a:r>
              <a:rPr lang="en-US"/>
              <a:t>Third level</a:t>
            </a:r>
          </a:p>
          <a:p>
            <a:pPr lvl="4"/>
            <a:r>
              <a:rPr lang="en-US"/>
              <a:t>Fourth level</a:t>
            </a:r>
            <a:endParaRPr lang="en-GB"/>
          </a:p>
        </p:txBody>
      </p:sp>
      <p:pic>
        <p:nvPicPr>
          <p:cNvPr id="2" name="Picture 1">
            <a:extLst>
              <a:ext uri="{FF2B5EF4-FFF2-40B4-BE49-F238E27FC236}">
                <a16:creationId xmlns:a16="http://schemas.microsoft.com/office/drawing/2014/main" id="{BC32D030-704F-D372-ADDE-5C2DAAFF8F52}"/>
              </a:ext>
            </a:extLst>
          </p:cNvPr>
          <p:cNvPicPr>
            <a:picLocks noChangeAspect="1"/>
          </p:cNvPicPr>
          <p:nvPr userDrawn="1"/>
        </p:nvPicPr>
        <p:blipFill rotWithShape="1">
          <a:blip r:embed="rId2"/>
          <a:srcRect l="14635" t="22463" b="28344"/>
          <a:stretch/>
        </p:blipFill>
        <p:spPr>
          <a:xfrm>
            <a:off x="0" y="6083193"/>
            <a:ext cx="1840376" cy="795409"/>
          </a:xfrm>
          <a:prstGeom prst="rect">
            <a:avLst/>
          </a:prstGeom>
        </p:spPr>
      </p:pic>
    </p:spTree>
    <p:extLst>
      <p:ext uri="{BB962C8B-B14F-4D97-AF65-F5344CB8AC3E}">
        <p14:creationId xmlns:p14="http://schemas.microsoft.com/office/powerpoint/2010/main" val="47683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RHS &amp;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CE5933-1C6B-F571-4B0C-10721A74F981}"/>
              </a:ext>
            </a:extLst>
          </p:cNvPr>
          <p:cNvSpPr/>
          <p:nvPr userDrawn="1"/>
        </p:nvSpPr>
        <p:spPr>
          <a:xfrm>
            <a:off x="6096000" y="0"/>
            <a:ext cx="4132997" cy="10890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11" name="Rectangle 10">
            <a:extLst>
              <a:ext uri="{FF2B5EF4-FFF2-40B4-BE49-F238E27FC236}">
                <a16:creationId xmlns:a16="http://schemas.microsoft.com/office/drawing/2014/main" id="{5294B4E6-FFA7-5599-89F8-DA19B2662573}"/>
              </a:ext>
            </a:extLst>
          </p:cNvPr>
          <p:cNvSpPr/>
          <p:nvPr userDrawn="1"/>
        </p:nvSpPr>
        <p:spPr>
          <a:xfrm>
            <a:off x="8159087" y="-1"/>
            <a:ext cx="4032913" cy="6858001"/>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3" name="Content Placeholder 2">
            <a:extLst>
              <a:ext uri="{FF2B5EF4-FFF2-40B4-BE49-F238E27FC236}">
                <a16:creationId xmlns:a16="http://schemas.microsoft.com/office/drawing/2014/main" id="{B56CD6FA-6FC8-C773-1387-E31429E56605}"/>
              </a:ext>
            </a:extLst>
          </p:cNvPr>
          <p:cNvSpPr>
            <a:spLocks noGrp="1"/>
          </p:cNvSpPr>
          <p:nvPr>
            <p:ph idx="1" hasCustomPrompt="1"/>
          </p:nvPr>
        </p:nvSpPr>
        <p:spPr>
          <a:xfrm>
            <a:off x="731838" y="714682"/>
            <a:ext cx="6654466" cy="5421005"/>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First level body copy</a:t>
            </a:r>
          </a:p>
          <a:p>
            <a:pPr lvl="1"/>
            <a:r>
              <a:rPr lang="en-US"/>
              <a:t>First level bullet</a:t>
            </a:r>
          </a:p>
          <a:p>
            <a:pPr lvl="2"/>
            <a:r>
              <a:rPr lang="en-US"/>
              <a:t>Second level</a:t>
            </a:r>
          </a:p>
          <a:p>
            <a:pPr lvl="3"/>
            <a:r>
              <a:rPr lang="en-US"/>
              <a:t>Third level</a:t>
            </a:r>
          </a:p>
          <a:p>
            <a:pPr lvl="4"/>
            <a:r>
              <a:rPr lang="en-US"/>
              <a:t>Fourth level</a:t>
            </a:r>
            <a:endParaRPr lang="en-GB"/>
          </a:p>
        </p:txBody>
      </p:sp>
      <p:sp>
        <p:nvSpPr>
          <p:cNvPr id="10" name="Text Placeholder 3">
            <a:extLst>
              <a:ext uri="{FF2B5EF4-FFF2-40B4-BE49-F238E27FC236}">
                <a16:creationId xmlns:a16="http://schemas.microsoft.com/office/drawing/2014/main" id="{5B42BF06-D402-0AEC-B09D-C8268D27C862}"/>
              </a:ext>
            </a:extLst>
          </p:cNvPr>
          <p:cNvSpPr>
            <a:spLocks noGrp="1"/>
          </p:cNvSpPr>
          <p:nvPr>
            <p:ph type="body" sz="quarter" idx="10" hasCustomPrompt="1"/>
          </p:nvPr>
        </p:nvSpPr>
        <p:spPr>
          <a:xfrm>
            <a:off x="8890925" y="742960"/>
            <a:ext cx="2569238" cy="5392728"/>
          </a:xfrm>
        </p:spPr>
        <p:txBody>
          <a:bodyP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pPr lvl="0"/>
            <a:r>
              <a:rPr lang="en-US"/>
              <a:t>Add text here</a:t>
            </a:r>
            <a:endParaRPr lang="en-GB"/>
          </a:p>
        </p:txBody>
      </p:sp>
      <p:cxnSp>
        <p:nvCxnSpPr>
          <p:cNvPr id="2" name="Straight Connector 1">
            <a:extLst>
              <a:ext uri="{FF2B5EF4-FFF2-40B4-BE49-F238E27FC236}">
                <a16:creationId xmlns:a16="http://schemas.microsoft.com/office/drawing/2014/main" id="{586EF221-D4F2-4312-239D-2C1948B6FF8C}"/>
              </a:ext>
            </a:extLst>
          </p:cNvPr>
          <p:cNvCxnSpPr>
            <a:cxnSpLocks/>
          </p:cNvCxnSpPr>
          <p:nvPr userDrawn="1"/>
        </p:nvCxnSpPr>
        <p:spPr>
          <a:xfrm>
            <a:off x="11370387" y="6407302"/>
            <a:ext cx="66252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46E17FE-6627-FF6D-857A-B1A07A79F82D}"/>
              </a:ext>
            </a:extLst>
          </p:cNvPr>
          <p:cNvSpPr txBox="1"/>
          <p:nvPr userDrawn="1"/>
        </p:nvSpPr>
        <p:spPr>
          <a:xfrm>
            <a:off x="11239931" y="6529827"/>
            <a:ext cx="792985" cy="180000"/>
          </a:xfrm>
          <a:prstGeom prst="rect">
            <a:avLst/>
          </a:prstGeom>
          <a:noFill/>
        </p:spPr>
        <p:txBody>
          <a:bodyPr wrap="square" lIns="0" tIns="0" rIns="0" bIns="0" rtlCol="0">
            <a:noAutofit/>
          </a:bodyPr>
          <a:lstStyle/>
          <a:p>
            <a:pPr algn="r"/>
            <a:r>
              <a:rPr lang="en-GB" sz="1000">
                <a:solidFill>
                  <a:schemeClr val="bg1"/>
                </a:solidFill>
                <a:latin typeface="Arial" panose="020B0604020202020204" pitchFamily="34" charset="0"/>
                <a:cs typeface="Arial" panose="020B0604020202020204" pitchFamily="34" charset="0"/>
              </a:rPr>
              <a:t>Page </a:t>
            </a:r>
            <a:fld id="{EFFD140E-A966-4FF3-A473-8123A156C185}" type="slidenum">
              <a:rPr lang="en-GB" sz="1000" smtClean="0">
                <a:solidFill>
                  <a:schemeClr val="bg1"/>
                </a:solidFill>
                <a:latin typeface="Arial" panose="020B0604020202020204" pitchFamily="34" charset="0"/>
                <a:cs typeface="Arial" panose="020B0604020202020204" pitchFamily="34" charset="0"/>
              </a:rPr>
              <a:t>‹#›</a:t>
            </a:fld>
            <a:endParaRPr lang="en-GB"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6188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5372D51-D33B-9B9F-5600-A4A31D4E2136}"/>
              </a:ext>
            </a:extLst>
          </p:cNvPr>
          <p:cNvSpPr>
            <a:spLocks noGrp="1"/>
          </p:cNvSpPr>
          <p:nvPr>
            <p:ph type="title"/>
          </p:nvPr>
        </p:nvSpPr>
        <p:spPr>
          <a:xfrm>
            <a:off x="697548" y="561619"/>
            <a:ext cx="10728324" cy="408379"/>
          </a:xfrm>
          <a:prstGeom prst="rect">
            <a:avLst/>
          </a:prstGeom>
        </p:spPr>
        <p:txBody>
          <a:bodyPr vert="horz" lIns="0" tIns="0" rIns="0" bIns="0" rtlCol="0" anchor="t">
            <a:noAutofit/>
          </a:bodyPr>
          <a:lstStyle/>
          <a:p>
            <a:r>
              <a:rPr lang="en-US"/>
              <a:t>Add title</a:t>
            </a:r>
            <a:endParaRPr lang="en-GB"/>
          </a:p>
        </p:txBody>
      </p:sp>
    </p:spTree>
    <p:extLst>
      <p:ext uri="{BB962C8B-B14F-4D97-AF65-F5344CB8AC3E}">
        <p14:creationId xmlns:p14="http://schemas.microsoft.com/office/powerpoint/2010/main" val="781330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D84686-1807-A282-312F-C2BDDB1D2C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FE88B2-0CB6-2C95-878C-F2AAA04DB8F9}"/>
              </a:ext>
            </a:extLst>
          </p:cNvPr>
          <p:cNvSpPr>
            <a:spLocks noGrp="1"/>
          </p:cNvSpPr>
          <p:nvPr>
            <p:ph type="ctrTitle" hasCustomPrompt="1"/>
          </p:nvPr>
        </p:nvSpPr>
        <p:spPr>
          <a:xfrm>
            <a:off x="731837" y="2165638"/>
            <a:ext cx="10728325" cy="2167023"/>
          </a:xfrm>
        </p:spPr>
        <p:txBody>
          <a:bodyPr anchor="t"/>
          <a:lstStyle>
            <a:lvl1pPr algn="l">
              <a:lnSpc>
                <a:spcPct val="80000"/>
              </a:lnSpc>
              <a:defRPr sz="8000"/>
            </a:lvl1pPr>
          </a:lstStyle>
          <a:p>
            <a:r>
              <a:rPr lang="en-US"/>
              <a:t>Add presentation title on one or two lines</a:t>
            </a:r>
            <a:endParaRPr lang="en-GB"/>
          </a:p>
        </p:txBody>
      </p:sp>
      <p:sp>
        <p:nvSpPr>
          <p:cNvPr id="3" name="Subtitle 2">
            <a:extLst>
              <a:ext uri="{FF2B5EF4-FFF2-40B4-BE49-F238E27FC236}">
                <a16:creationId xmlns:a16="http://schemas.microsoft.com/office/drawing/2014/main" id="{40C09115-DE8D-25A6-610B-54C4F9F7BE81}"/>
              </a:ext>
            </a:extLst>
          </p:cNvPr>
          <p:cNvSpPr>
            <a:spLocks noGrp="1"/>
          </p:cNvSpPr>
          <p:nvPr>
            <p:ph type="subTitle" idx="1" hasCustomPrompt="1"/>
          </p:nvPr>
        </p:nvSpPr>
        <p:spPr>
          <a:xfrm>
            <a:off x="731837" y="4574766"/>
            <a:ext cx="10728325" cy="1560922"/>
          </a:xfrm>
        </p:spPr>
        <p:txBody>
          <a:bodyPr/>
          <a:lstStyle>
            <a:lvl1pPr marL="0" indent="0" algn="l">
              <a:lnSpc>
                <a:spcPct val="90000"/>
              </a:lnSpc>
              <a:buNone/>
              <a:defRPr sz="5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4" name="Text Placeholder 13">
            <a:extLst>
              <a:ext uri="{FF2B5EF4-FFF2-40B4-BE49-F238E27FC236}">
                <a16:creationId xmlns:a16="http://schemas.microsoft.com/office/drawing/2014/main" id="{C0EC66EF-C42A-AD33-343F-330D38705CAA}"/>
              </a:ext>
            </a:extLst>
          </p:cNvPr>
          <p:cNvSpPr>
            <a:spLocks noGrp="1"/>
          </p:cNvSpPr>
          <p:nvPr>
            <p:ph type="body" sz="quarter" idx="10" hasCustomPrompt="1"/>
          </p:nvPr>
        </p:nvSpPr>
        <p:spPr>
          <a:xfrm>
            <a:off x="8274050" y="595909"/>
            <a:ext cx="3186113" cy="226438"/>
          </a:xfrm>
        </p:spPr>
        <p:txBody>
          <a:bodyPr/>
          <a:lstStyle>
            <a:lvl1pPr algn="r">
              <a:defRPr>
                <a:solidFill>
                  <a:schemeClr val="accent2"/>
                </a:solidFill>
                <a:latin typeface="Arial" panose="020B0604020202020204" pitchFamily="34" charset="0"/>
                <a:cs typeface="Arial" panose="020B0604020202020204" pitchFamily="34" charset="0"/>
              </a:defRPr>
            </a:lvl1pPr>
          </a:lstStyle>
          <a:p>
            <a:pPr lvl="0"/>
            <a:r>
              <a:rPr lang="en-US"/>
              <a:t>Add date</a:t>
            </a:r>
            <a:endParaRPr lang="en-GB"/>
          </a:p>
        </p:txBody>
      </p:sp>
      <p:pic>
        <p:nvPicPr>
          <p:cNvPr id="1028" name="Picture 4">
            <a:extLst>
              <a:ext uri="{FF2B5EF4-FFF2-40B4-BE49-F238E27FC236}">
                <a16:creationId xmlns:a16="http://schemas.microsoft.com/office/drawing/2014/main" id="{D748ABA6-2047-84D2-ACE4-55F12E293F2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0571" b="32379"/>
          <a:stretch/>
        </p:blipFill>
        <p:spPr bwMode="auto">
          <a:xfrm>
            <a:off x="404468" y="409560"/>
            <a:ext cx="3634343" cy="13465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470F4F-39BB-EFB5-DBC2-118F6F93D6FB}"/>
              </a:ext>
            </a:extLst>
          </p:cNvPr>
          <p:cNvSpPr txBox="1"/>
          <p:nvPr userDrawn="1"/>
        </p:nvSpPr>
        <p:spPr>
          <a:xfrm>
            <a:off x="10012680" y="6629400"/>
            <a:ext cx="2091690" cy="203578"/>
          </a:xfrm>
          <a:prstGeom prst="rect">
            <a:avLst/>
          </a:prstGeom>
          <a:noFill/>
        </p:spPr>
        <p:txBody>
          <a:bodyPr wrap="square" lIns="0" tIns="0" rIns="0" bIns="0" rtlCol="0">
            <a:noAutofit/>
          </a:bodyPr>
          <a:lstStyle/>
          <a:p>
            <a:pPr algn="l"/>
            <a:r>
              <a:rPr lang="en-US" sz="1000" baseline="0">
                <a:solidFill>
                  <a:schemeClr val="bg1"/>
                </a:solidFill>
              </a:rPr>
              <a:t>© GlobalPlatform 2023 | Confidential </a:t>
            </a:r>
          </a:p>
        </p:txBody>
      </p:sp>
    </p:spTree>
    <p:extLst>
      <p:ext uri="{BB962C8B-B14F-4D97-AF65-F5344CB8AC3E}">
        <p14:creationId xmlns:p14="http://schemas.microsoft.com/office/powerpoint/2010/main" val="1043505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8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092E78-4C5C-F052-347A-27105A80A658}"/>
              </a:ext>
            </a:extLst>
          </p:cNvPr>
          <p:cNvSpPr>
            <a:spLocks noGrp="1"/>
          </p:cNvSpPr>
          <p:nvPr>
            <p:ph type="ftr" sz="quarter" idx="10"/>
          </p:nvPr>
        </p:nvSpPr>
        <p:spPr/>
        <p:txBody>
          <a:bodyPr/>
          <a:lstStyle/>
          <a:p>
            <a:r>
              <a:rPr lang="en-US"/>
              <a:t>Confidential</a:t>
            </a:r>
          </a:p>
        </p:txBody>
      </p:sp>
      <p:sp>
        <p:nvSpPr>
          <p:cNvPr id="3" name="Slide Number Placeholder 2">
            <a:extLst>
              <a:ext uri="{FF2B5EF4-FFF2-40B4-BE49-F238E27FC236}">
                <a16:creationId xmlns:a16="http://schemas.microsoft.com/office/drawing/2014/main" id="{920D8FBB-2E0A-17AE-EAD2-7F52B53EE629}"/>
              </a:ext>
            </a:extLst>
          </p:cNvPr>
          <p:cNvSpPr>
            <a:spLocks noGrp="1"/>
          </p:cNvSpPr>
          <p:nvPr>
            <p:ph type="sldNum" sz="quarter" idx="11"/>
          </p:nvPr>
        </p:nvSpPr>
        <p:spPr/>
        <p:txBody>
          <a:bodyPr/>
          <a:lstStyle/>
          <a:p>
            <a:fld id="{BFE2139D-700E-7643-AFEB-21712453342F}" type="slidenum">
              <a:rPr lang="en-US" smtClean="0"/>
              <a:t>‹#›</a:t>
            </a:fld>
            <a:endParaRPr lang="en-US"/>
          </a:p>
        </p:txBody>
      </p:sp>
    </p:spTree>
    <p:extLst>
      <p:ext uri="{BB962C8B-B14F-4D97-AF65-F5344CB8AC3E}">
        <p14:creationId xmlns:p14="http://schemas.microsoft.com/office/powerpoint/2010/main" val="1966982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20995-412A-1301-0867-423548B4EE29}"/>
              </a:ext>
            </a:extLst>
          </p:cNvPr>
          <p:cNvPicPr>
            <a:picLocks noChangeAspect="1"/>
          </p:cNvPicPr>
          <p:nvPr userDrawn="1"/>
        </p:nvPicPr>
        <p:blipFill rotWithShape="1">
          <a:blip r:embed="rId2"/>
          <a:srcRect t="7826" b="7826"/>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2E26C06E-7E06-D40D-DE4E-10C3F420FEA8}"/>
              </a:ext>
            </a:extLst>
          </p:cNvPr>
          <p:cNvSpPr/>
          <p:nvPr userDrawn="1"/>
        </p:nvSpPr>
        <p:spPr>
          <a:xfrm>
            <a:off x="8724773" y="6032304"/>
            <a:ext cx="214786" cy="210395"/>
          </a:xfrm>
          <a:custGeom>
            <a:avLst/>
            <a:gdLst>
              <a:gd name="connsiteX0" fmla="*/ 199168 w 316801"/>
              <a:gd name="connsiteY0" fmla="*/ 0 h 310324"/>
              <a:gd name="connsiteX1" fmla="*/ 316801 w 316801"/>
              <a:gd name="connsiteY1" fmla="*/ 155162 h 310324"/>
              <a:gd name="connsiteX2" fmla="*/ 199168 w 316801"/>
              <a:gd name="connsiteY2" fmla="*/ 310325 h 310324"/>
              <a:gd name="connsiteX3" fmla="*/ 168688 w 316801"/>
              <a:gd name="connsiteY3" fmla="*/ 310325 h 310324"/>
              <a:gd name="connsiteX4" fmla="*/ 223171 w 316801"/>
              <a:gd name="connsiteY4" fmla="*/ 238411 h 310324"/>
              <a:gd name="connsiteX5" fmla="*/ 276797 w 316801"/>
              <a:gd name="connsiteY5" fmla="*/ 168212 h 310324"/>
              <a:gd name="connsiteX6" fmla="*/ 0 w 316801"/>
              <a:gd name="connsiteY6" fmla="*/ 168212 h 310324"/>
              <a:gd name="connsiteX7" fmla="*/ 0 w 316801"/>
              <a:gd name="connsiteY7" fmla="*/ 142018 h 310324"/>
              <a:gd name="connsiteX8" fmla="*/ 276701 w 316801"/>
              <a:gd name="connsiteY8" fmla="*/ 142018 h 310324"/>
              <a:gd name="connsiteX9" fmla="*/ 223076 w 316801"/>
              <a:gd name="connsiteY9" fmla="*/ 71819 h 310324"/>
              <a:gd name="connsiteX10" fmla="*/ 168593 w 316801"/>
              <a:gd name="connsiteY10" fmla="*/ 0 h 310324"/>
              <a:gd name="connsiteX11" fmla="*/ 199073 w 316801"/>
              <a:gd name="connsiteY11" fmla="*/ 0 h 31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01" h="310324">
                <a:moveTo>
                  <a:pt x="199168" y="0"/>
                </a:moveTo>
                <a:lnTo>
                  <a:pt x="316801" y="155162"/>
                </a:lnTo>
                <a:lnTo>
                  <a:pt x="199168" y="310325"/>
                </a:lnTo>
                <a:lnTo>
                  <a:pt x="168688" y="310325"/>
                </a:lnTo>
                <a:lnTo>
                  <a:pt x="223171" y="238411"/>
                </a:lnTo>
                <a:lnTo>
                  <a:pt x="276797" y="168212"/>
                </a:lnTo>
                <a:lnTo>
                  <a:pt x="0" y="168212"/>
                </a:lnTo>
                <a:lnTo>
                  <a:pt x="0" y="142018"/>
                </a:lnTo>
                <a:lnTo>
                  <a:pt x="276701" y="142018"/>
                </a:lnTo>
                <a:lnTo>
                  <a:pt x="223076" y="71819"/>
                </a:lnTo>
                <a:lnTo>
                  <a:pt x="168593" y="0"/>
                </a:lnTo>
                <a:lnTo>
                  <a:pt x="199073" y="0"/>
                </a:lnTo>
                <a:close/>
              </a:path>
            </a:pathLst>
          </a:custGeom>
          <a:solidFill>
            <a:srgbClr val="0588FF"/>
          </a:solidFill>
          <a:ln w="9525" cap="flat">
            <a:noFill/>
            <a:prstDash val="solid"/>
            <a:miter/>
          </a:ln>
        </p:spPr>
        <p:txBody>
          <a:bodyPr rtlCol="0" anchor="ctr"/>
          <a:lstStyle/>
          <a:p>
            <a:endParaRPr lang="en-GB"/>
          </a:p>
        </p:txBody>
      </p:sp>
      <p:sp>
        <p:nvSpPr>
          <p:cNvPr id="35" name="Freeform: Shape 34">
            <a:hlinkClick r:id="rId3"/>
            <a:extLst>
              <a:ext uri="{FF2B5EF4-FFF2-40B4-BE49-F238E27FC236}">
                <a16:creationId xmlns:a16="http://schemas.microsoft.com/office/drawing/2014/main" id="{38C0D867-90D1-AA7C-7969-67498AAA34A3}"/>
              </a:ext>
            </a:extLst>
          </p:cNvPr>
          <p:cNvSpPr/>
          <p:nvPr userDrawn="1"/>
        </p:nvSpPr>
        <p:spPr>
          <a:xfrm>
            <a:off x="8976367" y="6032304"/>
            <a:ext cx="2483796" cy="272648"/>
          </a:xfrm>
          <a:custGeom>
            <a:avLst/>
            <a:gdLst>
              <a:gd name="connsiteX0" fmla="*/ 2943702 w 3663506"/>
              <a:gd name="connsiteY0" fmla="*/ 276225 h 402145"/>
              <a:gd name="connsiteX1" fmla="*/ 2982469 w 3663506"/>
              <a:gd name="connsiteY1" fmla="*/ 276225 h 402145"/>
              <a:gd name="connsiteX2" fmla="*/ 2982469 w 3663506"/>
              <a:gd name="connsiteY2" fmla="*/ 310229 h 402145"/>
              <a:gd name="connsiteX3" fmla="*/ 2943702 w 3663506"/>
              <a:gd name="connsiteY3" fmla="*/ 310229 h 402145"/>
              <a:gd name="connsiteX4" fmla="*/ 1753172 w 3663506"/>
              <a:gd name="connsiteY4" fmla="*/ 189071 h 402145"/>
              <a:gd name="connsiteX5" fmla="*/ 1734884 w 3663506"/>
              <a:gd name="connsiteY5" fmla="*/ 195167 h 402145"/>
              <a:gd name="connsiteX6" fmla="*/ 1672591 w 3663506"/>
              <a:gd name="connsiteY6" fmla="*/ 204311 h 402145"/>
              <a:gd name="connsiteX7" fmla="*/ 1620775 w 3663506"/>
              <a:gd name="connsiteY7" fmla="*/ 250507 h 402145"/>
              <a:gd name="connsiteX8" fmla="*/ 1635158 w 3663506"/>
              <a:gd name="connsiteY8" fmla="*/ 282987 h 402145"/>
              <a:gd name="connsiteX9" fmla="*/ 1675258 w 3663506"/>
              <a:gd name="connsiteY9" fmla="*/ 294989 h 402145"/>
              <a:gd name="connsiteX10" fmla="*/ 1728598 w 3663506"/>
              <a:gd name="connsiteY10" fmla="*/ 277558 h 402145"/>
              <a:gd name="connsiteX11" fmla="*/ 1753172 w 3663506"/>
              <a:gd name="connsiteY11" fmla="*/ 230505 h 402145"/>
              <a:gd name="connsiteX12" fmla="*/ 1040321 w 3663506"/>
              <a:gd name="connsiteY12" fmla="*/ 189071 h 402145"/>
              <a:gd name="connsiteX13" fmla="*/ 1022033 w 3663506"/>
              <a:gd name="connsiteY13" fmla="*/ 195167 h 402145"/>
              <a:gd name="connsiteX14" fmla="*/ 959740 w 3663506"/>
              <a:gd name="connsiteY14" fmla="*/ 204311 h 402145"/>
              <a:gd name="connsiteX15" fmla="*/ 907924 w 3663506"/>
              <a:gd name="connsiteY15" fmla="*/ 250507 h 402145"/>
              <a:gd name="connsiteX16" fmla="*/ 922306 w 3663506"/>
              <a:gd name="connsiteY16" fmla="*/ 282987 h 402145"/>
              <a:gd name="connsiteX17" fmla="*/ 962407 w 3663506"/>
              <a:gd name="connsiteY17" fmla="*/ 294989 h 402145"/>
              <a:gd name="connsiteX18" fmla="*/ 1015747 w 3663506"/>
              <a:gd name="connsiteY18" fmla="*/ 277558 h 402145"/>
              <a:gd name="connsiteX19" fmla="*/ 1040321 w 3663506"/>
              <a:gd name="connsiteY19" fmla="*/ 230505 h 402145"/>
              <a:gd name="connsiteX20" fmla="*/ 3561970 w 3663506"/>
              <a:gd name="connsiteY20" fmla="*/ 103251 h 402145"/>
              <a:gd name="connsiteX21" fmla="*/ 3508344 w 3663506"/>
              <a:gd name="connsiteY21" fmla="*/ 127253 h 402145"/>
              <a:gd name="connsiteX22" fmla="*/ 3488723 w 3663506"/>
              <a:gd name="connsiteY22" fmla="*/ 195262 h 402145"/>
              <a:gd name="connsiteX23" fmla="*/ 3508344 w 3663506"/>
              <a:gd name="connsiteY23" fmla="*/ 266033 h 402145"/>
              <a:gd name="connsiteX24" fmla="*/ 3561970 w 3663506"/>
              <a:gd name="connsiteY24" fmla="*/ 292417 h 402145"/>
              <a:gd name="connsiteX25" fmla="*/ 3616643 w 3663506"/>
              <a:gd name="connsiteY25" fmla="*/ 266318 h 402145"/>
              <a:gd name="connsiteX26" fmla="*/ 3616643 w 3663506"/>
              <a:gd name="connsiteY26" fmla="*/ 266223 h 402145"/>
              <a:gd name="connsiteX27" fmla="*/ 3637313 w 3663506"/>
              <a:gd name="connsiteY27" fmla="*/ 196024 h 402145"/>
              <a:gd name="connsiteX28" fmla="*/ 3616834 w 3663506"/>
              <a:gd name="connsiteY28" fmla="*/ 127634 h 402145"/>
              <a:gd name="connsiteX29" fmla="*/ 3561970 w 3663506"/>
              <a:gd name="connsiteY29" fmla="*/ 103251 h 402145"/>
              <a:gd name="connsiteX30" fmla="*/ 1346550 w 3663506"/>
              <a:gd name="connsiteY30" fmla="*/ 103251 h 402145"/>
              <a:gd name="connsiteX31" fmla="*/ 1291876 w 3663506"/>
              <a:gd name="connsiteY31" fmla="*/ 127825 h 402145"/>
              <a:gd name="connsiteX32" fmla="*/ 1271207 w 3663506"/>
              <a:gd name="connsiteY32" fmla="*/ 196024 h 402145"/>
              <a:gd name="connsiteX33" fmla="*/ 1291876 w 3663506"/>
              <a:gd name="connsiteY33" fmla="*/ 266223 h 402145"/>
              <a:gd name="connsiteX34" fmla="*/ 1346550 w 3663506"/>
              <a:gd name="connsiteY34" fmla="*/ 292322 h 402145"/>
              <a:gd name="connsiteX35" fmla="*/ 1399890 w 3663506"/>
              <a:gd name="connsiteY35" fmla="*/ 265556 h 402145"/>
              <a:gd name="connsiteX36" fmla="*/ 1399985 w 3663506"/>
              <a:gd name="connsiteY36" fmla="*/ 265556 h 402145"/>
              <a:gd name="connsiteX37" fmla="*/ 1419797 w 3663506"/>
              <a:gd name="connsiteY37" fmla="*/ 193833 h 402145"/>
              <a:gd name="connsiteX38" fmla="*/ 1400366 w 3663506"/>
              <a:gd name="connsiteY38" fmla="*/ 126968 h 402145"/>
              <a:gd name="connsiteX39" fmla="*/ 1346550 w 3663506"/>
              <a:gd name="connsiteY39" fmla="*/ 103251 h 402145"/>
              <a:gd name="connsiteX40" fmla="*/ 734759 w 3663506"/>
              <a:gd name="connsiteY40" fmla="*/ 103251 h 402145"/>
              <a:gd name="connsiteX41" fmla="*/ 680085 w 3663506"/>
              <a:gd name="connsiteY41" fmla="*/ 127826 h 402145"/>
              <a:gd name="connsiteX42" fmla="*/ 659416 w 3663506"/>
              <a:gd name="connsiteY42" fmla="*/ 196025 h 402145"/>
              <a:gd name="connsiteX43" fmla="*/ 680085 w 3663506"/>
              <a:gd name="connsiteY43" fmla="*/ 266224 h 402145"/>
              <a:gd name="connsiteX44" fmla="*/ 734759 w 3663506"/>
              <a:gd name="connsiteY44" fmla="*/ 292322 h 402145"/>
              <a:gd name="connsiteX45" fmla="*/ 788099 w 3663506"/>
              <a:gd name="connsiteY45" fmla="*/ 265557 h 402145"/>
              <a:gd name="connsiteX46" fmla="*/ 788194 w 3663506"/>
              <a:gd name="connsiteY46" fmla="*/ 265557 h 402145"/>
              <a:gd name="connsiteX47" fmla="*/ 808006 w 3663506"/>
              <a:gd name="connsiteY47" fmla="*/ 193834 h 402145"/>
              <a:gd name="connsiteX48" fmla="*/ 788575 w 3663506"/>
              <a:gd name="connsiteY48" fmla="*/ 126968 h 402145"/>
              <a:gd name="connsiteX49" fmla="*/ 734759 w 3663506"/>
              <a:gd name="connsiteY49" fmla="*/ 103251 h 402145"/>
              <a:gd name="connsiteX50" fmla="*/ 99441 w 3663506"/>
              <a:gd name="connsiteY50" fmla="*/ 103251 h 402145"/>
              <a:gd name="connsiteX51" fmla="*/ 45815 w 3663506"/>
              <a:gd name="connsiteY51" fmla="*/ 127253 h 402145"/>
              <a:gd name="connsiteX52" fmla="*/ 26194 w 3663506"/>
              <a:gd name="connsiteY52" fmla="*/ 195262 h 402145"/>
              <a:gd name="connsiteX53" fmla="*/ 45815 w 3663506"/>
              <a:gd name="connsiteY53" fmla="*/ 266033 h 402145"/>
              <a:gd name="connsiteX54" fmla="*/ 99441 w 3663506"/>
              <a:gd name="connsiteY54" fmla="*/ 292417 h 402145"/>
              <a:gd name="connsiteX55" fmla="*/ 154115 w 3663506"/>
              <a:gd name="connsiteY55" fmla="*/ 266318 h 402145"/>
              <a:gd name="connsiteX56" fmla="*/ 154115 w 3663506"/>
              <a:gd name="connsiteY56" fmla="*/ 266223 h 402145"/>
              <a:gd name="connsiteX57" fmla="*/ 174784 w 3663506"/>
              <a:gd name="connsiteY57" fmla="*/ 196024 h 402145"/>
              <a:gd name="connsiteX58" fmla="*/ 154305 w 3663506"/>
              <a:gd name="connsiteY58" fmla="*/ 127634 h 402145"/>
              <a:gd name="connsiteX59" fmla="*/ 99441 w 3663506"/>
              <a:gd name="connsiteY59" fmla="*/ 103251 h 402145"/>
              <a:gd name="connsiteX60" fmla="*/ 3149347 w 3663506"/>
              <a:gd name="connsiteY60" fmla="*/ 101917 h 402145"/>
              <a:gd name="connsiteX61" fmla="*/ 3091435 w 3663506"/>
              <a:gd name="connsiteY61" fmla="*/ 127825 h 402145"/>
              <a:gd name="connsiteX62" fmla="*/ 3070099 w 3663506"/>
              <a:gd name="connsiteY62" fmla="*/ 197739 h 402145"/>
              <a:gd name="connsiteX63" fmla="*/ 3091625 w 3663506"/>
              <a:gd name="connsiteY63" fmla="*/ 267652 h 402145"/>
              <a:gd name="connsiteX64" fmla="*/ 3149347 w 3663506"/>
              <a:gd name="connsiteY64" fmla="*/ 293560 h 402145"/>
              <a:gd name="connsiteX65" fmla="*/ 3207259 w 3663506"/>
              <a:gd name="connsiteY65" fmla="*/ 267367 h 402145"/>
              <a:gd name="connsiteX66" fmla="*/ 3207259 w 3663506"/>
              <a:gd name="connsiteY66" fmla="*/ 267557 h 402145"/>
              <a:gd name="connsiteX67" fmla="*/ 3228595 w 3663506"/>
              <a:gd name="connsiteY67" fmla="*/ 196977 h 402145"/>
              <a:gd name="connsiteX68" fmla="*/ 3207259 w 3663506"/>
              <a:gd name="connsiteY68" fmla="*/ 127444 h 402145"/>
              <a:gd name="connsiteX69" fmla="*/ 3149347 w 3663506"/>
              <a:gd name="connsiteY69" fmla="*/ 101917 h 402145"/>
              <a:gd name="connsiteX70" fmla="*/ 2240376 w 3663506"/>
              <a:gd name="connsiteY70" fmla="*/ 101917 h 402145"/>
              <a:gd name="connsiteX71" fmla="*/ 2182464 w 3663506"/>
              <a:gd name="connsiteY71" fmla="*/ 127825 h 402145"/>
              <a:gd name="connsiteX72" fmla="*/ 2161128 w 3663506"/>
              <a:gd name="connsiteY72" fmla="*/ 197739 h 402145"/>
              <a:gd name="connsiteX73" fmla="*/ 2182654 w 3663506"/>
              <a:gd name="connsiteY73" fmla="*/ 267652 h 402145"/>
              <a:gd name="connsiteX74" fmla="*/ 2240376 w 3663506"/>
              <a:gd name="connsiteY74" fmla="*/ 293560 h 402145"/>
              <a:gd name="connsiteX75" fmla="*/ 2298288 w 3663506"/>
              <a:gd name="connsiteY75" fmla="*/ 267367 h 402145"/>
              <a:gd name="connsiteX76" fmla="*/ 2298288 w 3663506"/>
              <a:gd name="connsiteY76" fmla="*/ 267557 h 402145"/>
              <a:gd name="connsiteX77" fmla="*/ 2319624 w 3663506"/>
              <a:gd name="connsiteY77" fmla="*/ 196977 h 402145"/>
              <a:gd name="connsiteX78" fmla="*/ 2298288 w 3663506"/>
              <a:gd name="connsiteY78" fmla="*/ 127444 h 402145"/>
              <a:gd name="connsiteX79" fmla="*/ 2240376 w 3663506"/>
              <a:gd name="connsiteY79" fmla="*/ 101917 h 402145"/>
              <a:gd name="connsiteX80" fmla="*/ 468631 w 3663506"/>
              <a:gd name="connsiteY80" fmla="*/ 101917 h 402145"/>
              <a:gd name="connsiteX81" fmla="*/ 410719 w 3663506"/>
              <a:gd name="connsiteY81" fmla="*/ 127825 h 402145"/>
              <a:gd name="connsiteX82" fmla="*/ 389383 w 3663506"/>
              <a:gd name="connsiteY82" fmla="*/ 197739 h 402145"/>
              <a:gd name="connsiteX83" fmla="*/ 410909 w 3663506"/>
              <a:gd name="connsiteY83" fmla="*/ 267652 h 402145"/>
              <a:gd name="connsiteX84" fmla="*/ 468631 w 3663506"/>
              <a:gd name="connsiteY84" fmla="*/ 293560 h 402145"/>
              <a:gd name="connsiteX85" fmla="*/ 526543 w 3663506"/>
              <a:gd name="connsiteY85" fmla="*/ 267367 h 402145"/>
              <a:gd name="connsiteX86" fmla="*/ 526543 w 3663506"/>
              <a:gd name="connsiteY86" fmla="*/ 267557 h 402145"/>
              <a:gd name="connsiteX87" fmla="*/ 547879 w 3663506"/>
              <a:gd name="connsiteY87" fmla="*/ 196977 h 402145"/>
              <a:gd name="connsiteX88" fmla="*/ 526543 w 3663506"/>
              <a:gd name="connsiteY88" fmla="*/ 127444 h 402145"/>
              <a:gd name="connsiteX89" fmla="*/ 468631 w 3663506"/>
              <a:gd name="connsiteY89" fmla="*/ 101917 h 402145"/>
              <a:gd name="connsiteX90" fmla="*/ 3558827 w 3663506"/>
              <a:gd name="connsiteY90" fmla="*/ 80581 h 402145"/>
              <a:gd name="connsiteX91" fmla="*/ 3608071 w 3663506"/>
              <a:gd name="connsiteY91" fmla="*/ 94773 h 402145"/>
              <a:gd name="connsiteX92" fmla="*/ 3639027 w 3663506"/>
              <a:gd name="connsiteY92" fmla="*/ 132873 h 402145"/>
              <a:gd name="connsiteX93" fmla="*/ 3639027 w 3663506"/>
              <a:gd name="connsiteY93" fmla="*/ 85344 h 402145"/>
              <a:gd name="connsiteX94" fmla="*/ 3639122 w 3663506"/>
              <a:gd name="connsiteY94" fmla="*/ 85439 h 402145"/>
              <a:gd name="connsiteX95" fmla="*/ 3663506 w 3663506"/>
              <a:gd name="connsiteY95" fmla="*/ 85439 h 402145"/>
              <a:gd name="connsiteX96" fmla="*/ 3663506 w 3663506"/>
              <a:gd name="connsiteY96" fmla="*/ 307657 h 402145"/>
              <a:gd name="connsiteX97" fmla="*/ 3637313 w 3663506"/>
              <a:gd name="connsiteY97" fmla="*/ 378428 h 402145"/>
              <a:gd name="connsiteX98" fmla="*/ 3562827 w 3663506"/>
              <a:gd name="connsiteY98" fmla="*/ 402145 h 402145"/>
              <a:gd name="connsiteX99" fmla="*/ 3499200 w 3663506"/>
              <a:gd name="connsiteY99" fmla="*/ 385572 h 402145"/>
              <a:gd name="connsiteX100" fmla="*/ 3471292 w 3663506"/>
              <a:gd name="connsiteY100" fmla="*/ 341090 h 402145"/>
              <a:gd name="connsiteX101" fmla="*/ 3496533 w 3663506"/>
              <a:gd name="connsiteY101" fmla="*/ 341090 h 402145"/>
              <a:gd name="connsiteX102" fmla="*/ 3563589 w 3663506"/>
              <a:gd name="connsiteY102" fmla="*/ 381190 h 402145"/>
              <a:gd name="connsiteX103" fmla="*/ 3619787 w 3663506"/>
              <a:gd name="connsiteY103" fmla="*/ 363759 h 402145"/>
              <a:gd name="connsiteX104" fmla="*/ 3638075 w 3663506"/>
              <a:gd name="connsiteY104" fmla="*/ 309753 h 402145"/>
              <a:gd name="connsiteX105" fmla="*/ 3638075 w 3663506"/>
              <a:gd name="connsiteY105" fmla="*/ 264033 h 402145"/>
              <a:gd name="connsiteX106" fmla="*/ 3606928 w 3663506"/>
              <a:gd name="connsiteY106" fmla="*/ 301085 h 402145"/>
              <a:gd name="connsiteX107" fmla="*/ 3559684 w 3663506"/>
              <a:gd name="connsiteY107" fmla="*/ 314991 h 402145"/>
              <a:gd name="connsiteX108" fmla="*/ 3488627 w 3663506"/>
              <a:gd name="connsiteY108" fmla="*/ 281463 h 402145"/>
              <a:gd name="connsiteX109" fmla="*/ 3462529 w 3663506"/>
              <a:gd name="connsiteY109" fmla="*/ 195167 h 402145"/>
              <a:gd name="connsiteX110" fmla="*/ 3489104 w 3663506"/>
              <a:gd name="connsiteY110" fmla="*/ 111918 h 402145"/>
              <a:gd name="connsiteX111" fmla="*/ 3558827 w 3663506"/>
              <a:gd name="connsiteY111" fmla="*/ 80581 h 402145"/>
              <a:gd name="connsiteX112" fmla="*/ 1349979 w 3663506"/>
              <a:gd name="connsiteY112" fmla="*/ 80581 h 402145"/>
              <a:gd name="connsiteX113" fmla="*/ 1419702 w 3663506"/>
              <a:gd name="connsiteY113" fmla="*/ 111537 h 402145"/>
              <a:gd name="connsiteX114" fmla="*/ 1419797 w 3663506"/>
              <a:gd name="connsiteY114" fmla="*/ 111537 h 402145"/>
              <a:gd name="connsiteX115" fmla="*/ 1445991 w 3663506"/>
              <a:gd name="connsiteY115" fmla="*/ 193929 h 402145"/>
              <a:gd name="connsiteX116" fmla="*/ 1419797 w 3663506"/>
              <a:gd name="connsiteY116" fmla="*/ 281082 h 402145"/>
              <a:gd name="connsiteX117" fmla="*/ 1348741 w 3663506"/>
              <a:gd name="connsiteY117" fmla="*/ 315087 h 402145"/>
              <a:gd name="connsiteX118" fmla="*/ 1303402 w 3663506"/>
              <a:gd name="connsiteY118" fmla="*/ 302895 h 402145"/>
              <a:gd name="connsiteX119" fmla="*/ 1272446 w 3663506"/>
              <a:gd name="connsiteY119" fmla="*/ 269367 h 402145"/>
              <a:gd name="connsiteX120" fmla="*/ 1272446 w 3663506"/>
              <a:gd name="connsiteY120" fmla="*/ 399192 h 402145"/>
              <a:gd name="connsiteX121" fmla="*/ 1246347 w 3663506"/>
              <a:gd name="connsiteY121" fmla="*/ 399192 h 402145"/>
              <a:gd name="connsiteX122" fmla="*/ 1246347 w 3663506"/>
              <a:gd name="connsiteY122" fmla="*/ 85439 h 402145"/>
              <a:gd name="connsiteX123" fmla="*/ 1269397 w 3663506"/>
              <a:gd name="connsiteY123" fmla="*/ 85439 h 402145"/>
              <a:gd name="connsiteX124" fmla="*/ 1269397 w 3663506"/>
              <a:gd name="connsiteY124" fmla="*/ 133350 h 402145"/>
              <a:gd name="connsiteX125" fmla="*/ 1300354 w 3663506"/>
              <a:gd name="connsiteY125" fmla="*/ 94964 h 402145"/>
              <a:gd name="connsiteX126" fmla="*/ 1349979 w 3663506"/>
              <a:gd name="connsiteY126" fmla="*/ 80581 h 402145"/>
              <a:gd name="connsiteX127" fmla="*/ 96298 w 3663506"/>
              <a:gd name="connsiteY127" fmla="*/ 80581 h 402145"/>
              <a:gd name="connsiteX128" fmla="*/ 145542 w 3663506"/>
              <a:gd name="connsiteY128" fmla="*/ 94773 h 402145"/>
              <a:gd name="connsiteX129" fmla="*/ 176498 w 3663506"/>
              <a:gd name="connsiteY129" fmla="*/ 132873 h 402145"/>
              <a:gd name="connsiteX130" fmla="*/ 176498 w 3663506"/>
              <a:gd name="connsiteY130" fmla="*/ 85344 h 402145"/>
              <a:gd name="connsiteX131" fmla="*/ 176594 w 3663506"/>
              <a:gd name="connsiteY131" fmla="*/ 85439 h 402145"/>
              <a:gd name="connsiteX132" fmla="*/ 200978 w 3663506"/>
              <a:gd name="connsiteY132" fmla="*/ 85439 h 402145"/>
              <a:gd name="connsiteX133" fmla="*/ 200978 w 3663506"/>
              <a:gd name="connsiteY133" fmla="*/ 307657 h 402145"/>
              <a:gd name="connsiteX134" fmla="*/ 174784 w 3663506"/>
              <a:gd name="connsiteY134" fmla="*/ 378428 h 402145"/>
              <a:gd name="connsiteX135" fmla="*/ 100298 w 3663506"/>
              <a:gd name="connsiteY135" fmla="*/ 402145 h 402145"/>
              <a:gd name="connsiteX136" fmla="*/ 36671 w 3663506"/>
              <a:gd name="connsiteY136" fmla="*/ 385572 h 402145"/>
              <a:gd name="connsiteX137" fmla="*/ 8763 w 3663506"/>
              <a:gd name="connsiteY137" fmla="*/ 341090 h 402145"/>
              <a:gd name="connsiteX138" fmla="*/ 34004 w 3663506"/>
              <a:gd name="connsiteY138" fmla="*/ 341090 h 402145"/>
              <a:gd name="connsiteX139" fmla="*/ 101060 w 3663506"/>
              <a:gd name="connsiteY139" fmla="*/ 381190 h 402145"/>
              <a:gd name="connsiteX140" fmla="*/ 157258 w 3663506"/>
              <a:gd name="connsiteY140" fmla="*/ 363759 h 402145"/>
              <a:gd name="connsiteX141" fmla="*/ 175546 w 3663506"/>
              <a:gd name="connsiteY141" fmla="*/ 309753 h 402145"/>
              <a:gd name="connsiteX142" fmla="*/ 175546 w 3663506"/>
              <a:gd name="connsiteY142" fmla="*/ 264033 h 402145"/>
              <a:gd name="connsiteX143" fmla="*/ 144399 w 3663506"/>
              <a:gd name="connsiteY143" fmla="*/ 301085 h 402145"/>
              <a:gd name="connsiteX144" fmla="*/ 97155 w 3663506"/>
              <a:gd name="connsiteY144" fmla="*/ 314991 h 402145"/>
              <a:gd name="connsiteX145" fmla="*/ 26099 w 3663506"/>
              <a:gd name="connsiteY145" fmla="*/ 281463 h 402145"/>
              <a:gd name="connsiteX146" fmla="*/ 0 w 3663506"/>
              <a:gd name="connsiteY146" fmla="*/ 195167 h 402145"/>
              <a:gd name="connsiteX147" fmla="*/ 26575 w 3663506"/>
              <a:gd name="connsiteY147" fmla="*/ 111918 h 402145"/>
              <a:gd name="connsiteX148" fmla="*/ 96298 w 3663506"/>
              <a:gd name="connsiteY148" fmla="*/ 80581 h 402145"/>
              <a:gd name="connsiteX149" fmla="*/ 3149728 w 3663506"/>
              <a:gd name="connsiteY149" fmla="*/ 79724 h 402145"/>
              <a:gd name="connsiteX150" fmla="*/ 3225928 w 3663506"/>
              <a:gd name="connsiteY150" fmla="*/ 111538 h 402145"/>
              <a:gd name="connsiteX151" fmla="*/ 3254693 w 3663506"/>
              <a:gd name="connsiteY151" fmla="*/ 196977 h 402145"/>
              <a:gd name="connsiteX152" fmla="*/ 3225451 w 3663506"/>
              <a:gd name="connsiteY152" fmla="*/ 282797 h 402145"/>
              <a:gd name="connsiteX153" fmla="*/ 3149251 w 3663506"/>
              <a:gd name="connsiteY153" fmla="*/ 315944 h 402145"/>
              <a:gd name="connsiteX154" fmla="*/ 3072956 w 3663506"/>
              <a:gd name="connsiteY154" fmla="*/ 283273 h 402145"/>
              <a:gd name="connsiteX155" fmla="*/ 3073051 w 3663506"/>
              <a:gd name="connsiteY155" fmla="*/ 283273 h 402145"/>
              <a:gd name="connsiteX156" fmla="*/ 3043905 w 3663506"/>
              <a:gd name="connsiteY156" fmla="*/ 197834 h 402145"/>
              <a:gd name="connsiteX157" fmla="*/ 3073051 w 3663506"/>
              <a:gd name="connsiteY157" fmla="*/ 111538 h 402145"/>
              <a:gd name="connsiteX158" fmla="*/ 3149728 w 3663506"/>
              <a:gd name="connsiteY158" fmla="*/ 79724 h 402145"/>
              <a:gd name="connsiteX159" fmla="*/ 2662143 w 3663506"/>
              <a:gd name="connsiteY159" fmla="*/ 79724 h 402145"/>
              <a:gd name="connsiteX160" fmla="*/ 2727484 w 3663506"/>
              <a:gd name="connsiteY160" fmla="*/ 128968 h 402145"/>
              <a:gd name="connsiteX161" fmla="*/ 2799398 w 3663506"/>
              <a:gd name="connsiteY161" fmla="*/ 79724 h 402145"/>
              <a:gd name="connsiteX162" fmla="*/ 2850643 w 3663506"/>
              <a:gd name="connsiteY162" fmla="*/ 99536 h 402145"/>
              <a:gd name="connsiteX163" fmla="*/ 2868264 w 3663506"/>
              <a:gd name="connsiteY163" fmla="*/ 157734 h 402145"/>
              <a:gd name="connsiteX164" fmla="*/ 2868264 w 3663506"/>
              <a:gd name="connsiteY164" fmla="*/ 310229 h 402145"/>
              <a:gd name="connsiteX165" fmla="*/ 2842070 w 3663506"/>
              <a:gd name="connsiteY165" fmla="*/ 310229 h 402145"/>
              <a:gd name="connsiteX166" fmla="*/ 2842070 w 3663506"/>
              <a:gd name="connsiteY166" fmla="*/ 158210 h 402145"/>
              <a:gd name="connsiteX167" fmla="*/ 2792445 w 3663506"/>
              <a:gd name="connsiteY167" fmla="*/ 102870 h 402145"/>
              <a:gd name="connsiteX168" fmla="*/ 2747963 w 3663506"/>
              <a:gd name="connsiteY168" fmla="*/ 123825 h 402145"/>
              <a:gd name="connsiteX169" fmla="*/ 2731009 w 3663506"/>
              <a:gd name="connsiteY169" fmla="*/ 185737 h 402145"/>
              <a:gd name="connsiteX170" fmla="*/ 2731009 w 3663506"/>
              <a:gd name="connsiteY170" fmla="*/ 310324 h 402145"/>
              <a:gd name="connsiteX171" fmla="*/ 2704815 w 3663506"/>
              <a:gd name="connsiteY171" fmla="*/ 310324 h 402145"/>
              <a:gd name="connsiteX172" fmla="*/ 2704815 w 3663506"/>
              <a:gd name="connsiteY172" fmla="*/ 158305 h 402145"/>
              <a:gd name="connsiteX173" fmla="*/ 2655190 w 3663506"/>
              <a:gd name="connsiteY173" fmla="*/ 102965 h 402145"/>
              <a:gd name="connsiteX174" fmla="*/ 2610994 w 3663506"/>
              <a:gd name="connsiteY174" fmla="*/ 124492 h 402145"/>
              <a:gd name="connsiteX175" fmla="*/ 2593753 w 3663506"/>
              <a:gd name="connsiteY175" fmla="*/ 186975 h 402145"/>
              <a:gd name="connsiteX176" fmla="*/ 2593753 w 3663506"/>
              <a:gd name="connsiteY176" fmla="*/ 310324 h 402145"/>
              <a:gd name="connsiteX177" fmla="*/ 2567655 w 3663506"/>
              <a:gd name="connsiteY177" fmla="*/ 310324 h 402145"/>
              <a:gd name="connsiteX178" fmla="*/ 2567655 w 3663506"/>
              <a:gd name="connsiteY178" fmla="*/ 85439 h 402145"/>
              <a:gd name="connsiteX179" fmla="*/ 2592896 w 3663506"/>
              <a:gd name="connsiteY179" fmla="*/ 85439 h 402145"/>
              <a:gd name="connsiteX180" fmla="*/ 2591563 w 3663506"/>
              <a:gd name="connsiteY180" fmla="*/ 128111 h 402145"/>
              <a:gd name="connsiteX181" fmla="*/ 2662143 w 3663506"/>
              <a:gd name="connsiteY181" fmla="*/ 79724 h 402145"/>
              <a:gd name="connsiteX182" fmla="*/ 2240757 w 3663506"/>
              <a:gd name="connsiteY182" fmla="*/ 79724 h 402145"/>
              <a:gd name="connsiteX183" fmla="*/ 2316957 w 3663506"/>
              <a:gd name="connsiteY183" fmla="*/ 111538 h 402145"/>
              <a:gd name="connsiteX184" fmla="*/ 2345722 w 3663506"/>
              <a:gd name="connsiteY184" fmla="*/ 196977 h 402145"/>
              <a:gd name="connsiteX185" fmla="*/ 2316480 w 3663506"/>
              <a:gd name="connsiteY185" fmla="*/ 282797 h 402145"/>
              <a:gd name="connsiteX186" fmla="*/ 2240280 w 3663506"/>
              <a:gd name="connsiteY186" fmla="*/ 315944 h 402145"/>
              <a:gd name="connsiteX187" fmla="*/ 2163985 w 3663506"/>
              <a:gd name="connsiteY187" fmla="*/ 283273 h 402145"/>
              <a:gd name="connsiteX188" fmla="*/ 2164080 w 3663506"/>
              <a:gd name="connsiteY188" fmla="*/ 283273 h 402145"/>
              <a:gd name="connsiteX189" fmla="*/ 2134934 w 3663506"/>
              <a:gd name="connsiteY189" fmla="*/ 197834 h 402145"/>
              <a:gd name="connsiteX190" fmla="*/ 2164080 w 3663506"/>
              <a:gd name="connsiteY190" fmla="*/ 111538 h 402145"/>
              <a:gd name="connsiteX191" fmla="*/ 2240757 w 3663506"/>
              <a:gd name="connsiteY191" fmla="*/ 79724 h 402145"/>
              <a:gd name="connsiteX192" fmla="*/ 469012 w 3663506"/>
              <a:gd name="connsiteY192" fmla="*/ 79724 h 402145"/>
              <a:gd name="connsiteX193" fmla="*/ 545212 w 3663506"/>
              <a:gd name="connsiteY193" fmla="*/ 111538 h 402145"/>
              <a:gd name="connsiteX194" fmla="*/ 573977 w 3663506"/>
              <a:gd name="connsiteY194" fmla="*/ 196977 h 402145"/>
              <a:gd name="connsiteX195" fmla="*/ 544736 w 3663506"/>
              <a:gd name="connsiteY195" fmla="*/ 282797 h 402145"/>
              <a:gd name="connsiteX196" fmla="*/ 468536 w 3663506"/>
              <a:gd name="connsiteY196" fmla="*/ 315944 h 402145"/>
              <a:gd name="connsiteX197" fmla="*/ 392240 w 3663506"/>
              <a:gd name="connsiteY197" fmla="*/ 283273 h 402145"/>
              <a:gd name="connsiteX198" fmla="*/ 392336 w 3663506"/>
              <a:gd name="connsiteY198" fmla="*/ 283273 h 402145"/>
              <a:gd name="connsiteX199" fmla="*/ 363189 w 3663506"/>
              <a:gd name="connsiteY199" fmla="*/ 197834 h 402145"/>
              <a:gd name="connsiteX200" fmla="*/ 392336 w 3663506"/>
              <a:gd name="connsiteY200" fmla="*/ 111538 h 402145"/>
              <a:gd name="connsiteX201" fmla="*/ 469012 w 3663506"/>
              <a:gd name="connsiteY201" fmla="*/ 79724 h 402145"/>
              <a:gd name="connsiteX202" fmla="*/ 3416904 w 3663506"/>
              <a:gd name="connsiteY202" fmla="*/ 79343 h 402145"/>
              <a:gd name="connsiteX203" fmla="*/ 3430810 w 3663506"/>
              <a:gd name="connsiteY203" fmla="*/ 80677 h 402145"/>
              <a:gd name="connsiteX204" fmla="*/ 3430810 w 3663506"/>
              <a:gd name="connsiteY204" fmla="*/ 106299 h 402145"/>
              <a:gd name="connsiteX205" fmla="*/ 3412903 w 3663506"/>
              <a:gd name="connsiteY205" fmla="*/ 104965 h 402145"/>
              <a:gd name="connsiteX206" fmla="*/ 3361944 w 3663506"/>
              <a:gd name="connsiteY206" fmla="*/ 126301 h 402145"/>
              <a:gd name="connsiteX207" fmla="*/ 3341465 w 3663506"/>
              <a:gd name="connsiteY207" fmla="*/ 185547 h 402145"/>
              <a:gd name="connsiteX208" fmla="*/ 3341465 w 3663506"/>
              <a:gd name="connsiteY208" fmla="*/ 310134 h 402145"/>
              <a:gd name="connsiteX209" fmla="*/ 3315367 w 3663506"/>
              <a:gd name="connsiteY209" fmla="*/ 310134 h 402145"/>
              <a:gd name="connsiteX210" fmla="*/ 3315367 w 3663506"/>
              <a:gd name="connsiteY210" fmla="*/ 85439 h 402145"/>
              <a:gd name="connsiteX211" fmla="*/ 3339751 w 3663506"/>
              <a:gd name="connsiteY211" fmla="*/ 85439 h 402145"/>
              <a:gd name="connsiteX212" fmla="*/ 3339751 w 3663506"/>
              <a:gd name="connsiteY212" fmla="*/ 135540 h 402145"/>
              <a:gd name="connsiteX213" fmla="*/ 3416904 w 3663506"/>
              <a:gd name="connsiteY213" fmla="*/ 79343 h 402145"/>
              <a:gd name="connsiteX214" fmla="*/ 2507934 w 3663506"/>
              <a:gd name="connsiteY214" fmla="*/ 79343 h 402145"/>
              <a:gd name="connsiteX215" fmla="*/ 2521840 w 3663506"/>
              <a:gd name="connsiteY215" fmla="*/ 80677 h 402145"/>
              <a:gd name="connsiteX216" fmla="*/ 2521840 w 3663506"/>
              <a:gd name="connsiteY216" fmla="*/ 106299 h 402145"/>
              <a:gd name="connsiteX217" fmla="*/ 2503933 w 3663506"/>
              <a:gd name="connsiteY217" fmla="*/ 104965 h 402145"/>
              <a:gd name="connsiteX218" fmla="*/ 2452974 w 3663506"/>
              <a:gd name="connsiteY218" fmla="*/ 126301 h 402145"/>
              <a:gd name="connsiteX219" fmla="*/ 2432495 w 3663506"/>
              <a:gd name="connsiteY219" fmla="*/ 185547 h 402145"/>
              <a:gd name="connsiteX220" fmla="*/ 2432495 w 3663506"/>
              <a:gd name="connsiteY220" fmla="*/ 310134 h 402145"/>
              <a:gd name="connsiteX221" fmla="*/ 2406397 w 3663506"/>
              <a:gd name="connsiteY221" fmla="*/ 310134 h 402145"/>
              <a:gd name="connsiteX222" fmla="*/ 2406397 w 3663506"/>
              <a:gd name="connsiteY222" fmla="*/ 85439 h 402145"/>
              <a:gd name="connsiteX223" fmla="*/ 2430781 w 3663506"/>
              <a:gd name="connsiteY223" fmla="*/ 85439 h 402145"/>
              <a:gd name="connsiteX224" fmla="*/ 2430781 w 3663506"/>
              <a:gd name="connsiteY224" fmla="*/ 135540 h 402145"/>
              <a:gd name="connsiteX225" fmla="*/ 2507934 w 3663506"/>
              <a:gd name="connsiteY225" fmla="*/ 79343 h 402145"/>
              <a:gd name="connsiteX226" fmla="*/ 1694308 w 3663506"/>
              <a:gd name="connsiteY226" fmla="*/ 79343 h 402145"/>
              <a:gd name="connsiteX227" fmla="*/ 1757744 w 3663506"/>
              <a:gd name="connsiteY227" fmla="*/ 96774 h 402145"/>
              <a:gd name="connsiteX228" fmla="*/ 1779747 w 3663506"/>
              <a:gd name="connsiteY228" fmla="*/ 146018 h 402145"/>
              <a:gd name="connsiteX229" fmla="*/ 1779747 w 3663506"/>
              <a:gd name="connsiteY229" fmla="*/ 259270 h 402145"/>
              <a:gd name="connsiteX230" fmla="*/ 1785652 w 3663506"/>
              <a:gd name="connsiteY230" fmla="*/ 283273 h 402145"/>
              <a:gd name="connsiteX231" fmla="*/ 1806798 w 3663506"/>
              <a:gd name="connsiteY231" fmla="*/ 290227 h 402145"/>
              <a:gd name="connsiteX232" fmla="*/ 1813751 w 3663506"/>
              <a:gd name="connsiteY232" fmla="*/ 290227 h 402145"/>
              <a:gd name="connsiteX233" fmla="*/ 1813751 w 3663506"/>
              <a:gd name="connsiteY233" fmla="*/ 310229 h 402145"/>
              <a:gd name="connsiteX234" fmla="*/ 1799368 w 3663506"/>
              <a:gd name="connsiteY234" fmla="*/ 310229 h 402145"/>
              <a:gd name="connsiteX235" fmla="*/ 1767555 w 3663506"/>
              <a:gd name="connsiteY235" fmla="*/ 300228 h 402145"/>
              <a:gd name="connsiteX236" fmla="*/ 1756696 w 3663506"/>
              <a:gd name="connsiteY236" fmla="*/ 267938 h 402145"/>
              <a:gd name="connsiteX237" fmla="*/ 1723550 w 3663506"/>
              <a:gd name="connsiteY237" fmla="*/ 302990 h 402145"/>
              <a:gd name="connsiteX238" fmla="*/ 1670781 w 3663506"/>
              <a:gd name="connsiteY238" fmla="*/ 315849 h 402145"/>
              <a:gd name="connsiteX239" fmla="*/ 1614964 w 3663506"/>
              <a:gd name="connsiteY239" fmla="*/ 298418 h 402145"/>
              <a:gd name="connsiteX240" fmla="*/ 1594962 w 3663506"/>
              <a:gd name="connsiteY240" fmla="*/ 251365 h 402145"/>
              <a:gd name="connsiteX241" fmla="*/ 1668209 w 3663506"/>
              <a:gd name="connsiteY241" fmla="*/ 184309 h 402145"/>
              <a:gd name="connsiteX242" fmla="*/ 1724883 w 3663506"/>
              <a:gd name="connsiteY242" fmla="*/ 176879 h 402145"/>
              <a:gd name="connsiteX243" fmla="*/ 1747076 w 3663506"/>
              <a:gd name="connsiteY243" fmla="*/ 167925 h 402145"/>
              <a:gd name="connsiteX244" fmla="*/ 1753172 w 3663506"/>
              <a:gd name="connsiteY244" fmla="*/ 149447 h 402145"/>
              <a:gd name="connsiteX245" fmla="*/ 1753172 w 3663506"/>
              <a:gd name="connsiteY245" fmla="*/ 143827 h 402145"/>
              <a:gd name="connsiteX246" fmla="*/ 1692593 w 3663506"/>
              <a:gd name="connsiteY246" fmla="*/ 101155 h 402145"/>
              <a:gd name="connsiteX247" fmla="*/ 1647921 w 3663506"/>
              <a:gd name="connsiteY247" fmla="*/ 112490 h 402145"/>
              <a:gd name="connsiteX248" fmla="*/ 1630681 w 3663506"/>
              <a:gd name="connsiteY248" fmla="*/ 149066 h 402145"/>
              <a:gd name="connsiteX249" fmla="*/ 1604582 w 3663506"/>
              <a:gd name="connsiteY249" fmla="*/ 149066 h 402145"/>
              <a:gd name="connsiteX250" fmla="*/ 1694308 w 3663506"/>
              <a:gd name="connsiteY250" fmla="*/ 79343 h 402145"/>
              <a:gd name="connsiteX251" fmla="*/ 981457 w 3663506"/>
              <a:gd name="connsiteY251" fmla="*/ 79343 h 402145"/>
              <a:gd name="connsiteX252" fmla="*/ 1044893 w 3663506"/>
              <a:gd name="connsiteY252" fmla="*/ 96774 h 402145"/>
              <a:gd name="connsiteX253" fmla="*/ 1066896 w 3663506"/>
              <a:gd name="connsiteY253" fmla="*/ 146018 h 402145"/>
              <a:gd name="connsiteX254" fmla="*/ 1066896 w 3663506"/>
              <a:gd name="connsiteY254" fmla="*/ 259270 h 402145"/>
              <a:gd name="connsiteX255" fmla="*/ 1072801 w 3663506"/>
              <a:gd name="connsiteY255" fmla="*/ 283273 h 402145"/>
              <a:gd name="connsiteX256" fmla="*/ 1093947 w 3663506"/>
              <a:gd name="connsiteY256" fmla="*/ 290227 h 402145"/>
              <a:gd name="connsiteX257" fmla="*/ 1100900 w 3663506"/>
              <a:gd name="connsiteY257" fmla="*/ 290227 h 402145"/>
              <a:gd name="connsiteX258" fmla="*/ 1100900 w 3663506"/>
              <a:gd name="connsiteY258" fmla="*/ 310229 h 402145"/>
              <a:gd name="connsiteX259" fmla="*/ 1086517 w 3663506"/>
              <a:gd name="connsiteY259" fmla="*/ 310229 h 402145"/>
              <a:gd name="connsiteX260" fmla="*/ 1054704 w 3663506"/>
              <a:gd name="connsiteY260" fmla="*/ 300228 h 402145"/>
              <a:gd name="connsiteX261" fmla="*/ 1043845 w 3663506"/>
              <a:gd name="connsiteY261" fmla="*/ 267938 h 402145"/>
              <a:gd name="connsiteX262" fmla="*/ 1010699 w 3663506"/>
              <a:gd name="connsiteY262" fmla="*/ 302990 h 402145"/>
              <a:gd name="connsiteX263" fmla="*/ 957930 w 3663506"/>
              <a:gd name="connsiteY263" fmla="*/ 315849 h 402145"/>
              <a:gd name="connsiteX264" fmla="*/ 902113 w 3663506"/>
              <a:gd name="connsiteY264" fmla="*/ 298418 h 402145"/>
              <a:gd name="connsiteX265" fmla="*/ 882111 w 3663506"/>
              <a:gd name="connsiteY265" fmla="*/ 251365 h 402145"/>
              <a:gd name="connsiteX266" fmla="*/ 955358 w 3663506"/>
              <a:gd name="connsiteY266" fmla="*/ 184309 h 402145"/>
              <a:gd name="connsiteX267" fmla="*/ 1012032 w 3663506"/>
              <a:gd name="connsiteY267" fmla="*/ 176879 h 402145"/>
              <a:gd name="connsiteX268" fmla="*/ 1034225 w 3663506"/>
              <a:gd name="connsiteY268" fmla="*/ 167925 h 402145"/>
              <a:gd name="connsiteX269" fmla="*/ 1040321 w 3663506"/>
              <a:gd name="connsiteY269" fmla="*/ 149447 h 402145"/>
              <a:gd name="connsiteX270" fmla="*/ 1040321 w 3663506"/>
              <a:gd name="connsiteY270" fmla="*/ 143827 h 402145"/>
              <a:gd name="connsiteX271" fmla="*/ 979742 w 3663506"/>
              <a:gd name="connsiteY271" fmla="*/ 101155 h 402145"/>
              <a:gd name="connsiteX272" fmla="*/ 935070 w 3663506"/>
              <a:gd name="connsiteY272" fmla="*/ 112490 h 402145"/>
              <a:gd name="connsiteX273" fmla="*/ 917830 w 3663506"/>
              <a:gd name="connsiteY273" fmla="*/ 149066 h 402145"/>
              <a:gd name="connsiteX274" fmla="*/ 891731 w 3663506"/>
              <a:gd name="connsiteY274" fmla="*/ 149066 h 402145"/>
              <a:gd name="connsiteX275" fmla="*/ 981457 w 3663506"/>
              <a:gd name="connsiteY275" fmla="*/ 79343 h 402145"/>
              <a:gd name="connsiteX276" fmla="*/ 1873473 w 3663506"/>
              <a:gd name="connsiteY276" fmla="*/ 18764 h 402145"/>
              <a:gd name="connsiteX277" fmla="*/ 1899666 w 3663506"/>
              <a:gd name="connsiteY277" fmla="*/ 18764 h 402145"/>
              <a:gd name="connsiteX278" fmla="*/ 1899666 w 3663506"/>
              <a:gd name="connsiteY278" fmla="*/ 86296 h 402145"/>
              <a:gd name="connsiteX279" fmla="*/ 1956340 w 3663506"/>
              <a:gd name="connsiteY279" fmla="*/ 85439 h 402145"/>
              <a:gd name="connsiteX280" fmla="*/ 1956340 w 3663506"/>
              <a:gd name="connsiteY280" fmla="*/ 105918 h 402145"/>
              <a:gd name="connsiteX281" fmla="*/ 1899666 w 3663506"/>
              <a:gd name="connsiteY281" fmla="*/ 105061 h 402145"/>
              <a:gd name="connsiteX282" fmla="*/ 1899571 w 3663506"/>
              <a:gd name="connsiteY282" fmla="*/ 105061 h 402145"/>
              <a:gd name="connsiteX283" fmla="*/ 1899571 w 3663506"/>
              <a:gd name="connsiteY283" fmla="*/ 258794 h 402145"/>
              <a:gd name="connsiteX284" fmla="*/ 1906144 w 3663506"/>
              <a:gd name="connsiteY284" fmla="*/ 281273 h 402145"/>
              <a:gd name="connsiteX285" fmla="*/ 1927956 w 3663506"/>
              <a:gd name="connsiteY285" fmla="*/ 288036 h 402145"/>
              <a:gd name="connsiteX286" fmla="*/ 1955864 w 3663506"/>
              <a:gd name="connsiteY286" fmla="*/ 288036 h 402145"/>
              <a:gd name="connsiteX287" fmla="*/ 1955864 w 3663506"/>
              <a:gd name="connsiteY287" fmla="*/ 310229 h 402145"/>
              <a:gd name="connsiteX288" fmla="*/ 1921002 w 3663506"/>
              <a:gd name="connsiteY288" fmla="*/ 310229 h 402145"/>
              <a:gd name="connsiteX289" fmla="*/ 1873473 w 3663506"/>
              <a:gd name="connsiteY289" fmla="*/ 261842 h 402145"/>
              <a:gd name="connsiteX290" fmla="*/ 1873473 w 3663506"/>
              <a:gd name="connsiteY290" fmla="*/ 105061 h 402145"/>
              <a:gd name="connsiteX291" fmla="*/ 1834706 w 3663506"/>
              <a:gd name="connsiteY291" fmla="*/ 105918 h 402145"/>
              <a:gd name="connsiteX292" fmla="*/ 1834706 w 3663506"/>
              <a:gd name="connsiteY292" fmla="*/ 85439 h 402145"/>
              <a:gd name="connsiteX293" fmla="*/ 1873473 w 3663506"/>
              <a:gd name="connsiteY293" fmla="*/ 86296 h 402145"/>
              <a:gd name="connsiteX294" fmla="*/ 2084357 w 3663506"/>
              <a:gd name="connsiteY294" fmla="*/ 95 h 402145"/>
              <a:gd name="connsiteX295" fmla="*/ 2107407 w 3663506"/>
              <a:gd name="connsiteY295" fmla="*/ 95 h 402145"/>
              <a:gd name="connsiteX296" fmla="*/ 2107407 w 3663506"/>
              <a:gd name="connsiteY296" fmla="*/ 22193 h 402145"/>
              <a:gd name="connsiteX297" fmla="*/ 2084833 w 3663506"/>
              <a:gd name="connsiteY297" fmla="*/ 22193 h 402145"/>
              <a:gd name="connsiteX298" fmla="*/ 2057115 w 3663506"/>
              <a:gd name="connsiteY298" fmla="*/ 30956 h 402145"/>
              <a:gd name="connsiteX299" fmla="*/ 2048638 w 3663506"/>
              <a:gd name="connsiteY299" fmla="*/ 60579 h 402145"/>
              <a:gd name="connsiteX300" fmla="*/ 2048638 w 3663506"/>
              <a:gd name="connsiteY300" fmla="*/ 86296 h 402145"/>
              <a:gd name="connsiteX301" fmla="*/ 2107407 w 3663506"/>
              <a:gd name="connsiteY301" fmla="*/ 85439 h 402145"/>
              <a:gd name="connsiteX302" fmla="*/ 2107407 w 3663506"/>
              <a:gd name="connsiteY302" fmla="*/ 105918 h 402145"/>
              <a:gd name="connsiteX303" fmla="*/ 2048638 w 3663506"/>
              <a:gd name="connsiteY303" fmla="*/ 105061 h 402145"/>
              <a:gd name="connsiteX304" fmla="*/ 2048638 w 3663506"/>
              <a:gd name="connsiteY304" fmla="*/ 310324 h 402145"/>
              <a:gd name="connsiteX305" fmla="*/ 2022444 w 3663506"/>
              <a:gd name="connsiteY305" fmla="*/ 310324 h 402145"/>
              <a:gd name="connsiteX306" fmla="*/ 2022444 w 3663506"/>
              <a:gd name="connsiteY306" fmla="*/ 105061 h 402145"/>
              <a:gd name="connsiteX307" fmla="*/ 1983201 w 3663506"/>
              <a:gd name="connsiteY307" fmla="*/ 105918 h 402145"/>
              <a:gd name="connsiteX308" fmla="*/ 1983201 w 3663506"/>
              <a:gd name="connsiteY308" fmla="*/ 85439 h 402145"/>
              <a:gd name="connsiteX309" fmla="*/ 2022444 w 3663506"/>
              <a:gd name="connsiteY309" fmla="*/ 86296 h 402145"/>
              <a:gd name="connsiteX310" fmla="*/ 2022444 w 3663506"/>
              <a:gd name="connsiteY310" fmla="*/ 64103 h 402145"/>
              <a:gd name="connsiteX311" fmla="*/ 2037493 w 3663506"/>
              <a:gd name="connsiteY311" fmla="*/ 15335 h 402145"/>
              <a:gd name="connsiteX312" fmla="*/ 2084357 w 3663506"/>
              <a:gd name="connsiteY312" fmla="*/ 95 h 402145"/>
              <a:gd name="connsiteX313" fmla="*/ 1506951 w 3663506"/>
              <a:gd name="connsiteY313" fmla="*/ 0 h 402145"/>
              <a:gd name="connsiteX314" fmla="*/ 1533050 w 3663506"/>
              <a:gd name="connsiteY314" fmla="*/ 0 h 402145"/>
              <a:gd name="connsiteX315" fmla="*/ 1533050 w 3663506"/>
              <a:gd name="connsiteY315" fmla="*/ 310229 h 402145"/>
              <a:gd name="connsiteX316" fmla="*/ 1506951 w 3663506"/>
              <a:gd name="connsiteY316" fmla="*/ 310229 h 402145"/>
              <a:gd name="connsiteX317" fmla="*/ 1145286 w 3663506"/>
              <a:gd name="connsiteY317" fmla="*/ 0 h 402145"/>
              <a:gd name="connsiteX318" fmla="*/ 1171385 w 3663506"/>
              <a:gd name="connsiteY318" fmla="*/ 0 h 402145"/>
              <a:gd name="connsiteX319" fmla="*/ 1171385 w 3663506"/>
              <a:gd name="connsiteY319" fmla="*/ 310229 h 402145"/>
              <a:gd name="connsiteX320" fmla="*/ 1145286 w 3663506"/>
              <a:gd name="connsiteY320" fmla="*/ 310229 h 402145"/>
              <a:gd name="connsiteX321" fmla="*/ 634651 w 3663506"/>
              <a:gd name="connsiteY321" fmla="*/ 0 h 402145"/>
              <a:gd name="connsiteX322" fmla="*/ 660750 w 3663506"/>
              <a:gd name="connsiteY322" fmla="*/ 0 h 402145"/>
              <a:gd name="connsiteX323" fmla="*/ 660750 w 3663506"/>
              <a:gd name="connsiteY323" fmla="*/ 126778 h 402145"/>
              <a:gd name="connsiteX324" fmla="*/ 691706 w 3663506"/>
              <a:gd name="connsiteY324" fmla="*/ 92964 h 402145"/>
              <a:gd name="connsiteX325" fmla="*/ 738283 w 3663506"/>
              <a:gd name="connsiteY325" fmla="*/ 80582 h 402145"/>
              <a:gd name="connsiteX326" fmla="*/ 808006 w 3663506"/>
              <a:gd name="connsiteY326" fmla="*/ 111538 h 402145"/>
              <a:gd name="connsiteX327" fmla="*/ 834200 w 3663506"/>
              <a:gd name="connsiteY327" fmla="*/ 193929 h 402145"/>
              <a:gd name="connsiteX328" fmla="*/ 808006 w 3663506"/>
              <a:gd name="connsiteY328" fmla="*/ 281083 h 402145"/>
              <a:gd name="connsiteX329" fmla="*/ 736950 w 3663506"/>
              <a:gd name="connsiteY329" fmla="*/ 315087 h 402145"/>
              <a:gd name="connsiteX330" fmla="*/ 689039 w 3663506"/>
              <a:gd name="connsiteY330" fmla="*/ 300895 h 402145"/>
              <a:gd name="connsiteX331" fmla="*/ 657702 w 3663506"/>
              <a:gd name="connsiteY331" fmla="*/ 262795 h 402145"/>
              <a:gd name="connsiteX332" fmla="*/ 657702 w 3663506"/>
              <a:gd name="connsiteY332" fmla="*/ 310325 h 402145"/>
              <a:gd name="connsiteX333" fmla="*/ 634651 w 3663506"/>
              <a:gd name="connsiteY333" fmla="*/ 310325 h 402145"/>
              <a:gd name="connsiteX334" fmla="*/ 276035 w 3663506"/>
              <a:gd name="connsiteY334" fmla="*/ 0 h 402145"/>
              <a:gd name="connsiteX335" fmla="*/ 302133 w 3663506"/>
              <a:gd name="connsiteY335" fmla="*/ 0 h 402145"/>
              <a:gd name="connsiteX336" fmla="*/ 302133 w 3663506"/>
              <a:gd name="connsiteY336" fmla="*/ 310229 h 402145"/>
              <a:gd name="connsiteX337" fmla="*/ 276035 w 3663506"/>
              <a:gd name="connsiteY337" fmla="*/ 310229 h 40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3663506" h="402145">
                <a:moveTo>
                  <a:pt x="2943702" y="276225"/>
                </a:moveTo>
                <a:lnTo>
                  <a:pt x="2982469" y="276225"/>
                </a:lnTo>
                <a:lnTo>
                  <a:pt x="2982469" y="310229"/>
                </a:lnTo>
                <a:lnTo>
                  <a:pt x="2943702" y="310229"/>
                </a:lnTo>
                <a:close/>
                <a:moveTo>
                  <a:pt x="1753172" y="189071"/>
                </a:moveTo>
                <a:cubicBezTo>
                  <a:pt x="1749076" y="192024"/>
                  <a:pt x="1742980" y="194024"/>
                  <a:pt x="1734884" y="195167"/>
                </a:cubicBezTo>
                <a:lnTo>
                  <a:pt x="1672591" y="204311"/>
                </a:lnTo>
                <a:cubicBezTo>
                  <a:pt x="1638015" y="209264"/>
                  <a:pt x="1620775" y="224599"/>
                  <a:pt x="1620775" y="250507"/>
                </a:cubicBezTo>
                <a:cubicBezTo>
                  <a:pt x="1620775" y="264128"/>
                  <a:pt x="1625537" y="274987"/>
                  <a:pt x="1635158" y="282987"/>
                </a:cubicBezTo>
                <a:cubicBezTo>
                  <a:pt x="1644778" y="290989"/>
                  <a:pt x="1658113" y="294989"/>
                  <a:pt x="1675258" y="294989"/>
                </a:cubicBezTo>
                <a:cubicBezTo>
                  <a:pt x="1696499" y="294989"/>
                  <a:pt x="1714215" y="289179"/>
                  <a:pt x="1728598" y="277558"/>
                </a:cubicBezTo>
                <a:cubicBezTo>
                  <a:pt x="1742980" y="265938"/>
                  <a:pt x="1751172" y="250222"/>
                  <a:pt x="1753172" y="230505"/>
                </a:cubicBezTo>
                <a:close/>
                <a:moveTo>
                  <a:pt x="1040321" y="189071"/>
                </a:moveTo>
                <a:cubicBezTo>
                  <a:pt x="1036225" y="192024"/>
                  <a:pt x="1030129" y="194024"/>
                  <a:pt x="1022033" y="195167"/>
                </a:cubicBezTo>
                <a:lnTo>
                  <a:pt x="959740" y="204311"/>
                </a:lnTo>
                <a:cubicBezTo>
                  <a:pt x="925164" y="209264"/>
                  <a:pt x="907924" y="224599"/>
                  <a:pt x="907924" y="250507"/>
                </a:cubicBezTo>
                <a:cubicBezTo>
                  <a:pt x="907924" y="264128"/>
                  <a:pt x="912686" y="274987"/>
                  <a:pt x="922306" y="282987"/>
                </a:cubicBezTo>
                <a:cubicBezTo>
                  <a:pt x="931927" y="290989"/>
                  <a:pt x="945262" y="294989"/>
                  <a:pt x="962407" y="294989"/>
                </a:cubicBezTo>
                <a:cubicBezTo>
                  <a:pt x="983647" y="294989"/>
                  <a:pt x="1001364" y="289179"/>
                  <a:pt x="1015747" y="277558"/>
                </a:cubicBezTo>
                <a:cubicBezTo>
                  <a:pt x="1030129" y="265938"/>
                  <a:pt x="1038321" y="250222"/>
                  <a:pt x="1040321" y="230505"/>
                </a:cubicBezTo>
                <a:close/>
                <a:moveTo>
                  <a:pt x="3561970" y="103251"/>
                </a:moveTo>
                <a:cubicBezTo>
                  <a:pt x="3539300" y="103251"/>
                  <a:pt x="3521489" y="111252"/>
                  <a:pt x="3508344" y="127253"/>
                </a:cubicBezTo>
                <a:cubicBezTo>
                  <a:pt x="3495295" y="143541"/>
                  <a:pt x="3488723" y="166211"/>
                  <a:pt x="3488723" y="195262"/>
                </a:cubicBezTo>
                <a:cubicBezTo>
                  <a:pt x="3488723" y="224313"/>
                  <a:pt x="3495295" y="248507"/>
                  <a:pt x="3508344" y="266033"/>
                </a:cubicBezTo>
                <a:cubicBezTo>
                  <a:pt x="3521393" y="283654"/>
                  <a:pt x="3539300" y="292417"/>
                  <a:pt x="3561970" y="292417"/>
                </a:cubicBezTo>
                <a:cubicBezTo>
                  <a:pt x="3584639" y="292417"/>
                  <a:pt x="3602832" y="283749"/>
                  <a:pt x="3616643" y="266318"/>
                </a:cubicBezTo>
                <a:lnTo>
                  <a:pt x="3616643" y="266223"/>
                </a:lnTo>
                <a:cubicBezTo>
                  <a:pt x="3630455" y="248793"/>
                  <a:pt x="3637313" y="225361"/>
                  <a:pt x="3637313" y="196024"/>
                </a:cubicBezTo>
                <a:cubicBezTo>
                  <a:pt x="3637313" y="166687"/>
                  <a:pt x="3630455" y="143922"/>
                  <a:pt x="3616834" y="127634"/>
                </a:cubicBezTo>
                <a:cubicBezTo>
                  <a:pt x="3602927" y="111347"/>
                  <a:pt x="3584639" y="103251"/>
                  <a:pt x="3561970" y="103251"/>
                </a:cubicBezTo>
                <a:close/>
                <a:moveTo>
                  <a:pt x="1346550" y="103251"/>
                </a:moveTo>
                <a:cubicBezTo>
                  <a:pt x="1323595" y="103251"/>
                  <a:pt x="1305688" y="111442"/>
                  <a:pt x="1291876" y="127825"/>
                </a:cubicBezTo>
                <a:cubicBezTo>
                  <a:pt x="1278065" y="144208"/>
                  <a:pt x="1271207" y="166973"/>
                  <a:pt x="1271207" y="196024"/>
                </a:cubicBezTo>
                <a:cubicBezTo>
                  <a:pt x="1271207" y="225075"/>
                  <a:pt x="1278065" y="248793"/>
                  <a:pt x="1291876" y="266223"/>
                </a:cubicBezTo>
                <a:cubicBezTo>
                  <a:pt x="1305688" y="283654"/>
                  <a:pt x="1323880" y="292322"/>
                  <a:pt x="1346550" y="292322"/>
                </a:cubicBezTo>
                <a:cubicBezTo>
                  <a:pt x="1369220" y="292322"/>
                  <a:pt x="1386746" y="283368"/>
                  <a:pt x="1399890" y="265556"/>
                </a:cubicBezTo>
                <a:lnTo>
                  <a:pt x="1399985" y="265556"/>
                </a:lnTo>
                <a:cubicBezTo>
                  <a:pt x="1413225" y="247650"/>
                  <a:pt x="1419797" y="223837"/>
                  <a:pt x="1419797" y="193833"/>
                </a:cubicBezTo>
                <a:cubicBezTo>
                  <a:pt x="1419797" y="163830"/>
                  <a:pt x="1413320" y="142779"/>
                  <a:pt x="1400366" y="126968"/>
                </a:cubicBezTo>
                <a:cubicBezTo>
                  <a:pt x="1387412" y="111156"/>
                  <a:pt x="1369505" y="103251"/>
                  <a:pt x="1346550" y="103251"/>
                </a:cubicBezTo>
                <a:close/>
                <a:moveTo>
                  <a:pt x="734759" y="103251"/>
                </a:moveTo>
                <a:cubicBezTo>
                  <a:pt x="711804" y="103251"/>
                  <a:pt x="693897" y="111443"/>
                  <a:pt x="680085" y="127826"/>
                </a:cubicBezTo>
                <a:cubicBezTo>
                  <a:pt x="666274" y="144209"/>
                  <a:pt x="659416" y="166973"/>
                  <a:pt x="659416" y="196025"/>
                </a:cubicBezTo>
                <a:cubicBezTo>
                  <a:pt x="659416" y="225076"/>
                  <a:pt x="666274" y="248793"/>
                  <a:pt x="680085" y="266224"/>
                </a:cubicBezTo>
                <a:cubicBezTo>
                  <a:pt x="693897" y="283655"/>
                  <a:pt x="712089" y="292322"/>
                  <a:pt x="734759" y="292322"/>
                </a:cubicBezTo>
                <a:cubicBezTo>
                  <a:pt x="757428" y="292322"/>
                  <a:pt x="774954" y="283369"/>
                  <a:pt x="788099" y="265557"/>
                </a:cubicBezTo>
                <a:lnTo>
                  <a:pt x="788194" y="265557"/>
                </a:lnTo>
                <a:cubicBezTo>
                  <a:pt x="801434" y="247650"/>
                  <a:pt x="808006" y="223838"/>
                  <a:pt x="808006" y="193834"/>
                </a:cubicBezTo>
                <a:cubicBezTo>
                  <a:pt x="808006" y="163830"/>
                  <a:pt x="801529" y="142780"/>
                  <a:pt x="788575" y="126968"/>
                </a:cubicBezTo>
                <a:cubicBezTo>
                  <a:pt x="775621" y="111157"/>
                  <a:pt x="757714" y="103251"/>
                  <a:pt x="734759" y="103251"/>
                </a:cubicBezTo>
                <a:close/>
                <a:moveTo>
                  <a:pt x="99441" y="103251"/>
                </a:moveTo>
                <a:cubicBezTo>
                  <a:pt x="76772" y="103251"/>
                  <a:pt x="58960" y="111252"/>
                  <a:pt x="45815" y="127253"/>
                </a:cubicBezTo>
                <a:cubicBezTo>
                  <a:pt x="32766" y="143541"/>
                  <a:pt x="26194" y="166211"/>
                  <a:pt x="26194" y="195262"/>
                </a:cubicBezTo>
                <a:cubicBezTo>
                  <a:pt x="26194" y="224313"/>
                  <a:pt x="32766" y="248507"/>
                  <a:pt x="45815" y="266033"/>
                </a:cubicBezTo>
                <a:cubicBezTo>
                  <a:pt x="58865" y="283654"/>
                  <a:pt x="76772" y="292417"/>
                  <a:pt x="99441" y="292417"/>
                </a:cubicBezTo>
                <a:cubicBezTo>
                  <a:pt x="122111" y="292417"/>
                  <a:pt x="140303" y="283749"/>
                  <a:pt x="154115" y="266318"/>
                </a:cubicBezTo>
                <a:lnTo>
                  <a:pt x="154115" y="266223"/>
                </a:lnTo>
                <a:cubicBezTo>
                  <a:pt x="167926" y="248793"/>
                  <a:pt x="174784" y="225361"/>
                  <a:pt x="174784" y="196024"/>
                </a:cubicBezTo>
                <a:cubicBezTo>
                  <a:pt x="174784" y="166687"/>
                  <a:pt x="167926" y="143922"/>
                  <a:pt x="154305" y="127634"/>
                </a:cubicBezTo>
                <a:cubicBezTo>
                  <a:pt x="140399" y="111347"/>
                  <a:pt x="122111" y="103251"/>
                  <a:pt x="99441" y="103251"/>
                </a:cubicBezTo>
                <a:close/>
                <a:moveTo>
                  <a:pt x="3149347" y="101917"/>
                </a:moveTo>
                <a:cubicBezTo>
                  <a:pt x="3124963" y="101917"/>
                  <a:pt x="3105627" y="110585"/>
                  <a:pt x="3091435" y="127825"/>
                </a:cubicBezTo>
                <a:cubicBezTo>
                  <a:pt x="3077147" y="145065"/>
                  <a:pt x="3070099" y="168402"/>
                  <a:pt x="3070099" y="197739"/>
                </a:cubicBezTo>
                <a:cubicBezTo>
                  <a:pt x="3070099" y="227076"/>
                  <a:pt x="3077243" y="250412"/>
                  <a:pt x="3091625" y="267652"/>
                </a:cubicBezTo>
                <a:cubicBezTo>
                  <a:pt x="3106008" y="284893"/>
                  <a:pt x="3125249" y="293560"/>
                  <a:pt x="3149347" y="293560"/>
                </a:cubicBezTo>
                <a:cubicBezTo>
                  <a:pt x="3173445" y="293560"/>
                  <a:pt x="3193067" y="284797"/>
                  <a:pt x="3207259" y="267367"/>
                </a:cubicBezTo>
                <a:lnTo>
                  <a:pt x="3207259" y="267557"/>
                </a:lnTo>
                <a:cubicBezTo>
                  <a:pt x="3221451" y="250126"/>
                  <a:pt x="3228595" y="226600"/>
                  <a:pt x="3228595" y="196977"/>
                </a:cubicBezTo>
                <a:cubicBezTo>
                  <a:pt x="3228595" y="167354"/>
                  <a:pt x="3221451" y="144494"/>
                  <a:pt x="3207259" y="127444"/>
                </a:cubicBezTo>
                <a:cubicBezTo>
                  <a:pt x="3193067" y="110395"/>
                  <a:pt x="3173731" y="101917"/>
                  <a:pt x="3149347" y="101917"/>
                </a:cubicBezTo>
                <a:close/>
                <a:moveTo>
                  <a:pt x="2240376" y="101917"/>
                </a:moveTo>
                <a:cubicBezTo>
                  <a:pt x="2215992" y="101917"/>
                  <a:pt x="2196656" y="110585"/>
                  <a:pt x="2182464" y="127825"/>
                </a:cubicBezTo>
                <a:cubicBezTo>
                  <a:pt x="2168176" y="145065"/>
                  <a:pt x="2161128" y="168402"/>
                  <a:pt x="2161128" y="197739"/>
                </a:cubicBezTo>
                <a:cubicBezTo>
                  <a:pt x="2161128" y="227076"/>
                  <a:pt x="2168272" y="250412"/>
                  <a:pt x="2182654" y="267652"/>
                </a:cubicBezTo>
                <a:cubicBezTo>
                  <a:pt x="2197037" y="284893"/>
                  <a:pt x="2216278" y="293560"/>
                  <a:pt x="2240376" y="293560"/>
                </a:cubicBezTo>
                <a:cubicBezTo>
                  <a:pt x="2264474" y="293560"/>
                  <a:pt x="2284096" y="284797"/>
                  <a:pt x="2298288" y="267367"/>
                </a:cubicBezTo>
                <a:lnTo>
                  <a:pt x="2298288" y="267557"/>
                </a:lnTo>
                <a:cubicBezTo>
                  <a:pt x="2312480" y="250126"/>
                  <a:pt x="2319624" y="226600"/>
                  <a:pt x="2319624" y="196977"/>
                </a:cubicBezTo>
                <a:cubicBezTo>
                  <a:pt x="2319624" y="167354"/>
                  <a:pt x="2312480" y="144494"/>
                  <a:pt x="2298288" y="127444"/>
                </a:cubicBezTo>
                <a:cubicBezTo>
                  <a:pt x="2284096" y="110395"/>
                  <a:pt x="2264760" y="101917"/>
                  <a:pt x="2240376" y="101917"/>
                </a:cubicBezTo>
                <a:close/>
                <a:moveTo>
                  <a:pt x="468631" y="101917"/>
                </a:moveTo>
                <a:cubicBezTo>
                  <a:pt x="444247" y="101917"/>
                  <a:pt x="424911" y="110585"/>
                  <a:pt x="410719" y="127825"/>
                </a:cubicBezTo>
                <a:cubicBezTo>
                  <a:pt x="396431" y="145065"/>
                  <a:pt x="389383" y="168402"/>
                  <a:pt x="389383" y="197739"/>
                </a:cubicBezTo>
                <a:cubicBezTo>
                  <a:pt x="389383" y="227076"/>
                  <a:pt x="396527" y="250412"/>
                  <a:pt x="410909" y="267652"/>
                </a:cubicBezTo>
                <a:cubicBezTo>
                  <a:pt x="425292" y="284893"/>
                  <a:pt x="444533" y="293560"/>
                  <a:pt x="468631" y="293560"/>
                </a:cubicBezTo>
                <a:cubicBezTo>
                  <a:pt x="492729" y="293560"/>
                  <a:pt x="512351" y="284797"/>
                  <a:pt x="526543" y="267367"/>
                </a:cubicBezTo>
                <a:lnTo>
                  <a:pt x="526543" y="267557"/>
                </a:lnTo>
                <a:cubicBezTo>
                  <a:pt x="540735" y="250126"/>
                  <a:pt x="547879" y="226600"/>
                  <a:pt x="547879" y="196977"/>
                </a:cubicBezTo>
                <a:cubicBezTo>
                  <a:pt x="547879" y="167354"/>
                  <a:pt x="540735" y="144494"/>
                  <a:pt x="526543" y="127444"/>
                </a:cubicBezTo>
                <a:cubicBezTo>
                  <a:pt x="512351" y="110395"/>
                  <a:pt x="493015" y="101917"/>
                  <a:pt x="468631" y="101917"/>
                </a:cubicBezTo>
                <a:close/>
                <a:moveTo>
                  <a:pt x="3558827" y="80581"/>
                </a:moveTo>
                <a:cubicBezTo>
                  <a:pt x="3577400" y="80581"/>
                  <a:pt x="3593783" y="85344"/>
                  <a:pt x="3608071" y="94773"/>
                </a:cubicBezTo>
                <a:cubicBezTo>
                  <a:pt x="3622358" y="104203"/>
                  <a:pt x="3632645" y="116966"/>
                  <a:pt x="3639027" y="132873"/>
                </a:cubicBezTo>
                <a:lnTo>
                  <a:pt x="3639027" y="85344"/>
                </a:lnTo>
                <a:lnTo>
                  <a:pt x="3639122" y="85439"/>
                </a:lnTo>
                <a:lnTo>
                  <a:pt x="3663506" y="85439"/>
                </a:lnTo>
                <a:lnTo>
                  <a:pt x="3663506" y="307657"/>
                </a:lnTo>
                <a:cubicBezTo>
                  <a:pt x="3663506" y="338994"/>
                  <a:pt x="3654743" y="362616"/>
                  <a:pt x="3637313" y="378428"/>
                </a:cubicBezTo>
                <a:cubicBezTo>
                  <a:pt x="3619882" y="394239"/>
                  <a:pt x="3595022" y="402145"/>
                  <a:pt x="3562827" y="402145"/>
                </a:cubicBezTo>
                <a:cubicBezTo>
                  <a:pt x="3536348" y="402145"/>
                  <a:pt x="3515202" y="396621"/>
                  <a:pt x="3499200" y="385572"/>
                </a:cubicBezTo>
                <a:cubicBezTo>
                  <a:pt x="3483198" y="374523"/>
                  <a:pt x="3473959" y="359759"/>
                  <a:pt x="3471292" y="341090"/>
                </a:cubicBezTo>
                <a:lnTo>
                  <a:pt x="3496533" y="341090"/>
                </a:lnTo>
                <a:cubicBezTo>
                  <a:pt x="3503201" y="367855"/>
                  <a:pt x="3525584" y="381190"/>
                  <a:pt x="3563589" y="381190"/>
                </a:cubicBezTo>
                <a:cubicBezTo>
                  <a:pt x="3588830" y="381190"/>
                  <a:pt x="3607595" y="375380"/>
                  <a:pt x="3619787" y="363759"/>
                </a:cubicBezTo>
                <a:cubicBezTo>
                  <a:pt x="3631979" y="352139"/>
                  <a:pt x="3638075" y="334137"/>
                  <a:pt x="3638075" y="309753"/>
                </a:cubicBezTo>
                <a:lnTo>
                  <a:pt x="3638075" y="264033"/>
                </a:lnTo>
                <a:cubicBezTo>
                  <a:pt x="3631121" y="279463"/>
                  <a:pt x="3620739" y="291750"/>
                  <a:pt x="3606928" y="301085"/>
                </a:cubicBezTo>
                <a:cubicBezTo>
                  <a:pt x="3593117" y="310419"/>
                  <a:pt x="3577400" y="314991"/>
                  <a:pt x="3559684" y="314991"/>
                </a:cubicBezTo>
                <a:cubicBezTo>
                  <a:pt x="3529775" y="314991"/>
                  <a:pt x="3506058" y="303847"/>
                  <a:pt x="3488627" y="281463"/>
                </a:cubicBezTo>
                <a:cubicBezTo>
                  <a:pt x="3471197" y="259365"/>
                  <a:pt x="3462529" y="230600"/>
                  <a:pt x="3462529" y="195167"/>
                </a:cubicBezTo>
                <a:cubicBezTo>
                  <a:pt x="3462529" y="159734"/>
                  <a:pt x="3471387" y="132588"/>
                  <a:pt x="3489104" y="111918"/>
                </a:cubicBezTo>
                <a:cubicBezTo>
                  <a:pt x="3506534" y="90963"/>
                  <a:pt x="3529775" y="80581"/>
                  <a:pt x="3558827" y="80581"/>
                </a:cubicBezTo>
                <a:close/>
                <a:moveTo>
                  <a:pt x="1349979" y="80581"/>
                </a:moveTo>
                <a:cubicBezTo>
                  <a:pt x="1379030" y="80581"/>
                  <a:pt x="1402271" y="90868"/>
                  <a:pt x="1419702" y="111537"/>
                </a:cubicBezTo>
                <a:lnTo>
                  <a:pt x="1419797" y="111537"/>
                </a:lnTo>
                <a:cubicBezTo>
                  <a:pt x="1437228" y="131826"/>
                  <a:pt x="1445991" y="159353"/>
                  <a:pt x="1445991" y="193929"/>
                </a:cubicBezTo>
                <a:cubicBezTo>
                  <a:pt x="1445991" y="228504"/>
                  <a:pt x="1437228" y="258699"/>
                  <a:pt x="1419797" y="281082"/>
                </a:cubicBezTo>
                <a:cubicBezTo>
                  <a:pt x="1402367" y="303752"/>
                  <a:pt x="1378649" y="315087"/>
                  <a:pt x="1348741" y="315087"/>
                </a:cubicBezTo>
                <a:cubicBezTo>
                  <a:pt x="1331881" y="315087"/>
                  <a:pt x="1316832" y="310991"/>
                  <a:pt x="1303402" y="302895"/>
                </a:cubicBezTo>
                <a:cubicBezTo>
                  <a:pt x="1290067" y="294798"/>
                  <a:pt x="1279685" y="283559"/>
                  <a:pt x="1272446" y="269367"/>
                </a:cubicBezTo>
                <a:lnTo>
                  <a:pt x="1272446" y="399192"/>
                </a:lnTo>
                <a:lnTo>
                  <a:pt x="1246347" y="399192"/>
                </a:lnTo>
                <a:lnTo>
                  <a:pt x="1246347" y="85439"/>
                </a:lnTo>
                <a:lnTo>
                  <a:pt x="1269397" y="85439"/>
                </a:lnTo>
                <a:lnTo>
                  <a:pt x="1269397" y="133350"/>
                </a:lnTo>
                <a:cubicBezTo>
                  <a:pt x="1275779" y="117347"/>
                  <a:pt x="1286066" y="104584"/>
                  <a:pt x="1300354" y="94964"/>
                </a:cubicBezTo>
                <a:cubicBezTo>
                  <a:pt x="1314546" y="85344"/>
                  <a:pt x="1331120" y="80581"/>
                  <a:pt x="1349979" y="80581"/>
                </a:cubicBezTo>
                <a:close/>
                <a:moveTo>
                  <a:pt x="96298" y="80581"/>
                </a:moveTo>
                <a:cubicBezTo>
                  <a:pt x="114872" y="80581"/>
                  <a:pt x="131255" y="85344"/>
                  <a:pt x="145542" y="94773"/>
                </a:cubicBezTo>
                <a:cubicBezTo>
                  <a:pt x="159830" y="104203"/>
                  <a:pt x="170117" y="116966"/>
                  <a:pt x="176498" y="132873"/>
                </a:cubicBezTo>
                <a:lnTo>
                  <a:pt x="176498" y="85344"/>
                </a:lnTo>
                <a:lnTo>
                  <a:pt x="176594" y="85439"/>
                </a:lnTo>
                <a:lnTo>
                  <a:pt x="200978" y="85439"/>
                </a:lnTo>
                <a:lnTo>
                  <a:pt x="200978" y="307657"/>
                </a:lnTo>
                <a:cubicBezTo>
                  <a:pt x="200978" y="338994"/>
                  <a:pt x="192215" y="362616"/>
                  <a:pt x="174784" y="378428"/>
                </a:cubicBezTo>
                <a:cubicBezTo>
                  <a:pt x="157353" y="394239"/>
                  <a:pt x="132493" y="402145"/>
                  <a:pt x="100298" y="402145"/>
                </a:cubicBezTo>
                <a:cubicBezTo>
                  <a:pt x="73819" y="402145"/>
                  <a:pt x="52673" y="396621"/>
                  <a:pt x="36671" y="385572"/>
                </a:cubicBezTo>
                <a:cubicBezTo>
                  <a:pt x="20669" y="374523"/>
                  <a:pt x="11430" y="359759"/>
                  <a:pt x="8763" y="341090"/>
                </a:cubicBezTo>
                <a:lnTo>
                  <a:pt x="34004" y="341090"/>
                </a:lnTo>
                <a:cubicBezTo>
                  <a:pt x="40672" y="367855"/>
                  <a:pt x="63056" y="381190"/>
                  <a:pt x="101060" y="381190"/>
                </a:cubicBezTo>
                <a:cubicBezTo>
                  <a:pt x="126302" y="381190"/>
                  <a:pt x="145066" y="375380"/>
                  <a:pt x="157258" y="363759"/>
                </a:cubicBezTo>
                <a:cubicBezTo>
                  <a:pt x="169450" y="352139"/>
                  <a:pt x="175546" y="334137"/>
                  <a:pt x="175546" y="309753"/>
                </a:cubicBezTo>
                <a:lnTo>
                  <a:pt x="175546" y="264033"/>
                </a:lnTo>
                <a:cubicBezTo>
                  <a:pt x="168593" y="279463"/>
                  <a:pt x="158210" y="291750"/>
                  <a:pt x="144399" y="301085"/>
                </a:cubicBezTo>
                <a:cubicBezTo>
                  <a:pt x="130588" y="310419"/>
                  <a:pt x="114872" y="314991"/>
                  <a:pt x="97155" y="314991"/>
                </a:cubicBezTo>
                <a:cubicBezTo>
                  <a:pt x="67247" y="314991"/>
                  <a:pt x="43529" y="303847"/>
                  <a:pt x="26099" y="281463"/>
                </a:cubicBezTo>
                <a:cubicBezTo>
                  <a:pt x="8668" y="259365"/>
                  <a:pt x="0" y="230600"/>
                  <a:pt x="0" y="195167"/>
                </a:cubicBezTo>
                <a:cubicBezTo>
                  <a:pt x="0" y="159734"/>
                  <a:pt x="8858" y="132588"/>
                  <a:pt x="26575" y="111918"/>
                </a:cubicBezTo>
                <a:cubicBezTo>
                  <a:pt x="44006" y="90963"/>
                  <a:pt x="67247" y="80581"/>
                  <a:pt x="96298" y="80581"/>
                </a:cubicBezTo>
                <a:close/>
                <a:moveTo>
                  <a:pt x="3149728" y="79724"/>
                </a:moveTo>
                <a:cubicBezTo>
                  <a:pt x="3181351" y="79724"/>
                  <a:pt x="3206497" y="90297"/>
                  <a:pt x="3225928" y="111538"/>
                </a:cubicBezTo>
                <a:cubicBezTo>
                  <a:pt x="3245073" y="133064"/>
                  <a:pt x="3254693" y="161544"/>
                  <a:pt x="3254693" y="196977"/>
                </a:cubicBezTo>
                <a:cubicBezTo>
                  <a:pt x="3254693" y="232410"/>
                  <a:pt x="3244978" y="261271"/>
                  <a:pt x="3225451" y="282797"/>
                </a:cubicBezTo>
                <a:cubicBezTo>
                  <a:pt x="3206020" y="304895"/>
                  <a:pt x="3180589" y="315944"/>
                  <a:pt x="3149251" y="315944"/>
                </a:cubicBezTo>
                <a:cubicBezTo>
                  <a:pt x="3117914" y="315944"/>
                  <a:pt x="3092197" y="305085"/>
                  <a:pt x="3072956" y="283273"/>
                </a:cubicBezTo>
                <a:lnTo>
                  <a:pt x="3073051" y="283273"/>
                </a:lnTo>
                <a:cubicBezTo>
                  <a:pt x="3053620" y="262033"/>
                  <a:pt x="3043905" y="233553"/>
                  <a:pt x="3043905" y="197834"/>
                </a:cubicBezTo>
                <a:cubicBezTo>
                  <a:pt x="3043905" y="162115"/>
                  <a:pt x="3053620" y="132778"/>
                  <a:pt x="3073051" y="111538"/>
                </a:cubicBezTo>
                <a:cubicBezTo>
                  <a:pt x="3092483" y="90297"/>
                  <a:pt x="3118105" y="79724"/>
                  <a:pt x="3149728" y="79724"/>
                </a:cubicBezTo>
                <a:close/>
                <a:moveTo>
                  <a:pt x="2662143" y="79724"/>
                </a:moveTo>
                <a:cubicBezTo>
                  <a:pt x="2697290" y="79724"/>
                  <a:pt x="2719102" y="96107"/>
                  <a:pt x="2727484" y="128968"/>
                </a:cubicBezTo>
                <a:cubicBezTo>
                  <a:pt x="2741105" y="96107"/>
                  <a:pt x="2765108" y="79724"/>
                  <a:pt x="2799398" y="79724"/>
                </a:cubicBezTo>
                <a:cubicBezTo>
                  <a:pt x="2821782" y="79724"/>
                  <a:pt x="2838832" y="86296"/>
                  <a:pt x="2850643" y="99536"/>
                </a:cubicBezTo>
                <a:cubicBezTo>
                  <a:pt x="2862359" y="112776"/>
                  <a:pt x="2868264" y="132112"/>
                  <a:pt x="2868264" y="157734"/>
                </a:cubicBezTo>
                <a:lnTo>
                  <a:pt x="2868264" y="310229"/>
                </a:lnTo>
                <a:lnTo>
                  <a:pt x="2842070" y="310229"/>
                </a:lnTo>
                <a:lnTo>
                  <a:pt x="2842070" y="158210"/>
                </a:lnTo>
                <a:cubicBezTo>
                  <a:pt x="2842070" y="121348"/>
                  <a:pt x="2825497" y="102870"/>
                  <a:pt x="2792445" y="102870"/>
                </a:cubicBezTo>
                <a:cubicBezTo>
                  <a:pt x="2774157" y="102870"/>
                  <a:pt x="2759298" y="109823"/>
                  <a:pt x="2747963" y="123825"/>
                </a:cubicBezTo>
                <a:cubicBezTo>
                  <a:pt x="2736628" y="137827"/>
                  <a:pt x="2731009" y="158400"/>
                  <a:pt x="2731009" y="185737"/>
                </a:cubicBezTo>
                <a:lnTo>
                  <a:pt x="2731009" y="310324"/>
                </a:lnTo>
                <a:lnTo>
                  <a:pt x="2704815" y="310324"/>
                </a:lnTo>
                <a:lnTo>
                  <a:pt x="2704815" y="158305"/>
                </a:lnTo>
                <a:cubicBezTo>
                  <a:pt x="2704815" y="121444"/>
                  <a:pt x="2688242" y="102965"/>
                  <a:pt x="2655190" y="102965"/>
                </a:cubicBezTo>
                <a:cubicBezTo>
                  <a:pt x="2637187" y="102965"/>
                  <a:pt x="2622424" y="110109"/>
                  <a:pt x="2610994" y="124492"/>
                </a:cubicBezTo>
                <a:cubicBezTo>
                  <a:pt x="2599468" y="138874"/>
                  <a:pt x="2593753" y="159734"/>
                  <a:pt x="2593753" y="186975"/>
                </a:cubicBezTo>
                <a:lnTo>
                  <a:pt x="2593753" y="310324"/>
                </a:lnTo>
                <a:lnTo>
                  <a:pt x="2567655" y="310324"/>
                </a:lnTo>
                <a:lnTo>
                  <a:pt x="2567655" y="85439"/>
                </a:lnTo>
                <a:lnTo>
                  <a:pt x="2592896" y="85439"/>
                </a:lnTo>
                <a:lnTo>
                  <a:pt x="2591563" y="128111"/>
                </a:lnTo>
                <a:cubicBezTo>
                  <a:pt x="2605469" y="95916"/>
                  <a:pt x="2628996" y="79724"/>
                  <a:pt x="2662143" y="79724"/>
                </a:cubicBezTo>
                <a:close/>
                <a:moveTo>
                  <a:pt x="2240757" y="79724"/>
                </a:moveTo>
                <a:cubicBezTo>
                  <a:pt x="2272380" y="79724"/>
                  <a:pt x="2297526" y="90297"/>
                  <a:pt x="2316957" y="111538"/>
                </a:cubicBezTo>
                <a:cubicBezTo>
                  <a:pt x="2336102" y="133064"/>
                  <a:pt x="2345722" y="161544"/>
                  <a:pt x="2345722" y="196977"/>
                </a:cubicBezTo>
                <a:cubicBezTo>
                  <a:pt x="2345722" y="232410"/>
                  <a:pt x="2336007" y="261271"/>
                  <a:pt x="2316480" y="282797"/>
                </a:cubicBezTo>
                <a:cubicBezTo>
                  <a:pt x="2297049" y="304895"/>
                  <a:pt x="2271618" y="315944"/>
                  <a:pt x="2240280" y="315944"/>
                </a:cubicBezTo>
                <a:cubicBezTo>
                  <a:pt x="2208943" y="315944"/>
                  <a:pt x="2183226" y="305085"/>
                  <a:pt x="2163985" y="283273"/>
                </a:cubicBezTo>
                <a:lnTo>
                  <a:pt x="2164080" y="283273"/>
                </a:lnTo>
                <a:cubicBezTo>
                  <a:pt x="2144649" y="262033"/>
                  <a:pt x="2134934" y="233553"/>
                  <a:pt x="2134934" y="197834"/>
                </a:cubicBezTo>
                <a:cubicBezTo>
                  <a:pt x="2134934" y="162115"/>
                  <a:pt x="2144649" y="132778"/>
                  <a:pt x="2164080" y="111538"/>
                </a:cubicBezTo>
                <a:cubicBezTo>
                  <a:pt x="2183512" y="90297"/>
                  <a:pt x="2209134" y="79724"/>
                  <a:pt x="2240757" y="79724"/>
                </a:cubicBezTo>
                <a:close/>
                <a:moveTo>
                  <a:pt x="469012" y="79724"/>
                </a:moveTo>
                <a:cubicBezTo>
                  <a:pt x="500635" y="79724"/>
                  <a:pt x="525781" y="90297"/>
                  <a:pt x="545212" y="111538"/>
                </a:cubicBezTo>
                <a:cubicBezTo>
                  <a:pt x="564357" y="133064"/>
                  <a:pt x="573977" y="161544"/>
                  <a:pt x="573977" y="196977"/>
                </a:cubicBezTo>
                <a:cubicBezTo>
                  <a:pt x="573977" y="232410"/>
                  <a:pt x="564262" y="261271"/>
                  <a:pt x="544736" y="282797"/>
                </a:cubicBezTo>
                <a:cubicBezTo>
                  <a:pt x="525305" y="304895"/>
                  <a:pt x="499873" y="315944"/>
                  <a:pt x="468536" y="315944"/>
                </a:cubicBezTo>
                <a:cubicBezTo>
                  <a:pt x="437198" y="315944"/>
                  <a:pt x="411481" y="305085"/>
                  <a:pt x="392240" y="283273"/>
                </a:cubicBezTo>
                <a:lnTo>
                  <a:pt x="392336" y="283273"/>
                </a:lnTo>
                <a:cubicBezTo>
                  <a:pt x="372905" y="262033"/>
                  <a:pt x="363189" y="233553"/>
                  <a:pt x="363189" y="197834"/>
                </a:cubicBezTo>
                <a:cubicBezTo>
                  <a:pt x="363189" y="162115"/>
                  <a:pt x="372905" y="132778"/>
                  <a:pt x="392336" y="111538"/>
                </a:cubicBezTo>
                <a:cubicBezTo>
                  <a:pt x="411767" y="90297"/>
                  <a:pt x="437389" y="79724"/>
                  <a:pt x="469012" y="79724"/>
                </a:cubicBezTo>
                <a:close/>
                <a:moveTo>
                  <a:pt x="3416904" y="79343"/>
                </a:moveTo>
                <a:cubicBezTo>
                  <a:pt x="3421856" y="79343"/>
                  <a:pt x="3426524" y="79819"/>
                  <a:pt x="3430810" y="80677"/>
                </a:cubicBezTo>
                <a:lnTo>
                  <a:pt x="3430810" y="106299"/>
                </a:lnTo>
                <a:cubicBezTo>
                  <a:pt x="3424714" y="105441"/>
                  <a:pt x="3418713" y="104965"/>
                  <a:pt x="3412903" y="104965"/>
                </a:cubicBezTo>
                <a:cubicBezTo>
                  <a:pt x="3392234" y="104965"/>
                  <a:pt x="3375279" y="112109"/>
                  <a:pt x="3361944" y="126301"/>
                </a:cubicBezTo>
                <a:cubicBezTo>
                  <a:pt x="3348609" y="140494"/>
                  <a:pt x="3341751" y="160306"/>
                  <a:pt x="3341465" y="185547"/>
                </a:cubicBezTo>
                <a:lnTo>
                  <a:pt x="3341465" y="310134"/>
                </a:lnTo>
                <a:lnTo>
                  <a:pt x="3315367" y="310134"/>
                </a:lnTo>
                <a:lnTo>
                  <a:pt x="3315367" y="85439"/>
                </a:lnTo>
                <a:lnTo>
                  <a:pt x="3339751" y="85439"/>
                </a:lnTo>
                <a:lnTo>
                  <a:pt x="3339751" y="135540"/>
                </a:lnTo>
                <a:cubicBezTo>
                  <a:pt x="3353657" y="98107"/>
                  <a:pt x="3379375" y="79343"/>
                  <a:pt x="3416904" y="79343"/>
                </a:cubicBezTo>
                <a:close/>
                <a:moveTo>
                  <a:pt x="2507934" y="79343"/>
                </a:moveTo>
                <a:cubicBezTo>
                  <a:pt x="2512886" y="79343"/>
                  <a:pt x="2517554" y="79819"/>
                  <a:pt x="2521840" y="80677"/>
                </a:cubicBezTo>
                <a:lnTo>
                  <a:pt x="2521840" y="106299"/>
                </a:lnTo>
                <a:cubicBezTo>
                  <a:pt x="2515744" y="105441"/>
                  <a:pt x="2509743" y="104965"/>
                  <a:pt x="2503933" y="104965"/>
                </a:cubicBezTo>
                <a:cubicBezTo>
                  <a:pt x="2483264" y="104965"/>
                  <a:pt x="2466309" y="112109"/>
                  <a:pt x="2452974" y="126301"/>
                </a:cubicBezTo>
                <a:cubicBezTo>
                  <a:pt x="2439639" y="140494"/>
                  <a:pt x="2432781" y="160306"/>
                  <a:pt x="2432495" y="185547"/>
                </a:cubicBezTo>
                <a:lnTo>
                  <a:pt x="2432495" y="310134"/>
                </a:lnTo>
                <a:lnTo>
                  <a:pt x="2406397" y="310134"/>
                </a:lnTo>
                <a:lnTo>
                  <a:pt x="2406397" y="85439"/>
                </a:lnTo>
                <a:lnTo>
                  <a:pt x="2430781" y="85439"/>
                </a:lnTo>
                <a:lnTo>
                  <a:pt x="2430781" y="135540"/>
                </a:lnTo>
                <a:cubicBezTo>
                  <a:pt x="2444687" y="98107"/>
                  <a:pt x="2470405" y="79343"/>
                  <a:pt x="2507934" y="79343"/>
                </a:cubicBezTo>
                <a:close/>
                <a:moveTo>
                  <a:pt x="1694308" y="79343"/>
                </a:moveTo>
                <a:cubicBezTo>
                  <a:pt x="1721930" y="79343"/>
                  <a:pt x="1743076" y="85153"/>
                  <a:pt x="1757744" y="96774"/>
                </a:cubicBezTo>
                <a:cubicBezTo>
                  <a:pt x="1772413" y="108394"/>
                  <a:pt x="1779747" y="124777"/>
                  <a:pt x="1779747" y="146018"/>
                </a:cubicBezTo>
                <a:lnTo>
                  <a:pt x="1779747" y="259270"/>
                </a:lnTo>
                <a:cubicBezTo>
                  <a:pt x="1779747" y="270605"/>
                  <a:pt x="1781747" y="278606"/>
                  <a:pt x="1785652" y="283273"/>
                </a:cubicBezTo>
                <a:cubicBezTo>
                  <a:pt x="1789558" y="287941"/>
                  <a:pt x="1796606" y="290227"/>
                  <a:pt x="1806798" y="290227"/>
                </a:cubicBezTo>
                <a:lnTo>
                  <a:pt x="1813751" y="290227"/>
                </a:lnTo>
                <a:lnTo>
                  <a:pt x="1813751" y="310229"/>
                </a:lnTo>
                <a:lnTo>
                  <a:pt x="1799368" y="310229"/>
                </a:lnTo>
                <a:cubicBezTo>
                  <a:pt x="1784891" y="310229"/>
                  <a:pt x="1774222" y="306895"/>
                  <a:pt x="1767555" y="300228"/>
                </a:cubicBezTo>
                <a:cubicBezTo>
                  <a:pt x="1760887" y="293560"/>
                  <a:pt x="1757268" y="282797"/>
                  <a:pt x="1756696" y="267938"/>
                </a:cubicBezTo>
                <a:cubicBezTo>
                  <a:pt x="1749743" y="282797"/>
                  <a:pt x="1738694" y="294418"/>
                  <a:pt x="1723550" y="302990"/>
                </a:cubicBezTo>
                <a:cubicBezTo>
                  <a:pt x="1708405" y="311562"/>
                  <a:pt x="1690879" y="315849"/>
                  <a:pt x="1670781" y="315849"/>
                </a:cubicBezTo>
                <a:cubicBezTo>
                  <a:pt x="1646968" y="315849"/>
                  <a:pt x="1628395" y="310039"/>
                  <a:pt x="1614964" y="298418"/>
                </a:cubicBezTo>
                <a:cubicBezTo>
                  <a:pt x="1601629" y="286798"/>
                  <a:pt x="1594962" y="271081"/>
                  <a:pt x="1594962" y="251365"/>
                </a:cubicBezTo>
                <a:cubicBezTo>
                  <a:pt x="1594962" y="213265"/>
                  <a:pt x="1619346" y="190976"/>
                  <a:pt x="1668209" y="184309"/>
                </a:cubicBezTo>
                <a:lnTo>
                  <a:pt x="1724883" y="176879"/>
                </a:lnTo>
                <a:cubicBezTo>
                  <a:pt x="1735646" y="175164"/>
                  <a:pt x="1743076" y="172117"/>
                  <a:pt x="1747076" y="167925"/>
                </a:cubicBezTo>
                <a:cubicBezTo>
                  <a:pt x="1751172" y="163735"/>
                  <a:pt x="1753172" y="157543"/>
                  <a:pt x="1753172" y="149447"/>
                </a:cubicBezTo>
                <a:lnTo>
                  <a:pt x="1753172" y="143827"/>
                </a:lnTo>
                <a:cubicBezTo>
                  <a:pt x="1753172" y="115347"/>
                  <a:pt x="1732979" y="101155"/>
                  <a:pt x="1692593" y="101155"/>
                </a:cubicBezTo>
                <a:cubicBezTo>
                  <a:pt x="1672591" y="101155"/>
                  <a:pt x="1657637" y="104965"/>
                  <a:pt x="1647921" y="112490"/>
                </a:cubicBezTo>
                <a:cubicBezTo>
                  <a:pt x="1638205" y="120015"/>
                  <a:pt x="1632491" y="132207"/>
                  <a:pt x="1630681" y="149066"/>
                </a:cubicBezTo>
                <a:lnTo>
                  <a:pt x="1604582" y="149066"/>
                </a:lnTo>
                <a:cubicBezTo>
                  <a:pt x="1608392" y="102584"/>
                  <a:pt x="1638301" y="79343"/>
                  <a:pt x="1694308" y="79343"/>
                </a:cubicBezTo>
                <a:close/>
                <a:moveTo>
                  <a:pt x="981457" y="79343"/>
                </a:moveTo>
                <a:cubicBezTo>
                  <a:pt x="1009079" y="79343"/>
                  <a:pt x="1030225" y="85153"/>
                  <a:pt x="1044893" y="96774"/>
                </a:cubicBezTo>
                <a:cubicBezTo>
                  <a:pt x="1059562" y="108394"/>
                  <a:pt x="1066896" y="124777"/>
                  <a:pt x="1066896" y="146018"/>
                </a:cubicBezTo>
                <a:lnTo>
                  <a:pt x="1066896" y="259270"/>
                </a:lnTo>
                <a:cubicBezTo>
                  <a:pt x="1066896" y="270605"/>
                  <a:pt x="1068896" y="278606"/>
                  <a:pt x="1072801" y="283273"/>
                </a:cubicBezTo>
                <a:cubicBezTo>
                  <a:pt x="1076707" y="287941"/>
                  <a:pt x="1083755" y="290227"/>
                  <a:pt x="1093947" y="290227"/>
                </a:cubicBezTo>
                <a:lnTo>
                  <a:pt x="1100900" y="290227"/>
                </a:lnTo>
                <a:lnTo>
                  <a:pt x="1100900" y="310229"/>
                </a:lnTo>
                <a:lnTo>
                  <a:pt x="1086517" y="310229"/>
                </a:lnTo>
                <a:cubicBezTo>
                  <a:pt x="1072039" y="310229"/>
                  <a:pt x="1061371" y="306895"/>
                  <a:pt x="1054704" y="300228"/>
                </a:cubicBezTo>
                <a:cubicBezTo>
                  <a:pt x="1048036" y="293560"/>
                  <a:pt x="1044417" y="282797"/>
                  <a:pt x="1043845" y="267938"/>
                </a:cubicBezTo>
                <a:cubicBezTo>
                  <a:pt x="1036892" y="282797"/>
                  <a:pt x="1025843" y="294418"/>
                  <a:pt x="1010699" y="302990"/>
                </a:cubicBezTo>
                <a:cubicBezTo>
                  <a:pt x="995554" y="311562"/>
                  <a:pt x="978028" y="315849"/>
                  <a:pt x="957930" y="315849"/>
                </a:cubicBezTo>
                <a:cubicBezTo>
                  <a:pt x="934117" y="315849"/>
                  <a:pt x="915544" y="310039"/>
                  <a:pt x="902113" y="298418"/>
                </a:cubicBezTo>
                <a:cubicBezTo>
                  <a:pt x="888778" y="286798"/>
                  <a:pt x="882111" y="271081"/>
                  <a:pt x="882111" y="251365"/>
                </a:cubicBezTo>
                <a:cubicBezTo>
                  <a:pt x="882111" y="213265"/>
                  <a:pt x="906495" y="190976"/>
                  <a:pt x="955358" y="184309"/>
                </a:cubicBezTo>
                <a:lnTo>
                  <a:pt x="1012032" y="176879"/>
                </a:lnTo>
                <a:cubicBezTo>
                  <a:pt x="1022795" y="175164"/>
                  <a:pt x="1030225" y="172117"/>
                  <a:pt x="1034225" y="167925"/>
                </a:cubicBezTo>
                <a:cubicBezTo>
                  <a:pt x="1038321" y="163735"/>
                  <a:pt x="1040321" y="157543"/>
                  <a:pt x="1040321" y="149447"/>
                </a:cubicBezTo>
                <a:lnTo>
                  <a:pt x="1040321" y="143827"/>
                </a:lnTo>
                <a:cubicBezTo>
                  <a:pt x="1040321" y="115347"/>
                  <a:pt x="1020128" y="101155"/>
                  <a:pt x="979742" y="101155"/>
                </a:cubicBezTo>
                <a:cubicBezTo>
                  <a:pt x="959740" y="101155"/>
                  <a:pt x="944785" y="104965"/>
                  <a:pt x="935070" y="112490"/>
                </a:cubicBezTo>
                <a:cubicBezTo>
                  <a:pt x="925354" y="120015"/>
                  <a:pt x="919639" y="132207"/>
                  <a:pt x="917830" y="149066"/>
                </a:cubicBezTo>
                <a:lnTo>
                  <a:pt x="891731" y="149066"/>
                </a:lnTo>
                <a:cubicBezTo>
                  <a:pt x="895541" y="102584"/>
                  <a:pt x="925450" y="79343"/>
                  <a:pt x="981457" y="79343"/>
                </a:cubicBezTo>
                <a:close/>
                <a:moveTo>
                  <a:pt x="1873473" y="18764"/>
                </a:moveTo>
                <a:lnTo>
                  <a:pt x="1899666" y="18764"/>
                </a:lnTo>
                <a:lnTo>
                  <a:pt x="1899666" y="86296"/>
                </a:lnTo>
                <a:lnTo>
                  <a:pt x="1956340" y="85439"/>
                </a:lnTo>
                <a:lnTo>
                  <a:pt x="1956340" y="105918"/>
                </a:lnTo>
                <a:lnTo>
                  <a:pt x="1899666" y="105061"/>
                </a:lnTo>
                <a:lnTo>
                  <a:pt x="1899571" y="105061"/>
                </a:lnTo>
                <a:lnTo>
                  <a:pt x="1899571" y="258794"/>
                </a:lnTo>
                <a:cubicBezTo>
                  <a:pt x="1899571" y="269272"/>
                  <a:pt x="1901762" y="276701"/>
                  <a:pt x="1906144" y="281273"/>
                </a:cubicBezTo>
                <a:cubicBezTo>
                  <a:pt x="1910525" y="285750"/>
                  <a:pt x="1917764" y="288036"/>
                  <a:pt x="1927956" y="288036"/>
                </a:cubicBezTo>
                <a:lnTo>
                  <a:pt x="1955864" y="288036"/>
                </a:lnTo>
                <a:lnTo>
                  <a:pt x="1955864" y="310229"/>
                </a:lnTo>
                <a:lnTo>
                  <a:pt x="1921002" y="310229"/>
                </a:lnTo>
                <a:cubicBezTo>
                  <a:pt x="1889380" y="310229"/>
                  <a:pt x="1873473" y="294132"/>
                  <a:pt x="1873473" y="261842"/>
                </a:cubicBezTo>
                <a:lnTo>
                  <a:pt x="1873473" y="105061"/>
                </a:lnTo>
                <a:lnTo>
                  <a:pt x="1834706" y="105918"/>
                </a:lnTo>
                <a:lnTo>
                  <a:pt x="1834706" y="85439"/>
                </a:lnTo>
                <a:lnTo>
                  <a:pt x="1873473" y="86296"/>
                </a:lnTo>
                <a:close/>
                <a:moveTo>
                  <a:pt x="2084357" y="95"/>
                </a:moveTo>
                <a:lnTo>
                  <a:pt x="2107407" y="95"/>
                </a:lnTo>
                <a:lnTo>
                  <a:pt x="2107407" y="22193"/>
                </a:lnTo>
                <a:lnTo>
                  <a:pt x="2084833" y="22193"/>
                </a:lnTo>
                <a:cubicBezTo>
                  <a:pt x="2072069" y="22193"/>
                  <a:pt x="2062830" y="25146"/>
                  <a:pt x="2057115" y="30956"/>
                </a:cubicBezTo>
                <a:cubicBezTo>
                  <a:pt x="2051495" y="36766"/>
                  <a:pt x="2048638" y="46672"/>
                  <a:pt x="2048638" y="60579"/>
                </a:cubicBezTo>
                <a:lnTo>
                  <a:pt x="2048638" y="86296"/>
                </a:lnTo>
                <a:lnTo>
                  <a:pt x="2107407" y="85439"/>
                </a:lnTo>
                <a:lnTo>
                  <a:pt x="2107407" y="105918"/>
                </a:lnTo>
                <a:lnTo>
                  <a:pt x="2048638" y="105061"/>
                </a:lnTo>
                <a:lnTo>
                  <a:pt x="2048638" y="310324"/>
                </a:lnTo>
                <a:lnTo>
                  <a:pt x="2022444" y="310324"/>
                </a:lnTo>
                <a:lnTo>
                  <a:pt x="2022444" y="105061"/>
                </a:lnTo>
                <a:lnTo>
                  <a:pt x="1983201" y="105918"/>
                </a:lnTo>
                <a:lnTo>
                  <a:pt x="1983201" y="85439"/>
                </a:lnTo>
                <a:lnTo>
                  <a:pt x="2022444" y="86296"/>
                </a:lnTo>
                <a:lnTo>
                  <a:pt x="2022444" y="64103"/>
                </a:lnTo>
                <a:cubicBezTo>
                  <a:pt x="2022444" y="41719"/>
                  <a:pt x="2027492" y="25432"/>
                  <a:pt x="2037493" y="15335"/>
                </a:cubicBezTo>
                <a:cubicBezTo>
                  <a:pt x="2047495" y="5239"/>
                  <a:pt x="2063116" y="95"/>
                  <a:pt x="2084357" y="95"/>
                </a:cubicBezTo>
                <a:close/>
                <a:moveTo>
                  <a:pt x="1506951" y="0"/>
                </a:moveTo>
                <a:lnTo>
                  <a:pt x="1533050" y="0"/>
                </a:lnTo>
                <a:lnTo>
                  <a:pt x="1533050" y="310229"/>
                </a:lnTo>
                <a:lnTo>
                  <a:pt x="1506951" y="310229"/>
                </a:lnTo>
                <a:close/>
                <a:moveTo>
                  <a:pt x="1145286" y="0"/>
                </a:moveTo>
                <a:lnTo>
                  <a:pt x="1171385" y="0"/>
                </a:lnTo>
                <a:lnTo>
                  <a:pt x="1171385" y="310229"/>
                </a:lnTo>
                <a:lnTo>
                  <a:pt x="1145286" y="310229"/>
                </a:lnTo>
                <a:close/>
                <a:moveTo>
                  <a:pt x="634651" y="0"/>
                </a:moveTo>
                <a:lnTo>
                  <a:pt x="660750" y="0"/>
                </a:lnTo>
                <a:lnTo>
                  <a:pt x="660750" y="126778"/>
                </a:lnTo>
                <a:cubicBezTo>
                  <a:pt x="667703" y="112586"/>
                  <a:pt x="677990" y="101251"/>
                  <a:pt x="691706" y="92964"/>
                </a:cubicBezTo>
                <a:cubicBezTo>
                  <a:pt x="705422" y="84677"/>
                  <a:pt x="720948" y="80582"/>
                  <a:pt x="738283" y="80582"/>
                </a:cubicBezTo>
                <a:cubicBezTo>
                  <a:pt x="767334" y="80582"/>
                  <a:pt x="790575" y="90869"/>
                  <a:pt x="808006" y="111538"/>
                </a:cubicBezTo>
                <a:cubicBezTo>
                  <a:pt x="825437" y="131826"/>
                  <a:pt x="834200" y="159353"/>
                  <a:pt x="834200" y="193929"/>
                </a:cubicBezTo>
                <a:cubicBezTo>
                  <a:pt x="834200" y="228505"/>
                  <a:pt x="825437" y="258699"/>
                  <a:pt x="808006" y="281083"/>
                </a:cubicBezTo>
                <a:cubicBezTo>
                  <a:pt x="790575" y="303752"/>
                  <a:pt x="766858" y="315087"/>
                  <a:pt x="736950" y="315087"/>
                </a:cubicBezTo>
                <a:cubicBezTo>
                  <a:pt x="718947" y="315087"/>
                  <a:pt x="702945" y="310325"/>
                  <a:pt x="689039" y="300895"/>
                </a:cubicBezTo>
                <a:cubicBezTo>
                  <a:pt x="675132" y="291465"/>
                  <a:pt x="664655" y="278702"/>
                  <a:pt x="657702" y="262795"/>
                </a:cubicBezTo>
                <a:lnTo>
                  <a:pt x="657702" y="310325"/>
                </a:lnTo>
                <a:lnTo>
                  <a:pt x="634651" y="310325"/>
                </a:lnTo>
                <a:close/>
                <a:moveTo>
                  <a:pt x="276035" y="0"/>
                </a:moveTo>
                <a:lnTo>
                  <a:pt x="302133" y="0"/>
                </a:lnTo>
                <a:lnTo>
                  <a:pt x="302133" y="310229"/>
                </a:lnTo>
                <a:lnTo>
                  <a:pt x="276035" y="310229"/>
                </a:lnTo>
                <a:close/>
              </a:path>
            </a:pathLst>
          </a:custGeom>
          <a:solidFill>
            <a:srgbClr val="FFFFFF"/>
          </a:solidFill>
          <a:ln w="9525" cap="flat">
            <a:noFill/>
            <a:prstDash val="solid"/>
            <a:miter/>
          </a:ln>
        </p:spPr>
        <p:txBody>
          <a:bodyPr rtlCol="0" anchor="ctr"/>
          <a:lstStyle/>
          <a:p>
            <a:endParaRPr lang="en-GB"/>
          </a:p>
        </p:txBody>
      </p:sp>
      <p:pic>
        <p:nvPicPr>
          <p:cNvPr id="17420" name="Picture 12">
            <a:extLst>
              <a:ext uri="{FF2B5EF4-FFF2-40B4-BE49-F238E27FC236}">
                <a16:creationId xmlns:a16="http://schemas.microsoft.com/office/drawing/2014/main" id="{D3DC718D-1A70-417E-7AD9-DDC39D872A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895978" y="553048"/>
            <a:ext cx="7641561" cy="573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119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Key summary &amp;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BE1037-89ED-F8D3-110F-10902794B711}"/>
              </a:ext>
            </a:extLst>
          </p:cNvPr>
          <p:cNvPicPr>
            <a:picLocks noChangeAspect="1"/>
          </p:cNvPicPr>
          <p:nvPr userDrawn="1"/>
        </p:nvPicPr>
        <p:blipFill rotWithShape="1">
          <a:blip r:embed="rId2"/>
          <a:srcRect l="2523" t="7826" r="2534" b="7826"/>
          <a:stretch/>
        </p:blipFill>
        <p:spPr>
          <a:xfrm rot="5400000">
            <a:off x="-1397279" y="1397279"/>
            <a:ext cx="6857143" cy="4062586"/>
          </a:xfrm>
          <a:prstGeom prst="rect">
            <a:avLst/>
          </a:prstGeom>
        </p:spPr>
      </p:pic>
      <p:sp>
        <p:nvSpPr>
          <p:cNvPr id="11" name="Title 1">
            <a:extLst>
              <a:ext uri="{FF2B5EF4-FFF2-40B4-BE49-F238E27FC236}">
                <a16:creationId xmlns:a16="http://schemas.microsoft.com/office/drawing/2014/main" id="{213C2F3C-412B-7FCC-0619-6A36B937EAA7}"/>
              </a:ext>
            </a:extLst>
          </p:cNvPr>
          <p:cNvSpPr>
            <a:spLocks noGrp="1"/>
          </p:cNvSpPr>
          <p:nvPr>
            <p:ph type="title" hasCustomPrompt="1"/>
          </p:nvPr>
        </p:nvSpPr>
        <p:spPr>
          <a:xfrm>
            <a:off x="731838" y="1556498"/>
            <a:ext cx="2598911" cy="4579189"/>
          </a:xfrm>
        </p:spPr>
        <p:txBody>
          <a:bodyPr anchor="t"/>
          <a:lstStyle>
            <a:lvl1pPr>
              <a:lnSpc>
                <a:spcPct val="90000"/>
              </a:lnSpc>
              <a:defRPr sz="4000">
                <a:solidFill>
                  <a:schemeClr val="bg1"/>
                </a:solidFill>
              </a:defRPr>
            </a:lvl1pPr>
          </a:lstStyle>
          <a:p>
            <a:r>
              <a:rPr lang="en-US"/>
              <a:t>Add title here</a:t>
            </a:r>
            <a:endParaRPr lang="en-GB"/>
          </a:p>
        </p:txBody>
      </p:sp>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4798516" y="2668136"/>
            <a:ext cx="6661645" cy="346755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First level body copy</a:t>
            </a:r>
          </a:p>
          <a:p>
            <a:pPr lvl="1"/>
            <a:r>
              <a:rPr lang="en-US"/>
              <a:t>First level bullet</a:t>
            </a:r>
          </a:p>
          <a:p>
            <a:pPr lvl="2"/>
            <a:r>
              <a:rPr lang="en-US"/>
              <a:t>Second level</a:t>
            </a:r>
          </a:p>
          <a:p>
            <a:pPr lvl="3"/>
            <a:r>
              <a:rPr lang="en-US"/>
              <a:t>Third level</a:t>
            </a:r>
          </a:p>
          <a:p>
            <a:pPr lvl="4"/>
            <a:r>
              <a:rPr lang="en-US"/>
              <a:t>Fourth level</a:t>
            </a:r>
            <a:endParaRPr lang="en-GB"/>
          </a:p>
        </p:txBody>
      </p:sp>
      <p:sp>
        <p:nvSpPr>
          <p:cNvPr id="4" name="Text Placeholder 3">
            <a:extLst>
              <a:ext uri="{FF2B5EF4-FFF2-40B4-BE49-F238E27FC236}">
                <a16:creationId xmlns:a16="http://schemas.microsoft.com/office/drawing/2014/main" id="{08166728-FAA7-EBC5-D605-CF57B584E760}"/>
              </a:ext>
            </a:extLst>
          </p:cNvPr>
          <p:cNvSpPr>
            <a:spLocks noGrp="1"/>
          </p:cNvSpPr>
          <p:nvPr>
            <p:ph type="body" sz="quarter" idx="10" hasCustomPrompt="1"/>
          </p:nvPr>
        </p:nvSpPr>
        <p:spPr>
          <a:xfrm>
            <a:off x="4798516" y="1556498"/>
            <a:ext cx="6661645" cy="991988"/>
          </a:xfrm>
        </p:spPr>
        <p:txBody>
          <a:bodyPr/>
          <a:lstStyle>
            <a:lvl1pPr>
              <a:lnSpc>
                <a:spcPct val="90000"/>
              </a:lnSpc>
              <a:defRPr sz="3200" b="1">
                <a:solidFill>
                  <a:schemeClr val="tx2"/>
                </a:solidFill>
                <a:latin typeface="Arial" panose="020B0604020202020204" pitchFamily="34" charset="0"/>
                <a:cs typeface="Arial" panose="020B0604020202020204" pitchFamily="34" charset="0"/>
              </a:defRPr>
            </a:lvl1pPr>
          </a:lstStyle>
          <a:p>
            <a:pPr lvl="0"/>
            <a:r>
              <a:rPr lang="en-US"/>
              <a:t>Add subtitle here one to three lines </a:t>
            </a:r>
            <a:endParaRPr lang="en-GB"/>
          </a:p>
        </p:txBody>
      </p:sp>
      <p:pic>
        <p:nvPicPr>
          <p:cNvPr id="3" name="Picture 2">
            <a:extLst>
              <a:ext uri="{FF2B5EF4-FFF2-40B4-BE49-F238E27FC236}">
                <a16:creationId xmlns:a16="http://schemas.microsoft.com/office/drawing/2014/main" id="{40EC1F1E-48BC-926A-A516-BEBB649F5C49}"/>
              </a:ext>
            </a:extLst>
          </p:cNvPr>
          <p:cNvPicPr>
            <a:picLocks noChangeAspect="1"/>
          </p:cNvPicPr>
          <p:nvPr userDrawn="1"/>
        </p:nvPicPr>
        <p:blipFill rotWithShape="1">
          <a:blip r:embed="rId3"/>
          <a:srcRect l="15312" t="28800" r="12694" b="29879"/>
          <a:stretch/>
        </p:blipFill>
        <p:spPr>
          <a:xfrm>
            <a:off x="181307" y="109028"/>
            <a:ext cx="1245734" cy="536244"/>
          </a:xfrm>
          <a:prstGeom prst="rect">
            <a:avLst/>
          </a:prstGeom>
        </p:spPr>
      </p:pic>
    </p:spTree>
    <p:extLst>
      <p:ext uri="{BB962C8B-B14F-4D97-AF65-F5344CB8AC3E}">
        <p14:creationId xmlns:p14="http://schemas.microsoft.com/office/powerpoint/2010/main" val="4140328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LHS &amp;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1" y="-1"/>
            <a:ext cx="2052085"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15" name="Title 2">
            <a:extLst>
              <a:ext uri="{FF2B5EF4-FFF2-40B4-BE49-F238E27FC236}">
                <a16:creationId xmlns:a16="http://schemas.microsoft.com/office/drawing/2014/main" id="{A6BCE418-77DB-FD90-703B-C3DF71C8E37D}"/>
              </a:ext>
            </a:extLst>
          </p:cNvPr>
          <p:cNvSpPr>
            <a:spLocks noGrp="1"/>
          </p:cNvSpPr>
          <p:nvPr>
            <p:ph type="title" hasCustomPrompt="1"/>
          </p:nvPr>
        </p:nvSpPr>
        <p:spPr>
          <a:xfrm>
            <a:off x="2434855" y="391795"/>
            <a:ext cx="9473609" cy="408379"/>
          </a:xfrm>
          <a:prstGeom prst="rect">
            <a:avLst/>
          </a:prstGeom>
        </p:spPr>
        <p:txBody>
          <a:bodyPr/>
          <a:lstStyle>
            <a:lvl1pPr>
              <a:defRPr/>
            </a:lvl1pPr>
          </a:lstStyle>
          <a:p>
            <a:r>
              <a:rPr lang="en-US"/>
              <a:t>Add title</a:t>
            </a:r>
            <a:endParaRPr lang="en-GB"/>
          </a:p>
        </p:txBody>
      </p:sp>
      <p:sp>
        <p:nvSpPr>
          <p:cNvPr id="16" name="Text Placeholder 3">
            <a:extLst>
              <a:ext uri="{FF2B5EF4-FFF2-40B4-BE49-F238E27FC236}">
                <a16:creationId xmlns:a16="http://schemas.microsoft.com/office/drawing/2014/main" id="{2C175241-6C4B-46C9-52A0-6F4DD079E8C9}"/>
              </a:ext>
            </a:extLst>
          </p:cNvPr>
          <p:cNvSpPr>
            <a:spLocks noGrp="1"/>
          </p:cNvSpPr>
          <p:nvPr>
            <p:ph type="body" sz="quarter" idx="10" hasCustomPrompt="1"/>
          </p:nvPr>
        </p:nvSpPr>
        <p:spPr>
          <a:xfrm>
            <a:off x="541355" y="562398"/>
            <a:ext cx="969372" cy="4958397"/>
          </a:xfrm>
        </p:spPr>
        <p:txBody>
          <a:bodyPr anchor="ct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pPr lvl="0"/>
            <a:r>
              <a:rPr lang="en-US"/>
              <a:t>Add text here</a:t>
            </a:r>
            <a:endParaRPr lang="en-GB"/>
          </a:p>
        </p:txBody>
      </p:sp>
      <p:sp>
        <p:nvSpPr>
          <p:cNvPr id="17" name="Content Placeholder 2">
            <a:extLst>
              <a:ext uri="{FF2B5EF4-FFF2-40B4-BE49-F238E27FC236}">
                <a16:creationId xmlns:a16="http://schemas.microsoft.com/office/drawing/2014/main" id="{2F397FA9-7F76-AAB0-6230-0B2D03D096BB}"/>
              </a:ext>
            </a:extLst>
          </p:cNvPr>
          <p:cNvSpPr>
            <a:spLocks noGrp="1"/>
          </p:cNvSpPr>
          <p:nvPr>
            <p:ph idx="1" hasCustomPrompt="1"/>
          </p:nvPr>
        </p:nvSpPr>
        <p:spPr>
          <a:xfrm>
            <a:off x="2434855" y="1147444"/>
            <a:ext cx="9473609" cy="4739006"/>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First level body copy</a:t>
            </a:r>
          </a:p>
          <a:p>
            <a:pPr lvl="1"/>
            <a:r>
              <a:rPr lang="en-US"/>
              <a:t>First level bullet</a:t>
            </a:r>
          </a:p>
          <a:p>
            <a:pPr lvl="2"/>
            <a:r>
              <a:rPr lang="en-US"/>
              <a:t>Second level</a:t>
            </a:r>
          </a:p>
          <a:p>
            <a:pPr lvl="3"/>
            <a:r>
              <a:rPr lang="en-US"/>
              <a:t>Third level</a:t>
            </a:r>
          </a:p>
          <a:p>
            <a:pPr lvl="4"/>
            <a:r>
              <a:rPr lang="en-US"/>
              <a:t>Fourth level</a:t>
            </a:r>
            <a:endParaRPr lang="en-GB"/>
          </a:p>
        </p:txBody>
      </p:sp>
      <p:pic>
        <p:nvPicPr>
          <p:cNvPr id="2" name="Picture 1">
            <a:extLst>
              <a:ext uri="{FF2B5EF4-FFF2-40B4-BE49-F238E27FC236}">
                <a16:creationId xmlns:a16="http://schemas.microsoft.com/office/drawing/2014/main" id="{BC32D030-704F-D372-ADDE-5C2DAAFF8F52}"/>
              </a:ext>
            </a:extLst>
          </p:cNvPr>
          <p:cNvPicPr>
            <a:picLocks noChangeAspect="1"/>
          </p:cNvPicPr>
          <p:nvPr userDrawn="1"/>
        </p:nvPicPr>
        <p:blipFill rotWithShape="1">
          <a:blip r:embed="rId2"/>
          <a:srcRect l="14635" t="22463" b="28344"/>
          <a:stretch/>
        </p:blipFill>
        <p:spPr>
          <a:xfrm>
            <a:off x="0" y="6083193"/>
            <a:ext cx="1840376" cy="795409"/>
          </a:xfrm>
          <a:prstGeom prst="rect">
            <a:avLst/>
          </a:prstGeom>
        </p:spPr>
      </p:pic>
    </p:spTree>
    <p:extLst>
      <p:ext uri="{BB962C8B-B14F-4D97-AF65-F5344CB8AC3E}">
        <p14:creationId xmlns:p14="http://schemas.microsoft.com/office/powerpoint/2010/main" val="3423220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AD4BFA-4E4A-4DE3-069D-1139FC6FDE28}"/>
              </a:ext>
            </a:extLst>
          </p:cNvPr>
          <p:cNvSpPr>
            <a:spLocks noGrp="1"/>
          </p:cNvSpPr>
          <p:nvPr>
            <p:ph type="title"/>
          </p:nvPr>
        </p:nvSpPr>
        <p:spPr/>
        <p:txBody>
          <a:bodyPr/>
          <a:lstStyle/>
          <a:p>
            <a:r>
              <a:rPr lang="en-GB"/>
              <a:t>Click to edit Master title style</a:t>
            </a:r>
            <a:endParaRPr lang="en-US"/>
          </a:p>
        </p:txBody>
      </p:sp>
      <p:sp>
        <p:nvSpPr>
          <p:cNvPr id="5" name="Footer Placeholder 4">
            <a:extLst>
              <a:ext uri="{FF2B5EF4-FFF2-40B4-BE49-F238E27FC236}">
                <a16:creationId xmlns:a16="http://schemas.microsoft.com/office/drawing/2014/main" id="{3A59BB4E-01CD-EC0E-29CB-465CB76E1008}"/>
              </a:ext>
            </a:extLst>
          </p:cNvPr>
          <p:cNvSpPr>
            <a:spLocks noGrp="1"/>
          </p:cNvSpPr>
          <p:nvPr>
            <p:ph type="ftr" sz="quarter" idx="10"/>
          </p:nvPr>
        </p:nvSpPr>
        <p:spPr/>
        <p:txBody>
          <a:bodyPr/>
          <a:lstStyle/>
          <a:p>
            <a:r>
              <a:rPr lang="en-US"/>
              <a:t>Confidential</a:t>
            </a:r>
          </a:p>
        </p:txBody>
      </p:sp>
    </p:spTree>
    <p:extLst>
      <p:ext uri="{BB962C8B-B14F-4D97-AF65-F5344CB8AC3E}">
        <p14:creationId xmlns:p14="http://schemas.microsoft.com/office/powerpoint/2010/main" val="1894935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9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0C8D1E-B7D2-0D31-BC13-9DAEF9ADFC43}"/>
              </a:ext>
            </a:extLst>
          </p:cNvPr>
          <p:cNvSpPr>
            <a:spLocks noGrp="1"/>
          </p:cNvSpPr>
          <p:nvPr>
            <p:ph type="ftr" sz="quarter" idx="10"/>
          </p:nvPr>
        </p:nvSpPr>
        <p:spPr/>
        <p:txBody>
          <a:bodyPr/>
          <a:lstStyle/>
          <a:p>
            <a:r>
              <a:rPr lang="en-US"/>
              <a:t>Confidential</a:t>
            </a:r>
          </a:p>
        </p:txBody>
      </p:sp>
      <p:sp>
        <p:nvSpPr>
          <p:cNvPr id="3" name="Slide Number Placeholder 2">
            <a:extLst>
              <a:ext uri="{FF2B5EF4-FFF2-40B4-BE49-F238E27FC236}">
                <a16:creationId xmlns:a16="http://schemas.microsoft.com/office/drawing/2014/main" id="{1A367FEF-639C-2752-3EC5-78C9DA114EA6}"/>
              </a:ext>
            </a:extLst>
          </p:cNvPr>
          <p:cNvSpPr>
            <a:spLocks noGrp="1"/>
          </p:cNvSpPr>
          <p:nvPr>
            <p:ph type="sldNum" sz="quarter" idx="11"/>
          </p:nvPr>
        </p:nvSpPr>
        <p:spPr/>
        <p:txBody>
          <a:bodyPr/>
          <a:lstStyle/>
          <a:p>
            <a:fld id="{BFE2139D-700E-7643-AFEB-21712453342F}" type="slidenum">
              <a:rPr lang="en-US" smtClean="0"/>
              <a:t>‹#›</a:t>
            </a:fld>
            <a:endParaRPr lang="en-US"/>
          </a:p>
        </p:txBody>
      </p:sp>
    </p:spTree>
    <p:extLst>
      <p:ext uri="{BB962C8B-B14F-4D97-AF65-F5344CB8AC3E}">
        <p14:creationId xmlns:p14="http://schemas.microsoft.com/office/powerpoint/2010/main" val="263054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Title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F5B2CB2-5904-A654-3398-9406CD212882}"/>
              </a:ext>
            </a:extLst>
          </p:cNvPr>
          <p:cNvSpPr>
            <a:spLocks noGrp="1"/>
          </p:cNvSpPr>
          <p:nvPr>
            <p:ph type="ftr" sz="quarter" idx="10"/>
          </p:nvPr>
        </p:nvSpPr>
        <p:spPr/>
        <p:txBody>
          <a:bodyPr/>
          <a:lstStyle/>
          <a:p>
            <a:r>
              <a:rPr lang="en-US"/>
              <a:t>Confidential</a:t>
            </a:r>
          </a:p>
        </p:txBody>
      </p:sp>
      <p:sp>
        <p:nvSpPr>
          <p:cNvPr id="5" name="Slide Number Placeholder 4">
            <a:extLst>
              <a:ext uri="{FF2B5EF4-FFF2-40B4-BE49-F238E27FC236}">
                <a16:creationId xmlns:a16="http://schemas.microsoft.com/office/drawing/2014/main" id="{FF0CEFE7-38F5-5DBE-E7CD-78CBF1AEB3B7}"/>
              </a:ext>
            </a:extLst>
          </p:cNvPr>
          <p:cNvSpPr>
            <a:spLocks noGrp="1"/>
          </p:cNvSpPr>
          <p:nvPr>
            <p:ph type="sldNum" sz="quarter" idx="11"/>
          </p:nvPr>
        </p:nvSpPr>
        <p:spPr/>
        <p:txBody>
          <a:bodyPr/>
          <a:lstStyle/>
          <a:p>
            <a:fld id="{BFE2139D-700E-7643-AFEB-21712453342F}" type="slidenum">
              <a:rPr lang="en-US" smtClean="0"/>
              <a:t>‹#›</a:t>
            </a:fld>
            <a:endParaRPr lang="en-US"/>
          </a:p>
        </p:txBody>
      </p:sp>
    </p:spTree>
    <p:extLst>
      <p:ext uri="{BB962C8B-B14F-4D97-AF65-F5344CB8AC3E}">
        <p14:creationId xmlns:p14="http://schemas.microsoft.com/office/powerpoint/2010/main" val="4065118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Agenda">
    <p:bg>
      <p:bgPr>
        <a:gradFill>
          <a:gsLst>
            <a:gs pos="75000">
              <a:schemeClr val="bg2"/>
            </a:gs>
            <a:gs pos="99000">
              <a:schemeClr val="bg2">
                <a:lumMod val="3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C62C8-7BF8-FBC8-3BF0-4EEC4EF5323D}"/>
              </a:ext>
            </a:extLst>
          </p:cNvPr>
          <p:cNvSpPr>
            <a:spLocks noGrp="1"/>
          </p:cNvSpPr>
          <p:nvPr>
            <p:ph type="title" hasCustomPrompt="1"/>
          </p:nvPr>
        </p:nvSpPr>
        <p:spPr>
          <a:xfrm>
            <a:off x="358775" y="318294"/>
            <a:ext cx="9521825" cy="553998"/>
          </a:xfrm>
        </p:spPr>
        <p:txBody>
          <a:bodyPr/>
          <a:lstStyle>
            <a:lvl1pPr>
              <a:defRPr sz="3600">
                <a:solidFill>
                  <a:schemeClr val="tx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0EF2AE2E-2E76-B807-8465-890065834232}"/>
              </a:ext>
            </a:extLst>
          </p:cNvPr>
          <p:cNvSpPr>
            <a:spLocks noGrp="1"/>
          </p:cNvSpPr>
          <p:nvPr>
            <p:ph type="body" sz="quarter" idx="10" hasCustomPrompt="1"/>
          </p:nvPr>
        </p:nvSpPr>
        <p:spPr>
          <a:xfrm>
            <a:off x="369094" y="978295"/>
            <a:ext cx="7560469" cy="2168263"/>
          </a:xfrm>
        </p:spPr>
        <p:txBody>
          <a:bodyPr>
            <a:normAutofit/>
          </a:bodyPr>
          <a:lstStyle>
            <a:lvl1pPr marL="0" indent="0">
              <a:buNone/>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8">
            <a:extLst>
              <a:ext uri="{FF2B5EF4-FFF2-40B4-BE49-F238E27FC236}">
                <a16:creationId xmlns:a16="http://schemas.microsoft.com/office/drawing/2014/main" id="{4A626845-29FF-221A-59C2-3FB73763B455}"/>
              </a:ext>
            </a:extLst>
          </p:cNvPr>
          <p:cNvSpPr>
            <a:spLocks noGrp="1"/>
          </p:cNvSpPr>
          <p:nvPr>
            <p:ph type="ftr" sz="quarter" idx="11"/>
          </p:nvPr>
        </p:nvSpPr>
        <p:spPr>
          <a:xfrm>
            <a:off x="358775" y="6301564"/>
            <a:ext cx="939378" cy="218438"/>
          </a:xfrm>
        </p:spPr>
        <p:txBody>
          <a:bodyPr/>
          <a:lstStyle>
            <a:lvl1pPr>
              <a:defRPr sz="1200"/>
            </a:lvl1pPr>
          </a:lstStyle>
          <a:p>
            <a:r>
              <a:rPr lang="en-US"/>
              <a:t>Confidential</a:t>
            </a:r>
          </a:p>
        </p:txBody>
      </p:sp>
      <p:sp>
        <p:nvSpPr>
          <p:cNvPr id="10" name="Slide Number Placeholder 9">
            <a:extLst>
              <a:ext uri="{FF2B5EF4-FFF2-40B4-BE49-F238E27FC236}">
                <a16:creationId xmlns:a16="http://schemas.microsoft.com/office/drawing/2014/main" id="{DADC8680-129E-736C-B034-663E443472D6}"/>
              </a:ext>
            </a:extLst>
          </p:cNvPr>
          <p:cNvSpPr>
            <a:spLocks noGrp="1"/>
          </p:cNvSpPr>
          <p:nvPr>
            <p:ph type="sldNum" sz="quarter" idx="12"/>
          </p:nvPr>
        </p:nvSpPr>
        <p:spPr/>
        <p:txBody>
          <a:bodyPr/>
          <a:lstStyle/>
          <a:p>
            <a:fld id="{BFE2139D-700E-7643-AFEB-21712453342F}" type="slidenum">
              <a:rPr lang="en-US" smtClean="0"/>
              <a:t>‹#›</a:t>
            </a:fld>
            <a:endParaRPr lang="en-US"/>
          </a:p>
        </p:txBody>
      </p:sp>
    </p:spTree>
    <p:extLst>
      <p:ext uri="{BB962C8B-B14F-4D97-AF65-F5344CB8AC3E}">
        <p14:creationId xmlns:p14="http://schemas.microsoft.com/office/powerpoint/2010/main" val="343579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Agenda">
    <p:bg>
      <p:bgPr>
        <a:gradFill>
          <a:gsLst>
            <a:gs pos="75000">
              <a:schemeClr val="bg2"/>
            </a:gs>
            <a:gs pos="99000">
              <a:schemeClr val="bg2">
                <a:lumMod val="3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C62C8-7BF8-FBC8-3BF0-4EEC4EF5323D}"/>
              </a:ext>
            </a:extLst>
          </p:cNvPr>
          <p:cNvSpPr>
            <a:spLocks noGrp="1"/>
          </p:cNvSpPr>
          <p:nvPr>
            <p:ph type="title" hasCustomPrompt="1"/>
          </p:nvPr>
        </p:nvSpPr>
        <p:spPr>
          <a:xfrm>
            <a:off x="358775" y="318294"/>
            <a:ext cx="9521825" cy="553998"/>
          </a:xfrm>
        </p:spPr>
        <p:txBody>
          <a:bodyPr/>
          <a:lstStyle>
            <a:lvl1pPr>
              <a:defRPr sz="3600">
                <a:solidFill>
                  <a:schemeClr val="tx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0EF2AE2E-2E76-B807-8465-890065834232}"/>
              </a:ext>
            </a:extLst>
          </p:cNvPr>
          <p:cNvSpPr>
            <a:spLocks noGrp="1"/>
          </p:cNvSpPr>
          <p:nvPr>
            <p:ph type="body" sz="quarter" idx="10" hasCustomPrompt="1"/>
          </p:nvPr>
        </p:nvSpPr>
        <p:spPr>
          <a:xfrm>
            <a:off x="369094" y="978295"/>
            <a:ext cx="7560469" cy="2168263"/>
          </a:xfrm>
        </p:spPr>
        <p:txBody>
          <a:bodyPr>
            <a:normAutofit/>
          </a:bodyPr>
          <a:lstStyle>
            <a:lvl1pPr marL="0" indent="0">
              <a:buNone/>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4">
            <a:extLst>
              <a:ext uri="{FF2B5EF4-FFF2-40B4-BE49-F238E27FC236}">
                <a16:creationId xmlns:a16="http://schemas.microsoft.com/office/drawing/2014/main" id="{9399FEE6-F572-38DC-AA83-8FC195251187}"/>
              </a:ext>
            </a:extLst>
          </p:cNvPr>
          <p:cNvSpPr>
            <a:spLocks noGrp="1"/>
          </p:cNvSpPr>
          <p:nvPr>
            <p:ph type="body" sz="quarter" idx="11" hasCustomPrompt="1"/>
          </p:nvPr>
        </p:nvSpPr>
        <p:spPr>
          <a:xfrm>
            <a:off x="708774" y="3552801"/>
            <a:ext cx="2975316" cy="2944837"/>
          </a:xfrm>
        </p:spPr>
        <p:txBody>
          <a:bodyPr>
            <a:noAutofit/>
          </a:bodyPr>
          <a:lstStyle>
            <a:lvl1pPr marL="0" indent="0" algn="ctr">
              <a:buFont typeface="Arial" panose="020B0604020202020204" pitchFamily="34" charset="0"/>
              <a:buNone/>
              <a:defRPr sz="1800">
                <a:solidFill>
                  <a:schemeClr val="tx1"/>
                </a:solidFill>
              </a:defRPr>
            </a:lvl1pPr>
            <a:lvl2pPr marL="457200" indent="0" algn="ctr">
              <a:buNone/>
              <a:defRPr sz="1800">
                <a:solidFill>
                  <a:schemeClr val="tx1"/>
                </a:solidFill>
              </a:defRPr>
            </a:lvl2pPr>
            <a:lvl3pPr marL="914400" indent="0" algn="ctr">
              <a:buNone/>
              <a:defRPr sz="1800">
                <a:solidFill>
                  <a:schemeClr val="tx1"/>
                </a:solidFill>
              </a:defRPr>
            </a:lvl3pPr>
            <a:lvl4pPr marL="1371600" indent="0" algn="ctr">
              <a:buNone/>
              <a:defRPr sz="1800">
                <a:solidFill>
                  <a:schemeClr val="tx1"/>
                </a:solidFill>
              </a:defRPr>
            </a:lvl4pPr>
            <a:lvl5pPr marL="1828800" indent="0" algn="ctr">
              <a:buNone/>
              <a:defRPr sz="1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24">
            <a:extLst>
              <a:ext uri="{FF2B5EF4-FFF2-40B4-BE49-F238E27FC236}">
                <a16:creationId xmlns:a16="http://schemas.microsoft.com/office/drawing/2014/main" id="{9D2A4365-81C8-BDD5-B8B5-6D350BF50E5F}"/>
              </a:ext>
            </a:extLst>
          </p:cNvPr>
          <p:cNvSpPr>
            <a:spLocks noGrp="1"/>
          </p:cNvSpPr>
          <p:nvPr>
            <p:ph type="body" sz="quarter" idx="12" hasCustomPrompt="1"/>
          </p:nvPr>
        </p:nvSpPr>
        <p:spPr>
          <a:xfrm>
            <a:off x="4613016" y="3552801"/>
            <a:ext cx="2975316" cy="2944837"/>
          </a:xfrm>
        </p:spPr>
        <p:txBody>
          <a:bodyPr>
            <a:noAutofit/>
          </a:bodyPr>
          <a:lstStyle>
            <a:lvl1pPr marL="0" indent="0" algn="ctr">
              <a:buFont typeface="Arial" panose="020B0604020202020204" pitchFamily="34" charset="0"/>
              <a:buNone/>
              <a:defRPr sz="1800">
                <a:solidFill>
                  <a:schemeClr val="tx1"/>
                </a:solidFill>
              </a:defRPr>
            </a:lvl1pPr>
            <a:lvl2pPr marL="457200" indent="0" algn="ctr">
              <a:buNone/>
              <a:defRPr sz="1800">
                <a:solidFill>
                  <a:schemeClr val="tx1"/>
                </a:solidFill>
              </a:defRPr>
            </a:lvl2pPr>
            <a:lvl3pPr marL="914400" indent="0" algn="ctr">
              <a:buNone/>
              <a:defRPr sz="1800">
                <a:solidFill>
                  <a:schemeClr val="tx1"/>
                </a:solidFill>
              </a:defRPr>
            </a:lvl3pPr>
            <a:lvl4pPr marL="1371600" indent="0" algn="ctr">
              <a:buNone/>
              <a:defRPr sz="1800">
                <a:solidFill>
                  <a:schemeClr val="tx1"/>
                </a:solidFill>
              </a:defRPr>
            </a:lvl4pPr>
            <a:lvl5pPr marL="1828800" indent="0" algn="ctr">
              <a:buNone/>
              <a:defRPr sz="1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24">
            <a:extLst>
              <a:ext uri="{FF2B5EF4-FFF2-40B4-BE49-F238E27FC236}">
                <a16:creationId xmlns:a16="http://schemas.microsoft.com/office/drawing/2014/main" id="{FF974A88-05AA-79AF-B2F8-7EFBF7A6D833}"/>
              </a:ext>
            </a:extLst>
          </p:cNvPr>
          <p:cNvSpPr>
            <a:spLocks noGrp="1"/>
          </p:cNvSpPr>
          <p:nvPr>
            <p:ph type="body" sz="quarter" idx="13" hasCustomPrompt="1"/>
          </p:nvPr>
        </p:nvSpPr>
        <p:spPr>
          <a:xfrm>
            <a:off x="8520904" y="3552801"/>
            <a:ext cx="2975316" cy="2944837"/>
          </a:xfrm>
        </p:spPr>
        <p:txBody>
          <a:bodyPr>
            <a:noAutofit/>
          </a:bodyPr>
          <a:lstStyle>
            <a:lvl1pPr marL="0" indent="0" algn="ctr">
              <a:buFont typeface="Arial" panose="020B0604020202020204" pitchFamily="34" charset="0"/>
              <a:buNone/>
              <a:defRPr sz="1800">
                <a:solidFill>
                  <a:schemeClr val="tx1"/>
                </a:solidFill>
              </a:defRPr>
            </a:lvl1pPr>
            <a:lvl2pPr marL="457200" indent="0" algn="ctr">
              <a:buNone/>
              <a:defRPr sz="1800">
                <a:solidFill>
                  <a:schemeClr val="tx1"/>
                </a:solidFill>
              </a:defRPr>
            </a:lvl2pPr>
            <a:lvl3pPr marL="914400" indent="0" algn="ctr">
              <a:buNone/>
              <a:defRPr sz="1800">
                <a:solidFill>
                  <a:schemeClr val="tx1"/>
                </a:solidFill>
              </a:defRPr>
            </a:lvl3pPr>
            <a:lvl4pPr marL="1371600" indent="0" algn="ctr">
              <a:buNone/>
              <a:defRPr sz="1800">
                <a:solidFill>
                  <a:schemeClr val="tx1"/>
                </a:solidFill>
              </a:defRPr>
            </a:lvl4pPr>
            <a:lvl5pPr marL="1828800" indent="0" algn="ctr">
              <a:buNone/>
              <a:defRPr sz="1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C30AE8A0-CDFA-D42E-4753-B41DA327AF90}"/>
              </a:ext>
            </a:extLst>
          </p:cNvPr>
          <p:cNvCxnSpPr/>
          <p:nvPr userDrawn="1"/>
        </p:nvCxnSpPr>
        <p:spPr>
          <a:xfrm flipV="1">
            <a:off x="4152900" y="3523800"/>
            <a:ext cx="0" cy="33342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21FDDB9-BFA5-2A92-5FE7-DED33E675BEF}"/>
              </a:ext>
            </a:extLst>
          </p:cNvPr>
          <p:cNvCxnSpPr/>
          <p:nvPr userDrawn="1"/>
        </p:nvCxnSpPr>
        <p:spPr>
          <a:xfrm flipV="1">
            <a:off x="8054340" y="3523800"/>
            <a:ext cx="0" cy="33342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9F366141-0489-DE31-3877-C70D3BE2704B}"/>
              </a:ext>
            </a:extLst>
          </p:cNvPr>
          <p:cNvSpPr>
            <a:spLocks noGrp="1"/>
          </p:cNvSpPr>
          <p:nvPr>
            <p:ph type="ftr" sz="quarter" idx="14"/>
          </p:nvPr>
        </p:nvSpPr>
        <p:spPr/>
        <p:txBody>
          <a:bodyPr/>
          <a:lstStyle/>
          <a:p>
            <a:r>
              <a:rPr lang="en-US"/>
              <a:t>Confidential</a:t>
            </a:r>
          </a:p>
        </p:txBody>
      </p:sp>
      <p:sp>
        <p:nvSpPr>
          <p:cNvPr id="20" name="Slide Number Placeholder 19">
            <a:extLst>
              <a:ext uri="{FF2B5EF4-FFF2-40B4-BE49-F238E27FC236}">
                <a16:creationId xmlns:a16="http://schemas.microsoft.com/office/drawing/2014/main" id="{31A751A5-E03E-D8DD-ED3D-2176EFB780DD}"/>
              </a:ext>
            </a:extLst>
          </p:cNvPr>
          <p:cNvSpPr>
            <a:spLocks noGrp="1"/>
          </p:cNvSpPr>
          <p:nvPr>
            <p:ph type="sldNum" sz="quarter" idx="15"/>
          </p:nvPr>
        </p:nvSpPr>
        <p:spPr/>
        <p:txBody>
          <a:bodyPr/>
          <a:lstStyle/>
          <a:p>
            <a:fld id="{BFE2139D-700E-7643-AFEB-21712453342F}" type="slidenum">
              <a:rPr lang="en-US" smtClean="0"/>
              <a:t>‹#›</a:t>
            </a:fld>
            <a:endParaRPr lang="en-US"/>
          </a:p>
        </p:txBody>
      </p:sp>
    </p:spTree>
    <p:extLst>
      <p:ext uri="{BB962C8B-B14F-4D97-AF65-F5344CB8AC3E}">
        <p14:creationId xmlns:p14="http://schemas.microsoft.com/office/powerpoint/2010/main" val="893913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p:bg>
      <p:bgRef idx="1001">
        <a:schemeClr val="bg2"/>
      </p:bgRef>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1557CAC-7426-C80A-28C9-859FF5CFFA7E}"/>
              </a:ext>
            </a:extLst>
          </p:cNvPr>
          <p:cNvSpPr/>
          <p:nvPr userDrawn="1"/>
        </p:nvSpPr>
        <p:spPr>
          <a:xfrm>
            <a:off x="0" y="0"/>
            <a:ext cx="761868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F82F5DB0-D4DF-D688-2599-497D9A572DCA}"/>
              </a:ext>
            </a:extLst>
          </p:cNvPr>
          <p:cNvSpPr>
            <a:spLocks noGrp="1"/>
          </p:cNvSpPr>
          <p:nvPr>
            <p:ph type="title" hasCustomPrompt="1"/>
          </p:nvPr>
        </p:nvSpPr>
        <p:spPr>
          <a:xfrm>
            <a:off x="358776" y="370309"/>
            <a:ext cx="5621338" cy="2492990"/>
          </a:xfrm>
        </p:spPr>
        <p:txBody>
          <a:bodyPr/>
          <a:lstStyle>
            <a:lvl1pPr>
              <a:lnSpc>
                <a:spcPct val="90000"/>
              </a:lnSpc>
              <a:defRPr sz="6000">
                <a:solidFill>
                  <a:schemeClr val="tx1"/>
                </a:solidFill>
              </a:defRPr>
            </a:lvl1pPr>
          </a:lstStyle>
          <a:p>
            <a:r>
              <a:rPr lang="en-GB"/>
              <a:t>Click to edit master title style</a:t>
            </a:r>
            <a:endParaRPr lang="en-US"/>
          </a:p>
        </p:txBody>
      </p:sp>
      <p:sp>
        <p:nvSpPr>
          <p:cNvPr id="30" name="Footer Placeholder 29">
            <a:extLst>
              <a:ext uri="{FF2B5EF4-FFF2-40B4-BE49-F238E27FC236}">
                <a16:creationId xmlns:a16="http://schemas.microsoft.com/office/drawing/2014/main" id="{C3241011-41F5-C310-F27E-8D892A191906}"/>
              </a:ext>
            </a:extLst>
          </p:cNvPr>
          <p:cNvSpPr>
            <a:spLocks noGrp="1"/>
          </p:cNvSpPr>
          <p:nvPr>
            <p:ph type="ftr" sz="quarter" idx="10"/>
          </p:nvPr>
        </p:nvSpPr>
        <p:spPr/>
        <p:txBody>
          <a:bodyPr/>
          <a:lstStyle/>
          <a:p>
            <a:r>
              <a:rPr lang="en-US"/>
              <a:t>Confidential</a:t>
            </a:r>
          </a:p>
        </p:txBody>
      </p:sp>
      <p:sp>
        <p:nvSpPr>
          <p:cNvPr id="31" name="Slide Number Placeholder 30">
            <a:extLst>
              <a:ext uri="{FF2B5EF4-FFF2-40B4-BE49-F238E27FC236}">
                <a16:creationId xmlns:a16="http://schemas.microsoft.com/office/drawing/2014/main" id="{4FA6744E-E995-FAE3-ACC2-9505B1502B47}"/>
              </a:ext>
            </a:extLst>
          </p:cNvPr>
          <p:cNvSpPr>
            <a:spLocks noGrp="1"/>
          </p:cNvSpPr>
          <p:nvPr>
            <p:ph type="sldNum" sz="quarter" idx="11"/>
          </p:nvPr>
        </p:nvSpPr>
        <p:spPr/>
        <p:txBody>
          <a:bodyPr/>
          <a:lstStyle/>
          <a:p>
            <a:fld id="{BFE2139D-700E-7643-AFEB-21712453342F}" type="slidenum">
              <a:rPr lang="en-US" smtClean="0"/>
              <a:t>‹#›</a:t>
            </a:fld>
            <a:endParaRPr lang="en-US"/>
          </a:p>
        </p:txBody>
      </p:sp>
    </p:spTree>
    <p:extLst>
      <p:ext uri="{BB962C8B-B14F-4D97-AF65-F5344CB8AC3E}">
        <p14:creationId xmlns:p14="http://schemas.microsoft.com/office/powerpoint/2010/main" val="247525392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3 column – grey">
    <p:bg>
      <p:bgPr>
        <a:gradFill>
          <a:gsLst>
            <a:gs pos="75000">
              <a:schemeClr val="bg2"/>
            </a:gs>
            <a:gs pos="100000">
              <a:schemeClr val="bg2">
                <a:lumMod val="3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CC23CFF0-80F8-5856-8946-44FD915A90D1}"/>
              </a:ext>
            </a:extLst>
          </p:cNvPr>
          <p:cNvSpPr>
            <a:spLocks noGrp="1"/>
          </p:cNvSpPr>
          <p:nvPr>
            <p:ph type="body" sz="quarter" idx="10"/>
          </p:nvPr>
        </p:nvSpPr>
        <p:spPr>
          <a:xfrm>
            <a:off x="708774" y="3552801"/>
            <a:ext cx="2975316" cy="2944837"/>
          </a:xfrm>
        </p:spPr>
        <p:txBody>
          <a:bodyPr>
            <a:noAutofit/>
          </a:bodyPr>
          <a:lstStyle>
            <a:lvl1pPr marL="0" indent="0" algn="ctr">
              <a:buFont typeface="Arial" panose="020B0604020202020204" pitchFamily="34" charset="0"/>
              <a:buNone/>
              <a:defRPr sz="1800">
                <a:solidFill>
                  <a:schemeClr val="bg1"/>
                </a:solidFill>
              </a:defRPr>
            </a:lvl1pPr>
            <a:lvl2pPr marL="457200" indent="0" algn="ctr">
              <a:buNone/>
              <a:defRPr sz="1800">
                <a:solidFill>
                  <a:schemeClr val="bg1"/>
                </a:solidFill>
              </a:defRPr>
            </a:lvl2pPr>
            <a:lvl3pPr marL="914400" indent="0" algn="ctr">
              <a:buNone/>
              <a:defRPr sz="1800">
                <a:solidFill>
                  <a:schemeClr val="bg1"/>
                </a:solidFill>
              </a:defRPr>
            </a:lvl3pPr>
            <a:lvl4pPr marL="1371600" indent="0" algn="ctr">
              <a:buNone/>
              <a:defRPr sz="1800">
                <a:solidFill>
                  <a:schemeClr val="bg1"/>
                </a:solidFill>
              </a:defRPr>
            </a:lvl4pPr>
            <a:lvl5pPr marL="1828800" indent="0" algn="ctr">
              <a:buNone/>
              <a:defRPr sz="1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Text Placeholder 24">
            <a:extLst>
              <a:ext uri="{FF2B5EF4-FFF2-40B4-BE49-F238E27FC236}">
                <a16:creationId xmlns:a16="http://schemas.microsoft.com/office/drawing/2014/main" id="{4D167DC8-32C7-5F8F-DF40-46903E409507}"/>
              </a:ext>
            </a:extLst>
          </p:cNvPr>
          <p:cNvSpPr>
            <a:spLocks noGrp="1"/>
          </p:cNvSpPr>
          <p:nvPr>
            <p:ph type="body" sz="quarter" idx="11"/>
          </p:nvPr>
        </p:nvSpPr>
        <p:spPr>
          <a:xfrm>
            <a:off x="4613016" y="3552801"/>
            <a:ext cx="2975316" cy="2944837"/>
          </a:xfrm>
        </p:spPr>
        <p:txBody>
          <a:bodyPr>
            <a:noAutofit/>
          </a:bodyPr>
          <a:lstStyle>
            <a:lvl1pPr marL="0" indent="0" algn="ctr">
              <a:buFont typeface="Arial" panose="020B0604020202020204" pitchFamily="34" charset="0"/>
              <a:buNone/>
              <a:defRPr sz="1800">
                <a:solidFill>
                  <a:schemeClr val="bg1"/>
                </a:solidFill>
              </a:defRPr>
            </a:lvl1pPr>
            <a:lvl2pPr marL="457200" indent="0" algn="ctr">
              <a:buNone/>
              <a:defRPr sz="1800">
                <a:solidFill>
                  <a:schemeClr val="bg1"/>
                </a:solidFill>
              </a:defRPr>
            </a:lvl2pPr>
            <a:lvl3pPr marL="914400" indent="0" algn="ctr">
              <a:buNone/>
              <a:defRPr sz="1800">
                <a:solidFill>
                  <a:schemeClr val="bg1"/>
                </a:solidFill>
              </a:defRPr>
            </a:lvl3pPr>
            <a:lvl4pPr marL="1371600" indent="0" algn="ctr">
              <a:buNone/>
              <a:defRPr sz="1800">
                <a:solidFill>
                  <a:schemeClr val="bg1"/>
                </a:solidFill>
              </a:defRPr>
            </a:lvl4pPr>
            <a:lvl5pPr marL="1828800" indent="0" algn="ctr">
              <a:buNone/>
              <a:defRPr sz="1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24">
            <a:extLst>
              <a:ext uri="{FF2B5EF4-FFF2-40B4-BE49-F238E27FC236}">
                <a16:creationId xmlns:a16="http://schemas.microsoft.com/office/drawing/2014/main" id="{82951F5E-6919-48A6-9A5F-FBAB0DD1C0D8}"/>
              </a:ext>
            </a:extLst>
          </p:cNvPr>
          <p:cNvSpPr>
            <a:spLocks noGrp="1"/>
          </p:cNvSpPr>
          <p:nvPr>
            <p:ph type="body" sz="quarter" idx="12"/>
          </p:nvPr>
        </p:nvSpPr>
        <p:spPr>
          <a:xfrm>
            <a:off x="8520904" y="3552801"/>
            <a:ext cx="2975316" cy="2944837"/>
          </a:xfrm>
        </p:spPr>
        <p:txBody>
          <a:bodyPr>
            <a:noAutofit/>
          </a:bodyPr>
          <a:lstStyle>
            <a:lvl1pPr marL="0" indent="0" algn="ctr">
              <a:buFont typeface="Arial" panose="020B0604020202020204" pitchFamily="34" charset="0"/>
              <a:buNone/>
              <a:defRPr sz="1800">
                <a:solidFill>
                  <a:schemeClr val="bg1"/>
                </a:solidFill>
              </a:defRPr>
            </a:lvl1pPr>
            <a:lvl2pPr marL="457200" indent="0" algn="ctr">
              <a:buNone/>
              <a:defRPr sz="1800">
                <a:solidFill>
                  <a:schemeClr val="bg1"/>
                </a:solidFill>
              </a:defRPr>
            </a:lvl2pPr>
            <a:lvl3pPr marL="914400" indent="0" algn="ctr">
              <a:buNone/>
              <a:defRPr sz="1800">
                <a:solidFill>
                  <a:schemeClr val="bg1"/>
                </a:solidFill>
              </a:defRPr>
            </a:lvl3pPr>
            <a:lvl4pPr marL="1371600" indent="0" algn="ctr">
              <a:buNone/>
              <a:defRPr sz="1800">
                <a:solidFill>
                  <a:schemeClr val="bg1"/>
                </a:solidFill>
              </a:defRPr>
            </a:lvl4pPr>
            <a:lvl5pPr marL="1828800" indent="0" algn="ctr">
              <a:buNone/>
              <a:defRPr sz="1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3" name="Straight Connector 2">
            <a:extLst>
              <a:ext uri="{FF2B5EF4-FFF2-40B4-BE49-F238E27FC236}">
                <a16:creationId xmlns:a16="http://schemas.microsoft.com/office/drawing/2014/main" id="{B6E7B0A3-6F66-E26E-43D3-C183E8218A88}"/>
              </a:ext>
            </a:extLst>
          </p:cNvPr>
          <p:cNvCxnSpPr/>
          <p:nvPr userDrawn="1"/>
        </p:nvCxnSpPr>
        <p:spPr>
          <a:xfrm flipV="1">
            <a:off x="4152900" y="3523800"/>
            <a:ext cx="0" cy="33342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5BE83BC-E4F4-C52A-5D01-A2610563FA27}"/>
              </a:ext>
            </a:extLst>
          </p:cNvPr>
          <p:cNvCxnSpPr/>
          <p:nvPr userDrawn="1"/>
        </p:nvCxnSpPr>
        <p:spPr>
          <a:xfrm flipV="1">
            <a:off x="8054340" y="3523800"/>
            <a:ext cx="0" cy="33342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9B937D1-1649-B000-0E1B-B0ABC47DAA8E}"/>
              </a:ext>
            </a:extLst>
          </p:cNvPr>
          <p:cNvSpPr>
            <a:spLocks noGrp="1"/>
          </p:cNvSpPr>
          <p:nvPr>
            <p:ph type="ftr" sz="quarter" idx="13"/>
          </p:nvPr>
        </p:nvSpPr>
        <p:spPr/>
        <p:txBody>
          <a:bodyPr/>
          <a:lstStyle/>
          <a:p>
            <a:r>
              <a:rPr lang="en-US"/>
              <a:t>Confidential</a:t>
            </a:r>
          </a:p>
        </p:txBody>
      </p:sp>
      <p:sp>
        <p:nvSpPr>
          <p:cNvPr id="6" name="Slide Number Placeholder 5">
            <a:extLst>
              <a:ext uri="{FF2B5EF4-FFF2-40B4-BE49-F238E27FC236}">
                <a16:creationId xmlns:a16="http://schemas.microsoft.com/office/drawing/2014/main" id="{D28E3A95-B9AE-8D07-E890-094E92A1D539}"/>
              </a:ext>
            </a:extLst>
          </p:cNvPr>
          <p:cNvSpPr>
            <a:spLocks noGrp="1"/>
          </p:cNvSpPr>
          <p:nvPr>
            <p:ph type="sldNum" sz="quarter" idx="14"/>
          </p:nvPr>
        </p:nvSpPr>
        <p:spPr/>
        <p:txBody>
          <a:bodyPr/>
          <a:lstStyle/>
          <a:p>
            <a:fld id="{BFE2139D-700E-7643-AFEB-21712453342F}" type="slidenum">
              <a:rPr lang="en-US" smtClean="0"/>
              <a:t>‹#›</a:t>
            </a:fld>
            <a:endParaRPr lang="en-US"/>
          </a:p>
        </p:txBody>
      </p:sp>
      <p:sp>
        <p:nvSpPr>
          <p:cNvPr id="2" name="Title 1">
            <a:extLst>
              <a:ext uri="{FF2B5EF4-FFF2-40B4-BE49-F238E27FC236}">
                <a16:creationId xmlns:a16="http://schemas.microsoft.com/office/drawing/2014/main" id="{232D244D-BD1C-5EF8-B76D-E1D97423C428}"/>
              </a:ext>
            </a:extLst>
          </p:cNvPr>
          <p:cNvSpPr>
            <a:spLocks noGrp="1"/>
          </p:cNvSpPr>
          <p:nvPr>
            <p:ph type="title" hasCustomPrompt="1"/>
          </p:nvPr>
        </p:nvSpPr>
        <p:spPr>
          <a:xfrm>
            <a:off x="358775" y="318294"/>
            <a:ext cx="9521825" cy="553998"/>
          </a:xfrm>
        </p:spPr>
        <p:txBody>
          <a:bodyPr/>
          <a:lstStyle>
            <a:lvl1pPr>
              <a:defRPr sz="3600">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300880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7.jpe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75000">
              <a:schemeClr val="bg2"/>
            </a:gs>
            <a:gs pos="99000">
              <a:schemeClr val="bg2">
                <a:lumMod val="3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775" y="283945"/>
            <a:ext cx="11472863" cy="923330"/>
          </a:xfrm>
          <a:prstGeom prst="rect">
            <a:avLst/>
          </a:prstGeom>
        </p:spPr>
        <p:txBody>
          <a:bodyPr vert="horz" wrap="square" lIns="0" tIns="0" rIns="0" bIns="0" rtlCol="0" anchor="t" anchorCtr="0">
            <a:spAutoFit/>
          </a:bodyPr>
          <a:lstStyle/>
          <a:p>
            <a:r>
              <a:rPr lang="en-US"/>
              <a:t>Click to edit master title style</a:t>
            </a:r>
            <a:br>
              <a:rPr lang="en-US"/>
            </a:br>
            <a:r>
              <a:rPr lang="en-US"/>
              <a:t>two lines if required</a:t>
            </a:r>
          </a:p>
        </p:txBody>
      </p:sp>
      <p:sp>
        <p:nvSpPr>
          <p:cNvPr id="3" name="Text Placeholder 2"/>
          <p:cNvSpPr>
            <a:spLocks noGrp="1"/>
          </p:cNvSpPr>
          <p:nvPr>
            <p:ph type="body" idx="1"/>
          </p:nvPr>
        </p:nvSpPr>
        <p:spPr>
          <a:xfrm>
            <a:off x="6222207" y="2107803"/>
            <a:ext cx="5651500" cy="370952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9B5EB93C-FDCD-15C9-CDAF-0ED136D9CA35}"/>
              </a:ext>
            </a:extLst>
          </p:cNvPr>
          <p:cNvSpPr>
            <a:spLocks noGrp="1"/>
          </p:cNvSpPr>
          <p:nvPr>
            <p:ph type="ftr" sz="quarter" idx="3"/>
          </p:nvPr>
        </p:nvSpPr>
        <p:spPr>
          <a:xfrm>
            <a:off x="367358" y="6332172"/>
            <a:ext cx="939378" cy="202006"/>
          </a:xfrm>
          <a:prstGeom prst="rect">
            <a:avLst/>
          </a:prstGeom>
        </p:spPr>
        <p:txBody>
          <a:bodyPr vert="horz" lIns="0" tIns="0" rIns="0" bIns="0" rtlCol="0" anchor="t"/>
          <a:lstStyle>
            <a:lvl1pPr algn="l">
              <a:defRPr sz="1000">
                <a:solidFill>
                  <a:schemeClr val="accent3"/>
                </a:solidFill>
              </a:defRPr>
            </a:lvl1pPr>
          </a:lstStyle>
          <a:p>
            <a:r>
              <a:rPr lang="en-US"/>
              <a:t>Confidential</a:t>
            </a:r>
          </a:p>
        </p:txBody>
      </p:sp>
      <p:sp>
        <p:nvSpPr>
          <p:cNvPr id="14" name="Slide Number Placeholder 13">
            <a:extLst>
              <a:ext uri="{FF2B5EF4-FFF2-40B4-BE49-F238E27FC236}">
                <a16:creationId xmlns:a16="http://schemas.microsoft.com/office/drawing/2014/main" id="{C0A54E6C-915E-75D4-6679-CFCEEE92BF90}"/>
              </a:ext>
            </a:extLst>
          </p:cNvPr>
          <p:cNvSpPr>
            <a:spLocks noGrp="1"/>
          </p:cNvSpPr>
          <p:nvPr>
            <p:ph type="sldNum" sz="quarter" idx="4"/>
          </p:nvPr>
        </p:nvSpPr>
        <p:spPr>
          <a:xfrm>
            <a:off x="10708218" y="6204003"/>
            <a:ext cx="1206619" cy="401638"/>
          </a:xfrm>
          <a:prstGeom prst="rect">
            <a:avLst/>
          </a:prstGeom>
        </p:spPr>
        <p:txBody>
          <a:bodyPr vert="horz" lIns="91440" tIns="45720" rIns="91440" bIns="45720" rtlCol="0" anchor="ctr"/>
          <a:lstStyle>
            <a:lvl1pPr algn="r">
              <a:defRPr sz="1200">
                <a:solidFill>
                  <a:schemeClr val="tx1">
                    <a:tint val="82000"/>
                  </a:schemeClr>
                </a:solidFill>
              </a:defRPr>
            </a:lvl1pPr>
          </a:lstStyle>
          <a:p>
            <a:fld id="{BFE2139D-700E-7643-AFEB-21712453342F}" type="slidenum">
              <a:rPr lang="en-US" smtClean="0"/>
              <a:t>‹#›</a:t>
            </a:fld>
            <a:endParaRPr lang="en-US"/>
          </a:p>
        </p:txBody>
      </p:sp>
    </p:spTree>
    <p:extLst>
      <p:ext uri="{BB962C8B-B14F-4D97-AF65-F5344CB8AC3E}">
        <p14:creationId xmlns:p14="http://schemas.microsoft.com/office/powerpoint/2010/main" val="271163261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0" r:id="rId5"/>
    <p:sldLayoutId id="2147483695" r:id="rId6"/>
    <p:sldLayoutId id="2147483696" r:id="rId7"/>
    <p:sldLayoutId id="2147483694" r:id="rId8"/>
    <p:sldLayoutId id="2147483684" r:id="rId9"/>
  </p:sldLayoutIdLst>
  <p:hf hdr="0" dt="0"/>
  <p:txStyles>
    <p:titleStyle>
      <a:lvl1pPr algn="l" defTabSz="914400" rtl="0" eaLnBrk="1" latinLnBrk="0" hangingPunct="1">
        <a:lnSpc>
          <a:spcPct val="100000"/>
        </a:lnSpc>
        <a:spcBef>
          <a:spcPct val="0"/>
        </a:spcBef>
        <a:buNone/>
        <a:defRPr sz="3000" b="0" kern="1200" spc="-35" baseline="0">
          <a:solidFill>
            <a:schemeClr val="tx2"/>
          </a:solidFill>
          <a:latin typeface="+mj-lt"/>
          <a:ea typeface="+mj-ea"/>
          <a:cs typeface="+mj-cs"/>
        </a:defRPr>
      </a:lvl1pPr>
    </p:titleStyle>
    <p:bodyStyle>
      <a:lvl1pPr marL="0" indent="0" algn="l" defTabSz="914400" rtl="0" eaLnBrk="1" latinLnBrk="0" hangingPunct="1">
        <a:lnSpc>
          <a:spcPct val="120000"/>
        </a:lnSpc>
        <a:spcBef>
          <a:spcPts val="0"/>
        </a:spcBef>
        <a:buClrTx/>
        <a:buFont typeface="Arial" panose="020B0604020202020204" pitchFamily="34" charset="0"/>
        <a:buNone/>
        <a:defRPr sz="2000" b="0" kern="1200" baseline="0">
          <a:solidFill>
            <a:schemeClr val="tx2"/>
          </a:solidFill>
          <a:latin typeface="+mn-lt"/>
          <a:ea typeface="+mn-ea"/>
          <a:cs typeface="+mn-cs"/>
        </a:defRPr>
      </a:lvl1pPr>
      <a:lvl2pPr marL="685800" indent="-228600" algn="l" defTabSz="914400" rtl="0" eaLnBrk="1" latinLnBrk="0" hangingPunct="1">
        <a:lnSpc>
          <a:spcPct val="120000"/>
        </a:lnSpc>
        <a:spcBef>
          <a:spcPts val="0"/>
        </a:spcBef>
        <a:buClrTx/>
        <a:buFont typeface="Arial" panose="020B0604020202020204" pitchFamily="34" charset="0"/>
        <a:buChar char="•"/>
        <a:defRPr sz="2000" b="0" kern="1200">
          <a:solidFill>
            <a:schemeClr val="tx2"/>
          </a:solidFill>
          <a:latin typeface="+mn-lt"/>
          <a:ea typeface="+mn-ea"/>
          <a:cs typeface="+mn-cs"/>
        </a:defRPr>
      </a:lvl2pPr>
      <a:lvl3pPr marL="1143000" indent="-228600" algn="l" defTabSz="914400" rtl="0" eaLnBrk="1" latinLnBrk="0" hangingPunct="1">
        <a:lnSpc>
          <a:spcPct val="120000"/>
        </a:lnSpc>
        <a:spcBef>
          <a:spcPts val="0"/>
        </a:spcBef>
        <a:buClrTx/>
        <a:buFont typeface="Arial" panose="020B0604020202020204" pitchFamily="34" charset="0"/>
        <a:buChar char="•"/>
        <a:defRPr sz="2000" b="0" kern="1200">
          <a:solidFill>
            <a:schemeClr val="tx2"/>
          </a:solidFill>
          <a:latin typeface="+mn-lt"/>
          <a:ea typeface="+mn-ea"/>
          <a:cs typeface="+mn-cs"/>
        </a:defRPr>
      </a:lvl3pPr>
      <a:lvl4pPr marL="1600200" indent="-228600" algn="l" defTabSz="914400" rtl="0" eaLnBrk="1" latinLnBrk="0" hangingPunct="1">
        <a:lnSpc>
          <a:spcPct val="120000"/>
        </a:lnSpc>
        <a:spcBef>
          <a:spcPts val="0"/>
        </a:spcBef>
        <a:buClrTx/>
        <a:buFont typeface="Arial" panose="020B0604020202020204" pitchFamily="34" charset="0"/>
        <a:buChar char="•"/>
        <a:defRPr sz="2000" b="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ClrTx/>
        <a:buFont typeface="Arial" panose="020B0604020202020204" pitchFamily="34" charset="0"/>
        <a:buChar char="•"/>
        <a:defRPr sz="2000" b="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00C4FF"/>
          </p15:clr>
        </p15:guide>
        <p15:guide id="2" pos="7680" userDrawn="1">
          <p15:clr>
            <a:srgbClr val="00C4FF"/>
          </p15:clr>
        </p15:guide>
        <p15:guide id="3" pos="226" userDrawn="1">
          <p15:clr>
            <a:srgbClr val="00C4FF"/>
          </p15:clr>
        </p15:guide>
        <p15:guide id="4" pos="693" userDrawn="1">
          <p15:clr>
            <a:srgbClr val="00C4FF"/>
          </p15:clr>
        </p15:guide>
        <p15:guide id="5" pos="841" userDrawn="1">
          <p15:clr>
            <a:srgbClr val="00C4FF"/>
          </p15:clr>
        </p15:guide>
        <p15:guide id="6" pos="1323" userDrawn="1">
          <p15:clr>
            <a:srgbClr val="00C4FF"/>
          </p15:clr>
        </p15:guide>
        <p15:guide id="7" pos="1455" userDrawn="1">
          <p15:clr>
            <a:srgbClr val="00C4FF"/>
          </p15:clr>
        </p15:guide>
        <p15:guide id="8" pos="1922" userDrawn="1">
          <p15:clr>
            <a:srgbClr val="00C4FF"/>
          </p15:clr>
        </p15:guide>
        <p15:guide id="9" pos="2071" userDrawn="1">
          <p15:clr>
            <a:srgbClr val="00C4FF"/>
          </p15:clr>
        </p15:guide>
        <p15:guide id="10" pos="2537" userDrawn="1">
          <p15:clr>
            <a:srgbClr val="00C4FF"/>
          </p15:clr>
        </p15:guide>
        <p15:guide id="11" pos="2684" userDrawn="1">
          <p15:clr>
            <a:srgbClr val="00C4FF"/>
          </p15:clr>
        </p15:guide>
        <p15:guide id="12" pos="3151" userDrawn="1">
          <p15:clr>
            <a:srgbClr val="00C4FF"/>
          </p15:clr>
        </p15:guide>
        <p15:guide id="13" pos="3299" userDrawn="1">
          <p15:clr>
            <a:srgbClr val="00C4FF"/>
          </p15:clr>
        </p15:guide>
        <p15:guide id="14" pos="3766" userDrawn="1">
          <p15:clr>
            <a:srgbClr val="00C4FF"/>
          </p15:clr>
        </p15:guide>
        <p15:guide id="15" pos="3913" userDrawn="1">
          <p15:clr>
            <a:srgbClr val="00C4FF"/>
          </p15:clr>
        </p15:guide>
        <p15:guide id="16" pos="4384" userDrawn="1">
          <p15:clr>
            <a:srgbClr val="00C4FF"/>
          </p15:clr>
        </p15:guide>
        <p15:guide id="17" pos="4528" userDrawn="1">
          <p15:clr>
            <a:srgbClr val="00C4FF"/>
          </p15:clr>
        </p15:guide>
        <p15:guide id="18" pos="4995" userDrawn="1">
          <p15:clr>
            <a:srgbClr val="00C4FF"/>
          </p15:clr>
        </p15:guide>
        <p15:guide id="19" pos="5142" userDrawn="1">
          <p15:clr>
            <a:srgbClr val="00C4FF"/>
          </p15:clr>
        </p15:guide>
        <p15:guide id="20" pos="5609" userDrawn="1">
          <p15:clr>
            <a:srgbClr val="00C4FF"/>
          </p15:clr>
        </p15:guide>
        <p15:guide id="21" pos="5745" userDrawn="1">
          <p15:clr>
            <a:srgbClr val="00C4FF"/>
          </p15:clr>
        </p15:guide>
        <p15:guide id="22" pos="6224" userDrawn="1">
          <p15:clr>
            <a:srgbClr val="00C4FF"/>
          </p15:clr>
        </p15:guide>
        <p15:guide id="23" pos="6371" userDrawn="1">
          <p15:clr>
            <a:srgbClr val="00C4FF"/>
          </p15:clr>
        </p15:guide>
        <p15:guide id="24" pos="6838" userDrawn="1">
          <p15:clr>
            <a:srgbClr val="00C4FF"/>
          </p15:clr>
        </p15:guide>
        <p15:guide id="25" pos="6970" userDrawn="1">
          <p15:clr>
            <a:srgbClr val="00C4FF"/>
          </p15:clr>
        </p15:guide>
        <p15:guide id="26" pos="7453" userDrawn="1">
          <p15:clr>
            <a:srgbClr val="00C4FF"/>
          </p15:clr>
        </p15:guide>
        <p15:guide id="27" orient="horz" userDrawn="1">
          <p15:clr>
            <a:srgbClr val="00C4FF"/>
          </p15:clr>
        </p15:guide>
        <p15:guide id="28" orient="horz" pos="4320" userDrawn="1">
          <p15:clr>
            <a:srgbClr val="00C4FF"/>
          </p15:clr>
        </p15:guide>
        <p15:guide id="29" orient="horz" pos="226" userDrawn="1">
          <p15:clr>
            <a:srgbClr val="00C4FF"/>
          </p15:clr>
        </p15:guide>
        <p15:guide id="30" orient="horz" pos="4093" userDrawn="1">
          <p15:clr>
            <a:srgbClr val="00C4FF"/>
          </p15:clr>
        </p15:guide>
        <p15:guide id="31" orient="horz" pos="4065" userDrawn="1">
          <p15:clr>
            <a:srgbClr val="00C4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79EFA8-4D4D-E186-13C8-1465EDA5963E}"/>
              </a:ext>
            </a:extLst>
          </p:cNvPr>
          <p:cNvSpPr>
            <a:spLocks noGrp="1"/>
          </p:cNvSpPr>
          <p:nvPr>
            <p:ph type="body" idx="1"/>
          </p:nvPr>
        </p:nvSpPr>
        <p:spPr>
          <a:xfrm>
            <a:off x="731837" y="1360176"/>
            <a:ext cx="10728325" cy="4775511"/>
          </a:xfrm>
          <a:prstGeom prst="rect">
            <a:avLst/>
          </a:prstGeom>
        </p:spPr>
        <p:txBody>
          <a:bodyPr vert="horz" lIns="0" tIns="0" rIns="0" bIns="0" rtlCol="0">
            <a:noAutofit/>
          </a:bodyPr>
          <a:lstStyle/>
          <a:p>
            <a:pPr lvl="0"/>
            <a:r>
              <a:rPr lang="en-US"/>
              <a:t>First level body</a:t>
            </a:r>
          </a:p>
          <a:p>
            <a:pPr lvl="1"/>
            <a:r>
              <a:rPr lang="en-US"/>
              <a:t>First level bullet</a:t>
            </a:r>
          </a:p>
          <a:p>
            <a:pPr lvl="2"/>
            <a:r>
              <a:rPr lang="en-US"/>
              <a:t>Second level</a:t>
            </a:r>
          </a:p>
          <a:p>
            <a:pPr lvl="3"/>
            <a:r>
              <a:rPr lang="en-US"/>
              <a:t>Third level</a:t>
            </a:r>
          </a:p>
          <a:p>
            <a:pPr lvl="4"/>
            <a:r>
              <a:rPr lang="en-US"/>
              <a:t>Fourth level</a:t>
            </a:r>
            <a:endParaRPr lang="en-GB"/>
          </a:p>
        </p:txBody>
      </p:sp>
      <p:cxnSp>
        <p:nvCxnSpPr>
          <p:cNvPr id="4" name="Straight Connector 3">
            <a:extLst>
              <a:ext uri="{FF2B5EF4-FFF2-40B4-BE49-F238E27FC236}">
                <a16:creationId xmlns:a16="http://schemas.microsoft.com/office/drawing/2014/main" id="{BD78D689-256F-C7A0-8A4B-513BBCF61995}"/>
              </a:ext>
            </a:extLst>
          </p:cNvPr>
          <p:cNvCxnSpPr>
            <a:cxnSpLocks/>
          </p:cNvCxnSpPr>
          <p:nvPr userDrawn="1"/>
        </p:nvCxnSpPr>
        <p:spPr>
          <a:xfrm>
            <a:off x="11396600" y="6442301"/>
            <a:ext cx="66252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DC9B283-6FDE-BD5D-96F6-B97F42B8E7FA}"/>
              </a:ext>
            </a:extLst>
          </p:cNvPr>
          <p:cNvSpPr txBox="1"/>
          <p:nvPr userDrawn="1"/>
        </p:nvSpPr>
        <p:spPr>
          <a:xfrm>
            <a:off x="11174704" y="6575836"/>
            <a:ext cx="792985" cy="180000"/>
          </a:xfrm>
          <a:prstGeom prst="rect">
            <a:avLst/>
          </a:prstGeom>
          <a:noFill/>
        </p:spPr>
        <p:txBody>
          <a:bodyPr wrap="square" lIns="0" tIns="0" rIns="0" bIns="0" rtlCol="0">
            <a:noAutofit/>
          </a:bodyPr>
          <a:lstStyle/>
          <a:p>
            <a:pPr algn="r"/>
            <a:r>
              <a:rPr lang="en-GB" sz="1000">
                <a:solidFill>
                  <a:schemeClr val="bg1"/>
                </a:solidFill>
                <a:latin typeface="Arial" panose="020B0604020202020204" pitchFamily="34" charset="0"/>
                <a:cs typeface="Arial" panose="020B0604020202020204" pitchFamily="34" charset="0"/>
              </a:rPr>
              <a:t>Page </a:t>
            </a:r>
            <a:fld id="{EFFD140E-A966-4FF3-A473-8123A156C185}" type="slidenum">
              <a:rPr lang="en-GB" sz="1000" smtClean="0">
                <a:solidFill>
                  <a:schemeClr val="bg1"/>
                </a:solidFill>
                <a:latin typeface="Arial" panose="020B0604020202020204" pitchFamily="34" charset="0"/>
                <a:cs typeface="Arial" panose="020B0604020202020204" pitchFamily="34" charset="0"/>
              </a:rPr>
              <a:t>‹#›</a:t>
            </a:fld>
            <a:endParaRPr lang="en-GB" sz="1000">
              <a:solidFill>
                <a:schemeClr val="bg1"/>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818EBF72-52E8-3C53-CC87-37301AD129FA}"/>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t="31367" b="33477"/>
          <a:stretch/>
        </p:blipFill>
        <p:spPr bwMode="auto">
          <a:xfrm>
            <a:off x="46774" y="6230059"/>
            <a:ext cx="1438706" cy="50579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a:extLst>
              <a:ext uri="{FF2B5EF4-FFF2-40B4-BE49-F238E27FC236}">
                <a16:creationId xmlns:a16="http://schemas.microsoft.com/office/drawing/2014/main" id="{A4B1FBDA-EA79-B3D6-15B9-5F2BD309E244}"/>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a:t>Add title</a:t>
            </a:r>
            <a:endParaRPr lang="en-GB"/>
          </a:p>
        </p:txBody>
      </p:sp>
    </p:spTree>
    <p:extLst>
      <p:ext uri="{BB962C8B-B14F-4D97-AF65-F5344CB8AC3E}">
        <p14:creationId xmlns:p14="http://schemas.microsoft.com/office/powerpoint/2010/main" val="103905385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6" r:id="rId13"/>
  </p:sldLayoutIdLst>
  <p:txStyles>
    <p:titleStyle>
      <a:lvl1pPr algn="l" defTabSz="914400" rtl="0" eaLnBrk="1" latinLnBrk="0" hangingPunct="1">
        <a:lnSpc>
          <a:spcPct val="90000"/>
        </a:lnSpc>
        <a:spcBef>
          <a:spcPct val="0"/>
        </a:spcBef>
        <a:buNone/>
        <a:defRPr sz="3600" b="1" kern="1200">
          <a:ln>
            <a:solidFill>
              <a:schemeClr val="tx2"/>
            </a:solidFill>
          </a:ln>
          <a:solidFill>
            <a:schemeClr val="accent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461">
          <p15:clr>
            <a:srgbClr val="F26B43"/>
          </p15:clr>
        </p15:guide>
        <p15:guide id="4" pos="3953">
          <p15:clr>
            <a:srgbClr val="F26B43"/>
          </p15:clr>
        </p15:guide>
        <p15:guide id="5" pos="3727">
          <p15:clr>
            <a:srgbClr val="F26B43"/>
          </p15:clr>
        </p15:guide>
        <p15:guide id="6" orient="horz" pos="686">
          <p15:clr>
            <a:srgbClr val="F26B43"/>
          </p15:clr>
        </p15:guide>
        <p15:guide id="7" orient="horz" pos="3865">
          <p15:clr>
            <a:srgbClr val="F26B43"/>
          </p15:clr>
        </p15:guide>
        <p15:guide id="8" pos="7219">
          <p15:clr>
            <a:srgbClr val="F26B43"/>
          </p15:clr>
        </p15:guide>
        <p15:guide id="9" orient="horz" pos="116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24.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14.svg"/><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6.sv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14.svg"/><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13.png"/><Relationship Id="rId11" Type="http://schemas.openxmlformats.org/officeDocument/2006/relationships/image" Target="../media/image24.svg"/><Relationship Id="rId5" Type="http://schemas.openxmlformats.org/officeDocument/2006/relationships/image" Target="../media/image39.svg"/><Relationship Id="rId10" Type="http://schemas.openxmlformats.org/officeDocument/2006/relationships/image" Target="../media/image23.png"/><Relationship Id="rId4" Type="http://schemas.openxmlformats.org/officeDocument/2006/relationships/image" Target="../media/image38.png"/><Relationship Id="rId9" Type="http://schemas.openxmlformats.org/officeDocument/2006/relationships/image" Target="../media/image26.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1.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1.sv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4.svg"/><Relationship Id="rId11" Type="http://schemas.openxmlformats.org/officeDocument/2006/relationships/image" Target="../media/image30.png"/><Relationship Id="rId5" Type="http://schemas.openxmlformats.org/officeDocument/2006/relationships/image" Target="../media/image13.png"/><Relationship Id="rId10" Type="http://schemas.openxmlformats.org/officeDocument/2006/relationships/image" Target="../media/image29.emf"/><Relationship Id="rId4" Type="http://schemas.openxmlformats.org/officeDocument/2006/relationships/image" Target="../media/image24.svg"/><Relationship Id="rId9" Type="http://schemas.openxmlformats.org/officeDocument/2006/relationships/image" Target="../media/image28.emf"/><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8B05F6-339E-0DEF-2126-5BB12A6FE428}"/>
              </a:ext>
            </a:extLst>
          </p:cNvPr>
          <p:cNvSpPr>
            <a:spLocks noGrp="1"/>
          </p:cNvSpPr>
          <p:nvPr>
            <p:ph type="title"/>
          </p:nvPr>
        </p:nvSpPr>
        <p:spPr>
          <a:xfrm>
            <a:off x="358775" y="283945"/>
            <a:ext cx="11472863" cy="615553"/>
          </a:xfrm>
        </p:spPr>
        <p:txBody>
          <a:bodyPr/>
          <a:lstStyle/>
          <a:p>
            <a:r>
              <a:rPr lang="en-GB" sz="4000"/>
              <a:t>Trusted Execution Environments</a:t>
            </a:r>
          </a:p>
        </p:txBody>
      </p:sp>
      <p:sp>
        <p:nvSpPr>
          <p:cNvPr id="6" name="Title 4">
            <a:extLst>
              <a:ext uri="{FF2B5EF4-FFF2-40B4-BE49-F238E27FC236}">
                <a16:creationId xmlns:a16="http://schemas.microsoft.com/office/drawing/2014/main" id="{310563BB-FDA3-52AF-270F-62691DCE1989}"/>
              </a:ext>
            </a:extLst>
          </p:cNvPr>
          <p:cNvSpPr txBox="1">
            <a:spLocks/>
          </p:cNvSpPr>
          <p:nvPr/>
        </p:nvSpPr>
        <p:spPr>
          <a:xfrm>
            <a:off x="358775" y="4129541"/>
            <a:ext cx="11472863" cy="1477328"/>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sz="3000" b="0" kern="1200" spc="-35" baseline="0">
                <a:solidFill>
                  <a:schemeClr val="tx2"/>
                </a:solidFill>
                <a:latin typeface="+mj-lt"/>
                <a:ea typeface="+mj-ea"/>
                <a:cs typeface="+mj-cs"/>
              </a:defRPr>
            </a:lvl1pPr>
          </a:lstStyle>
          <a:p>
            <a:r>
              <a:rPr lang="en-GB" sz="2400"/>
              <a:t>Richard Hayton</a:t>
            </a:r>
          </a:p>
          <a:p>
            <a:r>
              <a:rPr lang="en-GB" sz="2400"/>
              <a:t>- Trustonic Ltd</a:t>
            </a:r>
          </a:p>
          <a:p>
            <a:pPr marL="457200" indent="-457200">
              <a:buFontTx/>
              <a:buChar char="-"/>
            </a:pPr>
            <a:r>
              <a:rPr lang="en-GB" sz="2400"/>
              <a:t>Chair Automotive Task Force, GlobalPlatform</a:t>
            </a:r>
          </a:p>
          <a:p>
            <a:pPr marL="457200" indent="-457200">
              <a:buFontTx/>
              <a:buChar char="-"/>
            </a:pPr>
            <a:r>
              <a:rPr lang="en-GB" sz="2400"/>
              <a:t>Chair TES Committee, GlobalPlatform</a:t>
            </a:r>
          </a:p>
        </p:txBody>
      </p:sp>
      <p:pic>
        <p:nvPicPr>
          <p:cNvPr id="7" name="Picture 2">
            <a:extLst>
              <a:ext uri="{FF2B5EF4-FFF2-40B4-BE49-F238E27FC236}">
                <a16:creationId xmlns:a16="http://schemas.microsoft.com/office/drawing/2014/main" id="{9119FCB6-B11B-45DA-F405-2D6C9FDE1C94}"/>
              </a:ext>
            </a:extLst>
          </p:cNvPr>
          <p:cNvPicPr>
            <a:picLocks noChangeAspect="1" noChangeArrowheads="1"/>
          </p:cNvPicPr>
          <p:nvPr/>
        </p:nvPicPr>
        <p:blipFill rotWithShape="1">
          <a:blip r:embed="rId3">
            <a:clrChange>
              <a:clrFrom>
                <a:srgbClr val="012353"/>
              </a:clrFrom>
              <a:clrTo>
                <a:srgbClr val="012353">
                  <a:alpha val="0"/>
                </a:srgbClr>
              </a:clrTo>
            </a:clrChange>
            <a:extLst>
              <a:ext uri="{28A0092B-C50C-407E-A947-70E740481C1C}">
                <a14:useLocalDpi xmlns:a14="http://schemas.microsoft.com/office/drawing/2010/main" val="0"/>
              </a:ext>
            </a:extLst>
          </a:blip>
          <a:srcRect t="31367" b="33477"/>
          <a:stretch/>
        </p:blipFill>
        <p:spPr bwMode="auto">
          <a:xfrm>
            <a:off x="2750234" y="5899998"/>
            <a:ext cx="2724983" cy="9580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drawing&#10;&#10;Description automatically generated">
            <a:extLst>
              <a:ext uri="{FF2B5EF4-FFF2-40B4-BE49-F238E27FC236}">
                <a16:creationId xmlns:a16="http://schemas.microsoft.com/office/drawing/2014/main" id="{AA6740B9-9B3F-3DA4-9F64-ED7914E35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28" y="6297812"/>
            <a:ext cx="2230420" cy="324615"/>
          </a:xfrm>
          <a:prstGeom prst="rect">
            <a:avLst/>
          </a:prstGeom>
        </p:spPr>
      </p:pic>
      <p:sp>
        <p:nvSpPr>
          <p:cNvPr id="2" name="TextBox 1">
            <a:extLst>
              <a:ext uri="{FF2B5EF4-FFF2-40B4-BE49-F238E27FC236}">
                <a16:creationId xmlns:a16="http://schemas.microsoft.com/office/drawing/2014/main" id="{A307F428-9F16-4D6C-AC8C-A19F0E259280}"/>
              </a:ext>
            </a:extLst>
          </p:cNvPr>
          <p:cNvSpPr txBox="1"/>
          <p:nvPr/>
        </p:nvSpPr>
        <p:spPr>
          <a:xfrm>
            <a:off x="358775" y="1524000"/>
            <a:ext cx="5591595" cy="450251"/>
          </a:xfrm>
          <a:prstGeom prst="rect">
            <a:avLst/>
          </a:prstGeom>
          <a:noFill/>
        </p:spPr>
        <p:txBody>
          <a:bodyPr wrap="none" rtlCol="0">
            <a:spAutoFit/>
          </a:bodyPr>
          <a:lstStyle/>
          <a:p>
            <a:pPr>
              <a:lnSpc>
                <a:spcPts val="2700"/>
              </a:lnSpc>
            </a:pPr>
            <a:r>
              <a:rPr lang="en-GB" sz="3200" dirty="0">
                <a:solidFill>
                  <a:schemeClr val="tx2"/>
                </a:solidFill>
              </a:rPr>
              <a:t>Introduction &amp; Current focus</a:t>
            </a:r>
          </a:p>
        </p:txBody>
      </p:sp>
    </p:spTree>
    <p:extLst>
      <p:ext uri="{BB962C8B-B14F-4D97-AF65-F5344CB8AC3E}">
        <p14:creationId xmlns:p14="http://schemas.microsoft.com/office/powerpoint/2010/main" val="1911734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0DD56-2F10-525E-F853-783D92FC405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662B97-6BAC-D288-9E9E-7D9CDBD25D62}"/>
              </a:ext>
            </a:extLst>
          </p:cNvPr>
          <p:cNvSpPr>
            <a:spLocks noGrp="1"/>
          </p:cNvSpPr>
          <p:nvPr>
            <p:ph idx="1"/>
          </p:nvPr>
        </p:nvSpPr>
        <p:spPr/>
        <p:txBody>
          <a:bodyPr/>
          <a:lstStyle/>
          <a:p>
            <a:r>
              <a:rPr lang="en-GB"/>
              <a:t>Unlike HSMs that have a small and fixed amount of storage for keys, TEEs support effectively unlimited storage</a:t>
            </a:r>
          </a:p>
          <a:p>
            <a:endParaRPr lang="en-GB"/>
          </a:p>
          <a:p>
            <a:r>
              <a:rPr lang="en-GB"/>
              <a:t>GlobalPlatform standardized a simple flat file system, original used mainly for configuration and keys</a:t>
            </a:r>
          </a:p>
          <a:p>
            <a:endParaRPr lang="en-GB"/>
          </a:p>
          <a:p>
            <a:r>
              <a:rPr lang="en-GB"/>
              <a:t>Increasingly customers  are asking for more</a:t>
            </a:r>
          </a:p>
          <a:p>
            <a:endParaRPr lang="en-GB"/>
          </a:p>
          <a:p>
            <a:pPr marL="285750" indent="-285750">
              <a:buFontTx/>
              <a:buChar char="-"/>
            </a:pPr>
            <a:r>
              <a:rPr lang="en-GB"/>
              <a:t>Large files, such as biometric models</a:t>
            </a:r>
          </a:p>
          <a:p>
            <a:pPr marL="285750" indent="-285750">
              <a:buFontTx/>
              <a:buChar char="-"/>
            </a:pPr>
            <a:r>
              <a:rPr lang="en-GB"/>
              <a:t>Large numbers of files, such as to support user profiles and applications such as messaging and media</a:t>
            </a:r>
          </a:p>
          <a:p>
            <a:pPr marL="285750" indent="-285750">
              <a:buFontTx/>
              <a:buChar char="-"/>
            </a:pPr>
            <a:r>
              <a:rPr lang="en-GB"/>
              <a:t>Structured data storage, for on-device analysis of datasets</a:t>
            </a:r>
          </a:p>
        </p:txBody>
      </p:sp>
      <p:sp>
        <p:nvSpPr>
          <p:cNvPr id="4" name="Title 3">
            <a:extLst>
              <a:ext uri="{FF2B5EF4-FFF2-40B4-BE49-F238E27FC236}">
                <a16:creationId xmlns:a16="http://schemas.microsoft.com/office/drawing/2014/main" id="{5BCBE15A-BAF4-7CC3-0499-52582F7507FF}"/>
              </a:ext>
            </a:extLst>
          </p:cNvPr>
          <p:cNvSpPr>
            <a:spLocks noGrp="1"/>
          </p:cNvSpPr>
          <p:nvPr>
            <p:ph type="title"/>
          </p:nvPr>
        </p:nvSpPr>
        <p:spPr/>
        <p:txBody>
          <a:bodyPr/>
          <a:lstStyle/>
          <a:p>
            <a:r>
              <a:rPr lang="en-GB"/>
              <a:t>Data</a:t>
            </a:r>
          </a:p>
        </p:txBody>
      </p:sp>
      <p:sp>
        <p:nvSpPr>
          <p:cNvPr id="6" name="Cylinder 5">
            <a:extLst>
              <a:ext uri="{FF2B5EF4-FFF2-40B4-BE49-F238E27FC236}">
                <a16:creationId xmlns:a16="http://schemas.microsoft.com/office/drawing/2014/main" id="{2C8B7DDF-BC74-0A67-C1BD-BBAD77D1C7FA}"/>
              </a:ext>
            </a:extLst>
          </p:cNvPr>
          <p:cNvSpPr/>
          <p:nvPr/>
        </p:nvSpPr>
        <p:spPr>
          <a:xfrm>
            <a:off x="1936750" y="215899"/>
            <a:ext cx="1038225" cy="1025702"/>
          </a:xfrm>
          <a:prstGeom prst="can">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3" name="Rectangle 10">
            <a:extLst>
              <a:ext uri="{FF2B5EF4-FFF2-40B4-BE49-F238E27FC236}">
                <a16:creationId xmlns:a16="http://schemas.microsoft.com/office/drawing/2014/main" id="{4BABFE90-BA92-DAE4-9FB8-CF39614FB96A}"/>
              </a:ext>
            </a:extLst>
          </p:cNvPr>
          <p:cNvSpPr/>
          <p:nvPr/>
        </p:nvSpPr>
        <p:spPr>
          <a:xfrm>
            <a:off x="6172200" y="1547494"/>
            <a:ext cx="5064369" cy="457360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dirty="0"/>
              <a:t>キー</a:t>
            </a:r>
            <a:r>
              <a:rPr lang="en-GB" altLang="ja-JP" sz="1400" dirty="0" err="1"/>
              <a:t>用のストレージが少量かつ固定</a:t>
            </a:r>
            <a:r>
              <a:rPr lang="ja-JP" altLang="en-US" sz="1400" dirty="0"/>
              <a:t>な</a:t>
            </a:r>
            <a:r>
              <a:rPr lang="en-GB" altLang="ja-JP" sz="1400" dirty="0" err="1"/>
              <a:t>HSMと異なり、TEE</a:t>
            </a:r>
            <a:r>
              <a:rPr lang="en-GB" altLang="ja-JP" sz="1400" dirty="0"/>
              <a:t> </a:t>
            </a:r>
            <a:r>
              <a:rPr lang="en-GB" altLang="ja-JP" sz="1400" dirty="0" err="1"/>
              <a:t>は実質的に無制限のストレージをサポート</a:t>
            </a:r>
            <a:r>
              <a:rPr lang="ja-JP" altLang="en-US" sz="1400" dirty="0"/>
              <a:t>しています</a:t>
            </a:r>
            <a:r>
              <a:rPr lang="en-GB" altLang="ja-JP" sz="1400" dirty="0"/>
              <a:t>。</a:t>
            </a:r>
          </a:p>
          <a:p>
            <a:pPr>
              <a:lnSpc>
                <a:spcPct val="150000"/>
              </a:lnSpc>
            </a:pPr>
            <a:endParaRPr lang="en-GB" altLang="ja-JP" sz="1400" dirty="0"/>
          </a:p>
          <a:p>
            <a:pPr>
              <a:lnSpc>
                <a:spcPct val="150000"/>
              </a:lnSpc>
            </a:pPr>
            <a:r>
              <a:rPr lang="en-GB" altLang="ja-JP" sz="1400" dirty="0" err="1"/>
              <a:t>GlobalPlatformはシンプルなフラットファイルシステムを標準化しました</a:t>
            </a:r>
            <a:r>
              <a:rPr lang="en-GB" altLang="ja-JP" sz="1400" dirty="0"/>
              <a:t>。</a:t>
            </a:r>
          </a:p>
          <a:p>
            <a:pPr>
              <a:lnSpc>
                <a:spcPct val="150000"/>
              </a:lnSpc>
            </a:pPr>
            <a:endParaRPr lang="en-GB" altLang="ja-JP" sz="1600" dirty="0"/>
          </a:p>
          <a:p>
            <a:pPr>
              <a:lnSpc>
                <a:spcPct val="150000"/>
              </a:lnSpc>
            </a:pPr>
            <a:r>
              <a:rPr lang="ja-JP" altLang="en-US" sz="1400" dirty="0"/>
              <a:t>ユーザ</a:t>
            </a:r>
            <a:r>
              <a:rPr lang="en-GB" altLang="ja-JP" sz="1400" dirty="0" err="1"/>
              <a:t>はますます多くのことを求めるようになって</a:t>
            </a:r>
            <a:r>
              <a:rPr lang="ja-JP" altLang="en-US" sz="1400" dirty="0"/>
              <a:t>きています：</a:t>
            </a:r>
            <a:endParaRPr lang="en-GB" altLang="ja-JP" sz="1400" dirty="0"/>
          </a:p>
          <a:p>
            <a:pPr marL="285750" indent="-285750">
              <a:lnSpc>
                <a:spcPct val="150000"/>
              </a:lnSpc>
              <a:buFontTx/>
              <a:buChar char="-"/>
            </a:pPr>
            <a:r>
              <a:rPr lang="en-GB" altLang="ja-JP" sz="1400" dirty="0" err="1"/>
              <a:t>バイオメトリックモデルなどの大容量ファイル</a:t>
            </a:r>
            <a:endParaRPr lang="en-GB" altLang="ja-JP" sz="1400" dirty="0"/>
          </a:p>
          <a:p>
            <a:pPr marL="285750" indent="-285750">
              <a:lnSpc>
                <a:spcPct val="150000"/>
              </a:lnSpc>
              <a:buFontTx/>
              <a:buChar char="-"/>
            </a:pPr>
            <a:r>
              <a:rPr lang="en-GB" altLang="ja-JP" sz="1400" dirty="0" err="1"/>
              <a:t>ユーザープロファイルやメッセージング、メディアなどのアプリケーションをサポートするための大量のファイル</a:t>
            </a:r>
            <a:endParaRPr lang="en-GB" altLang="ja-JP" sz="1400" dirty="0"/>
          </a:p>
          <a:p>
            <a:pPr marL="285750" indent="-285750">
              <a:lnSpc>
                <a:spcPct val="150000"/>
              </a:lnSpc>
              <a:buFontTx/>
              <a:buChar char="-"/>
            </a:pPr>
            <a:r>
              <a:rPr lang="en-GB" altLang="ja-JP" sz="1400" dirty="0" err="1"/>
              <a:t>構造化</a:t>
            </a:r>
            <a:r>
              <a:rPr lang="ja-JP" altLang="en-US" sz="1400" dirty="0"/>
              <a:t>された</a:t>
            </a:r>
            <a:r>
              <a:rPr lang="en-GB" altLang="ja-JP" sz="1400" dirty="0" err="1"/>
              <a:t>データストレージ、データセットのオンデバイス分析用</a:t>
            </a:r>
            <a:endParaRPr lang="en-GB" altLang="ja-JP" sz="1400" dirty="0"/>
          </a:p>
        </p:txBody>
      </p:sp>
    </p:spTree>
    <p:extLst>
      <p:ext uri="{BB962C8B-B14F-4D97-AF65-F5344CB8AC3E}">
        <p14:creationId xmlns:p14="http://schemas.microsoft.com/office/powerpoint/2010/main" val="1659616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BE81D-9CCA-8D9C-A158-950975DB133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C3CB9A8-61A8-A507-E941-4767E78FE3FF}"/>
              </a:ext>
            </a:extLst>
          </p:cNvPr>
          <p:cNvSpPr>
            <a:spLocks noGrp="1"/>
          </p:cNvSpPr>
          <p:nvPr>
            <p:ph type="title"/>
          </p:nvPr>
        </p:nvSpPr>
        <p:spPr/>
        <p:txBody>
          <a:bodyPr/>
          <a:lstStyle/>
          <a:p>
            <a:r>
              <a:rPr lang="en-GB"/>
              <a:t>Data</a:t>
            </a:r>
          </a:p>
        </p:txBody>
      </p:sp>
      <p:sp>
        <p:nvSpPr>
          <p:cNvPr id="6" name="Cylinder 5">
            <a:extLst>
              <a:ext uri="{FF2B5EF4-FFF2-40B4-BE49-F238E27FC236}">
                <a16:creationId xmlns:a16="http://schemas.microsoft.com/office/drawing/2014/main" id="{9D1A0972-E9EF-B62B-C6B1-03AE898C074F}"/>
              </a:ext>
            </a:extLst>
          </p:cNvPr>
          <p:cNvSpPr/>
          <p:nvPr/>
        </p:nvSpPr>
        <p:spPr>
          <a:xfrm>
            <a:off x="1936750" y="215899"/>
            <a:ext cx="1038225" cy="1025702"/>
          </a:xfrm>
          <a:prstGeom prst="can">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pic>
        <p:nvPicPr>
          <p:cNvPr id="3" name="Picture 2">
            <a:extLst>
              <a:ext uri="{FF2B5EF4-FFF2-40B4-BE49-F238E27FC236}">
                <a16:creationId xmlns:a16="http://schemas.microsoft.com/office/drawing/2014/main" id="{5DF5C4A4-29DE-EC70-99EB-953B84431361}"/>
              </a:ext>
            </a:extLst>
          </p:cNvPr>
          <p:cNvPicPr>
            <a:picLocks noChangeAspect="1"/>
          </p:cNvPicPr>
          <p:nvPr/>
        </p:nvPicPr>
        <p:blipFill>
          <a:blip r:embed="rId3"/>
          <a:srcRect l="31157" t="-156" r="3969"/>
          <a:stretch/>
        </p:blipFill>
        <p:spPr>
          <a:xfrm>
            <a:off x="6096000" y="-49237"/>
            <a:ext cx="6096000" cy="6923931"/>
          </a:xfrm>
          <a:prstGeom prst="rect">
            <a:avLst/>
          </a:prstGeom>
        </p:spPr>
      </p:pic>
      <p:sp>
        <p:nvSpPr>
          <p:cNvPr id="5" name="Rectangle 4">
            <a:extLst>
              <a:ext uri="{FF2B5EF4-FFF2-40B4-BE49-F238E27FC236}">
                <a16:creationId xmlns:a16="http://schemas.microsoft.com/office/drawing/2014/main" id="{A6408DEA-CA51-8361-4648-6CC533843739}"/>
              </a:ext>
            </a:extLst>
          </p:cNvPr>
          <p:cNvSpPr/>
          <p:nvPr/>
        </p:nvSpPr>
        <p:spPr>
          <a:xfrm>
            <a:off x="6330986" y="3508709"/>
            <a:ext cx="5643526" cy="3352292"/>
          </a:xfrm>
          <a:custGeom>
            <a:avLst/>
            <a:gdLst>
              <a:gd name="connsiteX0" fmla="*/ 0 w 1898640"/>
              <a:gd name="connsiteY0" fmla="*/ 0 h 565265"/>
              <a:gd name="connsiteX1" fmla="*/ 1898640 w 1898640"/>
              <a:gd name="connsiteY1" fmla="*/ 0 h 565265"/>
              <a:gd name="connsiteX2" fmla="*/ 1898640 w 1898640"/>
              <a:gd name="connsiteY2" fmla="*/ 565265 h 565265"/>
              <a:gd name="connsiteX3" fmla="*/ 0 w 1898640"/>
              <a:gd name="connsiteY3" fmla="*/ 565265 h 565265"/>
              <a:gd name="connsiteX4" fmla="*/ 0 w 1898640"/>
              <a:gd name="connsiteY4" fmla="*/ 0 h 565265"/>
              <a:gd name="connsiteX0" fmla="*/ 1795549 w 1898640"/>
              <a:gd name="connsiteY0" fmla="*/ 0 h 1205345"/>
              <a:gd name="connsiteX1" fmla="*/ 1898640 w 1898640"/>
              <a:gd name="connsiteY1" fmla="*/ 640080 h 1205345"/>
              <a:gd name="connsiteX2" fmla="*/ 1898640 w 1898640"/>
              <a:gd name="connsiteY2" fmla="*/ 1205345 h 1205345"/>
              <a:gd name="connsiteX3" fmla="*/ 0 w 1898640"/>
              <a:gd name="connsiteY3" fmla="*/ 1205345 h 1205345"/>
              <a:gd name="connsiteX4" fmla="*/ 1795549 w 1898640"/>
              <a:gd name="connsiteY4" fmla="*/ 0 h 1205345"/>
              <a:gd name="connsiteX0" fmla="*/ 1795549 w 2671723"/>
              <a:gd name="connsiteY0" fmla="*/ 0 h 1205345"/>
              <a:gd name="connsiteX1" fmla="*/ 2671723 w 2671723"/>
              <a:gd name="connsiteY1" fmla="*/ 58189 h 1205345"/>
              <a:gd name="connsiteX2" fmla="*/ 1898640 w 2671723"/>
              <a:gd name="connsiteY2" fmla="*/ 1205345 h 1205345"/>
              <a:gd name="connsiteX3" fmla="*/ 0 w 2671723"/>
              <a:gd name="connsiteY3" fmla="*/ 1205345 h 1205345"/>
              <a:gd name="connsiteX4" fmla="*/ 1795549 w 2671723"/>
              <a:gd name="connsiteY4" fmla="*/ 0 h 1205345"/>
              <a:gd name="connsiteX0" fmla="*/ 1795549 w 2671723"/>
              <a:gd name="connsiteY0" fmla="*/ 0 h 3183774"/>
              <a:gd name="connsiteX1" fmla="*/ 2671723 w 2671723"/>
              <a:gd name="connsiteY1" fmla="*/ 58189 h 3183774"/>
              <a:gd name="connsiteX2" fmla="*/ 892800 w 2671723"/>
              <a:gd name="connsiteY2" fmla="*/ 3183774 h 3183774"/>
              <a:gd name="connsiteX3" fmla="*/ 0 w 2671723"/>
              <a:gd name="connsiteY3" fmla="*/ 1205345 h 3183774"/>
              <a:gd name="connsiteX4" fmla="*/ 1795549 w 2671723"/>
              <a:gd name="connsiteY4" fmla="*/ 0 h 3183774"/>
              <a:gd name="connsiteX0" fmla="*/ 6159731 w 7035905"/>
              <a:gd name="connsiteY0" fmla="*/ 0 h 3192087"/>
              <a:gd name="connsiteX1" fmla="*/ 7035905 w 7035905"/>
              <a:gd name="connsiteY1" fmla="*/ 58189 h 3192087"/>
              <a:gd name="connsiteX2" fmla="*/ 5256982 w 7035905"/>
              <a:gd name="connsiteY2" fmla="*/ 3183774 h 3192087"/>
              <a:gd name="connsiteX3" fmla="*/ 0 w 7035905"/>
              <a:gd name="connsiteY3" fmla="*/ 3192087 h 3192087"/>
              <a:gd name="connsiteX4" fmla="*/ 6159731 w 7035905"/>
              <a:gd name="connsiteY4" fmla="*/ 0 h 3192087"/>
              <a:gd name="connsiteX0" fmla="*/ 6159731 w 7210472"/>
              <a:gd name="connsiteY0" fmla="*/ 133004 h 3325091"/>
              <a:gd name="connsiteX1" fmla="*/ 7210472 w 7210472"/>
              <a:gd name="connsiteY1" fmla="*/ 0 h 3325091"/>
              <a:gd name="connsiteX2" fmla="*/ 5256982 w 7210472"/>
              <a:gd name="connsiteY2" fmla="*/ 3316778 h 3325091"/>
              <a:gd name="connsiteX3" fmla="*/ 0 w 7210472"/>
              <a:gd name="connsiteY3" fmla="*/ 3325091 h 3325091"/>
              <a:gd name="connsiteX4" fmla="*/ 6159731 w 7210472"/>
              <a:gd name="connsiteY4" fmla="*/ 133004 h 3325091"/>
              <a:gd name="connsiteX0" fmla="*/ 6475614 w 7210472"/>
              <a:gd name="connsiteY0" fmla="*/ 0 h 3350029"/>
              <a:gd name="connsiteX1" fmla="*/ 7210472 w 7210472"/>
              <a:gd name="connsiteY1" fmla="*/ 24938 h 3350029"/>
              <a:gd name="connsiteX2" fmla="*/ 5256982 w 7210472"/>
              <a:gd name="connsiteY2" fmla="*/ 3341716 h 3350029"/>
              <a:gd name="connsiteX3" fmla="*/ 0 w 7210472"/>
              <a:gd name="connsiteY3" fmla="*/ 3350029 h 3350029"/>
              <a:gd name="connsiteX4" fmla="*/ 6475614 w 7210472"/>
              <a:gd name="connsiteY4" fmla="*/ 0 h 3350029"/>
              <a:gd name="connsiteX0" fmla="*/ 6475614 w 7210472"/>
              <a:gd name="connsiteY0" fmla="*/ 0 h 3350029"/>
              <a:gd name="connsiteX1" fmla="*/ 7210472 w 7210472"/>
              <a:gd name="connsiteY1" fmla="*/ 24938 h 3350029"/>
              <a:gd name="connsiteX2" fmla="*/ 5256982 w 7210472"/>
              <a:gd name="connsiteY2" fmla="*/ 3341716 h 3350029"/>
              <a:gd name="connsiteX3" fmla="*/ 0 w 7210472"/>
              <a:gd name="connsiteY3" fmla="*/ 3350029 h 3350029"/>
              <a:gd name="connsiteX4" fmla="*/ 2205949 w 7210472"/>
              <a:gd name="connsiteY4" fmla="*/ 2196359 h 3350029"/>
              <a:gd name="connsiteX5" fmla="*/ 6475614 w 7210472"/>
              <a:gd name="connsiteY5" fmla="*/ 0 h 3350029"/>
              <a:gd name="connsiteX0" fmla="*/ 4269665 w 5004523"/>
              <a:gd name="connsiteY0" fmla="*/ 0 h 3341716"/>
              <a:gd name="connsiteX1" fmla="*/ 5004523 w 5004523"/>
              <a:gd name="connsiteY1" fmla="*/ 24938 h 3341716"/>
              <a:gd name="connsiteX2" fmla="*/ 3051033 w 5004523"/>
              <a:gd name="connsiteY2" fmla="*/ 3341716 h 3341716"/>
              <a:gd name="connsiteX3" fmla="*/ 171491 w 5004523"/>
              <a:gd name="connsiteY3" fmla="*/ 3067396 h 3341716"/>
              <a:gd name="connsiteX4" fmla="*/ 0 w 5004523"/>
              <a:gd name="connsiteY4" fmla="*/ 2196359 h 3341716"/>
              <a:gd name="connsiteX5" fmla="*/ 4269665 w 5004523"/>
              <a:gd name="connsiteY5" fmla="*/ 0 h 3341716"/>
              <a:gd name="connsiteX0" fmla="*/ 4269665 w 5004523"/>
              <a:gd name="connsiteY0" fmla="*/ 0 h 3341716"/>
              <a:gd name="connsiteX1" fmla="*/ 5004523 w 5004523"/>
              <a:gd name="connsiteY1" fmla="*/ 24938 h 3341716"/>
              <a:gd name="connsiteX2" fmla="*/ 3051033 w 5004523"/>
              <a:gd name="connsiteY2" fmla="*/ 3341716 h 3341716"/>
              <a:gd name="connsiteX3" fmla="*/ 5236 w 5004523"/>
              <a:gd name="connsiteY3" fmla="*/ 3241963 h 3341716"/>
              <a:gd name="connsiteX4" fmla="*/ 0 w 5004523"/>
              <a:gd name="connsiteY4" fmla="*/ 2196359 h 3341716"/>
              <a:gd name="connsiteX5" fmla="*/ 4269665 w 5004523"/>
              <a:gd name="connsiteY5" fmla="*/ 0 h 3341716"/>
              <a:gd name="connsiteX0" fmla="*/ 4269665 w 5004523"/>
              <a:gd name="connsiteY0" fmla="*/ 0 h 3241964"/>
              <a:gd name="connsiteX1" fmla="*/ 5004523 w 5004523"/>
              <a:gd name="connsiteY1" fmla="*/ 24938 h 3241964"/>
              <a:gd name="connsiteX2" fmla="*/ 3084284 w 5004523"/>
              <a:gd name="connsiteY2" fmla="*/ 3241964 h 3241964"/>
              <a:gd name="connsiteX3" fmla="*/ 5236 w 5004523"/>
              <a:gd name="connsiteY3" fmla="*/ 3241963 h 3241964"/>
              <a:gd name="connsiteX4" fmla="*/ 0 w 5004523"/>
              <a:gd name="connsiteY4" fmla="*/ 2196359 h 3241964"/>
              <a:gd name="connsiteX5" fmla="*/ 4269665 w 5004523"/>
              <a:gd name="connsiteY5" fmla="*/ 0 h 3241964"/>
              <a:gd name="connsiteX0" fmla="*/ 71737 w 5004523"/>
              <a:gd name="connsiteY0" fmla="*/ 0 h 3217026"/>
              <a:gd name="connsiteX1" fmla="*/ 5004523 w 5004523"/>
              <a:gd name="connsiteY1" fmla="*/ 0 h 3217026"/>
              <a:gd name="connsiteX2" fmla="*/ 3084284 w 5004523"/>
              <a:gd name="connsiteY2" fmla="*/ 3217026 h 3217026"/>
              <a:gd name="connsiteX3" fmla="*/ 5236 w 5004523"/>
              <a:gd name="connsiteY3" fmla="*/ 3217025 h 3217026"/>
              <a:gd name="connsiteX4" fmla="*/ 0 w 5004523"/>
              <a:gd name="connsiteY4" fmla="*/ 2171421 h 3217026"/>
              <a:gd name="connsiteX5" fmla="*/ 71737 w 5004523"/>
              <a:gd name="connsiteY5" fmla="*/ 0 h 3217026"/>
              <a:gd name="connsiteX0" fmla="*/ 71737 w 3084284"/>
              <a:gd name="connsiteY0" fmla="*/ 0 h 3217026"/>
              <a:gd name="connsiteX1" fmla="*/ 765032 w 3084284"/>
              <a:gd name="connsiteY1" fmla="*/ 33251 h 3217026"/>
              <a:gd name="connsiteX2" fmla="*/ 3084284 w 3084284"/>
              <a:gd name="connsiteY2" fmla="*/ 3217026 h 3217026"/>
              <a:gd name="connsiteX3" fmla="*/ 5236 w 3084284"/>
              <a:gd name="connsiteY3" fmla="*/ 3217025 h 3217026"/>
              <a:gd name="connsiteX4" fmla="*/ 0 w 3084284"/>
              <a:gd name="connsiteY4" fmla="*/ 2171421 h 3217026"/>
              <a:gd name="connsiteX5" fmla="*/ 71737 w 3084284"/>
              <a:gd name="connsiteY5" fmla="*/ 0 h 3217026"/>
              <a:gd name="connsiteX0" fmla="*/ 71737 w 3283790"/>
              <a:gd name="connsiteY0" fmla="*/ 0 h 3241964"/>
              <a:gd name="connsiteX1" fmla="*/ 765032 w 3283790"/>
              <a:gd name="connsiteY1" fmla="*/ 33251 h 3241964"/>
              <a:gd name="connsiteX2" fmla="*/ 3283790 w 3283790"/>
              <a:gd name="connsiteY2" fmla="*/ 3241964 h 3241964"/>
              <a:gd name="connsiteX3" fmla="*/ 5236 w 3283790"/>
              <a:gd name="connsiteY3" fmla="*/ 3217025 h 3241964"/>
              <a:gd name="connsiteX4" fmla="*/ 0 w 3283790"/>
              <a:gd name="connsiteY4" fmla="*/ 2171421 h 3241964"/>
              <a:gd name="connsiteX5" fmla="*/ 71737 w 3283790"/>
              <a:gd name="connsiteY5" fmla="*/ 0 h 3241964"/>
              <a:gd name="connsiteX0" fmla="*/ 1745673 w 4957726"/>
              <a:gd name="connsiteY0" fmla="*/ 0 h 3241964"/>
              <a:gd name="connsiteX1" fmla="*/ 2438968 w 4957726"/>
              <a:gd name="connsiteY1" fmla="*/ 33251 h 3241964"/>
              <a:gd name="connsiteX2" fmla="*/ 4957726 w 4957726"/>
              <a:gd name="connsiteY2" fmla="*/ 3241964 h 3241964"/>
              <a:gd name="connsiteX3" fmla="*/ 1 w 4957726"/>
              <a:gd name="connsiteY3" fmla="*/ 3208712 h 3241964"/>
              <a:gd name="connsiteX4" fmla="*/ 1673936 w 4957726"/>
              <a:gd name="connsiteY4" fmla="*/ 2171421 h 3241964"/>
              <a:gd name="connsiteX5" fmla="*/ 1745673 w 4957726"/>
              <a:gd name="connsiteY5" fmla="*/ 0 h 3241964"/>
              <a:gd name="connsiteX0" fmla="*/ 1841053 w 5053106"/>
              <a:gd name="connsiteY0" fmla="*/ 0 h 3241964"/>
              <a:gd name="connsiteX1" fmla="*/ 2534348 w 5053106"/>
              <a:gd name="connsiteY1" fmla="*/ 33251 h 3241964"/>
              <a:gd name="connsiteX2" fmla="*/ 5053106 w 5053106"/>
              <a:gd name="connsiteY2" fmla="*/ 3241964 h 3241964"/>
              <a:gd name="connsiteX3" fmla="*/ 95381 w 5053106"/>
              <a:gd name="connsiteY3" fmla="*/ 3208712 h 3241964"/>
              <a:gd name="connsiteX4" fmla="*/ 1841053 w 5053106"/>
              <a:gd name="connsiteY4" fmla="*/ 0 h 3241964"/>
              <a:gd name="connsiteX0" fmla="*/ 1745672 w 4957725"/>
              <a:gd name="connsiteY0" fmla="*/ 0 h 3241964"/>
              <a:gd name="connsiteX1" fmla="*/ 2438967 w 4957725"/>
              <a:gd name="connsiteY1" fmla="*/ 33251 h 3241964"/>
              <a:gd name="connsiteX2" fmla="*/ 4957725 w 4957725"/>
              <a:gd name="connsiteY2" fmla="*/ 3241964 h 3241964"/>
              <a:gd name="connsiteX3" fmla="*/ 0 w 4957725"/>
              <a:gd name="connsiteY3" fmla="*/ 3208712 h 3241964"/>
              <a:gd name="connsiteX4" fmla="*/ 1745672 w 4957725"/>
              <a:gd name="connsiteY4" fmla="*/ 0 h 3241964"/>
              <a:gd name="connsiteX0" fmla="*/ 1803861 w 4957725"/>
              <a:gd name="connsiteY0" fmla="*/ 0 h 3217025"/>
              <a:gd name="connsiteX1" fmla="*/ 2438967 w 4957725"/>
              <a:gd name="connsiteY1" fmla="*/ 8312 h 3217025"/>
              <a:gd name="connsiteX2" fmla="*/ 4957725 w 4957725"/>
              <a:gd name="connsiteY2" fmla="*/ 3217025 h 3217025"/>
              <a:gd name="connsiteX3" fmla="*/ 0 w 4957725"/>
              <a:gd name="connsiteY3" fmla="*/ 3183773 h 3217025"/>
              <a:gd name="connsiteX4" fmla="*/ 1803861 w 4957725"/>
              <a:gd name="connsiteY4" fmla="*/ 0 h 3217025"/>
              <a:gd name="connsiteX0" fmla="*/ 1867166 w 5021030"/>
              <a:gd name="connsiteY0" fmla="*/ 0 h 3401822"/>
              <a:gd name="connsiteX1" fmla="*/ 2502272 w 5021030"/>
              <a:gd name="connsiteY1" fmla="*/ 8312 h 3401822"/>
              <a:gd name="connsiteX2" fmla="*/ 5021030 w 5021030"/>
              <a:gd name="connsiteY2" fmla="*/ 3217025 h 3401822"/>
              <a:gd name="connsiteX3" fmla="*/ 0 w 5021030"/>
              <a:gd name="connsiteY3" fmla="*/ 3401822 h 3401822"/>
              <a:gd name="connsiteX4" fmla="*/ 1867166 w 5021030"/>
              <a:gd name="connsiteY4" fmla="*/ 0 h 3401822"/>
              <a:gd name="connsiteX0" fmla="*/ 1867166 w 5049166"/>
              <a:gd name="connsiteY0" fmla="*/ 0 h 3401822"/>
              <a:gd name="connsiteX1" fmla="*/ 2502272 w 5049166"/>
              <a:gd name="connsiteY1" fmla="*/ 8312 h 3401822"/>
              <a:gd name="connsiteX2" fmla="*/ 5049166 w 5049166"/>
              <a:gd name="connsiteY2" fmla="*/ 3385837 h 3401822"/>
              <a:gd name="connsiteX3" fmla="*/ 0 w 5049166"/>
              <a:gd name="connsiteY3" fmla="*/ 3401822 h 3401822"/>
              <a:gd name="connsiteX4" fmla="*/ 1867166 w 5049166"/>
              <a:gd name="connsiteY4" fmla="*/ 0 h 3401822"/>
              <a:gd name="connsiteX0" fmla="*/ 1947176 w 5129176"/>
              <a:gd name="connsiteY0" fmla="*/ 0 h 3385837"/>
              <a:gd name="connsiteX1" fmla="*/ 2582282 w 5129176"/>
              <a:gd name="connsiteY1" fmla="*/ 8312 h 3385837"/>
              <a:gd name="connsiteX2" fmla="*/ 5129176 w 5129176"/>
              <a:gd name="connsiteY2" fmla="*/ 3385837 h 3385837"/>
              <a:gd name="connsiteX3" fmla="*/ 0 w 5129176"/>
              <a:gd name="connsiteY3" fmla="*/ 3352292 h 3385837"/>
              <a:gd name="connsiteX4" fmla="*/ 1947176 w 5129176"/>
              <a:gd name="connsiteY4" fmla="*/ 0 h 3385837"/>
              <a:gd name="connsiteX0" fmla="*/ 1947176 w 5643526"/>
              <a:gd name="connsiteY0" fmla="*/ 0 h 3352292"/>
              <a:gd name="connsiteX1" fmla="*/ 2582282 w 5643526"/>
              <a:gd name="connsiteY1" fmla="*/ 8312 h 3352292"/>
              <a:gd name="connsiteX2" fmla="*/ 5643526 w 5643526"/>
              <a:gd name="connsiteY2" fmla="*/ 3340117 h 3352292"/>
              <a:gd name="connsiteX3" fmla="*/ 0 w 5643526"/>
              <a:gd name="connsiteY3" fmla="*/ 3352292 h 3352292"/>
              <a:gd name="connsiteX4" fmla="*/ 1947176 w 5643526"/>
              <a:gd name="connsiteY4" fmla="*/ 0 h 3352292"/>
              <a:gd name="connsiteX0" fmla="*/ 1947176 w 5643526"/>
              <a:gd name="connsiteY0" fmla="*/ 0 h 3352292"/>
              <a:gd name="connsiteX1" fmla="*/ 2711822 w 5643526"/>
              <a:gd name="connsiteY1" fmla="*/ 692 h 3352292"/>
              <a:gd name="connsiteX2" fmla="*/ 5643526 w 5643526"/>
              <a:gd name="connsiteY2" fmla="*/ 3340117 h 3352292"/>
              <a:gd name="connsiteX3" fmla="*/ 0 w 5643526"/>
              <a:gd name="connsiteY3" fmla="*/ 3352292 h 3352292"/>
              <a:gd name="connsiteX4" fmla="*/ 1947176 w 5643526"/>
              <a:gd name="connsiteY4" fmla="*/ 0 h 335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26" h="3352292">
                <a:moveTo>
                  <a:pt x="1947176" y="0"/>
                </a:moveTo>
                <a:lnTo>
                  <a:pt x="2711822" y="692"/>
                </a:lnTo>
                <a:lnTo>
                  <a:pt x="5643526" y="3340117"/>
                </a:lnTo>
                <a:lnTo>
                  <a:pt x="0" y="3352292"/>
                </a:lnTo>
                <a:lnTo>
                  <a:pt x="1947176" y="0"/>
                </a:lnTo>
                <a:close/>
              </a:path>
            </a:pathLst>
          </a:custGeom>
          <a:solidFill>
            <a:schemeClr val="accent6">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endParaRPr lang="en-GB"/>
          </a:p>
        </p:txBody>
      </p:sp>
      <p:sp>
        <p:nvSpPr>
          <p:cNvPr id="7" name="Rectangle 4">
            <a:extLst>
              <a:ext uri="{FF2B5EF4-FFF2-40B4-BE49-F238E27FC236}">
                <a16:creationId xmlns:a16="http://schemas.microsoft.com/office/drawing/2014/main" id="{A4FB104A-F56A-2D61-C166-2376698BA9F0}"/>
              </a:ext>
            </a:extLst>
          </p:cNvPr>
          <p:cNvSpPr/>
          <p:nvPr/>
        </p:nvSpPr>
        <p:spPr>
          <a:xfrm>
            <a:off x="6095392" y="3484472"/>
            <a:ext cx="2155815" cy="3382640"/>
          </a:xfrm>
          <a:custGeom>
            <a:avLst/>
            <a:gdLst>
              <a:gd name="connsiteX0" fmla="*/ 0 w 1898640"/>
              <a:gd name="connsiteY0" fmla="*/ 0 h 565265"/>
              <a:gd name="connsiteX1" fmla="*/ 1898640 w 1898640"/>
              <a:gd name="connsiteY1" fmla="*/ 0 h 565265"/>
              <a:gd name="connsiteX2" fmla="*/ 1898640 w 1898640"/>
              <a:gd name="connsiteY2" fmla="*/ 565265 h 565265"/>
              <a:gd name="connsiteX3" fmla="*/ 0 w 1898640"/>
              <a:gd name="connsiteY3" fmla="*/ 565265 h 565265"/>
              <a:gd name="connsiteX4" fmla="*/ 0 w 1898640"/>
              <a:gd name="connsiteY4" fmla="*/ 0 h 565265"/>
              <a:gd name="connsiteX0" fmla="*/ 1795549 w 1898640"/>
              <a:gd name="connsiteY0" fmla="*/ 0 h 1205345"/>
              <a:gd name="connsiteX1" fmla="*/ 1898640 w 1898640"/>
              <a:gd name="connsiteY1" fmla="*/ 640080 h 1205345"/>
              <a:gd name="connsiteX2" fmla="*/ 1898640 w 1898640"/>
              <a:gd name="connsiteY2" fmla="*/ 1205345 h 1205345"/>
              <a:gd name="connsiteX3" fmla="*/ 0 w 1898640"/>
              <a:gd name="connsiteY3" fmla="*/ 1205345 h 1205345"/>
              <a:gd name="connsiteX4" fmla="*/ 1795549 w 1898640"/>
              <a:gd name="connsiteY4" fmla="*/ 0 h 1205345"/>
              <a:gd name="connsiteX0" fmla="*/ 1795549 w 2671723"/>
              <a:gd name="connsiteY0" fmla="*/ 0 h 1205345"/>
              <a:gd name="connsiteX1" fmla="*/ 2671723 w 2671723"/>
              <a:gd name="connsiteY1" fmla="*/ 58189 h 1205345"/>
              <a:gd name="connsiteX2" fmla="*/ 1898640 w 2671723"/>
              <a:gd name="connsiteY2" fmla="*/ 1205345 h 1205345"/>
              <a:gd name="connsiteX3" fmla="*/ 0 w 2671723"/>
              <a:gd name="connsiteY3" fmla="*/ 1205345 h 1205345"/>
              <a:gd name="connsiteX4" fmla="*/ 1795549 w 2671723"/>
              <a:gd name="connsiteY4" fmla="*/ 0 h 1205345"/>
              <a:gd name="connsiteX0" fmla="*/ 1795549 w 2671723"/>
              <a:gd name="connsiteY0" fmla="*/ 0 h 3183774"/>
              <a:gd name="connsiteX1" fmla="*/ 2671723 w 2671723"/>
              <a:gd name="connsiteY1" fmla="*/ 58189 h 3183774"/>
              <a:gd name="connsiteX2" fmla="*/ 892800 w 2671723"/>
              <a:gd name="connsiteY2" fmla="*/ 3183774 h 3183774"/>
              <a:gd name="connsiteX3" fmla="*/ 0 w 2671723"/>
              <a:gd name="connsiteY3" fmla="*/ 1205345 h 3183774"/>
              <a:gd name="connsiteX4" fmla="*/ 1795549 w 2671723"/>
              <a:gd name="connsiteY4" fmla="*/ 0 h 3183774"/>
              <a:gd name="connsiteX0" fmla="*/ 6159731 w 7035905"/>
              <a:gd name="connsiteY0" fmla="*/ 0 h 3192087"/>
              <a:gd name="connsiteX1" fmla="*/ 7035905 w 7035905"/>
              <a:gd name="connsiteY1" fmla="*/ 58189 h 3192087"/>
              <a:gd name="connsiteX2" fmla="*/ 5256982 w 7035905"/>
              <a:gd name="connsiteY2" fmla="*/ 3183774 h 3192087"/>
              <a:gd name="connsiteX3" fmla="*/ 0 w 7035905"/>
              <a:gd name="connsiteY3" fmla="*/ 3192087 h 3192087"/>
              <a:gd name="connsiteX4" fmla="*/ 6159731 w 7035905"/>
              <a:gd name="connsiteY4" fmla="*/ 0 h 3192087"/>
              <a:gd name="connsiteX0" fmla="*/ 6159731 w 7210472"/>
              <a:gd name="connsiteY0" fmla="*/ 133004 h 3325091"/>
              <a:gd name="connsiteX1" fmla="*/ 7210472 w 7210472"/>
              <a:gd name="connsiteY1" fmla="*/ 0 h 3325091"/>
              <a:gd name="connsiteX2" fmla="*/ 5256982 w 7210472"/>
              <a:gd name="connsiteY2" fmla="*/ 3316778 h 3325091"/>
              <a:gd name="connsiteX3" fmla="*/ 0 w 7210472"/>
              <a:gd name="connsiteY3" fmla="*/ 3325091 h 3325091"/>
              <a:gd name="connsiteX4" fmla="*/ 6159731 w 7210472"/>
              <a:gd name="connsiteY4" fmla="*/ 133004 h 3325091"/>
              <a:gd name="connsiteX0" fmla="*/ 6475614 w 7210472"/>
              <a:gd name="connsiteY0" fmla="*/ 0 h 3350029"/>
              <a:gd name="connsiteX1" fmla="*/ 7210472 w 7210472"/>
              <a:gd name="connsiteY1" fmla="*/ 24938 h 3350029"/>
              <a:gd name="connsiteX2" fmla="*/ 5256982 w 7210472"/>
              <a:gd name="connsiteY2" fmla="*/ 3341716 h 3350029"/>
              <a:gd name="connsiteX3" fmla="*/ 0 w 7210472"/>
              <a:gd name="connsiteY3" fmla="*/ 3350029 h 3350029"/>
              <a:gd name="connsiteX4" fmla="*/ 6475614 w 7210472"/>
              <a:gd name="connsiteY4" fmla="*/ 0 h 3350029"/>
              <a:gd name="connsiteX0" fmla="*/ 6475614 w 7210472"/>
              <a:gd name="connsiteY0" fmla="*/ 0 h 3350029"/>
              <a:gd name="connsiteX1" fmla="*/ 7210472 w 7210472"/>
              <a:gd name="connsiteY1" fmla="*/ 24938 h 3350029"/>
              <a:gd name="connsiteX2" fmla="*/ 5256982 w 7210472"/>
              <a:gd name="connsiteY2" fmla="*/ 3341716 h 3350029"/>
              <a:gd name="connsiteX3" fmla="*/ 0 w 7210472"/>
              <a:gd name="connsiteY3" fmla="*/ 3350029 h 3350029"/>
              <a:gd name="connsiteX4" fmla="*/ 2205949 w 7210472"/>
              <a:gd name="connsiteY4" fmla="*/ 2196359 h 3350029"/>
              <a:gd name="connsiteX5" fmla="*/ 6475614 w 7210472"/>
              <a:gd name="connsiteY5" fmla="*/ 0 h 3350029"/>
              <a:gd name="connsiteX0" fmla="*/ 4269665 w 5004523"/>
              <a:gd name="connsiteY0" fmla="*/ 0 h 3341716"/>
              <a:gd name="connsiteX1" fmla="*/ 5004523 w 5004523"/>
              <a:gd name="connsiteY1" fmla="*/ 24938 h 3341716"/>
              <a:gd name="connsiteX2" fmla="*/ 3051033 w 5004523"/>
              <a:gd name="connsiteY2" fmla="*/ 3341716 h 3341716"/>
              <a:gd name="connsiteX3" fmla="*/ 171491 w 5004523"/>
              <a:gd name="connsiteY3" fmla="*/ 3067396 h 3341716"/>
              <a:gd name="connsiteX4" fmla="*/ 0 w 5004523"/>
              <a:gd name="connsiteY4" fmla="*/ 2196359 h 3341716"/>
              <a:gd name="connsiteX5" fmla="*/ 4269665 w 5004523"/>
              <a:gd name="connsiteY5" fmla="*/ 0 h 3341716"/>
              <a:gd name="connsiteX0" fmla="*/ 4269665 w 5004523"/>
              <a:gd name="connsiteY0" fmla="*/ 0 h 3341716"/>
              <a:gd name="connsiteX1" fmla="*/ 5004523 w 5004523"/>
              <a:gd name="connsiteY1" fmla="*/ 24938 h 3341716"/>
              <a:gd name="connsiteX2" fmla="*/ 3051033 w 5004523"/>
              <a:gd name="connsiteY2" fmla="*/ 3341716 h 3341716"/>
              <a:gd name="connsiteX3" fmla="*/ 5236 w 5004523"/>
              <a:gd name="connsiteY3" fmla="*/ 3241963 h 3341716"/>
              <a:gd name="connsiteX4" fmla="*/ 0 w 5004523"/>
              <a:gd name="connsiteY4" fmla="*/ 2196359 h 3341716"/>
              <a:gd name="connsiteX5" fmla="*/ 4269665 w 5004523"/>
              <a:gd name="connsiteY5" fmla="*/ 0 h 3341716"/>
              <a:gd name="connsiteX0" fmla="*/ 4269665 w 5004523"/>
              <a:gd name="connsiteY0" fmla="*/ 0 h 3241964"/>
              <a:gd name="connsiteX1" fmla="*/ 5004523 w 5004523"/>
              <a:gd name="connsiteY1" fmla="*/ 24938 h 3241964"/>
              <a:gd name="connsiteX2" fmla="*/ 3084284 w 5004523"/>
              <a:gd name="connsiteY2" fmla="*/ 3241964 h 3241964"/>
              <a:gd name="connsiteX3" fmla="*/ 5236 w 5004523"/>
              <a:gd name="connsiteY3" fmla="*/ 3241963 h 3241964"/>
              <a:gd name="connsiteX4" fmla="*/ 0 w 5004523"/>
              <a:gd name="connsiteY4" fmla="*/ 2196359 h 3241964"/>
              <a:gd name="connsiteX5" fmla="*/ 4269665 w 5004523"/>
              <a:gd name="connsiteY5" fmla="*/ 0 h 3241964"/>
              <a:gd name="connsiteX0" fmla="*/ 4264430 w 4999288"/>
              <a:gd name="connsiteY0" fmla="*/ 0 h 3241964"/>
              <a:gd name="connsiteX1" fmla="*/ 4999288 w 4999288"/>
              <a:gd name="connsiteY1" fmla="*/ 24938 h 3241964"/>
              <a:gd name="connsiteX2" fmla="*/ 3079049 w 4999288"/>
              <a:gd name="connsiteY2" fmla="*/ 3241964 h 3241964"/>
              <a:gd name="connsiteX3" fmla="*/ 1 w 4999288"/>
              <a:gd name="connsiteY3" fmla="*/ 3241963 h 3241964"/>
              <a:gd name="connsiteX4" fmla="*/ 2843473 w 4999288"/>
              <a:gd name="connsiteY4" fmla="*/ 754420 h 3241964"/>
              <a:gd name="connsiteX5" fmla="*/ 4264430 w 4999288"/>
              <a:gd name="connsiteY5" fmla="*/ 0 h 3241964"/>
              <a:gd name="connsiteX0" fmla="*/ 4264429 w 4999287"/>
              <a:gd name="connsiteY0" fmla="*/ 0 h 3241964"/>
              <a:gd name="connsiteX1" fmla="*/ 4999287 w 4999287"/>
              <a:gd name="connsiteY1" fmla="*/ 24938 h 3241964"/>
              <a:gd name="connsiteX2" fmla="*/ 3079048 w 4999287"/>
              <a:gd name="connsiteY2" fmla="*/ 3241964 h 3241964"/>
              <a:gd name="connsiteX3" fmla="*/ 0 w 4999287"/>
              <a:gd name="connsiteY3" fmla="*/ 3241963 h 3241964"/>
              <a:gd name="connsiteX4" fmla="*/ 2843472 w 4999287"/>
              <a:gd name="connsiteY4" fmla="*/ 754420 h 3241964"/>
              <a:gd name="connsiteX5" fmla="*/ 4264429 w 4999287"/>
              <a:gd name="connsiteY5" fmla="*/ 0 h 3241964"/>
              <a:gd name="connsiteX0" fmla="*/ 1420957 w 2155815"/>
              <a:gd name="connsiteY0" fmla="*/ 0 h 3382640"/>
              <a:gd name="connsiteX1" fmla="*/ 2155815 w 2155815"/>
              <a:gd name="connsiteY1" fmla="*/ 24938 h 3382640"/>
              <a:gd name="connsiteX2" fmla="*/ 235576 w 2155815"/>
              <a:gd name="connsiteY2" fmla="*/ 3241964 h 3382640"/>
              <a:gd name="connsiteX3" fmla="*/ 5236 w 2155815"/>
              <a:gd name="connsiteY3" fmla="*/ 3382640 h 3382640"/>
              <a:gd name="connsiteX4" fmla="*/ 0 w 2155815"/>
              <a:gd name="connsiteY4" fmla="*/ 754420 h 3382640"/>
              <a:gd name="connsiteX5" fmla="*/ 1420957 w 2155815"/>
              <a:gd name="connsiteY5" fmla="*/ 0 h 3382640"/>
              <a:gd name="connsiteX0" fmla="*/ 1420957 w 2155815"/>
              <a:gd name="connsiteY0" fmla="*/ 0 h 3382640"/>
              <a:gd name="connsiteX1" fmla="*/ 2155815 w 2155815"/>
              <a:gd name="connsiteY1" fmla="*/ 24938 h 3382640"/>
              <a:gd name="connsiteX2" fmla="*/ 179305 w 2155815"/>
              <a:gd name="connsiteY2" fmla="*/ 3368573 h 3382640"/>
              <a:gd name="connsiteX3" fmla="*/ 5236 w 2155815"/>
              <a:gd name="connsiteY3" fmla="*/ 3382640 h 3382640"/>
              <a:gd name="connsiteX4" fmla="*/ 0 w 2155815"/>
              <a:gd name="connsiteY4" fmla="*/ 754420 h 3382640"/>
              <a:gd name="connsiteX5" fmla="*/ 1420957 w 2155815"/>
              <a:gd name="connsiteY5" fmla="*/ 0 h 338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5815" h="3382640">
                <a:moveTo>
                  <a:pt x="1420957" y="0"/>
                </a:moveTo>
                <a:lnTo>
                  <a:pt x="2155815" y="24938"/>
                </a:lnTo>
                <a:lnTo>
                  <a:pt x="179305" y="3368573"/>
                </a:lnTo>
                <a:lnTo>
                  <a:pt x="5236" y="3382640"/>
                </a:lnTo>
                <a:cubicBezTo>
                  <a:pt x="3491" y="2506567"/>
                  <a:pt x="1745" y="1630493"/>
                  <a:pt x="0" y="754420"/>
                </a:cubicBezTo>
                <a:lnTo>
                  <a:pt x="1420957" y="0"/>
                </a:lnTo>
                <a:close/>
              </a:path>
            </a:pathLst>
          </a:cu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endParaRPr lang="en-GB"/>
          </a:p>
        </p:txBody>
      </p:sp>
      <p:sp>
        <p:nvSpPr>
          <p:cNvPr id="8" name="Rectangle 7">
            <a:extLst>
              <a:ext uri="{FF2B5EF4-FFF2-40B4-BE49-F238E27FC236}">
                <a16:creationId xmlns:a16="http://schemas.microsoft.com/office/drawing/2014/main" id="{FAC708DB-C03A-81C2-E451-0AC7B52EB960}"/>
              </a:ext>
            </a:extLst>
          </p:cNvPr>
          <p:cNvSpPr/>
          <p:nvPr/>
        </p:nvSpPr>
        <p:spPr>
          <a:xfrm>
            <a:off x="6257345" y="4327966"/>
            <a:ext cx="969564" cy="56526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t>Segment</a:t>
            </a:r>
          </a:p>
          <a:p>
            <a:pPr algn="ctr"/>
            <a:r>
              <a:rPr lang="en-GB"/>
              <a:t>9000</a:t>
            </a:r>
          </a:p>
        </p:txBody>
      </p:sp>
      <p:sp>
        <p:nvSpPr>
          <p:cNvPr id="9" name="Arrow: Right 8">
            <a:extLst>
              <a:ext uri="{FF2B5EF4-FFF2-40B4-BE49-F238E27FC236}">
                <a16:creationId xmlns:a16="http://schemas.microsoft.com/office/drawing/2014/main" id="{6265DFB8-5A50-8EAE-9F18-D55468E82DE7}"/>
              </a:ext>
            </a:extLst>
          </p:cNvPr>
          <p:cNvSpPr/>
          <p:nvPr/>
        </p:nvSpPr>
        <p:spPr>
          <a:xfrm rot="5400000">
            <a:off x="8394558" y="3991602"/>
            <a:ext cx="440574" cy="3210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7FF2C6A2-1751-89E5-25C0-07606BBDF317}"/>
              </a:ext>
            </a:extLst>
          </p:cNvPr>
          <p:cNvSpPr/>
          <p:nvPr/>
        </p:nvSpPr>
        <p:spPr>
          <a:xfrm rot="18489172">
            <a:off x="7072616" y="3888370"/>
            <a:ext cx="440574" cy="3210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C46D5F4-3DF0-E7B4-E4EB-1458560A05EF}"/>
              </a:ext>
            </a:extLst>
          </p:cNvPr>
          <p:cNvSpPr txBox="1"/>
          <p:nvPr/>
        </p:nvSpPr>
        <p:spPr>
          <a:xfrm>
            <a:off x="9225728" y="5949206"/>
            <a:ext cx="739189" cy="369332"/>
          </a:xfrm>
          <a:prstGeom prst="rect">
            <a:avLst/>
          </a:prstGeom>
          <a:noFill/>
        </p:spPr>
        <p:txBody>
          <a:bodyPr wrap="square" rtlCol="0">
            <a:spAutoFit/>
          </a:bodyPr>
          <a:lstStyle/>
          <a:p>
            <a:r>
              <a:rPr lang="en-GB">
                <a:solidFill>
                  <a:schemeClr val="bg1"/>
                </a:solidFill>
              </a:rPr>
              <a:t>500</a:t>
            </a:r>
          </a:p>
        </p:txBody>
      </p:sp>
      <p:pic>
        <p:nvPicPr>
          <p:cNvPr id="14" name="Picture 2" descr="40 (mph)">
            <a:extLst>
              <a:ext uri="{FF2B5EF4-FFF2-40B4-BE49-F238E27FC236}">
                <a16:creationId xmlns:a16="http://schemas.microsoft.com/office/drawing/2014/main" id="{19B4913A-0DC1-7859-E446-F6A3426F84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5767" y="3035544"/>
            <a:ext cx="921619" cy="92161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9B3FE36F-7E22-6EDF-7F60-A096316BF8E3}"/>
              </a:ext>
            </a:extLst>
          </p:cNvPr>
          <p:cNvSpPr/>
          <p:nvPr/>
        </p:nvSpPr>
        <p:spPr>
          <a:xfrm>
            <a:off x="11961598" y="3926838"/>
            <a:ext cx="108064" cy="2385753"/>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F88A0E8-0706-F288-2695-D2F1FF72B401}"/>
              </a:ext>
            </a:extLst>
          </p:cNvPr>
          <p:cNvSpPr/>
          <p:nvPr/>
        </p:nvSpPr>
        <p:spPr>
          <a:xfrm>
            <a:off x="8143528" y="4469237"/>
            <a:ext cx="1024723" cy="56526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t>Segment</a:t>
            </a:r>
          </a:p>
          <a:p>
            <a:pPr algn="ctr"/>
            <a:r>
              <a:rPr lang="en-GB"/>
              <a:t>9001</a:t>
            </a:r>
          </a:p>
        </p:txBody>
      </p:sp>
      <p:sp>
        <p:nvSpPr>
          <p:cNvPr id="19" name="Rectangle 4">
            <a:extLst>
              <a:ext uri="{FF2B5EF4-FFF2-40B4-BE49-F238E27FC236}">
                <a16:creationId xmlns:a16="http://schemas.microsoft.com/office/drawing/2014/main" id="{8F37A5C7-5A59-8A13-01C4-EFED0B7F3D14}"/>
              </a:ext>
            </a:extLst>
          </p:cNvPr>
          <p:cNvSpPr/>
          <p:nvPr/>
        </p:nvSpPr>
        <p:spPr>
          <a:xfrm>
            <a:off x="8295688" y="3114602"/>
            <a:ext cx="739507" cy="389463"/>
          </a:xfrm>
          <a:custGeom>
            <a:avLst/>
            <a:gdLst>
              <a:gd name="connsiteX0" fmla="*/ 0 w 1898640"/>
              <a:gd name="connsiteY0" fmla="*/ 0 h 565265"/>
              <a:gd name="connsiteX1" fmla="*/ 1898640 w 1898640"/>
              <a:gd name="connsiteY1" fmla="*/ 0 h 565265"/>
              <a:gd name="connsiteX2" fmla="*/ 1898640 w 1898640"/>
              <a:gd name="connsiteY2" fmla="*/ 565265 h 565265"/>
              <a:gd name="connsiteX3" fmla="*/ 0 w 1898640"/>
              <a:gd name="connsiteY3" fmla="*/ 565265 h 565265"/>
              <a:gd name="connsiteX4" fmla="*/ 0 w 1898640"/>
              <a:gd name="connsiteY4" fmla="*/ 0 h 565265"/>
              <a:gd name="connsiteX0" fmla="*/ 1795549 w 1898640"/>
              <a:gd name="connsiteY0" fmla="*/ 0 h 1205345"/>
              <a:gd name="connsiteX1" fmla="*/ 1898640 w 1898640"/>
              <a:gd name="connsiteY1" fmla="*/ 640080 h 1205345"/>
              <a:gd name="connsiteX2" fmla="*/ 1898640 w 1898640"/>
              <a:gd name="connsiteY2" fmla="*/ 1205345 h 1205345"/>
              <a:gd name="connsiteX3" fmla="*/ 0 w 1898640"/>
              <a:gd name="connsiteY3" fmla="*/ 1205345 h 1205345"/>
              <a:gd name="connsiteX4" fmla="*/ 1795549 w 1898640"/>
              <a:gd name="connsiteY4" fmla="*/ 0 h 1205345"/>
              <a:gd name="connsiteX0" fmla="*/ 1795549 w 2671723"/>
              <a:gd name="connsiteY0" fmla="*/ 0 h 1205345"/>
              <a:gd name="connsiteX1" fmla="*/ 2671723 w 2671723"/>
              <a:gd name="connsiteY1" fmla="*/ 58189 h 1205345"/>
              <a:gd name="connsiteX2" fmla="*/ 1898640 w 2671723"/>
              <a:gd name="connsiteY2" fmla="*/ 1205345 h 1205345"/>
              <a:gd name="connsiteX3" fmla="*/ 0 w 2671723"/>
              <a:gd name="connsiteY3" fmla="*/ 1205345 h 1205345"/>
              <a:gd name="connsiteX4" fmla="*/ 1795549 w 2671723"/>
              <a:gd name="connsiteY4" fmla="*/ 0 h 1205345"/>
              <a:gd name="connsiteX0" fmla="*/ 1795549 w 2671723"/>
              <a:gd name="connsiteY0" fmla="*/ 0 h 3183774"/>
              <a:gd name="connsiteX1" fmla="*/ 2671723 w 2671723"/>
              <a:gd name="connsiteY1" fmla="*/ 58189 h 3183774"/>
              <a:gd name="connsiteX2" fmla="*/ 892800 w 2671723"/>
              <a:gd name="connsiteY2" fmla="*/ 3183774 h 3183774"/>
              <a:gd name="connsiteX3" fmla="*/ 0 w 2671723"/>
              <a:gd name="connsiteY3" fmla="*/ 1205345 h 3183774"/>
              <a:gd name="connsiteX4" fmla="*/ 1795549 w 2671723"/>
              <a:gd name="connsiteY4" fmla="*/ 0 h 3183774"/>
              <a:gd name="connsiteX0" fmla="*/ 6159731 w 7035905"/>
              <a:gd name="connsiteY0" fmla="*/ 0 h 3192087"/>
              <a:gd name="connsiteX1" fmla="*/ 7035905 w 7035905"/>
              <a:gd name="connsiteY1" fmla="*/ 58189 h 3192087"/>
              <a:gd name="connsiteX2" fmla="*/ 5256982 w 7035905"/>
              <a:gd name="connsiteY2" fmla="*/ 3183774 h 3192087"/>
              <a:gd name="connsiteX3" fmla="*/ 0 w 7035905"/>
              <a:gd name="connsiteY3" fmla="*/ 3192087 h 3192087"/>
              <a:gd name="connsiteX4" fmla="*/ 6159731 w 7035905"/>
              <a:gd name="connsiteY4" fmla="*/ 0 h 3192087"/>
              <a:gd name="connsiteX0" fmla="*/ 6159731 w 7210472"/>
              <a:gd name="connsiteY0" fmla="*/ 133004 h 3325091"/>
              <a:gd name="connsiteX1" fmla="*/ 7210472 w 7210472"/>
              <a:gd name="connsiteY1" fmla="*/ 0 h 3325091"/>
              <a:gd name="connsiteX2" fmla="*/ 5256982 w 7210472"/>
              <a:gd name="connsiteY2" fmla="*/ 3316778 h 3325091"/>
              <a:gd name="connsiteX3" fmla="*/ 0 w 7210472"/>
              <a:gd name="connsiteY3" fmla="*/ 3325091 h 3325091"/>
              <a:gd name="connsiteX4" fmla="*/ 6159731 w 7210472"/>
              <a:gd name="connsiteY4" fmla="*/ 133004 h 3325091"/>
              <a:gd name="connsiteX0" fmla="*/ 6475614 w 7210472"/>
              <a:gd name="connsiteY0" fmla="*/ 0 h 3350029"/>
              <a:gd name="connsiteX1" fmla="*/ 7210472 w 7210472"/>
              <a:gd name="connsiteY1" fmla="*/ 24938 h 3350029"/>
              <a:gd name="connsiteX2" fmla="*/ 5256982 w 7210472"/>
              <a:gd name="connsiteY2" fmla="*/ 3341716 h 3350029"/>
              <a:gd name="connsiteX3" fmla="*/ 0 w 7210472"/>
              <a:gd name="connsiteY3" fmla="*/ 3350029 h 3350029"/>
              <a:gd name="connsiteX4" fmla="*/ 6475614 w 7210472"/>
              <a:gd name="connsiteY4" fmla="*/ 0 h 3350029"/>
              <a:gd name="connsiteX0" fmla="*/ 6475614 w 7210472"/>
              <a:gd name="connsiteY0" fmla="*/ 0 h 3350029"/>
              <a:gd name="connsiteX1" fmla="*/ 7210472 w 7210472"/>
              <a:gd name="connsiteY1" fmla="*/ 24938 h 3350029"/>
              <a:gd name="connsiteX2" fmla="*/ 5256982 w 7210472"/>
              <a:gd name="connsiteY2" fmla="*/ 3341716 h 3350029"/>
              <a:gd name="connsiteX3" fmla="*/ 0 w 7210472"/>
              <a:gd name="connsiteY3" fmla="*/ 3350029 h 3350029"/>
              <a:gd name="connsiteX4" fmla="*/ 2205949 w 7210472"/>
              <a:gd name="connsiteY4" fmla="*/ 2196359 h 3350029"/>
              <a:gd name="connsiteX5" fmla="*/ 6475614 w 7210472"/>
              <a:gd name="connsiteY5" fmla="*/ 0 h 3350029"/>
              <a:gd name="connsiteX0" fmla="*/ 4269665 w 5004523"/>
              <a:gd name="connsiteY0" fmla="*/ 0 h 3341716"/>
              <a:gd name="connsiteX1" fmla="*/ 5004523 w 5004523"/>
              <a:gd name="connsiteY1" fmla="*/ 24938 h 3341716"/>
              <a:gd name="connsiteX2" fmla="*/ 3051033 w 5004523"/>
              <a:gd name="connsiteY2" fmla="*/ 3341716 h 3341716"/>
              <a:gd name="connsiteX3" fmla="*/ 171491 w 5004523"/>
              <a:gd name="connsiteY3" fmla="*/ 3067396 h 3341716"/>
              <a:gd name="connsiteX4" fmla="*/ 0 w 5004523"/>
              <a:gd name="connsiteY4" fmla="*/ 2196359 h 3341716"/>
              <a:gd name="connsiteX5" fmla="*/ 4269665 w 5004523"/>
              <a:gd name="connsiteY5" fmla="*/ 0 h 3341716"/>
              <a:gd name="connsiteX0" fmla="*/ 4269665 w 5004523"/>
              <a:gd name="connsiteY0" fmla="*/ 0 h 3341716"/>
              <a:gd name="connsiteX1" fmla="*/ 5004523 w 5004523"/>
              <a:gd name="connsiteY1" fmla="*/ 24938 h 3341716"/>
              <a:gd name="connsiteX2" fmla="*/ 3051033 w 5004523"/>
              <a:gd name="connsiteY2" fmla="*/ 3341716 h 3341716"/>
              <a:gd name="connsiteX3" fmla="*/ 5236 w 5004523"/>
              <a:gd name="connsiteY3" fmla="*/ 3241963 h 3341716"/>
              <a:gd name="connsiteX4" fmla="*/ 0 w 5004523"/>
              <a:gd name="connsiteY4" fmla="*/ 2196359 h 3341716"/>
              <a:gd name="connsiteX5" fmla="*/ 4269665 w 5004523"/>
              <a:gd name="connsiteY5" fmla="*/ 0 h 3341716"/>
              <a:gd name="connsiteX0" fmla="*/ 4269665 w 5004523"/>
              <a:gd name="connsiteY0" fmla="*/ 0 h 3241964"/>
              <a:gd name="connsiteX1" fmla="*/ 5004523 w 5004523"/>
              <a:gd name="connsiteY1" fmla="*/ 24938 h 3241964"/>
              <a:gd name="connsiteX2" fmla="*/ 3084284 w 5004523"/>
              <a:gd name="connsiteY2" fmla="*/ 3241964 h 3241964"/>
              <a:gd name="connsiteX3" fmla="*/ 5236 w 5004523"/>
              <a:gd name="connsiteY3" fmla="*/ 3241963 h 3241964"/>
              <a:gd name="connsiteX4" fmla="*/ 0 w 5004523"/>
              <a:gd name="connsiteY4" fmla="*/ 2196359 h 3241964"/>
              <a:gd name="connsiteX5" fmla="*/ 4269665 w 5004523"/>
              <a:gd name="connsiteY5" fmla="*/ 0 h 3241964"/>
              <a:gd name="connsiteX0" fmla="*/ 71737 w 5004523"/>
              <a:gd name="connsiteY0" fmla="*/ 0 h 3217026"/>
              <a:gd name="connsiteX1" fmla="*/ 5004523 w 5004523"/>
              <a:gd name="connsiteY1" fmla="*/ 0 h 3217026"/>
              <a:gd name="connsiteX2" fmla="*/ 3084284 w 5004523"/>
              <a:gd name="connsiteY2" fmla="*/ 3217026 h 3217026"/>
              <a:gd name="connsiteX3" fmla="*/ 5236 w 5004523"/>
              <a:gd name="connsiteY3" fmla="*/ 3217025 h 3217026"/>
              <a:gd name="connsiteX4" fmla="*/ 0 w 5004523"/>
              <a:gd name="connsiteY4" fmla="*/ 2171421 h 3217026"/>
              <a:gd name="connsiteX5" fmla="*/ 71737 w 5004523"/>
              <a:gd name="connsiteY5" fmla="*/ 0 h 3217026"/>
              <a:gd name="connsiteX0" fmla="*/ 71737 w 3084284"/>
              <a:gd name="connsiteY0" fmla="*/ 0 h 3217026"/>
              <a:gd name="connsiteX1" fmla="*/ 765032 w 3084284"/>
              <a:gd name="connsiteY1" fmla="*/ 33251 h 3217026"/>
              <a:gd name="connsiteX2" fmla="*/ 3084284 w 3084284"/>
              <a:gd name="connsiteY2" fmla="*/ 3217026 h 3217026"/>
              <a:gd name="connsiteX3" fmla="*/ 5236 w 3084284"/>
              <a:gd name="connsiteY3" fmla="*/ 3217025 h 3217026"/>
              <a:gd name="connsiteX4" fmla="*/ 0 w 3084284"/>
              <a:gd name="connsiteY4" fmla="*/ 2171421 h 3217026"/>
              <a:gd name="connsiteX5" fmla="*/ 71737 w 3084284"/>
              <a:gd name="connsiteY5" fmla="*/ 0 h 3217026"/>
              <a:gd name="connsiteX0" fmla="*/ 71737 w 3283790"/>
              <a:gd name="connsiteY0" fmla="*/ 0 h 3241964"/>
              <a:gd name="connsiteX1" fmla="*/ 765032 w 3283790"/>
              <a:gd name="connsiteY1" fmla="*/ 33251 h 3241964"/>
              <a:gd name="connsiteX2" fmla="*/ 3283790 w 3283790"/>
              <a:gd name="connsiteY2" fmla="*/ 3241964 h 3241964"/>
              <a:gd name="connsiteX3" fmla="*/ 5236 w 3283790"/>
              <a:gd name="connsiteY3" fmla="*/ 3217025 h 3241964"/>
              <a:gd name="connsiteX4" fmla="*/ 0 w 3283790"/>
              <a:gd name="connsiteY4" fmla="*/ 2171421 h 3241964"/>
              <a:gd name="connsiteX5" fmla="*/ 71737 w 3283790"/>
              <a:gd name="connsiteY5" fmla="*/ 0 h 3241964"/>
              <a:gd name="connsiteX0" fmla="*/ 1745673 w 4957726"/>
              <a:gd name="connsiteY0" fmla="*/ 0 h 3241964"/>
              <a:gd name="connsiteX1" fmla="*/ 2438968 w 4957726"/>
              <a:gd name="connsiteY1" fmla="*/ 33251 h 3241964"/>
              <a:gd name="connsiteX2" fmla="*/ 4957726 w 4957726"/>
              <a:gd name="connsiteY2" fmla="*/ 3241964 h 3241964"/>
              <a:gd name="connsiteX3" fmla="*/ 1 w 4957726"/>
              <a:gd name="connsiteY3" fmla="*/ 3208712 h 3241964"/>
              <a:gd name="connsiteX4" fmla="*/ 1673936 w 4957726"/>
              <a:gd name="connsiteY4" fmla="*/ 2171421 h 3241964"/>
              <a:gd name="connsiteX5" fmla="*/ 1745673 w 4957726"/>
              <a:gd name="connsiteY5" fmla="*/ 0 h 3241964"/>
              <a:gd name="connsiteX0" fmla="*/ 1841053 w 5053106"/>
              <a:gd name="connsiteY0" fmla="*/ 0 h 3241964"/>
              <a:gd name="connsiteX1" fmla="*/ 2534348 w 5053106"/>
              <a:gd name="connsiteY1" fmla="*/ 33251 h 3241964"/>
              <a:gd name="connsiteX2" fmla="*/ 5053106 w 5053106"/>
              <a:gd name="connsiteY2" fmla="*/ 3241964 h 3241964"/>
              <a:gd name="connsiteX3" fmla="*/ 95381 w 5053106"/>
              <a:gd name="connsiteY3" fmla="*/ 3208712 h 3241964"/>
              <a:gd name="connsiteX4" fmla="*/ 1841053 w 5053106"/>
              <a:gd name="connsiteY4" fmla="*/ 0 h 3241964"/>
              <a:gd name="connsiteX0" fmla="*/ 1745672 w 4957725"/>
              <a:gd name="connsiteY0" fmla="*/ 0 h 3241964"/>
              <a:gd name="connsiteX1" fmla="*/ 2438967 w 4957725"/>
              <a:gd name="connsiteY1" fmla="*/ 33251 h 3241964"/>
              <a:gd name="connsiteX2" fmla="*/ 4957725 w 4957725"/>
              <a:gd name="connsiteY2" fmla="*/ 3241964 h 3241964"/>
              <a:gd name="connsiteX3" fmla="*/ 0 w 4957725"/>
              <a:gd name="connsiteY3" fmla="*/ 3208712 h 3241964"/>
              <a:gd name="connsiteX4" fmla="*/ 1745672 w 4957725"/>
              <a:gd name="connsiteY4" fmla="*/ 0 h 3241964"/>
              <a:gd name="connsiteX0" fmla="*/ 1803861 w 4957725"/>
              <a:gd name="connsiteY0" fmla="*/ 0 h 3217025"/>
              <a:gd name="connsiteX1" fmla="*/ 2438967 w 4957725"/>
              <a:gd name="connsiteY1" fmla="*/ 8312 h 3217025"/>
              <a:gd name="connsiteX2" fmla="*/ 4957725 w 4957725"/>
              <a:gd name="connsiteY2" fmla="*/ 3217025 h 3217025"/>
              <a:gd name="connsiteX3" fmla="*/ 0 w 4957725"/>
              <a:gd name="connsiteY3" fmla="*/ 3183773 h 3217025"/>
              <a:gd name="connsiteX4" fmla="*/ 1803861 w 4957725"/>
              <a:gd name="connsiteY4" fmla="*/ 0 h 3217025"/>
              <a:gd name="connsiteX0" fmla="*/ 1803861 w 4957725"/>
              <a:gd name="connsiteY0" fmla="*/ 0 h 3217025"/>
              <a:gd name="connsiteX1" fmla="*/ 4369206 w 4957725"/>
              <a:gd name="connsiteY1" fmla="*/ 2809702 h 3217025"/>
              <a:gd name="connsiteX2" fmla="*/ 4957725 w 4957725"/>
              <a:gd name="connsiteY2" fmla="*/ 3217025 h 3217025"/>
              <a:gd name="connsiteX3" fmla="*/ 0 w 4957725"/>
              <a:gd name="connsiteY3" fmla="*/ 3183773 h 3217025"/>
              <a:gd name="connsiteX4" fmla="*/ 1803861 w 4957725"/>
              <a:gd name="connsiteY4" fmla="*/ 0 h 3217025"/>
              <a:gd name="connsiteX0" fmla="*/ 1390233 w 4957725"/>
              <a:gd name="connsiteY0" fmla="*/ 8313 h 407323"/>
              <a:gd name="connsiteX1" fmla="*/ 4369206 w 4957725"/>
              <a:gd name="connsiteY1" fmla="*/ 0 h 407323"/>
              <a:gd name="connsiteX2" fmla="*/ 4957725 w 4957725"/>
              <a:gd name="connsiteY2" fmla="*/ 407323 h 407323"/>
              <a:gd name="connsiteX3" fmla="*/ 0 w 4957725"/>
              <a:gd name="connsiteY3" fmla="*/ 374071 h 407323"/>
              <a:gd name="connsiteX4" fmla="*/ 1390233 w 4957725"/>
              <a:gd name="connsiteY4" fmla="*/ 8313 h 407323"/>
              <a:gd name="connsiteX0" fmla="*/ 1528103 w 4957725"/>
              <a:gd name="connsiteY0" fmla="*/ 0 h 407323"/>
              <a:gd name="connsiteX1" fmla="*/ 4369206 w 4957725"/>
              <a:gd name="connsiteY1" fmla="*/ 0 h 407323"/>
              <a:gd name="connsiteX2" fmla="*/ 4957725 w 4957725"/>
              <a:gd name="connsiteY2" fmla="*/ 407323 h 407323"/>
              <a:gd name="connsiteX3" fmla="*/ 0 w 4957725"/>
              <a:gd name="connsiteY3" fmla="*/ 374071 h 407323"/>
              <a:gd name="connsiteX4" fmla="*/ 1528103 w 4957725"/>
              <a:gd name="connsiteY4" fmla="*/ 0 h 407323"/>
              <a:gd name="connsiteX0" fmla="*/ 1528103 w 4957725"/>
              <a:gd name="connsiteY0" fmla="*/ 0 h 407323"/>
              <a:gd name="connsiteX1" fmla="*/ 3473027 w 4957725"/>
              <a:gd name="connsiteY1" fmla="*/ 0 h 407323"/>
              <a:gd name="connsiteX2" fmla="*/ 4957725 w 4957725"/>
              <a:gd name="connsiteY2" fmla="*/ 407323 h 407323"/>
              <a:gd name="connsiteX3" fmla="*/ 0 w 4957725"/>
              <a:gd name="connsiteY3" fmla="*/ 374071 h 407323"/>
              <a:gd name="connsiteX4" fmla="*/ 1528103 w 4957725"/>
              <a:gd name="connsiteY4" fmla="*/ 0 h 407323"/>
              <a:gd name="connsiteX0" fmla="*/ 1528103 w 6132705"/>
              <a:gd name="connsiteY0" fmla="*/ 0 h 389463"/>
              <a:gd name="connsiteX1" fmla="*/ 3473027 w 6132705"/>
              <a:gd name="connsiteY1" fmla="*/ 0 h 389463"/>
              <a:gd name="connsiteX2" fmla="*/ 6132705 w 6132705"/>
              <a:gd name="connsiteY2" fmla="*/ 389463 h 389463"/>
              <a:gd name="connsiteX3" fmla="*/ 0 w 6132705"/>
              <a:gd name="connsiteY3" fmla="*/ 374071 h 389463"/>
              <a:gd name="connsiteX4" fmla="*/ 1528103 w 6132705"/>
              <a:gd name="connsiteY4" fmla="*/ 0 h 389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705" h="389463">
                <a:moveTo>
                  <a:pt x="1528103" y="0"/>
                </a:moveTo>
                <a:lnTo>
                  <a:pt x="3473027" y="0"/>
                </a:lnTo>
                <a:lnTo>
                  <a:pt x="6132705" y="389463"/>
                </a:lnTo>
                <a:lnTo>
                  <a:pt x="0" y="374071"/>
                </a:lnTo>
                <a:lnTo>
                  <a:pt x="1528103" y="0"/>
                </a:lnTo>
                <a:close/>
              </a:path>
            </a:pathLst>
          </a:cu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endParaRPr lang="en-GB"/>
          </a:p>
        </p:txBody>
      </p:sp>
      <p:sp>
        <p:nvSpPr>
          <p:cNvPr id="20" name="Rectangle 4">
            <a:extLst>
              <a:ext uri="{FF2B5EF4-FFF2-40B4-BE49-F238E27FC236}">
                <a16:creationId xmlns:a16="http://schemas.microsoft.com/office/drawing/2014/main" id="{218E5906-8376-DB0E-C0F9-ECA0E0C0A847}"/>
              </a:ext>
            </a:extLst>
          </p:cNvPr>
          <p:cNvSpPr/>
          <p:nvPr/>
        </p:nvSpPr>
        <p:spPr>
          <a:xfrm>
            <a:off x="7539737" y="3114602"/>
            <a:ext cx="914580" cy="380326"/>
          </a:xfrm>
          <a:custGeom>
            <a:avLst/>
            <a:gdLst>
              <a:gd name="connsiteX0" fmla="*/ 0 w 1898640"/>
              <a:gd name="connsiteY0" fmla="*/ 0 h 565265"/>
              <a:gd name="connsiteX1" fmla="*/ 1898640 w 1898640"/>
              <a:gd name="connsiteY1" fmla="*/ 0 h 565265"/>
              <a:gd name="connsiteX2" fmla="*/ 1898640 w 1898640"/>
              <a:gd name="connsiteY2" fmla="*/ 565265 h 565265"/>
              <a:gd name="connsiteX3" fmla="*/ 0 w 1898640"/>
              <a:gd name="connsiteY3" fmla="*/ 565265 h 565265"/>
              <a:gd name="connsiteX4" fmla="*/ 0 w 1898640"/>
              <a:gd name="connsiteY4" fmla="*/ 0 h 565265"/>
              <a:gd name="connsiteX0" fmla="*/ 1795549 w 1898640"/>
              <a:gd name="connsiteY0" fmla="*/ 0 h 1205345"/>
              <a:gd name="connsiteX1" fmla="*/ 1898640 w 1898640"/>
              <a:gd name="connsiteY1" fmla="*/ 640080 h 1205345"/>
              <a:gd name="connsiteX2" fmla="*/ 1898640 w 1898640"/>
              <a:gd name="connsiteY2" fmla="*/ 1205345 h 1205345"/>
              <a:gd name="connsiteX3" fmla="*/ 0 w 1898640"/>
              <a:gd name="connsiteY3" fmla="*/ 1205345 h 1205345"/>
              <a:gd name="connsiteX4" fmla="*/ 1795549 w 1898640"/>
              <a:gd name="connsiteY4" fmla="*/ 0 h 1205345"/>
              <a:gd name="connsiteX0" fmla="*/ 1795549 w 2671723"/>
              <a:gd name="connsiteY0" fmla="*/ 0 h 1205345"/>
              <a:gd name="connsiteX1" fmla="*/ 2671723 w 2671723"/>
              <a:gd name="connsiteY1" fmla="*/ 58189 h 1205345"/>
              <a:gd name="connsiteX2" fmla="*/ 1898640 w 2671723"/>
              <a:gd name="connsiteY2" fmla="*/ 1205345 h 1205345"/>
              <a:gd name="connsiteX3" fmla="*/ 0 w 2671723"/>
              <a:gd name="connsiteY3" fmla="*/ 1205345 h 1205345"/>
              <a:gd name="connsiteX4" fmla="*/ 1795549 w 2671723"/>
              <a:gd name="connsiteY4" fmla="*/ 0 h 1205345"/>
              <a:gd name="connsiteX0" fmla="*/ 1795549 w 2671723"/>
              <a:gd name="connsiteY0" fmla="*/ 0 h 3183774"/>
              <a:gd name="connsiteX1" fmla="*/ 2671723 w 2671723"/>
              <a:gd name="connsiteY1" fmla="*/ 58189 h 3183774"/>
              <a:gd name="connsiteX2" fmla="*/ 892800 w 2671723"/>
              <a:gd name="connsiteY2" fmla="*/ 3183774 h 3183774"/>
              <a:gd name="connsiteX3" fmla="*/ 0 w 2671723"/>
              <a:gd name="connsiteY3" fmla="*/ 1205345 h 3183774"/>
              <a:gd name="connsiteX4" fmla="*/ 1795549 w 2671723"/>
              <a:gd name="connsiteY4" fmla="*/ 0 h 3183774"/>
              <a:gd name="connsiteX0" fmla="*/ 6159731 w 7035905"/>
              <a:gd name="connsiteY0" fmla="*/ 0 h 3192087"/>
              <a:gd name="connsiteX1" fmla="*/ 7035905 w 7035905"/>
              <a:gd name="connsiteY1" fmla="*/ 58189 h 3192087"/>
              <a:gd name="connsiteX2" fmla="*/ 5256982 w 7035905"/>
              <a:gd name="connsiteY2" fmla="*/ 3183774 h 3192087"/>
              <a:gd name="connsiteX3" fmla="*/ 0 w 7035905"/>
              <a:gd name="connsiteY3" fmla="*/ 3192087 h 3192087"/>
              <a:gd name="connsiteX4" fmla="*/ 6159731 w 7035905"/>
              <a:gd name="connsiteY4" fmla="*/ 0 h 3192087"/>
              <a:gd name="connsiteX0" fmla="*/ 6159731 w 7210472"/>
              <a:gd name="connsiteY0" fmla="*/ 133004 h 3325091"/>
              <a:gd name="connsiteX1" fmla="*/ 7210472 w 7210472"/>
              <a:gd name="connsiteY1" fmla="*/ 0 h 3325091"/>
              <a:gd name="connsiteX2" fmla="*/ 5256982 w 7210472"/>
              <a:gd name="connsiteY2" fmla="*/ 3316778 h 3325091"/>
              <a:gd name="connsiteX3" fmla="*/ 0 w 7210472"/>
              <a:gd name="connsiteY3" fmla="*/ 3325091 h 3325091"/>
              <a:gd name="connsiteX4" fmla="*/ 6159731 w 7210472"/>
              <a:gd name="connsiteY4" fmla="*/ 133004 h 3325091"/>
              <a:gd name="connsiteX0" fmla="*/ 6475614 w 7210472"/>
              <a:gd name="connsiteY0" fmla="*/ 0 h 3350029"/>
              <a:gd name="connsiteX1" fmla="*/ 7210472 w 7210472"/>
              <a:gd name="connsiteY1" fmla="*/ 24938 h 3350029"/>
              <a:gd name="connsiteX2" fmla="*/ 5256982 w 7210472"/>
              <a:gd name="connsiteY2" fmla="*/ 3341716 h 3350029"/>
              <a:gd name="connsiteX3" fmla="*/ 0 w 7210472"/>
              <a:gd name="connsiteY3" fmla="*/ 3350029 h 3350029"/>
              <a:gd name="connsiteX4" fmla="*/ 6475614 w 7210472"/>
              <a:gd name="connsiteY4" fmla="*/ 0 h 3350029"/>
              <a:gd name="connsiteX0" fmla="*/ 6475614 w 7210472"/>
              <a:gd name="connsiteY0" fmla="*/ 0 h 3350029"/>
              <a:gd name="connsiteX1" fmla="*/ 7210472 w 7210472"/>
              <a:gd name="connsiteY1" fmla="*/ 24938 h 3350029"/>
              <a:gd name="connsiteX2" fmla="*/ 5256982 w 7210472"/>
              <a:gd name="connsiteY2" fmla="*/ 3341716 h 3350029"/>
              <a:gd name="connsiteX3" fmla="*/ 0 w 7210472"/>
              <a:gd name="connsiteY3" fmla="*/ 3350029 h 3350029"/>
              <a:gd name="connsiteX4" fmla="*/ 2205949 w 7210472"/>
              <a:gd name="connsiteY4" fmla="*/ 2196359 h 3350029"/>
              <a:gd name="connsiteX5" fmla="*/ 6475614 w 7210472"/>
              <a:gd name="connsiteY5" fmla="*/ 0 h 3350029"/>
              <a:gd name="connsiteX0" fmla="*/ 4269665 w 5004523"/>
              <a:gd name="connsiteY0" fmla="*/ 0 h 3341716"/>
              <a:gd name="connsiteX1" fmla="*/ 5004523 w 5004523"/>
              <a:gd name="connsiteY1" fmla="*/ 24938 h 3341716"/>
              <a:gd name="connsiteX2" fmla="*/ 3051033 w 5004523"/>
              <a:gd name="connsiteY2" fmla="*/ 3341716 h 3341716"/>
              <a:gd name="connsiteX3" fmla="*/ 171491 w 5004523"/>
              <a:gd name="connsiteY3" fmla="*/ 3067396 h 3341716"/>
              <a:gd name="connsiteX4" fmla="*/ 0 w 5004523"/>
              <a:gd name="connsiteY4" fmla="*/ 2196359 h 3341716"/>
              <a:gd name="connsiteX5" fmla="*/ 4269665 w 5004523"/>
              <a:gd name="connsiteY5" fmla="*/ 0 h 3341716"/>
              <a:gd name="connsiteX0" fmla="*/ 4269665 w 5004523"/>
              <a:gd name="connsiteY0" fmla="*/ 0 h 3341716"/>
              <a:gd name="connsiteX1" fmla="*/ 5004523 w 5004523"/>
              <a:gd name="connsiteY1" fmla="*/ 24938 h 3341716"/>
              <a:gd name="connsiteX2" fmla="*/ 3051033 w 5004523"/>
              <a:gd name="connsiteY2" fmla="*/ 3341716 h 3341716"/>
              <a:gd name="connsiteX3" fmla="*/ 5236 w 5004523"/>
              <a:gd name="connsiteY3" fmla="*/ 3241963 h 3341716"/>
              <a:gd name="connsiteX4" fmla="*/ 0 w 5004523"/>
              <a:gd name="connsiteY4" fmla="*/ 2196359 h 3341716"/>
              <a:gd name="connsiteX5" fmla="*/ 4269665 w 5004523"/>
              <a:gd name="connsiteY5" fmla="*/ 0 h 3341716"/>
              <a:gd name="connsiteX0" fmla="*/ 4269665 w 5004523"/>
              <a:gd name="connsiteY0" fmla="*/ 0 h 3241964"/>
              <a:gd name="connsiteX1" fmla="*/ 5004523 w 5004523"/>
              <a:gd name="connsiteY1" fmla="*/ 24938 h 3241964"/>
              <a:gd name="connsiteX2" fmla="*/ 3084284 w 5004523"/>
              <a:gd name="connsiteY2" fmla="*/ 3241964 h 3241964"/>
              <a:gd name="connsiteX3" fmla="*/ 5236 w 5004523"/>
              <a:gd name="connsiteY3" fmla="*/ 3241963 h 3241964"/>
              <a:gd name="connsiteX4" fmla="*/ 0 w 5004523"/>
              <a:gd name="connsiteY4" fmla="*/ 2196359 h 3241964"/>
              <a:gd name="connsiteX5" fmla="*/ 4269665 w 5004523"/>
              <a:gd name="connsiteY5" fmla="*/ 0 h 3241964"/>
              <a:gd name="connsiteX0" fmla="*/ 71737 w 5004523"/>
              <a:gd name="connsiteY0" fmla="*/ 0 h 3217026"/>
              <a:gd name="connsiteX1" fmla="*/ 5004523 w 5004523"/>
              <a:gd name="connsiteY1" fmla="*/ 0 h 3217026"/>
              <a:gd name="connsiteX2" fmla="*/ 3084284 w 5004523"/>
              <a:gd name="connsiteY2" fmla="*/ 3217026 h 3217026"/>
              <a:gd name="connsiteX3" fmla="*/ 5236 w 5004523"/>
              <a:gd name="connsiteY3" fmla="*/ 3217025 h 3217026"/>
              <a:gd name="connsiteX4" fmla="*/ 0 w 5004523"/>
              <a:gd name="connsiteY4" fmla="*/ 2171421 h 3217026"/>
              <a:gd name="connsiteX5" fmla="*/ 71737 w 5004523"/>
              <a:gd name="connsiteY5" fmla="*/ 0 h 3217026"/>
              <a:gd name="connsiteX0" fmla="*/ 71737 w 3084284"/>
              <a:gd name="connsiteY0" fmla="*/ 0 h 3217026"/>
              <a:gd name="connsiteX1" fmla="*/ 765032 w 3084284"/>
              <a:gd name="connsiteY1" fmla="*/ 33251 h 3217026"/>
              <a:gd name="connsiteX2" fmla="*/ 3084284 w 3084284"/>
              <a:gd name="connsiteY2" fmla="*/ 3217026 h 3217026"/>
              <a:gd name="connsiteX3" fmla="*/ 5236 w 3084284"/>
              <a:gd name="connsiteY3" fmla="*/ 3217025 h 3217026"/>
              <a:gd name="connsiteX4" fmla="*/ 0 w 3084284"/>
              <a:gd name="connsiteY4" fmla="*/ 2171421 h 3217026"/>
              <a:gd name="connsiteX5" fmla="*/ 71737 w 3084284"/>
              <a:gd name="connsiteY5" fmla="*/ 0 h 3217026"/>
              <a:gd name="connsiteX0" fmla="*/ 71737 w 3283790"/>
              <a:gd name="connsiteY0" fmla="*/ 0 h 3241964"/>
              <a:gd name="connsiteX1" fmla="*/ 765032 w 3283790"/>
              <a:gd name="connsiteY1" fmla="*/ 33251 h 3241964"/>
              <a:gd name="connsiteX2" fmla="*/ 3283790 w 3283790"/>
              <a:gd name="connsiteY2" fmla="*/ 3241964 h 3241964"/>
              <a:gd name="connsiteX3" fmla="*/ 5236 w 3283790"/>
              <a:gd name="connsiteY3" fmla="*/ 3217025 h 3241964"/>
              <a:gd name="connsiteX4" fmla="*/ 0 w 3283790"/>
              <a:gd name="connsiteY4" fmla="*/ 2171421 h 3241964"/>
              <a:gd name="connsiteX5" fmla="*/ 71737 w 3283790"/>
              <a:gd name="connsiteY5" fmla="*/ 0 h 3241964"/>
              <a:gd name="connsiteX0" fmla="*/ 1745673 w 4957726"/>
              <a:gd name="connsiteY0" fmla="*/ 0 h 3241964"/>
              <a:gd name="connsiteX1" fmla="*/ 2438968 w 4957726"/>
              <a:gd name="connsiteY1" fmla="*/ 33251 h 3241964"/>
              <a:gd name="connsiteX2" fmla="*/ 4957726 w 4957726"/>
              <a:gd name="connsiteY2" fmla="*/ 3241964 h 3241964"/>
              <a:gd name="connsiteX3" fmla="*/ 1 w 4957726"/>
              <a:gd name="connsiteY3" fmla="*/ 3208712 h 3241964"/>
              <a:gd name="connsiteX4" fmla="*/ 1673936 w 4957726"/>
              <a:gd name="connsiteY4" fmla="*/ 2171421 h 3241964"/>
              <a:gd name="connsiteX5" fmla="*/ 1745673 w 4957726"/>
              <a:gd name="connsiteY5" fmla="*/ 0 h 3241964"/>
              <a:gd name="connsiteX0" fmla="*/ 1841053 w 5053106"/>
              <a:gd name="connsiteY0" fmla="*/ 0 h 3241964"/>
              <a:gd name="connsiteX1" fmla="*/ 2534348 w 5053106"/>
              <a:gd name="connsiteY1" fmla="*/ 33251 h 3241964"/>
              <a:gd name="connsiteX2" fmla="*/ 5053106 w 5053106"/>
              <a:gd name="connsiteY2" fmla="*/ 3241964 h 3241964"/>
              <a:gd name="connsiteX3" fmla="*/ 95381 w 5053106"/>
              <a:gd name="connsiteY3" fmla="*/ 3208712 h 3241964"/>
              <a:gd name="connsiteX4" fmla="*/ 1841053 w 5053106"/>
              <a:gd name="connsiteY4" fmla="*/ 0 h 3241964"/>
              <a:gd name="connsiteX0" fmla="*/ 1745672 w 4957725"/>
              <a:gd name="connsiteY0" fmla="*/ 0 h 3241964"/>
              <a:gd name="connsiteX1" fmla="*/ 2438967 w 4957725"/>
              <a:gd name="connsiteY1" fmla="*/ 33251 h 3241964"/>
              <a:gd name="connsiteX2" fmla="*/ 4957725 w 4957725"/>
              <a:gd name="connsiteY2" fmla="*/ 3241964 h 3241964"/>
              <a:gd name="connsiteX3" fmla="*/ 0 w 4957725"/>
              <a:gd name="connsiteY3" fmla="*/ 3208712 h 3241964"/>
              <a:gd name="connsiteX4" fmla="*/ 1745672 w 4957725"/>
              <a:gd name="connsiteY4" fmla="*/ 0 h 3241964"/>
              <a:gd name="connsiteX0" fmla="*/ 1803861 w 4957725"/>
              <a:gd name="connsiteY0" fmla="*/ 0 h 3217025"/>
              <a:gd name="connsiteX1" fmla="*/ 2438967 w 4957725"/>
              <a:gd name="connsiteY1" fmla="*/ 8312 h 3217025"/>
              <a:gd name="connsiteX2" fmla="*/ 4957725 w 4957725"/>
              <a:gd name="connsiteY2" fmla="*/ 3217025 h 3217025"/>
              <a:gd name="connsiteX3" fmla="*/ 0 w 4957725"/>
              <a:gd name="connsiteY3" fmla="*/ 3183773 h 3217025"/>
              <a:gd name="connsiteX4" fmla="*/ 1803861 w 4957725"/>
              <a:gd name="connsiteY4" fmla="*/ 0 h 3217025"/>
              <a:gd name="connsiteX0" fmla="*/ 1803861 w 4957725"/>
              <a:gd name="connsiteY0" fmla="*/ 0 h 3217025"/>
              <a:gd name="connsiteX1" fmla="*/ 4369206 w 4957725"/>
              <a:gd name="connsiteY1" fmla="*/ 2809702 h 3217025"/>
              <a:gd name="connsiteX2" fmla="*/ 4957725 w 4957725"/>
              <a:gd name="connsiteY2" fmla="*/ 3217025 h 3217025"/>
              <a:gd name="connsiteX3" fmla="*/ 0 w 4957725"/>
              <a:gd name="connsiteY3" fmla="*/ 3183773 h 3217025"/>
              <a:gd name="connsiteX4" fmla="*/ 1803861 w 4957725"/>
              <a:gd name="connsiteY4" fmla="*/ 0 h 3217025"/>
              <a:gd name="connsiteX0" fmla="*/ 1390233 w 4957725"/>
              <a:gd name="connsiteY0" fmla="*/ 8313 h 407323"/>
              <a:gd name="connsiteX1" fmla="*/ 4369206 w 4957725"/>
              <a:gd name="connsiteY1" fmla="*/ 0 h 407323"/>
              <a:gd name="connsiteX2" fmla="*/ 4957725 w 4957725"/>
              <a:gd name="connsiteY2" fmla="*/ 407323 h 407323"/>
              <a:gd name="connsiteX3" fmla="*/ 0 w 4957725"/>
              <a:gd name="connsiteY3" fmla="*/ 374071 h 407323"/>
              <a:gd name="connsiteX4" fmla="*/ 1390233 w 4957725"/>
              <a:gd name="connsiteY4" fmla="*/ 8313 h 407323"/>
              <a:gd name="connsiteX0" fmla="*/ 1528103 w 4957725"/>
              <a:gd name="connsiteY0" fmla="*/ 0 h 407323"/>
              <a:gd name="connsiteX1" fmla="*/ 4369206 w 4957725"/>
              <a:gd name="connsiteY1" fmla="*/ 0 h 407323"/>
              <a:gd name="connsiteX2" fmla="*/ 4957725 w 4957725"/>
              <a:gd name="connsiteY2" fmla="*/ 407323 h 407323"/>
              <a:gd name="connsiteX3" fmla="*/ 0 w 4957725"/>
              <a:gd name="connsiteY3" fmla="*/ 374071 h 407323"/>
              <a:gd name="connsiteX4" fmla="*/ 1528103 w 4957725"/>
              <a:gd name="connsiteY4" fmla="*/ 0 h 407323"/>
              <a:gd name="connsiteX0" fmla="*/ 1528103 w 4957725"/>
              <a:gd name="connsiteY0" fmla="*/ 0 h 407323"/>
              <a:gd name="connsiteX1" fmla="*/ 3473027 w 4957725"/>
              <a:gd name="connsiteY1" fmla="*/ 0 h 407323"/>
              <a:gd name="connsiteX2" fmla="*/ 4957725 w 4957725"/>
              <a:gd name="connsiteY2" fmla="*/ 407323 h 407323"/>
              <a:gd name="connsiteX3" fmla="*/ 0 w 4957725"/>
              <a:gd name="connsiteY3" fmla="*/ 374071 h 407323"/>
              <a:gd name="connsiteX4" fmla="*/ 1528103 w 4957725"/>
              <a:gd name="connsiteY4" fmla="*/ 0 h 407323"/>
              <a:gd name="connsiteX0" fmla="*/ 1528103 w 6316572"/>
              <a:gd name="connsiteY0" fmla="*/ 0 h 407323"/>
              <a:gd name="connsiteX1" fmla="*/ 6316572 w 6316572"/>
              <a:gd name="connsiteY1" fmla="*/ 24938 h 407323"/>
              <a:gd name="connsiteX2" fmla="*/ 4957725 w 6316572"/>
              <a:gd name="connsiteY2" fmla="*/ 407323 h 407323"/>
              <a:gd name="connsiteX3" fmla="*/ 0 w 6316572"/>
              <a:gd name="connsiteY3" fmla="*/ 374071 h 407323"/>
              <a:gd name="connsiteX4" fmla="*/ 1528103 w 6316572"/>
              <a:gd name="connsiteY4" fmla="*/ 0 h 407323"/>
              <a:gd name="connsiteX0" fmla="*/ 4232935 w 6316572"/>
              <a:gd name="connsiteY0" fmla="*/ 33251 h 382385"/>
              <a:gd name="connsiteX1" fmla="*/ 6316572 w 6316572"/>
              <a:gd name="connsiteY1" fmla="*/ 0 h 382385"/>
              <a:gd name="connsiteX2" fmla="*/ 4957725 w 6316572"/>
              <a:gd name="connsiteY2" fmla="*/ 382385 h 382385"/>
              <a:gd name="connsiteX3" fmla="*/ 0 w 6316572"/>
              <a:gd name="connsiteY3" fmla="*/ 349133 h 382385"/>
              <a:gd name="connsiteX4" fmla="*/ 4232935 w 6316572"/>
              <a:gd name="connsiteY4" fmla="*/ 33251 h 382385"/>
              <a:gd name="connsiteX0" fmla="*/ 4232935 w 6619997"/>
              <a:gd name="connsiteY0" fmla="*/ 48837 h 397971"/>
              <a:gd name="connsiteX1" fmla="*/ 6619997 w 6619997"/>
              <a:gd name="connsiteY1" fmla="*/ 0 h 397971"/>
              <a:gd name="connsiteX2" fmla="*/ 4957725 w 6619997"/>
              <a:gd name="connsiteY2" fmla="*/ 397971 h 397971"/>
              <a:gd name="connsiteX3" fmla="*/ 0 w 6619997"/>
              <a:gd name="connsiteY3" fmla="*/ 364719 h 397971"/>
              <a:gd name="connsiteX4" fmla="*/ 4232935 w 6619997"/>
              <a:gd name="connsiteY4" fmla="*/ 48837 h 397971"/>
              <a:gd name="connsiteX0" fmla="*/ 4753091 w 6619997"/>
              <a:gd name="connsiteY0" fmla="*/ 7273 h 397971"/>
              <a:gd name="connsiteX1" fmla="*/ 6619997 w 6619997"/>
              <a:gd name="connsiteY1" fmla="*/ 0 h 397971"/>
              <a:gd name="connsiteX2" fmla="*/ 4957725 w 6619997"/>
              <a:gd name="connsiteY2" fmla="*/ 397971 h 397971"/>
              <a:gd name="connsiteX3" fmla="*/ 0 w 6619997"/>
              <a:gd name="connsiteY3" fmla="*/ 364719 h 397971"/>
              <a:gd name="connsiteX4" fmla="*/ 4753091 w 6619997"/>
              <a:gd name="connsiteY4" fmla="*/ 7273 h 397971"/>
              <a:gd name="connsiteX0" fmla="*/ 4753091 w 6706691"/>
              <a:gd name="connsiteY0" fmla="*/ 0 h 390698"/>
              <a:gd name="connsiteX1" fmla="*/ 6706691 w 6706691"/>
              <a:gd name="connsiteY1" fmla="*/ 18705 h 390698"/>
              <a:gd name="connsiteX2" fmla="*/ 4957725 w 6706691"/>
              <a:gd name="connsiteY2" fmla="*/ 390698 h 390698"/>
              <a:gd name="connsiteX3" fmla="*/ 0 w 6706691"/>
              <a:gd name="connsiteY3" fmla="*/ 357446 h 390698"/>
              <a:gd name="connsiteX4" fmla="*/ 4753091 w 6706691"/>
              <a:gd name="connsiteY4" fmla="*/ 0 h 390698"/>
              <a:gd name="connsiteX0" fmla="*/ 5726583 w 7680183"/>
              <a:gd name="connsiteY0" fmla="*/ 0 h 390698"/>
              <a:gd name="connsiteX1" fmla="*/ 7680183 w 7680183"/>
              <a:gd name="connsiteY1" fmla="*/ 18705 h 390698"/>
              <a:gd name="connsiteX2" fmla="*/ 5931217 w 7680183"/>
              <a:gd name="connsiteY2" fmla="*/ 390698 h 390698"/>
              <a:gd name="connsiteX3" fmla="*/ 0 w 7680183"/>
              <a:gd name="connsiteY3" fmla="*/ 362208 h 390698"/>
              <a:gd name="connsiteX4" fmla="*/ 5726583 w 7680183"/>
              <a:gd name="connsiteY4" fmla="*/ 0 h 390698"/>
              <a:gd name="connsiteX0" fmla="*/ 5726583 w 7620579"/>
              <a:gd name="connsiteY0" fmla="*/ 1536 h 392234"/>
              <a:gd name="connsiteX1" fmla="*/ 7620579 w 7620579"/>
              <a:gd name="connsiteY1" fmla="*/ 0 h 392234"/>
              <a:gd name="connsiteX2" fmla="*/ 5931217 w 7620579"/>
              <a:gd name="connsiteY2" fmla="*/ 392234 h 392234"/>
              <a:gd name="connsiteX3" fmla="*/ 0 w 7620579"/>
              <a:gd name="connsiteY3" fmla="*/ 363744 h 392234"/>
              <a:gd name="connsiteX4" fmla="*/ 5726583 w 7620579"/>
              <a:gd name="connsiteY4" fmla="*/ 1536 h 392234"/>
              <a:gd name="connsiteX0" fmla="*/ 5726583 w 7630516"/>
              <a:gd name="connsiteY0" fmla="*/ 0 h 390698"/>
              <a:gd name="connsiteX1" fmla="*/ 7630516 w 7630516"/>
              <a:gd name="connsiteY1" fmla="*/ 845 h 390698"/>
              <a:gd name="connsiteX2" fmla="*/ 5931217 w 7630516"/>
              <a:gd name="connsiteY2" fmla="*/ 390698 h 390698"/>
              <a:gd name="connsiteX3" fmla="*/ 0 w 7630516"/>
              <a:gd name="connsiteY3" fmla="*/ 362208 h 390698"/>
              <a:gd name="connsiteX4" fmla="*/ 5726583 w 7630516"/>
              <a:gd name="connsiteY4" fmla="*/ 0 h 390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516" h="390698">
                <a:moveTo>
                  <a:pt x="5726583" y="0"/>
                </a:moveTo>
                <a:lnTo>
                  <a:pt x="7630516" y="845"/>
                </a:lnTo>
                <a:lnTo>
                  <a:pt x="5931217" y="390698"/>
                </a:lnTo>
                <a:lnTo>
                  <a:pt x="0" y="362208"/>
                </a:lnTo>
                <a:lnTo>
                  <a:pt x="5726583" y="0"/>
                </a:lnTo>
                <a:close/>
              </a:path>
            </a:pathLst>
          </a:cu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endParaRPr lang="en-GB"/>
          </a:p>
        </p:txBody>
      </p:sp>
      <p:pic>
        <p:nvPicPr>
          <p:cNvPr id="22" name="Picture 21">
            <a:extLst>
              <a:ext uri="{FF2B5EF4-FFF2-40B4-BE49-F238E27FC236}">
                <a16:creationId xmlns:a16="http://schemas.microsoft.com/office/drawing/2014/main" id="{BE571755-B9BE-5884-635E-6FB6F7D0E491}"/>
              </a:ext>
            </a:extLst>
          </p:cNvPr>
          <p:cNvPicPr>
            <a:picLocks noChangeAspect="1"/>
          </p:cNvPicPr>
          <p:nvPr/>
        </p:nvPicPr>
        <p:blipFill>
          <a:blip r:embed="rId5"/>
          <a:stretch>
            <a:fillRect/>
          </a:stretch>
        </p:blipFill>
        <p:spPr>
          <a:xfrm>
            <a:off x="6449657" y="5122185"/>
            <a:ext cx="5391842" cy="1564120"/>
          </a:xfrm>
          <a:prstGeom prst="rect">
            <a:avLst/>
          </a:prstGeom>
        </p:spPr>
      </p:pic>
      <p:sp>
        <p:nvSpPr>
          <p:cNvPr id="23" name="Rectangle 22">
            <a:extLst>
              <a:ext uri="{FF2B5EF4-FFF2-40B4-BE49-F238E27FC236}">
                <a16:creationId xmlns:a16="http://schemas.microsoft.com/office/drawing/2014/main" id="{0485DEFE-F42C-BCBE-CDA4-945B16843A84}"/>
              </a:ext>
            </a:extLst>
          </p:cNvPr>
          <p:cNvSpPr/>
          <p:nvPr/>
        </p:nvSpPr>
        <p:spPr>
          <a:xfrm>
            <a:off x="12189761" y="1333500"/>
            <a:ext cx="285728" cy="46857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24" name="Rectangle 23">
            <a:extLst>
              <a:ext uri="{FF2B5EF4-FFF2-40B4-BE49-F238E27FC236}">
                <a16:creationId xmlns:a16="http://schemas.microsoft.com/office/drawing/2014/main" id="{FD503AE7-D463-7580-077D-CD4D0610C2AE}"/>
              </a:ext>
            </a:extLst>
          </p:cNvPr>
          <p:cNvSpPr/>
          <p:nvPr/>
        </p:nvSpPr>
        <p:spPr>
          <a:xfrm>
            <a:off x="1324049" y="1818167"/>
            <a:ext cx="3631591" cy="102016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Example, recording actual .v. posted speed in a database table in order to detect errors in mapping data.</a:t>
            </a:r>
          </a:p>
        </p:txBody>
      </p:sp>
      <p:sp>
        <p:nvSpPr>
          <p:cNvPr id="2" name="Rectangle 14">
            <a:extLst>
              <a:ext uri="{FF2B5EF4-FFF2-40B4-BE49-F238E27FC236}">
                <a16:creationId xmlns:a16="http://schemas.microsoft.com/office/drawing/2014/main" id="{6674A97D-34BF-F124-7345-D2E422A261E4}"/>
              </a:ext>
            </a:extLst>
          </p:cNvPr>
          <p:cNvSpPr/>
          <p:nvPr/>
        </p:nvSpPr>
        <p:spPr>
          <a:xfrm>
            <a:off x="1324049" y="3304765"/>
            <a:ext cx="3631591" cy="1164472"/>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ja-JP" sz="1400" dirty="0" err="1">
                <a:solidFill>
                  <a:schemeClr val="bg1"/>
                </a:solidFill>
              </a:rPr>
              <a:t>例えば、マッピングデータのエラーを検出するために、データベースのテーブルに実際の</a:t>
            </a:r>
            <a:r>
              <a:rPr lang="en-US" altLang="ja-JP" sz="1400" dirty="0">
                <a:solidFill>
                  <a:schemeClr val="bg1"/>
                </a:solidFill>
              </a:rPr>
              <a:t> vs</a:t>
            </a:r>
            <a:r>
              <a:rPr lang="en-GB" altLang="ja-JP" sz="1400" dirty="0">
                <a:solidFill>
                  <a:schemeClr val="bg1"/>
                </a:solidFill>
              </a:rPr>
              <a:t>.</a:t>
            </a:r>
            <a:r>
              <a:rPr lang="en-GB" altLang="ja-JP" sz="1400" dirty="0" err="1">
                <a:solidFill>
                  <a:schemeClr val="bg1"/>
                </a:solidFill>
              </a:rPr>
              <a:t>公示速度を記録する</a:t>
            </a:r>
            <a:r>
              <a:rPr lang="en-GB" altLang="ja-JP" sz="1400" dirty="0">
                <a:solidFill>
                  <a:schemeClr val="bg1"/>
                </a:solidFill>
              </a:rPr>
              <a:t>。</a:t>
            </a:r>
          </a:p>
        </p:txBody>
      </p:sp>
    </p:spTree>
    <p:extLst>
      <p:ext uri="{BB962C8B-B14F-4D97-AF65-F5344CB8AC3E}">
        <p14:creationId xmlns:p14="http://schemas.microsoft.com/office/powerpoint/2010/main" val="3178625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B4331-0492-D5A7-9E44-99B8362BEFD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28BD86-95F3-3AB0-263D-E61F29028FF7}"/>
              </a:ext>
            </a:extLst>
          </p:cNvPr>
          <p:cNvSpPr>
            <a:spLocks noGrp="1"/>
          </p:cNvSpPr>
          <p:nvPr>
            <p:ph idx="1"/>
          </p:nvPr>
        </p:nvSpPr>
        <p:spPr>
          <a:xfrm>
            <a:off x="731838" y="1857374"/>
            <a:ext cx="5184775" cy="4154805"/>
          </a:xfrm>
        </p:spPr>
        <p:txBody>
          <a:bodyPr/>
          <a:lstStyle/>
          <a:p>
            <a:r>
              <a:rPr lang="en-GB"/>
              <a:t>Supply chain integrity is gaining focus, as it is significant attack path.</a:t>
            </a:r>
          </a:p>
          <a:p>
            <a:endParaRPr lang="en-GB"/>
          </a:p>
          <a:p>
            <a:r>
              <a:rPr lang="en-GB"/>
              <a:t>There is also a desire from OEMs to use components from many manufacturers, especially to comply with regional needs, or handle shortages.</a:t>
            </a:r>
          </a:p>
          <a:p>
            <a:endParaRPr lang="en-GB"/>
          </a:p>
          <a:p>
            <a:r>
              <a:rPr lang="en-GB"/>
              <a:t>During vehicle lifetime, software may be modified or updated, and configuration changed.</a:t>
            </a:r>
          </a:p>
          <a:p>
            <a:endParaRPr lang="en-GB"/>
          </a:p>
          <a:p>
            <a:r>
              <a:rPr lang="en-GB"/>
              <a:t>Attestation is a means to enable devices to securely report on their current status, and for third parties to rely on this data to make key decisions – for example whether to enable autonomous functionality.</a:t>
            </a:r>
          </a:p>
          <a:p>
            <a:endParaRPr lang="en-GB"/>
          </a:p>
        </p:txBody>
      </p:sp>
      <p:sp>
        <p:nvSpPr>
          <p:cNvPr id="4" name="Title 3">
            <a:extLst>
              <a:ext uri="{FF2B5EF4-FFF2-40B4-BE49-F238E27FC236}">
                <a16:creationId xmlns:a16="http://schemas.microsoft.com/office/drawing/2014/main" id="{F6FD6B1B-D558-8695-DEDC-21A285EB0CC8}"/>
              </a:ext>
            </a:extLst>
          </p:cNvPr>
          <p:cNvSpPr>
            <a:spLocks noGrp="1"/>
          </p:cNvSpPr>
          <p:nvPr>
            <p:ph type="title"/>
          </p:nvPr>
        </p:nvSpPr>
        <p:spPr/>
        <p:txBody>
          <a:bodyPr/>
          <a:lstStyle/>
          <a:p>
            <a:r>
              <a:rPr lang="en-GB"/>
              <a:t>Attestation &amp;</a:t>
            </a:r>
            <a:br>
              <a:rPr lang="en-GB"/>
            </a:br>
            <a:r>
              <a:rPr lang="en-GB"/>
              <a:t>Secure Supply Chain</a:t>
            </a:r>
          </a:p>
        </p:txBody>
      </p:sp>
      <p:sp>
        <p:nvSpPr>
          <p:cNvPr id="6" name="Content Placeholder 5">
            <a:extLst>
              <a:ext uri="{FF2B5EF4-FFF2-40B4-BE49-F238E27FC236}">
                <a16:creationId xmlns:a16="http://schemas.microsoft.com/office/drawing/2014/main" id="{E7016230-3E35-5DC3-43ED-4F051F6B8338}"/>
              </a:ext>
            </a:extLst>
          </p:cNvPr>
          <p:cNvSpPr>
            <a:spLocks noGrp="1"/>
          </p:cNvSpPr>
          <p:nvPr>
            <p:ph idx="10"/>
          </p:nvPr>
        </p:nvSpPr>
        <p:spPr/>
        <p:txBody>
          <a:bodyPr/>
          <a:lstStyle/>
          <a:p>
            <a:endParaRPr lang="en-GB"/>
          </a:p>
        </p:txBody>
      </p:sp>
      <p:sp>
        <p:nvSpPr>
          <p:cNvPr id="3" name="Rectangle 6">
            <a:extLst>
              <a:ext uri="{FF2B5EF4-FFF2-40B4-BE49-F238E27FC236}">
                <a16:creationId xmlns:a16="http://schemas.microsoft.com/office/drawing/2014/main" id="{7DEAE8AE-CBDA-EEB4-5534-58A99A55CBC0}"/>
              </a:ext>
            </a:extLst>
          </p:cNvPr>
          <p:cNvSpPr/>
          <p:nvPr/>
        </p:nvSpPr>
        <p:spPr>
          <a:xfrm>
            <a:off x="6275387" y="1541438"/>
            <a:ext cx="5242420" cy="4464685"/>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altLang="ja-JP" sz="1400" dirty="0" err="1"/>
              <a:t>サプライチェーンの完全性は</a:t>
            </a:r>
            <a:r>
              <a:rPr lang="en-GB" altLang="ja-JP" sz="1400" dirty="0"/>
              <a:t>、</a:t>
            </a:r>
            <a:r>
              <a:rPr lang="ja-JP" altLang="en-US" sz="1400" dirty="0"/>
              <a:t>クリティカル</a:t>
            </a:r>
            <a:r>
              <a:rPr lang="en-GB" altLang="ja-JP" sz="1400" dirty="0" err="1"/>
              <a:t>な攻撃経路であるため、注目を集めている</a:t>
            </a:r>
            <a:r>
              <a:rPr lang="en-GB" altLang="ja-JP" sz="1400" dirty="0"/>
              <a:t>。</a:t>
            </a:r>
          </a:p>
          <a:p>
            <a:pPr>
              <a:lnSpc>
                <a:spcPct val="150000"/>
              </a:lnSpc>
            </a:pPr>
            <a:endParaRPr lang="en-GB" altLang="ja-JP" sz="1400" dirty="0"/>
          </a:p>
          <a:p>
            <a:pPr>
              <a:lnSpc>
                <a:spcPct val="150000"/>
              </a:lnSpc>
            </a:pPr>
            <a:r>
              <a:rPr lang="en-GB" altLang="ja-JP" sz="1400" dirty="0"/>
              <a:t>また、特に地域的なニーズに対応するため、あるいは供給不足に対応するため、多くのメーカーの部品を使用したいというOEMの要望もある。</a:t>
            </a:r>
          </a:p>
          <a:p>
            <a:pPr>
              <a:lnSpc>
                <a:spcPct val="150000"/>
              </a:lnSpc>
            </a:pPr>
            <a:endParaRPr lang="en-GB" altLang="ja-JP" sz="1400" dirty="0"/>
          </a:p>
          <a:p>
            <a:pPr>
              <a:lnSpc>
                <a:spcPct val="150000"/>
              </a:lnSpc>
            </a:pPr>
            <a:r>
              <a:rPr lang="en-GB" altLang="ja-JP" sz="1400" dirty="0" err="1"/>
              <a:t>車両</a:t>
            </a:r>
            <a:r>
              <a:rPr lang="ja-JP" altLang="en-US" sz="1400" dirty="0"/>
              <a:t>のライフサイクルにおいて</a:t>
            </a:r>
            <a:r>
              <a:rPr lang="en-GB" altLang="ja-JP" sz="1400" dirty="0"/>
              <a:t>、</a:t>
            </a:r>
            <a:r>
              <a:rPr lang="en-GB" altLang="ja-JP" sz="1400" dirty="0" err="1"/>
              <a:t>ソフトウェア</a:t>
            </a:r>
            <a:r>
              <a:rPr lang="ja-JP" altLang="en-US" sz="1400" dirty="0"/>
              <a:t>の</a:t>
            </a:r>
            <a:r>
              <a:rPr lang="en-GB" altLang="ja-JP" sz="1400" dirty="0" err="1"/>
              <a:t>修正</a:t>
            </a:r>
            <a:r>
              <a:rPr lang="ja-JP" altLang="en-US" sz="1400" dirty="0"/>
              <a:t>や</a:t>
            </a:r>
            <a:r>
              <a:rPr lang="en-GB" altLang="ja-JP" sz="1400" dirty="0" err="1"/>
              <a:t>更新、構成変更</a:t>
            </a:r>
            <a:r>
              <a:rPr lang="ja-JP" altLang="en-US" sz="1400" dirty="0"/>
              <a:t>を行う</a:t>
            </a:r>
            <a:r>
              <a:rPr lang="en-GB" altLang="ja-JP" sz="1400" dirty="0" err="1"/>
              <a:t>可能性がある</a:t>
            </a:r>
            <a:r>
              <a:rPr lang="en-GB" altLang="ja-JP" sz="1400" dirty="0"/>
              <a:t>。</a:t>
            </a:r>
          </a:p>
          <a:p>
            <a:pPr>
              <a:lnSpc>
                <a:spcPct val="150000"/>
              </a:lnSpc>
            </a:pPr>
            <a:endParaRPr lang="en-GB" altLang="ja-JP" sz="1400" dirty="0"/>
          </a:p>
          <a:p>
            <a:pPr>
              <a:lnSpc>
                <a:spcPct val="150000"/>
              </a:lnSpc>
            </a:pPr>
            <a:r>
              <a:rPr lang="en-GB" altLang="ja-JP" sz="1400" dirty="0" err="1"/>
              <a:t>認証</a:t>
            </a:r>
            <a:r>
              <a:rPr lang="en-GB" altLang="ja-JP" sz="1400" dirty="0"/>
              <a:t>(</a:t>
            </a:r>
            <a:r>
              <a:rPr lang="ja-JP" altLang="en-US" sz="1400" dirty="0"/>
              <a:t>アテステーション</a:t>
            </a:r>
            <a:r>
              <a:rPr lang="en-US" altLang="ja-JP" sz="1400" dirty="0"/>
              <a:t>)</a:t>
            </a:r>
            <a:r>
              <a:rPr lang="en-GB" altLang="ja-JP" sz="1400" dirty="0"/>
              <a:t>は、デバイスが現在の状態を安全に報告できるようにするための手段であり、第三者が重要な意思決定（例えば、自律機能を有効にするかどうかなど）を行う際に、このデータを信頼</a:t>
            </a:r>
            <a:r>
              <a:rPr lang="ja-JP" altLang="en-US" sz="1400" dirty="0"/>
              <a:t>するに足ることを確認する</a:t>
            </a:r>
            <a:r>
              <a:rPr lang="en-GB" altLang="ja-JP" sz="1400" dirty="0" err="1"/>
              <a:t>手段である</a:t>
            </a:r>
            <a:r>
              <a:rPr lang="en-GB" altLang="ja-JP" sz="1400" dirty="0"/>
              <a:t>。</a:t>
            </a:r>
          </a:p>
        </p:txBody>
      </p:sp>
    </p:spTree>
    <p:extLst>
      <p:ext uri="{BB962C8B-B14F-4D97-AF65-F5344CB8AC3E}">
        <p14:creationId xmlns:p14="http://schemas.microsoft.com/office/powerpoint/2010/main" val="642642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7F651-813E-E848-6F50-014B9D951A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BF1DDE-9743-98FC-4803-C87AB4D12326}"/>
              </a:ext>
            </a:extLst>
          </p:cNvPr>
          <p:cNvSpPr>
            <a:spLocks noGrp="1"/>
          </p:cNvSpPr>
          <p:nvPr>
            <p:ph idx="10"/>
          </p:nvPr>
        </p:nvSpPr>
        <p:spPr>
          <a:xfrm>
            <a:off x="606108" y="2992316"/>
            <a:ext cx="4962525" cy="3230880"/>
          </a:xfrm>
        </p:spPr>
        <p:txBody>
          <a:bodyPr/>
          <a:lstStyle/>
          <a:p>
            <a:r>
              <a:rPr lang="en-GB"/>
              <a:t>GlobalPlatform TES committee has recently created an  Entity Attestation Protocol Specification which will be publicly available soon.</a:t>
            </a:r>
          </a:p>
          <a:p>
            <a:endParaRPr lang="en-GB"/>
          </a:p>
          <a:p>
            <a:r>
              <a:rPr lang="en-GB"/>
              <a:t>It is based on the IEFT EAT standard, which has just been formally published, but has been in used for a while.</a:t>
            </a:r>
          </a:p>
          <a:p>
            <a:endParaRPr lang="en-GB"/>
          </a:p>
          <a:p>
            <a:r>
              <a:rPr lang="en-GB"/>
              <a:t>Future work is turning to </a:t>
            </a:r>
            <a:r>
              <a:rPr lang="en-GB" err="1"/>
              <a:t>standarizing</a:t>
            </a:r>
            <a:r>
              <a:rPr lang="en-GB"/>
              <a:t> the processing of Attestation, for example the open source </a:t>
            </a:r>
            <a:r>
              <a:rPr lang="en-GB" b="0" i="0" err="1">
                <a:effectLst/>
                <a:latin typeface="Lato" panose="020F0502020204030204" pitchFamily="34" charset="0"/>
              </a:rPr>
              <a:t>Veraison</a:t>
            </a:r>
            <a:r>
              <a:rPr lang="en-GB"/>
              <a:t> project.</a:t>
            </a:r>
          </a:p>
        </p:txBody>
      </p:sp>
      <p:sp>
        <p:nvSpPr>
          <p:cNvPr id="4" name="Title 3">
            <a:extLst>
              <a:ext uri="{FF2B5EF4-FFF2-40B4-BE49-F238E27FC236}">
                <a16:creationId xmlns:a16="http://schemas.microsoft.com/office/drawing/2014/main" id="{303A48F6-9902-0104-B960-5AE65B060363}"/>
              </a:ext>
            </a:extLst>
          </p:cNvPr>
          <p:cNvSpPr>
            <a:spLocks noGrp="1"/>
          </p:cNvSpPr>
          <p:nvPr>
            <p:ph type="title"/>
          </p:nvPr>
        </p:nvSpPr>
        <p:spPr/>
        <p:txBody>
          <a:bodyPr/>
          <a:lstStyle/>
          <a:p>
            <a:r>
              <a:rPr lang="en-GB"/>
              <a:t>Attestation &amp;</a:t>
            </a:r>
            <a:br>
              <a:rPr lang="en-GB"/>
            </a:br>
            <a:r>
              <a:rPr lang="en-GB"/>
              <a:t>Secure Supply Chain</a:t>
            </a:r>
          </a:p>
        </p:txBody>
      </p:sp>
      <p:grpSp>
        <p:nvGrpSpPr>
          <p:cNvPr id="13" name="Group 12">
            <a:extLst>
              <a:ext uri="{FF2B5EF4-FFF2-40B4-BE49-F238E27FC236}">
                <a16:creationId xmlns:a16="http://schemas.microsoft.com/office/drawing/2014/main" id="{8B6CC39E-8835-0057-D680-CE523AA5C059}"/>
              </a:ext>
            </a:extLst>
          </p:cNvPr>
          <p:cNvGrpSpPr/>
          <p:nvPr/>
        </p:nvGrpSpPr>
        <p:grpSpPr>
          <a:xfrm>
            <a:off x="2625738" y="1547494"/>
            <a:ext cx="1174723" cy="1380839"/>
            <a:chOff x="17667703" y="2804571"/>
            <a:chExt cx="1174723" cy="1380839"/>
          </a:xfrm>
        </p:grpSpPr>
        <p:grpSp>
          <p:nvGrpSpPr>
            <p:cNvPr id="9" name="Group 8">
              <a:extLst>
                <a:ext uri="{FF2B5EF4-FFF2-40B4-BE49-F238E27FC236}">
                  <a16:creationId xmlns:a16="http://schemas.microsoft.com/office/drawing/2014/main" id="{C71DFD8A-B6A9-2323-3852-7DE1887E67D0}"/>
                </a:ext>
              </a:extLst>
            </p:cNvPr>
            <p:cNvGrpSpPr/>
            <p:nvPr/>
          </p:nvGrpSpPr>
          <p:grpSpPr>
            <a:xfrm>
              <a:off x="17667703" y="2804571"/>
              <a:ext cx="976311" cy="1380839"/>
              <a:chOff x="7865916" y="2444839"/>
              <a:chExt cx="1876641" cy="1971497"/>
            </a:xfrm>
          </p:grpSpPr>
          <p:sp>
            <p:nvSpPr>
              <p:cNvPr id="10" name="Rectangle 6">
                <a:extLst>
                  <a:ext uri="{FF2B5EF4-FFF2-40B4-BE49-F238E27FC236}">
                    <a16:creationId xmlns:a16="http://schemas.microsoft.com/office/drawing/2014/main" id="{1A485B48-F238-77CB-1219-58243FA8E963}"/>
                  </a:ext>
                </a:extLst>
              </p:cNvPr>
              <p:cNvSpPr/>
              <p:nvPr/>
            </p:nvSpPr>
            <p:spPr>
              <a:xfrm flipH="1">
                <a:off x="8792292" y="2444839"/>
                <a:ext cx="950265" cy="1971497"/>
              </a:xfrm>
              <a:custGeom>
                <a:avLst/>
                <a:gdLst>
                  <a:gd name="connsiteX0" fmla="*/ 0 w 1216742"/>
                  <a:gd name="connsiteY0" fmla="*/ 0 h 914400"/>
                  <a:gd name="connsiteX1" fmla="*/ 1216742 w 1216742"/>
                  <a:gd name="connsiteY1" fmla="*/ 0 h 914400"/>
                  <a:gd name="connsiteX2" fmla="*/ 1216742 w 1216742"/>
                  <a:gd name="connsiteY2" fmla="*/ 914400 h 914400"/>
                  <a:gd name="connsiteX3" fmla="*/ 0 w 1216742"/>
                  <a:gd name="connsiteY3" fmla="*/ 914400 h 914400"/>
                  <a:gd name="connsiteX4" fmla="*/ 0 w 1216742"/>
                  <a:gd name="connsiteY4" fmla="*/ 0 h 914400"/>
                  <a:gd name="connsiteX0" fmla="*/ 553064 w 1216742"/>
                  <a:gd name="connsiteY0" fmla="*/ 0 h 1386349"/>
                  <a:gd name="connsiteX1" fmla="*/ 1216742 w 1216742"/>
                  <a:gd name="connsiteY1" fmla="*/ 471949 h 1386349"/>
                  <a:gd name="connsiteX2" fmla="*/ 1216742 w 1216742"/>
                  <a:gd name="connsiteY2" fmla="*/ 1386349 h 1386349"/>
                  <a:gd name="connsiteX3" fmla="*/ 0 w 1216742"/>
                  <a:gd name="connsiteY3" fmla="*/ 1386349 h 1386349"/>
                  <a:gd name="connsiteX4" fmla="*/ 553064 w 1216742"/>
                  <a:gd name="connsiteY4" fmla="*/ 0 h 1386349"/>
                  <a:gd name="connsiteX0" fmla="*/ 553064 w 1467465"/>
                  <a:gd name="connsiteY0" fmla="*/ 125361 h 1511710"/>
                  <a:gd name="connsiteX1" fmla="*/ 1467465 w 1467465"/>
                  <a:gd name="connsiteY1" fmla="*/ 0 h 1511710"/>
                  <a:gd name="connsiteX2" fmla="*/ 1216742 w 1467465"/>
                  <a:gd name="connsiteY2" fmla="*/ 1511710 h 1511710"/>
                  <a:gd name="connsiteX3" fmla="*/ 0 w 1467465"/>
                  <a:gd name="connsiteY3" fmla="*/ 1511710 h 1511710"/>
                  <a:gd name="connsiteX4" fmla="*/ 553064 w 1467465"/>
                  <a:gd name="connsiteY4" fmla="*/ 125361 h 1511710"/>
                  <a:gd name="connsiteX0" fmla="*/ 553064 w 1467465"/>
                  <a:gd name="connsiteY0" fmla="*/ 125361 h 1924665"/>
                  <a:gd name="connsiteX1" fmla="*/ 1467465 w 1467465"/>
                  <a:gd name="connsiteY1" fmla="*/ 0 h 1924665"/>
                  <a:gd name="connsiteX2" fmla="*/ 1423220 w 1467465"/>
                  <a:gd name="connsiteY2" fmla="*/ 1924665 h 1924665"/>
                  <a:gd name="connsiteX3" fmla="*/ 0 w 1467465"/>
                  <a:gd name="connsiteY3" fmla="*/ 1511710 h 1924665"/>
                  <a:gd name="connsiteX4" fmla="*/ 553064 w 1467465"/>
                  <a:gd name="connsiteY4" fmla="*/ 125361 h 1924665"/>
                  <a:gd name="connsiteX0" fmla="*/ 0 w 914401"/>
                  <a:gd name="connsiteY0" fmla="*/ 125361 h 1924665"/>
                  <a:gd name="connsiteX1" fmla="*/ 914401 w 914401"/>
                  <a:gd name="connsiteY1" fmla="*/ 0 h 1924665"/>
                  <a:gd name="connsiteX2" fmla="*/ 870156 w 914401"/>
                  <a:gd name="connsiteY2" fmla="*/ 1924665 h 1924665"/>
                  <a:gd name="connsiteX3" fmla="*/ 44246 w 914401"/>
                  <a:gd name="connsiteY3" fmla="*/ 892277 h 1924665"/>
                  <a:gd name="connsiteX4" fmla="*/ 0 w 914401"/>
                  <a:gd name="connsiteY4" fmla="*/ 125361 h 1924665"/>
                  <a:gd name="connsiteX0" fmla="*/ 0 w 914401"/>
                  <a:gd name="connsiteY0" fmla="*/ 140756 h 1940060"/>
                  <a:gd name="connsiteX1" fmla="*/ 914401 w 914401"/>
                  <a:gd name="connsiteY1" fmla="*/ 15395 h 1940060"/>
                  <a:gd name="connsiteX2" fmla="*/ 870156 w 914401"/>
                  <a:gd name="connsiteY2" fmla="*/ 1940060 h 1940060"/>
                  <a:gd name="connsiteX3" fmla="*/ 44246 w 914401"/>
                  <a:gd name="connsiteY3" fmla="*/ 907672 h 1940060"/>
                  <a:gd name="connsiteX4" fmla="*/ 0 w 914401"/>
                  <a:gd name="connsiteY4" fmla="*/ 140756 h 1940060"/>
                  <a:gd name="connsiteX0" fmla="*/ 0 w 914401"/>
                  <a:gd name="connsiteY0" fmla="*/ 156710 h 1956014"/>
                  <a:gd name="connsiteX1" fmla="*/ 914401 w 914401"/>
                  <a:gd name="connsiteY1" fmla="*/ 31349 h 1956014"/>
                  <a:gd name="connsiteX2" fmla="*/ 870156 w 914401"/>
                  <a:gd name="connsiteY2" fmla="*/ 1956014 h 1956014"/>
                  <a:gd name="connsiteX3" fmla="*/ 44246 w 914401"/>
                  <a:gd name="connsiteY3" fmla="*/ 923626 h 1956014"/>
                  <a:gd name="connsiteX4" fmla="*/ 0 w 914401"/>
                  <a:gd name="connsiteY4" fmla="*/ 156710 h 1956014"/>
                  <a:gd name="connsiteX0" fmla="*/ 0 w 892970"/>
                  <a:gd name="connsiteY0" fmla="*/ 166958 h 1966262"/>
                  <a:gd name="connsiteX1" fmla="*/ 892970 w 892970"/>
                  <a:gd name="connsiteY1" fmla="*/ 22547 h 1966262"/>
                  <a:gd name="connsiteX2" fmla="*/ 870156 w 892970"/>
                  <a:gd name="connsiteY2" fmla="*/ 1966262 h 1966262"/>
                  <a:gd name="connsiteX3" fmla="*/ 44246 w 892970"/>
                  <a:gd name="connsiteY3" fmla="*/ 933874 h 1966262"/>
                  <a:gd name="connsiteX4" fmla="*/ 0 w 892970"/>
                  <a:gd name="connsiteY4" fmla="*/ 166958 h 1966262"/>
                  <a:gd name="connsiteX0" fmla="*/ 0 w 892970"/>
                  <a:gd name="connsiteY0" fmla="*/ 164070 h 1963374"/>
                  <a:gd name="connsiteX1" fmla="*/ 892970 w 892970"/>
                  <a:gd name="connsiteY1" fmla="*/ 19659 h 1963374"/>
                  <a:gd name="connsiteX2" fmla="*/ 870156 w 892970"/>
                  <a:gd name="connsiteY2" fmla="*/ 1963374 h 1963374"/>
                  <a:gd name="connsiteX3" fmla="*/ 44246 w 892970"/>
                  <a:gd name="connsiteY3" fmla="*/ 930986 h 1963374"/>
                  <a:gd name="connsiteX4" fmla="*/ 0 w 892970"/>
                  <a:gd name="connsiteY4" fmla="*/ 164070 h 1963374"/>
                  <a:gd name="connsiteX0" fmla="*/ 0 w 892970"/>
                  <a:gd name="connsiteY0" fmla="*/ 165991 h 1965295"/>
                  <a:gd name="connsiteX1" fmla="*/ 892970 w 892970"/>
                  <a:gd name="connsiteY1" fmla="*/ 21580 h 1965295"/>
                  <a:gd name="connsiteX2" fmla="*/ 870156 w 892970"/>
                  <a:gd name="connsiteY2" fmla="*/ 1965295 h 1965295"/>
                  <a:gd name="connsiteX3" fmla="*/ 44246 w 892970"/>
                  <a:gd name="connsiteY3" fmla="*/ 932907 h 1965295"/>
                  <a:gd name="connsiteX4" fmla="*/ 0 w 892970"/>
                  <a:gd name="connsiteY4" fmla="*/ 165991 h 1965295"/>
                  <a:gd name="connsiteX0" fmla="*/ 0 w 966789"/>
                  <a:gd name="connsiteY0" fmla="*/ 174465 h 1959481"/>
                  <a:gd name="connsiteX1" fmla="*/ 966789 w 966789"/>
                  <a:gd name="connsiteY1" fmla="*/ 15766 h 1959481"/>
                  <a:gd name="connsiteX2" fmla="*/ 943975 w 966789"/>
                  <a:gd name="connsiteY2" fmla="*/ 1959481 h 1959481"/>
                  <a:gd name="connsiteX3" fmla="*/ 118065 w 966789"/>
                  <a:gd name="connsiteY3" fmla="*/ 927093 h 1959481"/>
                  <a:gd name="connsiteX4" fmla="*/ 0 w 966789"/>
                  <a:gd name="connsiteY4" fmla="*/ 174465 h 1959481"/>
                  <a:gd name="connsiteX0" fmla="*/ 277 w 967066"/>
                  <a:gd name="connsiteY0" fmla="*/ 158700 h 1943716"/>
                  <a:gd name="connsiteX1" fmla="*/ 967066 w 967066"/>
                  <a:gd name="connsiteY1" fmla="*/ 1 h 1943716"/>
                  <a:gd name="connsiteX2" fmla="*/ 944252 w 967066"/>
                  <a:gd name="connsiteY2" fmla="*/ 1943716 h 1943716"/>
                  <a:gd name="connsiteX3" fmla="*/ 118342 w 967066"/>
                  <a:gd name="connsiteY3" fmla="*/ 911328 h 1943716"/>
                  <a:gd name="connsiteX4" fmla="*/ 277 w 967066"/>
                  <a:gd name="connsiteY4" fmla="*/ 158700 h 1943716"/>
                  <a:gd name="connsiteX0" fmla="*/ 142 w 966931"/>
                  <a:gd name="connsiteY0" fmla="*/ 158700 h 1943716"/>
                  <a:gd name="connsiteX1" fmla="*/ 966931 w 966931"/>
                  <a:gd name="connsiteY1" fmla="*/ 1 h 1943716"/>
                  <a:gd name="connsiteX2" fmla="*/ 944117 w 966931"/>
                  <a:gd name="connsiteY2" fmla="*/ 1943716 h 1943716"/>
                  <a:gd name="connsiteX3" fmla="*/ 118207 w 966931"/>
                  <a:gd name="connsiteY3" fmla="*/ 911328 h 1943716"/>
                  <a:gd name="connsiteX4" fmla="*/ 142 w 966931"/>
                  <a:gd name="connsiteY4" fmla="*/ 158700 h 1943716"/>
                  <a:gd name="connsiteX0" fmla="*/ 142 w 966931"/>
                  <a:gd name="connsiteY0" fmla="*/ 158700 h 1943716"/>
                  <a:gd name="connsiteX1" fmla="*/ 966931 w 966931"/>
                  <a:gd name="connsiteY1" fmla="*/ 1 h 1943716"/>
                  <a:gd name="connsiteX2" fmla="*/ 944117 w 966931"/>
                  <a:gd name="connsiteY2" fmla="*/ 1943716 h 1943716"/>
                  <a:gd name="connsiteX3" fmla="*/ 13432 w 966931"/>
                  <a:gd name="connsiteY3" fmla="*/ 1099447 h 1943716"/>
                  <a:gd name="connsiteX4" fmla="*/ 142 w 966931"/>
                  <a:gd name="connsiteY4" fmla="*/ 158700 h 1943716"/>
                  <a:gd name="connsiteX0" fmla="*/ 142 w 966931"/>
                  <a:gd name="connsiteY0" fmla="*/ 158700 h 1943716"/>
                  <a:gd name="connsiteX1" fmla="*/ 966931 w 966931"/>
                  <a:gd name="connsiteY1" fmla="*/ 1 h 1943716"/>
                  <a:gd name="connsiteX2" fmla="*/ 944117 w 966931"/>
                  <a:gd name="connsiteY2" fmla="*/ 1943716 h 1943716"/>
                  <a:gd name="connsiteX3" fmla="*/ 13432 w 966931"/>
                  <a:gd name="connsiteY3" fmla="*/ 1099447 h 1943716"/>
                  <a:gd name="connsiteX4" fmla="*/ 142 w 966931"/>
                  <a:gd name="connsiteY4" fmla="*/ 158700 h 1943716"/>
                  <a:gd name="connsiteX0" fmla="*/ 142 w 966931"/>
                  <a:gd name="connsiteY0" fmla="*/ 158700 h 1974672"/>
                  <a:gd name="connsiteX1" fmla="*/ 966931 w 966931"/>
                  <a:gd name="connsiteY1" fmla="*/ 1 h 1974672"/>
                  <a:gd name="connsiteX2" fmla="*/ 941736 w 966931"/>
                  <a:gd name="connsiteY2" fmla="*/ 1974672 h 1974672"/>
                  <a:gd name="connsiteX3" fmla="*/ 13432 w 966931"/>
                  <a:gd name="connsiteY3" fmla="*/ 1099447 h 1974672"/>
                  <a:gd name="connsiteX4" fmla="*/ 142 w 966931"/>
                  <a:gd name="connsiteY4" fmla="*/ 158700 h 1974672"/>
                  <a:gd name="connsiteX0" fmla="*/ 142 w 966931"/>
                  <a:gd name="connsiteY0" fmla="*/ 158700 h 1974672"/>
                  <a:gd name="connsiteX1" fmla="*/ 966931 w 966931"/>
                  <a:gd name="connsiteY1" fmla="*/ 1 h 1974672"/>
                  <a:gd name="connsiteX2" fmla="*/ 941736 w 966931"/>
                  <a:gd name="connsiteY2" fmla="*/ 1974672 h 1974672"/>
                  <a:gd name="connsiteX3" fmla="*/ 13432 w 966931"/>
                  <a:gd name="connsiteY3" fmla="*/ 1099447 h 1974672"/>
                  <a:gd name="connsiteX4" fmla="*/ 142 w 966931"/>
                  <a:gd name="connsiteY4" fmla="*/ 158700 h 1974672"/>
                  <a:gd name="connsiteX0" fmla="*/ 142 w 966931"/>
                  <a:gd name="connsiteY0" fmla="*/ 158700 h 1974672"/>
                  <a:gd name="connsiteX1" fmla="*/ 966931 w 966931"/>
                  <a:gd name="connsiteY1" fmla="*/ 1 h 1974672"/>
                  <a:gd name="connsiteX2" fmla="*/ 941736 w 966931"/>
                  <a:gd name="connsiteY2" fmla="*/ 1974672 h 1974672"/>
                  <a:gd name="connsiteX3" fmla="*/ 13432 w 966931"/>
                  <a:gd name="connsiteY3" fmla="*/ 1099447 h 1974672"/>
                  <a:gd name="connsiteX4" fmla="*/ 142 w 966931"/>
                  <a:gd name="connsiteY4" fmla="*/ 158700 h 1974672"/>
                  <a:gd name="connsiteX0" fmla="*/ 142 w 966931"/>
                  <a:gd name="connsiteY0" fmla="*/ 158700 h 1974672"/>
                  <a:gd name="connsiteX1" fmla="*/ 966931 w 966931"/>
                  <a:gd name="connsiteY1" fmla="*/ 1 h 1974672"/>
                  <a:gd name="connsiteX2" fmla="*/ 941736 w 966931"/>
                  <a:gd name="connsiteY2" fmla="*/ 1974672 h 1974672"/>
                  <a:gd name="connsiteX3" fmla="*/ 13432 w 966931"/>
                  <a:gd name="connsiteY3" fmla="*/ 1099447 h 1974672"/>
                  <a:gd name="connsiteX4" fmla="*/ 142 w 966931"/>
                  <a:gd name="connsiteY4" fmla="*/ 158700 h 1974672"/>
                  <a:gd name="connsiteX0" fmla="*/ 144 w 950265"/>
                  <a:gd name="connsiteY0" fmla="*/ 151556 h 1967528"/>
                  <a:gd name="connsiteX1" fmla="*/ 950265 w 950265"/>
                  <a:gd name="connsiteY1" fmla="*/ 1 h 1967528"/>
                  <a:gd name="connsiteX2" fmla="*/ 941738 w 950265"/>
                  <a:gd name="connsiteY2" fmla="*/ 1967528 h 1967528"/>
                  <a:gd name="connsiteX3" fmla="*/ 13434 w 950265"/>
                  <a:gd name="connsiteY3" fmla="*/ 1092303 h 1967528"/>
                  <a:gd name="connsiteX4" fmla="*/ 144 w 950265"/>
                  <a:gd name="connsiteY4" fmla="*/ 151556 h 1967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265" h="1967528">
                    <a:moveTo>
                      <a:pt x="144" y="151556"/>
                    </a:moveTo>
                    <a:cubicBezTo>
                      <a:pt x="-11532" y="22353"/>
                      <a:pt x="686485" y="-75"/>
                      <a:pt x="950265" y="1"/>
                    </a:cubicBezTo>
                    <a:cubicBezTo>
                      <a:pt x="947423" y="655843"/>
                      <a:pt x="944580" y="1311686"/>
                      <a:pt x="941738" y="1967528"/>
                    </a:cubicBezTo>
                    <a:cubicBezTo>
                      <a:pt x="595791" y="1752780"/>
                      <a:pt x="14100" y="1609471"/>
                      <a:pt x="13434" y="1092303"/>
                    </a:cubicBezTo>
                    <a:lnTo>
                      <a:pt x="144" y="151556"/>
                    </a:lnTo>
                    <a:close/>
                  </a:path>
                </a:pathLst>
              </a:custGeom>
              <a:solidFill>
                <a:srgbClr val="0D6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11" name="Rectangle 6">
                <a:extLst>
                  <a:ext uri="{FF2B5EF4-FFF2-40B4-BE49-F238E27FC236}">
                    <a16:creationId xmlns:a16="http://schemas.microsoft.com/office/drawing/2014/main" id="{3247A261-DB89-9209-80A1-EB25F0F3D26C}"/>
                  </a:ext>
                </a:extLst>
              </p:cNvPr>
              <p:cNvSpPr/>
              <p:nvPr/>
            </p:nvSpPr>
            <p:spPr>
              <a:xfrm>
                <a:off x="7865916" y="2444839"/>
                <a:ext cx="944709" cy="1971497"/>
              </a:xfrm>
              <a:custGeom>
                <a:avLst/>
                <a:gdLst>
                  <a:gd name="connsiteX0" fmla="*/ 0 w 1216742"/>
                  <a:gd name="connsiteY0" fmla="*/ 0 h 914400"/>
                  <a:gd name="connsiteX1" fmla="*/ 1216742 w 1216742"/>
                  <a:gd name="connsiteY1" fmla="*/ 0 h 914400"/>
                  <a:gd name="connsiteX2" fmla="*/ 1216742 w 1216742"/>
                  <a:gd name="connsiteY2" fmla="*/ 914400 h 914400"/>
                  <a:gd name="connsiteX3" fmla="*/ 0 w 1216742"/>
                  <a:gd name="connsiteY3" fmla="*/ 914400 h 914400"/>
                  <a:gd name="connsiteX4" fmla="*/ 0 w 1216742"/>
                  <a:gd name="connsiteY4" fmla="*/ 0 h 914400"/>
                  <a:gd name="connsiteX0" fmla="*/ 553064 w 1216742"/>
                  <a:gd name="connsiteY0" fmla="*/ 0 h 1386349"/>
                  <a:gd name="connsiteX1" fmla="*/ 1216742 w 1216742"/>
                  <a:gd name="connsiteY1" fmla="*/ 471949 h 1386349"/>
                  <a:gd name="connsiteX2" fmla="*/ 1216742 w 1216742"/>
                  <a:gd name="connsiteY2" fmla="*/ 1386349 h 1386349"/>
                  <a:gd name="connsiteX3" fmla="*/ 0 w 1216742"/>
                  <a:gd name="connsiteY3" fmla="*/ 1386349 h 1386349"/>
                  <a:gd name="connsiteX4" fmla="*/ 553064 w 1216742"/>
                  <a:gd name="connsiteY4" fmla="*/ 0 h 1386349"/>
                  <a:gd name="connsiteX0" fmla="*/ 553064 w 1467465"/>
                  <a:gd name="connsiteY0" fmla="*/ 125361 h 1511710"/>
                  <a:gd name="connsiteX1" fmla="*/ 1467465 w 1467465"/>
                  <a:gd name="connsiteY1" fmla="*/ 0 h 1511710"/>
                  <a:gd name="connsiteX2" fmla="*/ 1216742 w 1467465"/>
                  <a:gd name="connsiteY2" fmla="*/ 1511710 h 1511710"/>
                  <a:gd name="connsiteX3" fmla="*/ 0 w 1467465"/>
                  <a:gd name="connsiteY3" fmla="*/ 1511710 h 1511710"/>
                  <a:gd name="connsiteX4" fmla="*/ 553064 w 1467465"/>
                  <a:gd name="connsiteY4" fmla="*/ 125361 h 1511710"/>
                  <a:gd name="connsiteX0" fmla="*/ 553064 w 1467465"/>
                  <a:gd name="connsiteY0" fmla="*/ 125361 h 1924665"/>
                  <a:gd name="connsiteX1" fmla="*/ 1467465 w 1467465"/>
                  <a:gd name="connsiteY1" fmla="*/ 0 h 1924665"/>
                  <a:gd name="connsiteX2" fmla="*/ 1423220 w 1467465"/>
                  <a:gd name="connsiteY2" fmla="*/ 1924665 h 1924665"/>
                  <a:gd name="connsiteX3" fmla="*/ 0 w 1467465"/>
                  <a:gd name="connsiteY3" fmla="*/ 1511710 h 1924665"/>
                  <a:gd name="connsiteX4" fmla="*/ 553064 w 1467465"/>
                  <a:gd name="connsiteY4" fmla="*/ 125361 h 1924665"/>
                  <a:gd name="connsiteX0" fmla="*/ 0 w 914401"/>
                  <a:gd name="connsiteY0" fmla="*/ 125361 h 1924665"/>
                  <a:gd name="connsiteX1" fmla="*/ 914401 w 914401"/>
                  <a:gd name="connsiteY1" fmla="*/ 0 h 1924665"/>
                  <a:gd name="connsiteX2" fmla="*/ 870156 w 914401"/>
                  <a:gd name="connsiteY2" fmla="*/ 1924665 h 1924665"/>
                  <a:gd name="connsiteX3" fmla="*/ 44246 w 914401"/>
                  <a:gd name="connsiteY3" fmla="*/ 892277 h 1924665"/>
                  <a:gd name="connsiteX4" fmla="*/ 0 w 914401"/>
                  <a:gd name="connsiteY4" fmla="*/ 125361 h 1924665"/>
                  <a:gd name="connsiteX0" fmla="*/ 0 w 914401"/>
                  <a:gd name="connsiteY0" fmla="*/ 140756 h 1940060"/>
                  <a:gd name="connsiteX1" fmla="*/ 914401 w 914401"/>
                  <a:gd name="connsiteY1" fmla="*/ 15395 h 1940060"/>
                  <a:gd name="connsiteX2" fmla="*/ 870156 w 914401"/>
                  <a:gd name="connsiteY2" fmla="*/ 1940060 h 1940060"/>
                  <a:gd name="connsiteX3" fmla="*/ 44246 w 914401"/>
                  <a:gd name="connsiteY3" fmla="*/ 907672 h 1940060"/>
                  <a:gd name="connsiteX4" fmla="*/ 0 w 914401"/>
                  <a:gd name="connsiteY4" fmla="*/ 140756 h 1940060"/>
                  <a:gd name="connsiteX0" fmla="*/ 0 w 914401"/>
                  <a:gd name="connsiteY0" fmla="*/ 156710 h 1956014"/>
                  <a:gd name="connsiteX1" fmla="*/ 914401 w 914401"/>
                  <a:gd name="connsiteY1" fmla="*/ 31349 h 1956014"/>
                  <a:gd name="connsiteX2" fmla="*/ 870156 w 914401"/>
                  <a:gd name="connsiteY2" fmla="*/ 1956014 h 1956014"/>
                  <a:gd name="connsiteX3" fmla="*/ 44246 w 914401"/>
                  <a:gd name="connsiteY3" fmla="*/ 923626 h 1956014"/>
                  <a:gd name="connsiteX4" fmla="*/ 0 w 914401"/>
                  <a:gd name="connsiteY4" fmla="*/ 156710 h 1956014"/>
                  <a:gd name="connsiteX0" fmla="*/ 0 w 892970"/>
                  <a:gd name="connsiteY0" fmla="*/ 166958 h 1966262"/>
                  <a:gd name="connsiteX1" fmla="*/ 892970 w 892970"/>
                  <a:gd name="connsiteY1" fmla="*/ 22547 h 1966262"/>
                  <a:gd name="connsiteX2" fmla="*/ 870156 w 892970"/>
                  <a:gd name="connsiteY2" fmla="*/ 1966262 h 1966262"/>
                  <a:gd name="connsiteX3" fmla="*/ 44246 w 892970"/>
                  <a:gd name="connsiteY3" fmla="*/ 933874 h 1966262"/>
                  <a:gd name="connsiteX4" fmla="*/ 0 w 892970"/>
                  <a:gd name="connsiteY4" fmla="*/ 166958 h 1966262"/>
                  <a:gd name="connsiteX0" fmla="*/ 0 w 892970"/>
                  <a:gd name="connsiteY0" fmla="*/ 164070 h 1963374"/>
                  <a:gd name="connsiteX1" fmla="*/ 892970 w 892970"/>
                  <a:gd name="connsiteY1" fmla="*/ 19659 h 1963374"/>
                  <a:gd name="connsiteX2" fmla="*/ 870156 w 892970"/>
                  <a:gd name="connsiteY2" fmla="*/ 1963374 h 1963374"/>
                  <a:gd name="connsiteX3" fmla="*/ 44246 w 892970"/>
                  <a:gd name="connsiteY3" fmla="*/ 930986 h 1963374"/>
                  <a:gd name="connsiteX4" fmla="*/ 0 w 892970"/>
                  <a:gd name="connsiteY4" fmla="*/ 164070 h 1963374"/>
                  <a:gd name="connsiteX0" fmla="*/ 0 w 892970"/>
                  <a:gd name="connsiteY0" fmla="*/ 165991 h 1965295"/>
                  <a:gd name="connsiteX1" fmla="*/ 892970 w 892970"/>
                  <a:gd name="connsiteY1" fmla="*/ 21580 h 1965295"/>
                  <a:gd name="connsiteX2" fmla="*/ 870156 w 892970"/>
                  <a:gd name="connsiteY2" fmla="*/ 1965295 h 1965295"/>
                  <a:gd name="connsiteX3" fmla="*/ 44246 w 892970"/>
                  <a:gd name="connsiteY3" fmla="*/ 932907 h 1965295"/>
                  <a:gd name="connsiteX4" fmla="*/ 0 w 892970"/>
                  <a:gd name="connsiteY4" fmla="*/ 165991 h 1965295"/>
                  <a:gd name="connsiteX0" fmla="*/ 0 w 966789"/>
                  <a:gd name="connsiteY0" fmla="*/ 174465 h 1959481"/>
                  <a:gd name="connsiteX1" fmla="*/ 966789 w 966789"/>
                  <a:gd name="connsiteY1" fmla="*/ 15766 h 1959481"/>
                  <a:gd name="connsiteX2" fmla="*/ 943975 w 966789"/>
                  <a:gd name="connsiteY2" fmla="*/ 1959481 h 1959481"/>
                  <a:gd name="connsiteX3" fmla="*/ 118065 w 966789"/>
                  <a:gd name="connsiteY3" fmla="*/ 927093 h 1959481"/>
                  <a:gd name="connsiteX4" fmla="*/ 0 w 966789"/>
                  <a:gd name="connsiteY4" fmla="*/ 174465 h 1959481"/>
                  <a:gd name="connsiteX0" fmla="*/ 277 w 967066"/>
                  <a:gd name="connsiteY0" fmla="*/ 158700 h 1943716"/>
                  <a:gd name="connsiteX1" fmla="*/ 967066 w 967066"/>
                  <a:gd name="connsiteY1" fmla="*/ 1 h 1943716"/>
                  <a:gd name="connsiteX2" fmla="*/ 944252 w 967066"/>
                  <a:gd name="connsiteY2" fmla="*/ 1943716 h 1943716"/>
                  <a:gd name="connsiteX3" fmla="*/ 118342 w 967066"/>
                  <a:gd name="connsiteY3" fmla="*/ 911328 h 1943716"/>
                  <a:gd name="connsiteX4" fmla="*/ 277 w 967066"/>
                  <a:gd name="connsiteY4" fmla="*/ 158700 h 1943716"/>
                  <a:gd name="connsiteX0" fmla="*/ 142 w 966931"/>
                  <a:gd name="connsiteY0" fmla="*/ 158700 h 1943716"/>
                  <a:gd name="connsiteX1" fmla="*/ 966931 w 966931"/>
                  <a:gd name="connsiteY1" fmla="*/ 1 h 1943716"/>
                  <a:gd name="connsiteX2" fmla="*/ 944117 w 966931"/>
                  <a:gd name="connsiteY2" fmla="*/ 1943716 h 1943716"/>
                  <a:gd name="connsiteX3" fmla="*/ 118207 w 966931"/>
                  <a:gd name="connsiteY3" fmla="*/ 911328 h 1943716"/>
                  <a:gd name="connsiteX4" fmla="*/ 142 w 966931"/>
                  <a:gd name="connsiteY4" fmla="*/ 158700 h 1943716"/>
                  <a:gd name="connsiteX0" fmla="*/ 142 w 966931"/>
                  <a:gd name="connsiteY0" fmla="*/ 158700 h 1943716"/>
                  <a:gd name="connsiteX1" fmla="*/ 966931 w 966931"/>
                  <a:gd name="connsiteY1" fmla="*/ 1 h 1943716"/>
                  <a:gd name="connsiteX2" fmla="*/ 944117 w 966931"/>
                  <a:gd name="connsiteY2" fmla="*/ 1943716 h 1943716"/>
                  <a:gd name="connsiteX3" fmla="*/ 13432 w 966931"/>
                  <a:gd name="connsiteY3" fmla="*/ 1099447 h 1943716"/>
                  <a:gd name="connsiteX4" fmla="*/ 142 w 966931"/>
                  <a:gd name="connsiteY4" fmla="*/ 158700 h 1943716"/>
                  <a:gd name="connsiteX0" fmla="*/ 142 w 966931"/>
                  <a:gd name="connsiteY0" fmla="*/ 158700 h 1943716"/>
                  <a:gd name="connsiteX1" fmla="*/ 966931 w 966931"/>
                  <a:gd name="connsiteY1" fmla="*/ 1 h 1943716"/>
                  <a:gd name="connsiteX2" fmla="*/ 944117 w 966931"/>
                  <a:gd name="connsiteY2" fmla="*/ 1943716 h 1943716"/>
                  <a:gd name="connsiteX3" fmla="*/ 13432 w 966931"/>
                  <a:gd name="connsiteY3" fmla="*/ 1099447 h 1943716"/>
                  <a:gd name="connsiteX4" fmla="*/ 142 w 966931"/>
                  <a:gd name="connsiteY4" fmla="*/ 158700 h 1943716"/>
                  <a:gd name="connsiteX0" fmla="*/ 142 w 966931"/>
                  <a:gd name="connsiteY0" fmla="*/ 158700 h 1974672"/>
                  <a:gd name="connsiteX1" fmla="*/ 966931 w 966931"/>
                  <a:gd name="connsiteY1" fmla="*/ 1 h 1974672"/>
                  <a:gd name="connsiteX2" fmla="*/ 941736 w 966931"/>
                  <a:gd name="connsiteY2" fmla="*/ 1974672 h 1974672"/>
                  <a:gd name="connsiteX3" fmla="*/ 13432 w 966931"/>
                  <a:gd name="connsiteY3" fmla="*/ 1099447 h 1974672"/>
                  <a:gd name="connsiteX4" fmla="*/ 142 w 966931"/>
                  <a:gd name="connsiteY4" fmla="*/ 158700 h 1974672"/>
                  <a:gd name="connsiteX0" fmla="*/ 142 w 966931"/>
                  <a:gd name="connsiteY0" fmla="*/ 158700 h 1974672"/>
                  <a:gd name="connsiteX1" fmla="*/ 966931 w 966931"/>
                  <a:gd name="connsiteY1" fmla="*/ 1 h 1974672"/>
                  <a:gd name="connsiteX2" fmla="*/ 941736 w 966931"/>
                  <a:gd name="connsiteY2" fmla="*/ 1974672 h 1974672"/>
                  <a:gd name="connsiteX3" fmla="*/ 13432 w 966931"/>
                  <a:gd name="connsiteY3" fmla="*/ 1099447 h 1974672"/>
                  <a:gd name="connsiteX4" fmla="*/ 142 w 966931"/>
                  <a:gd name="connsiteY4" fmla="*/ 158700 h 1974672"/>
                  <a:gd name="connsiteX0" fmla="*/ 142 w 966931"/>
                  <a:gd name="connsiteY0" fmla="*/ 158700 h 1974672"/>
                  <a:gd name="connsiteX1" fmla="*/ 966931 w 966931"/>
                  <a:gd name="connsiteY1" fmla="*/ 1 h 1974672"/>
                  <a:gd name="connsiteX2" fmla="*/ 941736 w 966931"/>
                  <a:gd name="connsiteY2" fmla="*/ 1974672 h 1974672"/>
                  <a:gd name="connsiteX3" fmla="*/ 13432 w 966931"/>
                  <a:gd name="connsiteY3" fmla="*/ 1099447 h 1974672"/>
                  <a:gd name="connsiteX4" fmla="*/ 142 w 966931"/>
                  <a:gd name="connsiteY4" fmla="*/ 158700 h 1974672"/>
                  <a:gd name="connsiteX0" fmla="*/ 142 w 966931"/>
                  <a:gd name="connsiteY0" fmla="*/ 158700 h 1974672"/>
                  <a:gd name="connsiteX1" fmla="*/ 966931 w 966931"/>
                  <a:gd name="connsiteY1" fmla="*/ 1 h 1974672"/>
                  <a:gd name="connsiteX2" fmla="*/ 941736 w 966931"/>
                  <a:gd name="connsiteY2" fmla="*/ 1974672 h 1974672"/>
                  <a:gd name="connsiteX3" fmla="*/ 13432 w 966931"/>
                  <a:gd name="connsiteY3" fmla="*/ 1099447 h 1974672"/>
                  <a:gd name="connsiteX4" fmla="*/ 142 w 966931"/>
                  <a:gd name="connsiteY4" fmla="*/ 158700 h 1974672"/>
                  <a:gd name="connsiteX0" fmla="*/ 143 w 957407"/>
                  <a:gd name="connsiteY0" fmla="*/ 158700 h 1974672"/>
                  <a:gd name="connsiteX1" fmla="*/ 957407 w 957407"/>
                  <a:gd name="connsiteY1" fmla="*/ 1 h 1974672"/>
                  <a:gd name="connsiteX2" fmla="*/ 941737 w 957407"/>
                  <a:gd name="connsiteY2" fmla="*/ 1974672 h 1974672"/>
                  <a:gd name="connsiteX3" fmla="*/ 13433 w 957407"/>
                  <a:gd name="connsiteY3" fmla="*/ 1099447 h 1974672"/>
                  <a:gd name="connsiteX4" fmla="*/ 143 w 957407"/>
                  <a:gd name="connsiteY4" fmla="*/ 158700 h 1974672"/>
                  <a:gd name="connsiteX0" fmla="*/ 145 w 944709"/>
                  <a:gd name="connsiteY0" fmla="*/ 155525 h 1971497"/>
                  <a:gd name="connsiteX1" fmla="*/ 944709 w 944709"/>
                  <a:gd name="connsiteY1" fmla="*/ 1 h 1971497"/>
                  <a:gd name="connsiteX2" fmla="*/ 941739 w 944709"/>
                  <a:gd name="connsiteY2" fmla="*/ 1971497 h 1971497"/>
                  <a:gd name="connsiteX3" fmla="*/ 13435 w 944709"/>
                  <a:gd name="connsiteY3" fmla="*/ 1096272 h 1971497"/>
                  <a:gd name="connsiteX4" fmla="*/ 145 w 944709"/>
                  <a:gd name="connsiteY4" fmla="*/ 155525 h 1971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09" h="1971497">
                    <a:moveTo>
                      <a:pt x="145" y="155525"/>
                    </a:moveTo>
                    <a:cubicBezTo>
                      <a:pt x="-11531" y="26322"/>
                      <a:pt x="680929" y="-75"/>
                      <a:pt x="944709" y="1"/>
                    </a:cubicBezTo>
                    <a:lnTo>
                      <a:pt x="941739" y="1971497"/>
                    </a:lnTo>
                    <a:cubicBezTo>
                      <a:pt x="595792" y="1756749"/>
                      <a:pt x="14101" y="1613440"/>
                      <a:pt x="13435" y="1096272"/>
                    </a:cubicBezTo>
                    <a:lnTo>
                      <a:pt x="145" y="155525"/>
                    </a:lnTo>
                    <a:close/>
                  </a:path>
                </a:pathLst>
              </a:custGeom>
              <a:solidFill>
                <a:srgbClr val="006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grpSp>
        <p:sp>
          <p:nvSpPr>
            <p:cNvPr id="12" name="TextBox 11">
              <a:extLst>
                <a:ext uri="{FF2B5EF4-FFF2-40B4-BE49-F238E27FC236}">
                  <a16:creationId xmlns:a16="http://schemas.microsoft.com/office/drawing/2014/main" id="{27C2604B-EB71-C897-803A-A6E74F705848}"/>
                </a:ext>
              </a:extLst>
            </p:cNvPr>
            <p:cNvSpPr txBox="1"/>
            <p:nvPr/>
          </p:nvSpPr>
          <p:spPr>
            <a:xfrm>
              <a:off x="17928026" y="3018122"/>
              <a:ext cx="914400" cy="914400"/>
            </a:xfrm>
            <a:prstGeom prst="rect">
              <a:avLst/>
            </a:prstGeom>
            <a:noFill/>
          </p:spPr>
          <p:txBody>
            <a:bodyPr wrap="none" lIns="0" tIns="0" rIns="0" bIns="0" rtlCol="0">
              <a:noAutofit/>
            </a:bodyPr>
            <a:lstStyle/>
            <a:p>
              <a:pPr algn="l"/>
              <a:r>
                <a:rPr lang="en-GB" sz="6000">
                  <a:solidFill>
                    <a:schemeClr val="bg1"/>
                  </a:solidFill>
                </a:rPr>
                <a:t>?</a:t>
              </a:r>
              <a:endParaRPr lang="en-GB" sz="3200">
                <a:solidFill>
                  <a:schemeClr val="bg1"/>
                </a:solidFill>
              </a:endParaRPr>
            </a:p>
          </p:txBody>
        </p:sp>
      </p:grpSp>
      <p:sp>
        <p:nvSpPr>
          <p:cNvPr id="2" name="Rectangle 6">
            <a:extLst>
              <a:ext uri="{FF2B5EF4-FFF2-40B4-BE49-F238E27FC236}">
                <a16:creationId xmlns:a16="http://schemas.microsoft.com/office/drawing/2014/main" id="{46EE4BA5-2306-A2A5-92FC-EFF228B93D7A}"/>
              </a:ext>
            </a:extLst>
          </p:cNvPr>
          <p:cNvSpPr/>
          <p:nvPr/>
        </p:nvSpPr>
        <p:spPr>
          <a:xfrm>
            <a:off x="6172200" y="2928333"/>
            <a:ext cx="5945114" cy="369152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altLang="ja-JP" sz="1400" dirty="0" err="1"/>
              <a:t>GlobalPlatform</a:t>
            </a:r>
            <a:r>
              <a:rPr lang="en-GB" altLang="ja-JP" sz="1400" dirty="0"/>
              <a:t> TES</a:t>
            </a:r>
            <a:r>
              <a:rPr lang="ja-JP" altLang="en-US" sz="1400" dirty="0"/>
              <a:t> </a:t>
            </a:r>
            <a:r>
              <a:rPr lang="en-US" altLang="ja-JP" sz="1400" dirty="0"/>
              <a:t>Committee</a:t>
            </a:r>
            <a:r>
              <a:rPr lang="en-GB" altLang="ja-JP" sz="1400" dirty="0" err="1"/>
              <a:t>は最近、エンティティ認証プロトコル仕様書を作成し、間もなく一般公開される予定です</a:t>
            </a:r>
            <a:r>
              <a:rPr lang="en-GB" altLang="ja-JP" sz="1400" dirty="0"/>
              <a:t>。</a:t>
            </a:r>
          </a:p>
          <a:p>
            <a:pPr>
              <a:lnSpc>
                <a:spcPct val="150000"/>
              </a:lnSpc>
            </a:pPr>
            <a:endParaRPr lang="en-GB" altLang="ja-JP" sz="1400" dirty="0"/>
          </a:p>
          <a:p>
            <a:pPr>
              <a:lnSpc>
                <a:spcPct val="150000"/>
              </a:lnSpc>
            </a:pPr>
            <a:r>
              <a:rPr lang="en-GB" altLang="ja-JP" sz="1400" dirty="0" err="1"/>
              <a:t>これはIETFのEAT規格に基づいており、正式に発表されたばかりだが</a:t>
            </a:r>
            <a:r>
              <a:rPr lang="en-GB" altLang="ja-JP" sz="1400" dirty="0"/>
              <a:t>、</a:t>
            </a:r>
            <a:r>
              <a:rPr lang="ja-JP" altLang="en-US" sz="1400" dirty="0"/>
              <a:t>すでに利用されている仕様です</a:t>
            </a:r>
            <a:r>
              <a:rPr lang="en-GB" altLang="ja-JP" sz="1400" dirty="0"/>
              <a:t>。</a:t>
            </a:r>
          </a:p>
          <a:p>
            <a:pPr>
              <a:lnSpc>
                <a:spcPct val="150000"/>
              </a:lnSpc>
            </a:pPr>
            <a:endParaRPr lang="en-GB" altLang="ja-JP" sz="1400" dirty="0"/>
          </a:p>
          <a:p>
            <a:pPr>
              <a:lnSpc>
                <a:spcPct val="150000"/>
              </a:lnSpc>
            </a:pPr>
            <a:r>
              <a:rPr lang="en-GB" altLang="ja-JP" sz="1400" dirty="0" err="1"/>
              <a:t>将来的には、例えばオープンソースの</a:t>
            </a:r>
            <a:r>
              <a:rPr lang="en-GB" altLang="ja-JP" sz="1400" b="0" i="0" dirty="0" err="1">
                <a:effectLst/>
                <a:latin typeface="Lato" panose="020F0502020204030204" pitchFamily="34" charset="0"/>
              </a:rPr>
              <a:t>Veraison</a:t>
            </a:r>
            <a:r>
              <a:rPr lang="en-GB" altLang="ja-JP" sz="1400" dirty="0" err="1"/>
              <a:t>プロジェクトなど、認証の処理を標準化することになるだろう</a:t>
            </a:r>
            <a:r>
              <a:rPr lang="en-GB" altLang="ja-JP" sz="1400" dirty="0"/>
              <a:t>。</a:t>
            </a:r>
          </a:p>
        </p:txBody>
      </p:sp>
    </p:spTree>
    <p:extLst>
      <p:ext uri="{BB962C8B-B14F-4D97-AF65-F5344CB8AC3E}">
        <p14:creationId xmlns:p14="http://schemas.microsoft.com/office/powerpoint/2010/main" val="425655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C9352-1B7B-DA01-493C-7B2F1D9FE2C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2E1A5A-33C6-442F-BE9C-4AA02B28F981}"/>
              </a:ext>
            </a:extLst>
          </p:cNvPr>
          <p:cNvSpPr>
            <a:spLocks noGrp="1"/>
          </p:cNvSpPr>
          <p:nvPr>
            <p:ph idx="1"/>
          </p:nvPr>
        </p:nvSpPr>
        <p:spPr/>
        <p:txBody>
          <a:bodyPr/>
          <a:lstStyle/>
          <a:p>
            <a:r>
              <a:rPr lang="en-GB"/>
              <a:t>Looking to the future, much focus has been on Post Quantum Cryptography.</a:t>
            </a:r>
          </a:p>
          <a:p>
            <a:endParaRPr lang="en-GB"/>
          </a:p>
          <a:p>
            <a:r>
              <a:rPr lang="en-GB"/>
              <a:t>NIST has standardized a number of algorithms, and GP has added these to the TEE Core API</a:t>
            </a:r>
          </a:p>
          <a:p>
            <a:endParaRPr lang="en-GB"/>
          </a:p>
          <a:p>
            <a:r>
              <a:rPr lang="en-GB"/>
              <a:t>Some regions are adopting NIST recommendations, but it is unlikely we will get global standardization</a:t>
            </a:r>
          </a:p>
          <a:p>
            <a:endParaRPr lang="en-GB"/>
          </a:p>
          <a:p>
            <a:pPr marL="285750" indent="-285750">
              <a:buFont typeface="Arial" panose="020B0604020202020204" pitchFamily="34" charset="0"/>
              <a:buChar char="•"/>
            </a:pPr>
            <a:r>
              <a:rPr lang="en-GB"/>
              <a:t>China is defining its own algorithms.</a:t>
            </a:r>
          </a:p>
          <a:p>
            <a:pPr marL="285750" indent="-285750">
              <a:buFont typeface="Arial" panose="020B0604020202020204" pitchFamily="34" charset="0"/>
              <a:buChar char="•"/>
            </a:pPr>
            <a:r>
              <a:rPr lang="en-GB"/>
              <a:t>Europe is recommending HYBRID schemes</a:t>
            </a:r>
          </a:p>
          <a:p>
            <a:pPr marL="285750" indent="-285750">
              <a:buFont typeface="Arial" panose="020B0604020202020204" pitchFamily="34" charset="0"/>
              <a:buChar char="•"/>
            </a:pPr>
            <a:r>
              <a:rPr lang="en-GB"/>
              <a:t>There is some disagreement over PQ-safe key sizes for AES.</a:t>
            </a:r>
          </a:p>
        </p:txBody>
      </p:sp>
      <p:sp>
        <p:nvSpPr>
          <p:cNvPr id="4" name="Title 3">
            <a:extLst>
              <a:ext uri="{FF2B5EF4-FFF2-40B4-BE49-F238E27FC236}">
                <a16:creationId xmlns:a16="http://schemas.microsoft.com/office/drawing/2014/main" id="{C1F8D4F6-625E-D9BC-F3F4-74C6121F256E}"/>
              </a:ext>
            </a:extLst>
          </p:cNvPr>
          <p:cNvSpPr>
            <a:spLocks noGrp="1"/>
          </p:cNvSpPr>
          <p:nvPr>
            <p:ph type="title"/>
          </p:nvPr>
        </p:nvSpPr>
        <p:spPr/>
        <p:txBody>
          <a:bodyPr/>
          <a:lstStyle/>
          <a:p>
            <a:r>
              <a:rPr lang="en-GB"/>
              <a:t>Future Ready Crypto?</a:t>
            </a:r>
          </a:p>
        </p:txBody>
      </p:sp>
      <p:sp>
        <p:nvSpPr>
          <p:cNvPr id="3" name="Rectangle 7">
            <a:extLst>
              <a:ext uri="{FF2B5EF4-FFF2-40B4-BE49-F238E27FC236}">
                <a16:creationId xmlns:a16="http://schemas.microsoft.com/office/drawing/2014/main" id="{E3CADF61-450E-B01A-4F85-D721B051B184}"/>
              </a:ext>
            </a:extLst>
          </p:cNvPr>
          <p:cNvSpPr/>
          <p:nvPr/>
        </p:nvSpPr>
        <p:spPr>
          <a:xfrm>
            <a:off x="6172200" y="1547494"/>
            <a:ext cx="5064369" cy="4035725"/>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altLang="ja-JP" sz="1400" dirty="0" err="1"/>
              <a:t>将来を見据え</a:t>
            </a:r>
            <a:r>
              <a:rPr lang="ja-JP" altLang="en-US" sz="1400" dirty="0"/>
              <a:t>て</a:t>
            </a:r>
            <a:r>
              <a:rPr lang="en-GB" altLang="ja-JP" sz="1400" dirty="0"/>
              <a:t>、</a:t>
            </a:r>
            <a:r>
              <a:rPr lang="en-GB" altLang="ja-JP" sz="1400" dirty="0" err="1"/>
              <a:t>ポスト量子暗号に注目が集まってい</a:t>
            </a:r>
            <a:r>
              <a:rPr lang="ja-JP" altLang="en-US" sz="1400" dirty="0"/>
              <a:t>ます</a:t>
            </a:r>
            <a:r>
              <a:rPr lang="en-GB" altLang="ja-JP" sz="1400" dirty="0"/>
              <a:t>。</a:t>
            </a:r>
          </a:p>
          <a:p>
            <a:pPr>
              <a:lnSpc>
                <a:spcPct val="150000"/>
              </a:lnSpc>
            </a:pPr>
            <a:endParaRPr lang="en-GB" altLang="ja-JP" sz="1400" dirty="0"/>
          </a:p>
          <a:p>
            <a:pPr>
              <a:lnSpc>
                <a:spcPct val="150000"/>
              </a:lnSpc>
            </a:pPr>
            <a:r>
              <a:rPr lang="en-GB" altLang="ja-JP" sz="1400" dirty="0"/>
              <a:t>NIST </a:t>
            </a:r>
            <a:r>
              <a:rPr lang="en-GB" altLang="ja-JP" sz="1400" dirty="0" err="1"/>
              <a:t>は多くのアルゴリズムを標準化し、GP</a:t>
            </a:r>
            <a:r>
              <a:rPr lang="en-GB" altLang="ja-JP" sz="1400" dirty="0"/>
              <a:t> </a:t>
            </a:r>
            <a:r>
              <a:rPr lang="en-GB" altLang="ja-JP" sz="1400" dirty="0" err="1"/>
              <a:t>はこれらを</a:t>
            </a:r>
            <a:r>
              <a:rPr lang="en-GB" altLang="ja-JP" sz="1400" dirty="0"/>
              <a:t> TEE </a:t>
            </a:r>
            <a:r>
              <a:rPr lang="en-GB" altLang="ja-JP" sz="1400" dirty="0" err="1"/>
              <a:t>コア</a:t>
            </a:r>
            <a:r>
              <a:rPr lang="en-GB" altLang="ja-JP" sz="1400" dirty="0"/>
              <a:t> API </a:t>
            </a:r>
            <a:r>
              <a:rPr lang="en-GB" altLang="ja-JP" sz="1400" dirty="0" err="1"/>
              <a:t>に追加しました</a:t>
            </a:r>
            <a:r>
              <a:rPr lang="en-GB" altLang="ja-JP" sz="1400" dirty="0"/>
              <a:t>。</a:t>
            </a:r>
          </a:p>
          <a:p>
            <a:pPr>
              <a:lnSpc>
                <a:spcPct val="150000"/>
              </a:lnSpc>
            </a:pPr>
            <a:endParaRPr lang="en-GB" altLang="ja-JP" sz="1400" dirty="0"/>
          </a:p>
          <a:p>
            <a:pPr>
              <a:lnSpc>
                <a:spcPct val="150000"/>
              </a:lnSpc>
            </a:pPr>
            <a:r>
              <a:rPr lang="en-GB" altLang="ja-JP" sz="1400" dirty="0" err="1"/>
              <a:t>NISTの勧告を採用している地域もあるが、世界的な標準化が実現する可能性は低い</a:t>
            </a:r>
            <a:endParaRPr lang="en-GB" altLang="ja-JP" sz="1400" dirty="0"/>
          </a:p>
          <a:p>
            <a:pPr>
              <a:lnSpc>
                <a:spcPct val="150000"/>
              </a:lnSpc>
            </a:pPr>
            <a:endParaRPr lang="en-GB" altLang="ja-JP" sz="1400" dirty="0"/>
          </a:p>
          <a:p>
            <a:pPr marL="285750" indent="-285750">
              <a:lnSpc>
                <a:spcPct val="150000"/>
              </a:lnSpc>
              <a:buFont typeface="Arial" panose="020B0604020202020204" pitchFamily="34" charset="0"/>
              <a:buChar char="•"/>
            </a:pPr>
            <a:r>
              <a:rPr lang="en-GB" altLang="ja-JP" sz="1400" dirty="0" err="1"/>
              <a:t>中国は独自のアルゴリズムを定義してい</a:t>
            </a:r>
            <a:r>
              <a:rPr lang="ja-JP" altLang="en-US" sz="1400" dirty="0"/>
              <a:t>ます</a:t>
            </a:r>
            <a:r>
              <a:rPr lang="en-GB" altLang="ja-JP" sz="1400" dirty="0"/>
              <a:t>。</a:t>
            </a:r>
          </a:p>
          <a:p>
            <a:pPr marL="285750" indent="-285750">
              <a:lnSpc>
                <a:spcPct val="150000"/>
              </a:lnSpc>
              <a:buFont typeface="Arial" panose="020B0604020202020204" pitchFamily="34" charset="0"/>
              <a:buChar char="•"/>
            </a:pPr>
            <a:r>
              <a:rPr lang="en-GB" altLang="ja-JP" sz="1400" dirty="0" err="1"/>
              <a:t>欧州はHYBRID方式を推奨してい</a:t>
            </a:r>
            <a:r>
              <a:rPr lang="ja-JP" altLang="en-US" sz="1400" dirty="0"/>
              <a:t>ます</a:t>
            </a:r>
            <a:endParaRPr lang="en-GB" altLang="ja-JP" sz="1400" dirty="0"/>
          </a:p>
          <a:p>
            <a:pPr marL="285750" indent="-285750">
              <a:lnSpc>
                <a:spcPct val="150000"/>
              </a:lnSpc>
              <a:buFont typeface="Arial" panose="020B0604020202020204" pitchFamily="34" charset="0"/>
              <a:buChar char="•"/>
            </a:pPr>
            <a:r>
              <a:rPr lang="en-GB" altLang="ja-JP" sz="1400" dirty="0" err="1"/>
              <a:t>AESのPQ-safeな鍵のサイズについては、意見が分かれてい</a:t>
            </a:r>
            <a:r>
              <a:rPr lang="ja-JP" altLang="en-US" sz="1400" dirty="0"/>
              <a:t>ます</a:t>
            </a:r>
            <a:r>
              <a:rPr lang="en-GB" altLang="ja-JP" sz="1400" dirty="0"/>
              <a:t>。</a:t>
            </a:r>
          </a:p>
        </p:txBody>
      </p:sp>
    </p:spTree>
    <p:extLst>
      <p:ext uri="{BB962C8B-B14F-4D97-AF65-F5344CB8AC3E}">
        <p14:creationId xmlns:p14="http://schemas.microsoft.com/office/powerpoint/2010/main" val="3606673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F2C78-DE37-B580-BB1D-E5F485CA55C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BC0B5E-4618-F642-9ED2-DC4B1073FE63}"/>
              </a:ext>
            </a:extLst>
          </p:cNvPr>
          <p:cNvSpPr>
            <a:spLocks noGrp="1"/>
          </p:cNvSpPr>
          <p:nvPr>
            <p:ph idx="10"/>
          </p:nvPr>
        </p:nvSpPr>
        <p:spPr>
          <a:xfrm>
            <a:off x="474052" y="2991094"/>
            <a:ext cx="5001908" cy="3180080"/>
          </a:xfrm>
        </p:spPr>
        <p:txBody>
          <a:bodyPr/>
          <a:lstStyle/>
          <a:p>
            <a:pPr marL="285750" indent="-285750">
              <a:buFont typeface="Arial" panose="020B0604020202020204" pitchFamily="34" charset="0"/>
              <a:buChar char="•"/>
            </a:pPr>
            <a:r>
              <a:rPr lang="en-GB"/>
              <a:t>PQC algorithms generally have large keys sizes and/or large signature sized</a:t>
            </a:r>
          </a:p>
          <a:p>
            <a:pPr marL="285750" indent="-285750">
              <a:buFont typeface="Arial" panose="020B0604020202020204" pitchFamily="34" charset="0"/>
              <a:buChar char="•"/>
            </a:pPr>
            <a:r>
              <a:rPr lang="en-GB"/>
              <a:t>Some algorithms are not suitable for hardware implementations – but this does not affect most TEEs</a:t>
            </a:r>
          </a:p>
          <a:p>
            <a:pPr marL="285750" indent="-285750">
              <a:buFont typeface="Arial" panose="020B0604020202020204" pitchFamily="34" charset="0"/>
              <a:buChar char="•"/>
            </a:pPr>
            <a:r>
              <a:rPr lang="en-GB"/>
              <a:t>PQC performance is on a par with traditional algorithms.</a:t>
            </a:r>
          </a:p>
          <a:p>
            <a:pPr marL="285750" indent="-285750">
              <a:buFont typeface="Arial" panose="020B0604020202020204" pitchFamily="34" charset="0"/>
              <a:buChar char="•"/>
            </a:pPr>
            <a:r>
              <a:rPr lang="en-GB"/>
              <a:t>Symmetric algorithms (e.g. AES) remain safe.</a:t>
            </a:r>
          </a:p>
          <a:p>
            <a:pPr marL="463550" lvl="1" indent="-285750"/>
            <a:r>
              <a:rPr lang="en-GB"/>
              <a:t>NIST asserts 128 bit remains sufficient</a:t>
            </a:r>
          </a:p>
          <a:p>
            <a:pPr marL="463550" lvl="1" indent="-285750"/>
            <a:r>
              <a:rPr lang="en-GB"/>
              <a:t>Some European entities recommend 256 bit</a:t>
            </a:r>
          </a:p>
        </p:txBody>
      </p:sp>
      <p:sp>
        <p:nvSpPr>
          <p:cNvPr id="4" name="Title 3">
            <a:extLst>
              <a:ext uri="{FF2B5EF4-FFF2-40B4-BE49-F238E27FC236}">
                <a16:creationId xmlns:a16="http://schemas.microsoft.com/office/drawing/2014/main" id="{508758EA-91D0-CF94-D82F-6D8A3386FC05}"/>
              </a:ext>
            </a:extLst>
          </p:cNvPr>
          <p:cNvSpPr>
            <a:spLocks noGrp="1"/>
          </p:cNvSpPr>
          <p:nvPr>
            <p:ph type="title"/>
          </p:nvPr>
        </p:nvSpPr>
        <p:spPr/>
        <p:txBody>
          <a:bodyPr/>
          <a:lstStyle/>
          <a:p>
            <a:r>
              <a:rPr lang="en-GB" dirty="0"/>
              <a:t>Future Ready Crypto?</a:t>
            </a:r>
          </a:p>
        </p:txBody>
      </p:sp>
      <p:grpSp>
        <p:nvGrpSpPr>
          <p:cNvPr id="35" name="Group 34">
            <a:extLst>
              <a:ext uri="{FF2B5EF4-FFF2-40B4-BE49-F238E27FC236}">
                <a16:creationId xmlns:a16="http://schemas.microsoft.com/office/drawing/2014/main" id="{F10ECBE2-4DD7-81D3-E4BD-805325402BE1}"/>
              </a:ext>
            </a:extLst>
          </p:cNvPr>
          <p:cNvGrpSpPr/>
          <p:nvPr/>
        </p:nvGrpSpPr>
        <p:grpSpPr>
          <a:xfrm>
            <a:off x="2228155" y="1080635"/>
            <a:ext cx="976312" cy="1656353"/>
            <a:chOff x="7181850" y="-631700"/>
            <a:chExt cx="876300" cy="1486679"/>
          </a:xfrm>
        </p:grpSpPr>
        <p:sp>
          <p:nvSpPr>
            <p:cNvPr id="32" name="Freeform: Shape 31">
              <a:extLst>
                <a:ext uri="{FF2B5EF4-FFF2-40B4-BE49-F238E27FC236}">
                  <a16:creationId xmlns:a16="http://schemas.microsoft.com/office/drawing/2014/main" id="{A785EABD-1CE0-CA35-0E2A-E7783B1EFF7A}"/>
                </a:ext>
              </a:extLst>
            </p:cNvPr>
            <p:cNvSpPr/>
            <p:nvPr/>
          </p:nvSpPr>
          <p:spPr>
            <a:xfrm>
              <a:off x="7250430" y="-631700"/>
              <a:ext cx="739140" cy="1035633"/>
            </a:xfrm>
            <a:custGeom>
              <a:avLst/>
              <a:gdLst>
                <a:gd name="connsiteX0" fmla="*/ 369570 w 739140"/>
                <a:gd name="connsiteY0" fmla="*/ 0 h 1035633"/>
                <a:gd name="connsiteX1" fmla="*/ 739140 w 739140"/>
                <a:gd name="connsiteY1" fmla="*/ 369570 h 1035633"/>
                <a:gd name="connsiteX2" fmla="*/ 739140 w 739140"/>
                <a:gd name="connsiteY2" fmla="*/ 756638 h 1035633"/>
                <a:gd name="connsiteX3" fmla="*/ 630896 w 739140"/>
                <a:gd name="connsiteY3" fmla="*/ 1017964 h 1035633"/>
                <a:gd name="connsiteX4" fmla="*/ 626103 w 739140"/>
                <a:gd name="connsiteY4" fmla="*/ 1021919 h 1035633"/>
                <a:gd name="connsiteX5" fmla="*/ 628650 w 739140"/>
                <a:gd name="connsiteY5" fmla="*/ 996651 h 1035633"/>
                <a:gd name="connsiteX6" fmla="*/ 628650 w 739140"/>
                <a:gd name="connsiteY6" fmla="*/ 373363 h 1035633"/>
                <a:gd name="connsiteX7" fmla="*/ 377190 w 739140"/>
                <a:gd name="connsiteY7" fmla="*/ 121903 h 1035633"/>
                <a:gd name="connsiteX8" fmla="*/ 125730 w 739140"/>
                <a:gd name="connsiteY8" fmla="*/ 373363 h 1035633"/>
                <a:gd name="connsiteX9" fmla="*/ 125730 w 739140"/>
                <a:gd name="connsiteY9" fmla="*/ 996651 h 1035633"/>
                <a:gd name="connsiteX10" fmla="*/ 129660 w 739140"/>
                <a:gd name="connsiteY10" fmla="*/ 1035633 h 1035633"/>
                <a:gd name="connsiteX11" fmla="*/ 108245 w 739140"/>
                <a:gd name="connsiteY11" fmla="*/ 1017964 h 1035633"/>
                <a:gd name="connsiteX12" fmla="*/ 0 w 739140"/>
                <a:gd name="connsiteY12" fmla="*/ 756638 h 1035633"/>
                <a:gd name="connsiteX13" fmla="*/ 0 w 739140"/>
                <a:gd name="connsiteY13" fmla="*/ 369570 h 1035633"/>
                <a:gd name="connsiteX14" fmla="*/ 369570 w 739140"/>
                <a:gd name="connsiteY14" fmla="*/ 0 h 103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140" h="1035633">
                  <a:moveTo>
                    <a:pt x="369570" y="0"/>
                  </a:moveTo>
                  <a:cubicBezTo>
                    <a:pt x="573678" y="0"/>
                    <a:pt x="739140" y="165462"/>
                    <a:pt x="739140" y="369570"/>
                  </a:cubicBezTo>
                  <a:lnTo>
                    <a:pt x="739140" y="756638"/>
                  </a:lnTo>
                  <a:cubicBezTo>
                    <a:pt x="739140" y="858692"/>
                    <a:pt x="697775" y="951085"/>
                    <a:pt x="630896" y="1017964"/>
                  </a:cubicBezTo>
                  <a:lnTo>
                    <a:pt x="626103" y="1021919"/>
                  </a:lnTo>
                  <a:lnTo>
                    <a:pt x="628650" y="996651"/>
                  </a:lnTo>
                  <a:lnTo>
                    <a:pt x="628650" y="373363"/>
                  </a:lnTo>
                  <a:cubicBezTo>
                    <a:pt x="628650" y="234485"/>
                    <a:pt x="516068" y="121903"/>
                    <a:pt x="377190" y="121903"/>
                  </a:cubicBezTo>
                  <a:cubicBezTo>
                    <a:pt x="238312" y="121903"/>
                    <a:pt x="125730" y="234485"/>
                    <a:pt x="125730" y="373363"/>
                  </a:cubicBezTo>
                  <a:lnTo>
                    <a:pt x="125730" y="996651"/>
                  </a:lnTo>
                  <a:lnTo>
                    <a:pt x="129660" y="1035633"/>
                  </a:lnTo>
                  <a:lnTo>
                    <a:pt x="108245" y="1017964"/>
                  </a:lnTo>
                  <a:cubicBezTo>
                    <a:pt x="41366" y="951085"/>
                    <a:pt x="0" y="858692"/>
                    <a:pt x="0" y="756638"/>
                  </a:cubicBezTo>
                  <a:lnTo>
                    <a:pt x="0" y="369570"/>
                  </a:lnTo>
                  <a:cubicBezTo>
                    <a:pt x="0" y="165462"/>
                    <a:pt x="165462" y="0"/>
                    <a:pt x="369570"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err="1">
                <a:solidFill>
                  <a:schemeClr val="tx1"/>
                </a:solidFill>
              </a:endParaRPr>
            </a:p>
          </p:txBody>
        </p:sp>
        <p:sp>
          <p:nvSpPr>
            <p:cNvPr id="34" name="Rectangle 33">
              <a:extLst>
                <a:ext uri="{FF2B5EF4-FFF2-40B4-BE49-F238E27FC236}">
                  <a16:creationId xmlns:a16="http://schemas.microsoft.com/office/drawing/2014/main" id="{32F4C887-B0B5-542C-0751-83349E383BC7}"/>
                </a:ext>
              </a:extLst>
            </p:cNvPr>
            <p:cNvSpPr/>
            <p:nvPr/>
          </p:nvSpPr>
          <p:spPr>
            <a:xfrm>
              <a:off x="7181850" y="-45647"/>
              <a:ext cx="876300" cy="90062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grpSp>
      <p:sp>
        <p:nvSpPr>
          <p:cNvPr id="20" name="TextBox 19">
            <a:extLst>
              <a:ext uri="{FF2B5EF4-FFF2-40B4-BE49-F238E27FC236}">
                <a16:creationId xmlns:a16="http://schemas.microsoft.com/office/drawing/2014/main" id="{E1EF460B-4611-7C47-BDE0-EDC2EF5CC7E2}"/>
              </a:ext>
            </a:extLst>
          </p:cNvPr>
          <p:cNvSpPr txBox="1"/>
          <p:nvPr/>
        </p:nvSpPr>
        <p:spPr>
          <a:xfrm>
            <a:off x="2304562" y="1931766"/>
            <a:ext cx="914400" cy="914400"/>
          </a:xfrm>
          <a:prstGeom prst="rect">
            <a:avLst/>
          </a:prstGeom>
          <a:noFill/>
        </p:spPr>
        <p:txBody>
          <a:bodyPr wrap="none" lIns="0" tIns="0" rIns="0" bIns="0" rtlCol="0">
            <a:noAutofit/>
          </a:bodyPr>
          <a:lstStyle/>
          <a:p>
            <a:pPr algn="l"/>
            <a:r>
              <a:rPr lang="en-GB" sz="3200"/>
              <a:t>PQC</a:t>
            </a:r>
          </a:p>
        </p:txBody>
      </p:sp>
      <p:sp>
        <p:nvSpPr>
          <p:cNvPr id="2" name="Rectangle 7">
            <a:extLst>
              <a:ext uri="{FF2B5EF4-FFF2-40B4-BE49-F238E27FC236}">
                <a16:creationId xmlns:a16="http://schemas.microsoft.com/office/drawing/2014/main" id="{F4C2AC8C-BAFD-2239-1E6B-FD211095D0B7}"/>
              </a:ext>
            </a:extLst>
          </p:cNvPr>
          <p:cNvSpPr/>
          <p:nvPr/>
        </p:nvSpPr>
        <p:spPr>
          <a:xfrm>
            <a:off x="6172200" y="2991094"/>
            <a:ext cx="5064369" cy="318008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GB" altLang="ja-JP" sz="1400" dirty="0"/>
              <a:t>PQC </a:t>
            </a:r>
            <a:r>
              <a:rPr lang="en-GB" altLang="ja-JP" sz="1400" dirty="0" err="1"/>
              <a:t>アルゴリズムは一般に、大きな鍵サイズと大きな署名サイズを持つ</a:t>
            </a:r>
            <a:r>
              <a:rPr lang="en-GB" altLang="ja-JP" sz="1400" dirty="0"/>
              <a:t>。</a:t>
            </a:r>
          </a:p>
          <a:p>
            <a:pPr marL="285750" indent="-285750">
              <a:lnSpc>
                <a:spcPct val="150000"/>
              </a:lnSpc>
              <a:buFont typeface="Arial" panose="020B0604020202020204" pitchFamily="34" charset="0"/>
              <a:buChar char="•"/>
            </a:pPr>
            <a:r>
              <a:rPr lang="en-GB" altLang="ja-JP" sz="1400" dirty="0" err="1"/>
              <a:t>アルゴリズムによっては、ハードウェア実装に適さないものもある</a:t>
            </a:r>
            <a:r>
              <a:rPr lang="en-GB" altLang="ja-JP" sz="1400" dirty="0"/>
              <a:t>。</a:t>
            </a:r>
          </a:p>
          <a:p>
            <a:pPr marL="285750" indent="-285750">
              <a:lnSpc>
                <a:spcPct val="150000"/>
              </a:lnSpc>
              <a:buFont typeface="Arial" panose="020B0604020202020204" pitchFamily="34" charset="0"/>
              <a:buChar char="•"/>
            </a:pPr>
            <a:r>
              <a:rPr lang="en-GB" altLang="ja-JP" sz="1400" dirty="0" err="1"/>
              <a:t>PQCの性能は従来のアルゴリズムと同等だ</a:t>
            </a:r>
            <a:r>
              <a:rPr lang="en-GB" altLang="ja-JP" sz="1400" dirty="0"/>
              <a:t>。</a:t>
            </a:r>
          </a:p>
          <a:p>
            <a:pPr marL="285750" indent="-285750">
              <a:lnSpc>
                <a:spcPct val="150000"/>
              </a:lnSpc>
              <a:buFont typeface="Arial" panose="020B0604020202020204" pitchFamily="34" charset="0"/>
              <a:buChar char="•"/>
            </a:pPr>
            <a:r>
              <a:rPr lang="en-GB" altLang="ja-JP" sz="1400" dirty="0" err="1"/>
              <a:t>対称アルゴリズム（AESなど）は安全なままだ</a:t>
            </a:r>
            <a:r>
              <a:rPr lang="en-GB" altLang="ja-JP" sz="1400" dirty="0"/>
              <a:t>。</a:t>
            </a:r>
          </a:p>
          <a:p>
            <a:pPr marL="514350" lvl="1" indent="-285750">
              <a:lnSpc>
                <a:spcPct val="150000"/>
              </a:lnSpc>
              <a:buFont typeface="Arial" panose="020B0604020202020204" pitchFamily="34" charset="0"/>
              <a:buChar char="•"/>
            </a:pPr>
            <a:r>
              <a:rPr lang="en-GB" altLang="ja-JP" sz="1400" dirty="0"/>
              <a:t>NISTは128ビットで十分であるとしている。</a:t>
            </a:r>
          </a:p>
          <a:p>
            <a:pPr marL="514350" lvl="1" indent="-285750">
              <a:lnSpc>
                <a:spcPct val="150000"/>
              </a:lnSpc>
              <a:buFont typeface="Arial" panose="020B0604020202020204" pitchFamily="34" charset="0"/>
              <a:buChar char="•"/>
            </a:pPr>
            <a:r>
              <a:rPr lang="en-GB" altLang="ja-JP" sz="1400" dirty="0"/>
              <a:t>256ビットを推奨する欧州の団体もある</a:t>
            </a:r>
          </a:p>
        </p:txBody>
      </p:sp>
    </p:spTree>
    <p:extLst>
      <p:ext uri="{BB962C8B-B14F-4D97-AF65-F5344CB8AC3E}">
        <p14:creationId xmlns:p14="http://schemas.microsoft.com/office/powerpoint/2010/main" val="1573815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E0B2D3F-A554-2C7E-E701-BD46644BBF31}"/>
              </a:ext>
            </a:extLst>
          </p:cNvPr>
          <p:cNvSpPr/>
          <p:nvPr/>
        </p:nvSpPr>
        <p:spPr>
          <a:xfrm>
            <a:off x="1271293" y="3283528"/>
            <a:ext cx="9285892" cy="1097280"/>
          </a:xfrm>
          <a:custGeom>
            <a:avLst/>
            <a:gdLst>
              <a:gd name="connsiteX0" fmla="*/ 0 w 9285892"/>
              <a:gd name="connsiteY0" fmla="*/ 0 h 1097280"/>
              <a:gd name="connsiteX1" fmla="*/ 8477625 w 9285892"/>
              <a:gd name="connsiteY1" fmla="*/ 0 h 1097280"/>
              <a:gd name="connsiteX2" fmla="*/ 8587055 w 9285892"/>
              <a:gd name="connsiteY2" fmla="*/ 71622 h 1097280"/>
              <a:gd name="connsiteX3" fmla="*/ 9036490 w 9285892"/>
              <a:gd name="connsiteY3" fmla="*/ 448885 h 1097280"/>
              <a:gd name="connsiteX4" fmla="*/ 9282055 w 9285892"/>
              <a:gd name="connsiteY4" fmla="*/ 1017484 h 1097280"/>
              <a:gd name="connsiteX5" fmla="*/ 9285892 w 9285892"/>
              <a:gd name="connsiteY5" fmla="*/ 1097280 h 1097280"/>
              <a:gd name="connsiteX6" fmla="*/ 106985 w 9285892"/>
              <a:gd name="connsiteY6" fmla="*/ 1097280 h 1097280"/>
              <a:gd name="connsiteX7" fmla="*/ 87669 w 9285892"/>
              <a:gd name="connsiteY7" fmla="*/ 1078042 h 1097280"/>
              <a:gd name="connsiteX8" fmla="*/ 21336 w 9285892"/>
              <a:gd name="connsiteY8" fmla="*/ 1015082 h 1097280"/>
              <a:gd name="connsiteX9" fmla="*/ 554 w 9285892"/>
              <a:gd name="connsiteY9" fmla="*/ 928 h 1097280"/>
              <a:gd name="connsiteX10" fmla="*/ 0 w 9285892"/>
              <a:gd name="connsiteY10" fmla="*/ 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5892" h="1097280">
                <a:moveTo>
                  <a:pt x="0" y="0"/>
                </a:moveTo>
                <a:lnTo>
                  <a:pt x="8477625" y="0"/>
                </a:lnTo>
                <a:lnTo>
                  <a:pt x="8587055" y="71622"/>
                </a:lnTo>
                <a:cubicBezTo>
                  <a:pt x="8734017" y="174435"/>
                  <a:pt x="8882185" y="298217"/>
                  <a:pt x="9036490" y="448885"/>
                </a:cubicBezTo>
                <a:cubicBezTo>
                  <a:pt x="9057444" y="466031"/>
                  <a:pt x="9247349" y="628552"/>
                  <a:pt x="9282055" y="1017484"/>
                </a:cubicBezTo>
                <a:lnTo>
                  <a:pt x="9285892" y="1097280"/>
                </a:lnTo>
                <a:lnTo>
                  <a:pt x="106985" y="1097280"/>
                </a:lnTo>
                <a:lnTo>
                  <a:pt x="87669" y="1078042"/>
                </a:lnTo>
                <a:cubicBezTo>
                  <a:pt x="67099" y="1058031"/>
                  <a:pt x="45062" y="1037076"/>
                  <a:pt x="21336" y="1015082"/>
                </a:cubicBezTo>
                <a:lnTo>
                  <a:pt x="554" y="928"/>
                </a:lnTo>
                <a:lnTo>
                  <a:pt x="0" y="0"/>
                </a:lnTo>
                <a:close/>
              </a:path>
            </a:pathLst>
          </a:custGeom>
          <a:solidFill>
            <a:srgbClr val="003879"/>
          </a:solidFill>
          <a:ln w="28575" cap="flat" cmpd="sng" algn="ctr">
            <a:solidFill>
              <a:sysClr val="window" lastClr="FFFFFF"/>
            </a:solidFill>
            <a:prstDash val="solid"/>
            <a:miter lim="800000"/>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8541914D-A3AC-A169-DC63-91ADC4D1AA46}"/>
              </a:ext>
            </a:extLst>
          </p:cNvPr>
          <p:cNvSpPr/>
          <p:nvPr/>
        </p:nvSpPr>
        <p:spPr>
          <a:xfrm>
            <a:off x="1101437" y="2117074"/>
            <a:ext cx="8655795" cy="1166454"/>
          </a:xfrm>
          <a:custGeom>
            <a:avLst/>
            <a:gdLst>
              <a:gd name="connsiteX0" fmla="*/ 3787245 w 8655795"/>
              <a:gd name="connsiteY0" fmla="*/ 0 h 1166454"/>
              <a:gd name="connsiteX1" fmla="*/ 6521337 w 8655795"/>
              <a:gd name="connsiteY1" fmla="*/ 601187 h 1166454"/>
              <a:gd name="connsiteX2" fmla="*/ 8618482 w 8655795"/>
              <a:gd name="connsiteY2" fmla="*/ 1142033 h 1166454"/>
              <a:gd name="connsiteX3" fmla="*/ 8655795 w 8655795"/>
              <a:gd name="connsiteY3" fmla="*/ 1166454 h 1166454"/>
              <a:gd name="connsiteX4" fmla="*/ 178170 w 8655795"/>
              <a:gd name="connsiteY4" fmla="*/ 1166454 h 1166454"/>
              <a:gd name="connsiteX5" fmla="*/ 0 w 8655795"/>
              <a:gd name="connsiteY5" fmla="*/ 868126 h 1166454"/>
              <a:gd name="connsiteX6" fmla="*/ 249382 w 8655795"/>
              <a:gd name="connsiteY6" fmla="*/ 560554 h 1166454"/>
              <a:gd name="connsiteX7" fmla="*/ 3787245 w 8655795"/>
              <a:gd name="connsiteY7" fmla="*/ 0 h 116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5795" h="1166454">
                <a:moveTo>
                  <a:pt x="3787245" y="0"/>
                </a:moveTo>
                <a:cubicBezTo>
                  <a:pt x="4587848" y="-84"/>
                  <a:pt x="5478609" y="150338"/>
                  <a:pt x="6521337" y="601187"/>
                </a:cubicBezTo>
                <a:cubicBezTo>
                  <a:pt x="7437814" y="730035"/>
                  <a:pt x="8031655" y="784066"/>
                  <a:pt x="8618482" y="1142033"/>
                </a:cubicBezTo>
                <a:lnTo>
                  <a:pt x="8655795" y="1166454"/>
                </a:lnTo>
                <a:lnTo>
                  <a:pt x="178170" y="1166454"/>
                </a:lnTo>
                <a:lnTo>
                  <a:pt x="0" y="868126"/>
                </a:lnTo>
                <a:lnTo>
                  <a:pt x="249382" y="560554"/>
                </a:lnTo>
                <a:cubicBezTo>
                  <a:pt x="1369004" y="418351"/>
                  <a:pt x="2452906" y="139"/>
                  <a:pt x="3787245" y="0"/>
                </a:cubicBezTo>
                <a:close/>
              </a:path>
            </a:pathLst>
          </a:custGeom>
          <a:solidFill>
            <a:srgbClr val="145299"/>
          </a:solidFill>
          <a:ln w="28575" cap="flat" cmpd="sng" algn="ctr">
            <a:solidFill>
              <a:sysClr val="window" lastClr="FFFFF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7CCA0FFE-4209-41DE-998B-BCC2F44FADBA}"/>
              </a:ext>
            </a:extLst>
          </p:cNvPr>
          <p:cNvSpPr/>
          <p:nvPr/>
        </p:nvSpPr>
        <p:spPr>
          <a:xfrm>
            <a:off x="1386591" y="4380808"/>
            <a:ext cx="9180502" cy="1395971"/>
          </a:xfrm>
          <a:custGeom>
            <a:avLst/>
            <a:gdLst>
              <a:gd name="connsiteX0" fmla="*/ 0 w 9180502"/>
              <a:gd name="connsiteY0" fmla="*/ 0 h 1395971"/>
              <a:gd name="connsiteX1" fmla="*/ 9178907 w 9180502"/>
              <a:gd name="connsiteY1" fmla="*/ 0 h 1395971"/>
              <a:gd name="connsiteX2" fmla="*/ 9180444 w 9180502"/>
              <a:gd name="connsiteY2" fmla="*/ 31951 h 1395971"/>
              <a:gd name="connsiteX3" fmla="*/ 9095758 w 9180502"/>
              <a:gd name="connsiteY3" fmla="*/ 598516 h 1395971"/>
              <a:gd name="connsiteX4" fmla="*/ 8721686 w 9180502"/>
              <a:gd name="connsiteY4" fmla="*/ 789708 h 1395971"/>
              <a:gd name="connsiteX5" fmla="*/ 8710254 w 9180502"/>
              <a:gd name="connsiteY5" fmla="*/ 760624 h 1395971"/>
              <a:gd name="connsiteX6" fmla="*/ 8669464 w 9180502"/>
              <a:gd name="connsiteY6" fmla="*/ 892029 h 1395971"/>
              <a:gd name="connsiteX7" fmla="*/ 7909192 w 9180502"/>
              <a:gd name="connsiteY7" fmla="*/ 1395971 h 1395971"/>
              <a:gd name="connsiteX8" fmla="*/ 7224995 w 9180502"/>
              <a:gd name="connsiteY8" fmla="*/ 1032187 h 1395971"/>
              <a:gd name="connsiteX9" fmla="*/ 7154581 w 9180502"/>
              <a:gd name="connsiteY9" fmla="*/ 902458 h 1395971"/>
              <a:gd name="connsiteX10" fmla="*/ 7086654 w 9180502"/>
              <a:gd name="connsiteY10" fmla="*/ 956281 h 1395971"/>
              <a:gd name="connsiteX11" fmla="*/ 7017576 w 9180502"/>
              <a:gd name="connsiteY11" fmla="*/ 990144 h 1395971"/>
              <a:gd name="connsiteX12" fmla="*/ 6094864 w 9180502"/>
              <a:gd name="connsiteY12" fmla="*/ 756458 h 1395971"/>
              <a:gd name="connsiteX13" fmla="*/ 2428952 w 9180502"/>
              <a:gd name="connsiteY13" fmla="*/ 773083 h 1395971"/>
              <a:gd name="connsiteX14" fmla="*/ 2321477 w 9180502"/>
              <a:gd name="connsiteY14" fmla="*/ 677491 h 1395971"/>
              <a:gd name="connsiteX15" fmla="*/ 2317977 w 9180502"/>
              <a:gd name="connsiteY15" fmla="*/ 712208 h 1395971"/>
              <a:gd name="connsiteX16" fmla="*/ 1509628 w 9180502"/>
              <a:gd name="connsiteY16" fmla="*/ 1371032 h 1395971"/>
              <a:gd name="connsiteX17" fmla="*/ 701278 w 9180502"/>
              <a:gd name="connsiteY17" fmla="*/ 712208 h 1395971"/>
              <a:gd name="connsiteX18" fmla="*/ 686594 w 9180502"/>
              <a:gd name="connsiteY18" fmla="*/ 566547 h 1395971"/>
              <a:gd name="connsiteX19" fmla="*/ 662496 w 9180502"/>
              <a:gd name="connsiteY19" fmla="*/ 566194 h 1395971"/>
              <a:gd name="connsiteX20" fmla="*/ 38214 w 9180502"/>
              <a:gd name="connsiteY20" fmla="*/ 38060 h 1395971"/>
              <a:gd name="connsiteX21" fmla="*/ 0 w 9180502"/>
              <a:gd name="connsiteY21" fmla="*/ 0 h 13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80502" h="1395971">
                <a:moveTo>
                  <a:pt x="0" y="0"/>
                </a:moveTo>
                <a:lnTo>
                  <a:pt x="9178907" y="0"/>
                </a:lnTo>
                <a:lnTo>
                  <a:pt x="9180444" y="31951"/>
                </a:lnTo>
                <a:cubicBezTo>
                  <a:pt x="9181829" y="188595"/>
                  <a:pt x="9158796" y="376151"/>
                  <a:pt x="9095758" y="598516"/>
                </a:cubicBezTo>
                <a:cubicBezTo>
                  <a:pt x="8962754" y="741218"/>
                  <a:pt x="8885170" y="732749"/>
                  <a:pt x="8721686" y="789708"/>
                </a:cubicBezTo>
                <a:lnTo>
                  <a:pt x="8710254" y="760624"/>
                </a:lnTo>
                <a:lnTo>
                  <a:pt x="8669464" y="892029"/>
                </a:lnTo>
                <a:cubicBezTo>
                  <a:pt x="8544204" y="1188175"/>
                  <a:pt x="8250965" y="1395971"/>
                  <a:pt x="7909192" y="1395971"/>
                </a:cubicBezTo>
                <a:cubicBezTo>
                  <a:pt x="7624381" y="1395971"/>
                  <a:pt x="7373274" y="1251668"/>
                  <a:pt x="7224995" y="1032187"/>
                </a:cubicBezTo>
                <a:lnTo>
                  <a:pt x="7154581" y="902458"/>
                </a:lnTo>
                <a:lnTo>
                  <a:pt x="7086654" y="956281"/>
                </a:lnTo>
                <a:cubicBezTo>
                  <a:pt x="7061878" y="972763"/>
                  <a:pt x="7038791" y="984429"/>
                  <a:pt x="7017576" y="990144"/>
                </a:cubicBezTo>
                <a:lnTo>
                  <a:pt x="6094864" y="756458"/>
                </a:lnTo>
                <a:cubicBezTo>
                  <a:pt x="4872893" y="764771"/>
                  <a:pt x="3601046" y="623454"/>
                  <a:pt x="2428952" y="773083"/>
                </a:cubicBezTo>
                <a:lnTo>
                  <a:pt x="2321477" y="677491"/>
                </a:lnTo>
                <a:lnTo>
                  <a:pt x="2317977" y="712208"/>
                </a:lnTo>
                <a:cubicBezTo>
                  <a:pt x="2241038" y="1088198"/>
                  <a:pt x="1908362" y="1371032"/>
                  <a:pt x="1509628" y="1371032"/>
                </a:cubicBezTo>
                <a:cubicBezTo>
                  <a:pt x="1110892" y="1371032"/>
                  <a:pt x="778217" y="1088198"/>
                  <a:pt x="701278" y="712208"/>
                </a:cubicBezTo>
                <a:lnTo>
                  <a:pt x="686594" y="566547"/>
                </a:lnTo>
                <a:lnTo>
                  <a:pt x="662496" y="566194"/>
                </a:lnTo>
                <a:cubicBezTo>
                  <a:pt x="293964" y="381929"/>
                  <a:pt x="288207" y="293130"/>
                  <a:pt x="38214" y="38060"/>
                </a:cubicBezTo>
                <a:lnTo>
                  <a:pt x="0" y="0"/>
                </a:lnTo>
                <a:close/>
              </a:path>
            </a:pathLst>
          </a:custGeom>
          <a:solidFill>
            <a:srgbClr val="002B5A"/>
          </a:solidFill>
          <a:ln w="28575" cap="flat" cmpd="sng" algn="ctr">
            <a:solidFill>
              <a:sysClr val="window" lastClr="FFFFFF"/>
            </a:solidFill>
            <a:prstDash val="solid"/>
            <a:miter lim="800000"/>
          </a:ln>
          <a:effectLst/>
        </p:spPr>
        <p:txBody>
          <a:bodyPr wrap="square"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E4CD49E8-C2F3-8B33-3EA0-6696EC415DA3}"/>
              </a:ext>
            </a:extLst>
          </p:cNvPr>
          <p:cNvSpPr>
            <a:spLocks noGrp="1"/>
          </p:cNvSpPr>
          <p:nvPr>
            <p:ph type="title"/>
          </p:nvPr>
        </p:nvSpPr>
        <p:spPr/>
        <p:txBody>
          <a:bodyPr/>
          <a:lstStyle/>
          <a:p>
            <a:r>
              <a:rPr lang="en-GB"/>
              <a:t>Software Defined Vehicles</a:t>
            </a:r>
          </a:p>
        </p:txBody>
      </p:sp>
      <p:sp>
        <p:nvSpPr>
          <p:cNvPr id="5" name="Slide Number Placeholder 4">
            <a:extLst>
              <a:ext uri="{FF2B5EF4-FFF2-40B4-BE49-F238E27FC236}">
                <a16:creationId xmlns:a16="http://schemas.microsoft.com/office/drawing/2014/main" id="{E0049E29-8A33-CBA4-E464-4499847165BC}"/>
              </a:ext>
            </a:extLst>
          </p:cNvPr>
          <p:cNvSpPr>
            <a:spLocks noGrp="1"/>
          </p:cNvSpPr>
          <p:nvPr>
            <p:ph type="sldNum" sz="quarter" idx="4294967295"/>
          </p:nvPr>
        </p:nvSpPr>
        <p:spPr>
          <a:xfrm>
            <a:off x="10985500" y="6203950"/>
            <a:ext cx="1206500" cy="401638"/>
          </a:xfrm>
          <a:prstGeom prst="rect">
            <a:avLst/>
          </a:prstGeom>
        </p:spPr>
        <p:txBody>
          <a:bodyPr/>
          <a:lstStyle/>
          <a:p>
            <a:fld id="{BFE2139D-700E-7643-AFEB-21712453342F}" type="slidenum">
              <a:rPr lang="en-US" smtClean="0"/>
              <a:t>16</a:t>
            </a:fld>
            <a:endParaRPr lang="en-US"/>
          </a:p>
        </p:txBody>
      </p:sp>
      <p:sp>
        <p:nvSpPr>
          <p:cNvPr id="15" name="TextBox 14">
            <a:extLst>
              <a:ext uri="{FF2B5EF4-FFF2-40B4-BE49-F238E27FC236}">
                <a16:creationId xmlns:a16="http://schemas.microsoft.com/office/drawing/2014/main" id="{26E6ADEC-60A3-F7BE-4115-7E04588C0BF7}"/>
              </a:ext>
            </a:extLst>
          </p:cNvPr>
          <p:cNvSpPr txBox="1"/>
          <p:nvPr/>
        </p:nvSpPr>
        <p:spPr>
          <a:xfrm>
            <a:off x="3248288" y="4549733"/>
            <a:ext cx="4017446" cy="369332"/>
          </a:xfrm>
          <a:prstGeom prst="rect">
            <a:avLst/>
          </a:prstGeom>
          <a:noFill/>
        </p:spPr>
        <p:txBody>
          <a:bodyPr wrap="none" rtlCol="0">
            <a:spAutoFit/>
          </a:bodyPr>
          <a:lstStyle/>
          <a:p>
            <a:pPr algn="ctr" defTabSz="914400"/>
            <a:r>
              <a:rPr lang="en-GB" sz="1800">
                <a:solidFill>
                  <a:prstClr val="white"/>
                </a:solidFill>
                <a:latin typeface="Arial"/>
              </a:rPr>
              <a:t>(Commodity) Hardware Platform</a:t>
            </a:r>
          </a:p>
        </p:txBody>
      </p:sp>
      <p:sp>
        <p:nvSpPr>
          <p:cNvPr id="17" name="TextBox 16">
            <a:extLst>
              <a:ext uri="{FF2B5EF4-FFF2-40B4-BE49-F238E27FC236}">
                <a16:creationId xmlns:a16="http://schemas.microsoft.com/office/drawing/2014/main" id="{347F449F-C814-C655-1ED9-4212AE5A5379}"/>
              </a:ext>
            </a:extLst>
          </p:cNvPr>
          <p:cNvSpPr txBox="1"/>
          <p:nvPr/>
        </p:nvSpPr>
        <p:spPr>
          <a:xfrm>
            <a:off x="3845405" y="2602791"/>
            <a:ext cx="2823209" cy="369332"/>
          </a:xfrm>
          <a:prstGeom prst="rect">
            <a:avLst/>
          </a:prstGeom>
          <a:noFill/>
        </p:spPr>
        <p:txBody>
          <a:bodyPr wrap="none" rtlCol="0">
            <a:spAutoFit/>
          </a:bodyPr>
          <a:lstStyle/>
          <a:p>
            <a:pPr algn="ctr" defTabSz="914400"/>
            <a:r>
              <a:rPr lang="en-GB" sz="1800">
                <a:solidFill>
                  <a:prstClr val="white"/>
                </a:solidFill>
                <a:latin typeface="Arial"/>
              </a:rPr>
              <a:t>Software Applications</a:t>
            </a:r>
          </a:p>
        </p:txBody>
      </p:sp>
      <p:sp>
        <p:nvSpPr>
          <p:cNvPr id="11" name="TextBox 10">
            <a:extLst>
              <a:ext uri="{FF2B5EF4-FFF2-40B4-BE49-F238E27FC236}">
                <a16:creationId xmlns:a16="http://schemas.microsoft.com/office/drawing/2014/main" id="{AD457A7D-2ACE-CFEF-CCDD-69350BD5CA7E}"/>
              </a:ext>
            </a:extLst>
          </p:cNvPr>
          <p:cNvSpPr txBox="1"/>
          <p:nvPr/>
        </p:nvSpPr>
        <p:spPr>
          <a:xfrm>
            <a:off x="3664034" y="3638567"/>
            <a:ext cx="35306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Arial"/>
                <a:ea typeface="+mn-ea"/>
                <a:cs typeface="+mn-cs"/>
              </a:rPr>
              <a:t>(Commodity) Software Platform</a:t>
            </a:r>
          </a:p>
        </p:txBody>
      </p:sp>
      <p:sp>
        <p:nvSpPr>
          <p:cNvPr id="3" name="Rectangle 3">
            <a:extLst>
              <a:ext uri="{FF2B5EF4-FFF2-40B4-BE49-F238E27FC236}">
                <a16:creationId xmlns:a16="http://schemas.microsoft.com/office/drawing/2014/main" id="{12DB8406-2267-0599-DCD3-5DE9F1C8E2F3}"/>
              </a:ext>
            </a:extLst>
          </p:cNvPr>
          <p:cNvSpPr/>
          <p:nvPr/>
        </p:nvSpPr>
        <p:spPr>
          <a:xfrm>
            <a:off x="7533296" y="2595046"/>
            <a:ext cx="4584018" cy="369332"/>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altLang="ja-JP" sz="1400" dirty="0" err="1">
                <a:solidFill>
                  <a:prstClr val="white"/>
                </a:solidFill>
                <a:latin typeface="Arial"/>
              </a:rPr>
              <a:t>ソフトウェア・アプリケーション</a:t>
            </a:r>
            <a:endParaRPr lang="en-GB" altLang="ja-JP" sz="1400" dirty="0">
              <a:solidFill>
                <a:prstClr val="white"/>
              </a:solidFill>
              <a:latin typeface="Arial"/>
            </a:endParaRPr>
          </a:p>
        </p:txBody>
      </p:sp>
      <p:sp>
        <p:nvSpPr>
          <p:cNvPr id="8" name="Rectangle 5">
            <a:extLst>
              <a:ext uri="{FF2B5EF4-FFF2-40B4-BE49-F238E27FC236}">
                <a16:creationId xmlns:a16="http://schemas.microsoft.com/office/drawing/2014/main" id="{05D4D5D0-CC2B-EC7F-DA13-26580DC6C1DE}"/>
              </a:ext>
            </a:extLst>
          </p:cNvPr>
          <p:cNvSpPr/>
          <p:nvPr/>
        </p:nvSpPr>
        <p:spPr>
          <a:xfrm>
            <a:off x="7533296" y="3638567"/>
            <a:ext cx="4584018" cy="369332"/>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ja-JP" sz="1400" b="0" i="0" u="none" strike="noStrike" kern="0" cap="none" spc="0" normalizeH="0" baseline="0" noProof="0" dirty="0">
                <a:ln>
                  <a:noFill/>
                </a:ln>
                <a:solidFill>
                  <a:prstClr val="white"/>
                </a:solidFill>
                <a:effectLst/>
                <a:uLnTx/>
                <a:uFillTx/>
                <a:latin typeface="Arial"/>
                <a:ea typeface="+mn-ea"/>
                <a:cs typeface="+mn-cs"/>
              </a:rPr>
              <a:t>(</a:t>
            </a:r>
            <a:r>
              <a:rPr kumimoji="0" lang="en-GB" altLang="ja-JP" sz="1400" b="0" i="0" u="none" strike="noStrike" kern="0" cap="none" spc="0" normalizeH="0" baseline="0" noProof="0" dirty="0" err="1">
                <a:ln>
                  <a:noFill/>
                </a:ln>
                <a:solidFill>
                  <a:prstClr val="white"/>
                </a:solidFill>
                <a:effectLst/>
                <a:uLnTx/>
                <a:uFillTx/>
                <a:latin typeface="Arial"/>
                <a:ea typeface="+mn-ea"/>
                <a:cs typeface="+mn-cs"/>
              </a:rPr>
              <a:t>コモディティ）ソフトウェア・プラットフォーム</a:t>
            </a:r>
            <a:endParaRPr kumimoji="0" lang="en-GB" altLang="ja-JP" sz="1400" b="0" i="0" u="none" strike="noStrike" kern="0" cap="none" spc="0" normalizeH="0" baseline="0" noProof="0" dirty="0">
              <a:ln>
                <a:noFill/>
              </a:ln>
              <a:solidFill>
                <a:prstClr val="white"/>
              </a:solidFill>
              <a:effectLst/>
              <a:uLnTx/>
              <a:uFillTx/>
              <a:latin typeface="Arial"/>
              <a:ea typeface="+mn-ea"/>
              <a:cs typeface="+mn-cs"/>
            </a:endParaRPr>
          </a:p>
        </p:txBody>
      </p:sp>
      <p:sp>
        <p:nvSpPr>
          <p:cNvPr id="9" name="Rectangle 6">
            <a:extLst>
              <a:ext uri="{FF2B5EF4-FFF2-40B4-BE49-F238E27FC236}">
                <a16:creationId xmlns:a16="http://schemas.microsoft.com/office/drawing/2014/main" id="{59079457-7BFE-E80F-EBD8-E9EF6590F630}"/>
              </a:ext>
            </a:extLst>
          </p:cNvPr>
          <p:cNvSpPr/>
          <p:nvPr/>
        </p:nvSpPr>
        <p:spPr>
          <a:xfrm>
            <a:off x="7533296" y="4549733"/>
            <a:ext cx="4584018" cy="369332"/>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altLang="ja-JP" sz="1400" dirty="0">
                <a:solidFill>
                  <a:prstClr val="white"/>
                </a:solidFill>
                <a:latin typeface="Arial"/>
              </a:rPr>
              <a:t>(</a:t>
            </a:r>
            <a:r>
              <a:rPr lang="en-GB" altLang="ja-JP" sz="1400" dirty="0" err="1">
                <a:solidFill>
                  <a:prstClr val="white"/>
                </a:solidFill>
                <a:latin typeface="Arial"/>
              </a:rPr>
              <a:t>コモディティ）ハードウェア・プラットフォーム</a:t>
            </a:r>
            <a:endParaRPr lang="en-GB" altLang="ja-JP" sz="1400" dirty="0">
              <a:solidFill>
                <a:prstClr val="white"/>
              </a:solidFill>
              <a:latin typeface="Arial"/>
            </a:endParaRPr>
          </a:p>
        </p:txBody>
      </p:sp>
    </p:spTree>
    <p:extLst>
      <p:ext uri="{BB962C8B-B14F-4D97-AF65-F5344CB8AC3E}">
        <p14:creationId xmlns:p14="http://schemas.microsoft.com/office/powerpoint/2010/main" val="1964229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D1982-5AA9-1DBB-7F19-C9813FE70FF8}"/>
            </a:ext>
          </a:extLst>
        </p:cNvPr>
        <p:cNvGrpSpPr/>
        <p:nvPr/>
      </p:nvGrpSpPr>
      <p:grpSpPr>
        <a:xfrm>
          <a:off x="0" y="0"/>
          <a:ext cx="0" cy="0"/>
          <a:chOff x="0" y="0"/>
          <a:chExt cx="0" cy="0"/>
        </a:xfrm>
      </p:grpSpPr>
      <p:grpSp>
        <p:nvGrpSpPr>
          <p:cNvPr id="229" name="Group 228">
            <a:extLst>
              <a:ext uri="{FF2B5EF4-FFF2-40B4-BE49-F238E27FC236}">
                <a16:creationId xmlns:a16="http://schemas.microsoft.com/office/drawing/2014/main" id="{00BD720E-C2D8-BA07-CB3F-F2747481D8A9}"/>
              </a:ext>
            </a:extLst>
          </p:cNvPr>
          <p:cNvGrpSpPr/>
          <p:nvPr/>
        </p:nvGrpSpPr>
        <p:grpSpPr>
          <a:xfrm>
            <a:off x="4531819" y="4562381"/>
            <a:ext cx="2662815" cy="1902261"/>
            <a:chOff x="3689174" y="2056829"/>
            <a:chExt cx="4444384" cy="2918661"/>
          </a:xfrm>
        </p:grpSpPr>
        <p:sp>
          <p:nvSpPr>
            <p:cNvPr id="51" name="Freeform: Shape 50">
              <a:extLst>
                <a:ext uri="{FF2B5EF4-FFF2-40B4-BE49-F238E27FC236}">
                  <a16:creationId xmlns:a16="http://schemas.microsoft.com/office/drawing/2014/main" id="{396DB34A-28B7-5AA2-C376-E6DD2547B87E}"/>
                </a:ext>
              </a:extLst>
            </p:cNvPr>
            <p:cNvSpPr/>
            <p:nvPr/>
          </p:nvSpPr>
          <p:spPr>
            <a:xfrm>
              <a:off x="7736582" y="3497244"/>
              <a:ext cx="234915" cy="135619"/>
            </a:xfrm>
            <a:custGeom>
              <a:avLst/>
              <a:gdLst>
                <a:gd name="connsiteX0" fmla="*/ 107997 w 234915"/>
                <a:gd name="connsiteY0" fmla="*/ 1370 h 135619"/>
                <a:gd name="connsiteX1" fmla="*/ 238317 w 234915"/>
                <a:gd name="connsiteY1" fmla="*/ 76600 h 135619"/>
                <a:gd name="connsiteX2" fmla="*/ 133721 w 234915"/>
                <a:gd name="connsiteY2" fmla="*/ 136990 h 135619"/>
                <a:gd name="connsiteX3" fmla="*/ 3401 w 234915"/>
                <a:gd name="connsiteY3" fmla="*/ 61745 h 135619"/>
                <a:gd name="connsiteX4" fmla="*/ 107997 w 234915"/>
                <a:gd name="connsiteY4" fmla="*/ 1370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5" h="135619">
                  <a:moveTo>
                    <a:pt x="107997" y="1370"/>
                  </a:moveTo>
                  <a:lnTo>
                    <a:pt x="238317" y="76600"/>
                  </a:lnTo>
                  <a:lnTo>
                    <a:pt x="133721" y="136990"/>
                  </a:lnTo>
                  <a:lnTo>
                    <a:pt x="3401" y="61745"/>
                  </a:lnTo>
                  <a:lnTo>
                    <a:pt x="107997" y="1370"/>
                  </a:lnTo>
                  <a:close/>
                </a:path>
              </a:pathLst>
            </a:custGeom>
            <a:solidFill>
              <a:srgbClr val="BDBEC0"/>
            </a:solidFill>
            <a:ln w="14913" cap="flat">
              <a:noFill/>
              <a:prstDash val="solid"/>
              <a:round/>
            </a:ln>
          </p:spPr>
          <p:txBody>
            <a:bodyPr rtlCol="0" anchor="ctr"/>
            <a:lstStyle/>
            <a:p>
              <a:endParaRPr lang="en-GB"/>
            </a:p>
          </p:txBody>
        </p:sp>
        <p:sp>
          <p:nvSpPr>
            <p:cNvPr id="52" name="Freeform: Shape 51">
              <a:extLst>
                <a:ext uri="{FF2B5EF4-FFF2-40B4-BE49-F238E27FC236}">
                  <a16:creationId xmlns:a16="http://schemas.microsoft.com/office/drawing/2014/main" id="{7123ED82-022D-B764-ED32-21ED434B67C9}"/>
                </a:ext>
              </a:extLst>
            </p:cNvPr>
            <p:cNvSpPr/>
            <p:nvPr/>
          </p:nvSpPr>
          <p:spPr>
            <a:xfrm>
              <a:off x="7508534" y="3365566"/>
              <a:ext cx="234915" cy="135634"/>
            </a:xfrm>
            <a:custGeom>
              <a:avLst/>
              <a:gdLst>
                <a:gd name="connsiteX0" fmla="*/ 238194 w 234915"/>
                <a:gd name="connsiteY0" fmla="*/ 76544 h 135634"/>
                <a:gd name="connsiteX1" fmla="*/ 133598 w 234915"/>
                <a:gd name="connsiteY1" fmla="*/ 136934 h 135634"/>
                <a:gd name="connsiteX2" fmla="*/ 3278 w 234915"/>
                <a:gd name="connsiteY2" fmla="*/ 61689 h 135634"/>
                <a:gd name="connsiteX3" fmla="*/ 107874 w 234915"/>
                <a:gd name="connsiteY3" fmla="*/ 1299 h 135634"/>
                <a:gd name="connsiteX4" fmla="*/ 238194 w 234915"/>
                <a:gd name="connsiteY4" fmla="*/ 76544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5" h="135634">
                  <a:moveTo>
                    <a:pt x="238194" y="76544"/>
                  </a:moveTo>
                  <a:lnTo>
                    <a:pt x="133598" y="136934"/>
                  </a:lnTo>
                  <a:lnTo>
                    <a:pt x="3278" y="61689"/>
                  </a:lnTo>
                  <a:lnTo>
                    <a:pt x="107874" y="1299"/>
                  </a:lnTo>
                  <a:lnTo>
                    <a:pt x="238194" y="76544"/>
                  </a:lnTo>
                  <a:close/>
                </a:path>
              </a:pathLst>
            </a:custGeom>
            <a:solidFill>
              <a:srgbClr val="BDBEC0"/>
            </a:solidFill>
            <a:ln w="14913" cap="flat">
              <a:noFill/>
              <a:prstDash val="solid"/>
              <a:round/>
            </a:ln>
          </p:spPr>
          <p:txBody>
            <a:bodyPr rtlCol="0" anchor="ctr"/>
            <a:lstStyle/>
            <a:p>
              <a:endParaRPr lang="en-GB"/>
            </a:p>
          </p:txBody>
        </p:sp>
        <p:sp>
          <p:nvSpPr>
            <p:cNvPr id="56" name="Freeform: Shape 55">
              <a:extLst>
                <a:ext uri="{FF2B5EF4-FFF2-40B4-BE49-F238E27FC236}">
                  <a16:creationId xmlns:a16="http://schemas.microsoft.com/office/drawing/2014/main" id="{8A3B4B6F-EAC9-3A04-B5BA-592D3F4F1D74}"/>
                </a:ext>
              </a:extLst>
            </p:cNvPr>
            <p:cNvSpPr/>
            <p:nvPr/>
          </p:nvSpPr>
          <p:spPr>
            <a:xfrm>
              <a:off x="3853448" y="3523078"/>
              <a:ext cx="234916" cy="135634"/>
            </a:xfrm>
            <a:custGeom>
              <a:avLst/>
              <a:gdLst>
                <a:gd name="connsiteX0" fmla="*/ 131616 w 234916"/>
                <a:gd name="connsiteY0" fmla="*/ 1370 h 135634"/>
                <a:gd name="connsiteX1" fmla="*/ 1296 w 234916"/>
                <a:gd name="connsiteY1" fmla="*/ 76600 h 135634"/>
                <a:gd name="connsiteX2" fmla="*/ 105907 w 234916"/>
                <a:gd name="connsiteY2" fmla="*/ 137005 h 135634"/>
                <a:gd name="connsiteX3" fmla="*/ 236212 w 234916"/>
                <a:gd name="connsiteY3" fmla="*/ 61760 h 135634"/>
                <a:gd name="connsiteX4" fmla="*/ 131616 w 234916"/>
                <a:gd name="connsiteY4" fmla="*/ 1370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34">
                  <a:moveTo>
                    <a:pt x="131616" y="1370"/>
                  </a:moveTo>
                  <a:lnTo>
                    <a:pt x="1296" y="76600"/>
                  </a:lnTo>
                  <a:lnTo>
                    <a:pt x="105907" y="137005"/>
                  </a:lnTo>
                  <a:lnTo>
                    <a:pt x="236212" y="61760"/>
                  </a:lnTo>
                  <a:lnTo>
                    <a:pt x="131616" y="1370"/>
                  </a:lnTo>
                  <a:close/>
                </a:path>
              </a:pathLst>
            </a:custGeom>
            <a:solidFill>
              <a:srgbClr val="BDBEC0"/>
            </a:solidFill>
            <a:ln w="14913" cap="flat">
              <a:noFill/>
              <a:prstDash val="solid"/>
              <a:round/>
            </a:ln>
          </p:spPr>
          <p:txBody>
            <a:bodyPr rtlCol="0" anchor="ctr"/>
            <a:lstStyle/>
            <a:p>
              <a:endParaRPr lang="en-GB"/>
            </a:p>
          </p:txBody>
        </p:sp>
        <p:sp>
          <p:nvSpPr>
            <p:cNvPr id="92" name="Freeform: Shape 91">
              <a:extLst>
                <a:ext uri="{FF2B5EF4-FFF2-40B4-BE49-F238E27FC236}">
                  <a16:creationId xmlns:a16="http://schemas.microsoft.com/office/drawing/2014/main" id="{CCDCB849-5113-5DF4-F5BA-E4A66AD15E2B}"/>
                </a:ext>
              </a:extLst>
            </p:cNvPr>
            <p:cNvSpPr/>
            <p:nvPr/>
          </p:nvSpPr>
          <p:spPr>
            <a:xfrm>
              <a:off x="7869514" y="3769738"/>
              <a:ext cx="234901" cy="135634"/>
            </a:xfrm>
            <a:custGeom>
              <a:avLst/>
              <a:gdLst>
                <a:gd name="connsiteX0" fmla="*/ 108070 w 234901"/>
                <a:gd name="connsiteY0" fmla="*/ 137153 h 135634"/>
                <a:gd name="connsiteX1" fmla="*/ 238375 w 234901"/>
                <a:gd name="connsiteY1" fmla="*/ 61923 h 135634"/>
                <a:gd name="connsiteX2" fmla="*/ 133778 w 234901"/>
                <a:gd name="connsiteY2" fmla="*/ 1518 h 135634"/>
                <a:gd name="connsiteX3" fmla="*/ 3474 w 234901"/>
                <a:gd name="connsiteY3" fmla="*/ 76763 h 135634"/>
                <a:gd name="connsiteX4" fmla="*/ 108070 w 234901"/>
                <a:gd name="connsiteY4" fmla="*/ 137153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34">
                  <a:moveTo>
                    <a:pt x="108070" y="137153"/>
                  </a:moveTo>
                  <a:lnTo>
                    <a:pt x="238375" y="61923"/>
                  </a:lnTo>
                  <a:lnTo>
                    <a:pt x="133778" y="1518"/>
                  </a:lnTo>
                  <a:lnTo>
                    <a:pt x="3474" y="76763"/>
                  </a:lnTo>
                  <a:lnTo>
                    <a:pt x="108070" y="137153"/>
                  </a:lnTo>
                  <a:close/>
                </a:path>
              </a:pathLst>
            </a:custGeom>
            <a:solidFill>
              <a:srgbClr val="BDBEC0"/>
            </a:solidFill>
            <a:ln w="14913" cap="flat">
              <a:noFill/>
              <a:prstDash val="solid"/>
              <a:round/>
            </a:ln>
          </p:spPr>
          <p:txBody>
            <a:bodyPr rtlCol="0" anchor="ctr"/>
            <a:lstStyle/>
            <a:p>
              <a:endParaRPr lang="en-GB"/>
            </a:p>
          </p:txBody>
        </p:sp>
        <p:sp>
          <p:nvSpPr>
            <p:cNvPr id="93" name="Freeform: Shape 92">
              <a:extLst>
                <a:ext uri="{FF2B5EF4-FFF2-40B4-BE49-F238E27FC236}">
                  <a16:creationId xmlns:a16="http://schemas.microsoft.com/office/drawing/2014/main" id="{33B11D3D-8FE6-2B29-E4DE-D06CDFA6432F}"/>
                </a:ext>
              </a:extLst>
            </p:cNvPr>
            <p:cNvSpPr/>
            <p:nvPr/>
          </p:nvSpPr>
          <p:spPr>
            <a:xfrm>
              <a:off x="7641466" y="3901401"/>
              <a:ext cx="234915" cy="135634"/>
            </a:xfrm>
            <a:custGeom>
              <a:avLst/>
              <a:gdLst>
                <a:gd name="connsiteX0" fmla="*/ 238266 w 234915"/>
                <a:gd name="connsiteY0" fmla="*/ 61979 h 135634"/>
                <a:gd name="connsiteX1" fmla="*/ 133670 w 234915"/>
                <a:gd name="connsiteY1" fmla="*/ 1589 h 135634"/>
                <a:gd name="connsiteX2" fmla="*/ 3350 w 234915"/>
                <a:gd name="connsiteY2" fmla="*/ 76834 h 135634"/>
                <a:gd name="connsiteX3" fmla="*/ 107946 w 234915"/>
                <a:gd name="connsiteY3" fmla="*/ 137224 h 135634"/>
                <a:gd name="connsiteX4" fmla="*/ 238266 w 234915"/>
                <a:gd name="connsiteY4" fmla="*/ 61979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5" h="135634">
                  <a:moveTo>
                    <a:pt x="238266" y="61979"/>
                  </a:moveTo>
                  <a:lnTo>
                    <a:pt x="133670" y="1589"/>
                  </a:lnTo>
                  <a:lnTo>
                    <a:pt x="3350" y="76834"/>
                  </a:lnTo>
                  <a:lnTo>
                    <a:pt x="107946" y="137224"/>
                  </a:lnTo>
                  <a:lnTo>
                    <a:pt x="238266" y="61979"/>
                  </a:lnTo>
                  <a:close/>
                </a:path>
              </a:pathLst>
            </a:custGeom>
            <a:solidFill>
              <a:srgbClr val="BDBEC0"/>
            </a:solidFill>
            <a:ln w="14913" cap="flat">
              <a:noFill/>
              <a:prstDash val="solid"/>
              <a:round/>
            </a:ln>
          </p:spPr>
          <p:txBody>
            <a:bodyPr rtlCol="0" anchor="ctr"/>
            <a:lstStyle/>
            <a:p>
              <a:endParaRPr lang="en-GB"/>
            </a:p>
          </p:txBody>
        </p:sp>
        <p:sp>
          <p:nvSpPr>
            <p:cNvPr id="94" name="Freeform: Shape 93">
              <a:extLst>
                <a:ext uri="{FF2B5EF4-FFF2-40B4-BE49-F238E27FC236}">
                  <a16:creationId xmlns:a16="http://schemas.microsoft.com/office/drawing/2014/main" id="{2BFFF2A9-C91B-8930-7F3E-9F11DE71C989}"/>
                </a:ext>
              </a:extLst>
            </p:cNvPr>
            <p:cNvSpPr/>
            <p:nvPr/>
          </p:nvSpPr>
          <p:spPr>
            <a:xfrm>
              <a:off x="7413418" y="4033079"/>
              <a:ext cx="234915" cy="135604"/>
            </a:xfrm>
            <a:custGeom>
              <a:avLst/>
              <a:gdLst>
                <a:gd name="connsiteX0" fmla="*/ 238142 w 234915"/>
                <a:gd name="connsiteY0" fmla="*/ 62036 h 135604"/>
                <a:gd name="connsiteX1" fmla="*/ 133546 w 234915"/>
                <a:gd name="connsiteY1" fmla="*/ 1661 h 135604"/>
                <a:gd name="connsiteX2" fmla="*/ 3226 w 234915"/>
                <a:gd name="connsiteY2" fmla="*/ 76891 h 135604"/>
                <a:gd name="connsiteX3" fmla="*/ 107822 w 234915"/>
                <a:gd name="connsiteY3" fmla="*/ 137266 h 135604"/>
                <a:gd name="connsiteX4" fmla="*/ 238142 w 234915"/>
                <a:gd name="connsiteY4" fmla="*/ 62036 h 135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5" h="135604">
                  <a:moveTo>
                    <a:pt x="238142" y="62036"/>
                  </a:moveTo>
                  <a:lnTo>
                    <a:pt x="133546" y="1661"/>
                  </a:lnTo>
                  <a:lnTo>
                    <a:pt x="3226" y="76891"/>
                  </a:lnTo>
                  <a:lnTo>
                    <a:pt x="107822" y="137266"/>
                  </a:lnTo>
                  <a:lnTo>
                    <a:pt x="238142" y="62036"/>
                  </a:lnTo>
                  <a:close/>
                </a:path>
              </a:pathLst>
            </a:custGeom>
            <a:solidFill>
              <a:srgbClr val="BDBEC0"/>
            </a:solidFill>
            <a:ln w="14913" cap="flat">
              <a:noFill/>
              <a:prstDash val="solid"/>
              <a:round/>
            </a:ln>
          </p:spPr>
          <p:txBody>
            <a:bodyPr rtlCol="0" anchor="ctr"/>
            <a:lstStyle/>
            <a:p>
              <a:endParaRPr lang="en-GB"/>
            </a:p>
          </p:txBody>
        </p:sp>
        <p:sp>
          <p:nvSpPr>
            <p:cNvPr id="95" name="Freeform: Shape 94">
              <a:extLst>
                <a:ext uri="{FF2B5EF4-FFF2-40B4-BE49-F238E27FC236}">
                  <a16:creationId xmlns:a16="http://schemas.microsoft.com/office/drawing/2014/main" id="{ECF7CEA0-708E-76A1-1C51-538460270A2B}"/>
                </a:ext>
              </a:extLst>
            </p:cNvPr>
            <p:cNvSpPr/>
            <p:nvPr/>
          </p:nvSpPr>
          <p:spPr>
            <a:xfrm>
              <a:off x="7185384" y="4164728"/>
              <a:ext cx="234901" cy="135619"/>
            </a:xfrm>
            <a:custGeom>
              <a:avLst/>
              <a:gdLst>
                <a:gd name="connsiteX0" fmla="*/ 238004 w 234901"/>
                <a:gd name="connsiteY0" fmla="*/ 62122 h 135619"/>
                <a:gd name="connsiteX1" fmla="*/ 133407 w 234901"/>
                <a:gd name="connsiteY1" fmla="*/ 1732 h 135619"/>
                <a:gd name="connsiteX2" fmla="*/ 3103 w 234901"/>
                <a:gd name="connsiteY2" fmla="*/ 76977 h 135619"/>
                <a:gd name="connsiteX3" fmla="*/ 107699 w 234901"/>
                <a:gd name="connsiteY3" fmla="*/ 137352 h 135619"/>
                <a:gd name="connsiteX4" fmla="*/ 238004 w 234901"/>
                <a:gd name="connsiteY4" fmla="*/ 62122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238004" y="62122"/>
                  </a:moveTo>
                  <a:lnTo>
                    <a:pt x="133407" y="1732"/>
                  </a:lnTo>
                  <a:lnTo>
                    <a:pt x="3103" y="76977"/>
                  </a:lnTo>
                  <a:lnTo>
                    <a:pt x="107699" y="137352"/>
                  </a:lnTo>
                  <a:lnTo>
                    <a:pt x="238004" y="62122"/>
                  </a:lnTo>
                  <a:close/>
                </a:path>
              </a:pathLst>
            </a:custGeom>
            <a:solidFill>
              <a:srgbClr val="BDBEC0"/>
            </a:solidFill>
            <a:ln w="14913" cap="flat">
              <a:noFill/>
              <a:prstDash val="solid"/>
              <a:round/>
            </a:ln>
          </p:spPr>
          <p:txBody>
            <a:bodyPr rtlCol="0" anchor="ctr"/>
            <a:lstStyle/>
            <a:p>
              <a:endParaRPr lang="en-GB"/>
            </a:p>
          </p:txBody>
        </p:sp>
        <p:sp>
          <p:nvSpPr>
            <p:cNvPr id="96" name="Freeform: Shape 95">
              <a:extLst>
                <a:ext uri="{FF2B5EF4-FFF2-40B4-BE49-F238E27FC236}">
                  <a16:creationId xmlns:a16="http://schemas.microsoft.com/office/drawing/2014/main" id="{B3CEA5DD-D2B9-65A0-65CC-AFFEDCDC31B4}"/>
                </a:ext>
              </a:extLst>
            </p:cNvPr>
            <p:cNvSpPr/>
            <p:nvPr/>
          </p:nvSpPr>
          <p:spPr>
            <a:xfrm>
              <a:off x="6957335" y="4296391"/>
              <a:ext cx="234901" cy="135619"/>
            </a:xfrm>
            <a:custGeom>
              <a:avLst/>
              <a:gdLst>
                <a:gd name="connsiteX0" fmla="*/ 237880 w 234901"/>
                <a:gd name="connsiteY0" fmla="*/ 62194 h 135619"/>
                <a:gd name="connsiteX1" fmla="*/ 133284 w 234901"/>
                <a:gd name="connsiteY1" fmla="*/ 1804 h 135619"/>
                <a:gd name="connsiteX2" fmla="*/ 2979 w 234901"/>
                <a:gd name="connsiteY2" fmla="*/ 77033 h 135619"/>
                <a:gd name="connsiteX3" fmla="*/ 107575 w 234901"/>
                <a:gd name="connsiteY3" fmla="*/ 137423 h 135619"/>
                <a:gd name="connsiteX4" fmla="*/ 237880 w 234901"/>
                <a:gd name="connsiteY4" fmla="*/ 62194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237880" y="62194"/>
                  </a:moveTo>
                  <a:lnTo>
                    <a:pt x="133284" y="1804"/>
                  </a:lnTo>
                  <a:lnTo>
                    <a:pt x="2979" y="77033"/>
                  </a:lnTo>
                  <a:lnTo>
                    <a:pt x="107575" y="137423"/>
                  </a:lnTo>
                  <a:lnTo>
                    <a:pt x="237880" y="62194"/>
                  </a:lnTo>
                  <a:close/>
                </a:path>
              </a:pathLst>
            </a:custGeom>
            <a:solidFill>
              <a:srgbClr val="BDBEC0"/>
            </a:solidFill>
            <a:ln w="14913" cap="flat">
              <a:noFill/>
              <a:prstDash val="solid"/>
              <a:round/>
            </a:ln>
          </p:spPr>
          <p:txBody>
            <a:bodyPr rtlCol="0" anchor="ctr"/>
            <a:lstStyle/>
            <a:p>
              <a:endParaRPr lang="en-GB"/>
            </a:p>
          </p:txBody>
        </p:sp>
        <p:sp>
          <p:nvSpPr>
            <p:cNvPr id="97" name="Freeform: Shape 96">
              <a:extLst>
                <a:ext uri="{FF2B5EF4-FFF2-40B4-BE49-F238E27FC236}">
                  <a16:creationId xmlns:a16="http://schemas.microsoft.com/office/drawing/2014/main" id="{9820632D-82AB-20F8-2176-CBC1361B3101}"/>
                </a:ext>
              </a:extLst>
            </p:cNvPr>
            <p:cNvSpPr/>
            <p:nvPr/>
          </p:nvSpPr>
          <p:spPr>
            <a:xfrm>
              <a:off x="6729287" y="4428055"/>
              <a:ext cx="234901" cy="135619"/>
            </a:xfrm>
            <a:custGeom>
              <a:avLst/>
              <a:gdLst>
                <a:gd name="connsiteX0" fmla="*/ 237757 w 234901"/>
                <a:gd name="connsiteY0" fmla="*/ 62265 h 135619"/>
                <a:gd name="connsiteX1" fmla="*/ 133160 w 234901"/>
                <a:gd name="connsiteY1" fmla="*/ 1875 h 135619"/>
                <a:gd name="connsiteX2" fmla="*/ 2855 w 234901"/>
                <a:gd name="connsiteY2" fmla="*/ 77105 h 135619"/>
                <a:gd name="connsiteX3" fmla="*/ 107437 w 234901"/>
                <a:gd name="connsiteY3" fmla="*/ 137495 h 135619"/>
                <a:gd name="connsiteX4" fmla="*/ 237757 w 234901"/>
                <a:gd name="connsiteY4" fmla="*/ 62265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237757" y="62265"/>
                  </a:moveTo>
                  <a:lnTo>
                    <a:pt x="133160" y="1875"/>
                  </a:lnTo>
                  <a:lnTo>
                    <a:pt x="2855" y="77105"/>
                  </a:lnTo>
                  <a:lnTo>
                    <a:pt x="107437" y="137495"/>
                  </a:lnTo>
                  <a:lnTo>
                    <a:pt x="237757" y="62265"/>
                  </a:lnTo>
                  <a:close/>
                </a:path>
              </a:pathLst>
            </a:custGeom>
            <a:solidFill>
              <a:srgbClr val="BDBEC0"/>
            </a:solidFill>
            <a:ln w="14913" cap="flat">
              <a:noFill/>
              <a:prstDash val="solid"/>
              <a:round/>
            </a:ln>
          </p:spPr>
          <p:txBody>
            <a:bodyPr rtlCol="0" anchor="ctr"/>
            <a:lstStyle/>
            <a:p>
              <a:endParaRPr lang="en-GB"/>
            </a:p>
          </p:txBody>
        </p:sp>
        <p:sp>
          <p:nvSpPr>
            <p:cNvPr id="98" name="Freeform: Shape 97">
              <a:extLst>
                <a:ext uri="{FF2B5EF4-FFF2-40B4-BE49-F238E27FC236}">
                  <a16:creationId xmlns:a16="http://schemas.microsoft.com/office/drawing/2014/main" id="{AD45388E-9141-B185-41EC-B52F1C2DFFA4}"/>
                </a:ext>
              </a:extLst>
            </p:cNvPr>
            <p:cNvSpPr/>
            <p:nvPr/>
          </p:nvSpPr>
          <p:spPr>
            <a:xfrm>
              <a:off x="6501239" y="4559718"/>
              <a:ext cx="234900" cy="135619"/>
            </a:xfrm>
            <a:custGeom>
              <a:avLst/>
              <a:gdLst>
                <a:gd name="connsiteX0" fmla="*/ 237633 w 234900"/>
                <a:gd name="connsiteY0" fmla="*/ 62336 h 135619"/>
                <a:gd name="connsiteX1" fmla="*/ 133037 w 234900"/>
                <a:gd name="connsiteY1" fmla="*/ 1946 h 135619"/>
                <a:gd name="connsiteX2" fmla="*/ 2732 w 234900"/>
                <a:gd name="connsiteY2" fmla="*/ 77191 h 135619"/>
                <a:gd name="connsiteX3" fmla="*/ 107313 w 234900"/>
                <a:gd name="connsiteY3" fmla="*/ 137566 h 135619"/>
                <a:gd name="connsiteX4" fmla="*/ 237633 w 234900"/>
                <a:gd name="connsiteY4" fmla="*/ 62336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0" h="135619">
                  <a:moveTo>
                    <a:pt x="237633" y="62336"/>
                  </a:moveTo>
                  <a:lnTo>
                    <a:pt x="133037" y="1946"/>
                  </a:lnTo>
                  <a:lnTo>
                    <a:pt x="2732" y="77191"/>
                  </a:lnTo>
                  <a:lnTo>
                    <a:pt x="107313" y="137566"/>
                  </a:lnTo>
                  <a:lnTo>
                    <a:pt x="237633" y="62336"/>
                  </a:lnTo>
                  <a:close/>
                </a:path>
              </a:pathLst>
            </a:custGeom>
            <a:solidFill>
              <a:srgbClr val="BDBEC0"/>
            </a:solidFill>
            <a:ln w="14913" cap="flat">
              <a:noFill/>
              <a:prstDash val="solid"/>
              <a:round/>
            </a:ln>
          </p:spPr>
          <p:txBody>
            <a:bodyPr rtlCol="0" anchor="ctr"/>
            <a:lstStyle/>
            <a:p>
              <a:endParaRPr lang="en-GB"/>
            </a:p>
          </p:txBody>
        </p:sp>
        <p:sp>
          <p:nvSpPr>
            <p:cNvPr id="99" name="Freeform: Shape 98">
              <a:extLst>
                <a:ext uri="{FF2B5EF4-FFF2-40B4-BE49-F238E27FC236}">
                  <a16:creationId xmlns:a16="http://schemas.microsoft.com/office/drawing/2014/main" id="{2D3D6A31-3E6C-DA41-D9FF-15E639857453}"/>
                </a:ext>
              </a:extLst>
            </p:cNvPr>
            <p:cNvSpPr/>
            <p:nvPr/>
          </p:nvSpPr>
          <p:spPr>
            <a:xfrm>
              <a:off x="6273175" y="4691381"/>
              <a:ext cx="234930" cy="135619"/>
            </a:xfrm>
            <a:custGeom>
              <a:avLst/>
              <a:gdLst>
                <a:gd name="connsiteX0" fmla="*/ 237539 w 234930"/>
                <a:gd name="connsiteY0" fmla="*/ 62408 h 135619"/>
                <a:gd name="connsiteX1" fmla="*/ 132943 w 234930"/>
                <a:gd name="connsiteY1" fmla="*/ 2018 h 135619"/>
                <a:gd name="connsiteX2" fmla="*/ 2608 w 234930"/>
                <a:gd name="connsiteY2" fmla="*/ 77248 h 135619"/>
                <a:gd name="connsiteX3" fmla="*/ 107219 w 234930"/>
                <a:gd name="connsiteY3" fmla="*/ 137637 h 135619"/>
                <a:gd name="connsiteX4" fmla="*/ 237539 w 234930"/>
                <a:gd name="connsiteY4" fmla="*/ 62408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30" h="135619">
                  <a:moveTo>
                    <a:pt x="237539" y="62408"/>
                  </a:moveTo>
                  <a:lnTo>
                    <a:pt x="132943" y="2018"/>
                  </a:lnTo>
                  <a:lnTo>
                    <a:pt x="2608" y="77248"/>
                  </a:lnTo>
                  <a:lnTo>
                    <a:pt x="107219" y="137637"/>
                  </a:lnTo>
                  <a:lnTo>
                    <a:pt x="237539" y="62408"/>
                  </a:lnTo>
                  <a:close/>
                </a:path>
              </a:pathLst>
            </a:custGeom>
            <a:solidFill>
              <a:srgbClr val="BDBEC0"/>
            </a:solidFill>
            <a:ln w="14913" cap="flat">
              <a:noFill/>
              <a:prstDash val="solid"/>
              <a:round/>
            </a:ln>
          </p:spPr>
          <p:txBody>
            <a:bodyPr rtlCol="0" anchor="ctr"/>
            <a:lstStyle/>
            <a:p>
              <a:endParaRPr lang="en-GB"/>
            </a:p>
          </p:txBody>
        </p:sp>
        <p:sp>
          <p:nvSpPr>
            <p:cNvPr id="100" name="Freeform: Shape 99">
              <a:extLst>
                <a:ext uri="{FF2B5EF4-FFF2-40B4-BE49-F238E27FC236}">
                  <a16:creationId xmlns:a16="http://schemas.microsoft.com/office/drawing/2014/main" id="{1E0E1424-7C1D-8882-12E6-E13C1433F015}"/>
                </a:ext>
              </a:extLst>
            </p:cNvPr>
            <p:cNvSpPr/>
            <p:nvPr/>
          </p:nvSpPr>
          <p:spPr>
            <a:xfrm>
              <a:off x="6045142" y="4823045"/>
              <a:ext cx="234916" cy="135619"/>
            </a:xfrm>
            <a:custGeom>
              <a:avLst/>
              <a:gdLst>
                <a:gd name="connsiteX0" fmla="*/ 237401 w 234916"/>
                <a:gd name="connsiteY0" fmla="*/ 62479 h 135619"/>
                <a:gd name="connsiteX1" fmla="*/ 107081 w 234916"/>
                <a:gd name="connsiteY1" fmla="*/ 137709 h 135619"/>
                <a:gd name="connsiteX2" fmla="*/ 2484 w 234916"/>
                <a:gd name="connsiteY2" fmla="*/ 77319 h 135619"/>
                <a:gd name="connsiteX3" fmla="*/ 132804 w 234916"/>
                <a:gd name="connsiteY3" fmla="*/ 2089 h 135619"/>
                <a:gd name="connsiteX4" fmla="*/ 237401 w 234916"/>
                <a:gd name="connsiteY4" fmla="*/ 62479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237401" y="62479"/>
                  </a:moveTo>
                  <a:lnTo>
                    <a:pt x="107081" y="137709"/>
                  </a:lnTo>
                  <a:lnTo>
                    <a:pt x="2484" y="77319"/>
                  </a:lnTo>
                  <a:lnTo>
                    <a:pt x="132804" y="2089"/>
                  </a:lnTo>
                  <a:lnTo>
                    <a:pt x="237401" y="62479"/>
                  </a:lnTo>
                  <a:close/>
                </a:path>
              </a:pathLst>
            </a:custGeom>
            <a:solidFill>
              <a:srgbClr val="BDBEC0"/>
            </a:solidFill>
            <a:ln w="14913" cap="flat">
              <a:noFill/>
              <a:prstDash val="solid"/>
              <a:round/>
            </a:ln>
          </p:spPr>
          <p:txBody>
            <a:bodyPr rtlCol="0" anchor="ctr"/>
            <a:lstStyle/>
            <a:p>
              <a:endParaRPr lang="en-GB"/>
            </a:p>
          </p:txBody>
        </p:sp>
        <p:sp>
          <p:nvSpPr>
            <p:cNvPr id="128" name="Freeform: Shape 127">
              <a:extLst>
                <a:ext uri="{FF2B5EF4-FFF2-40B4-BE49-F238E27FC236}">
                  <a16:creationId xmlns:a16="http://schemas.microsoft.com/office/drawing/2014/main" id="{04C1FC18-2645-A74B-5668-48F753C0E627}"/>
                </a:ext>
              </a:extLst>
            </p:cNvPr>
            <p:cNvSpPr/>
            <p:nvPr/>
          </p:nvSpPr>
          <p:spPr>
            <a:xfrm>
              <a:off x="3718316" y="3769708"/>
              <a:ext cx="234916" cy="135619"/>
            </a:xfrm>
            <a:custGeom>
              <a:avLst/>
              <a:gdLst>
                <a:gd name="connsiteX0" fmla="*/ 131543 w 234916"/>
                <a:gd name="connsiteY0" fmla="*/ 137138 h 135619"/>
                <a:gd name="connsiteX1" fmla="*/ 1223 w 234916"/>
                <a:gd name="connsiteY1" fmla="*/ 61908 h 135619"/>
                <a:gd name="connsiteX2" fmla="*/ 105819 w 234916"/>
                <a:gd name="connsiteY2" fmla="*/ 1518 h 135619"/>
                <a:gd name="connsiteX3" fmla="*/ 236139 w 234916"/>
                <a:gd name="connsiteY3" fmla="*/ 76763 h 135619"/>
                <a:gd name="connsiteX4" fmla="*/ 131543 w 234916"/>
                <a:gd name="connsiteY4" fmla="*/ 137138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131543" y="137138"/>
                  </a:moveTo>
                  <a:lnTo>
                    <a:pt x="1223" y="61908"/>
                  </a:lnTo>
                  <a:lnTo>
                    <a:pt x="105819" y="1518"/>
                  </a:lnTo>
                  <a:lnTo>
                    <a:pt x="236139" y="76763"/>
                  </a:lnTo>
                  <a:lnTo>
                    <a:pt x="131543" y="137138"/>
                  </a:lnTo>
                  <a:close/>
                </a:path>
              </a:pathLst>
            </a:custGeom>
            <a:solidFill>
              <a:srgbClr val="BDBEC0"/>
            </a:solidFill>
            <a:ln w="14913" cap="flat">
              <a:noFill/>
              <a:prstDash val="solid"/>
              <a:round/>
            </a:ln>
          </p:spPr>
          <p:txBody>
            <a:bodyPr rtlCol="0" anchor="ctr"/>
            <a:lstStyle/>
            <a:p>
              <a:endParaRPr lang="en-GB"/>
            </a:p>
          </p:txBody>
        </p:sp>
        <p:sp>
          <p:nvSpPr>
            <p:cNvPr id="129" name="Freeform: Shape 128">
              <a:extLst>
                <a:ext uri="{FF2B5EF4-FFF2-40B4-BE49-F238E27FC236}">
                  <a16:creationId xmlns:a16="http://schemas.microsoft.com/office/drawing/2014/main" id="{F67157D5-BC95-E18A-73C6-47B155CEAD8B}"/>
                </a:ext>
              </a:extLst>
            </p:cNvPr>
            <p:cNvSpPr/>
            <p:nvPr/>
          </p:nvSpPr>
          <p:spPr>
            <a:xfrm>
              <a:off x="3946380" y="3901371"/>
              <a:ext cx="234900" cy="135634"/>
            </a:xfrm>
            <a:custGeom>
              <a:avLst/>
              <a:gdLst>
                <a:gd name="connsiteX0" fmla="*/ 1347 w 234900"/>
                <a:gd name="connsiteY0" fmla="*/ 61980 h 135634"/>
                <a:gd name="connsiteX1" fmla="*/ 105943 w 234900"/>
                <a:gd name="connsiteY1" fmla="*/ 1589 h 135634"/>
                <a:gd name="connsiteX2" fmla="*/ 236248 w 234900"/>
                <a:gd name="connsiteY2" fmla="*/ 76834 h 135634"/>
                <a:gd name="connsiteX3" fmla="*/ 131666 w 234900"/>
                <a:gd name="connsiteY3" fmla="*/ 137224 h 135634"/>
                <a:gd name="connsiteX4" fmla="*/ 1347 w 234900"/>
                <a:gd name="connsiteY4" fmla="*/ 61980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0" h="135634">
                  <a:moveTo>
                    <a:pt x="1347" y="61980"/>
                  </a:moveTo>
                  <a:lnTo>
                    <a:pt x="105943" y="1589"/>
                  </a:lnTo>
                  <a:lnTo>
                    <a:pt x="236248" y="76834"/>
                  </a:lnTo>
                  <a:lnTo>
                    <a:pt x="131666" y="137224"/>
                  </a:lnTo>
                  <a:lnTo>
                    <a:pt x="1347" y="61980"/>
                  </a:lnTo>
                  <a:close/>
                </a:path>
              </a:pathLst>
            </a:custGeom>
            <a:solidFill>
              <a:srgbClr val="BDBEC0"/>
            </a:solidFill>
            <a:ln w="14913" cap="flat">
              <a:noFill/>
              <a:prstDash val="solid"/>
              <a:round/>
            </a:ln>
          </p:spPr>
          <p:txBody>
            <a:bodyPr rtlCol="0" anchor="ctr"/>
            <a:lstStyle/>
            <a:p>
              <a:endParaRPr lang="en-GB"/>
            </a:p>
          </p:txBody>
        </p:sp>
        <p:sp>
          <p:nvSpPr>
            <p:cNvPr id="130" name="Freeform: Shape 129">
              <a:extLst>
                <a:ext uri="{FF2B5EF4-FFF2-40B4-BE49-F238E27FC236}">
                  <a16:creationId xmlns:a16="http://schemas.microsoft.com/office/drawing/2014/main" id="{C80C59A3-B397-5A21-81DB-18077A4C06FF}"/>
                </a:ext>
              </a:extLst>
            </p:cNvPr>
            <p:cNvSpPr/>
            <p:nvPr/>
          </p:nvSpPr>
          <p:spPr>
            <a:xfrm>
              <a:off x="4174443" y="4033034"/>
              <a:ext cx="234901" cy="135634"/>
            </a:xfrm>
            <a:custGeom>
              <a:avLst/>
              <a:gdLst>
                <a:gd name="connsiteX0" fmla="*/ 1470 w 234901"/>
                <a:gd name="connsiteY0" fmla="*/ 62051 h 135634"/>
                <a:gd name="connsiteX1" fmla="*/ 106052 w 234901"/>
                <a:gd name="connsiteY1" fmla="*/ 1661 h 135634"/>
                <a:gd name="connsiteX2" fmla="*/ 236371 w 234901"/>
                <a:gd name="connsiteY2" fmla="*/ 76906 h 135634"/>
                <a:gd name="connsiteX3" fmla="*/ 131775 w 234901"/>
                <a:gd name="connsiteY3" fmla="*/ 137296 h 135634"/>
                <a:gd name="connsiteX4" fmla="*/ 1470 w 234901"/>
                <a:gd name="connsiteY4" fmla="*/ 62051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34">
                  <a:moveTo>
                    <a:pt x="1470" y="62051"/>
                  </a:moveTo>
                  <a:lnTo>
                    <a:pt x="106052" y="1661"/>
                  </a:lnTo>
                  <a:lnTo>
                    <a:pt x="236371" y="76906"/>
                  </a:lnTo>
                  <a:lnTo>
                    <a:pt x="131775" y="137296"/>
                  </a:lnTo>
                  <a:lnTo>
                    <a:pt x="1470" y="62051"/>
                  </a:lnTo>
                  <a:close/>
                </a:path>
              </a:pathLst>
            </a:custGeom>
            <a:solidFill>
              <a:srgbClr val="BDBEC0"/>
            </a:solidFill>
            <a:ln w="14913" cap="flat">
              <a:noFill/>
              <a:prstDash val="solid"/>
              <a:round/>
            </a:ln>
          </p:spPr>
          <p:txBody>
            <a:bodyPr rtlCol="0" anchor="ctr"/>
            <a:lstStyle/>
            <a:p>
              <a:endParaRPr lang="en-GB"/>
            </a:p>
          </p:txBody>
        </p:sp>
        <p:sp>
          <p:nvSpPr>
            <p:cNvPr id="131" name="Freeform: Shape 130">
              <a:extLst>
                <a:ext uri="{FF2B5EF4-FFF2-40B4-BE49-F238E27FC236}">
                  <a16:creationId xmlns:a16="http://schemas.microsoft.com/office/drawing/2014/main" id="{F18F33AE-88D0-D411-8E71-F1D39E49A5D0}"/>
                </a:ext>
              </a:extLst>
            </p:cNvPr>
            <p:cNvSpPr/>
            <p:nvPr/>
          </p:nvSpPr>
          <p:spPr>
            <a:xfrm>
              <a:off x="4402491" y="4164713"/>
              <a:ext cx="234901" cy="135619"/>
            </a:xfrm>
            <a:custGeom>
              <a:avLst/>
              <a:gdLst>
                <a:gd name="connsiteX0" fmla="*/ 1594 w 234901"/>
                <a:gd name="connsiteY0" fmla="*/ 62107 h 135619"/>
                <a:gd name="connsiteX1" fmla="*/ 106175 w 234901"/>
                <a:gd name="connsiteY1" fmla="*/ 1732 h 135619"/>
                <a:gd name="connsiteX2" fmla="*/ 236495 w 234901"/>
                <a:gd name="connsiteY2" fmla="*/ 76962 h 135619"/>
                <a:gd name="connsiteX3" fmla="*/ 131914 w 234901"/>
                <a:gd name="connsiteY3" fmla="*/ 137352 h 135619"/>
                <a:gd name="connsiteX4" fmla="*/ 1594 w 234901"/>
                <a:gd name="connsiteY4" fmla="*/ 62107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1594" y="62107"/>
                  </a:moveTo>
                  <a:lnTo>
                    <a:pt x="106175" y="1732"/>
                  </a:lnTo>
                  <a:lnTo>
                    <a:pt x="236495" y="76962"/>
                  </a:lnTo>
                  <a:lnTo>
                    <a:pt x="131914" y="137352"/>
                  </a:lnTo>
                  <a:lnTo>
                    <a:pt x="1594" y="62107"/>
                  </a:lnTo>
                  <a:close/>
                </a:path>
              </a:pathLst>
            </a:custGeom>
            <a:solidFill>
              <a:srgbClr val="BDBEC0"/>
            </a:solidFill>
            <a:ln w="14913" cap="flat">
              <a:noFill/>
              <a:prstDash val="solid"/>
              <a:round/>
            </a:ln>
          </p:spPr>
          <p:txBody>
            <a:bodyPr rtlCol="0" anchor="ctr"/>
            <a:lstStyle/>
            <a:p>
              <a:endParaRPr lang="en-GB"/>
            </a:p>
          </p:txBody>
        </p:sp>
        <p:sp>
          <p:nvSpPr>
            <p:cNvPr id="132" name="Freeform: Shape 131">
              <a:extLst>
                <a:ext uri="{FF2B5EF4-FFF2-40B4-BE49-F238E27FC236}">
                  <a16:creationId xmlns:a16="http://schemas.microsoft.com/office/drawing/2014/main" id="{DEC99508-AFFA-FC6E-3D7C-2EB5FA73CE1E}"/>
                </a:ext>
              </a:extLst>
            </p:cNvPr>
            <p:cNvSpPr/>
            <p:nvPr/>
          </p:nvSpPr>
          <p:spPr>
            <a:xfrm>
              <a:off x="4630540" y="4296376"/>
              <a:ext cx="234900" cy="135619"/>
            </a:xfrm>
            <a:custGeom>
              <a:avLst/>
              <a:gdLst>
                <a:gd name="connsiteX0" fmla="*/ 1718 w 234900"/>
                <a:gd name="connsiteY0" fmla="*/ 62193 h 135619"/>
                <a:gd name="connsiteX1" fmla="*/ 106314 w 234900"/>
                <a:gd name="connsiteY1" fmla="*/ 1804 h 135619"/>
                <a:gd name="connsiteX2" fmla="*/ 236619 w 234900"/>
                <a:gd name="connsiteY2" fmla="*/ 77033 h 135619"/>
                <a:gd name="connsiteX3" fmla="*/ 132022 w 234900"/>
                <a:gd name="connsiteY3" fmla="*/ 137423 h 135619"/>
                <a:gd name="connsiteX4" fmla="*/ 1718 w 234900"/>
                <a:gd name="connsiteY4" fmla="*/ 62193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0" h="135619">
                  <a:moveTo>
                    <a:pt x="1718" y="62193"/>
                  </a:moveTo>
                  <a:lnTo>
                    <a:pt x="106314" y="1804"/>
                  </a:lnTo>
                  <a:lnTo>
                    <a:pt x="236619" y="77033"/>
                  </a:lnTo>
                  <a:lnTo>
                    <a:pt x="132022" y="137423"/>
                  </a:lnTo>
                  <a:lnTo>
                    <a:pt x="1718" y="62193"/>
                  </a:lnTo>
                  <a:close/>
                </a:path>
              </a:pathLst>
            </a:custGeom>
            <a:solidFill>
              <a:srgbClr val="BDBEC0"/>
            </a:solidFill>
            <a:ln w="14913" cap="flat">
              <a:noFill/>
              <a:prstDash val="solid"/>
              <a:round/>
            </a:ln>
          </p:spPr>
          <p:txBody>
            <a:bodyPr rtlCol="0" anchor="ctr"/>
            <a:lstStyle/>
            <a:p>
              <a:endParaRPr lang="en-GB"/>
            </a:p>
          </p:txBody>
        </p:sp>
        <p:sp>
          <p:nvSpPr>
            <p:cNvPr id="133" name="Freeform: Shape 132">
              <a:extLst>
                <a:ext uri="{FF2B5EF4-FFF2-40B4-BE49-F238E27FC236}">
                  <a16:creationId xmlns:a16="http://schemas.microsoft.com/office/drawing/2014/main" id="{46FFF248-CBB5-7153-C8D2-7B3472728839}"/>
                </a:ext>
              </a:extLst>
            </p:cNvPr>
            <p:cNvSpPr/>
            <p:nvPr/>
          </p:nvSpPr>
          <p:spPr>
            <a:xfrm>
              <a:off x="4858603" y="4428040"/>
              <a:ext cx="234901" cy="135619"/>
            </a:xfrm>
            <a:custGeom>
              <a:avLst/>
              <a:gdLst>
                <a:gd name="connsiteX0" fmla="*/ 1841 w 234901"/>
                <a:gd name="connsiteY0" fmla="*/ 62250 h 135619"/>
                <a:gd name="connsiteX1" fmla="*/ 106423 w 234901"/>
                <a:gd name="connsiteY1" fmla="*/ 1875 h 135619"/>
                <a:gd name="connsiteX2" fmla="*/ 236742 w 234901"/>
                <a:gd name="connsiteY2" fmla="*/ 77120 h 135619"/>
                <a:gd name="connsiteX3" fmla="*/ 132146 w 234901"/>
                <a:gd name="connsiteY3" fmla="*/ 137495 h 135619"/>
                <a:gd name="connsiteX4" fmla="*/ 1841 w 234901"/>
                <a:gd name="connsiteY4" fmla="*/ 62250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1841" y="62250"/>
                  </a:moveTo>
                  <a:lnTo>
                    <a:pt x="106423" y="1875"/>
                  </a:lnTo>
                  <a:lnTo>
                    <a:pt x="236742" y="77120"/>
                  </a:lnTo>
                  <a:lnTo>
                    <a:pt x="132146" y="137495"/>
                  </a:lnTo>
                  <a:lnTo>
                    <a:pt x="1841" y="62250"/>
                  </a:lnTo>
                  <a:close/>
                </a:path>
              </a:pathLst>
            </a:custGeom>
            <a:solidFill>
              <a:srgbClr val="BDBEC0"/>
            </a:solidFill>
            <a:ln w="14913" cap="flat">
              <a:noFill/>
              <a:prstDash val="solid"/>
              <a:round/>
            </a:ln>
          </p:spPr>
          <p:txBody>
            <a:bodyPr rtlCol="0" anchor="ctr"/>
            <a:lstStyle/>
            <a:p>
              <a:endParaRPr lang="en-GB"/>
            </a:p>
          </p:txBody>
        </p:sp>
        <p:sp>
          <p:nvSpPr>
            <p:cNvPr id="134" name="Freeform: Shape 133">
              <a:extLst>
                <a:ext uri="{FF2B5EF4-FFF2-40B4-BE49-F238E27FC236}">
                  <a16:creationId xmlns:a16="http://schemas.microsoft.com/office/drawing/2014/main" id="{8A6119B4-7A2A-27C7-F146-15B39A7B16AD}"/>
                </a:ext>
              </a:extLst>
            </p:cNvPr>
            <p:cNvSpPr/>
            <p:nvPr/>
          </p:nvSpPr>
          <p:spPr>
            <a:xfrm>
              <a:off x="5086637" y="4559703"/>
              <a:ext cx="234916" cy="135619"/>
            </a:xfrm>
            <a:custGeom>
              <a:avLst/>
              <a:gdLst>
                <a:gd name="connsiteX0" fmla="*/ 1965 w 234916"/>
                <a:gd name="connsiteY0" fmla="*/ 62336 h 135619"/>
                <a:gd name="connsiteX1" fmla="*/ 106561 w 234916"/>
                <a:gd name="connsiteY1" fmla="*/ 1946 h 135619"/>
                <a:gd name="connsiteX2" fmla="*/ 236881 w 234916"/>
                <a:gd name="connsiteY2" fmla="*/ 77176 h 135619"/>
                <a:gd name="connsiteX3" fmla="*/ 132285 w 234916"/>
                <a:gd name="connsiteY3" fmla="*/ 137566 h 135619"/>
                <a:gd name="connsiteX4" fmla="*/ 1965 w 234916"/>
                <a:gd name="connsiteY4" fmla="*/ 62336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1965" y="62336"/>
                  </a:moveTo>
                  <a:lnTo>
                    <a:pt x="106561" y="1946"/>
                  </a:lnTo>
                  <a:lnTo>
                    <a:pt x="236881" y="77176"/>
                  </a:lnTo>
                  <a:lnTo>
                    <a:pt x="132285" y="137566"/>
                  </a:lnTo>
                  <a:lnTo>
                    <a:pt x="1965" y="62336"/>
                  </a:lnTo>
                  <a:close/>
                </a:path>
              </a:pathLst>
            </a:custGeom>
            <a:solidFill>
              <a:srgbClr val="BDBEC0"/>
            </a:solidFill>
            <a:ln w="14913" cap="flat">
              <a:noFill/>
              <a:prstDash val="solid"/>
              <a:round/>
            </a:ln>
          </p:spPr>
          <p:txBody>
            <a:bodyPr rtlCol="0" anchor="ctr"/>
            <a:lstStyle/>
            <a:p>
              <a:endParaRPr lang="en-GB"/>
            </a:p>
          </p:txBody>
        </p:sp>
        <p:sp>
          <p:nvSpPr>
            <p:cNvPr id="135" name="Freeform: Shape 134">
              <a:extLst>
                <a:ext uri="{FF2B5EF4-FFF2-40B4-BE49-F238E27FC236}">
                  <a16:creationId xmlns:a16="http://schemas.microsoft.com/office/drawing/2014/main" id="{FB5410AC-C746-0114-6C82-71731CE1C584}"/>
                </a:ext>
              </a:extLst>
            </p:cNvPr>
            <p:cNvSpPr/>
            <p:nvPr/>
          </p:nvSpPr>
          <p:spPr>
            <a:xfrm>
              <a:off x="5314700" y="4691367"/>
              <a:ext cx="234901" cy="135619"/>
            </a:xfrm>
            <a:custGeom>
              <a:avLst/>
              <a:gdLst>
                <a:gd name="connsiteX0" fmla="*/ 2088 w 234901"/>
                <a:gd name="connsiteY0" fmla="*/ 62408 h 135619"/>
                <a:gd name="connsiteX1" fmla="*/ 106685 w 234901"/>
                <a:gd name="connsiteY1" fmla="*/ 2018 h 135619"/>
                <a:gd name="connsiteX2" fmla="*/ 236990 w 234901"/>
                <a:gd name="connsiteY2" fmla="*/ 77262 h 135619"/>
                <a:gd name="connsiteX3" fmla="*/ 132393 w 234901"/>
                <a:gd name="connsiteY3" fmla="*/ 137637 h 135619"/>
                <a:gd name="connsiteX4" fmla="*/ 2088 w 234901"/>
                <a:gd name="connsiteY4" fmla="*/ 62408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2088" y="62408"/>
                  </a:moveTo>
                  <a:lnTo>
                    <a:pt x="106685" y="2018"/>
                  </a:lnTo>
                  <a:lnTo>
                    <a:pt x="236990" y="77262"/>
                  </a:lnTo>
                  <a:lnTo>
                    <a:pt x="132393" y="137637"/>
                  </a:lnTo>
                  <a:lnTo>
                    <a:pt x="2088" y="62408"/>
                  </a:lnTo>
                  <a:close/>
                </a:path>
              </a:pathLst>
            </a:custGeom>
            <a:solidFill>
              <a:srgbClr val="BDBEC0"/>
            </a:solidFill>
            <a:ln w="14913" cap="flat">
              <a:noFill/>
              <a:prstDash val="solid"/>
              <a:round/>
            </a:ln>
          </p:spPr>
          <p:txBody>
            <a:bodyPr rtlCol="0" anchor="ctr"/>
            <a:lstStyle/>
            <a:p>
              <a:endParaRPr lang="en-GB"/>
            </a:p>
          </p:txBody>
        </p:sp>
        <p:sp>
          <p:nvSpPr>
            <p:cNvPr id="136" name="Freeform: Shape 135">
              <a:extLst>
                <a:ext uri="{FF2B5EF4-FFF2-40B4-BE49-F238E27FC236}">
                  <a16:creationId xmlns:a16="http://schemas.microsoft.com/office/drawing/2014/main" id="{7696D07B-1391-70FA-7E37-5CF7D94C1B4D}"/>
                </a:ext>
              </a:extLst>
            </p:cNvPr>
            <p:cNvSpPr/>
            <p:nvPr/>
          </p:nvSpPr>
          <p:spPr>
            <a:xfrm>
              <a:off x="5542748" y="4823045"/>
              <a:ext cx="234916" cy="135619"/>
            </a:xfrm>
            <a:custGeom>
              <a:avLst/>
              <a:gdLst>
                <a:gd name="connsiteX0" fmla="*/ 2212 w 234916"/>
                <a:gd name="connsiteY0" fmla="*/ 62479 h 135619"/>
                <a:gd name="connsiteX1" fmla="*/ 132532 w 234916"/>
                <a:gd name="connsiteY1" fmla="*/ 137709 h 135619"/>
                <a:gd name="connsiteX2" fmla="*/ 237128 w 234916"/>
                <a:gd name="connsiteY2" fmla="*/ 77319 h 135619"/>
                <a:gd name="connsiteX3" fmla="*/ 106808 w 234916"/>
                <a:gd name="connsiteY3" fmla="*/ 2089 h 135619"/>
                <a:gd name="connsiteX4" fmla="*/ 2212 w 234916"/>
                <a:gd name="connsiteY4" fmla="*/ 62479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2212" y="62479"/>
                  </a:moveTo>
                  <a:lnTo>
                    <a:pt x="132532" y="137709"/>
                  </a:lnTo>
                  <a:lnTo>
                    <a:pt x="237128" y="77319"/>
                  </a:lnTo>
                  <a:lnTo>
                    <a:pt x="106808" y="2089"/>
                  </a:lnTo>
                  <a:lnTo>
                    <a:pt x="2212" y="62479"/>
                  </a:lnTo>
                  <a:close/>
                </a:path>
              </a:pathLst>
            </a:custGeom>
            <a:solidFill>
              <a:srgbClr val="BDBEC0"/>
            </a:solidFill>
            <a:ln w="14913" cap="flat">
              <a:noFill/>
              <a:prstDash val="solid"/>
              <a:round/>
            </a:ln>
          </p:spPr>
          <p:txBody>
            <a:bodyPr rtlCol="0" anchor="ctr"/>
            <a:lstStyle/>
            <a:p>
              <a:endParaRPr lang="en-GB"/>
            </a:p>
          </p:txBody>
        </p:sp>
        <p:sp>
          <p:nvSpPr>
            <p:cNvPr id="164" name="Freeform: Shape 163">
              <a:extLst>
                <a:ext uri="{FF2B5EF4-FFF2-40B4-BE49-F238E27FC236}">
                  <a16:creationId xmlns:a16="http://schemas.microsoft.com/office/drawing/2014/main" id="{4472A78B-67EF-A3FA-E4C2-60697D9C0885}"/>
                </a:ext>
              </a:extLst>
            </p:cNvPr>
            <p:cNvSpPr/>
            <p:nvPr/>
          </p:nvSpPr>
          <p:spPr>
            <a:xfrm>
              <a:off x="3689174" y="2092749"/>
              <a:ext cx="4444384" cy="2565951"/>
            </a:xfrm>
            <a:custGeom>
              <a:avLst/>
              <a:gdLst>
                <a:gd name="connsiteX0" fmla="*/ 2224578 w 4444384"/>
                <a:gd name="connsiteY0" fmla="*/ 2567219 h 2565951"/>
                <a:gd name="connsiteX1" fmla="*/ 2348 w 4444384"/>
                <a:gd name="connsiteY1" fmla="*/ 1284221 h 2565951"/>
                <a:gd name="connsiteX2" fmla="*/ 2224518 w 4444384"/>
                <a:gd name="connsiteY2" fmla="*/ 1268 h 2565951"/>
                <a:gd name="connsiteX3" fmla="*/ 4446733 w 4444384"/>
                <a:gd name="connsiteY3" fmla="*/ 1284266 h 2565951"/>
                <a:gd name="connsiteX4" fmla="*/ 2224578 w 4444384"/>
                <a:gd name="connsiteY4" fmla="*/ 2567219 h 2565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384" h="2565951">
                  <a:moveTo>
                    <a:pt x="2224578" y="2567219"/>
                  </a:moveTo>
                  <a:lnTo>
                    <a:pt x="2348" y="1284221"/>
                  </a:lnTo>
                  <a:lnTo>
                    <a:pt x="2224518" y="1268"/>
                  </a:lnTo>
                  <a:lnTo>
                    <a:pt x="4446733" y="1284266"/>
                  </a:lnTo>
                  <a:lnTo>
                    <a:pt x="2224578" y="2567219"/>
                  </a:lnTo>
                  <a:close/>
                </a:path>
              </a:pathLst>
            </a:custGeom>
            <a:solidFill>
              <a:srgbClr val="58595C"/>
            </a:solidFill>
            <a:ln w="14913" cap="flat">
              <a:noFill/>
              <a:prstDash val="solid"/>
              <a:round/>
            </a:ln>
          </p:spPr>
          <p:txBody>
            <a:bodyPr rtlCol="0" anchor="ctr"/>
            <a:lstStyle/>
            <a:p>
              <a:endParaRPr lang="en-GB"/>
            </a:p>
          </p:txBody>
        </p:sp>
        <p:sp>
          <p:nvSpPr>
            <p:cNvPr id="165" name="Freeform: Shape 164">
              <a:extLst>
                <a:ext uri="{FF2B5EF4-FFF2-40B4-BE49-F238E27FC236}">
                  <a16:creationId xmlns:a16="http://schemas.microsoft.com/office/drawing/2014/main" id="{E8316DF1-4DA7-E7BA-60A7-A7FB7A5E3E4B}"/>
                </a:ext>
              </a:extLst>
            </p:cNvPr>
            <p:cNvSpPr/>
            <p:nvPr/>
          </p:nvSpPr>
          <p:spPr>
            <a:xfrm>
              <a:off x="3689174" y="3375703"/>
              <a:ext cx="2222229" cy="1599787"/>
            </a:xfrm>
            <a:custGeom>
              <a:avLst/>
              <a:gdLst>
                <a:gd name="connsiteX0" fmla="*/ 1746 w 2222229"/>
                <a:gd name="connsiteY0" fmla="*/ 1701 h 1599787"/>
                <a:gd name="connsiteX1" fmla="*/ 1746 w 2222229"/>
                <a:gd name="connsiteY1" fmla="*/ 318491 h 1599787"/>
                <a:gd name="connsiteX2" fmla="*/ 2223975 w 2222229"/>
                <a:gd name="connsiteY2" fmla="*/ 1601489 h 1599787"/>
                <a:gd name="connsiteX3" fmla="*/ 2223975 w 2222229"/>
                <a:gd name="connsiteY3" fmla="*/ 1284699 h 1599787"/>
                <a:gd name="connsiteX4" fmla="*/ 1746 w 2222229"/>
                <a:gd name="connsiteY4" fmla="*/ 1701 h 1599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229" h="1599787">
                  <a:moveTo>
                    <a:pt x="1746" y="1701"/>
                  </a:moveTo>
                  <a:lnTo>
                    <a:pt x="1746" y="318491"/>
                  </a:lnTo>
                  <a:lnTo>
                    <a:pt x="2223975" y="1601489"/>
                  </a:lnTo>
                  <a:lnTo>
                    <a:pt x="2223975" y="1284699"/>
                  </a:lnTo>
                  <a:lnTo>
                    <a:pt x="1746" y="1701"/>
                  </a:lnTo>
                  <a:close/>
                </a:path>
              </a:pathLst>
            </a:custGeom>
            <a:solidFill>
              <a:srgbClr val="58595C"/>
            </a:solidFill>
            <a:ln w="14913" cap="flat">
              <a:noFill/>
              <a:prstDash val="solid"/>
              <a:round/>
            </a:ln>
          </p:spPr>
          <p:txBody>
            <a:bodyPr rtlCol="0" anchor="ctr"/>
            <a:lstStyle/>
            <a:p>
              <a:endParaRPr lang="en-GB"/>
            </a:p>
          </p:txBody>
        </p:sp>
        <p:sp>
          <p:nvSpPr>
            <p:cNvPr id="166" name="Freeform: Shape 165">
              <a:extLst>
                <a:ext uri="{FF2B5EF4-FFF2-40B4-BE49-F238E27FC236}">
                  <a16:creationId xmlns:a16="http://schemas.microsoft.com/office/drawing/2014/main" id="{5FAB3640-1E3C-034D-B3FE-AB12F6078109}"/>
                </a:ext>
              </a:extLst>
            </p:cNvPr>
            <p:cNvSpPr/>
            <p:nvPr/>
          </p:nvSpPr>
          <p:spPr>
            <a:xfrm>
              <a:off x="5911403" y="3375747"/>
              <a:ext cx="2222154" cy="1599742"/>
            </a:xfrm>
            <a:custGeom>
              <a:avLst/>
              <a:gdLst>
                <a:gd name="connsiteX0" fmla="*/ 2225106 w 2222154"/>
                <a:gd name="connsiteY0" fmla="*/ 1701 h 1599742"/>
                <a:gd name="connsiteX1" fmla="*/ 2225106 w 2222154"/>
                <a:gd name="connsiteY1" fmla="*/ 318476 h 1599742"/>
                <a:gd name="connsiteX2" fmla="*/ 2951 w 2222154"/>
                <a:gd name="connsiteY2" fmla="*/ 1601444 h 1599742"/>
                <a:gd name="connsiteX3" fmla="*/ 2951 w 2222154"/>
                <a:gd name="connsiteY3" fmla="*/ 1284655 h 1599742"/>
                <a:gd name="connsiteX4" fmla="*/ 2225106 w 2222154"/>
                <a:gd name="connsiteY4" fmla="*/ 1701 h 1599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154" h="1599742">
                  <a:moveTo>
                    <a:pt x="2225106" y="1701"/>
                  </a:moveTo>
                  <a:lnTo>
                    <a:pt x="2225106" y="318476"/>
                  </a:lnTo>
                  <a:lnTo>
                    <a:pt x="2951" y="1601444"/>
                  </a:lnTo>
                  <a:lnTo>
                    <a:pt x="2951" y="1284655"/>
                  </a:lnTo>
                  <a:lnTo>
                    <a:pt x="2225106" y="1701"/>
                  </a:lnTo>
                  <a:close/>
                </a:path>
              </a:pathLst>
            </a:custGeom>
            <a:solidFill>
              <a:srgbClr val="414043"/>
            </a:solidFill>
            <a:ln w="14913" cap="flat">
              <a:noFill/>
              <a:prstDash val="solid"/>
              <a:round/>
            </a:ln>
          </p:spPr>
          <p:txBody>
            <a:bodyPr rtlCol="0" anchor="ctr"/>
            <a:lstStyle/>
            <a:p>
              <a:endParaRPr lang="en-GB"/>
            </a:p>
          </p:txBody>
        </p:sp>
        <p:sp>
          <p:nvSpPr>
            <p:cNvPr id="167" name="Freeform: Shape 166">
              <a:extLst>
                <a:ext uri="{FF2B5EF4-FFF2-40B4-BE49-F238E27FC236}">
                  <a16:creationId xmlns:a16="http://schemas.microsoft.com/office/drawing/2014/main" id="{C827996E-62AC-8C70-1339-C2DE4CC86CDB}"/>
                </a:ext>
              </a:extLst>
            </p:cNvPr>
            <p:cNvSpPr/>
            <p:nvPr/>
          </p:nvSpPr>
          <p:spPr>
            <a:xfrm>
              <a:off x="3718316" y="3579640"/>
              <a:ext cx="234916" cy="135619"/>
            </a:xfrm>
            <a:custGeom>
              <a:avLst/>
              <a:gdLst>
                <a:gd name="connsiteX0" fmla="*/ 131543 w 234916"/>
                <a:gd name="connsiteY0" fmla="*/ 137035 h 135619"/>
                <a:gd name="connsiteX1" fmla="*/ 1223 w 234916"/>
                <a:gd name="connsiteY1" fmla="*/ 61790 h 135619"/>
                <a:gd name="connsiteX2" fmla="*/ 105819 w 234916"/>
                <a:gd name="connsiteY2" fmla="*/ 1415 h 135619"/>
                <a:gd name="connsiteX3" fmla="*/ 236139 w 234916"/>
                <a:gd name="connsiteY3" fmla="*/ 76645 h 135619"/>
                <a:gd name="connsiteX4" fmla="*/ 131543 w 234916"/>
                <a:gd name="connsiteY4" fmla="*/ 137035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131543" y="137035"/>
                  </a:moveTo>
                  <a:lnTo>
                    <a:pt x="1223" y="61790"/>
                  </a:lnTo>
                  <a:lnTo>
                    <a:pt x="105819" y="1415"/>
                  </a:lnTo>
                  <a:lnTo>
                    <a:pt x="236139" y="76645"/>
                  </a:lnTo>
                  <a:lnTo>
                    <a:pt x="131543" y="137035"/>
                  </a:lnTo>
                  <a:close/>
                </a:path>
              </a:pathLst>
            </a:custGeom>
            <a:solidFill>
              <a:srgbClr val="BDBEC0"/>
            </a:solidFill>
            <a:ln w="14913" cap="flat">
              <a:noFill/>
              <a:prstDash val="solid"/>
              <a:round/>
            </a:ln>
          </p:spPr>
          <p:txBody>
            <a:bodyPr rtlCol="0" anchor="ctr"/>
            <a:lstStyle/>
            <a:p>
              <a:endParaRPr lang="en-GB"/>
            </a:p>
          </p:txBody>
        </p:sp>
        <p:sp>
          <p:nvSpPr>
            <p:cNvPr id="168" name="Freeform: Shape 167">
              <a:extLst>
                <a:ext uri="{FF2B5EF4-FFF2-40B4-BE49-F238E27FC236}">
                  <a16:creationId xmlns:a16="http://schemas.microsoft.com/office/drawing/2014/main" id="{5ED37D83-EDAF-1F59-E10F-7A2B3ABF554D}"/>
                </a:ext>
              </a:extLst>
            </p:cNvPr>
            <p:cNvSpPr/>
            <p:nvPr/>
          </p:nvSpPr>
          <p:spPr>
            <a:xfrm>
              <a:off x="3718316" y="3640015"/>
              <a:ext cx="130319" cy="265312"/>
            </a:xfrm>
            <a:custGeom>
              <a:avLst/>
              <a:gdLst>
                <a:gd name="connsiteX0" fmla="*/ 1195 w 130319"/>
                <a:gd name="connsiteY0" fmla="*/ 1483 h 265312"/>
                <a:gd name="connsiteX1" fmla="*/ 1195 w 130319"/>
                <a:gd name="connsiteY1" fmla="*/ 191566 h 265312"/>
                <a:gd name="connsiteX2" fmla="*/ 131514 w 130319"/>
                <a:gd name="connsiteY2" fmla="*/ 266795 h 265312"/>
                <a:gd name="connsiteX3" fmla="*/ 131514 w 130319"/>
                <a:gd name="connsiteY3" fmla="*/ 76728 h 265312"/>
                <a:gd name="connsiteX4" fmla="*/ 1195 w 130319"/>
                <a:gd name="connsiteY4" fmla="*/ 1483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1195" y="1483"/>
                  </a:moveTo>
                  <a:lnTo>
                    <a:pt x="1195" y="191566"/>
                  </a:lnTo>
                  <a:lnTo>
                    <a:pt x="131514" y="266795"/>
                  </a:lnTo>
                  <a:lnTo>
                    <a:pt x="131514" y="76728"/>
                  </a:lnTo>
                  <a:lnTo>
                    <a:pt x="1195" y="1483"/>
                  </a:lnTo>
                  <a:close/>
                </a:path>
              </a:pathLst>
            </a:custGeom>
            <a:solidFill>
              <a:srgbClr val="A8A9AC"/>
            </a:solidFill>
            <a:ln w="14913" cap="flat">
              <a:noFill/>
              <a:prstDash val="solid"/>
              <a:round/>
            </a:ln>
          </p:spPr>
          <p:txBody>
            <a:bodyPr rtlCol="0" anchor="ctr"/>
            <a:lstStyle/>
            <a:p>
              <a:endParaRPr lang="en-GB"/>
            </a:p>
          </p:txBody>
        </p:sp>
        <p:sp>
          <p:nvSpPr>
            <p:cNvPr id="169" name="Freeform: Shape 168">
              <a:extLst>
                <a:ext uri="{FF2B5EF4-FFF2-40B4-BE49-F238E27FC236}">
                  <a16:creationId xmlns:a16="http://schemas.microsoft.com/office/drawing/2014/main" id="{AE2CCD8D-BF21-FA8E-C321-64316A432C00}"/>
                </a:ext>
              </a:extLst>
            </p:cNvPr>
            <p:cNvSpPr/>
            <p:nvPr/>
          </p:nvSpPr>
          <p:spPr>
            <a:xfrm>
              <a:off x="3848636" y="3654870"/>
              <a:ext cx="104596" cy="250457"/>
            </a:xfrm>
            <a:custGeom>
              <a:avLst/>
              <a:gdLst>
                <a:gd name="connsiteX0" fmla="*/ 105855 w 104596"/>
                <a:gd name="connsiteY0" fmla="*/ 1487 h 250457"/>
                <a:gd name="connsiteX1" fmla="*/ 105855 w 104596"/>
                <a:gd name="connsiteY1" fmla="*/ 191569 h 250457"/>
                <a:gd name="connsiteX2" fmla="*/ 1258 w 104596"/>
                <a:gd name="connsiteY2" fmla="*/ 251944 h 250457"/>
                <a:gd name="connsiteX3" fmla="*/ 1258 w 104596"/>
                <a:gd name="connsiteY3" fmla="*/ 61877 h 250457"/>
                <a:gd name="connsiteX4" fmla="*/ 105855 w 104596"/>
                <a:gd name="connsiteY4" fmla="*/ 1487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57">
                  <a:moveTo>
                    <a:pt x="105855" y="1487"/>
                  </a:moveTo>
                  <a:lnTo>
                    <a:pt x="105855" y="191569"/>
                  </a:lnTo>
                  <a:lnTo>
                    <a:pt x="1258" y="251944"/>
                  </a:lnTo>
                  <a:lnTo>
                    <a:pt x="1258" y="61877"/>
                  </a:lnTo>
                  <a:lnTo>
                    <a:pt x="105855" y="1487"/>
                  </a:lnTo>
                  <a:close/>
                </a:path>
              </a:pathLst>
            </a:custGeom>
            <a:solidFill>
              <a:srgbClr val="949699"/>
            </a:solidFill>
            <a:ln w="14913" cap="flat">
              <a:noFill/>
              <a:prstDash val="solid"/>
              <a:round/>
            </a:ln>
          </p:spPr>
          <p:txBody>
            <a:bodyPr rtlCol="0" anchor="ctr"/>
            <a:lstStyle/>
            <a:p>
              <a:endParaRPr lang="en-GB"/>
            </a:p>
          </p:txBody>
        </p:sp>
        <p:sp>
          <p:nvSpPr>
            <p:cNvPr id="170" name="Freeform: Shape 169">
              <a:extLst>
                <a:ext uri="{FF2B5EF4-FFF2-40B4-BE49-F238E27FC236}">
                  <a16:creationId xmlns:a16="http://schemas.microsoft.com/office/drawing/2014/main" id="{2E6E4788-BCEE-E507-AF95-BD62E354865A}"/>
                </a:ext>
              </a:extLst>
            </p:cNvPr>
            <p:cNvSpPr/>
            <p:nvPr/>
          </p:nvSpPr>
          <p:spPr>
            <a:xfrm>
              <a:off x="3946380" y="3711303"/>
              <a:ext cx="234900" cy="135619"/>
            </a:xfrm>
            <a:custGeom>
              <a:avLst/>
              <a:gdLst>
                <a:gd name="connsiteX0" fmla="*/ 1347 w 234900"/>
                <a:gd name="connsiteY0" fmla="*/ 61876 h 135619"/>
                <a:gd name="connsiteX1" fmla="*/ 105943 w 234900"/>
                <a:gd name="connsiteY1" fmla="*/ 1486 h 135619"/>
                <a:gd name="connsiteX2" fmla="*/ 236248 w 234900"/>
                <a:gd name="connsiteY2" fmla="*/ 76716 h 135619"/>
                <a:gd name="connsiteX3" fmla="*/ 131666 w 234900"/>
                <a:gd name="connsiteY3" fmla="*/ 137106 h 135619"/>
                <a:gd name="connsiteX4" fmla="*/ 1347 w 234900"/>
                <a:gd name="connsiteY4" fmla="*/ 61876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0" h="135619">
                  <a:moveTo>
                    <a:pt x="1347" y="61876"/>
                  </a:moveTo>
                  <a:lnTo>
                    <a:pt x="105943" y="1486"/>
                  </a:lnTo>
                  <a:lnTo>
                    <a:pt x="236248" y="76716"/>
                  </a:lnTo>
                  <a:lnTo>
                    <a:pt x="131666" y="137106"/>
                  </a:lnTo>
                  <a:lnTo>
                    <a:pt x="1347" y="61876"/>
                  </a:lnTo>
                  <a:close/>
                </a:path>
              </a:pathLst>
            </a:custGeom>
            <a:solidFill>
              <a:srgbClr val="BDBEC0"/>
            </a:solidFill>
            <a:ln w="14913" cap="flat">
              <a:noFill/>
              <a:prstDash val="solid"/>
              <a:round/>
            </a:ln>
          </p:spPr>
          <p:txBody>
            <a:bodyPr rtlCol="0" anchor="ctr"/>
            <a:lstStyle/>
            <a:p>
              <a:endParaRPr lang="en-GB"/>
            </a:p>
          </p:txBody>
        </p:sp>
        <p:sp>
          <p:nvSpPr>
            <p:cNvPr id="171" name="Freeform: Shape 170">
              <a:extLst>
                <a:ext uri="{FF2B5EF4-FFF2-40B4-BE49-F238E27FC236}">
                  <a16:creationId xmlns:a16="http://schemas.microsoft.com/office/drawing/2014/main" id="{5B1D6EC8-8F74-45A8-BB0A-5D22185C5098}"/>
                </a:ext>
              </a:extLst>
            </p:cNvPr>
            <p:cNvSpPr/>
            <p:nvPr/>
          </p:nvSpPr>
          <p:spPr>
            <a:xfrm>
              <a:off x="3946380" y="3771693"/>
              <a:ext cx="130319" cy="265312"/>
            </a:xfrm>
            <a:custGeom>
              <a:avLst/>
              <a:gdLst>
                <a:gd name="connsiteX0" fmla="*/ 131638 w 130319"/>
                <a:gd name="connsiteY0" fmla="*/ 76784 h 265312"/>
                <a:gd name="connsiteX1" fmla="*/ 131638 w 130319"/>
                <a:gd name="connsiteY1" fmla="*/ 266867 h 265312"/>
                <a:gd name="connsiteX2" fmla="*/ 1318 w 130319"/>
                <a:gd name="connsiteY2" fmla="*/ 191622 h 265312"/>
                <a:gd name="connsiteX3" fmla="*/ 1318 w 130319"/>
                <a:gd name="connsiteY3" fmla="*/ 1554 h 265312"/>
                <a:gd name="connsiteX4" fmla="*/ 131638 w 130319"/>
                <a:gd name="connsiteY4" fmla="*/ 76784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131638" y="76784"/>
                  </a:moveTo>
                  <a:lnTo>
                    <a:pt x="131638" y="266867"/>
                  </a:lnTo>
                  <a:lnTo>
                    <a:pt x="1318" y="191622"/>
                  </a:lnTo>
                  <a:lnTo>
                    <a:pt x="1318" y="1554"/>
                  </a:lnTo>
                  <a:lnTo>
                    <a:pt x="131638" y="76784"/>
                  </a:lnTo>
                  <a:close/>
                </a:path>
              </a:pathLst>
            </a:custGeom>
            <a:solidFill>
              <a:srgbClr val="A8A9AC"/>
            </a:solidFill>
            <a:ln w="14913" cap="flat">
              <a:noFill/>
              <a:prstDash val="solid"/>
              <a:round/>
            </a:ln>
          </p:spPr>
          <p:txBody>
            <a:bodyPr rtlCol="0" anchor="ctr"/>
            <a:lstStyle/>
            <a:p>
              <a:endParaRPr lang="en-GB"/>
            </a:p>
          </p:txBody>
        </p:sp>
        <p:sp>
          <p:nvSpPr>
            <p:cNvPr id="172" name="Freeform: Shape 171">
              <a:extLst>
                <a:ext uri="{FF2B5EF4-FFF2-40B4-BE49-F238E27FC236}">
                  <a16:creationId xmlns:a16="http://schemas.microsoft.com/office/drawing/2014/main" id="{E9C25643-D485-4EF9-1B6B-C00DF38DD352}"/>
                </a:ext>
              </a:extLst>
            </p:cNvPr>
            <p:cNvSpPr/>
            <p:nvPr/>
          </p:nvSpPr>
          <p:spPr>
            <a:xfrm>
              <a:off x="4076699" y="3786533"/>
              <a:ext cx="104581" cy="250472"/>
            </a:xfrm>
            <a:custGeom>
              <a:avLst/>
              <a:gdLst>
                <a:gd name="connsiteX0" fmla="*/ 105963 w 104581"/>
                <a:gd name="connsiteY0" fmla="*/ 1558 h 250472"/>
                <a:gd name="connsiteX1" fmla="*/ 105963 w 104581"/>
                <a:gd name="connsiteY1" fmla="*/ 191641 h 250472"/>
                <a:gd name="connsiteX2" fmla="*/ 1382 w 104581"/>
                <a:gd name="connsiteY2" fmla="*/ 252031 h 250472"/>
                <a:gd name="connsiteX3" fmla="*/ 1382 w 104581"/>
                <a:gd name="connsiteY3" fmla="*/ 61948 h 250472"/>
                <a:gd name="connsiteX4" fmla="*/ 105963 w 104581"/>
                <a:gd name="connsiteY4" fmla="*/ 1558 h 25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81" h="250472">
                  <a:moveTo>
                    <a:pt x="105963" y="1558"/>
                  </a:moveTo>
                  <a:lnTo>
                    <a:pt x="105963" y="191641"/>
                  </a:lnTo>
                  <a:lnTo>
                    <a:pt x="1382" y="252031"/>
                  </a:lnTo>
                  <a:lnTo>
                    <a:pt x="1382" y="61948"/>
                  </a:lnTo>
                  <a:lnTo>
                    <a:pt x="105963" y="1558"/>
                  </a:lnTo>
                  <a:close/>
                </a:path>
              </a:pathLst>
            </a:custGeom>
            <a:solidFill>
              <a:srgbClr val="949699"/>
            </a:solidFill>
            <a:ln w="14913" cap="flat">
              <a:noFill/>
              <a:prstDash val="solid"/>
              <a:round/>
            </a:ln>
          </p:spPr>
          <p:txBody>
            <a:bodyPr rtlCol="0" anchor="ctr"/>
            <a:lstStyle/>
            <a:p>
              <a:endParaRPr lang="en-GB"/>
            </a:p>
          </p:txBody>
        </p:sp>
        <p:sp>
          <p:nvSpPr>
            <p:cNvPr id="173" name="Freeform: Shape 172">
              <a:extLst>
                <a:ext uri="{FF2B5EF4-FFF2-40B4-BE49-F238E27FC236}">
                  <a16:creationId xmlns:a16="http://schemas.microsoft.com/office/drawing/2014/main" id="{78D74146-D5B7-671A-5C76-13FA0F9287F9}"/>
                </a:ext>
              </a:extLst>
            </p:cNvPr>
            <p:cNvSpPr/>
            <p:nvPr/>
          </p:nvSpPr>
          <p:spPr>
            <a:xfrm>
              <a:off x="4174443" y="3842967"/>
              <a:ext cx="234901" cy="135619"/>
            </a:xfrm>
            <a:custGeom>
              <a:avLst/>
              <a:gdLst>
                <a:gd name="connsiteX0" fmla="*/ 1470 w 234901"/>
                <a:gd name="connsiteY0" fmla="*/ 61948 h 135619"/>
                <a:gd name="connsiteX1" fmla="*/ 106052 w 234901"/>
                <a:gd name="connsiteY1" fmla="*/ 1558 h 135619"/>
                <a:gd name="connsiteX2" fmla="*/ 236371 w 234901"/>
                <a:gd name="connsiteY2" fmla="*/ 76802 h 135619"/>
                <a:gd name="connsiteX3" fmla="*/ 131775 w 234901"/>
                <a:gd name="connsiteY3" fmla="*/ 137178 h 135619"/>
                <a:gd name="connsiteX4" fmla="*/ 1470 w 234901"/>
                <a:gd name="connsiteY4" fmla="*/ 61948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1470" y="61948"/>
                  </a:moveTo>
                  <a:lnTo>
                    <a:pt x="106052" y="1558"/>
                  </a:lnTo>
                  <a:lnTo>
                    <a:pt x="236371" y="76802"/>
                  </a:lnTo>
                  <a:lnTo>
                    <a:pt x="131775" y="137178"/>
                  </a:lnTo>
                  <a:lnTo>
                    <a:pt x="1470" y="61948"/>
                  </a:lnTo>
                  <a:close/>
                </a:path>
              </a:pathLst>
            </a:custGeom>
            <a:solidFill>
              <a:srgbClr val="BDBEC0"/>
            </a:solidFill>
            <a:ln w="14913" cap="flat">
              <a:noFill/>
              <a:prstDash val="solid"/>
              <a:round/>
            </a:ln>
          </p:spPr>
          <p:txBody>
            <a:bodyPr rtlCol="0" anchor="ctr"/>
            <a:lstStyle/>
            <a:p>
              <a:endParaRPr lang="en-GB"/>
            </a:p>
          </p:txBody>
        </p:sp>
        <p:sp>
          <p:nvSpPr>
            <p:cNvPr id="174" name="Freeform: Shape 173">
              <a:extLst>
                <a:ext uri="{FF2B5EF4-FFF2-40B4-BE49-F238E27FC236}">
                  <a16:creationId xmlns:a16="http://schemas.microsoft.com/office/drawing/2014/main" id="{BA704568-CB55-EB8C-A062-255F1CF36B95}"/>
                </a:ext>
              </a:extLst>
            </p:cNvPr>
            <p:cNvSpPr/>
            <p:nvPr/>
          </p:nvSpPr>
          <p:spPr>
            <a:xfrm>
              <a:off x="4174443" y="3903357"/>
              <a:ext cx="130304" cy="265312"/>
            </a:xfrm>
            <a:custGeom>
              <a:avLst/>
              <a:gdLst>
                <a:gd name="connsiteX0" fmla="*/ 131747 w 130304"/>
                <a:gd name="connsiteY0" fmla="*/ 76856 h 265312"/>
                <a:gd name="connsiteX1" fmla="*/ 131747 w 130304"/>
                <a:gd name="connsiteY1" fmla="*/ 266938 h 265312"/>
                <a:gd name="connsiteX2" fmla="*/ 1442 w 130304"/>
                <a:gd name="connsiteY2" fmla="*/ 191693 h 265312"/>
                <a:gd name="connsiteX3" fmla="*/ 1442 w 130304"/>
                <a:gd name="connsiteY3" fmla="*/ 1626 h 265312"/>
                <a:gd name="connsiteX4" fmla="*/ 131747 w 130304"/>
                <a:gd name="connsiteY4" fmla="*/ 76856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4" h="265312">
                  <a:moveTo>
                    <a:pt x="131747" y="76856"/>
                  </a:moveTo>
                  <a:lnTo>
                    <a:pt x="131747" y="266938"/>
                  </a:lnTo>
                  <a:lnTo>
                    <a:pt x="1442" y="191693"/>
                  </a:lnTo>
                  <a:lnTo>
                    <a:pt x="1442" y="1626"/>
                  </a:lnTo>
                  <a:lnTo>
                    <a:pt x="131747" y="76856"/>
                  </a:lnTo>
                  <a:close/>
                </a:path>
              </a:pathLst>
            </a:custGeom>
            <a:solidFill>
              <a:srgbClr val="A8A9AC"/>
            </a:solidFill>
            <a:ln w="14913" cap="flat">
              <a:noFill/>
              <a:prstDash val="solid"/>
              <a:round/>
            </a:ln>
          </p:spPr>
          <p:txBody>
            <a:bodyPr rtlCol="0" anchor="ctr"/>
            <a:lstStyle/>
            <a:p>
              <a:endParaRPr lang="en-GB"/>
            </a:p>
          </p:txBody>
        </p:sp>
        <p:sp>
          <p:nvSpPr>
            <p:cNvPr id="175" name="Freeform: Shape 174">
              <a:extLst>
                <a:ext uri="{FF2B5EF4-FFF2-40B4-BE49-F238E27FC236}">
                  <a16:creationId xmlns:a16="http://schemas.microsoft.com/office/drawing/2014/main" id="{AE8638DA-0975-1A43-80D2-DC02F8F89CB9}"/>
                </a:ext>
              </a:extLst>
            </p:cNvPr>
            <p:cNvSpPr/>
            <p:nvPr/>
          </p:nvSpPr>
          <p:spPr>
            <a:xfrm>
              <a:off x="4304748" y="3918212"/>
              <a:ext cx="104596" cy="250457"/>
            </a:xfrm>
            <a:custGeom>
              <a:avLst/>
              <a:gdLst>
                <a:gd name="connsiteX0" fmla="*/ 106102 w 104596"/>
                <a:gd name="connsiteY0" fmla="*/ 1630 h 250457"/>
                <a:gd name="connsiteX1" fmla="*/ 106102 w 104596"/>
                <a:gd name="connsiteY1" fmla="*/ 191697 h 250457"/>
                <a:gd name="connsiteX2" fmla="*/ 1506 w 104596"/>
                <a:gd name="connsiteY2" fmla="*/ 252087 h 250457"/>
                <a:gd name="connsiteX3" fmla="*/ 1506 w 104596"/>
                <a:gd name="connsiteY3" fmla="*/ 62005 h 250457"/>
                <a:gd name="connsiteX4" fmla="*/ 106102 w 104596"/>
                <a:gd name="connsiteY4" fmla="*/ 1630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57">
                  <a:moveTo>
                    <a:pt x="106102" y="1630"/>
                  </a:moveTo>
                  <a:lnTo>
                    <a:pt x="106102" y="191697"/>
                  </a:lnTo>
                  <a:lnTo>
                    <a:pt x="1506" y="252087"/>
                  </a:lnTo>
                  <a:lnTo>
                    <a:pt x="1506" y="62005"/>
                  </a:lnTo>
                  <a:lnTo>
                    <a:pt x="106102" y="1630"/>
                  </a:lnTo>
                  <a:close/>
                </a:path>
              </a:pathLst>
            </a:custGeom>
            <a:solidFill>
              <a:srgbClr val="949699"/>
            </a:solidFill>
            <a:ln w="14913" cap="flat">
              <a:noFill/>
              <a:prstDash val="solid"/>
              <a:round/>
            </a:ln>
          </p:spPr>
          <p:txBody>
            <a:bodyPr rtlCol="0" anchor="ctr"/>
            <a:lstStyle/>
            <a:p>
              <a:endParaRPr lang="en-GB"/>
            </a:p>
          </p:txBody>
        </p:sp>
        <p:sp>
          <p:nvSpPr>
            <p:cNvPr id="176" name="Freeform: Shape 175">
              <a:extLst>
                <a:ext uri="{FF2B5EF4-FFF2-40B4-BE49-F238E27FC236}">
                  <a16:creationId xmlns:a16="http://schemas.microsoft.com/office/drawing/2014/main" id="{86258D6C-1F6A-DA6F-6BDE-0182A0208528}"/>
                </a:ext>
              </a:extLst>
            </p:cNvPr>
            <p:cNvSpPr/>
            <p:nvPr/>
          </p:nvSpPr>
          <p:spPr>
            <a:xfrm>
              <a:off x="4402491" y="3974630"/>
              <a:ext cx="234901" cy="135634"/>
            </a:xfrm>
            <a:custGeom>
              <a:avLst/>
              <a:gdLst>
                <a:gd name="connsiteX0" fmla="*/ 1594 w 234901"/>
                <a:gd name="connsiteY0" fmla="*/ 62019 h 135634"/>
                <a:gd name="connsiteX1" fmla="*/ 106175 w 234901"/>
                <a:gd name="connsiteY1" fmla="*/ 1629 h 135634"/>
                <a:gd name="connsiteX2" fmla="*/ 236495 w 234901"/>
                <a:gd name="connsiteY2" fmla="*/ 76874 h 135634"/>
                <a:gd name="connsiteX3" fmla="*/ 131914 w 234901"/>
                <a:gd name="connsiteY3" fmla="*/ 137264 h 135634"/>
                <a:gd name="connsiteX4" fmla="*/ 1594 w 234901"/>
                <a:gd name="connsiteY4" fmla="*/ 62019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34">
                  <a:moveTo>
                    <a:pt x="1594" y="62019"/>
                  </a:moveTo>
                  <a:lnTo>
                    <a:pt x="106175" y="1629"/>
                  </a:lnTo>
                  <a:lnTo>
                    <a:pt x="236495" y="76874"/>
                  </a:lnTo>
                  <a:lnTo>
                    <a:pt x="131914" y="137264"/>
                  </a:lnTo>
                  <a:lnTo>
                    <a:pt x="1594" y="62019"/>
                  </a:lnTo>
                  <a:close/>
                </a:path>
              </a:pathLst>
            </a:custGeom>
            <a:solidFill>
              <a:srgbClr val="BDBEC0"/>
            </a:solidFill>
            <a:ln w="14913" cap="flat">
              <a:noFill/>
              <a:prstDash val="solid"/>
              <a:round/>
            </a:ln>
          </p:spPr>
          <p:txBody>
            <a:bodyPr rtlCol="0" anchor="ctr"/>
            <a:lstStyle/>
            <a:p>
              <a:endParaRPr lang="en-GB"/>
            </a:p>
          </p:txBody>
        </p:sp>
        <p:sp>
          <p:nvSpPr>
            <p:cNvPr id="177" name="Freeform: Shape 176">
              <a:extLst>
                <a:ext uri="{FF2B5EF4-FFF2-40B4-BE49-F238E27FC236}">
                  <a16:creationId xmlns:a16="http://schemas.microsoft.com/office/drawing/2014/main" id="{A88C1152-8F7D-0133-F6E1-035703DB8FF3}"/>
                </a:ext>
              </a:extLst>
            </p:cNvPr>
            <p:cNvSpPr/>
            <p:nvPr/>
          </p:nvSpPr>
          <p:spPr>
            <a:xfrm>
              <a:off x="4402491" y="4035020"/>
              <a:ext cx="130319" cy="265312"/>
            </a:xfrm>
            <a:custGeom>
              <a:avLst/>
              <a:gdLst>
                <a:gd name="connsiteX0" fmla="*/ 131885 w 130319"/>
                <a:gd name="connsiteY0" fmla="*/ 76942 h 265312"/>
                <a:gd name="connsiteX1" fmla="*/ 131885 w 130319"/>
                <a:gd name="connsiteY1" fmla="*/ 267009 h 265312"/>
                <a:gd name="connsiteX2" fmla="*/ 1566 w 130319"/>
                <a:gd name="connsiteY2" fmla="*/ 191765 h 265312"/>
                <a:gd name="connsiteX3" fmla="*/ 1566 w 130319"/>
                <a:gd name="connsiteY3" fmla="*/ 1697 h 265312"/>
                <a:gd name="connsiteX4" fmla="*/ 131885 w 130319"/>
                <a:gd name="connsiteY4" fmla="*/ 76942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131885" y="76942"/>
                  </a:moveTo>
                  <a:lnTo>
                    <a:pt x="131885" y="267009"/>
                  </a:lnTo>
                  <a:lnTo>
                    <a:pt x="1566" y="191765"/>
                  </a:lnTo>
                  <a:lnTo>
                    <a:pt x="1566" y="1697"/>
                  </a:lnTo>
                  <a:lnTo>
                    <a:pt x="131885" y="76942"/>
                  </a:lnTo>
                  <a:close/>
                </a:path>
              </a:pathLst>
            </a:custGeom>
            <a:solidFill>
              <a:srgbClr val="A8A9AC"/>
            </a:solidFill>
            <a:ln w="14913" cap="flat">
              <a:noFill/>
              <a:prstDash val="solid"/>
              <a:round/>
            </a:ln>
          </p:spPr>
          <p:txBody>
            <a:bodyPr rtlCol="0" anchor="ctr"/>
            <a:lstStyle/>
            <a:p>
              <a:endParaRPr lang="en-GB"/>
            </a:p>
          </p:txBody>
        </p:sp>
        <p:sp>
          <p:nvSpPr>
            <p:cNvPr id="178" name="Freeform: Shape 177">
              <a:extLst>
                <a:ext uri="{FF2B5EF4-FFF2-40B4-BE49-F238E27FC236}">
                  <a16:creationId xmlns:a16="http://schemas.microsoft.com/office/drawing/2014/main" id="{4E91C276-EF32-3BAD-F4A8-4D46641BF7F1}"/>
                </a:ext>
              </a:extLst>
            </p:cNvPr>
            <p:cNvSpPr/>
            <p:nvPr/>
          </p:nvSpPr>
          <p:spPr>
            <a:xfrm>
              <a:off x="4532811" y="4049875"/>
              <a:ext cx="104581" cy="250457"/>
            </a:xfrm>
            <a:custGeom>
              <a:avLst/>
              <a:gdLst>
                <a:gd name="connsiteX0" fmla="*/ 106211 w 104581"/>
                <a:gd name="connsiteY0" fmla="*/ 1701 h 250457"/>
                <a:gd name="connsiteX1" fmla="*/ 106211 w 104581"/>
                <a:gd name="connsiteY1" fmla="*/ 191769 h 250457"/>
                <a:gd name="connsiteX2" fmla="*/ 1629 w 104581"/>
                <a:gd name="connsiteY2" fmla="*/ 252159 h 250457"/>
                <a:gd name="connsiteX3" fmla="*/ 1629 w 104581"/>
                <a:gd name="connsiteY3" fmla="*/ 62091 h 250457"/>
                <a:gd name="connsiteX4" fmla="*/ 106211 w 104581"/>
                <a:gd name="connsiteY4" fmla="*/ 1701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81" h="250457">
                  <a:moveTo>
                    <a:pt x="106211" y="1701"/>
                  </a:moveTo>
                  <a:lnTo>
                    <a:pt x="106211" y="191769"/>
                  </a:lnTo>
                  <a:lnTo>
                    <a:pt x="1629" y="252159"/>
                  </a:lnTo>
                  <a:lnTo>
                    <a:pt x="1629" y="62091"/>
                  </a:lnTo>
                  <a:lnTo>
                    <a:pt x="106211" y="1701"/>
                  </a:lnTo>
                  <a:close/>
                </a:path>
              </a:pathLst>
            </a:custGeom>
            <a:solidFill>
              <a:srgbClr val="949699"/>
            </a:solidFill>
            <a:ln w="14913" cap="flat">
              <a:noFill/>
              <a:prstDash val="solid"/>
              <a:round/>
            </a:ln>
          </p:spPr>
          <p:txBody>
            <a:bodyPr rtlCol="0" anchor="ctr"/>
            <a:lstStyle/>
            <a:p>
              <a:endParaRPr lang="en-GB"/>
            </a:p>
          </p:txBody>
        </p:sp>
        <p:sp>
          <p:nvSpPr>
            <p:cNvPr id="179" name="Freeform: Shape 178">
              <a:extLst>
                <a:ext uri="{FF2B5EF4-FFF2-40B4-BE49-F238E27FC236}">
                  <a16:creationId xmlns:a16="http://schemas.microsoft.com/office/drawing/2014/main" id="{80AC1670-3836-19B4-04AC-B21C20162A15}"/>
                </a:ext>
              </a:extLst>
            </p:cNvPr>
            <p:cNvSpPr/>
            <p:nvPr/>
          </p:nvSpPr>
          <p:spPr>
            <a:xfrm>
              <a:off x="4630540" y="4106294"/>
              <a:ext cx="234900" cy="135619"/>
            </a:xfrm>
            <a:custGeom>
              <a:avLst/>
              <a:gdLst>
                <a:gd name="connsiteX0" fmla="*/ 1718 w 234900"/>
                <a:gd name="connsiteY0" fmla="*/ 62090 h 135619"/>
                <a:gd name="connsiteX1" fmla="*/ 106314 w 234900"/>
                <a:gd name="connsiteY1" fmla="*/ 1700 h 135619"/>
                <a:gd name="connsiteX2" fmla="*/ 236619 w 234900"/>
                <a:gd name="connsiteY2" fmla="*/ 76930 h 135619"/>
                <a:gd name="connsiteX3" fmla="*/ 132022 w 234900"/>
                <a:gd name="connsiteY3" fmla="*/ 137320 h 135619"/>
                <a:gd name="connsiteX4" fmla="*/ 1718 w 234900"/>
                <a:gd name="connsiteY4" fmla="*/ 62090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0" h="135619">
                  <a:moveTo>
                    <a:pt x="1718" y="62090"/>
                  </a:moveTo>
                  <a:lnTo>
                    <a:pt x="106314" y="1700"/>
                  </a:lnTo>
                  <a:lnTo>
                    <a:pt x="236619" y="76930"/>
                  </a:lnTo>
                  <a:lnTo>
                    <a:pt x="132022" y="137320"/>
                  </a:lnTo>
                  <a:lnTo>
                    <a:pt x="1718" y="62090"/>
                  </a:lnTo>
                  <a:close/>
                </a:path>
              </a:pathLst>
            </a:custGeom>
            <a:solidFill>
              <a:srgbClr val="BDBEC0"/>
            </a:solidFill>
            <a:ln w="14913" cap="flat">
              <a:noFill/>
              <a:prstDash val="solid"/>
              <a:round/>
            </a:ln>
          </p:spPr>
          <p:txBody>
            <a:bodyPr rtlCol="0" anchor="ctr"/>
            <a:lstStyle/>
            <a:p>
              <a:endParaRPr lang="en-GB"/>
            </a:p>
          </p:txBody>
        </p:sp>
        <p:sp>
          <p:nvSpPr>
            <p:cNvPr id="180" name="Freeform: Shape 179">
              <a:extLst>
                <a:ext uri="{FF2B5EF4-FFF2-40B4-BE49-F238E27FC236}">
                  <a16:creationId xmlns:a16="http://schemas.microsoft.com/office/drawing/2014/main" id="{C65737D2-A2C2-7E33-1574-54E06F76435A}"/>
                </a:ext>
              </a:extLst>
            </p:cNvPr>
            <p:cNvSpPr/>
            <p:nvPr/>
          </p:nvSpPr>
          <p:spPr>
            <a:xfrm>
              <a:off x="4630540" y="4166684"/>
              <a:ext cx="130304" cy="265312"/>
            </a:xfrm>
            <a:custGeom>
              <a:avLst/>
              <a:gdLst>
                <a:gd name="connsiteX0" fmla="*/ 131994 w 130304"/>
                <a:gd name="connsiteY0" fmla="*/ 76998 h 265312"/>
                <a:gd name="connsiteX1" fmla="*/ 131994 w 130304"/>
                <a:gd name="connsiteY1" fmla="*/ 267081 h 265312"/>
                <a:gd name="connsiteX2" fmla="*/ 1689 w 130304"/>
                <a:gd name="connsiteY2" fmla="*/ 191851 h 265312"/>
                <a:gd name="connsiteX3" fmla="*/ 1689 w 130304"/>
                <a:gd name="connsiteY3" fmla="*/ 1768 h 265312"/>
                <a:gd name="connsiteX4" fmla="*/ 131994 w 130304"/>
                <a:gd name="connsiteY4" fmla="*/ 76998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4" h="265312">
                  <a:moveTo>
                    <a:pt x="131994" y="76998"/>
                  </a:moveTo>
                  <a:lnTo>
                    <a:pt x="131994" y="267081"/>
                  </a:lnTo>
                  <a:lnTo>
                    <a:pt x="1689" y="191851"/>
                  </a:lnTo>
                  <a:lnTo>
                    <a:pt x="1689" y="1768"/>
                  </a:lnTo>
                  <a:lnTo>
                    <a:pt x="131994" y="76998"/>
                  </a:lnTo>
                  <a:close/>
                </a:path>
              </a:pathLst>
            </a:custGeom>
            <a:solidFill>
              <a:srgbClr val="A8A9AC"/>
            </a:solidFill>
            <a:ln w="14913" cap="flat">
              <a:noFill/>
              <a:prstDash val="solid"/>
              <a:round/>
            </a:ln>
          </p:spPr>
          <p:txBody>
            <a:bodyPr rtlCol="0" anchor="ctr"/>
            <a:lstStyle/>
            <a:p>
              <a:endParaRPr lang="en-GB"/>
            </a:p>
          </p:txBody>
        </p:sp>
        <p:sp>
          <p:nvSpPr>
            <p:cNvPr id="181" name="Freeform: Shape 180">
              <a:extLst>
                <a:ext uri="{FF2B5EF4-FFF2-40B4-BE49-F238E27FC236}">
                  <a16:creationId xmlns:a16="http://schemas.microsoft.com/office/drawing/2014/main" id="{661263C6-E381-3C9F-3398-4D8A2E778370}"/>
                </a:ext>
              </a:extLst>
            </p:cNvPr>
            <p:cNvSpPr/>
            <p:nvPr/>
          </p:nvSpPr>
          <p:spPr>
            <a:xfrm>
              <a:off x="4760845" y="4181523"/>
              <a:ext cx="104596" cy="250472"/>
            </a:xfrm>
            <a:custGeom>
              <a:avLst/>
              <a:gdLst>
                <a:gd name="connsiteX0" fmla="*/ 106349 w 104596"/>
                <a:gd name="connsiteY0" fmla="*/ 1772 h 250472"/>
                <a:gd name="connsiteX1" fmla="*/ 106349 w 104596"/>
                <a:gd name="connsiteY1" fmla="*/ 191855 h 250472"/>
                <a:gd name="connsiteX2" fmla="*/ 1753 w 104596"/>
                <a:gd name="connsiteY2" fmla="*/ 252245 h 250472"/>
                <a:gd name="connsiteX3" fmla="*/ 1753 w 104596"/>
                <a:gd name="connsiteY3" fmla="*/ 62163 h 250472"/>
                <a:gd name="connsiteX4" fmla="*/ 106349 w 104596"/>
                <a:gd name="connsiteY4" fmla="*/ 1772 h 25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72">
                  <a:moveTo>
                    <a:pt x="106349" y="1772"/>
                  </a:moveTo>
                  <a:lnTo>
                    <a:pt x="106349" y="191855"/>
                  </a:lnTo>
                  <a:lnTo>
                    <a:pt x="1753" y="252245"/>
                  </a:lnTo>
                  <a:lnTo>
                    <a:pt x="1753" y="62163"/>
                  </a:lnTo>
                  <a:lnTo>
                    <a:pt x="106349" y="1772"/>
                  </a:lnTo>
                  <a:close/>
                </a:path>
              </a:pathLst>
            </a:custGeom>
            <a:solidFill>
              <a:srgbClr val="949699"/>
            </a:solidFill>
            <a:ln w="14913" cap="flat">
              <a:noFill/>
              <a:prstDash val="solid"/>
              <a:round/>
            </a:ln>
          </p:spPr>
          <p:txBody>
            <a:bodyPr rtlCol="0" anchor="ctr"/>
            <a:lstStyle/>
            <a:p>
              <a:endParaRPr lang="en-GB"/>
            </a:p>
          </p:txBody>
        </p:sp>
        <p:sp>
          <p:nvSpPr>
            <p:cNvPr id="182" name="Freeform: Shape 181">
              <a:extLst>
                <a:ext uri="{FF2B5EF4-FFF2-40B4-BE49-F238E27FC236}">
                  <a16:creationId xmlns:a16="http://schemas.microsoft.com/office/drawing/2014/main" id="{70FE4781-B685-66E7-033F-583B808CD10E}"/>
                </a:ext>
              </a:extLst>
            </p:cNvPr>
            <p:cNvSpPr/>
            <p:nvPr/>
          </p:nvSpPr>
          <p:spPr>
            <a:xfrm>
              <a:off x="4858603" y="4237972"/>
              <a:ext cx="234901" cy="135619"/>
            </a:xfrm>
            <a:custGeom>
              <a:avLst/>
              <a:gdLst>
                <a:gd name="connsiteX0" fmla="*/ 1841 w 234901"/>
                <a:gd name="connsiteY0" fmla="*/ 62147 h 135619"/>
                <a:gd name="connsiteX1" fmla="*/ 106423 w 234901"/>
                <a:gd name="connsiteY1" fmla="*/ 1772 h 135619"/>
                <a:gd name="connsiteX2" fmla="*/ 236742 w 234901"/>
                <a:gd name="connsiteY2" fmla="*/ 77002 h 135619"/>
                <a:gd name="connsiteX3" fmla="*/ 132146 w 234901"/>
                <a:gd name="connsiteY3" fmla="*/ 137392 h 135619"/>
                <a:gd name="connsiteX4" fmla="*/ 1841 w 234901"/>
                <a:gd name="connsiteY4" fmla="*/ 62147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1841" y="62147"/>
                  </a:moveTo>
                  <a:lnTo>
                    <a:pt x="106423" y="1772"/>
                  </a:lnTo>
                  <a:lnTo>
                    <a:pt x="236742" y="77002"/>
                  </a:lnTo>
                  <a:lnTo>
                    <a:pt x="132146" y="137392"/>
                  </a:lnTo>
                  <a:lnTo>
                    <a:pt x="1841" y="62147"/>
                  </a:lnTo>
                  <a:close/>
                </a:path>
              </a:pathLst>
            </a:custGeom>
            <a:solidFill>
              <a:srgbClr val="BDBEC0"/>
            </a:solidFill>
            <a:ln w="14913" cap="flat">
              <a:noFill/>
              <a:prstDash val="solid"/>
              <a:round/>
            </a:ln>
          </p:spPr>
          <p:txBody>
            <a:bodyPr rtlCol="0" anchor="ctr"/>
            <a:lstStyle/>
            <a:p>
              <a:endParaRPr lang="en-GB"/>
            </a:p>
          </p:txBody>
        </p:sp>
        <p:sp>
          <p:nvSpPr>
            <p:cNvPr id="183" name="Freeform: Shape 182">
              <a:extLst>
                <a:ext uri="{FF2B5EF4-FFF2-40B4-BE49-F238E27FC236}">
                  <a16:creationId xmlns:a16="http://schemas.microsoft.com/office/drawing/2014/main" id="{F2CAC088-80BD-9CA3-17CF-032C52A81C3A}"/>
                </a:ext>
              </a:extLst>
            </p:cNvPr>
            <p:cNvSpPr/>
            <p:nvPr/>
          </p:nvSpPr>
          <p:spPr>
            <a:xfrm>
              <a:off x="4858603" y="4298347"/>
              <a:ext cx="130305" cy="265312"/>
            </a:xfrm>
            <a:custGeom>
              <a:avLst/>
              <a:gdLst>
                <a:gd name="connsiteX0" fmla="*/ 132118 w 130305"/>
                <a:gd name="connsiteY0" fmla="*/ 77084 h 265312"/>
                <a:gd name="connsiteX1" fmla="*/ 132118 w 130305"/>
                <a:gd name="connsiteY1" fmla="*/ 267152 h 265312"/>
                <a:gd name="connsiteX2" fmla="*/ 1813 w 130305"/>
                <a:gd name="connsiteY2" fmla="*/ 191908 h 265312"/>
                <a:gd name="connsiteX3" fmla="*/ 1813 w 130305"/>
                <a:gd name="connsiteY3" fmla="*/ 1840 h 265312"/>
                <a:gd name="connsiteX4" fmla="*/ 132118 w 130305"/>
                <a:gd name="connsiteY4" fmla="*/ 77084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5" h="265312">
                  <a:moveTo>
                    <a:pt x="132118" y="77084"/>
                  </a:moveTo>
                  <a:lnTo>
                    <a:pt x="132118" y="267152"/>
                  </a:lnTo>
                  <a:lnTo>
                    <a:pt x="1813" y="191908"/>
                  </a:lnTo>
                  <a:lnTo>
                    <a:pt x="1813" y="1840"/>
                  </a:lnTo>
                  <a:lnTo>
                    <a:pt x="132118" y="77084"/>
                  </a:lnTo>
                  <a:close/>
                </a:path>
              </a:pathLst>
            </a:custGeom>
            <a:solidFill>
              <a:srgbClr val="A8A9AC"/>
            </a:solidFill>
            <a:ln w="14913" cap="flat">
              <a:noFill/>
              <a:prstDash val="solid"/>
              <a:round/>
            </a:ln>
          </p:spPr>
          <p:txBody>
            <a:bodyPr rtlCol="0" anchor="ctr"/>
            <a:lstStyle/>
            <a:p>
              <a:endParaRPr lang="en-GB"/>
            </a:p>
          </p:txBody>
        </p:sp>
        <p:sp>
          <p:nvSpPr>
            <p:cNvPr id="184" name="Freeform: Shape 183">
              <a:extLst>
                <a:ext uri="{FF2B5EF4-FFF2-40B4-BE49-F238E27FC236}">
                  <a16:creationId xmlns:a16="http://schemas.microsoft.com/office/drawing/2014/main" id="{FCE9F203-7A68-FFE8-E11A-55F4A60A6741}"/>
                </a:ext>
              </a:extLst>
            </p:cNvPr>
            <p:cNvSpPr/>
            <p:nvPr/>
          </p:nvSpPr>
          <p:spPr>
            <a:xfrm>
              <a:off x="4988908" y="4313202"/>
              <a:ext cx="104596" cy="250457"/>
            </a:xfrm>
            <a:custGeom>
              <a:avLst/>
              <a:gdLst>
                <a:gd name="connsiteX0" fmla="*/ 106473 w 104596"/>
                <a:gd name="connsiteY0" fmla="*/ 1844 h 250457"/>
                <a:gd name="connsiteX1" fmla="*/ 106473 w 104596"/>
                <a:gd name="connsiteY1" fmla="*/ 191926 h 250457"/>
                <a:gd name="connsiteX2" fmla="*/ 1877 w 104596"/>
                <a:gd name="connsiteY2" fmla="*/ 252301 h 250457"/>
                <a:gd name="connsiteX3" fmla="*/ 1877 w 104596"/>
                <a:gd name="connsiteY3" fmla="*/ 62234 h 250457"/>
                <a:gd name="connsiteX4" fmla="*/ 106473 w 104596"/>
                <a:gd name="connsiteY4" fmla="*/ 1844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57">
                  <a:moveTo>
                    <a:pt x="106473" y="1844"/>
                  </a:moveTo>
                  <a:lnTo>
                    <a:pt x="106473" y="191926"/>
                  </a:lnTo>
                  <a:lnTo>
                    <a:pt x="1877" y="252301"/>
                  </a:lnTo>
                  <a:lnTo>
                    <a:pt x="1877" y="62234"/>
                  </a:lnTo>
                  <a:lnTo>
                    <a:pt x="106473" y="1844"/>
                  </a:lnTo>
                  <a:close/>
                </a:path>
              </a:pathLst>
            </a:custGeom>
            <a:solidFill>
              <a:srgbClr val="949699"/>
            </a:solidFill>
            <a:ln w="14913" cap="flat">
              <a:noFill/>
              <a:prstDash val="solid"/>
              <a:round/>
            </a:ln>
          </p:spPr>
          <p:txBody>
            <a:bodyPr rtlCol="0" anchor="ctr"/>
            <a:lstStyle/>
            <a:p>
              <a:endParaRPr lang="en-GB"/>
            </a:p>
          </p:txBody>
        </p:sp>
        <p:sp>
          <p:nvSpPr>
            <p:cNvPr id="185" name="Freeform: Shape 184">
              <a:extLst>
                <a:ext uri="{FF2B5EF4-FFF2-40B4-BE49-F238E27FC236}">
                  <a16:creationId xmlns:a16="http://schemas.microsoft.com/office/drawing/2014/main" id="{77F05EDC-ACFF-AE64-6291-298401943165}"/>
                </a:ext>
              </a:extLst>
            </p:cNvPr>
            <p:cNvSpPr/>
            <p:nvPr/>
          </p:nvSpPr>
          <p:spPr>
            <a:xfrm>
              <a:off x="5086637" y="4369635"/>
              <a:ext cx="234916" cy="135619"/>
            </a:xfrm>
            <a:custGeom>
              <a:avLst/>
              <a:gdLst>
                <a:gd name="connsiteX0" fmla="*/ 1965 w 234916"/>
                <a:gd name="connsiteY0" fmla="*/ 62233 h 135619"/>
                <a:gd name="connsiteX1" fmla="*/ 106561 w 234916"/>
                <a:gd name="connsiteY1" fmla="*/ 1843 h 135619"/>
                <a:gd name="connsiteX2" fmla="*/ 236881 w 234916"/>
                <a:gd name="connsiteY2" fmla="*/ 77073 h 135619"/>
                <a:gd name="connsiteX3" fmla="*/ 132285 w 234916"/>
                <a:gd name="connsiteY3" fmla="*/ 137463 h 135619"/>
                <a:gd name="connsiteX4" fmla="*/ 1965 w 234916"/>
                <a:gd name="connsiteY4" fmla="*/ 62233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1965" y="62233"/>
                  </a:moveTo>
                  <a:lnTo>
                    <a:pt x="106561" y="1843"/>
                  </a:lnTo>
                  <a:lnTo>
                    <a:pt x="236881" y="77073"/>
                  </a:lnTo>
                  <a:lnTo>
                    <a:pt x="132285" y="137463"/>
                  </a:lnTo>
                  <a:lnTo>
                    <a:pt x="1965" y="62233"/>
                  </a:lnTo>
                  <a:close/>
                </a:path>
              </a:pathLst>
            </a:custGeom>
            <a:solidFill>
              <a:srgbClr val="BDBEC0"/>
            </a:solidFill>
            <a:ln w="14913" cap="flat">
              <a:noFill/>
              <a:prstDash val="solid"/>
              <a:round/>
            </a:ln>
          </p:spPr>
          <p:txBody>
            <a:bodyPr rtlCol="0" anchor="ctr"/>
            <a:lstStyle/>
            <a:p>
              <a:endParaRPr lang="en-GB"/>
            </a:p>
          </p:txBody>
        </p:sp>
        <p:sp>
          <p:nvSpPr>
            <p:cNvPr id="186" name="Freeform: Shape 185">
              <a:extLst>
                <a:ext uri="{FF2B5EF4-FFF2-40B4-BE49-F238E27FC236}">
                  <a16:creationId xmlns:a16="http://schemas.microsoft.com/office/drawing/2014/main" id="{C3A58A2B-E5D8-06B0-FAA6-D0DE86417C0C}"/>
                </a:ext>
              </a:extLst>
            </p:cNvPr>
            <p:cNvSpPr/>
            <p:nvPr/>
          </p:nvSpPr>
          <p:spPr>
            <a:xfrm>
              <a:off x="5086637" y="4430025"/>
              <a:ext cx="130319" cy="265297"/>
            </a:xfrm>
            <a:custGeom>
              <a:avLst/>
              <a:gdLst>
                <a:gd name="connsiteX0" fmla="*/ 132256 w 130319"/>
                <a:gd name="connsiteY0" fmla="*/ 77141 h 265297"/>
                <a:gd name="connsiteX1" fmla="*/ 132256 w 130319"/>
                <a:gd name="connsiteY1" fmla="*/ 267209 h 265297"/>
                <a:gd name="connsiteX2" fmla="*/ 1937 w 130319"/>
                <a:gd name="connsiteY2" fmla="*/ 191979 h 265297"/>
                <a:gd name="connsiteX3" fmla="*/ 1937 w 130319"/>
                <a:gd name="connsiteY3" fmla="*/ 1911 h 265297"/>
                <a:gd name="connsiteX4" fmla="*/ 132256 w 130319"/>
                <a:gd name="connsiteY4" fmla="*/ 77141 h 26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297">
                  <a:moveTo>
                    <a:pt x="132256" y="77141"/>
                  </a:moveTo>
                  <a:lnTo>
                    <a:pt x="132256" y="267209"/>
                  </a:lnTo>
                  <a:lnTo>
                    <a:pt x="1937" y="191979"/>
                  </a:lnTo>
                  <a:lnTo>
                    <a:pt x="1937" y="1911"/>
                  </a:lnTo>
                  <a:lnTo>
                    <a:pt x="132256" y="77141"/>
                  </a:lnTo>
                  <a:close/>
                </a:path>
              </a:pathLst>
            </a:custGeom>
            <a:solidFill>
              <a:srgbClr val="A8A9AC"/>
            </a:solidFill>
            <a:ln w="14913" cap="flat">
              <a:noFill/>
              <a:prstDash val="solid"/>
              <a:round/>
            </a:ln>
          </p:spPr>
          <p:txBody>
            <a:bodyPr rtlCol="0" anchor="ctr"/>
            <a:lstStyle/>
            <a:p>
              <a:endParaRPr lang="en-GB"/>
            </a:p>
          </p:txBody>
        </p:sp>
        <p:sp>
          <p:nvSpPr>
            <p:cNvPr id="187" name="Freeform: Shape 186">
              <a:extLst>
                <a:ext uri="{FF2B5EF4-FFF2-40B4-BE49-F238E27FC236}">
                  <a16:creationId xmlns:a16="http://schemas.microsoft.com/office/drawing/2014/main" id="{2B5B6C6B-F722-4FC0-ED5A-758854EBCDB8}"/>
                </a:ext>
              </a:extLst>
            </p:cNvPr>
            <p:cNvSpPr/>
            <p:nvPr/>
          </p:nvSpPr>
          <p:spPr>
            <a:xfrm>
              <a:off x="5216956" y="4444865"/>
              <a:ext cx="104596" cy="250457"/>
            </a:xfrm>
            <a:custGeom>
              <a:avLst/>
              <a:gdLst>
                <a:gd name="connsiteX0" fmla="*/ 106596 w 104596"/>
                <a:gd name="connsiteY0" fmla="*/ 1915 h 250457"/>
                <a:gd name="connsiteX1" fmla="*/ 106596 w 104596"/>
                <a:gd name="connsiteY1" fmla="*/ 191983 h 250457"/>
                <a:gd name="connsiteX2" fmla="*/ 2000 w 104596"/>
                <a:gd name="connsiteY2" fmla="*/ 252373 h 250457"/>
                <a:gd name="connsiteX3" fmla="*/ 2000 w 104596"/>
                <a:gd name="connsiteY3" fmla="*/ 62305 h 250457"/>
                <a:gd name="connsiteX4" fmla="*/ 106596 w 104596"/>
                <a:gd name="connsiteY4" fmla="*/ 1915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57">
                  <a:moveTo>
                    <a:pt x="106596" y="1915"/>
                  </a:moveTo>
                  <a:lnTo>
                    <a:pt x="106596" y="191983"/>
                  </a:lnTo>
                  <a:lnTo>
                    <a:pt x="2000" y="252373"/>
                  </a:lnTo>
                  <a:lnTo>
                    <a:pt x="2000" y="62305"/>
                  </a:lnTo>
                  <a:lnTo>
                    <a:pt x="106596" y="1915"/>
                  </a:lnTo>
                  <a:close/>
                </a:path>
              </a:pathLst>
            </a:custGeom>
            <a:solidFill>
              <a:srgbClr val="949699"/>
            </a:solidFill>
            <a:ln w="14913" cap="flat">
              <a:noFill/>
              <a:prstDash val="solid"/>
              <a:round/>
            </a:ln>
          </p:spPr>
          <p:txBody>
            <a:bodyPr rtlCol="0" anchor="ctr"/>
            <a:lstStyle/>
            <a:p>
              <a:endParaRPr lang="en-GB"/>
            </a:p>
          </p:txBody>
        </p:sp>
        <p:sp>
          <p:nvSpPr>
            <p:cNvPr id="188" name="Freeform: Shape 187">
              <a:extLst>
                <a:ext uri="{FF2B5EF4-FFF2-40B4-BE49-F238E27FC236}">
                  <a16:creationId xmlns:a16="http://schemas.microsoft.com/office/drawing/2014/main" id="{A1D73D3F-0847-660B-D358-9A97AEDA9912}"/>
                </a:ext>
              </a:extLst>
            </p:cNvPr>
            <p:cNvSpPr/>
            <p:nvPr/>
          </p:nvSpPr>
          <p:spPr>
            <a:xfrm>
              <a:off x="5314700" y="4501299"/>
              <a:ext cx="234901" cy="135619"/>
            </a:xfrm>
            <a:custGeom>
              <a:avLst/>
              <a:gdLst>
                <a:gd name="connsiteX0" fmla="*/ 2088 w 234901"/>
                <a:gd name="connsiteY0" fmla="*/ 62290 h 135619"/>
                <a:gd name="connsiteX1" fmla="*/ 106685 w 234901"/>
                <a:gd name="connsiteY1" fmla="*/ 1915 h 135619"/>
                <a:gd name="connsiteX2" fmla="*/ 236990 w 234901"/>
                <a:gd name="connsiteY2" fmla="*/ 77160 h 135619"/>
                <a:gd name="connsiteX3" fmla="*/ 132393 w 234901"/>
                <a:gd name="connsiteY3" fmla="*/ 137534 h 135619"/>
                <a:gd name="connsiteX4" fmla="*/ 2088 w 234901"/>
                <a:gd name="connsiteY4" fmla="*/ 62290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2088" y="62290"/>
                  </a:moveTo>
                  <a:lnTo>
                    <a:pt x="106685" y="1915"/>
                  </a:lnTo>
                  <a:lnTo>
                    <a:pt x="236990" y="77160"/>
                  </a:lnTo>
                  <a:lnTo>
                    <a:pt x="132393" y="137534"/>
                  </a:lnTo>
                  <a:lnTo>
                    <a:pt x="2088" y="62290"/>
                  </a:lnTo>
                  <a:close/>
                </a:path>
              </a:pathLst>
            </a:custGeom>
            <a:solidFill>
              <a:srgbClr val="BDBEC0"/>
            </a:solidFill>
            <a:ln w="14913" cap="flat">
              <a:noFill/>
              <a:prstDash val="solid"/>
              <a:round/>
            </a:ln>
          </p:spPr>
          <p:txBody>
            <a:bodyPr rtlCol="0" anchor="ctr"/>
            <a:lstStyle/>
            <a:p>
              <a:endParaRPr lang="en-GB"/>
            </a:p>
          </p:txBody>
        </p:sp>
        <p:sp>
          <p:nvSpPr>
            <p:cNvPr id="189" name="Freeform: Shape 188">
              <a:extLst>
                <a:ext uri="{FF2B5EF4-FFF2-40B4-BE49-F238E27FC236}">
                  <a16:creationId xmlns:a16="http://schemas.microsoft.com/office/drawing/2014/main" id="{7ECBC8FB-2824-589D-A0E6-768694248CE9}"/>
                </a:ext>
              </a:extLst>
            </p:cNvPr>
            <p:cNvSpPr/>
            <p:nvPr/>
          </p:nvSpPr>
          <p:spPr>
            <a:xfrm>
              <a:off x="5314700" y="4561674"/>
              <a:ext cx="130304" cy="265312"/>
            </a:xfrm>
            <a:custGeom>
              <a:avLst/>
              <a:gdLst>
                <a:gd name="connsiteX0" fmla="*/ 132365 w 130304"/>
                <a:gd name="connsiteY0" fmla="*/ 77227 h 265312"/>
                <a:gd name="connsiteX1" fmla="*/ 132365 w 130304"/>
                <a:gd name="connsiteY1" fmla="*/ 267295 h 265312"/>
                <a:gd name="connsiteX2" fmla="*/ 2060 w 130304"/>
                <a:gd name="connsiteY2" fmla="*/ 192065 h 265312"/>
                <a:gd name="connsiteX3" fmla="*/ 2060 w 130304"/>
                <a:gd name="connsiteY3" fmla="*/ 1983 h 265312"/>
                <a:gd name="connsiteX4" fmla="*/ 132365 w 130304"/>
                <a:gd name="connsiteY4" fmla="*/ 77227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4" h="265312">
                  <a:moveTo>
                    <a:pt x="132365" y="77227"/>
                  </a:moveTo>
                  <a:lnTo>
                    <a:pt x="132365" y="267295"/>
                  </a:lnTo>
                  <a:lnTo>
                    <a:pt x="2060" y="192065"/>
                  </a:lnTo>
                  <a:lnTo>
                    <a:pt x="2060" y="1983"/>
                  </a:lnTo>
                  <a:lnTo>
                    <a:pt x="132365" y="77227"/>
                  </a:lnTo>
                  <a:close/>
                </a:path>
              </a:pathLst>
            </a:custGeom>
            <a:solidFill>
              <a:srgbClr val="A8A9AC"/>
            </a:solidFill>
            <a:ln w="14913" cap="flat">
              <a:noFill/>
              <a:prstDash val="solid"/>
              <a:round/>
            </a:ln>
          </p:spPr>
          <p:txBody>
            <a:bodyPr rtlCol="0" anchor="ctr"/>
            <a:lstStyle/>
            <a:p>
              <a:endParaRPr lang="en-GB"/>
            </a:p>
          </p:txBody>
        </p:sp>
        <p:sp>
          <p:nvSpPr>
            <p:cNvPr id="190" name="Freeform: Shape 189">
              <a:extLst>
                <a:ext uri="{FF2B5EF4-FFF2-40B4-BE49-F238E27FC236}">
                  <a16:creationId xmlns:a16="http://schemas.microsoft.com/office/drawing/2014/main" id="{EA66C9DC-51DC-EB46-AA99-6C4316372CEE}"/>
                </a:ext>
              </a:extLst>
            </p:cNvPr>
            <p:cNvSpPr/>
            <p:nvPr/>
          </p:nvSpPr>
          <p:spPr>
            <a:xfrm>
              <a:off x="5445005" y="4576544"/>
              <a:ext cx="104596" cy="250442"/>
            </a:xfrm>
            <a:custGeom>
              <a:avLst/>
              <a:gdLst>
                <a:gd name="connsiteX0" fmla="*/ 106720 w 104596"/>
                <a:gd name="connsiteY0" fmla="*/ 1987 h 250442"/>
                <a:gd name="connsiteX1" fmla="*/ 106720 w 104596"/>
                <a:gd name="connsiteY1" fmla="*/ 192054 h 250442"/>
                <a:gd name="connsiteX2" fmla="*/ 2124 w 104596"/>
                <a:gd name="connsiteY2" fmla="*/ 252429 h 250442"/>
                <a:gd name="connsiteX3" fmla="*/ 2124 w 104596"/>
                <a:gd name="connsiteY3" fmla="*/ 62361 h 250442"/>
                <a:gd name="connsiteX4" fmla="*/ 106720 w 104596"/>
                <a:gd name="connsiteY4" fmla="*/ 1987 h 250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42">
                  <a:moveTo>
                    <a:pt x="106720" y="1987"/>
                  </a:moveTo>
                  <a:lnTo>
                    <a:pt x="106720" y="192054"/>
                  </a:lnTo>
                  <a:lnTo>
                    <a:pt x="2124" y="252429"/>
                  </a:lnTo>
                  <a:lnTo>
                    <a:pt x="2124" y="62361"/>
                  </a:lnTo>
                  <a:lnTo>
                    <a:pt x="106720" y="1987"/>
                  </a:lnTo>
                  <a:close/>
                </a:path>
              </a:pathLst>
            </a:custGeom>
            <a:solidFill>
              <a:srgbClr val="949699"/>
            </a:solidFill>
            <a:ln w="14913" cap="flat">
              <a:noFill/>
              <a:prstDash val="solid"/>
              <a:round/>
            </a:ln>
          </p:spPr>
          <p:txBody>
            <a:bodyPr rtlCol="0" anchor="ctr"/>
            <a:lstStyle/>
            <a:p>
              <a:endParaRPr lang="en-GB"/>
            </a:p>
          </p:txBody>
        </p:sp>
        <p:sp>
          <p:nvSpPr>
            <p:cNvPr id="191" name="Freeform: Shape 190">
              <a:extLst>
                <a:ext uri="{FF2B5EF4-FFF2-40B4-BE49-F238E27FC236}">
                  <a16:creationId xmlns:a16="http://schemas.microsoft.com/office/drawing/2014/main" id="{1A7FE41B-2432-6225-1B94-8C8535060B2A}"/>
                </a:ext>
              </a:extLst>
            </p:cNvPr>
            <p:cNvSpPr/>
            <p:nvPr/>
          </p:nvSpPr>
          <p:spPr>
            <a:xfrm>
              <a:off x="5542748" y="4632962"/>
              <a:ext cx="234916" cy="135619"/>
            </a:xfrm>
            <a:custGeom>
              <a:avLst/>
              <a:gdLst>
                <a:gd name="connsiteX0" fmla="*/ 2212 w 234916"/>
                <a:gd name="connsiteY0" fmla="*/ 62376 h 135619"/>
                <a:gd name="connsiteX1" fmla="*/ 132532 w 234916"/>
                <a:gd name="connsiteY1" fmla="*/ 137606 h 135619"/>
                <a:gd name="connsiteX2" fmla="*/ 237128 w 234916"/>
                <a:gd name="connsiteY2" fmla="*/ 77216 h 135619"/>
                <a:gd name="connsiteX3" fmla="*/ 106808 w 234916"/>
                <a:gd name="connsiteY3" fmla="*/ 1986 h 135619"/>
                <a:gd name="connsiteX4" fmla="*/ 2212 w 234916"/>
                <a:gd name="connsiteY4" fmla="*/ 62376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2212" y="62376"/>
                  </a:moveTo>
                  <a:lnTo>
                    <a:pt x="132532" y="137606"/>
                  </a:lnTo>
                  <a:lnTo>
                    <a:pt x="237128" y="77216"/>
                  </a:lnTo>
                  <a:lnTo>
                    <a:pt x="106808" y="1986"/>
                  </a:lnTo>
                  <a:lnTo>
                    <a:pt x="2212" y="62376"/>
                  </a:lnTo>
                  <a:close/>
                </a:path>
              </a:pathLst>
            </a:custGeom>
            <a:solidFill>
              <a:srgbClr val="BDBEC0"/>
            </a:solidFill>
            <a:ln w="14913" cap="flat">
              <a:noFill/>
              <a:prstDash val="solid"/>
              <a:round/>
            </a:ln>
          </p:spPr>
          <p:txBody>
            <a:bodyPr rtlCol="0" anchor="ctr"/>
            <a:lstStyle/>
            <a:p>
              <a:endParaRPr lang="en-GB"/>
            </a:p>
          </p:txBody>
        </p:sp>
        <p:sp>
          <p:nvSpPr>
            <p:cNvPr id="192" name="Freeform: Shape 191">
              <a:extLst>
                <a:ext uri="{FF2B5EF4-FFF2-40B4-BE49-F238E27FC236}">
                  <a16:creationId xmlns:a16="http://schemas.microsoft.com/office/drawing/2014/main" id="{C3648687-B3BA-C79F-F5D7-C6A160F8262B}"/>
                </a:ext>
              </a:extLst>
            </p:cNvPr>
            <p:cNvSpPr/>
            <p:nvPr/>
          </p:nvSpPr>
          <p:spPr>
            <a:xfrm>
              <a:off x="5542748" y="4693352"/>
              <a:ext cx="130319" cy="265312"/>
            </a:xfrm>
            <a:custGeom>
              <a:avLst/>
              <a:gdLst>
                <a:gd name="connsiteX0" fmla="*/ 132503 w 130319"/>
                <a:gd name="connsiteY0" fmla="*/ 77284 h 265312"/>
                <a:gd name="connsiteX1" fmla="*/ 132503 w 130319"/>
                <a:gd name="connsiteY1" fmla="*/ 267366 h 265312"/>
                <a:gd name="connsiteX2" fmla="*/ 2184 w 130319"/>
                <a:gd name="connsiteY2" fmla="*/ 192137 h 265312"/>
                <a:gd name="connsiteX3" fmla="*/ 2184 w 130319"/>
                <a:gd name="connsiteY3" fmla="*/ 2054 h 265312"/>
                <a:gd name="connsiteX4" fmla="*/ 132503 w 130319"/>
                <a:gd name="connsiteY4" fmla="*/ 77284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132503" y="77284"/>
                  </a:moveTo>
                  <a:lnTo>
                    <a:pt x="132503" y="267366"/>
                  </a:lnTo>
                  <a:lnTo>
                    <a:pt x="2184" y="192137"/>
                  </a:lnTo>
                  <a:lnTo>
                    <a:pt x="2184" y="2054"/>
                  </a:lnTo>
                  <a:lnTo>
                    <a:pt x="132503" y="77284"/>
                  </a:lnTo>
                  <a:close/>
                </a:path>
              </a:pathLst>
            </a:custGeom>
            <a:solidFill>
              <a:srgbClr val="A8A9AC"/>
            </a:solidFill>
            <a:ln w="14913" cap="flat">
              <a:noFill/>
              <a:prstDash val="solid"/>
              <a:round/>
            </a:ln>
          </p:spPr>
          <p:txBody>
            <a:bodyPr rtlCol="0" anchor="ctr"/>
            <a:lstStyle/>
            <a:p>
              <a:endParaRPr lang="en-GB"/>
            </a:p>
          </p:txBody>
        </p:sp>
        <p:sp>
          <p:nvSpPr>
            <p:cNvPr id="193" name="Freeform: Shape 192">
              <a:extLst>
                <a:ext uri="{FF2B5EF4-FFF2-40B4-BE49-F238E27FC236}">
                  <a16:creationId xmlns:a16="http://schemas.microsoft.com/office/drawing/2014/main" id="{F4FDD41B-132A-04EB-FCA2-E125CFE6402F}"/>
                </a:ext>
              </a:extLst>
            </p:cNvPr>
            <p:cNvSpPr/>
            <p:nvPr/>
          </p:nvSpPr>
          <p:spPr>
            <a:xfrm>
              <a:off x="5673068" y="4708192"/>
              <a:ext cx="104596" cy="250472"/>
            </a:xfrm>
            <a:custGeom>
              <a:avLst/>
              <a:gdLst>
                <a:gd name="connsiteX0" fmla="*/ 106844 w 104596"/>
                <a:gd name="connsiteY0" fmla="*/ 2058 h 250472"/>
                <a:gd name="connsiteX1" fmla="*/ 106844 w 104596"/>
                <a:gd name="connsiteY1" fmla="*/ 192141 h 250472"/>
                <a:gd name="connsiteX2" fmla="*/ 2247 w 104596"/>
                <a:gd name="connsiteY2" fmla="*/ 252530 h 250472"/>
                <a:gd name="connsiteX3" fmla="*/ 2247 w 104596"/>
                <a:gd name="connsiteY3" fmla="*/ 62448 h 250472"/>
                <a:gd name="connsiteX4" fmla="*/ 106844 w 104596"/>
                <a:gd name="connsiteY4" fmla="*/ 2058 h 25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72">
                  <a:moveTo>
                    <a:pt x="106844" y="2058"/>
                  </a:moveTo>
                  <a:lnTo>
                    <a:pt x="106844" y="192141"/>
                  </a:lnTo>
                  <a:lnTo>
                    <a:pt x="2247" y="252530"/>
                  </a:lnTo>
                  <a:lnTo>
                    <a:pt x="2247" y="62448"/>
                  </a:lnTo>
                  <a:lnTo>
                    <a:pt x="106844" y="2058"/>
                  </a:lnTo>
                  <a:close/>
                </a:path>
              </a:pathLst>
            </a:custGeom>
            <a:solidFill>
              <a:srgbClr val="949699"/>
            </a:solidFill>
            <a:ln w="14913" cap="flat">
              <a:noFill/>
              <a:prstDash val="solid"/>
              <a:round/>
            </a:ln>
          </p:spPr>
          <p:txBody>
            <a:bodyPr rtlCol="0" anchor="ctr"/>
            <a:lstStyle/>
            <a:p>
              <a:endParaRPr lang="en-GB"/>
            </a:p>
          </p:txBody>
        </p:sp>
        <p:sp>
          <p:nvSpPr>
            <p:cNvPr id="194" name="Freeform: Shape 193">
              <a:extLst>
                <a:ext uri="{FF2B5EF4-FFF2-40B4-BE49-F238E27FC236}">
                  <a16:creationId xmlns:a16="http://schemas.microsoft.com/office/drawing/2014/main" id="{7A1D5AB5-2414-4453-25F2-BECC33BC43E0}"/>
                </a:ext>
              </a:extLst>
            </p:cNvPr>
            <p:cNvSpPr/>
            <p:nvPr/>
          </p:nvSpPr>
          <p:spPr>
            <a:xfrm>
              <a:off x="7869559" y="3579640"/>
              <a:ext cx="234916" cy="135619"/>
            </a:xfrm>
            <a:custGeom>
              <a:avLst/>
              <a:gdLst>
                <a:gd name="connsiteX0" fmla="*/ 108070 w 234916"/>
                <a:gd name="connsiteY0" fmla="*/ 137035 h 135619"/>
                <a:gd name="connsiteX1" fmla="*/ 238390 w 234916"/>
                <a:gd name="connsiteY1" fmla="*/ 61790 h 135619"/>
                <a:gd name="connsiteX2" fmla="*/ 133793 w 234916"/>
                <a:gd name="connsiteY2" fmla="*/ 1415 h 135619"/>
                <a:gd name="connsiteX3" fmla="*/ 3474 w 234916"/>
                <a:gd name="connsiteY3" fmla="*/ 76645 h 135619"/>
                <a:gd name="connsiteX4" fmla="*/ 108070 w 234916"/>
                <a:gd name="connsiteY4" fmla="*/ 137035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108070" y="137035"/>
                  </a:moveTo>
                  <a:lnTo>
                    <a:pt x="238390" y="61790"/>
                  </a:lnTo>
                  <a:lnTo>
                    <a:pt x="133793" y="1415"/>
                  </a:lnTo>
                  <a:lnTo>
                    <a:pt x="3474" y="76645"/>
                  </a:lnTo>
                  <a:lnTo>
                    <a:pt x="108070" y="137035"/>
                  </a:lnTo>
                  <a:close/>
                </a:path>
              </a:pathLst>
            </a:custGeom>
            <a:solidFill>
              <a:srgbClr val="BDBEC0"/>
            </a:solidFill>
            <a:ln w="14913" cap="flat">
              <a:noFill/>
              <a:prstDash val="solid"/>
              <a:round/>
            </a:ln>
          </p:spPr>
          <p:txBody>
            <a:bodyPr rtlCol="0" anchor="ctr"/>
            <a:lstStyle/>
            <a:p>
              <a:endParaRPr lang="en-GB"/>
            </a:p>
          </p:txBody>
        </p:sp>
        <p:sp>
          <p:nvSpPr>
            <p:cNvPr id="195" name="Freeform: Shape 194">
              <a:extLst>
                <a:ext uri="{FF2B5EF4-FFF2-40B4-BE49-F238E27FC236}">
                  <a16:creationId xmlns:a16="http://schemas.microsoft.com/office/drawing/2014/main" id="{4A5C1791-906D-D32D-58DD-0E06F956D908}"/>
                </a:ext>
              </a:extLst>
            </p:cNvPr>
            <p:cNvSpPr/>
            <p:nvPr/>
          </p:nvSpPr>
          <p:spPr>
            <a:xfrm>
              <a:off x="7974155" y="3640015"/>
              <a:ext cx="130319" cy="265312"/>
            </a:xfrm>
            <a:custGeom>
              <a:avLst/>
              <a:gdLst>
                <a:gd name="connsiteX0" fmla="*/ 133822 w 130319"/>
                <a:gd name="connsiteY0" fmla="*/ 1483 h 265312"/>
                <a:gd name="connsiteX1" fmla="*/ 133822 w 130319"/>
                <a:gd name="connsiteY1" fmla="*/ 191566 h 265312"/>
                <a:gd name="connsiteX2" fmla="*/ 3502 w 130319"/>
                <a:gd name="connsiteY2" fmla="*/ 266795 h 265312"/>
                <a:gd name="connsiteX3" fmla="*/ 3502 w 130319"/>
                <a:gd name="connsiteY3" fmla="*/ 76728 h 265312"/>
                <a:gd name="connsiteX4" fmla="*/ 133822 w 130319"/>
                <a:gd name="connsiteY4" fmla="*/ 1483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133822" y="1483"/>
                  </a:moveTo>
                  <a:lnTo>
                    <a:pt x="133822" y="191566"/>
                  </a:lnTo>
                  <a:lnTo>
                    <a:pt x="3502" y="266795"/>
                  </a:lnTo>
                  <a:lnTo>
                    <a:pt x="3502" y="76728"/>
                  </a:lnTo>
                  <a:lnTo>
                    <a:pt x="133822" y="1483"/>
                  </a:lnTo>
                  <a:close/>
                </a:path>
              </a:pathLst>
            </a:custGeom>
            <a:solidFill>
              <a:srgbClr val="A8A9AC"/>
            </a:solidFill>
            <a:ln w="14913" cap="flat">
              <a:noFill/>
              <a:prstDash val="solid"/>
              <a:round/>
            </a:ln>
          </p:spPr>
          <p:txBody>
            <a:bodyPr rtlCol="0" anchor="ctr"/>
            <a:lstStyle/>
            <a:p>
              <a:endParaRPr lang="en-GB"/>
            </a:p>
          </p:txBody>
        </p:sp>
        <p:sp>
          <p:nvSpPr>
            <p:cNvPr id="196" name="Freeform: Shape 195">
              <a:extLst>
                <a:ext uri="{FF2B5EF4-FFF2-40B4-BE49-F238E27FC236}">
                  <a16:creationId xmlns:a16="http://schemas.microsoft.com/office/drawing/2014/main" id="{27BE2059-BEF8-4EB2-6576-15581E3F8311}"/>
                </a:ext>
              </a:extLst>
            </p:cNvPr>
            <p:cNvSpPr/>
            <p:nvPr/>
          </p:nvSpPr>
          <p:spPr>
            <a:xfrm>
              <a:off x="7869559" y="3654870"/>
              <a:ext cx="104596" cy="250457"/>
            </a:xfrm>
            <a:custGeom>
              <a:avLst/>
              <a:gdLst>
                <a:gd name="connsiteX0" fmla="*/ 3438 w 104596"/>
                <a:gd name="connsiteY0" fmla="*/ 1487 h 250457"/>
                <a:gd name="connsiteX1" fmla="*/ 3438 w 104596"/>
                <a:gd name="connsiteY1" fmla="*/ 191569 h 250457"/>
                <a:gd name="connsiteX2" fmla="*/ 108035 w 104596"/>
                <a:gd name="connsiteY2" fmla="*/ 251944 h 250457"/>
                <a:gd name="connsiteX3" fmla="*/ 108035 w 104596"/>
                <a:gd name="connsiteY3" fmla="*/ 61877 h 250457"/>
                <a:gd name="connsiteX4" fmla="*/ 3438 w 104596"/>
                <a:gd name="connsiteY4" fmla="*/ 1487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57">
                  <a:moveTo>
                    <a:pt x="3438" y="1487"/>
                  </a:moveTo>
                  <a:lnTo>
                    <a:pt x="3438" y="191569"/>
                  </a:lnTo>
                  <a:lnTo>
                    <a:pt x="108035" y="251944"/>
                  </a:lnTo>
                  <a:lnTo>
                    <a:pt x="108035" y="61877"/>
                  </a:lnTo>
                  <a:lnTo>
                    <a:pt x="3438" y="1487"/>
                  </a:lnTo>
                  <a:close/>
                </a:path>
              </a:pathLst>
            </a:custGeom>
            <a:solidFill>
              <a:srgbClr val="949699"/>
            </a:solidFill>
            <a:ln w="14913" cap="flat">
              <a:noFill/>
              <a:prstDash val="solid"/>
              <a:round/>
            </a:ln>
          </p:spPr>
          <p:txBody>
            <a:bodyPr rtlCol="0" anchor="ctr"/>
            <a:lstStyle/>
            <a:p>
              <a:endParaRPr lang="en-GB"/>
            </a:p>
          </p:txBody>
        </p:sp>
        <p:sp>
          <p:nvSpPr>
            <p:cNvPr id="197" name="Freeform: Shape 196">
              <a:extLst>
                <a:ext uri="{FF2B5EF4-FFF2-40B4-BE49-F238E27FC236}">
                  <a16:creationId xmlns:a16="http://schemas.microsoft.com/office/drawing/2014/main" id="{C943EAFD-7174-B21C-EF99-584E7A4ABF17}"/>
                </a:ext>
              </a:extLst>
            </p:cNvPr>
            <p:cNvSpPr/>
            <p:nvPr/>
          </p:nvSpPr>
          <p:spPr>
            <a:xfrm>
              <a:off x="7641511" y="3711303"/>
              <a:ext cx="234916" cy="135619"/>
            </a:xfrm>
            <a:custGeom>
              <a:avLst/>
              <a:gdLst>
                <a:gd name="connsiteX0" fmla="*/ 238266 w 234916"/>
                <a:gd name="connsiteY0" fmla="*/ 61876 h 135619"/>
                <a:gd name="connsiteX1" fmla="*/ 107946 w 234916"/>
                <a:gd name="connsiteY1" fmla="*/ 137106 h 135619"/>
                <a:gd name="connsiteX2" fmla="*/ 3350 w 234916"/>
                <a:gd name="connsiteY2" fmla="*/ 76716 h 135619"/>
                <a:gd name="connsiteX3" fmla="*/ 133670 w 234916"/>
                <a:gd name="connsiteY3" fmla="*/ 1486 h 135619"/>
                <a:gd name="connsiteX4" fmla="*/ 238266 w 234916"/>
                <a:gd name="connsiteY4" fmla="*/ 61876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238266" y="61876"/>
                  </a:moveTo>
                  <a:lnTo>
                    <a:pt x="107946" y="137106"/>
                  </a:lnTo>
                  <a:lnTo>
                    <a:pt x="3350" y="76716"/>
                  </a:lnTo>
                  <a:lnTo>
                    <a:pt x="133670" y="1486"/>
                  </a:lnTo>
                  <a:lnTo>
                    <a:pt x="238266" y="61876"/>
                  </a:lnTo>
                  <a:close/>
                </a:path>
              </a:pathLst>
            </a:custGeom>
            <a:solidFill>
              <a:srgbClr val="BDBEC0"/>
            </a:solidFill>
            <a:ln w="14913" cap="flat">
              <a:noFill/>
              <a:prstDash val="solid"/>
              <a:round/>
            </a:ln>
          </p:spPr>
          <p:txBody>
            <a:bodyPr rtlCol="0" anchor="ctr"/>
            <a:lstStyle/>
            <a:p>
              <a:endParaRPr lang="en-GB"/>
            </a:p>
          </p:txBody>
        </p:sp>
        <p:sp>
          <p:nvSpPr>
            <p:cNvPr id="198" name="Freeform: Shape 197">
              <a:extLst>
                <a:ext uri="{FF2B5EF4-FFF2-40B4-BE49-F238E27FC236}">
                  <a16:creationId xmlns:a16="http://schemas.microsoft.com/office/drawing/2014/main" id="{13C2F99E-3EB7-E324-ACBA-27F4BAD5CAC9}"/>
                </a:ext>
              </a:extLst>
            </p:cNvPr>
            <p:cNvSpPr/>
            <p:nvPr/>
          </p:nvSpPr>
          <p:spPr>
            <a:xfrm>
              <a:off x="7746107" y="3771693"/>
              <a:ext cx="130319" cy="265312"/>
            </a:xfrm>
            <a:custGeom>
              <a:avLst/>
              <a:gdLst>
                <a:gd name="connsiteX0" fmla="*/ 3378 w 130319"/>
                <a:gd name="connsiteY0" fmla="*/ 76784 h 265312"/>
                <a:gd name="connsiteX1" fmla="*/ 133698 w 130319"/>
                <a:gd name="connsiteY1" fmla="*/ 1554 h 265312"/>
                <a:gd name="connsiteX2" fmla="*/ 133698 w 130319"/>
                <a:gd name="connsiteY2" fmla="*/ 191622 h 265312"/>
                <a:gd name="connsiteX3" fmla="*/ 3378 w 130319"/>
                <a:gd name="connsiteY3" fmla="*/ 266867 h 265312"/>
                <a:gd name="connsiteX4" fmla="*/ 3378 w 130319"/>
                <a:gd name="connsiteY4" fmla="*/ 76784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3378" y="76784"/>
                  </a:moveTo>
                  <a:lnTo>
                    <a:pt x="133698" y="1554"/>
                  </a:lnTo>
                  <a:lnTo>
                    <a:pt x="133698" y="191622"/>
                  </a:lnTo>
                  <a:lnTo>
                    <a:pt x="3378" y="266867"/>
                  </a:lnTo>
                  <a:lnTo>
                    <a:pt x="3378" y="76784"/>
                  </a:lnTo>
                  <a:close/>
                </a:path>
              </a:pathLst>
            </a:custGeom>
            <a:solidFill>
              <a:srgbClr val="A8A9AC"/>
            </a:solidFill>
            <a:ln w="14913" cap="flat">
              <a:noFill/>
              <a:prstDash val="solid"/>
              <a:round/>
            </a:ln>
          </p:spPr>
          <p:txBody>
            <a:bodyPr rtlCol="0" anchor="ctr"/>
            <a:lstStyle/>
            <a:p>
              <a:endParaRPr lang="en-GB"/>
            </a:p>
          </p:txBody>
        </p:sp>
        <p:sp>
          <p:nvSpPr>
            <p:cNvPr id="199" name="Freeform: Shape 198">
              <a:extLst>
                <a:ext uri="{FF2B5EF4-FFF2-40B4-BE49-F238E27FC236}">
                  <a16:creationId xmlns:a16="http://schemas.microsoft.com/office/drawing/2014/main" id="{391172D1-1971-7EB7-13DB-4BED4735BA8E}"/>
                </a:ext>
              </a:extLst>
            </p:cNvPr>
            <p:cNvSpPr/>
            <p:nvPr/>
          </p:nvSpPr>
          <p:spPr>
            <a:xfrm>
              <a:off x="7641511" y="3786533"/>
              <a:ext cx="104596" cy="250472"/>
            </a:xfrm>
            <a:custGeom>
              <a:avLst/>
              <a:gdLst>
                <a:gd name="connsiteX0" fmla="*/ 3315 w 104596"/>
                <a:gd name="connsiteY0" fmla="*/ 1558 h 250472"/>
                <a:gd name="connsiteX1" fmla="*/ 3315 w 104596"/>
                <a:gd name="connsiteY1" fmla="*/ 191641 h 250472"/>
                <a:gd name="connsiteX2" fmla="*/ 107911 w 104596"/>
                <a:gd name="connsiteY2" fmla="*/ 252031 h 250472"/>
                <a:gd name="connsiteX3" fmla="*/ 107911 w 104596"/>
                <a:gd name="connsiteY3" fmla="*/ 61948 h 250472"/>
                <a:gd name="connsiteX4" fmla="*/ 3315 w 104596"/>
                <a:gd name="connsiteY4" fmla="*/ 1558 h 25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72">
                  <a:moveTo>
                    <a:pt x="3315" y="1558"/>
                  </a:moveTo>
                  <a:lnTo>
                    <a:pt x="3315" y="191641"/>
                  </a:lnTo>
                  <a:lnTo>
                    <a:pt x="107911" y="252031"/>
                  </a:lnTo>
                  <a:lnTo>
                    <a:pt x="107911" y="61948"/>
                  </a:lnTo>
                  <a:lnTo>
                    <a:pt x="3315" y="1558"/>
                  </a:lnTo>
                  <a:close/>
                </a:path>
              </a:pathLst>
            </a:custGeom>
            <a:solidFill>
              <a:srgbClr val="949699"/>
            </a:solidFill>
            <a:ln w="14913" cap="flat">
              <a:noFill/>
              <a:prstDash val="solid"/>
              <a:round/>
            </a:ln>
          </p:spPr>
          <p:txBody>
            <a:bodyPr rtlCol="0" anchor="ctr"/>
            <a:lstStyle/>
            <a:p>
              <a:endParaRPr lang="en-GB"/>
            </a:p>
          </p:txBody>
        </p:sp>
        <p:sp>
          <p:nvSpPr>
            <p:cNvPr id="200" name="Freeform: Shape 199">
              <a:extLst>
                <a:ext uri="{FF2B5EF4-FFF2-40B4-BE49-F238E27FC236}">
                  <a16:creationId xmlns:a16="http://schemas.microsoft.com/office/drawing/2014/main" id="{6C8B11F9-029D-2BA4-9EEA-3F240669C58F}"/>
                </a:ext>
              </a:extLst>
            </p:cNvPr>
            <p:cNvSpPr/>
            <p:nvPr/>
          </p:nvSpPr>
          <p:spPr>
            <a:xfrm>
              <a:off x="7413462" y="3842967"/>
              <a:ext cx="234901" cy="135619"/>
            </a:xfrm>
            <a:custGeom>
              <a:avLst/>
              <a:gdLst>
                <a:gd name="connsiteX0" fmla="*/ 238128 w 234901"/>
                <a:gd name="connsiteY0" fmla="*/ 61948 h 135619"/>
                <a:gd name="connsiteX1" fmla="*/ 107823 w 234901"/>
                <a:gd name="connsiteY1" fmla="*/ 137178 h 135619"/>
                <a:gd name="connsiteX2" fmla="*/ 3226 w 234901"/>
                <a:gd name="connsiteY2" fmla="*/ 76802 h 135619"/>
                <a:gd name="connsiteX3" fmla="*/ 133531 w 234901"/>
                <a:gd name="connsiteY3" fmla="*/ 1558 h 135619"/>
                <a:gd name="connsiteX4" fmla="*/ 238128 w 234901"/>
                <a:gd name="connsiteY4" fmla="*/ 61948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238128" y="61948"/>
                  </a:moveTo>
                  <a:lnTo>
                    <a:pt x="107823" y="137178"/>
                  </a:lnTo>
                  <a:lnTo>
                    <a:pt x="3226" y="76802"/>
                  </a:lnTo>
                  <a:lnTo>
                    <a:pt x="133531" y="1558"/>
                  </a:lnTo>
                  <a:lnTo>
                    <a:pt x="238128" y="61948"/>
                  </a:lnTo>
                  <a:close/>
                </a:path>
              </a:pathLst>
            </a:custGeom>
            <a:solidFill>
              <a:srgbClr val="BDBEC0"/>
            </a:solidFill>
            <a:ln w="14913" cap="flat">
              <a:noFill/>
              <a:prstDash val="solid"/>
              <a:round/>
            </a:ln>
          </p:spPr>
          <p:txBody>
            <a:bodyPr rtlCol="0" anchor="ctr"/>
            <a:lstStyle/>
            <a:p>
              <a:endParaRPr lang="en-GB"/>
            </a:p>
          </p:txBody>
        </p:sp>
        <p:sp>
          <p:nvSpPr>
            <p:cNvPr id="201" name="Freeform: Shape 200">
              <a:extLst>
                <a:ext uri="{FF2B5EF4-FFF2-40B4-BE49-F238E27FC236}">
                  <a16:creationId xmlns:a16="http://schemas.microsoft.com/office/drawing/2014/main" id="{A244F277-3DA3-8307-D210-CFDB9B66277C}"/>
                </a:ext>
              </a:extLst>
            </p:cNvPr>
            <p:cNvSpPr/>
            <p:nvPr/>
          </p:nvSpPr>
          <p:spPr>
            <a:xfrm>
              <a:off x="7518059" y="3903357"/>
              <a:ext cx="130304" cy="265312"/>
            </a:xfrm>
            <a:custGeom>
              <a:avLst/>
              <a:gdLst>
                <a:gd name="connsiteX0" fmla="*/ 3255 w 130304"/>
                <a:gd name="connsiteY0" fmla="*/ 76856 h 265312"/>
                <a:gd name="connsiteX1" fmla="*/ 133559 w 130304"/>
                <a:gd name="connsiteY1" fmla="*/ 1626 h 265312"/>
                <a:gd name="connsiteX2" fmla="*/ 133559 w 130304"/>
                <a:gd name="connsiteY2" fmla="*/ 191693 h 265312"/>
                <a:gd name="connsiteX3" fmla="*/ 3255 w 130304"/>
                <a:gd name="connsiteY3" fmla="*/ 266938 h 265312"/>
                <a:gd name="connsiteX4" fmla="*/ 3255 w 130304"/>
                <a:gd name="connsiteY4" fmla="*/ 76856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4" h="265312">
                  <a:moveTo>
                    <a:pt x="3255" y="76856"/>
                  </a:moveTo>
                  <a:lnTo>
                    <a:pt x="133559" y="1626"/>
                  </a:lnTo>
                  <a:lnTo>
                    <a:pt x="133559" y="191693"/>
                  </a:lnTo>
                  <a:lnTo>
                    <a:pt x="3255" y="266938"/>
                  </a:lnTo>
                  <a:lnTo>
                    <a:pt x="3255" y="76856"/>
                  </a:lnTo>
                  <a:close/>
                </a:path>
              </a:pathLst>
            </a:custGeom>
            <a:solidFill>
              <a:srgbClr val="A8A9AC"/>
            </a:solidFill>
            <a:ln w="14913" cap="flat">
              <a:noFill/>
              <a:prstDash val="solid"/>
              <a:round/>
            </a:ln>
          </p:spPr>
          <p:txBody>
            <a:bodyPr rtlCol="0" anchor="ctr"/>
            <a:lstStyle/>
            <a:p>
              <a:endParaRPr lang="en-GB"/>
            </a:p>
          </p:txBody>
        </p:sp>
        <p:sp>
          <p:nvSpPr>
            <p:cNvPr id="202" name="Freeform: Shape 201">
              <a:extLst>
                <a:ext uri="{FF2B5EF4-FFF2-40B4-BE49-F238E27FC236}">
                  <a16:creationId xmlns:a16="http://schemas.microsoft.com/office/drawing/2014/main" id="{89431684-E94F-0C99-3A32-6610D7C78623}"/>
                </a:ext>
              </a:extLst>
            </p:cNvPr>
            <p:cNvSpPr/>
            <p:nvPr/>
          </p:nvSpPr>
          <p:spPr>
            <a:xfrm>
              <a:off x="7413462" y="3918212"/>
              <a:ext cx="104596" cy="250457"/>
            </a:xfrm>
            <a:custGeom>
              <a:avLst/>
              <a:gdLst>
                <a:gd name="connsiteX0" fmla="*/ 3191 w 104596"/>
                <a:gd name="connsiteY0" fmla="*/ 1630 h 250457"/>
                <a:gd name="connsiteX1" fmla="*/ 3191 w 104596"/>
                <a:gd name="connsiteY1" fmla="*/ 191697 h 250457"/>
                <a:gd name="connsiteX2" fmla="*/ 107787 w 104596"/>
                <a:gd name="connsiteY2" fmla="*/ 252087 h 250457"/>
                <a:gd name="connsiteX3" fmla="*/ 107787 w 104596"/>
                <a:gd name="connsiteY3" fmla="*/ 62005 h 250457"/>
                <a:gd name="connsiteX4" fmla="*/ 3191 w 104596"/>
                <a:gd name="connsiteY4" fmla="*/ 1630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57">
                  <a:moveTo>
                    <a:pt x="3191" y="1630"/>
                  </a:moveTo>
                  <a:lnTo>
                    <a:pt x="3191" y="191697"/>
                  </a:lnTo>
                  <a:lnTo>
                    <a:pt x="107787" y="252087"/>
                  </a:lnTo>
                  <a:lnTo>
                    <a:pt x="107787" y="62005"/>
                  </a:lnTo>
                  <a:lnTo>
                    <a:pt x="3191" y="1630"/>
                  </a:lnTo>
                  <a:close/>
                </a:path>
              </a:pathLst>
            </a:custGeom>
            <a:solidFill>
              <a:srgbClr val="949699"/>
            </a:solidFill>
            <a:ln w="14913" cap="flat">
              <a:noFill/>
              <a:prstDash val="solid"/>
              <a:round/>
            </a:ln>
          </p:spPr>
          <p:txBody>
            <a:bodyPr rtlCol="0" anchor="ctr"/>
            <a:lstStyle/>
            <a:p>
              <a:endParaRPr lang="en-GB"/>
            </a:p>
          </p:txBody>
        </p:sp>
        <p:sp>
          <p:nvSpPr>
            <p:cNvPr id="203" name="Freeform: Shape 202">
              <a:extLst>
                <a:ext uri="{FF2B5EF4-FFF2-40B4-BE49-F238E27FC236}">
                  <a16:creationId xmlns:a16="http://schemas.microsoft.com/office/drawing/2014/main" id="{2177C32A-2E0A-66B2-AC8F-4A2C3970E6D9}"/>
                </a:ext>
              </a:extLst>
            </p:cNvPr>
            <p:cNvSpPr/>
            <p:nvPr/>
          </p:nvSpPr>
          <p:spPr>
            <a:xfrm>
              <a:off x="7185414" y="3974630"/>
              <a:ext cx="234901" cy="135634"/>
            </a:xfrm>
            <a:custGeom>
              <a:avLst/>
              <a:gdLst>
                <a:gd name="connsiteX0" fmla="*/ 238004 w 234901"/>
                <a:gd name="connsiteY0" fmla="*/ 62019 h 135634"/>
                <a:gd name="connsiteX1" fmla="*/ 107684 w 234901"/>
                <a:gd name="connsiteY1" fmla="*/ 137264 h 135634"/>
                <a:gd name="connsiteX2" fmla="*/ 3103 w 234901"/>
                <a:gd name="connsiteY2" fmla="*/ 76874 h 135634"/>
                <a:gd name="connsiteX3" fmla="*/ 133423 w 234901"/>
                <a:gd name="connsiteY3" fmla="*/ 1629 h 135634"/>
                <a:gd name="connsiteX4" fmla="*/ 238004 w 234901"/>
                <a:gd name="connsiteY4" fmla="*/ 62019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34">
                  <a:moveTo>
                    <a:pt x="238004" y="62019"/>
                  </a:moveTo>
                  <a:lnTo>
                    <a:pt x="107684" y="137264"/>
                  </a:lnTo>
                  <a:lnTo>
                    <a:pt x="3103" y="76874"/>
                  </a:lnTo>
                  <a:lnTo>
                    <a:pt x="133423" y="1629"/>
                  </a:lnTo>
                  <a:lnTo>
                    <a:pt x="238004" y="62019"/>
                  </a:lnTo>
                  <a:close/>
                </a:path>
              </a:pathLst>
            </a:custGeom>
            <a:solidFill>
              <a:srgbClr val="BDBEC0"/>
            </a:solidFill>
            <a:ln w="14913" cap="flat">
              <a:noFill/>
              <a:prstDash val="solid"/>
              <a:round/>
            </a:ln>
          </p:spPr>
          <p:txBody>
            <a:bodyPr rtlCol="0" anchor="ctr"/>
            <a:lstStyle/>
            <a:p>
              <a:endParaRPr lang="en-GB"/>
            </a:p>
          </p:txBody>
        </p:sp>
        <p:sp>
          <p:nvSpPr>
            <p:cNvPr id="204" name="Freeform: Shape 203">
              <a:extLst>
                <a:ext uri="{FF2B5EF4-FFF2-40B4-BE49-F238E27FC236}">
                  <a16:creationId xmlns:a16="http://schemas.microsoft.com/office/drawing/2014/main" id="{5595D5F6-8A99-07F7-CB98-6A4D11E5DA7F}"/>
                </a:ext>
              </a:extLst>
            </p:cNvPr>
            <p:cNvSpPr/>
            <p:nvPr/>
          </p:nvSpPr>
          <p:spPr>
            <a:xfrm>
              <a:off x="7289995" y="4035020"/>
              <a:ext cx="130319" cy="265312"/>
            </a:xfrm>
            <a:custGeom>
              <a:avLst/>
              <a:gdLst>
                <a:gd name="connsiteX0" fmla="*/ 3131 w 130319"/>
                <a:gd name="connsiteY0" fmla="*/ 76942 h 265312"/>
                <a:gd name="connsiteX1" fmla="*/ 133451 w 130319"/>
                <a:gd name="connsiteY1" fmla="*/ 1697 h 265312"/>
                <a:gd name="connsiteX2" fmla="*/ 133451 w 130319"/>
                <a:gd name="connsiteY2" fmla="*/ 191765 h 265312"/>
                <a:gd name="connsiteX3" fmla="*/ 3131 w 130319"/>
                <a:gd name="connsiteY3" fmla="*/ 267009 h 265312"/>
                <a:gd name="connsiteX4" fmla="*/ 3131 w 130319"/>
                <a:gd name="connsiteY4" fmla="*/ 76942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3131" y="76942"/>
                  </a:moveTo>
                  <a:lnTo>
                    <a:pt x="133451" y="1697"/>
                  </a:lnTo>
                  <a:lnTo>
                    <a:pt x="133451" y="191765"/>
                  </a:lnTo>
                  <a:lnTo>
                    <a:pt x="3131" y="267009"/>
                  </a:lnTo>
                  <a:lnTo>
                    <a:pt x="3131" y="76942"/>
                  </a:lnTo>
                  <a:close/>
                </a:path>
              </a:pathLst>
            </a:custGeom>
            <a:solidFill>
              <a:srgbClr val="A8A9AC"/>
            </a:solidFill>
            <a:ln w="14913" cap="flat">
              <a:noFill/>
              <a:prstDash val="solid"/>
              <a:round/>
            </a:ln>
          </p:spPr>
          <p:txBody>
            <a:bodyPr rtlCol="0" anchor="ctr"/>
            <a:lstStyle/>
            <a:p>
              <a:endParaRPr lang="en-GB"/>
            </a:p>
          </p:txBody>
        </p:sp>
        <p:sp>
          <p:nvSpPr>
            <p:cNvPr id="205" name="Freeform: Shape 204">
              <a:extLst>
                <a:ext uri="{FF2B5EF4-FFF2-40B4-BE49-F238E27FC236}">
                  <a16:creationId xmlns:a16="http://schemas.microsoft.com/office/drawing/2014/main" id="{4D391049-89A2-15CF-2DD6-75263AE0BEE7}"/>
                </a:ext>
              </a:extLst>
            </p:cNvPr>
            <p:cNvSpPr/>
            <p:nvPr/>
          </p:nvSpPr>
          <p:spPr>
            <a:xfrm>
              <a:off x="7185414" y="4049875"/>
              <a:ext cx="104581" cy="250457"/>
            </a:xfrm>
            <a:custGeom>
              <a:avLst/>
              <a:gdLst>
                <a:gd name="connsiteX0" fmla="*/ 3067 w 104581"/>
                <a:gd name="connsiteY0" fmla="*/ 1701 h 250457"/>
                <a:gd name="connsiteX1" fmla="*/ 3067 w 104581"/>
                <a:gd name="connsiteY1" fmla="*/ 191769 h 250457"/>
                <a:gd name="connsiteX2" fmla="*/ 107649 w 104581"/>
                <a:gd name="connsiteY2" fmla="*/ 252159 h 250457"/>
                <a:gd name="connsiteX3" fmla="*/ 107649 w 104581"/>
                <a:gd name="connsiteY3" fmla="*/ 62091 h 250457"/>
                <a:gd name="connsiteX4" fmla="*/ 3067 w 104581"/>
                <a:gd name="connsiteY4" fmla="*/ 1701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81" h="250457">
                  <a:moveTo>
                    <a:pt x="3067" y="1701"/>
                  </a:moveTo>
                  <a:lnTo>
                    <a:pt x="3067" y="191769"/>
                  </a:lnTo>
                  <a:lnTo>
                    <a:pt x="107649" y="252159"/>
                  </a:lnTo>
                  <a:lnTo>
                    <a:pt x="107649" y="62091"/>
                  </a:lnTo>
                  <a:lnTo>
                    <a:pt x="3067" y="1701"/>
                  </a:lnTo>
                  <a:close/>
                </a:path>
              </a:pathLst>
            </a:custGeom>
            <a:solidFill>
              <a:srgbClr val="949699"/>
            </a:solidFill>
            <a:ln w="14913" cap="flat">
              <a:noFill/>
              <a:prstDash val="solid"/>
              <a:round/>
            </a:ln>
          </p:spPr>
          <p:txBody>
            <a:bodyPr rtlCol="0" anchor="ctr"/>
            <a:lstStyle/>
            <a:p>
              <a:endParaRPr lang="en-GB"/>
            </a:p>
          </p:txBody>
        </p:sp>
        <p:sp>
          <p:nvSpPr>
            <p:cNvPr id="206" name="Freeform: Shape 205">
              <a:extLst>
                <a:ext uri="{FF2B5EF4-FFF2-40B4-BE49-F238E27FC236}">
                  <a16:creationId xmlns:a16="http://schemas.microsoft.com/office/drawing/2014/main" id="{7C3A3EE5-1777-4965-876A-364B3F5E69FD}"/>
                </a:ext>
              </a:extLst>
            </p:cNvPr>
            <p:cNvSpPr/>
            <p:nvPr/>
          </p:nvSpPr>
          <p:spPr>
            <a:xfrm>
              <a:off x="6957350" y="4106294"/>
              <a:ext cx="234915" cy="135634"/>
            </a:xfrm>
            <a:custGeom>
              <a:avLst/>
              <a:gdLst>
                <a:gd name="connsiteX0" fmla="*/ 237895 w 234915"/>
                <a:gd name="connsiteY0" fmla="*/ 62090 h 135634"/>
                <a:gd name="connsiteX1" fmla="*/ 107575 w 234915"/>
                <a:gd name="connsiteY1" fmla="*/ 137335 h 135634"/>
                <a:gd name="connsiteX2" fmla="*/ 2979 w 234915"/>
                <a:gd name="connsiteY2" fmla="*/ 76945 h 135634"/>
                <a:gd name="connsiteX3" fmla="*/ 133299 w 234915"/>
                <a:gd name="connsiteY3" fmla="*/ 1700 h 135634"/>
                <a:gd name="connsiteX4" fmla="*/ 237895 w 234915"/>
                <a:gd name="connsiteY4" fmla="*/ 62090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5" h="135634">
                  <a:moveTo>
                    <a:pt x="237895" y="62090"/>
                  </a:moveTo>
                  <a:lnTo>
                    <a:pt x="107575" y="137335"/>
                  </a:lnTo>
                  <a:lnTo>
                    <a:pt x="2979" y="76945"/>
                  </a:lnTo>
                  <a:lnTo>
                    <a:pt x="133299" y="1700"/>
                  </a:lnTo>
                  <a:lnTo>
                    <a:pt x="237895" y="62090"/>
                  </a:lnTo>
                  <a:close/>
                </a:path>
              </a:pathLst>
            </a:custGeom>
            <a:solidFill>
              <a:srgbClr val="BDBEC0"/>
            </a:solidFill>
            <a:ln w="14913" cap="flat">
              <a:noFill/>
              <a:prstDash val="solid"/>
              <a:round/>
            </a:ln>
          </p:spPr>
          <p:txBody>
            <a:bodyPr rtlCol="0" anchor="ctr"/>
            <a:lstStyle/>
            <a:p>
              <a:endParaRPr lang="en-GB"/>
            </a:p>
          </p:txBody>
        </p:sp>
        <p:sp>
          <p:nvSpPr>
            <p:cNvPr id="207" name="Freeform: Shape 206">
              <a:extLst>
                <a:ext uri="{FF2B5EF4-FFF2-40B4-BE49-F238E27FC236}">
                  <a16:creationId xmlns:a16="http://schemas.microsoft.com/office/drawing/2014/main" id="{BD5DE656-6835-5529-00F7-C8DF76315145}"/>
                </a:ext>
              </a:extLst>
            </p:cNvPr>
            <p:cNvSpPr/>
            <p:nvPr/>
          </p:nvSpPr>
          <p:spPr>
            <a:xfrm>
              <a:off x="7061946" y="4166684"/>
              <a:ext cx="130319" cy="265312"/>
            </a:xfrm>
            <a:custGeom>
              <a:avLst/>
              <a:gdLst>
                <a:gd name="connsiteX0" fmla="*/ 3007 w 130319"/>
                <a:gd name="connsiteY0" fmla="*/ 77013 h 265312"/>
                <a:gd name="connsiteX1" fmla="*/ 133327 w 130319"/>
                <a:gd name="connsiteY1" fmla="*/ 1768 h 265312"/>
                <a:gd name="connsiteX2" fmla="*/ 133327 w 130319"/>
                <a:gd name="connsiteY2" fmla="*/ 191851 h 265312"/>
                <a:gd name="connsiteX3" fmla="*/ 3007 w 130319"/>
                <a:gd name="connsiteY3" fmla="*/ 267081 h 265312"/>
                <a:gd name="connsiteX4" fmla="*/ 3007 w 130319"/>
                <a:gd name="connsiteY4" fmla="*/ 77013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3007" y="77013"/>
                  </a:moveTo>
                  <a:lnTo>
                    <a:pt x="133327" y="1768"/>
                  </a:lnTo>
                  <a:lnTo>
                    <a:pt x="133327" y="191851"/>
                  </a:lnTo>
                  <a:lnTo>
                    <a:pt x="3007" y="267081"/>
                  </a:lnTo>
                  <a:lnTo>
                    <a:pt x="3007" y="77013"/>
                  </a:lnTo>
                  <a:close/>
                </a:path>
              </a:pathLst>
            </a:custGeom>
            <a:solidFill>
              <a:srgbClr val="A8A9AC"/>
            </a:solidFill>
            <a:ln w="14913" cap="flat">
              <a:noFill/>
              <a:prstDash val="solid"/>
              <a:round/>
            </a:ln>
          </p:spPr>
          <p:txBody>
            <a:bodyPr rtlCol="0" anchor="ctr"/>
            <a:lstStyle/>
            <a:p>
              <a:endParaRPr lang="en-GB"/>
            </a:p>
          </p:txBody>
        </p:sp>
        <p:sp>
          <p:nvSpPr>
            <p:cNvPr id="208" name="Freeform: Shape 207">
              <a:extLst>
                <a:ext uri="{FF2B5EF4-FFF2-40B4-BE49-F238E27FC236}">
                  <a16:creationId xmlns:a16="http://schemas.microsoft.com/office/drawing/2014/main" id="{AFF56F04-2D1B-828C-01C3-D1C1396C5F35}"/>
                </a:ext>
              </a:extLst>
            </p:cNvPr>
            <p:cNvSpPr/>
            <p:nvPr/>
          </p:nvSpPr>
          <p:spPr>
            <a:xfrm>
              <a:off x="6957350" y="4181538"/>
              <a:ext cx="104595" cy="250457"/>
            </a:xfrm>
            <a:custGeom>
              <a:avLst/>
              <a:gdLst>
                <a:gd name="connsiteX0" fmla="*/ 2944 w 104595"/>
                <a:gd name="connsiteY0" fmla="*/ 1772 h 250457"/>
                <a:gd name="connsiteX1" fmla="*/ 2944 w 104595"/>
                <a:gd name="connsiteY1" fmla="*/ 191840 h 250457"/>
                <a:gd name="connsiteX2" fmla="*/ 107540 w 104595"/>
                <a:gd name="connsiteY2" fmla="*/ 252230 h 250457"/>
                <a:gd name="connsiteX3" fmla="*/ 107540 w 104595"/>
                <a:gd name="connsiteY3" fmla="*/ 62162 h 250457"/>
                <a:gd name="connsiteX4" fmla="*/ 2944 w 104595"/>
                <a:gd name="connsiteY4" fmla="*/ 1772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5" h="250457">
                  <a:moveTo>
                    <a:pt x="2944" y="1772"/>
                  </a:moveTo>
                  <a:lnTo>
                    <a:pt x="2944" y="191840"/>
                  </a:lnTo>
                  <a:lnTo>
                    <a:pt x="107540" y="252230"/>
                  </a:lnTo>
                  <a:lnTo>
                    <a:pt x="107540" y="62162"/>
                  </a:lnTo>
                  <a:lnTo>
                    <a:pt x="2944" y="1772"/>
                  </a:lnTo>
                  <a:close/>
                </a:path>
              </a:pathLst>
            </a:custGeom>
            <a:solidFill>
              <a:srgbClr val="949699"/>
            </a:solidFill>
            <a:ln w="14913" cap="flat">
              <a:noFill/>
              <a:prstDash val="solid"/>
              <a:round/>
            </a:ln>
          </p:spPr>
          <p:txBody>
            <a:bodyPr rtlCol="0" anchor="ctr"/>
            <a:lstStyle/>
            <a:p>
              <a:endParaRPr lang="en-GB"/>
            </a:p>
          </p:txBody>
        </p:sp>
        <p:sp>
          <p:nvSpPr>
            <p:cNvPr id="209" name="Freeform: Shape 208">
              <a:extLst>
                <a:ext uri="{FF2B5EF4-FFF2-40B4-BE49-F238E27FC236}">
                  <a16:creationId xmlns:a16="http://schemas.microsoft.com/office/drawing/2014/main" id="{A390B276-2E74-9C12-7D2E-D4C933BC53E0}"/>
                </a:ext>
              </a:extLst>
            </p:cNvPr>
            <p:cNvSpPr/>
            <p:nvPr/>
          </p:nvSpPr>
          <p:spPr>
            <a:xfrm>
              <a:off x="6729302" y="4237972"/>
              <a:ext cx="234900" cy="135619"/>
            </a:xfrm>
            <a:custGeom>
              <a:avLst/>
              <a:gdLst>
                <a:gd name="connsiteX0" fmla="*/ 237756 w 234900"/>
                <a:gd name="connsiteY0" fmla="*/ 62147 h 135619"/>
                <a:gd name="connsiteX1" fmla="*/ 107451 w 234900"/>
                <a:gd name="connsiteY1" fmla="*/ 137392 h 135619"/>
                <a:gd name="connsiteX2" fmla="*/ 2855 w 234900"/>
                <a:gd name="connsiteY2" fmla="*/ 77002 h 135619"/>
                <a:gd name="connsiteX3" fmla="*/ 133175 w 234900"/>
                <a:gd name="connsiteY3" fmla="*/ 1772 h 135619"/>
                <a:gd name="connsiteX4" fmla="*/ 237756 w 234900"/>
                <a:gd name="connsiteY4" fmla="*/ 62147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0" h="135619">
                  <a:moveTo>
                    <a:pt x="237756" y="62147"/>
                  </a:moveTo>
                  <a:lnTo>
                    <a:pt x="107451" y="137392"/>
                  </a:lnTo>
                  <a:lnTo>
                    <a:pt x="2855" y="77002"/>
                  </a:lnTo>
                  <a:lnTo>
                    <a:pt x="133175" y="1772"/>
                  </a:lnTo>
                  <a:lnTo>
                    <a:pt x="237756" y="62147"/>
                  </a:lnTo>
                  <a:close/>
                </a:path>
              </a:pathLst>
            </a:custGeom>
            <a:solidFill>
              <a:srgbClr val="BDBEC0"/>
            </a:solidFill>
            <a:ln w="14913" cap="flat">
              <a:noFill/>
              <a:prstDash val="solid"/>
              <a:round/>
            </a:ln>
          </p:spPr>
          <p:txBody>
            <a:bodyPr rtlCol="0" anchor="ctr"/>
            <a:lstStyle/>
            <a:p>
              <a:endParaRPr lang="en-GB"/>
            </a:p>
          </p:txBody>
        </p:sp>
        <p:sp>
          <p:nvSpPr>
            <p:cNvPr id="210" name="Freeform: Shape 209">
              <a:extLst>
                <a:ext uri="{FF2B5EF4-FFF2-40B4-BE49-F238E27FC236}">
                  <a16:creationId xmlns:a16="http://schemas.microsoft.com/office/drawing/2014/main" id="{11C3AE4C-DA08-2B3C-0CD6-3C935D05DB4F}"/>
                </a:ext>
              </a:extLst>
            </p:cNvPr>
            <p:cNvSpPr/>
            <p:nvPr/>
          </p:nvSpPr>
          <p:spPr>
            <a:xfrm>
              <a:off x="6833898" y="4298347"/>
              <a:ext cx="130304" cy="265312"/>
            </a:xfrm>
            <a:custGeom>
              <a:avLst/>
              <a:gdLst>
                <a:gd name="connsiteX0" fmla="*/ 2884 w 130304"/>
                <a:gd name="connsiteY0" fmla="*/ 77084 h 265312"/>
                <a:gd name="connsiteX1" fmla="*/ 133189 w 130304"/>
                <a:gd name="connsiteY1" fmla="*/ 1840 h 265312"/>
                <a:gd name="connsiteX2" fmla="*/ 133189 w 130304"/>
                <a:gd name="connsiteY2" fmla="*/ 191922 h 265312"/>
                <a:gd name="connsiteX3" fmla="*/ 2884 w 130304"/>
                <a:gd name="connsiteY3" fmla="*/ 267152 h 265312"/>
                <a:gd name="connsiteX4" fmla="*/ 2884 w 130304"/>
                <a:gd name="connsiteY4" fmla="*/ 77084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4" h="265312">
                  <a:moveTo>
                    <a:pt x="2884" y="77084"/>
                  </a:moveTo>
                  <a:lnTo>
                    <a:pt x="133189" y="1840"/>
                  </a:lnTo>
                  <a:lnTo>
                    <a:pt x="133189" y="191922"/>
                  </a:lnTo>
                  <a:lnTo>
                    <a:pt x="2884" y="267152"/>
                  </a:lnTo>
                  <a:lnTo>
                    <a:pt x="2884" y="77084"/>
                  </a:lnTo>
                  <a:close/>
                </a:path>
              </a:pathLst>
            </a:custGeom>
            <a:solidFill>
              <a:srgbClr val="A8A9AC"/>
            </a:solidFill>
            <a:ln w="14913" cap="flat">
              <a:noFill/>
              <a:prstDash val="solid"/>
              <a:round/>
            </a:ln>
          </p:spPr>
          <p:txBody>
            <a:bodyPr rtlCol="0" anchor="ctr"/>
            <a:lstStyle/>
            <a:p>
              <a:endParaRPr lang="en-GB"/>
            </a:p>
          </p:txBody>
        </p:sp>
        <p:sp>
          <p:nvSpPr>
            <p:cNvPr id="211" name="Freeform: Shape 210">
              <a:extLst>
                <a:ext uri="{FF2B5EF4-FFF2-40B4-BE49-F238E27FC236}">
                  <a16:creationId xmlns:a16="http://schemas.microsoft.com/office/drawing/2014/main" id="{A034F165-0F8E-77C3-3749-5F080E7CDAA2}"/>
                </a:ext>
              </a:extLst>
            </p:cNvPr>
            <p:cNvSpPr/>
            <p:nvPr/>
          </p:nvSpPr>
          <p:spPr>
            <a:xfrm>
              <a:off x="6729302" y="4313202"/>
              <a:ext cx="104595" cy="250457"/>
            </a:xfrm>
            <a:custGeom>
              <a:avLst/>
              <a:gdLst>
                <a:gd name="connsiteX0" fmla="*/ 2820 w 104595"/>
                <a:gd name="connsiteY0" fmla="*/ 1844 h 250457"/>
                <a:gd name="connsiteX1" fmla="*/ 2820 w 104595"/>
                <a:gd name="connsiteY1" fmla="*/ 191926 h 250457"/>
                <a:gd name="connsiteX2" fmla="*/ 107416 w 104595"/>
                <a:gd name="connsiteY2" fmla="*/ 252301 h 250457"/>
                <a:gd name="connsiteX3" fmla="*/ 107416 w 104595"/>
                <a:gd name="connsiteY3" fmla="*/ 62234 h 250457"/>
                <a:gd name="connsiteX4" fmla="*/ 2820 w 104595"/>
                <a:gd name="connsiteY4" fmla="*/ 1844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5" h="250457">
                  <a:moveTo>
                    <a:pt x="2820" y="1844"/>
                  </a:moveTo>
                  <a:lnTo>
                    <a:pt x="2820" y="191926"/>
                  </a:lnTo>
                  <a:lnTo>
                    <a:pt x="107416" y="252301"/>
                  </a:lnTo>
                  <a:lnTo>
                    <a:pt x="107416" y="62234"/>
                  </a:lnTo>
                  <a:lnTo>
                    <a:pt x="2820" y="1844"/>
                  </a:lnTo>
                  <a:close/>
                </a:path>
              </a:pathLst>
            </a:custGeom>
            <a:solidFill>
              <a:srgbClr val="949699"/>
            </a:solidFill>
            <a:ln w="14913" cap="flat">
              <a:noFill/>
              <a:prstDash val="solid"/>
              <a:round/>
            </a:ln>
          </p:spPr>
          <p:txBody>
            <a:bodyPr rtlCol="0" anchor="ctr"/>
            <a:lstStyle/>
            <a:p>
              <a:endParaRPr lang="en-GB"/>
            </a:p>
          </p:txBody>
        </p:sp>
        <p:sp>
          <p:nvSpPr>
            <p:cNvPr id="212" name="Freeform: Shape 211">
              <a:extLst>
                <a:ext uri="{FF2B5EF4-FFF2-40B4-BE49-F238E27FC236}">
                  <a16:creationId xmlns:a16="http://schemas.microsoft.com/office/drawing/2014/main" id="{CA676E4A-7D62-0FF1-E1CD-12C90F868CC8}"/>
                </a:ext>
              </a:extLst>
            </p:cNvPr>
            <p:cNvSpPr/>
            <p:nvPr/>
          </p:nvSpPr>
          <p:spPr>
            <a:xfrm>
              <a:off x="6501253" y="4369635"/>
              <a:ext cx="234901" cy="135619"/>
            </a:xfrm>
            <a:custGeom>
              <a:avLst/>
              <a:gdLst>
                <a:gd name="connsiteX0" fmla="*/ 237633 w 234901"/>
                <a:gd name="connsiteY0" fmla="*/ 62233 h 135619"/>
                <a:gd name="connsiteX1" fmla="*/ 107328 w 234901"/>
                <a:gd name="connsiteY1" fmla="*/ 137463 h 135619"/>
                <a:gd name="connsiteX2" fmla="*/ 2732 w 234901"/>
                <a:gd name="connsiteY2" fmla="*/ 77073 h 135619"/>
                <a:gd name="connsiteX3" fmla="*/ 133052 w 234901"/>
                <a:gd name="connsiteY3" fmla="*/ 1843 h 135619"/>
                <a:gd name="connsiteX4" fmla="*/ 237633 w 234901"/>
                <a:gd name="connsiteY4" fmla="*/ 62233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237633" y="62233"/>
                  </a:moveTo>
                  <a:lnTo>
                    <a:pt x="107328" y="137463"/>
                  </a:lnTo>
                  <a:lnTo>
                    <a:pt x="2732" y="77073"/>
                  </a:lnTo>
                  <a:lnTo>
                    <a:pt x="133052" y="1843"/>
                  </a:lnTo>
                  <a:lnTo>
                    <a:pt x="237633" y="62233"/>
                  </a:lnTo>
                  <a:close/>
                </a:path>
              </a:pathLst>
            </a:custGeom>
            <a:solidFill>
              <a:srgbClr val="BDBEC0"/>
            </a:solidFill>
            <a:ln w="14913" cap="flat">
              <a:noFill/>
              <a:prstDash val="solid"/>
              <a:round/>
            </a:ln>
          </p:spPr>
          <p:txBody>
            <a:bodyPr rtlCol="0" anchor="ctr"/>
            <a:lstStyle/>
            <a:p>
              <a:endParaRPr lang="en-GB"/>
            </a:p>
          </p:txBody>
        </p:sp>
        <p:sp>
          <p:nvSpPr>
            <p:cNvPr id="213" name="Freeform: Shape 212">
              <a:extLst>
                <a:ext uri="{FF2B5EF4-FFF2-40B4-BE49-F238E27FC236}">
                  <a16:creationId xmlns:a16="http://schemas.microsoft.com/office/drawing/2014/main" id="{5A3FB9FD-A250-EAAE-DA11-1F8A06BE4F0E}"/>
                </a:ext>
              </a:extLst>
            </p:cNvPr>
            <p:cNvSpPr/>
            <p:nvPr/>
          </p:nvSpPr>
          <p:spPr>
            <a:xfrm>
              <a:off x="6605850" y="4430025"/>
              <a:ext cx="130304" cy="265312"/>
            </a:xfrm>
            <a:custGeom>
              <a:avLst/>
              <a:gdLst>
                <a:gd name="connsiteX0" fmla="*/ 2760 w 130304"/>
                <a:gd name="connsiteY0" fmla="*/ 77141 h 265312"/>
                <a:gd name="connsiteX1" fmla="*/ 133065 w 130304"/>
                <a:gd name="connsiteY1" fmla="*/ 1911 h 265312"/>
                <a:gd name="connsiteX2" fmla="*/ 133065 w 130304"/>
                <a:gd name="connsiteY2" fmla="*/ 191979 h 265312"/>
                <a:gd name="connsiteX3" fmla="*/ 2760 w 130304"/>
                <a:gd name="connsiteY3" fmla="*/ 267224 h 265312"/>
                <a:gd name="connsiteX4" fmla="*/ 2760 w 130304"/>
                <a:gd name="connsiteY4" fmla="*/ 77141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4" h="265312">
                  <a:moveTo>
                    <a:pt x="2760" y="77141"/>
                  </a:moveTo>
                  <a:lnTo>
                    <a:pt x="133065" y="1911"/>
                  </a:lnTo>
                  <a:lnTo>
                    <a:pt x="133065" y="191979"/>
                  </a:lnTo>
                  <a:lnTo>
                    <a:pt x="2760" y="267224"/>
                  </a:lnTo>
                  <a:lnTo>
                    <a:pt x="2760" y="77141"/>
                  </a:lnTo>
                  <a:close/>
                </a:path>
              </a:pathLst>
            </a:custGeom>
            <a:solidFill>
              <a:srgbClr val="A8A9AC"/>
            </a:solidFill>
            <a:ln w="14913" cap="flat">
              <a:noFill/>
              <a:prstDash val="solid"/>
              <a:round/>
            </a:ln>
          </p:spPr>
          <p:txBody>
            <a:bodyPr rtlCol="0" anchor="ctr"/>
            <a:lstStyle/>
            <a:p>
              <a:endParaRPr lang="en-GB"/>
            </a:p>
          </p:txBody>
        </p:sp>
        <p:sp>
          <p:nvSpPr>
            <p:cNvPr id="214" name="Freeform: Shape 213">
              <a:extLst>
                <a:ext uri="{FF2B5EF4-FFF2-40B4-BE49-F238E27FC236}">
                  <a16:creationId xmlns:a16="http://schemas.microsoft.com/office/drawing/2014/main" id="{8A5E91B7-2BDE-651D-E3C8-69783A0B2DD9}"/>
                </a:ext>
              </a:extLst>
            </p:cNvPr>
            <p:cNvSpPr/>
            <p:nvPr/>
          </p:nvSpPr>
          <p:spPr>
            <a:xfrm>
              <a:off x="6501253" y="4444865"/>
              <a:ext cx="104596" cy="250472"/>
            </a:xfrm>
            <a:custGeom>
              <a:avLst/>
              <a:gdLst>
                <a:gd name="connsiteX0" fmla="*/ 2696 w 104596"/>
                <a:gd name="connsiteY0" fmla="*/ 1915 h 250472"/>
                <a:gd name="connsiteX1" fmla="*/ 2696 w 104596"/>
                <a:gd name="connsiteY1" fmla="*/ 191998 h 250472"/>
                <a:gd name="connsiteX2" fmla="*/ 107293 w 104596"/>
                <a:gd name="connsiteY2" fmla="*/ 252388 h 250472"/>
                <a:gd name="connsiteX3" fmla="*/ 107293 w 104596"/>
                <a:gd name="connsiteY3" fmla="*/ 62305 h 250472"/>
                <a:gd name="connsiteX4" fmla="*/ 2696 w 104596"/>
                <a:gd name="connsiteY4" fmla="*/ 1915 h 25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72">
                  <a:moveTo>
                    <a:pt x="2696" y="1915"/>
                  </a:moveTo>
                  <a:lnTo>
                    <a:pt x="2696" y="191998"/>
                  </a:lnTo>
                  <a:lnTo>
                    <a:pt x="107293" y="252388"/>
                  </a:lnTo>
                  <a:lnTo>
                    <a:pt x="107293" y="62305"/>
                  </a:lnTo>
                  <a:lnTo>
                    <a:pt x="2696" y="1915"/>
                  </a:lnTo>
                  <a:close/>
                </a:path>
              </a:pathLst>
            </a:custGeom>
            <a:solidFill>
              <a:srgbClr val="949699"/>
            </a:solidFill>
            <a:ln w="14913" cap="flat">
              <a:noFill/>
              <a:prstDash val="solid"/>
              <a:round/>
            </a:ln>
          </p:spPr>
          <p:txBody>
            <a:bodyPr rtlCol="0" anchor="ctr"/>
            <a:lstStyle/>
            <a:p>
              <a:endParaRPr lang="en-GB"/>
            </a:p>
          </p:txBody>
        </p:sp>
        <p:sp>
          <p:nvSpPr>
            <p:cNvPr id="215" name="Freeform: Shape 214">
              <a:extLst>
                <a:ext uri="{FF2B5EF4-FFF2-40B4-BE49-F238E27FC236}">
                  <a16:creationId xmlns:a16="http://schemas.microsoft.com/office/drawing/2014/main" id="{ADF394FB-7522-B40A-39A3-A2C7198E07E9}"/>
                </a:ext>
              </a:extLst>
            </p:cNvPr>
            <p:cNvSpPr/>
            <p:nvPr/>
          </p:nvSpPr>
          <p:spPr>
            <a:xfrm>
              <a:off x="6273175" y="4501299"/>
              <a:ext cx="234930" cy="135619"/>
            </a:xfrm>
            <a:custGeom>
              <a:avLst/>
              <a:gdLst>
                <a:gd name="connsiteX0" fmla="*/ 237539 w 234930"/>
                <a:gd name="connsiteY0" fmla="*/ 62305 h 135619"/>
                <a:gd name="connsiteX1" fmla="*/ 107234 w 234930"/>
                <a:gd name="connsiteY1" fmla="*/ 137534 h 135619"/>
                <a:gd name="connsiteX2" fmla="*/ 2608 w 234930"/>
                <a:gd name="connsiteY2" fmla="*/ 77160 h 135619"/>
                <a:gd name="connsiteX3" fmla="*/ 132943 w 234930"/>
                <a:gd name="connsiteY3" fmla="*/ 1915 h 135619"/>
                <a:gd name="connsiteX4" fmla="*/ 237539 w 234930"/>
                <a:gd name="connsiteY4" fmla="*/ 62305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30" h="135619">
                  <a:moveTo>
                    <a:pt x="237539" y="62305"/>
                  </a:moveTo>
                  <a:lnTo>
                    <a:pt x="107234" y="137534"/>
                  </a:lnTo>
                  <a:lnTo>
                    <a:pt x="2608" y="77160"/>
                  </a:lnTo>
                  <a:lnTo>
                    <a:pt x="132943" y="1915"/>
                  </a:lnTo>
                  <a:lnTo>
                    <a:pt x="237539" y="62305"/>
                  </a:lnTo>
                  <a:close/>
                </a:path>
              </a:pathLst>
            </a:custGeom>
            <a:solidFill>
              <a:srgbClr val="BDBEC0"/>
            </a:solidFill>
            <a:ln w="14913" cap="flat">
              <a:noFill/>
              <a:prstDash val="solid"/>
              <a:round/>
            </a:ln>
          </p:spPr>
          <p:txBody>
            <a:bodyPr rtlCol="0" anchor="ctr"/>
            <a:lstStyle/>
            <a:p>
              <a:endParaRPr lang="en-GB"/>
            </a:p>
          </p:txBody>
        </p:sp>
        <p:sp>
          <p:nvSpPr>
            <p:cNvPr id="216" name="Freeform: Shape 215">
              <a:extLst>
                <a:ext uri="{FF2B5EF4-FFF2-40B4-BE49-F238E27FC236}">
                  <a16:creationId xmlns:a16="http://schemas.microsoft.com/office/drawing/2014/main" id="{CF7A6D7A-63BF-5A0E-8B01-9455DCD5B7D5}"/>
                </a:ext>
              </a:extLst>
            </p:cNvPr>
            <p:cNvSpPr/>
            <p:nvPr/>
          </p:nvSpPr>
          <p:spPr>
            <a:xfrm>
              <a:off x="6377801" y="4561689"/>
              <a:ext cx="130304" cy="265297"/>
            </a:xfrm>
            <a:custGeom>
              <a:avLst/>
              <a:gdLst>
                <a:gd name="connsiteX0" fmla="*/ 2636 w 130304"/>
                <a:gd name="connsiteY0" fmla="*/ 77212 h 265297"/>
                <a:gd name="connsiteX1" fmla="*/ 132941 w 130304"/>
                <a:gd name="connsiteY1" fmla="*/ 1983 h 265297"/>
                <a:gd name="connsiteX2" fmla="*/ 132941 w 130304"/>
                <a:gd name="connsiteY2" fmla="*/ 192050 h 265297"/>
                <a:gd name="connsiteX3" fmla="*/ 2636 w 130304"/>
                <a:gd name="connsiteY3" fmla="*/ 267280 h 265297"/>
                <a:gd name="connsiteX4" fmla="*/ 2636 w 130304"/>
                <a:gd name="connsiteY4" fmla="*/ 77212 h 26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4" h="265297">
                  <a:moveTo>
                    <a:pt x="2636" y="77212"/>
                  </a:moveTo>
                  <a:lnTo>
                    <a:pt x="132941" y="1983"/>
                  </a:lnTo>
                  <a:lnTo>
                    <a:pt x="132941" y="192050"/>
                  </a:lnTo>
                  <a:lnTo>
                    <a:pt x="2636" y="267280"/>
                  </a:lnTo>
                  <a:lnTo>
                    <a:pt x="2636" y="77212"/>
                  </a:lnTo>
                  <a:close/>
                </a:path>
              </a:pathLst>
            </a:custGeom>
            <a:solidFill>
              <a:srgbClr val="A8A9AC"/>
            </a:solidFill>
            <a:ln w="14913" cap="flat">
              <a:noFill/>
              <a:prstDash val="solid"/>
              <a:round/>
            </a:ln>
          </p:spPr>
          <p:txBody>
            <a:bodyPr rtlCol="0" anchor="ctr"/>
            <a:lstStyle/>
            <a:p>
              <a:endParaRPr lang="en-GB"/>
            </a:p>
          </p:txBody>
        </p:sp>
        <p:sp>
          <p:nvSpPr>
            <p:cNvPr id="217" name="Freeform: Shape 216">
              <a:extLst>
                <a:ext uri="{FF2B5EF4-FFF2-40B4-BE49-F238E27FC236}">
                  <a16:creationId xmlns:a16="http://schemas.microsoft.com/office/drawing/2014/main" id="{E9B7CB22-38DF-6856-CFE6-FAB59FB1C1CE}"/>
                </a:ext>
              </a:extLst>
            </p:cNvPr>
            <p:cNvSpPr/>
            <p:nvPr/>
          </p:nvSpPr>
          <p:spPr>
            <a:xfrm>
              <a:off x="6273175" y="4576544"/>
              <a:ext cx="104626" cy="250442"/>
            </a:xfrm>
            <a:custGeom>
              <a:avLst/>
              <a:gdLst>
                <a:gd name="connsiteX0" fmla="*/ 2573 w 104626"/>
                <a:gd name="connsiteY0" fmla="*/ 1987 h 250442"/>
                <a:gd name="connsiteX1" fmla="*/ 2573 w 104626"/>
                <a:gd name="connsiteY1" fmla="*/ 192054 h 250442"/>
                <a:gd name="connsiteX2" fmla="*/ 107199 w 104626"/>
                <a:gd name="connsiteY2" fmla="*/ 252429 h 250442"/>
                <a:gd name="connsiteX3" fmla="*/ 107199 w 104626"/>
                <a:gd name="connsiteY3" fmla="*/ 62361 h 250442"/>
                <a:gd name="connsiteX4" fmla="*/ 2573 w 104626"/>
                <a:gd name="connsiteY4" fmla="*/ 1987 h 250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26" h="250442">
                  <a:moveTo>
                    <a:pt x="2573" y="1987"/>
                  </a:moveTo>
                  <a:lnTo>
                    <a:pt x="2573" y="192054"/>
                  </a:lnTo>
                  <a:lnTo>
                    <a:pt x="107199" y="252429"/>
                  </a:lnTo>
                  <a:lnTo>
                    <a:pt x="107199" y="62361"/>
                  </a:lnTo>
                  <a:lnTo>
                    <a:pt x="2573" y="1987"/>
                  </a:lnTo>
                  <a:close/>
                </a:path>
              </a:pathLst>
            </a:custGeom>
            <a:solidFill>
              <a:srgbClr val="949699"/>
            </a:solidFill>
            <a:ln w="14913" cap="flat">
              <a:noFill/>
              <a:prstDash val="solid"/>
              <a:round/>
            </a:ln>
          </p:spPr>
          <p:txBody>
            <a:bodyPr rtlCol="0" anchor="ctr"/>
            <a:lstStyle/>
            <a:p>
              <a:endParaRPr lang="en-GB"/>
            </a:p>
          </p:txBody>
        </p:sp>
        <p:sp>
          <p:nvSpPr>
            <p:cNvPr id="218" name="Freeform: Shape 217">
              <a:extLst>
                <a:ext uri="{FF2B5EF4-FFF2-40B4-BE49-F238E27FC236}">
                  <a16:creationId xmlns:a16="http://schemas.microsoft.com/office/drawing/2014/main" id="{708BD713-E6F5-31B7-9A19-F63F74ABA32C}"/>
                </a:ext>
              </a:extLst>
            </p:cNvPr>
            <p:cNvSpPr/>
            <p:nvPr/>
          </p:nvSpPr>
          <p:spPr>
            <a:xfrm>
              <a:off x="6045142" y="4632962"/>
              <a:ext cx="234916" cy="135634"/>
            </a:xfrm>
            <a:custGeom>
              <a:avLst/>
              <a:gdLst>
                <a:gd name="connsiteX0" fmla="*/ 237401 w 234916"/>
                <a:gd name="connsiteY0" fmla="*/ 62376 h 135634"/>
                <a:gd name="connsiteX1" fmla="*/ 107081 w 234916"/>
                <a:gd name="connsiteY1" fmla="*/ 137621 h 135634"/>
                <a:gd name="connsiteX2" fmla="*/ 2484 w 234916"/>
                <a:gd name="connsiteY2" fmla="*/ 77231 h 135634"/>
                <a:gd name="connsiteX3" fmla="*/ 132804 w 234916"/>
                <a:gd name="connsiteY3" fmla="*/ 1986 h 135634"/>
                <a:gd name="connsiteX4" fmla="*/ 237401 w 234916"/>
                <a:gd name="connsiteY4" fmla="*/ 62376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34">
                  <a:moveTo>
                    <a:pt x="237401" y="62376"/>
                  </a:moveTo>
                  <a:lnTo>
                    <a:pt x="107081" y="137621"/>
                  </a:lnTo>
                  <a:lnTo>
                    <a:pt x="2484" y="77231"/>
                  </a:lnTo>
                  <a:lnTo>
                    <a:pt x="132804" y="1986"/>
                  </a:lnTo>
                  <a:lnTo>
                    <a:pt x="237401" y="62376"/>
                  </a:lnTo>
                  <a:close/>
                </a:path>
              </a:pathLst>
            </a:custGeom>
            <a:solidFill>
              <a:srgbClr val="BDBEC0"/>
            </a:solidFill>
            <a:ln w="14913" cap="flat">
              <a:noFill/>
              <a:prstDash val="solid"/>
              <a:round/>
            </a:ln>
          </p:spPr>
          <p:txBody>
            <a:bodyPr rtlCol="0" anchor="ctr"/>
            <a:lstStyle/>
            <a:p>
              <a:endParaRPr lang="en-GB"/>
            </a:p>
          </p:txBody>
        </p:sp>
        <p:sp>
          <p:nvSpPr>
            <p:cNvPr id="219" name="Freeform: Shape 218">
              <a:extLst>
                <a:ext uri="{FF2B5EF4-FFF2-40B4-BE49-F238E27FC236}">
                  <a16:creationId xmlns:a16="http://schemas.microsoft.com/office/drawing/2014/main" id="{42BDB94E-DEF0-15AA-593B-906CE37935BD}"/>
                </a:ext>
              </a:extLst>
            </p:cNvPr>
            <p:cNvSpPr/>
            <p:nvPr/>
          </p:nvSpPr>
          <p:spPr>
            <a:xfrm>
              <a:off x="6149738" y="4693352"/>
              <a:ext cx="130319" cy="265312"/>
            </a:xfrm>
            <a:custGeom>
              <a:avLst/>
              <a:gdLst>
                <a:gd name="connsiteX0" fmla="*/ 2513 w 130319"/>
                <a:gd name="connsiteY0" fmla="*/ 77299 h 265312"/>
                <a:gd name="connsiteX1" fmla="*/ 2513 w 130319"/>
                <a:gd name="connsiteY1" fmla="*/ 267366 h 265312"/>
                <a:gd name="connsiteX2" fmla="*/ 132833 w 130319"/>
                <a:gd name="connsiteY2" fmla="*/ 192137 h 265312"/>
                <a:gd name="connsiteX3" fmla="*/ 132833 w 130319"/>
                <a:gd name="connsiteY3" fmla="*/ 2054 h 265312"/>
                <a:gd name="connsiteX4" fmla="*/ 2513 w 130319"/>
                <a:gd name="connsiteY4" fmla="*/ 77299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2513" y="77299"/>
                  </a:moveTo>
                  <a:lnTo>
                    <a:pt x="2513" y="267366"/>
                  </a:lnTo>
                  <a:lnTo>
                    <a:pt x="132833" y="192137"/>
                  </a:lnTo>
                  <a:lnTo>
                    <a:pt x="132833" y="2054"/>
                  </a:lnTo>
                  <a:lnTo>
                    <a:pt x="2513" y="77299"/>
                  </a:lnTo>
                  <a:close/>
                </a:path>
              </a:pathLst>
            </a:custGeom>
            <a:solidFill>
              <a:srgbClr val="A8A9AC"/>
            </a:solidFill>
            <a:ln w="14913" cap="flat">
              <a:noFill/>
              <a:prstDash val="solid"/>
              <a:round/>
            </a:ln>
          </p:spPr>
          <p:txBody>
            <a:bodyPr rtlCol="0" anchor="ctr"/>
            <a:lstStyle/>
            <a:p>
              <a:endParaRPr lang="en-GB"/>
            </a:p>
          </p:txBody>
        </p:sp>
        <p:sp>
          <p:nvSpPr>
            <p:cNvPr id="220" name="Freeform: Shape 219">
              <a:extLst>
                <a:ext uri="{FF2B5EF4-FFF2-40B4-BE49-F238E27FC236}">
                  <a16:creationId xmlns:a16="http://schemas.microsoft.com/office/drawing/2014/main" id="{8CF55D1E-C4B8-7A2D-883E-B4E57D320FAC}"/>
                </a:ext>
              </a:extLst>
            </p:cNvPr>
            <p:cNvSpPr/>
            <p:nvPr/>
          </p:nvSpPr>
          <p:spPr>
            <a:xfrm>
              <a:off x="6045142" y="4708207"/>
              <a:ext cx="104596" cy="250457"/>
            </a:xfrm>
            <a:custGeom>
              <a:avLst/>
              <a:gdLst>
                <a:gd name="connsiteX0" fmla="*/ 2449 w 104596"/>
                <a:gd name="connsiteY0" fmla="*/ 2058 h 250457"/>
                <a:gd name="connsiteX1" fmla="*/ 2449 w 104596"/>
                <a:gd name="connsiteY1" fmla="*/ 192126 h 250457"/>
                <a:gd name="connsiteX2" fmla="*/ 107045 w 104596"/>
                <a:gd name="connsiteY2" fmla="*/ 252516 h 250457"/>
                <a:gd name="connsiteX3" fmla="*/ 107045 w 104596"/>
                <a:gd name="connsiteY3" fmla="*/ 62448 h 250457"/>
                <a:gd name="connsiteX4" fmla="*/ 2449 w 104596"/>
                <a:gd name="connsiteY4" fmla="*/ 2058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57">
                  <a:moveTo>
                    <a:pt x="2449" y="2058"/>
                  </a:moveTo>
                  <a:lnTo>
                    <a:pt x="2449" y="192126"/>
                  </a:lnTo>
                  <a:lnTo>
                    <a:pt x="107045" y="252516"/>
                  </a:lnTo>
                  <a:lnTo>
                    <a:pt x="107045" y="62448"/>
                  </a:lnTo>
                  <a:lnTo>
                    <a:pt x="2449" y="2058"/>
                  </a:lnTo>
                  <a:close/>
                </a:path>
              </a:pathLst>
            </a:custGeom>
            <a:solidFill>
              <a:srgbClr val="949699"/>
            </a:solidFill>
            <a:ln w="14913" cap="flat">
              <a:noFill/>
              <a:prstDash val="solid"/>
              <a:round/>
            </a:ln>
          </p:spPr>
          <p:txBody>
            <a:bodyPr rtlCol="0" anchor="ctr"/>
            <a:lstStyle/>
            <a:p>
              <a:endParaRPr lang="en-GB"/>
            </a:p>
          </p:txBody>
        </p:sp>
        <p:sp>
          <p:nvSpPr>
            <p:cNvPr id="221" name="Freeform: Shape 220">
              <a:extLst>
                <a:ext uri="{FF2B5EF4-FFF2-40B4-BE49-F238E27FC236}">
                  <a16:creationId xmlns:a16="http://schemas.microsoft.com/office/drawing/2014/main" id="{94DB5FBF-D0E8-2C42-185E-48903579CA99}"/>
                </a:ext>
              </a:extLst>
            </p:cNvPr>
            <p:cNvSpPr/>
            <p:nvPr/>
          </p:nvSpPr>
          <p:spPr>
            <a:xfrm>
              <a:off x="3689174" y="3312342"/>
              <a:ext cx="2222229" cy="1346359"/>
            </a:xfrm>
            <a:custGeom>
              <a:avLst/>
              <a:gdLst>
                <a:gd name="connsiteX0" fmla="*/ 49296 w 2222229"/>
                <a:gd name="connsiteY0" fmla="*/ 1598 h 1346359"/>
                <a:gd name="connsiteX1" fmla="*/ 1746 w 2222229"/>
                <a:gd name="connsiteY1" fmla="*/ 64959 h 1346359"/>
                <a:gd name="connsiteX2" fmla="*/ 2223975 w 2222229"/>
                <a:gd name="connsiteY2" fmla="*/ 1347957 h 1346359"/>
                <a:gd name="connsiteX3" fmla="*/ 2223975 w 2222229"/>
                <a:gd name="connsiteY3" fmla="*/ 1257156 h 1346359"/>
                <a:gd name="connsiteX4" fmla="*/ 49296 w 2222229"/>
                <a:gd name="connsiteY4" fmla="*/ 1598 h 1346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229" h="1346359">
                  <a:moveTo>
                    <a:pt x="49296" y="1598"/>
                  </a:moveTo>
                  <a:lnTo>
                    <a:pt x="1746" y="64959"/>
                  </a:lnTo>
                  <a:lnTo>
                    <a:pt x="2223975" y="1347957"/>
                  </a:lnTo>
                  <a:lnTo>
                    <a:pt x="2223975" y="1257156"/>
                  </a:lnTo>
                  <a:lnTo>
                    <a:pt x="49296" y="1598"/>
                  </a:lnTo>
                  <a:close/>
                </a:path>
              </a:pathLst>
            </a:custGeom>
            <a:solidFill>
              <a:srgbClr val="6D6E72"/>
            </a:solidFill>
            <a:ln w="14913" cap="flat">
              <a:noFill/>
              <a:prstDash val="solid"/>
              <a:round/>
            </a:ln>
          </p:spPr>
          <p:txBody>
            <a:bodyPr rtlCol="0" anchor="ctr"/>
            <a:lstStyle/>
            <a:p>
              <a:endParaRPr lang="en-GB"/>
            </a:p>
          </p:txBody>
        </p:sp>
        <p:sp>
          <p:nvSpPr>
            <p:cNvPr id="222" name="Freeform: Shape 221">
              <a:extLst>
                <a:ext uri="{FF2B5EF4-FFF2-40B4-BE49-F238E27FC236}">
                  <a16:creationId xmlns:a16="http://schemas.microsoft.com/office/drawing/2014/main" id="{4B01089B-02D0-5B80-38A6-5F5C06FE4F91}"/>
                </a:ext>
              </a:extLst>
            </p:cNvPr>
            <p:cNvSpPr/>
            <p:nvPr/>
          </p:nvSpPr>
          <p:spPr>
            <a:xfrm>
              <a:off x="5911403" y="3312387"/>
              <a:ext cx="2222154" cy="1346314"/>
            </a:xfrm>
            <a:custGeom>
              <a:avLst/>
              <a:gdLst>
                <a:gd name="connsiteX0" fmla="*/ 2177570 w 2222154"/>
                <a:gd name="connsiteY0" fmla="*/ 1598 h 1346314"/>
                <a:gd name="connsiteX1" fmla="*/ 2225106 w 2222154"/>
                <a:gd name="connsiteY1" fmla="*/ 64959 h 1346314"/>
                <a:gd name="connsiteX2" fmla="*/ 2951 w 2222154"/>
                <a:gd name="connsiteY2" fmla="*/ 1347913 h 1346314"/>
                <a:gd name="connsiteX3" fmla="*/ 2951 w 2222154"/>
                <a:gd name="connsiteY3" fmla="*/ 1257111 h 1346314"/>
                <a:gd name="connsiteX4" fmla="*/ 2177570 w 2222154"/>
                <a:gd name="connsiteY4" fmla="*/ 1598 h 134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154" h="1346314">
                  <a:moveTo>
                    <a:pt x="2177570" y="1598"/>
                  </a:moveTo>
                  <a:lnTo>
                    <a:pt x="2225106" y="64959"/>
                  </a:lnTo>
                  <a:lnTo>
                    <a:pt x="2951" y="1347913"/>
                  </a:lnTo>
                  <a:lnTo>
                    <a:pt x="2951" y="1257111"/>
                  </a:lnTo>
                  <a:lnTo>
                    <a:pt x="2177570" y="1598"/>
                  </a:lnTo>
                  <a:close/>
                </a:path>
              </a:pathLst>
            </a:custGeom>
            <a:solidFill>
              <a:srgbClr val="6D6E72"/>
            </a:solidFill>
            <a:ln w="14913" cap="flat">
              <a:noFill/>
              <a:prstDash val="solid"/>
              <a:round/>
            </a:ln>
          </p:spPr>
          <p:txBody>
            <a:bodyPr rtlCol="0" anchor="ctr"/>
            <a:lstStyle/>
            <a:p>
              <a:endParaRPr lang="en-GB"/>
            </a:p>
          </p:txBody>
        </p:sp>
        <p:grpSp>
          <p:nvGrpSpPr>
            <p:cNvPr id="223" name="Base Chip" hidden="1">
              <a:extLst>
                <a:ext uri="{FF2B5EF4-FFF2-40B4-BE49-F238E27FC236}">
                  <a16:creationId xmlns:a16="http://schemas.microsoft.com/office/drawing/2014/main" id="{C493797C-409F-4FD9-C1F5-7E13EAEC3386}"/>
                </a:ext>
              </a:extLst>
            </p:cNvPr>
            <p:cNvGrpSpPr/>
            <p:nvPr/>
          </p:nvGrpSpPr>
          <p:grpSpPr>
            <a:xfrm>
              <a:off x="3736724" y="2056829"/>
              <a:ext cx="4349298" cy="2511070"/>
              <a:chOff x="3736724" y="2056829"/>
              <a:chExt cx="4349298" cy="2511070"/>
            </a:xfrm>
          </p:grpSpPr>
          <p:sp>
            <p:nvSpPr>
              <p:cNvPr id="224" name="Freeform: Shape 223" hidden="1">
                <a:extLst>
                  <a:ext uri="{FF2B5EF4-FFF2-40B4-BE49-F238E27FC236}">
                    <a16:creationId xmlns:a16="http://schemas.microsoft.com/office/drawing/2014/main" id="{EE88C8E3-9E6B-10C5-0837-5242664F75FF}"/>
                  </a:ext>
                </a:extLst>
              </p:cNvPr>
              <p:cNvSpPr/>
              <p:nvPr/>
            </p:nvSpPr>
            <p:spPr>
              <a:xfrm>
                <a:off x="3736724" y="2056829"/>
                <a:ext cx="4349298" cy="2511070"/>
              </a:xfrm>
              <a:custGeom>
                <a:avLst/>
                <a:gdLst>
                  <a:gd name="connsiteX0" fmla="*/ 2177027 w 4349298"/>
                  <a:gd name="connsiteY0" fmla="*/ 2512304 h 2511070"/>
                  <a:gd name="connsiteX1" fmla="*/ 2348 w 4349298"/>
                  <a:gd name="connsiteY1" fmla="*/ 1256746 h 2511070"/>
                  <a:gd name="connsiteX2" fmla="*/ 2176968 w 4349298"/>
                  <a:gd name="connsiteY2" fmla="*/ 1233 h 2511070"/>
                  <a:gd name="connsiteX3" fmla="*/ 3654871 w 4349298"/>
                  <a:gd name="connsiteY3" fmla="*/ 853739 h 2511070"/>
                  <a:gd name="connsiteX4" fmla="*/ 3678475 w 4349298"/>
                  <a:gd name="connsiteY4" fmla="*/ 904634 h 2511070"/>
                  <a:gd name="connsiteX5" fmla="*/ 3744134 w 4349298"/>
                  <a:gd name="connsiteY5" fmla="*/ 940763 h 2511070"/>
                  <a:gd name="connsiteX6" fmla="*/ 3770843 w 4349298"/>
                  <a:gd name="connsiteY6" fmla="*/ 921459 h 2511070"/>
                  <a:gd name="connsiteX7" fmla="*/ 4351647 w 4349298"/>
                  <a:gd name="connsiteY7" fmla="*/ 1256791 h 2511070"/>
                  <a:gd name="connsiteX8" fmla="*/ 2177027 w 4349298"/>
                  <a:gd name="connsiteY8" fmla="*/ 2512304 h 251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9298" h="2511070">
                    <a:moveTo>
                      <a:pt x="2177027" y="2512304"/>
                    </a:moveTo>
                    <a:lnTo>
                      <a:pt x="2348" y="1256746"/>
                    </a:lnTo>
                    <a:lnTo>
                      <a:pt x="2176968" y="1233"/>
                    </a:lnTo>
                    <a:lnTo>
                      <a:pt x="3654871" y="853739"/>
                    </a:lnTo>
                    <a:lnTo>
                      <a:pt x="3678475" y="904634"/>
                    </a:lnTo>
                    <a:lnTo>
                      <a:pt x="3744134" y="940763"/>
                    </a:lnTo>
                    <a:lnTo>
                      <a:pt x="3770843" y="921459"/>
                    </a:lnTo>
                    <a:lnTo>
                      <a:pt x="4351647" y="1256791"/>
                    </a:lnTo>
                    <a:lnTo>
                      <a:pt x="2177027" y="2512304"/>
                    </a:lnTo>
                    <a:close/>
                  </a:path>
                </a:pathLst>
              </a:custGeom>
              <a:gradFill>
                <a:gsLst>
                  <a:gs pos="0">
                    <a:srgbClr val="808285"/>
                  </a:gs>
                  <a:gs pos="50000">
                    <a:srgbClr val="6A6C6E"/>
                  </a:gs>
                  <a:gs pos="100000">
                    <a:srgbClr val="545658"/>
                  </a:gs>
                </a:gsLst>
                <a:lin ang="0" scaled="1"/>
              </a:gradFill>
              <a:ln w="14913" cap="flat">
                <a:noFill/>
                <a:prstDash val="solid"/>
                <a:round/>
              </a:ln>
            </p:spPr>
            <p:txBody>
              <a:bodyPr rtlCol="0" anchor="ctr"/>
              <a:lstStyle/>
              <a:p>
                <a:endParaRPr lang="en-GB"/>
              </a:p>
            </p:txBody>
          </p:sp>
          <p:sp>
            <p:nvSpPr>
              <p:cNvPr id="225" name="Freeform: Shape 224">
                <a:extLst>
                  <a:ext uri="{FF2B5EF4-FFF2-40B4-BE49-F238E27FC236}">
                    <a16:creationId xmlns:a16="http://schemas.microsoft.com/office/drawing/2014/main" id="{B6ADDF22-333D-5F23-55D6-DC24717A95E7}"/>
                  </a:ext>
                </a:extLst>
              </p:cNvPr>
              <p:cNvSpPr/>
              <p:nvPr/>
            </p:nvSpPr>
            <p:spPr>
              <a:xfrm>
                <a:off x="5193972" y="2909343"/>
                <a:ext cx="2218870" cy="1336460"/>
              </a:xfrm>
              <a:custGeom>
                <a:avLst/>
                <a:gdLst>
                  <a:gd name="connsiteX0" fmla="*/ 2196839 w 2218870"/>
                  <a:gd name="connsiteY0" fmla="*/ 1349 h 1336460"/>
                  <a:gd name="connsiteX1" fmla="*/ 2221383 w 2218870"/>
                  <a:gd name="connsiteY1" fmla="*/ 52244 h 1336460"/>
                  <a:gd name="connsiteX2" fmla="*/ 2513 w 2218870"/>
                  <a:gd name="connsiteY2" fmla="*/ 1337810 h 1336460"/>
                  <a:gd name="connsiteX3" fmla="*/ 2513 w 2218870"/>
                  <a:gd name="connsiteY3" fmla="*/ 1247009 h 1336460"/>
                  <a:gd name="connsiteX4" fmla="*/ 2196839 w 2218870"/>
                  <a:gd name="connsiteY4" fmla="*/ 1349 h 133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870" h="1336460">
                    <a:moveTo>
                      <a:pt x="2196839" y="1349"/>
                    </a:moveTo>
                    <a:lnTo>
                      <a:pt x="2221383" y="52244"/>
                    </a:lnTo>
                    <a:lnTo>
                      <a:pt x="2513" y="1337810"/>
                    </a:lnTo>
                    <a:lnTo>
                      <a:pt x="2513" y="1247009"/>
                    </a:lnTo>
                    <a:lnTo>
                      <a:pt x="2196839" y="1349"/>
                    </a:lnTo>
                    <a:close/>
                  </a:path>
                </a:pathLst>
              </a:custGeom>
              <a:solidFill>
                <a:srgbClr val="A7A6A5"/>
              </a:solidFill>
              <a:ln w="14913" cap="flat">
                <a:noFill/>
                <a:prstDash val="solid"/>
                <a:round/>
              </a:ln>
            </p:spPr>
            <p:txBody>
              <a:bodyPr rtlCol="0" anchor="ctr"/>
              <a:lstStyle/>
              <a:p>
                <a:endParaRPr lang="en-GB"/>
              </a:p>
            </p:txBody>
          </p:sp>
          <p:sp>
            <p:nvSpPr>
              <p:cNvPr id="226" name="Freeform: Shape 225">
                <a:extLst>
                  <a:ext uri="{FF2B5EF4-FFF2-40B4-BE49-F238E27FC236}">
                    <a16:creationId xmlns:a16="http://schemas.microsoft.com/office/drawing/2014/main" id="{8299EFF3-5939-1F7C-6E7D-CB7531F744DF}"/>
                  </a:ext>
                </a:extLst>
              </p:cNvPr>
              <p:cNvSpPr/>
              <p:nvPr/>
            </p:nvSpPr>
            <p:spPr>
              <a:xfrm>
                <a:off x="5192330" y="2960242"/>
                <a:ext cx="2286187" cy="1376188"/>
              </a:xfrm>
              <a:custGeom>
                <a:avLst/>
                <a:gdLst>
                  <a:gd name="connsiteX0" fmla="*/ 158499 w 2286187"/>
                  <a:gd name="connsiteY0" fmla="*/ 1286960 h 1376188"/>
                  <a:gd name="connsiteX1" fmla="*/ 159783 w 2286187"/>
                  <a:gd name="connsiteY1" fmla="*/ 1377582 h 1376188"/>
                  <a:gd name="connsiteX2" fmla="*/ 2530 w 2286187"/>
                  <a:gd name="connsiteY2" fmla="*/ 1286452 h 1376188"/>
                  <a:gd name="connsiteX3" fmla="*/ 2223042 w 2286187"/>
                  <a:gd name="connsiteY3" fmla="*/ 1394 h 1376188"/>
                  <a:gd name="connsiteX4" fmla="*/ 2288718 w 2286187"/>
                  <a:gd name="connsiteY4" fmla="*/ 36837 h 1376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187" h="1376188">
                    <a:moveTo>
                      <a:pt x="158499" y="1286960"/>
                    </a:moveTo>
                    <a:lnTo>
                      <a:pt x="159783" y="1377582"/>
                    </a:lnTo>
                    <a:cubicBezTo>
                      <a:pt x="159783" y="1377582"/>
                      <a:pt x="29776" y="1302606"/>
                      <a:pt x="2530" y="1286452"/>
                    </a:cubicBezTo>
                    <a:lnTo>
                      <a:pt x="2223042" y="1394"/>
                    </a:lnTo>
                    <a:lnTo>
                      <a:pt x="2288718" y="36837"/>
                    </a:lnTo>
                  </a:path>
                </a:pathLst>
              </a:custGeom>
              <a:solidFill>
                <a:srgbClr val="BCE4E4"/>
              </a:solidFill>
              <a:ln w="14913" cap="flat">
                <a:noFill/>
                <a:prstDash val="solid"/>
                <a:round/>
              </a:ln>
            </p:spPr>
            <p:txBody>
              <a:bodyPr rtlCol="0" anchor="ctr"/>
              <a:lstStyle/>
              <a:p>
                <a:endParaRPr lang="en-GB"/>
              </a:p>
            </p:txBody>
          </p:sp>
        </p:grpSp>
      </p:grpSp>
      <p:sp>
        <p:nvSpPr>
          <p:cNvPr id="45" name="Freeform: Shape 44">
            <a:extLst>
              <a:ext uri="{FF2B5EF4-FFF2-40B4-BE49-F238E27FC236}">
                <a16:creationId xmlns:a16="http://schemas.microsoft.com/office/drawing/2014/main" id="{67533B44-1788-A056-D1D1-F3665C29A0CF}"/>
              </a:ext>
            </a:extLst>
          </p:cNvPr>
          <p:cNvSpPr/>
          <p:nvPr/>
        </p:nvSpPr>
        <p:spPr>
          <a:xfrm>
            <a:off x="7619329" y="3283528"/>
            <a:ext cx="2937857" cy="1097280"/>
          </a:xfrm>
          <a:custGeom>
            <a:avLst/>
            <a:gdLst>
              <a:gd name="connsiteX0" fmla="*/ 0 w 2937857"/>
              <a:gd name="connsiteY0" fmla="*/ 0 h 1097280"/>
              <a:gd name="connsiteX1" fmla="*/ 2129590 w 2937857"/>
              <a:gd name="connsiteY1" fmla="*/ 0 h 1097280"/>
              <a:gd name="connsiteX2" fmla="*/ 2239020 w 2937857"/>
              <a:gd name="connsiteY2" fmla="*/ 71622 h 1097280"/>
              <a:gd name="connsiteX3" fmla="*/ 2688455 w 2937857"/>
              <a:gd name="connsiteY3" fmla="*/ 448885 h 1097280"/>
              <a:gd name="connsiteX4" fmla="*/ 2934020 w 2937857"/>
              <a:gd name="connsiteY4" fmla="*/ 1017484 h 1097280"/>
              <a:gd name="connsiteX5" fmla="*/ 2937857 w 2937857"/>
              <a:gd name="connsiteY5" fmla="*/ 1097280 h 1097280"/>
              <a:gd name="connsiteX6" fmla="*/ 0 w 2937857"/>
              <a:gd name="connsiteY6" fmla="*/ 1097280 h 1097280"/>
              <a:gd name="connsiteX7" fmla="*/ 0 w 2937857"/>
              <a:gd name="connsiteY7" fmla="*/ 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7857" h="1097280">
                <a:moveTo>
                  <a:pt x="0" y="0"/>
                </a:moveTo>
                <a:lnTo>
                  <a:pt x="2129590" y="0"/>
                </a:lnTo>
                <a:lnTo>
                  <a:pt x="2239020" y="71622"/>
                </a:lnTo>
                <a:cubicBezTo>
                  <a:pt x="2385982" y="174435"/>
                  <a:pt x="2534150" y="298217"/>
                  <a:pt x="2688455" y="448885"/>
                </a:cubicBezTo>
                <a:cubicBezTo>
                  <a:pt x="2709409" y="466031"/>
                  <a:pt x="2899314" y="628552"/>
                  <a:pt x="2934020" y="1017484"/>
                </a:cubicBezTo>
                <a:lnTo>
                  <a:pt x="2937857" y="1097280"/>
                </a:lnTo>
                <a:lnTo>
                  <a:pt x="0" y="1097280"/>
                </a:lnTo>
                <a:lnTo>
                  <a:pt x="0" y="0"/>
                </a:lnTo>
                <a:close/>
              </a:path>
            </a:pathLst>
          </a:custGeom>
          <a:solidFill>
            <a:srgbClr val="004A4D"/>
          </a:solidFill>
          <a:ln w="28575" cap="flat" cmpd="sng" algn="ctr">
            <a:solidFill>
              <a:sysClr val="window" lastClr="FFFFFF"/>
            </a:solidFill>
            <a:prstDash val="solid"/>
            <a:miter lim="800000"/>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3" name="Freeform: Shape 42">
            <a:extLst>
              <a:ext uri="{FF2B5EF4-FFF2-40B4-BE49-F238E27FC236}">
                <a16:creationId xmlns:a16="http://schemas.microsoft.com/office/drawing/2014/main" id="{3137562B-D27A-8E5A-F12A-B362BCC3B53C}"/>
              </a:ext>
            </a:extLst>
          </p:cNvPr>
          <p:cNvSpPr/>
          <p:nvPr/>
        </p:nvSpPr>
        <p:spPr>
          <a:xfrm>
            <a:off x="1271294" y="3283528"/>
            <a:ext cx="6348035" cy="1097280"/>
          </a:xfrm>
          <a:custGeom>
            <a:avLst/>
            <a:gdLst>
              <a:gd name="connsiteX0" fmla="*/ 0 w 6348035"/>
              <a:gd name="connsiteY0" fmla="*/ 0 h 1097280"/>
              <a:gd name="connsiteX1" fmla="*/ 6348035 w 6348035"/>
              <a:gd name="connsiteY1" fmla="*/ 0 h 1097280"/>
              <a:gd name="connsiteX2" fmla="*/ 6348035 w 6348035"/>
              <a:gd name="connsiteY2" fmla="*/ 1097280 h 1097280"/>
              <a:gd name="connsiteX3" fmla="*/ 106985 w 6348035"/>
              <a:gd name="connsiteY3" fmla="*/ 1097280 h 1097280"/>
              <a:gd name="connsiteX4" fmla="*/ 87669 w 6348035"/>
              <a:gd name="connsiteY4" fmla="*/ 1078042 h 1097280"/>
              <a:gd name="connsiteX5" fmla="*/ 21336 w 6348035"/>
              <a:gd name="connsiteY5" fmla="*/ 1015082 h 1097280"/>
              <a:gd name="connsiteX6" fmla="*/ 554 w 6348035"/>
              <a:gd name="connsiteY6" fmla="*/ 928 h 1097280"/>
              <a:gd name="connsiteX7" fmla="*/ 0 w 6348035"/>
              <a:gd name="connsiteY7" fmla="*/ 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8035" h="1097280">
                <a:moveTo>
                  <a:pt x="0" y="0"/>
                </a:moveTo>
                <a:lnTo>
                  <a:pt x="6348035" y="0"/>
                </a:lnTo>
                <a:lnTo>
                  <a:pt x="6348035" y="1097280"/>
                </a:lnTo>
                <a:lnTo>
                  <a:pt x="106985" y="1097280"/>
                </a:lnTo>
                <a:lnTo>
                  <a:pt x="87669" y="1078042"/>
                </a:lnTo>
                <a:cubicBezTo>
                  <a:pt x="67099" y="1058031"/>
                  <a:pt x="45062" y="1037076"/>
                  <a:pt x="21336" y="1015082"/>
                </a:cubicBezTo>
                <a:lnTo>
                  <a:pt x="554" y="928"/>
                </a:lnTo>
                <a:lnTo>
                  <a:pt x="0" y="0"/>
                </a:lnTo>
                <a:close/>
              </a:path>
            </a:pathLst>
          </a:custGeom>
          <a:solidFill>
            <a:srgbClr val="003879"/>
          </a:solidFill>
          <a:ln w="28575" cap="flat" cmpd="sng" algn="ctr">
            <a:solidFill>
              <a:sysClr val="window" lastClr="FFFFFF"/>
            </a:solidFill>
            <a:prstDash val="solid"/>
            <a:miter lim="800000"/>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B94474F5-FB6B-88A3-453E-AFAF8BB89EE6}"/>
              </a:ext>
            </a:extLst>
          </p:cNvPr>
          <p:cNvSpPr/>
          <p:nvPr/>
        </p:nvSpPr>
        <p:spPr>
          <a:xfrm>
            <a:off x="7615644" y="2715378"/>
            <a:ext cx="2141588" cy="568150"/>
          </a:xfrm>
          <a:custGeom>
            <a:avLst/>
            <a:gdLst>
              <a:gd name="connsiteX0" fmla="*/ 0 w 2141588"/>
              <a:gd name="connsiteY0" fmla="*/ 0 h 568150"/>
              <a:gd name="connsiteX1" fmla="*/ 7130 w 2141588"/>
              <a:gd name="connsiteY1" fmla="*/ 2883 h 568150"/>
              <a:gd name="connsiteX2" fmla="*/ 2104275 w 2141588"/>
              <a:gd name="connsiteY2" fmla="*/ 543729 h 568150"/>
              <a:gd name="connsiteX3" fmla="*/ 2141588 w 2141588"/>
              <a:gd name="connsiteY3" fmla="*/ 568150 h 568150"/>
              <a:gd name="connsiteX4" fmla="*/ 0 w 2141588"/>
              <a:gd name="connsiteY4" fmla="*/ 568150 h 568150"/>
              <a:gd name="connsiteX5" fmla="*/ 0 w 2141588"/>
              <a:gd name="connsiteY5" fmla="*/ 0 h 56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1588" h="568150">
                <a:moveTo>
                  <a:pt x="0" y="0"/>
                </a:moveTo>
                <a:lnTo>
                  <a:pt x="7130" y="2883"/>
                </a:lnTo>
                <a:cubicBezTo>
                  <a:pt x="923607" y="131731"/>
                  <a:pt x="1517448" y="185762"/>
                  <a:pt x="2104275" y="543729"/>
                </a:cubicBezTo>
                <a:lnTo>
                  <a:pt x="2141588" y="568150"/>
                </a:lnTo>
                <a:lnTo>
                  <a:pt x="0" y="568150"/>
                </a:lnTo>
                <a:lnTo>
                  <a:pt x="0" y="0"/>
                </a:lnTo>
                <a:close/>
              </a:path>
            </a:pathLst>
          </a:custGeom>
          <a:solidFill>
            <a:srgbClr val="006E74"/>
          </a:solidFill>
          <a:ln w="28575" cap="flat" cmpd="sng" algn="ctr">
            <a:solidFill>
              <a:sysClr val="window" lastClr="FFFFF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id="{3193C1E8-EC69-2199-54B0-56E74A808F0F}"/>
              </a:ext>
            </a:extLst>
          </p:cNvPr>
          <p:cNvSpPr/>
          <p:nvPr/>
        </p:nvSpPr>
        <p:spPr>
          <a:xfrm>
            <a:off x="1101437" y="2117074"/>
            <a:ext cx="6514207" cy="1166454"/>
          </a:xfrm>
          <a:custGeom>
            <a:avLst/>
            <a:gdLst>
              <a:gd name="connsiteX0" fmla="*/ 3787245 w 6514207"/>
              <a:gd name="connsiteY0" fmla="*/ 0 h 1166454"/>
              <a:gd name="connsiteX1" fmla="*/ 6137317 w 6514207"/>
              <a:gd name="connsiteY1" fmla="*/ 445908 h 1166454"/>
              <a:gd name="connsiteX2" fmla="*/ 6514207 w 6514207"/>
              <a:gd name="connsiteY2" fmla="*/ 598304 h 1166454"/>
              <a:gd name="connsiteX3" fmla="*/ 6514207 w 6514207"/>
              <a:gd name="connsiteY3" fmla="*/ 1166454 h 1166454"/>
              <a:gd name="connsiteX4" fmla="*/ 178170 w 6514207"/>
              <a:gd name="connsiteY4" fmla="*/ 1166454 h 1166454"/>
              <a:gd name="connsiteX5" fmla="*/ 0 w 6514207"/>
              <a:gd name="connsiteY5" fmla="*/ 868126 h 1166454"/>
              <a:gd name="connsiteX6" fmla="*/ 249382 w 6514207"/>
              <a:gd name="connsiteY6" fmla="*/ 560554 h 1166454"/>
              <a:gd name="connsiteX7" fmla="*/ 3787245 w 6514207"/>
              <a:gd name="connsiteY7" fmla="*/ 0 h 116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4207" h="1166454">
                <a:moveTo>
                  <a:pt x="3787245" y="0"/>
                </a:moveTo>
                <a:cubicBezTo>
                  <a:pt x="4487773" y="-74"/>
                  <a:pt x="5257328" y="115084"/>
                  <a:pt x="6137317" y="445908"/>
                </a:cubicBezTo>
                <a:lnTo>
                  <a:pt x="6514207" y="598304"/>
                </a:lnTo>
                <a:lnTo>
                  <a:pt x="6514207" y="1166454"/>
                </a:lnTo>
                <a:lnTo>
                  <a:pt x="178170" y="1166454"/>
                </a:lnTo>
                <a:lnTo>
                  <a:pt x="0" y="868126"/>
                </a:lnTo>
                <a:lnTo>
                  <a:pt x="249382" y="560554"/>
                </a:lnTo>
                <a:cubicBezTo>
                  <a:pt x="1369004" y="418351"/>
                  <a:pt x="2452906" y="139"/>
                  <a:pt x="3787245" y="0"/>
                </a:cubicBezTo>
                <a:close/>
              </a:path>
            </a:pathLst>
          </a:custGeom>
          <a:solidFill>
            <a:srgbClr val="145299"/>
          </a:solidFill>
          <a:ln w="28575" cap="flat" cmpd="sng" algn="ctr">
            <a:solidFill>
              <a:sysClr val="window" lastClr="FFFFF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1B9EE3BA-6CD2-A225-411E-92169F158D31}"/>
              </a:ext>
            </a:extLst>
          </p:cNvPr>
          <p:cNvSpPr/>
          <p:nvPr/>
        </p:nvSpPr>
        <p:spPr>
          <a:xfrm>
            <a:off x="1386591" y="4380808"/>
            <a:ext cx="9180502" cy="1395971"/>
          </a:xfrm>
          <a:custGeom>
            <a:avLst/>
            <a:gdLst>
              <a:gd name="connsiteX0" fmla="*/ 0 w 9180502"/>
              <a:gd name="connsiteY0" fmla="*/ 0 h 1395971"/>
              <a:gd name="connsiteX1" fmla="*/ 9178907 w 9180502"/>
              <a:gd name="connsiteY1" fmla="*/ 0 h 1395971"/>
              <a:gd name="connsiteX2" fmla="*/ 9180444 w 9180502"/>
              <a:gd name="connsiteY2" fmla="*/ 31951 h 1395971"/>
              <a:gd name="connsiteX3" fmla="*/ 9095758 w 9180502"/>
              <a:gd name="connsiteY3" fmla="*/ 598516 h 1395971"/>
              <a:gd name="connsiteX4" fmla="*/ 8721686 w 9180502"/>
              <a:gd name="connsiteY4" fmla="*/ 789708 h 1395971"/>
              <a:gd name="connsiteX5" fmla="*/ 8710254 w 9180502"/>
              <a:gd name="connsiteY5" fmla="*/ 760624 h 1395971"/>
              <a:gd name="connsiteX6" fmla="*/ 8669464 w 9180502"/>
              <a:gd name="connsiteY6" fmla="*/ 892029 h 1395971"/>
              <a:gd name="connsiteX7" fmla="*/ 7909192 w 9180502"/>
              <a:gd name="connsiteY7" fmla="*/ 1395971 h 1395971"/>
              <a:gd name="connsiteX8" fmla="*/ 7224995 w 9180502"/>
              <a:gd name="connsiteY8" fmla="*/ 1032187 h 1395971"/>
              <a:gd name="connsiteX9" fmla="*/ 7154581 w 9180502"/>
              <a:gd name="connsiteY9" fmla="*/ 902458 h 1395971"/>
              <a:gd name="connsiteX10" fmla="*/ 7086654 w 9180502"/>
              <a:gd name="connsiteY10" fmla="*/ 956281 h 1395971"/>
              <a:gd name="connsiteX11" fmla="*/ 7017576 w 9180502"/>
              <a:gd name="connsiteY11" fmla="*/ 990144 h 1395971"/>
              <a:gd name="connsiteX12" fmla="*/ 6094864 w 9180502"/>
              <a:gd name="connsiteY12" fmla="*/ 756458 h 1395971"/>
              <a:gd name="connsiteX13" fmla="*/ 2428952 w 9180502"/>
              <a:gd name="connsiteY13" fmla="*/ 773083 h 1395971"/>
              <a:gd name="connsiteX14" fmla="*/ 2321477 w 9180502"/>
              <a:gd name="connsiteY14" fmla="*/ 677491 h 1395971"/>
              <a:gd name="connsiteX15" fmla="*/ 2317977 w 9180502"/>
              <a:gd name="connsiteY15" fmla="*/ 712208 h 1395971"/>
              <a:gd name="connsiteX16" fmla="*/ 1509628 w 9180502"/>
              <a:gd name="connsiteY16" fmla="*/ 1371032 h 1395971"/>
              <a:gd name="connsiteX17" fmla="*/ 701278 w 9180502"/>
              <a:gd name="connsiteY17" fmla="*/ 712208 h 1395971"/>
              <a:gd name="connsiteX18" fmla="*/ 686594 w 9180502"/>
              <a:gd name="connsiteY18" fmla="*/ 566547 h 1395971"/>
              <a:gd name="connsiteX19" fmla="*/ 662496 w 9180502"/>
              <a:gd name="connsiteY19" fmla="*/ 566194 h 1395971"/>
              <a:gd name="connsiteX20" fmla="*/ 38214 w 9180502"/>
              <a:gd name="connsiteY20" fmla="*/ 38060 h 1395971"/>
              <a:gd name="connsiteX21" fmla="*/ 0 w 9180502"/>
              <a:gd name="connsiteY21" fmla="*/ 0 h 13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80502" h="1395971">
                <a:moveTo>
                  <a:pt x="0" y="0"/>
                </a:moveTo>
                <a:lnTo>
                  <a:pt x="9178907" y="0"/>
                </a:lnTo>
                <a:lnTo>
                  <a:pt x="9180444" y="31951"/>
                </a:lnTo>
                <a:cubicBezTo>
                  <a:pt x="9181829" y="188595"/>
                  <a:pt x="9158796" y="376151"/>
                  <a:pt x="9095758" y="598516"/>
                </a:cubicBezTo>
                <a:cubicBezTo>
                  <a:pt x="8962754" y="741218"/>
                  <a:pt x="8885170" y="732749"/>
                  <a:pt x="8721686" y="789708"/>
                </a:cubicBezTo>
                <a:lnTo>
                  <a:pt x="8710254" y="760624"/>
                </a:lnTo>
                <a:lnTo>
                  <a:pt x="8669464" y="892029"/>
                </a:lnTo>
                <a:cubicBezTo>
                  <a:pt x="8544204" y="1188175"/>
                  <a:pt x="8250965" y="1395971"/>
                  <a:pt x="7909192" y="1395971"/>
                </a:cubicBezTo>
                <a:cubicBezTo>
                  <a:pt x="7624381" y="1395971"/>
                  <a:pt x="7373274" y="1251668"/>
                  <a:pt x="7224995" y="1032187"/>
                </a:cubicBezTo>
                <a:lnTo>
                  <a:pt x="7154581" y="902458"/>
                </a:lnTo>
                <a:lnTo>
                  <a:pt x="7086654" y="956281"/>
                </a:lnTo>
                <a:cubicBezTo>
                  <a:pt x="7061878" y="972763"/>
                  <a:pt x="7038791" y="984429"/>
                  <a:pt x="7017576" y="990144"/>
                </a:cubicBezTo>
                <a:lnTo>
                  <a:pt x="6094864" y="756458"/>
                </a:lnTo>
                <a:cubicBezTo>
                  <a:pt x="4872893" y="764771"/>
                  <a:pt x="3601046" y="623454"/>
                  <a:pt x="2428952" y="773083"/>
                </a:cubicBezTo>
                <a:lnTo>
                  <a:pt x="2321477" y="677491"/>
                </a:lnTo>
                <a:lnTo>
                  <a:pt x="2317977" y="712208"/>
                </a:lnTo>
                <a:cubicBezTo>
                  <a:pt x="2241038" y="1088198"/>
                  <a:pt x="1908362" y="1371032"/>
                  <a:pt x="1509628" y="1371032"/>
                </a:cubicBezTo>
                <a:cubicBezTo>
                  <a:pt x="1110892" y="1371032"/>
                  <a:pt x="778217" y="1088198"/>
                  <a:pt x="701278" y="712208"/>
                </a:cubicBezTo>
                <a:lnTo>
                  <a:pt x="686594" y="566547"/>
                </a:lnTo>
                <a:lnTo>
                  <a:pt x="662496" y="566194"/>
                </a:lnTo>
                <a:cubicBezTo>
                  <a:pt x="293964" y="381929"/>
                  <a:pt x="288207" y="293130"/>
                  <a:pt x="38214" y="38060"/>
                </a:cubicBezTo>
                <a:lnTo>
                  <a:pt x="0" y="0"/>
                </a:lnTo>
                <a:close/>
              </a:path>
            </a:pathLst>
          </a:custGeom>
          <a:solidFill>
            <a:srgbClr val="58595C"/>
          </a:solidFill>
          <a:ln w="28575" cap="flat" cmpd="sng" algn="ctr">
            <a:solidFill>
              <a:sysClr val="window" lastClr="FFFFFF"/>
            </a:solidFill>
            <a:prstDash val="solid"/>
            <a:miter lim="800000"/>
          </a:ln>
          <a:effectLst/>
        </p:spPr>
        <p:txBody>
          <a:bodyPr wrap="square"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99669903-4D78-2B31-D0EA-4384ADB021FC}"/>
              </a:ext>
            </a:extLst>
          </p:cNvPr>
          <p:cNvSpPr>
            <a:spLocks noGrp="1"/>
          </p:cNvSpPr>
          <p:nvPr>
            <p:ph type="title"/>
          </p:nvPr>
        </p:nvSpPr>
        <p:spPr/>
        <p:txBody>
          <a:bodyPr/>
          <a:lstStyle/>
          <a:p>
            <a:r>
              <a:rPr lang="en-GB"/>
              <a:t>TEE within Software Defined Vehicle</a:t>
            </a:r>
          </a:p>
        </p:txBody>
      </p:sp>
      <p:sp>
        <p:nvSpPr>
          <p:cNvPr id="5" name="Slide Number Placeholder 4">
            <a:extLst>
              <a:ext uri="{FF2B5EF4-FFF2-40B4-BE49-F238E27FC236}">
                <a16:creationId xmlns:a16="http://schemas.microsoft.com/office/drawing/2014/main" id="{66CBC090-9001-8D2C-6B3E-F54FB0F4CC67}"/>
              </a:ext>
            </a:extLst>
          </p:cNvPr>
          <p:cNvSpPr>
            <a:spLocks noGrp="1"/>
          </p:cNvSpPr>
          <p:nvPr>
            <p:ph type="sldNum" sz="quarter" idx="4294967295"/>
          </p:nvPr>
        </p:nvSpPr>
        <p:spPr>
          <a:xfrm>
            <a:off x="10985500" y="6203950"/>
            <a:ext cx="1206500" cy="401638"/>
          </a:xfrm>
          <a:prstGeom prst="rect">
            <a:avLst/>
          </a:prstGeom>
        </p:spPr>
        <p:txBody>
          <a:bodyPr/>
          <a:lstStyle/>
          <a:p>
            <a:fld id="{BFE2139D-700E-7643-AFEB-21712453342F}" type="slidenum">
              <a:rPr lang="en-US" smtClean="0"/>
              <a:t>17</a:t>
            </a:fld>
            <a:endParaRPr lang="en-US"/>
          </a:p>
        </p:txBody>
      </p:sp>
      <p:sp>
        <p:nvSpPr>
          <p:cNvPr id="15" name="TextBox 14">
            <a:extLst>
              <a:ext uri="{FF2B5EF4-FFF2-40B4-BE49-F238E27FC236}">
                <a16:creationId xmlns:a16="http://schemas.microsoft.com/office/drawing/2014/main" id="{DD4567F5-E074-63BC-8AA9-4ACE6D2F4D05}"/>
              </a:ext>
            </a:extLst>
          </p:cNvPr>
          <p:cNvSpPr txBox="1"/>
          <p:nvPr/>
        </p:nvSpPr>
        <p:spPr>
          <a:xfrm>
            <a:off x="3248288" y="4549733"/>
            <a:ext cx="4017446" cy="369332"/>
          </a:xfrm>
          <a:prstGeom prst="rect">
            <a:avLst/>
          </a:prstGeom>
          <a:noFill/>
        </p:spPr>
        <p:txBody>
          <a:bodyPr wrap="none" rtlCol="0">
            <a:spAutoFit/>
          </a:bodyPr>
          <a:lstStyle/>
          <a:p>
            <a:pPr algn="ctr" defTabSz="914400"/>
            <a:r>
              <a:rPr lang="en-GB" sz="1800">
                <a:solidFill>
                  <a:prstClr val="white"/>
                </a:solidFill>
                <a:latin typeface="Arial"/>
              </a:rPr>
              <a:t>(Commodity) Hardware Platform</a:t>
            </a:r>
          </a:p>
        </p:txBody>
      </p:sp>
      <p:sp>
        <p:nvSpPr>
          <p:cNvPr id="17" name="TextBox 16">
            <a:extLst>
              <a:ext uri="{FF2B5EF4-FFF2-40B4-BE49-F238E27FC236}">
                <a16:creationId xmlns:a16="http://schemas.microsoft.com/office/drawing/2014/main" id="{5772299D-C890-4ED1-47DE-57F8F1924C0A}"/>
              </a:ext>
            </a:extLst>
          </p:cNvPr>
          <p:cNvSpPr txBox="1"/>
          <p:nvPr/>
        </p:nvSpPr>
        <p:spPr>
          <a:xfrm>
            <a:off x="3845405" y="2602791"/>
            <a:ext cx="2823209" cy="369332"/>
          </a:xfrm>
          <a:prstGeom prst="rect">
            <a:avLst/>
          </a:prstGeom>
          <a:noFill/>
        </p:spPr>
        <p:txBody>
          <a:bodyPr wrap="none" rtlCol="0">
            <a:spAutoFit/>
          </a:bodyPr>
          <a:lstStyle/>
          <a:p>
            <a:pPr algn="ctr" defTabSz="914400"/>
            <a:r>
              <a:rPr lang="en-GB" sz="1800">
                <a:solidFill>
                  <a:prstClr val="white"/>
                </a:solidFill>
                <a:latin typeface="Arial"/>
              </a:rPr>
              <a:t>Software Applications</a:t>
            </a:r>
          </a:p>
        </p:txBody>
      </p:sp>
      <p:sp>
        <p:nvSpPr>
          <p:cNvPr id="11" name="TextBox 10">
            <a:extLst>
              <a:ext uri="{FF2B5EF4-FFF2-40B4-BE49-F238E27FC236}">
                <a16:creationId xmlns:a16="http://schemas.microsoft.com/office/drawing/2014/main" id="{75F01F39-E549-F9F0-A274-418DE1200861}"/>
              </a:ext>
            </a:extLst>
          </p:cNvPr>
          <p:cNvSpPr txBox="1"/>
          <p:nvPr/>
        </p:nvSpPr>
        <p:spPr>
          <a:xfrm>
            <a:off x="3664034" y="3638567"/>
            <a:ext cx="35306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Arial"/>
                <a:ea typeface="+mn-ea"/>
                <a:cs typeface="+mn-cs"/>
              </a:rPr>
              <a:t>(Commodity) Software Platform</a:t>
            </a:r>
          </a:p>
        </p:txBody>
      </p:sp>
      <p:sp>
        <p:nvSpPr>
          <p:cNvPr id="46" name="TextBox 45">
            <a:extLst>
              <a:ext uri="{FF2B5EF4-FFF2-40B4-BE49-F238E27FC236}">
                <a16:creationId xmlns:a16="http://schemas.microsoft.com/office/drawing/2014/main" id="{59628F0C-2566-61CE-8BC8-D85BB3FB7107}"/>
              </a:ext>
            </a:extLst>
          </p:cNvPr>
          <p:cNvSpPr txBox="1"/>
          <p:nvPr/>
        </p:nvSpPr>
        <p:spPr>
          <a:xfrm>
            <a:off x="7797842" y="3644694"/>
            <a:ext cx="35306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Trusted Execution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solidFill>
                  <a:prstClr val="white"/>
                </a:solidFill>
                <a:latin typeface="Arial"/>
              </a:rPr>
              <a:t>Environment</a:t>
            </a:r>
            <a:endParaRPr kumimoji="0" lang="en-GB" sz="1800" b="0" i="0" u="none" strike="noStrike" kern="0" cap="none" spc="0" normalizeH="0" baseline="0" noProof="0" dirty="0">
              <a:ln>
                <a:noFill/>
              </a:ln>
              <a:solidFill>
                <a:prstClr val="white"/>
              </a:solidFill>
              <a:effectLst/>
              <a:uLnTx/>
              <a:uFillTx/>
              <a:latin typeface="Arial"/>
              <a:ea typeface="+mn-ea"/>
              <a:cs typeface="+mn-cs"/>
            </a:endParaRPr>
          </a:p>
        </p:txBody>
      </p:sp>
      <p:sp>
        <p:nvSpPr>
          <p:cNvPr id="48" name="TextBox 47">
            <a:extLst>
              <a:ext uri="{FF2B5EF4-FFF2-40B4-BE49-F238E27FC236}">
                <a16:creationId xmlns:a16="http://schemas.microsoft.com/office/drawing/2014/main" id="{48E1BA03-A668-8B0D-A6DD-65E086F3E68E}"/>
              </a:ext>
            </a:extLst>
          </p:cNvPr>
          <p:cNvSpPr txBox="1"/>
          <p:nvPr/>
        </p:nvSpPr>
        <p:spPr>
          <a:xfrm>
            <a:off x="7615644" y="2869305"/>
            <a:ext cx="1535485" cy="369332"/>
          </a:xfrm>
          <a:prstGeom prst="rect">
            <a:avLst/>
          </a:prstGeom>
          <a:noFill/>
        </p:spPr>
        <p:txBody>
          <a:bodyPr wrap="none" rtlCol="0">
            <a:spAutoFit/>
          </a:bodyPr>
          <a:lstStyle/>
          <a:p>
            <a:pPr algn="ctr" defTabSz="914400"/>
            <a:r>
              <a:rPr lang="en-GB" sz="1800">
                <a:solidFill>
                  <a:prstClr val="white"/>
                </a:solidFill>
                <a:latin typeface="Arial"/>
              </a:rPr>
              <a:t>Trusted Apps</a:t>
            </a:r>
          </a:p>
        </p:txBody>
      </p:sp>
      <p:pic>
        <p:nvPicPr>
          <p:cNvPr id="49" name="City">
            <a:extLst>
              <a:ext uri="{FF2B5EF4-FFF2-40B4-BE49-F238E27FC236}">
                <a16:creationId xmlns:a16="http://schemas.microsoft.com/office/drawing/2014/main" id="{B6672329-A826-07A6-C10C-043E6F64B77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3894" y="1716148"/>
            <a:ext cx="2917868" cy="2846233"/>
          </a:xfrm>
          <a:prstGeom prst="rect">
            <a:avLst/>
          </a:prstGeom>
        </p:spPr>
      </p:pic>
      <p:pic>
        <p:nvPicPr>
          <p:cNvPr id="50" name="Castle">
            <a:extLst>
              <a:ext uri="{FF2B5EF4-FFF2-40B4-BE49-F238E27FC236}">
                <a16:creationId xmlns:a16="http://schemas.microsoft.com/office/drawing/2014/main" id="{E1922A4E-7274-4403-86A8-823B885ED5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955288" y="2621942"/>
            <a:ext cx="1421713" cy="1182728"/>
          </a:xfrm>
          <a:prstGeom prst="rect">
            <a:avLst/>
          </a:prstGeom>
        </p:spPr>
      </p:pic>
      <p:sp>
        <p:nvSpPr>
          <p:cNvPr id="4" name="Rectangle 2">
            <a:extLst>
              <a:ext uri="{FF2B5EF4-FFF2-40B4-BE49-F238E27FC236}">
                <a16:creationId xmlns:a16="http://schemas.microsoft.com/office/drawing/2014/main" id="{7AB91D37-B99C-A629-024C-8F0C7E9DE20C}"/>
              </a:ext>
            </a:extLst>
          </p:cNvPr>
          <p:cNvSpPr/>
          <p:nvPr/>
        </p:nvSpPr>
        <p:spPr>
          <a:xfrm>
            <a:off x="7718243" y="2067279"/>
            <a:ext cx="1834547" cy="80913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a:t>
            </a:r>
            <a:r>
              <a:rPr lang="en-GB" sz="1400" dirty="0" err="1">
                <a:solidFill>
                  <a:schemeClr val="bg1"/>
                </a:solidFill>
              </a:rPr>
              <a:t>TEE上の</a:t>
            </a:r>
            <a:r>
              <a:rPr lang="en-GB" sz="1400" dirty="0">
                <a:solidFill>
                  <a:schemeClr val="bg1"/>
                </a:solidFill>
              </a:rPr>
              <a:t>) </a:t>
            </a:r>
            <a:br>
              <a:rPr lang="en-GB" sz="1400" dirty="0">
                <a:solidFill>
                  <a:schemeClr val="bg1"/>
                </a:solidFill>
              </a:rPr>
            </a:br>
            <a:r>
              <a:rPr lang="en-GB" sz="1400" dirty="0" err="1">
                <a:solidFill>
                  <a:schemeClr val="bg1"/>
                </a:solidFill>
              </a:rPr>
              <a:t>信頼されたアプリケーション</a:t>
            </a:r>
            <a:endParaRPr lang="en-GB" sz="1400" dirty="0">
              <a:solidFill>
                <a:schemeClr val="bg1"/>
              </a:solidFill>
            </a:endParaRPr>
          </a:p>
        </p:txBody>
      </p:sp>
      <p:sp>
        <p:nvSpPr>
          <p:cNvPr id="6" name="Rectangle 2">
            <a:extLst>
              <a:ext uri="{FF2B5EF4-FFF2-40B4-BE49-F238E27FC236}">
                <a16:creationId xmlns:a16="http://schemas.microsoft.com/office/drawing/2014/main" id="{A31AB6D8-3854-EF06-36AC-FD6772955C6A}"/>
              </a:ext>
            </a:extLst>
          </p:cNvPr>
          <p:cNvSpPr/>
          <p:nvPr/>
        </p:nvSpPr>
        <p:spPr>
          <a:xfrm>
            <a:off x="606108" y="1048196"/>
            <a:ext cx="4320222" cy="32878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altLang="ja-JP" sz="1800" b="1" i="0" u="none" strike="noStrike" kern="1200" cap="none" spc="-35" normalizeH="0" baseline="0" noProof="0" dirty="0">
                <a:ln>
                  <a:noFill/>
                </a:ln>
                <a:solidFill>
                  <a:srgbClr val="FFFFFF"/>
                </a:solidFill>
                <a:effectLst/>
                <a:uLnTx/>
                <a:uFillTx/>
                <a:latin typeface="Archia"/>
                <a:ea typeface="+mj-ea"/>
                <a:cs typeface="+mj-cs"/>
              </a:rPr>
              <a:t>TEE</a:t>
            </a:r>
            <a:r>
              <a:rPr kumimoji="0" lang="ja-JP" altLang="en-US" sz="1800" b="1" i="0" u="none" strike="noStrike" kern="1200" cap="none" spc="-35" normalizeH="0" baseline="0" noProof="0" dirty="0">
                <a:ln>
                  <a:noFill/>
                </a:ln>
                <a:solidFill>
                  <a:srgbClr val="FFFFFF"/>
                </a:solidFill>
                <a:effectLst/>
                <a:uLnTx/>
                <a:uFillTx/>
                <a:latin typeface="Archia"/>
                <a:ea typeface="+mj-ea"/>
                <a:cs typeface="+mj-cs"/>
              </a:rPr>
              <a:t>を活用した</a:t>
            </a:r>
            <a:r>
              <a:rPr kumimoji="0" lang="en-US" altLang="ja-JP" sz="1800" b="1" i="0" u="none" strike="noStrike" kern="1200" cap="none" spc="-35" normalizeH="0" baseline="0" noProof="0" dirty="0">
                <a:ln>
                  <a:noFill/>
                </a:ln>
                <a:solidFill>
                  <a:srgbClr val="FFFFFF"/>
                </a:solidFill>
                <a:effectLst/>
                <a:uLnTx/>
                <a:uFillTx/>
                <a:latin typeface="Archia"/>
                <a:ea typeface="+mj-ea"/>
                <a:cs typeface="+mj-cs"/>
              </a:rPr>
              <a:t>SDV</a:t>
            </a:r>
          </a:p>
        </p:txBody>
      </p:sp>
      <p:sp>
        <p:nvSpPr>
          <p:cNvPr id="7" name="Rectangle 2">
            <a:extLst>
              <a:ext uri="{FF2B5EF4-FFF2-40B4-BE49-F238E27FC236}">
                <a16:creationId xmlns:a16="http://schemas.microsoft.com/office/drawing/2014/main" id="{08F8F170-416E-0567-CDB4-95DBDDB22D13}"/>
              </a:ext>
            </a:extLst>
          </p:cNvPr>
          <p:cNvSpPr/>
          <p:nvPr/>
        </p:nvSpPr>
        <p:spPr>
          <a:xfrm>
            <a:off x="9926369" y="3773113"/>
            <a:ext cx="1834547" cy="517912"/>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chemeClr val="bg1"/>
                </a:solidFill>
              </a:rPr>
              <a:t>信頼された実行環境</a:t>
            </a:r>
            <a:endParaRPr lang="en-GB" sz="1400" dirty="0">
              <a:solidFill>
                <a:schemeClr val="bg1"/>
              </a:solidFill>
            </a:endParaRPr>
          </a:p>
          <a:p>
            <a:pPr algn="ctr"/>
            <a:r>
              <a:rPr lang="en-GB" sz="1400" dirty="0">
                <a:solidFill>
                  <a:schemeClr val="bg1"/>
                </a:solidFill>
              </a:rPr>
              <a:t>(TEE)</a:t>
            </a:r>
          </a:p>
        </p:txBody>
      </p:sp>
    </p:spTree>
    <p:extLst>
      <p:ext uri="{BB962C8B-B14F-4D97-AF65-F5344CB8AC3E}">
        <p14:creationId xmlns:p14="http://schemas.microsoft.com/office/powerpoint/2010/main" val="1132122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47B8F-A8DD-A42D-7A87-AC4A14E978B1}"/>
            </a:ext>
          </a:extLst>
        </p:cNvPr>
        <p:cNvGrpSpPr/>
        <p:nvPr/>
      </p:nvGrpSpPr>
      <p:grpSpPr>
        <a:xfrm>
          <a:off x="0" y="0"/>
          <a:ext cx="0" cy="0"/>
          <a:chOff x="0" y="0"/>
          <a:chExt cx="0" cy="0"/>
        </a:xfrm>
      </p:grpSpPr>
      <p:sp>
        <p:nvSpPr>
          <p:cNvPr id="34" name="Freeform: Shape 33">
            <a:extLst>
              <a:ext uri="{FF2B5EF4-FFF2-40B4-BE49-F238E27FC236}">
                <a16:creationId xmlns:a16="http://schemas.microsoft.com/office/drawing/2014/main" id="{50619E90-3130-16CA-133C-D3A3660C0AFA}"/>
              </a:ext>
            </a:extLst>
          </p:cNvPr>
          <p:cNvSpPr/>
          <p:nvPr/>
        </p:nvSpPr>
        <p:spPr>
          <a:xfrm>
            <a:off x="7025091" y="2512808"/>
            <a:ext cx="3542003" cy="3263970"/>
          </a:xfrm>
          <a:custGeom>
            <a:avLst/>
            <a:gdLst>
              <a:gd name="connsiteX0" fmla="*/ 19815 w 3542003"/>
              <a:gd name="connsiteY0" fmla="*/ 0 h 3263970"/>
              <a:gd name="connsiteX1" fmla="*/ 213663 w 3542003"/>
              <a:gd name="connsiteY1" fmla="*/ 67426 h 3263970"/>
              <a:gd name="connsiteX2" fmla="*/ 597683 w 3542003"/>
              <a:gd name="connsiteY2" fmla="*/ 222705 h 3263970"/>
              <a:gd name="connsiteX3" fmla="*/ 2694828 w 3542003"/>
              <a:gd name="connsiteY3" fmla="*/ 763551 h 3263970"/>
              <a:gd name="connsiteX4" fmla="*/ 2705780 w 3542003"/>
              <a:gd name="connsiteY4" fmla="*/ 770719 h 3263970"/>
              <a:gd name="connsiteX5" fmla="*/ 2713920 w 3542003"/>
              <a:gd name="connsiteY5" fmla="*/ 770719 h 3263970"/>
              <a:gd name="connsiteX6" fmla="*/ 2823350 w 3542003"/>
              <a:gd name="connsiteY6" fmla="*/ 842341 h 3263970"/>
              <a:gd name="connsiteX7" fmla="*/ 3272785 w 3542003"/>
              <a:gd name="connsiteY7" fmla="*/ 1219604 h 3263970"/>
              <a:gd name="connsiteX8" fmla="*/ 3518350 w 3542003"/>
              <a:gd name="connsiteY8" fmla="*/ 1788203 h 3263970"/>
              <a:gd name="connsiteX9" fmla="*/ 3522187 w 3542003"/>
              <a:gd name="connsiteY9" fmla="*/ 1867999 h 3263970"/>
              <a:gd name="connsiteX10" fmla="*/ 3540408 w 3542003"/>
              <a:gd name="connsiteY10" fmla="*/ 1867999 h 3263970"/>
              <a:gd name="connsiteX11" fmla="*/ 3541945 w 3542003"/>
              <a:gd name="connsiteY11" fmla="*/ 1899950 h 3263970"/>
              <a:gd name="connsiteX12" fmla="*/ 3457259 w 3542003"/>
              <a:gd name="connsiteY12" fmla="*/ 2466515 h 3263970"/>
              <a:gd name="connsiteX13" fmla="*/ 3083187 w 3542003"/>
              <a:gd name="connsiteY13" fmla="*/ 2657707 h 3263970"/>
              <a:gd name="connsiteX14" fmla="*/ 3071755 w 3542003"/>
              <a:gd name="connsiteY14" fmla="*/ 2628623 h 3263970"/>
              <a:gd name="connsiteX15" fmla="*/ 3030965 w 3542003"/>
              <a:gd name="connsiteY15" fmla="*/ 2760028 h 3263970"/>
              <a:gd name="connsiteX16" fmla="*/ 2270693 w 3542003"/>
              <a:gd name="connsiteY16" fmla="*/ 3263970 h 3263970"/>
              <a:gd name="connsiteX17" fmla="*/ 1586496 w 3542003"/>
              <a:gd name="connsiteY17" fmla="*/ 2900186 h 3263970"/>
              <a:gd name="connsiteX18" fmla="*/ 1516082 w 3542003"/>
              <a:gd name="connsiteY18" fmla="*/ 2770457 h 3263970"/>
              <a:gd name="connsiteX19" fmla="*/ 1448155 w 3542003"/>
              <a:gd name="connsiteY19" fmla="*/ 2824280 h 3263970"/>
              <a:gd name="connsiteX20" fmla="*/ 1379077 w 3542003"/>
              <a:gd name="connsiteY20" fmla="*/ 2858143 h 3263970"/>
              <a:gd name="connsiteX21" fmla="*/ 456365 w 3542003"/>
              <a:gd name="connsiteY21" fmla="*/ 2624457 h 3263970"/>
              <a:gd name="connsiteX22" fmla="*/ 9908 w 3542003"/>
              <a:gd name="connsiteY22" fmla="*/ 2621512 h 3263970"/>
              <a:gd name="connsiteX23" fmla="*/ 9908 w 3542003"/>
              <a:gd name="connsiteY23" fmla="*/ 1867999 h 3263970"/>
              <a:gd name="connsiteX24" fmla="*/ 0 w 3542003"/>
              <a:gd name="connsiteY24" fmla="*/ 1867999 h 3263970"/>
              <a:gd name="connsiteX25" fmla="*/ 0 w 3542003"/>
              <a:gd name="connsiteY25" fmla="*/ 770719 h 3263970"/>
              <a:gd name="connsiteX26" fmla="*/ 19815 w 3542003"/>
              <a:gd name="connsiteY26" fmla="*/ 770719 h 326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42003" h="3263970">
                <a:moveTo>
                  <a:pt x="19815" y="0"/>
                </a:moveTo>
                <a:lnTo>
                  <a:pt x="213663" y="67426"/>
                </a:lnTo>
                <a:cubicBezTo>
                  <a:pt x="339376" y="114687"/>
                  <a:pt x="467342" y="166349"/>
                  <a:pt x="597683" y="222705"/>
                </a:cubicBezTo>
                <a:cubicBezTo>
                  <a:pt x="1514160" y="351553"/>
                  <a:pt x="2108001" y="405584"/>
                  <a:pt x="2694828" y="763551"/>
                </a:cubicBezTo>
                <a:lnTo>
                  <a:pt x="2705780" y="770719"/>
                </a:lnTo>
                <a:lnTo>
                  <a:pt x="2713920" y="770719"/>
                </a:lnTo>
                <a:lnTo>
                  <a:pt x="2823350" y="842341"/>
                </a:lnTo>
                <a:cubicBezTo>
                  <a:pt x="2970312" y="945154"/>
                  <a:pt x="3118480" y="1068936"/>
                  <a:pt x="3272785" y="1219604"/>
                </a:cubicBezTo>
                <a:cubicBezTo>
                  <a:pt x="3293739" y="1236750"/>
                  <a:pt x="3483644" y="1399271"/>
                  <a:pt x="3518350" y="1788203"/>
                </a:cubicBezTo>
                <a:lnTo>
                  <a:pt x="3522187" y="1867999"/>
                </a:lnTo>
                <a:lnTo>
                  <a:pt x="3540408" y="1867999"/>
                </a:lnTo>
                <a:lnTo>
                  <a:pt x="3541945" y="1899950"/>
                </a:lnTo>
                <a:cubicBezTo>
                  <a:pt x="3543330" y="2056594"/>
                  <a:pt x="3520297" y="2244150"/>
                  <a:pt x="3457259" y="2466515"/>
                </a:cubicBezTo>
                <a:cubicBezTo>
                  <a:pt x="3324255" y="2609217"/>
                  <a:pt x="3246671" y="2600748"/>
                  <a:pt x="3083187" y="2657707"/>
                </a:cubicBezTo>
                <a:lnTo>
                  <a:pt x="3071755" y="2628623"/>
                </a:lnTo>
                <a:lnTo>
                  <a:pt x="3030965" y="2760028"/>
                </a:lnTo>
                <a:cubicBezTo>
                  <a:pt x="2905705" y="3056174"/>
                  <a:pt x="2612466" y="3263970"/>
                  <a:pt x="2270693" y="3263970"/>
                </a:cubicBezTo>
                <a:cubicBezTo>
                  <a:pt x="1985882" y="3263970"/>
                  <a:pt x="1734775" y="3119667"/>
                  <a:pt x="1586496" y="2900186"/>
                </a:cubicBezTo>
                <a:lnTo>
                  <a:pt x="1516082" y="2770457"/>
                </a:lnTo>
                <a:lnTo>
                  <a:pt x="1448155" y="2824280"/>
                </a:lnTo>
                <a:cubicBezTo>
                  <a:pt x="1423379" y="2840762"/>
                  <a:pt x="1400292" y="2852428"/>
                  <a:pt x="1379077" y="2858143"/>
                </a:cubicBezTo>
                <a:lnTo>
                  <a:pt x="456365" y="2624457"/>
                </a:lnTo>
                <a:lnTo>
                  <a:pt x="9908" y="2621512"/>
                </a:lnTo>
                <a:lnTo>
                  <a:pt x="9908" y="1867999"/>
                </a:lnTo>
                <a:lnTo>
                  <a:pt x="0" y="1867999"/>
                </a:lnTo>
                <a:lnTo>
                  <a:pt x="0" y="770719"/>
                </a:lnTo>
                <a:lnTo>
                  <a:pt x="19815" y="770719"/>
                </a:lnTo>
                <a:close/>
              </a:path>
            </a:pathLst>
          </a:custGeom>
          <a:solidFill>
            <a:schemeClr val="bg2">
              <a:lumMod val="25000"/>
              <a:lumOff val="75000"/>
            </a:schemeClr>
          </a:solidFill>
          <a:ln w="28575" cap="flat" cmpd="sng" algn="ctr">
            <a:solidFill>
              <a:sysClr val="window" lastClr="FFFFFF"/>
            </a:solidFill>
            <a:prstDash val="solid"/>
            <a:miter lim="800000"/>
          </a:ln>
          <a:effectLst/>
        </p:spPr>
        <p:txBody>
          <a:bodyPr wrap="square" rtlCol="0" anchor="ctr">
            <a:noAutofit/>
          </a:bodyPr>
          <a:lstStyle/>
          <a:p>
            <a:pPr algn="ctr" defTabSz="914400"/>
            <a:endParaRPr lang="en-GB" sz="1800" kern="0">
              <a:solidFill>
                <a:prstClr val="white"/>
              </a:solidFill>
              <a:latin typeface="Arial"/>
            </a:endParaRPr>
          </a:p>
        </p:txBody>
      </p:sp>
      <p:sp>
        <p:nvSpPr>
          <p:cNvPr id="33" name="Freeform: Shape 32">
            <a:extLst>
              <a:ext uri="{FF2B5EF4-FFF2-40B4-BE49-F238E27FC236}">
                <a16:creationId xmlns:a16="http://schemas.microsoft.com/office/drawing/2014/main" id="{CDEC721D-81F6-090A-6F51-06E26E72DA88}"/>
              </a:ext>
            </a:extLst>
          </p:cNvPr>
          <p:cNvSpPr/>
          <p:nvPr/>
        </p:nvSpPr>
        <p:spPr>
          <a:xfrm>
            <a:off x="1101437" y="2214534"/>
            <a:ext cx="2642427" cy="3537306"/>
          </a:xfrm>
          <a:custGeom>
            <a:avLst/>
            <a:gdLst>
              <a:gd name="connsiteX0" fmla="*/ 2642427 w 2642427"/>
              <a:gd name="connsiteY0" fmla="*/ 0 h 3537306"/>
              <a:gd name="connsiteX1" fmla="*/ 2642427 w 2642427"/>
              <a:gd name="connsiteY1" fmla="*/ 1068994 h 3537306"/>
              <a:gd name="connsiteX2" fmla="*/ 2632520 w 2642427"/>
              <a:gd name="connsiteY2" fmla="*/ 1068994 h 3537306"/>
              <a:gd name="connsiteX3" fmla="*/ 2632520 w 2642427"/>
              <a:gd name="connsiteY3" fmla="*/ 2166274 h 3537306"/>
              <a:gd name="connsiteX4" fmla="*/ 2632520 w 2642427"/>
              <a:gd name="connsiteY4" fmla="*/ 2185853 h 3537306"/>
              <a:gd name="connsiteX5" fmla="*/ 2632520 w 2642427"/>
              <a:gd name="connsiteY5" fmla="*/ 2866791 h 3537306"/>
              <a:gd name="connsiteX6" fmla="*/ 2606632 w 2642427"/>
              <a:gd name="connsiteY6" fmla="*/ 2843765 h 3537306"/>
              <a:gd name="connsiteX7" fmla="*/ 2603132 w 2642427"/>
              <a:gd name="connsiteY7" fmla="*/ 2878482 h 3537306"/>
              <a:gd name="connsiteX8" fmla="*/ 1794783 w 2642427"/>
              <a:gd name="connsiteY8" fmla="*/ 3537306 h 3537306"/>
              <a:gd name="connsiteX9" fmla="*/ 986433 w 2642427"/>
              <a:gd name="connsiteY9" fmla="*/ 2878482 h 3537306"/>
              <a:gd name="connsiteX10" fmla="*/ 971749 w 2642427"/>
              <a:gd name="connsiteY10" fmla="*/ 2732821 h 3537306"/>
              <a:gd name="connsiteX11" fmla="*/ 947651 w 2642427"/>
              <a:gd name="connsiteY11" fmla="*/ 2732468 h 3537306"/>
              <a:gd name="connsiteX12" fmla="*/ 323369 w 2642427"/>
              <a:gd name="connsiteY12" fmla="*/ 2204334 h 3537306"/>
              <a:gd name="connsiteX13" fmla="*/ 304813 w 2642427"/>
              <a:gd name="connsiteY13" fmla="*/ 2185853 h 3537306"/>
              <a:gd name="connsiteX14" fmla="*/ 276842 w 2642427"/>
              <a:gd name="connsiteY14" fmla="*/ 2185853 h 3537306"/>
              <a:gd name="connsiteX15" fmla="*/ 257526 w 2642427"/>
              <a:gd name="connsiteY15" fmla="*/ 2161816 h 3537306"/>
              <a:gd name="connsiteX16" fmla="*/ 191193 w 2642427"/>
              <a:gd name="connsiteY16" fmla="*/ 2083148 h 3537306"/>
              <a:gd name="connsiteX17" fmla="*/ 174459 w 2642427"/>
              <a:gd name="connsiteY17" fmla="*/ 1062780 h 3537306"/>
              <a:gd name="connsiteX18" fmla="*/ 0 w 2642427"/>
              <a:gd name="connsiteY18" fmla="*/ 770666 h 3537306"/>
              <a:gd name="connsiteX19" fmla="*/ 249382 w 2642427"/>
              <a:gd name="connsiteY19" fmla="*/ 463094 h 3537306"/>
              <a:gd name="connsiteX20" fmla="*/ 2376676 w 2642427"/>
              <a:gd name="connsiteY20" fmla="*/ 42469 h 353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2427" h="3537306">
                <a:moveTo>
                  <a:pt x="2642427" y="0"/>
                </a:moveTo>
                <a:lnTo>
                  <a:pt x="2642427" y="1068994"/>
                </a:lnTo>
                <a:lnTo>
                  <a:pt x="2632520" y="1068994"/>
                </a:lnTo>
                <a:lnTo>
                  <a:pt x="2632520" y="2166274"/>
                </a:lnTo>
                <a:lnTo>
                  <a:pt x="2632520" y="2185853"/>
                </a:lnTo>
                <a:lnTo>
                  <a:pt x="2632520" y="2866791"/>
                </a:lnTo>
                <a:lnTo>
                  <a:pt x="2606632" y="2843765"/>
                </a:lnTo>
                <a:lnTo>
                  <a:pt x="2603132" y="2878482"/>
                </a:lnTo>
                <a:cubicBezTo>
                  <a:pt x="2526193" y="3254472"/>
                  <a:pt x="2193517" y="3537306"/>
                  <a:pt x="1794783" y="3537306"/>
                </a:cubicBezTo>
                <a:cubicBezTo>
                  <a:pt x="1396047" y="3537306"/>
                  <a:pt x="1063372" y="3254472"/>
                  <a:pt x="986433" y="2878482"/>
                </a:cubicBezTo>
                <a:lnTo>
                  <a:pt x="971749" y="2732821"/>
                </a:lnTo>
                <a:lnTo>
                  <a:pt x="947651" y="2732468"/>
                </a:lnTo>
                <a:cubicBezTo>
                  <a:pt x="579119" y="2548203"/>
                  <a:pt x="573362" y="2459404"/>
                  <a:pt x="323369" y="2204334"/>
                </a:cubicBezTo>
                <a:lnTo>
                  <a:pt x="304813" y="2185853"/>
                </a:lnTo>
                <a:lnTo>
                  <a:pt x="276842" y="2185853"/>
                </a:lnTo>
                <a:lnTo>
                  <a:pt x="257526" y="2161816"/>
                </a:lnTo>
                <a:cubicBezTo>
                  <a:pt x="236956" y="2136812"/>
                  <a:pt x="214919" y="2110629"/>
                  <a:pt x="191193" y="2083148"/>
                </a:cubicBezTo>
                <a:lnTo>
                  <a:pt x="174459" y="1062780"/>
                </a:lnTo>
                <a:lnTo>
                  <a:pt x="0" y="770666"/>
                </a:lnTo>
                <a:lnTo>
                  <a:pt x="249382" y="463094"/>
                </a:lnTo>
                <a:cubicBezTo>
                  <a:pt x="949146" y="374217"/>
                  <a:pt x="1634957" y="177524"/>
                  <a:pt x="2376676" y="42469"/>
                </a:cubicBezTo>
                <a:close/>
              </a:path>
            </a:pathLst>
          </a:custGeom>
          <a:solidFill>
            <a:schemeClr val="bg2">
              <a:lumMod val="25000"/>
              <a:lumOff val="75000"/>
            </a:schemeClr>
          </a:solidFill>
          <a:ln w="28575" cap="flat" cmpd="sng" algn="ctr">
            <a:solidFill>
              <a:sysClr val="window" lastClr="FFFFF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F04ECB26-D176-BFD4-5A96-2220F798E231}"/>
              </a:ext>
            </a:extLst>
          </p:cNvPr>
          <p:cNvSpPr>
            <a:spLocks noGrp="1"/>
          </p:cNvSpPr>
          <p:nvPr>
            <p:ph type="title"/>
          </p:nvPr>
        </p:nvSpPr>
        <p:spPr/>
        <p:txBody>
          <a:bodyPr/>
          <a:lstStyle/>
          <a:p>
            <a:r>
              <a:rPr lang="en-GB"/>
              <a:t>Reality is more complex – Lots of MCUs</a:t>
            </a:r>
          </a:p>
        </p:txBody>
      </p:sp>
      <p:sp>
        <p:nvSpPr>
          <p:cNvPr id="5" name="Slide Number Placeholder 4">
            <a:extLst>
              <a:ext uri="{FF2B5EF4-FFF2-40B4-BE49-F238E27FC236}">
                <a16:creationId xmlns:a16="http://schemas.microsoft.com/office/drawing/2014/main" id="{489BB020-4380-3A75-AAFC-6843FA850972}"/>
              </a:ext>
            </a:extLst>
          </p:cNvPr>
          <p:cNvSpPr>
            <a:spLocks noGrp="1"/>
          </p:cNvSpPr>
          <p:nvPr>
            <p:ph type="sldNum" sz="quarter" idx="4294967295"/>
          </p:nvPr>
        </p:nvSpPr>
        <p:spPr>
          <a:xfrm>
            <a:off x="10985500" y="6203950"/>
            <a:ext cx="1206500" cy="401638"/>
          </a:xfrm>
          <a:prstGeom prst="rect">
            <a:avLst/>
          </a:prstGeom>
        </p:spPr>
        <p:txBody>
          <a:bodyPr/>
          <a:lstStyle/>
          <a:p>
            <a:fld id="{BFE2139D-700E-7643-AFEB-21712453342F}" type="slidenum">
              <a:rPr lang="en-US" smtClean="0"/>
              <a:t>18</a:t>
            </a:fld>
            <a:endParaRPr lang="en-US"/>
          </a:p>
        </p:txBody>
      </p:sp>
      <p:sp>
        <p:nvSpPr>
          <p:cNvPr id="35" name="Rectangle: Rounded Corners 34">
            <a:extLst>
              <a:ext uri="{FF2B5EF4-FFF2-40B4-BE49-F238E27FC236}">
                <a16:creationId xmlns:a16="http://schemas.microsoft.com/office/drawing/2014/main" id="{9417BBD2-82E0-1BD6-568D-53A416C69C4B}"/>
              </a:ext>
            </a:extLst>
          </p:cNvPr>
          <p:cNvSpPr/>
          <p:nvPr/>
        </p:nvSpPr>
        <p:spPr>
          <a:xfrm>
            <a:off x="7608498" y="4577031"/>
            <a:ext cx="626853" cy="507934"/>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a:t>MCU</a:t>
            </a:r>
          </a:p>
        </p:txBody>
      </p:sp>
      <p:sp>
        <p:nvSpPr>
          <p:cNvPr id="36" name="Rectangle: Rounded Corners 35">
            <a:extLst>
              <a:ext uri="{FF2B5EF4-FFF2-40B4-BE49-F238E27FC236}">
                <a16:creationId xmlns:a16="http://schemas.microsoft.com/office/drawing/2014/main" id="{D4649DEE-79D8-4F7A-2AC3-5A54A6F5F2D7}"/>
              </a:ext>
            </a:extLst>
          </p:cNvPr>
          <p:cNvSpPr/>
          <p:nvPr/>
        </p:nvSpPr>
        <p:spPr>
          <a:xfrm>
            <a:off x="8647255" y="3851307"/>
            <a:ext cx="626853" cy="507934"/>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a:t>MCU</a:t>
            </a:r>
          </a:p>
        </p:txBody>
      </p:sp>
      <p:sp>
        <p:nvSpPr>
          <p:cNvPr id="37" name="Rectangle: Rounded Corners 36">
            <a:extLst>
              <a:ext uri="{FF2B5EF4-FFF2-40B4-BE49-F238E27FC236}">
                <a16:creationId xmlns:a16="http://schemas.microsoft.com/office/drawing/2014/main" id="{21CA3C64-399A-53D4-FB01-817AAC578CDB}"/>
              </a:ext>
            </a:extLst>
          </p:cNvPr>
          <p:cNvSpPr/>
          <p:nvPr/>
        </p:nvSpPr>
        <p:spPr>
          <a:xfrm>
            <a:off x="8120935" y="3201606"/>
            <a:ext cx="626853" cy="507934"/>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a:t>MCU</a:t>
            </a:r>
          </a:p>
        </p:txBody>
      </p:sp>
      <p:sp>
        <p:nvSpPr>
          <p:cNvPr id="38" name="Rectangle: Rounded Corners 37">
            <a:extLst>
              <a:ext uri="{FF2B5EF4-FFF2-40B4-BE49-F238E27FC236}">
                <a16:creationId xmlns:a16="http://schemas.microsoft.com/office/drawing/2014/main" id="{89311B64-6F9F-6748-5397-44D55316C6F7}"/>
              </a:ext>
            </a:extLst>
          </p:cNvPr>
          <p:cNvSpPr/>
          <p:nvPr/>
        </p:nvSpPr>
        <p:spPr>
          <a:xfrm>
            <a:off x="7413366" y="2816601"/>
            <a:ext cx="626853" cy="507934"/>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a:t>MCU</a:t>
            </a:r>
          </a:p>
        </p:txBody>
      </p:sp>
      <p:sp>
        <p:nvSpPr>
          <p:cNvPr id="39" name="Rectangle: Rounded Corners 38">
            <a:extLst>
              <a:ext uri="{FF2B5EF4-FFF2-40B4-BE49-F238E27FC236}">
                <a16:creationId xmlns:a16="http://schemas.microsoft.com/office/drawing/2014/main" id="{4A8E8299-3354-C572-B21F-D9669D5A1673}"/>
              </a:ext>
            </a:extLst>
          </p:cNvPr>
          <p:cNvSpPr/>
          <p:nvPr/>
        </p:nvSpPr>
        <p:spPr>
          <a:xfrm>
            <a:off x="2755401" y="2816601"/>
            <a:ext cx="626853" cy="507934"/>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a:t>MCU</a:t>
            </a:r>
          </a:p>
        </p:txBody>
      </p:sp>
      <p:sp>
        <p:nvSpPr>
          <p:cNvPr id="40" name="Rectangle: Rounded Corners 39">
            <a:extLst>
              <a:ext uri="{FF2B5EF4-FFF2-40B4-BE49-F238E27FC236}">
                <a16:creationId xmlns:a16="http://schemas.microsoft.com/office/drawing/2014/main" id="{559D9DE7-1BD7-2020-EE20-2DDDB66ED1CF}"/>
              </a:ext>
            </a:extLst>
          </p:cNvPr>
          <p:cNvSpPr/>
          <p:nvPr/>
        </p:nvSpPr>
        <p:spPr>
          <a:xfrm>
            <a:off x="2135693" y="3429000"/>
            <a:ext cx="626853" cy="507934"/>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a:t>MCU</a:t>
            </a:r>
          </a:p>
        </p:txBody>
      </p:sp>
      <p:sp>
        <p:nvSpPr>
          <p:cNvPr id="41" name="Rectangle: Rounded Corners 40">
            <a:extLst>
              <a:ext uri="{FF2B5EF4-FFF2-40B4-BE49-F238E27FC236}">
                <a16:creationId xmlns:a16="http://schemas.microsoft.com/office/drawing/2014/main" id="{037C18B1-77D8-9A0C-50CD-CD5373CC3A42}"/>
              </a:ext>
            </a:extLst>
          </p:cNvPr>
          <p:cNvSpPr/>
          <p:nvPr/>
        </p:nvSpPr>
        <p:spPr>
          <a:xfrm>
            <a:off x="2307972" y="4034394"/>
            <a:ext cx="626853" cy="507934"/>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a:t>MCU</a:t>
            </a:r>
          </a:p>
        </p:txBody>
      </p:sp>
      <p:sp>
        <p:nvSpPr>
          <p:cNvPr id="42" name="Rectangle: Rounded Corners 41">
            <a:extLst>
              <a:ext uri="{FF2B5EF4-FFF2-40B4-BE49-F238E27FC236}">
                <a16:creationId xmlns:a16="http://schemas.microsoft.com/office/drawing/2014/main" id="{8BDD832C-AD08-88F4-693B-22B5C9BBB868}"/>
              </a:ext>
            </a:extLst>
          </p:cNvPr>
          <p:cNvSpPr/>
          <p:nvPr/>
        </p:nvSpPr>
        <p:spPr>
          <a:xfrm>
            <a:off x="2828789" y="4645957"/>
            <a:ext cx="626853" cy="507934"/>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a:t>MCU</a:t>
            </a:r>
          </a:p>
        </p:txBody>
      </p:sp>
      <p:sp>
        <p:nvSpPr>
          <p:cNvPr id="43" name="Rectangle: Rounded Corners 42">
            <a:extLst>
              <a:ext uri="{FF2B5EF4-FFF2-40B4-BE49-F238E27FC236}">
                <a16:creationId xmlns:a16="http://schemas.microsoft.com/office/drawing/2014/main" id="{C9389121-80CF-ED3A-498C-22CD18D57B6D}"/>
              </a:ext>
            </a:extLst>
          </p:cNvPr>
          <p:cNvSpPr/>
          <p:nvPr/>
        </p:nvSpPr>
        <p:spPr>
          <a:xfrm>
            <a:off x="9179181" y="4686103"/>
            <a:ext cx="626853" cy="507934"/>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a:t>MCU</a:t>
            </a:r>
          </a:p>
        </p:txBody>
      </p:sp>
      <p:sp>
        <p:nvSpPr>
          <p:cNvPr id="45" name="Rectangle: Rounded Corners 44">
            <a:extLst>
              <a:ext uri="{FF2B5EF4-FFF2-40B4-BE49-F238E27FC236}">
                <a16:creationId xmlns:a16="http://schemas.microsoft.com/office/drawing/2014/main" id="{3AB788FA-FC2A-16EA-1080-4E2B780A7C49}"/>
              </a:ext>
            </a:extLst>
          </p:cNvPr>
          <p:cNvSpPr/>
          <p:nvPr/>
        </p:nvSpPr>
        <p:spPr>
          <a:xfrm>
            <a:off x="6253298" y="3618988"/>
            <a:ext cx="626853" cy="507934"/>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a:t>MCU</a:t>
            </a:r>
          </a:p>
        </p:txBody>
      </p:sp>
      <p:cxnSp>
        <p:nvCxnSpPr>
          <p:cNvPr id="47" name="Straight Connector 46">
            <a:extLst>
              <a:ext uri="{FF2B5EF4-FFF2-40B4-BE49-F238E27FC236}">
                <a16:creationId xmlns:a16="http://schemas.microsoft.com/office/drawing/2014/main" id="{E6240F9D-502D-167E-BC03-E1FD7A04CED5}"/>
              </a:ext>
            </a:extLst>
          </p:cNvPr>
          <p:cNvCxnSpPr/>
          <p:nvPr/>
        </p:nvCxnSpPr>
        <p:spPr>
          <a:xfrm flipV="1">
            <a:off x="6910756" y="2972123"/>
            <a:ext cx="565621" cy="879184"/>
          </a:xfrm>
          <a:prstGeom prst="line">
            <a:avLst/>
          </a:prstGeom>
          <a:ln/>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34A2C9D2-1CD3-9A74-286F-9CBF5CEF4A5A}"/>
              </a:ext>
            </a:extLst>
          </p:cNvPr>
          <p:cNvCxnSpPr>
            <a:cxnSpLocks/>
            <a:stCxn id="45" idx="3"/>
            <a:endCxn id="37" idx="1"/>
          </p:cNvCxnSpPr>
          <p:nvPr/>
        </p:nvCxnSpPr>
        <p:spPr>
          <a:xfrm flipV="1">
            <a:off x="6880151" y="3455573"/>
            <a:ext cx="1240784" cy="417382"/>
          </a:xfrm>
          <a:prstGeom prst="line">
            <a:avLst/>
          </a:prstGeom>
          <a:ln/>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F8CC0DEB-3AA2-9F79-D09C-0A2D6CD0DE0D}"/>
              </a:ext>
            </a:extLst>
          </p:cNvPr>
          <p:cNvCxnSpPr>
            <a:cxnSpLocks/>
            <a:stCxn id="45" idx="3"/>
            <a:endCxn id="35" idx="1"/>
          </p:cNvCxnSpPr>
          <p:nvPr/>
        </p:nvCxnSpPr>
        <p:spPr>
          <a:xfrm>
            <a:off x="6880151" y="3872955"/>
            <a:ext cx="728347" cy="958043"/>
          </a:xfrm>
          <a:prstGeom prst="line">
            <a:avLst/>
          </a:prstGeom>
          <a:ln/>
        </p:spPr>
        <p:style>
          <a:lnRef idx="2">
            <a:schemeClr val="dk1"/>
          </a:lnRef>
          <a:fillRef idx="0">
            <a:schemeClr val="dk1"/>
          </a:fillRef>
          <a:effectRef idx="1">
            <a:schemeClr val="dk1"/>
          </a:effectRef>
          <a:fontRef idx="minor">
            <a:schemeClr val="tx1"/>
          </a:fontRef>
        </p:style>
      </p:cxnSp>
      <p:cxnSp>
        <p:nvCxnSpPr>
          <p:cNvPr id="54" name="Straight Connector 53">
            <a:extLst>
              <a:ext uri="{FF2B5EF4-FFF2-40B4-BE49-F238E27FC236}">
                <a16:creationId xmlns:a16="http://schemas.microsoft.com/office/drawing/2014/main" id="{E6E1F408-8BBE-C807-6145-D74709CFA05C}"/>
              </a:ext>
            </a:extLst>
          </p:cNvPr>
          <p:cNvCxnSpPr>
            <a:cxnSpLocks/>
            <a:stCxn id="45" idx="3"/>
            <a:endCxn id="36" idx="1"/>
          </p:cNvCxnSpPr>
          <p:nvPr/>
        </p:nvCxnSpPr>
        <p:spPr>
          <a:xfrm>
            <a:off x="6880151" y="3872955"/>
            <a:ext cx="1767104" cy="232319"/>
          </a:xfrm>
          <a:prstGeom prst="line">
            <a:avLst/>
          </a:prstGeom>
          <a:ln/>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EEADEEBA-C471-258A-D835-B47F3C369C0C}"/>
              </a:ext>
            </a:extLst>
          </p:cNvPr>
          <p:cNvCxnSpPr>
            <a:cxnSpLocks/>
            <a:endCxn id="36" idx="2"/>
          </p:cNvCxnSpPr>
          <p:nvPr/>
        </p:nvCxnSpPr>
        <p:spPr>
          <a:xfrm flipH="1" flipV="1">
            <a:off x="8960682" y="4359241"/>
            <a:ext cx="663749" cy="635172"/>
          </a:xfrm>
          <a:prstGeom prst="line">
            <a:avLst/>
          </a:prstGeom>
          <a:ln/>
        </p:spPr>
        <p:style>
          <a:lnRef idx="2">
            <a:schemeClr val="dk1"/>
          </a:lnRef>
          <a:fillRef idx="0">
            <a:schemeClr val="dk1"/>
          </a:fillRef>
          <a:effectRef idx="1">
            <a:schemeClr val="dk1"/>
          </a:effectRef>
          <a:fontRef idx="minor">
            <a:schemeClr val="tx1"/>
          </a:fontRef>
        </p:style>
      </p:cxnSp>
      <p:sp>
        <p:nvSpPr>
          <p:cNvPr id="63" name="Rectangle: Rounded Corners 62">
            <a:extLst>
              <a:ext uri="{FF2B5EF4-FFF2-40B4-BE49-F238E27FC236}">
                <a16:creationId xmlns:a16="http://schemas.microsoft.com/office/drawing/2014/main" id="{08E90EA3-4C5F-87BE-48BA-10AB4DD0E322}"/>
              </a:ext>
            </a:extLst>
          </p:cNvPr>
          <p:cNvSpPr/>
          <p:nvPr/>
        </p:nvSpPr>
        <p:spPr>
          <a:xfrm>
            <a:off x="3898508" y="3604607"/>
            <a:ext cx="626853" cy="507934"/>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a:t>MCU</a:t>
            </a:r>
          </a:p>
        </p:txBody>
      </p:sp>
      <p:cxnSp>
        <p:nvCxnSpPr>
          <p:cNvPr id="64" name="Straight Connector 63">
            <a:extLst>
              <a:ext uri="{FF2B5EF4-FFF2-40B4-BE49-F238E27FC236}">
                <a16:creationId xmlns:a16="http://schemas.microsoft.com/office/drawing/2014/main" id="{08089BEE-C067-3AC6-713E-33A6F07BE54A}"/>
              </a:ext>
            </a:extLst>
          </p:cNvPr>
          <p:cNvCxnSpPr>
            <a:cxnSpLocks/>
            <a:stCxn id="39" idx="3"/>
            <a:endCxn id="63" idx="1"/>
          </p:cNvCxnSpPr>
          <p:nvPr/>
        </p:nvCxnSpPr>
        <p:spPr>
          <a:xfrm>
            <a:off x="3382254" y="3070568"/>
            <a:ext cx="516254" cy="788006"/>
          </a:xfrm>
          <a:prstGeom prst="line">
            <a:avLst/>
          </a:prstGeom>
          <a:ln/>
        </p:spPr>
        <p:style>
          <a:lnRef idx="2">
            <a:schemeClr val="dk1"/>
          </a:lnRef>
          <a:fillRef idx="0">
            <a:schemeClr val="dk1"/>
          </a:fillRef>
          <a:effectRef idx="1">
            <a:schemeClr val="dk1"/>
          </a:effectRef>
          <a:fontRef idx="minor">
            <a:schemeClr val="tx1"/>
          </a:fontRef>
        </p:style>
      </p:cxnSp>
      <p:cxnSp>
        <p:nvCxnSpPr>
          <p:cNvPr id="67" name="Straight Connector 66">
            <a:extLst>
              <a:ext uri="{FF2B5EF4-FFF2-40B4-BE49-F238E27FC236}">
                <a16:creationId xmlns:a16="http://schemas.microsoft.com/office/drawing/2014/main" id="{ECF2FC03-7348-E8B4-352B-0011334BCE4D}"/>
              </a:ext>
            </a:extLst>
          </p:cNvPr>
          <p:cNvCxnSpPr>
            <a:cxnSpLocks/>
            <a:stCxn id="40" idx="3"/>
          </p:cNvCxnSpPr>
          <p:nvPr/>
        </p:nvCxnSpPr>
        <p:spPr>
          <a:xfrm>
            <a:off x="2762546" y="3682967"/>
            <a:ext cx="1256914" cy="207918"/>
          </a:xfrm>
          <a:prstGeom prst="line">
            <a:avLst/>
          </a:prstGeom>
          <a:ln/>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D930A1AD-DB01-FABD-BD9A-169083AEE997}"/>
              </a:ext>
            </a:extLst>
          </p:cNvPr>
          <p:cNvCxnSpPr>
            <a:cxnSpLocks/>
            <a:stCxn id="41" idx="3"/>
            <a:endCxn id="63" idx="1"/>
          </p:cNvCxnSpPr>
          <p:nvPr/>
        </p:nvCxnSpPr>
        <p:spPr>
          <a:xfrm flipV="1">
            <a:off x="2934825" y="3858574"/>
            <a:ext cx="963683" cy="429787"/>
          </a:xfrm>
          <a:prstGeom prst="line">
            <a:avLst/>
          </a:prstGeom>
          <a:ln/>
        </p:spPr>
        <p:style>
          <a:lnRef idx="2">
            <a:schemeClr val="dk1"/>
          </a:lnRef>
          <a:fillRef idx="0">
            <a:schemeClr val="dk1"/>
          </a:fillRef>
          <a:effectRef idx="1">
            <a:schemeClr val="dk1"/>
          </a:effectRef>
          <a:fontRef idx="minor">
            <a:schemeClr val="tx1"/>
          </a:fontRef>
        </p:style>
      </p:cxnSp>
      <p:cxnSp>
        <p:nvCxnSpPr>
          <p:cNvPr id="73" name="Straight Connector 72">
            <a:extLst>
              <a:ext uri="{FF2B5EF4-FFF2-40B4-BE49-F238E27FC236}">
                <a16:creationId xmlns:a16="http://schemas.microsoft.com/office/drawing/2014/main" id="{DB4DE3BF-8891-55FC-180C-A450B0023C50}"/>
              </a:ext>
            </a:extLst>
          </p:cNvPr>
          <p:cNvCxnSpPr>
            <a:cxnSpLocks/>
            <a:endCxn id="63" idx="1"/>
          </p:cNvCxnSpPr>
          <p:nvPr/>
        </p:nvCxnSpPr>
        <p:spPr>
          <a:xfrm flipV="1">
            <a:off x="3085081" y="3858574"/>
            <a:ext cx="813427" cy="994323"/>
          </a:xfrm>
          <a:prstGeom prst="line">
            <a:avLst/>
          </a:prstGeom>
          <a:ln/>
        </p:spPr>
        <p:style>
          <a:lnRef idx="2">
            <a:schemeClr val="dk1"/>
          </a:lnRef>
          <a:fillRef idx="0">
            <a:schemeClr val="dk1"/>
          </a:fillRef>
          <a:effectRef idx="1">
            <a:schemeClr val="dk1"/>
          </a:effectRef>
          <a:fontRef idx="minor">
            <a:schemeClr val="tx1"/>
          </a:fontRef>
        </p:style>
      </p:cxnSp>
      <p:grpSp>
        <p:nvGrpSpPr>
          <p:cNvPr id="32" name="Group 31">
            <a:extLst>
              <a:ext uri="{FF2B5EF4-FFF2-40B4-BE49-F238E27FC236}">
                <a16:creationId xmlns:a16="http://schemas.microsoft.com/office/drawing/2014/main" id="{E4CD2858-0E43-2CE3-365F-277834C09FAB}"/>
              </a:ext>
            </a:extLst>
          </p:cNvPr>
          <p:cNvGrpSpPr/>
          <p:nvPr/>
        </p:nvGrpSpPr>
        <p:grpSpPr>
          <a:xfrm>
            <a:off x="3719442" y="2109816"/>
            <a:ext cx="3301042" cy="3036818"/>
            <a:chOff x="3733956" y="2117073"/>
            <a:chExt cx="3301042" cy="3036818"/>
          </a:xfrm>
          <a:effectLst>
            <a:glow rad="228600">
              <a:schemeClr val="accent6">
                <a:satMod val="175000"/>
                <a:alpha val="40000"/>
              </a:schemeClr>
            </a:glow>
          </a:effectLst>
        </p:grpSpPr>
        <p:sp>
          <p:nvSpPr>
            <p:cNvPr id="26" name="Freeform: Shape 25">
              <a:extLst>
                <a:ext uri="{FF2B5EF4-FFF2-40B4-BE49-F238E27FC236}">
                  <a16:creationId xmlns:a16="http://schemas.microsoft.com/office/drawing/2014/main" id="{EF6ADA58-BBB1-62BA-A9AA-EA2570B89A81}"/>
                </a:ext>
              </a:extLst>
            </p:cNvPr>
            <p:cNvSpPr/>
            <p:nvPr/>
          </p:nvSpPr>
          <p:spPr>
            <a:xfrm>
              <a:off x="3733956" y="3303107"/>
              <a:ext cx="3301042" cy="1097280"/>
            </a:xfrm>
            <a:custGeom>
              <a:avLst/>
              <a:gdLst>
                <a:gd name="connsiteX0" fmla="*/ 0 w 3301042"/>
                <a:gd name="connsiteY0" fmla="*/ 0 h 1097280"/>
                <a:gd name="connsiteX1" fmla="*/ 3301042 w 3301042"/>
                <a:gd name="connsiteY1" fmla="*/ 0 h 1097280"/>
                <a:gd name="connsiteX2" fmla="*/ 3301042 w 3301042"/>
                <a:gd name="connsiteY2" fmla="*/ 1097280 h 1097280"/>
                <a:gd name="connsiteX3" fmla="*/ 0 w 3301042"/>
                <a:gd name="connsiteY3" fmla="*/ 1097280 h 1097280"/>
                <a:gd name="connsiteX4" fmla="*/ 0 w 3301042"/>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042" h="1097280">
                  <a:moveTo>
                    <a:pt x="0" y="0"/>
                  </a:moveTo>
                  <a:lnTo>
                    <a:pt x="3301042" y="0"/>
                  </a:lnTo>
                  <a:lnTo>
                    <a:pt x="3301042" y="1097280"/>
                  </a:lnTo>
                  <a:lnTo>
                    <a:pt x="0" y="1097280"/>
                  </a:lnTo>
                  <a:lnTo>
                    <a:pt x="0" y="0"/>
                  </a:lnTo>
                  <a:close/>
                </a:path>
              </a:pathLst>
            </a:custGeom>
            <a:solidFill>
              <a:srgbClr val="003879"/>
            </a:solidFill>
            <a:ln w="28575" cap="flat" cmpd="sng" algn="ctr">
              <a:solidFill>
                <a:sysClr val="window" lastClr="FFFFFF"/>
              </a:solidFill>
              <a:prstDash val="solid"/>
              <a:miter lim="800000"/>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ECE69C2D-4964-7C70-C18D-28B4AF5AA02A}"/>
                </a:ext>
              </a:extLst>
            </p:cNvPr>
            <p:cNvSpPr/>
            <p:nvPr/>
          </p:nvSpPr>
          <p:spPr>
            <a:xfrm>
              <a:off x="3743864" y="2117073"/>
              <a:ext cx="3291134" cy="1201053"/>
            </a:xfrm>
            <a:custGeom>
              <a:avLst/>
              <a:gdLst>
                <a:gd name="connsiteX0" fmla="*/ 1144818 w 3301042"/>
                <a:gd name="connsiteY0" fmla="*/ 0 h 1166454"/>
                <a:gd name="connsiteX1" fmla="*/ 3124392 w 3301042"/>
                <a:gd name="connsiteY1" fmla="*/ 317038 h 1166454"/>
                <a:gd name="connsiteX2" fmla="*/ 3301042 w 3301042"/>
                <a:gd name="connsiteY2" fmla="*/ 378482 h 1166454"/>
                <a:gd name="connsiteX3" fmla="*/ 3301042 w 3301042"/>
                <a:gd name="connsiteY3" fmla="*/ 1166454 h 1166454"/>
                <a:gd name="connsiteX4" fmla="*/ 0 w 3301042"/>
                <a:gd name="connsiteY4" fmla="*/ 1166454 h 1166454"/>
                <a:gd name="connsiteX5" fmla="*/ 0 w 3301042"/>
                <a:gd name="connsiteY5" fmla="*/ 97460 h 1166454"/>
                <a:gd name="connsiteX6" fmla="*/ 186549 w 3301042"/>
                <a:gd name="connsiteY6" fmla="*/ 67648 h 1166454"/>
                <a:gd name="connsiteX7" fmla="*/ 1144818 w 3301042"/>
                <a:gd name="connsiteY7" fmla="*/ 0 h 116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1042" h="1166454">
                  <a:moveTo>
                    <a:pt x="1144818" y="0"/>
                  </a:moveTo>
                  <a:cubicBezTo>
                    <a:pt x="1745270" y="-63"/>
                    <a:pt x="2396437" y="84534"/>
                    <a:pt x="3124392" y="317038"/>
                  </a:cubicBezTo>
                  <a:lnTo>
                    <a:pt x="3301042" y="378482"/>
                  </a:lnTo>
                  <a:lnTo>
                    <a:pt x="3301042" y="1166454"/>
                  </a:lnTo>
                  <a:lnTo>
                    <a:pt x="0" y="1166454"/>
                  </a:lnTo>
                  <a:lnTo>
                    <a:pt x="0" y="97460"/>
                  </a:lnTo>
                  <a:lnTo>
                    <a:pt x="186549" y="67648"/>
                  </a:lnTo>
                  <a:cubicBezTo>
                    <a:pt x="493301" y="26199"/>
                    <a:pt x="811233" y="35"/>
                    <a:pt x="1144818" y="0"/>
                  </a:cubicBezTo>
                  <a:close/>
                </a:path>
              </a:pathLst>
            </a:custGeom>
            <a:solidFill>
              <a:srgbClr val="145299"/>
            </a:solidFill>
            <a:ln w="28575" cap="flat" cmpd="sng" algn="ctr">
              <a:solidFill>
                <a:sysClr val="window" lastClr="FFFFF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4E521649-8B75-F15E-DBF3-6FCF69D710EC}"/>
                </a:ext>
              </a:extLst>
            </p:cNvPr>
            <p:cNvSpPr/>
            <p:nvPr/>
          </p:nvSpPr>
          <p:spPr>
            <a:xfrm>
              <a:off x="3733956" y="4380808"/>
              <a:ext cx="3301042" cy="773083"/>
            </a:xfrm>
            <a:custGeom>
              <a:avLst/>
              <a:gdLst>
                <a:gd name="connsiteX0" fmla="*/ 0 w 3301042"/>
                <a:gd name="connsiteY0" fmla="*/ 0 h 773083"/>
                <a:gd name="connsiteX1" fmla="*/ 3301042 w 3301042"/>
                <a:gd name="connsiteY1" fmla="*/ 0 h 773083"/>
                <a:gd name="connsiteX2" fmla="*/ 3301042 w 3301042"/>
                <a:gd name="connsiteY2" fmla="*/ 753513 h 773083"/>
                <a:gd name="connsiteX3" fmla="*/ 3287214 w 3301042"/>
                <a:gd name="connsiteY3" fmla="*/ 753422 h 773083"/>
                <a:gd name="connsiteX4" fmla="*/ 81587 w 3301042"/>
                <a:gd name="connsiteY4" fmla="*/ 773083 h 773083"/>
                <a:gd name="connsiteX5" fmla="*/ 0 w 3301042"/>
                <a:gd name="connsiteY5" fmla="*/ 700517 h 773083"/>
                <a:gd name="connsiteX6" fmla="*/ 0 w 3301042"/>
                <a:gd name="connsiteY6" fmla="*/ 0 h 77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1042" h="773083">
                  <a:moveTo>
                    <a:pt x="0" y="0"/>
                  </a:moveTo>
                  <a:lnTo>
                    <a:pt x="3301042" y="0"/>
                  </a:lnTo>
                  <a:lnTo>
                    <a:pt x="3301042" y="753513"/>
                  </a:lnTo>
                  <a:lnTo>
                    <a:pt x="3287214" y="753422"/>
                  </a:lnTo>
                  <a:cubicBezTo>
                    <a:pt x="2209125" y="733988"/>
                    <a:pt x="1107169" y="642158"/>
                    <a:pt x="81587" y="773083"/>
                  </a:cubicBezTo>
                  <a:lnTo>
                    <a:pt x="0" y="700517"/>
                  </a:lnTo>
                  <a:lnTo>
                    <a:pt x="0" y="0"/>
                  </a:lnTo>
                  <a:close/>
                </a:path>
              </a:pathLst>
            </a:custGeom>
            <a:solidFill>
              <a:srgbClr val="002B5A"/>
            </a:solidFill>
            <a:ln w="28575" cap="flat" cmpd="sng" algn="ctr">
              <a:solidFill>
                <a:sysClr val="window" lastClr="FFFFFF"/>
              </a:solidFill>
              <a:prstDash val="solid"/>
              <a:miter lim="800000"/>
            </a:ln>
            <a:effectLst/>
          </p:spPr>
          <p:txBody>
            <a:bodyPr wrap="square"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2E04541B-C05B-C46C-B01E-AC11DB5EC177}"/>
              </a:ext>
            </a:extLst>
          </p:cNvPr>
          <p:cNvSpPr txBox="1"/>
          <p:nvPr/>
        </p:nvSpPr>
        <p:spPr>
          <a:xfrm>
            <a:off x="3534800" y="3516891"/>
            <a:ext cx="35306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Arial"/>
                <a:ea typeface="+mn-ea"/>
                <a:cs typeface="+mn-cs"/>
              </a:rPr>
              <a:t>Zonal / Domain </a:t>
            </a:r>
            <a:r>
              <a:rPr lang="en-GB" sz="1800" kern="0">
                <a:solidFill>
                  <a:prstClr val="white"/>
                </a:solidFill>
                <a:latin typeface="Arial"/>
              </a:rPr>
              <a:t>Controller(s)</a:t>
            </a: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 name="Rectangle 3">
            <a:extLst>
              <a:ext uri="{FF2B5EF4-FFF2-40B4-BE49-F238E27FC236}">
                <a16:creationId xmlns:a16="http://schemas.microsoft.com/office/drawing/2014/main" id="{532F7AAF-393F-F2A7-7265-DAAF78518576}"/>
              </a:ext>
            </a:extLst>
          </p:cNvPr>
          <p:cNvSpPr/>
          <p:nvPr/>
        </p:nvSpPr>
        <p:spPr>
          <a:xfrm>
            <a:off x="3825721" y="3902595"/>
            <a:ext cx="2849047" cy="30951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ja-JP" sz="1400" b="0" i="0" u="none" strike="noStrike" kern="0" cap="none" spc="0" normalizeH="0" baseline="0" noProof="0" dirty="0" err="1">
                <a:ln>
                  <a:noFill/>
                </a:ln>
                <a:solidFill>
                  <a:prstClr val="white"/>
                </a:solidFill>
                <a:effectLst/>
                <a:uLnTx/>
                <a:uFillTx/>
                <a:latin typeface="Arial"/>
                <a:ea typeface="+mn-ea"/>
                <a:cs typeface="+mn-cs"/>
              </a:rPr>
              <a:t>ゾーン</a:t>
            </a:r>
            <a:r>
              <a:rPr kumimoji="0" lang="en-GB" altLang="ja-JP" sz="1400" b="0" i="0" u="none" strike="noStrike" kern="0" cap="none" spc="0" normalizeH="0" baseline="0" noProof="0" dirty="0">
                <a:ln>
                  <a:noFill/>
                </a:ln>
                <a:solidFill>
                  <a:prstClr val="white"/>
                </a:solidFill>
                <a:effectLst/>
                <a:uLnTx/>
                <a:uFillTx/>
                <a:latin typeface="Arial"/>
                <a:ea typeface="+mn-ea"/>
                <a:cs typeface="+mn-cs"/>
              </a:rPr>
              <a:t>/</a:t>
            </a:r>
            <a:r>
              <a:rPr kumimoji="0" lang="en-GB" altLang="ja-JP" sz="1400" b="0" i="0" u="none" strike="noStrike" kern="0" cap="none" spc="0" normalizeH="0" baseline="0" noProof="0" dirty="0" err="1">
                <a:ln>
                  <a:noFill/>
                </a:ln>
                <a:solidFill>
                  <a:prstClr val="white"/>
                </a:solidFill>
                <a:effectLst/>
                <a:uLnTx/>
                <a:uFillTx/>
                <a:latin typeface="Arial"/>
                <a:ea typeface="+mn-ea"/>
                <a:cs typeface="+mn-cs"/>
              </a:rPr>
              <a:t>ドメイン</a:t>
            </a:r>
            <a:r>
              <a:rPr lang="en-GB" altLang="ja-JP" sz="1400" kern="0" dirty="0" err="1">
                <a:solidFill>
                  <a:prstClr val="white"/>
                </a:solidFill>
                <a:latin typeface="Arial"/>
              </a:rPr>
              <a:t>コントローラ</a:t>
            </a:r>
            <a:endParaRPr kumimoji="0" lang="en-GB" altLang="ja-JP" sz="1400" b="0" i="0" u="none" strike="noStrike" kern="0" cap="none" spc="0" normalizeH="0" baseline="0" noProof="0" dirty="0">
              <a:ln>
                <a:noFill/>
              </a:ln>
              <a:solidFill>
                <a:prstClr val="white"/>
              </a:solidFill>
              <a:effectLst/>
              <a:uLnTx/>
              <a:uFillTx/>
              <a:latin typeface="Arial"/>
              <a:ea typeface="+mn-ea"/>
              <a:cs typeface="+mn-cs"/>
            </a:endParaRPr>
          </a:p>
        </p:txBody>
      </p:sp>
      <p:sp>
        <p:nvSpPr>
          <p:cNvPr id="6" name="Rectangle 2">
            <a:extLst>
              <a:ext uri="{FF2B5EF4-FFF2-40B4-BE49-F238E27FC236}">
                <a16:creationId xmlns:a16="http://schemas.microsoft.com/office/drawing/2014/main" id="{D52B0C92-D1DE-4C11-279F-5C2FF4C67081}"/>
              </a:ext>
            </a:extLst>
          </p:cNvPr>
          <p:cNvSpPr/>
          <p:nvPr/>
        </p:nvSpPr>
        <p:spPr>
          <a:xfrm>
            <a:off x="606108" y="1048196"/>
            <a:ext cx="4320222" cy="32878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ja-JP" altLang="en-US" sz="1600" b="1" i="0" u="none" strike="noStrike" kern="1200" cap="none" spc="-35" normalizeH="0" baseline="0" noProof="0" dirty="0">
                <a:ln>
                  <a:noFill/>
                </a:ln>
                <a:solidFill>
                  <a:srgbClr val="FFFFFF"/>
                </a:solidFill>
                <a:effectLst/>
                <a:uLnTx/>
                <a:uFillTx/>
                <a:latin typeface="Archia"/>
                <a:ea typeface="+mj-ea"/>
                <a:cs typeface="+mj-cs"/>
              </a:rPr>
              <a:t>実際はより複雑</a:t>
            </a:r>
            <a:r>
              <a:rPr lang="en-US" altLang="ja-JP" sz="1600" b="1" spc="-35" dirty="0">
                <a:solidFill>
                  <a:srgbClr val="FFFFFF"/>
                </a:solidFill>
                <a:latin typeface="Archia"/>
                <a:ea typeface="+mj-ea"/>
                <a:cs typeface="+mj-cs"/>
              </a:rPr>
              <a:t> . . .  </a:t>
            </a:r>
            <a:r>
              <a:rPr lang="ja-JP" altLang="en-US" sz="1600" b="1" spc="-35" dirty="0">
                <a:solidFill>
                  <a:srgbClr val="FFFFFF"/>
                </a:solidFill>
                <a:latin typeface="Archia"/>
                <a:ea typeface="+mj-ea"/>
                <a:cs typeface="+mj-cs"/>
              </a:rPr>
              <a:t>ー 数多くの</a:t>
            </a:r>
            <a:r>
              <a:rPr lang="en-US" altLang="ja-JP" sz="1600" b="1" spc="-35" dirty="0">
                <a:solidFill>
                  <a:srgbClr val="FFFFFF"/>
                </a:solidFill>
                <a:latin typeface="Archia"/>
                <a:ea typeface="+mj-ea"/>
                <a:cs typeface="+mj-cs"/>
              </a:rPr>
              <a:t>MCU</a:t>
            </a:r>
            <a:r>
              <a:rPr lang="ja-JP" altLang="en-US" sz="1600" b="1" spc="-35" dirty="0">
                <a:solidFill>
                  <a:srgbClr val="FFFFFF"/>
                </a:solidFill>
                <a:latin typeface="Archia"/>
                <a:ea typeface="+mj-ea"/>
                <a:cs typeface="+mj-cs"/>
              </a:rPr>
              <a:t>が存在</a:t>
            </a:r>
            <a:endParaRPr kumimoji="0" lang="en-US" altLang="ja-JP" sz="1600" b="1" i="0" u="none" strike="noStrike" kern="1200" cap="none" spc="-35" normalizeH="0" baseline="0" noProof="0" dirty="0">
              <a:ln>
                <a:noFill/>
              </a:ln>
              <a:solidFill>
                <a:srgbClr val="FFFFFF"/>
              </a:solidFill>
              <a:effectLst/>
              <a:uLnTx/>
              <a:uFillTx/>
              <a:latin typeface="Archia"/>
              <a:ea typeface="+mj-ea"/>
              <a:cs typeface="+mj-cs"/>
            </a:endParaRPr>
          </a:p>
        </p:txBody>
      </p:sp>
    </p:spTree>
    <p:extLst>
      <p:ext uri="{BB962C8B-B14F-4D97-AF65-F5344CB8AC3E}">
        <p14:creationId xmlns:p14="http://schemas.microsoft.com/office/powerpoint/2010/main" val="3098953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B2062-7270-B715-850E-164E730B4554}"/>
              </a:ext>
            </a:extLst>
          </p:cNvPr>
          <p:cNvSpPr>
            <a:spLocks noGrp="1"/>
          </p:cNvSpPr>
          <p:nvPr>
            <p:ph type="title"/>
          </p:nvPr>
        </p:nvSpPr>
        <p:spPr/>
        <p:txBody>
          <a:bodyPr/>
          <a:lstStyle/>
          <a:p>
            <a:r>
              <a:rPr lang="en-GB"/>
              <a:t>Q. Can we put TEEs on MCUs?</a:t>
            </a:r>
          </a:p>
        </p:txBody>
      </p:sp>
      <p:sp>
        <p:nvSpPr>
          <p:cNvPr id="4" name="Footer Placeholder 3">
            <a:extLst>
              <a:ext uri="{FF2B5EF4-FFF2-40B4-BE49-F238E27FC236}">
                <a16:creationId xmlns:a16="http://schemas.microsoft.com/office/drawing/2014/main" id="{60D12186-4A6D-35FB-5F8C-D2DEC62A2D9D}"/>
              </a:ext>
            </a:extLst>
          </p:cNvPr>
          <p:cNvSpPr>
            <a:spLocks noGrp="1"/>
          </p:cNvSpPr>
          <p:nvPr>
            <p:ph type="ftr" sz="quarter" idx="4294967295"/>
          </p:nvPr>
        </p:nvSpPr>
        <p:spPr>
          <a:xfrm>
            <a:off x="0" y="6300788"/>
            <a:ext cx="939800" cy="219075"/>
          </a:xfrm>
          <a:prstGeom prst="rect">
            <a:avLst/>
          </a:prstGeom>
        </p:spPr>
        <p:txBody>
          <a:bodyPr/>
          <a:lstStyle/>
          <a:p>
            <a:r>
              <a:rPr lang="en-US"/>
              <a:t>Confidential</a:t>
            </a:r>
          </a:p>
        </p:txBody>
      </p:sp>
      <p:sp>
        <p:nvSpPr>
          <p:cNvPr id="5" name="Slide Number Placeholder 4">
            <a:extLst>
              <a:ext uri="{FF2B5EF4-FFF2-40B4-BE49-F238E27FC236}">
                <a16:creationId xmlns:a16="http://schemas.microsoft.com/office/drawing/2014/main" id="{8DD4CE01-8BD8-1299-5A7F-33C2C8813993}"/>
              </a:ext>
            </a:extLst>
          </p:cNvPr>
          <p:cNvSpPr>
            <a:spLocks noGrp="1"/>
          </p:cNvSpPr>
          <p:nvPr>
            <p:ph type="sldNum" sz="quarter" idx="4294967295"/>
          </p:nvPr>
        </p:nvSpPr>
        <p:spPr>
          <a:xfrm>
            <a:off x="10985500" y="6203950"/>
            <a:ext cx="1206500" cy="401638"/>
          </a:xfrm>
          <a:prstGeom prst="rect">
            <a:avLst/>
          </a:prstGeom>
        </p:spPr>
        <p:txBody>
          <a:bodyPr/>
          <a:lstStyle/>
          <a:p>
            <a:fld id="{BFE2139D-700E-7643-AFEB-21712453342F}" type="slidenum">
              <a:rPr lang="en-US" smtClean="0"/>
              <a:t>19</a:t>
            </a:fld>
            <a:endParaRPr lang="en-US"/>
          </a:p>
        </p:txBody>
      </p:sp>
      <p:sp>
        <p:nvSpPr>
          <p:cNvPr id="18" name="Rectangle: Rounded Corners 17">
            <a:extLst>
              <a:ext uri="{FF2B5EF4-FFF2-40B4-BE49-F238E27FC236}">
                <a16:creationId xmlns:a16="http://schemas.microsoft.com/office/drawing/2014/main" id="{71E6D54E-2FD4-F0AB-447D-8CFB37902B50}"/>
              </a:ext>
            </a:extLst>
          </p:cNvPr>
          <p:cNvSpPr/>
          <p:nvPr/>
        </p:nvSpPr>
        <p:spPr>
          <a:xfrm>
            <a:off x="936171" y="1494971"/>
            <a:ext cx="5958115" cy="776515"/>
          </a:xfrm>
          <a:prstGeom prst="roundRect">
            <a:avLst/>
          </a:prstGeom>
          <a:solidFill>
            <a:srgbClr val="66F2E4"/>
          </a:solidFill>
          <a:ln w="12700" cap="flat" cmpd="sng" algn="ctr">
            <a:solidFill>
              <a:srgbClr val="66F2E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000000"/>
                </a:solidFill>
                <a:effectLst/>
                <a:uLnTx/>
                <a:uFillTx/>
                <a:latin typeface="Inter Light"/>
                <a:ea typeface="+mn-ea"/>
                <a:cs typeface="+mn-cs"/>
              </a:rPr>
              <a:t>Is the MCU problem different from the CPU problem?</a:t>
            </a:r>
          </a:p>
        </p:txBody>
      </p:sp>
      <p:sp>
        <p:nvSpPr>
          <p:cNvPr id="19" name="Rectangle: Rounded Corners 18">
            <a:extLst>
              <a:ext uri="{FF2B5EF4-FFF2-40B4-BE49-F238E27FC236}">
                <a16:creationId xmlns:a16="http://schemas.microsoft.com/office/drawing/2014/main" id="{7B87B5C8-2548-D6E7-4B6E-702C255C6220}"/>
              </a:ext>
            </a:extLst>
          </p:cNvPr>
          <p:cNvSpPr/>
          <p:nvPr/>
        </p:nvSpPr>
        <p:spPr>
          <a:xfrm>
            <a:off x="936171" y="3228880"/>
            <a:ext cx="5958116" cy="776515"/>
          </a:xfrm>
          <a:prstGeom prst="roundRect">
            <a:avLst/>
          </a:prstGeom>
          <a:solidFill>
            <a:srgbClr val="66F2E4"/>
          </a:solidFill>
          <a:ln w="12700" cap="flat" cmpd="sng" algn="ctr">
            <a:solidFill>
              <a:srgbClr val="66F2E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000000"/>
                </a:solidFill>
                <a:effectLst/>
                <a:uLnTx/>
                <a:uFillTx/>
                <a:latin typeface="Inter Light"/>
                <a:ea typeface="+mn-ea"/>
                <a:cs typeface="+mn-cs"/>
              </a:rPr>
              <a:t>Is the GlobalPlatform TEE suitable for MCUs?</a:t>
            </a:r>
          </a:p>
        </p:txBody>
      </p:sp>
      <p:sp>
        <p:nvSpPr>
          <p:cNvPr id="20" name="Rectangle: Rounded Corners 19">
            <a:extLst>
              <a:ext uri="{FF2B5EF4-FFF2-40B4-BE49-F238E27FC236}">
                <a16:creationId xmlns:a16="http://schemas.microsoft.com/office/drawing/2014/main" id="{2CE1CE1F-0629-F9A9-7CC6-9DE419114FAD}"/>
              </a:ext>
            </a:extLst>
          </p:cNvPr>
          <p:cNvSpPr/>
          <p:nvPr/>
        </p:nvSpPr>
        <p:spPr>
          <a:xfrm>
            <a:off x="945241" y="4719932"/>
            <a:ext cx="5958115" cy="776515"/>
          </a:xfrm>
          <a:prstGeom prst="roundRect">
            <a:avLst/>
          </a:prstGeom>
          <a:solidFill>
            <a:srgbClr val="66F2E4"/>
          </a:solidFill>
          <a:ln w="12700" cap="flat" cmpd="sng" algn="ctr">
            <a:solidFill>
              <a:srgbClr val="66F2E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000000"/>
                </a:solidFill>
                <a:effectLst/>
                <a:uLnTx/>
                <a:uFillTx/>
                <a:latin typeface="Inter Light"/>
                <a:ea typeface="+mn-ea"/>
                <a:cs typeface="+mn-cs"/>
              </a:rPr>
              <a:t>What products exist today / will exist in future?</a:t>
            </a:r>
          </a:p>
        </p:txBody>
      </p:sp>
      <p:sp>
        <p:nvSpPr>
          <p:cNvPr id="21" name="Rectangle: Rounded Corners 20">
            <a:extLst>
              <a:ext uri="{FF2B5EF4-FFF2-40B4-BE49-F238E27FC236}">
                <a16:creationId xmlns:a16="http://schemas.microsoft.com/office/drawing/2014/main" id="{1520CD07-6E5F-7F32-4F43-3D9CE37FF994}"/>
              </a:ext>
            </a:extLst>
          </p:cNvPr>
          <p:cNvSpPr/>
          <p:nvPr/>
        </p:nvSpPr>
        <p:spPr>
          <a:xfrm>
            <a:off x="5900057" y="2035506"/>
            <a:ext cx="5958115" cy="776515"/>
          </a:xfrm>
          <a:prstGeom prst="roundRect">
            <a:avLst/>
          </a:prstGeom>
          <a:solidFill>
            <a:srgbClr val="002237">
              <a:lumMod val="25000"/>
              <a:lumOff val="75000"/>
            </a:srgbClr>
          </a:solidFill>
          <a:ln w="12700" cap="flat" cmpd="sng" algn="ctr">
            <a:solidFill>
              <a:srgbClr val="66F2E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000000"/>
                </a:solidFill>
                <a:effectLst/>
                <a:uLnTx/>
                <a:uFillTx/>
                <a:latin typeface="Inter Light"/>
                <a:ea typeface="+mn-ea"/>
                <a:cs typeface="+mn-cs"/>
              </a:rPr>
              <a:t>Typically, similar needs but far less flexibility required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000000"/>
                </a:solidFill>
                <a:effectLst/>
                <a:uLnTx/>
                <a:uFillTx/>
                <a:latin typeface="Inter Light"/>
                <a:ea typeface="+mn-ea"/>
                <a:cs typeface="+mn-cs"/>
              </a:rPr>
              <a:t>(e.g. single purpose)</a:t>
            </a:r>
          </a:p>
        </p:txBody>
      </p:sp>
      <p:sp>
        <p:nvSpPr>
          <p:cNvPr id="22" name="Rectangle: Rounded Corners 21">
            <a:extLst>
              <a:ext uri="{FF2B5EF4-FFF2-40B4-BE49-F238E27FC236}">
                <a16:creationId xmlns:a16="http://schemas.microsoft.com/office/drawing/2014/main" id="{A1B00708-F169-1AB1-2ED3-FA839F28092D}"/>
              </a:ext>
            </a:extLst>
          </p:cNvPr>
          <p:cNvSpPr/>
          <p:nvPr/>
        </p:nvSpPr>
        <p:spPr>
          <a:xfrm>
            <a:off x="5889172" y="3731496"/>
            <a:ext cx="5958115" cy="776515"/>
          </a:xfrm>
          <a:prstGeom prst="roundRect">
            <a:avLst/>
          </a:prstGeom>
          <a:solidFill>
            <a:srgbClr val="002237">
              <a:lumMod val="25000"/>
              <a:lumOff val="75000"/>
            </a:srgbClr>
          </a:solidFill>
          <a:ln w="12700" cap="flat" cmpd="sng" algn="ctr">
            <a:solidFill>
              <a:srgbClr val="66F2E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000000"/>
                </a:solidFill>
                <a:effectLst/>
                <a:uLnTx/>
                <a:uFillTx/>
                <a:latin typeface="Inter Light"/>
                <a:ea typeface="+mn-ea"/>
                <a:cs typeface="+mn-cs"/>
              </a:rPr>
              <a:t>Designed to be generic – but are arguably too broad / unnecessarily complex for MCU use cases</a:t>
            </a:r>
          </a:p>
        </p:txBody>
      </p:sp>
      <p:sp>
        <p:nvSpPr>
          <p:cNvPr id="23" name="Rectangle: Rounded Corners 22">
            <a:extLst>
              <a:ext uri="{FF2B5EF4-FFF2-40B4-BE49-F238E27FC236}">
                <a16:creationId xmlns:a16="http://schemas.microsoft.com/office/drawing/2014/main" id="{4A6FC366-B32B-17A5-5858-3057410BBE53}"/>
              </a:ext>
            </a:extLst>
          </p:cNvPr>
          <p:cNvSpPr/>
          <p:nvPr/>
        </p:nvSpPr>
        <p:spPr>
          <a:xfrm>
            <a:off x="5956722" y="5320111"/>
            <a:ext cx="5958115" cy="776515"/>
          </a:xfrm>
          <a:prstGeom prst="roundRect">
            <a:avLst/>
          </a:prstGeom>
          <a:solidFill>
            <a:srgbClr val="002237">
              <a:lumMod val="25000"/>
              <a:lumOff val="75000"/>
            </a:srgbClr>
          </a:solidFill>
          <a:ln w="12700" cap="flat" cmpd="sng" algn="ctr">
            <a:solidFill>
              <a:srgbClr val="66F2E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000000"/>
                </a:solidFill>
                <a:effectLst/>
                <a:uLnTx/>
                <a:uFillTx/>
                <a:latin typeface="Inter Light"/>
                <a:ea typeface="+mn-ea"/>
                <a:cs typeface="+mn-cs"/>
              </a:rPr>
              <a:t>No commercial GP based MCU-TEEs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000000"/>
                </a:solidFill>
                <a:effectLst/>
                <a:uLnTx/>
                <a:uFillTx/>
                <a:latin typeface="Inter Light"/>
                <a:ea typeface="+mn-ea"/>
                <a:cs typeface="+mn-cs"/>
              </a:rPr>
              <a:t>But many products using ARM PSA</a:t>
            </a:r>
          </a:p>
        </p:txBody>
      </p:sp>
      <p:sp>
        <p:nvSpPr>
          <p:cNvPr id="12" name="Rectangle 29">
            <a:extLst>
              <a:ext uri="{FF2B5EF4-FFF2-40B4-BE49-F238E27FC236}">
                <a16:creationId xmlns:a16="http://schemas.microsoft.com/office/drawing/2014/main" id="{AF3B5C3A-BD0B-D33F-8D25-69963C229D7B}"/>
              </a:ext>
            </a:extLst>
          </p:cNvPr>
          <p:cNvSpPr/>
          <p:nvPr/>
        </p:nvSpPr>
        <p:spPr>
          <a:xfrm>
            <a:off x="945241" y="2314452"/>
            <a:ext cx="4683711" cy="41668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400" b="0" i="0" u="none" strike="noStrike" kern="0" cap="none" spc="0" normalizeH="0" baseline="0" noProof="0" dirty="0" err="1">
                <a:ln>
                  <a:noFill/>
                </a:ln>
                <a:solidFill>
                  <a:schemeClr val="bg1"/>
                </a:solidFill>
                <a:effectLst/>
                <a:uLnTx/>
                <a:uFillTx/>
                <a:latin typeface="Inter Light"/>
                <a:ea typeface="+mn-ea"/>
                <a:cs typeface="+mn-cs"/>
              </a:rPr>
              <a:t>MCUの問題はCPUの問題とは違うのですか</a:t>
            </a:r>
            <a:r>
              <a:rPr kumimoji="0" lang="en-GB" altLang="ja-JP" sz="1400" b="0" i="0" u="none" strike="noStrike" kern="0" cap="none" spc="0" normalizeH="0" baseline="0" noProof="0" dirty="0">
                <a:ln>
                  <a:noFill/>
                </a:ln>
                <a:solidFill>
                  <a:schemeClr val="bg1"/>
                </a:solidFill>
                <a:effectLst/>
                <a:uLnTx/>
                <a:uFillTx/>
                <a:latin typeface="Inter Light"/>
                <a:ea typeface="+mn-ea"/>
                <a:cs typeface="+mn-cs"/>
              </a:rPr>
              <a:t>？</a:t>
            </a:r>
          </a:p>
        </p:txBody>
      </p:sp>
      <p:sp>
        <p:nvSpPr>
          <p:cNvPr id="13" name="Rectangle 30">
            <a:extLst>
              <a:ext uri="{FF2B5EF4-FFF2-40B4-BE49-F238E27FC236}">
                <a16:creationId xmlns:a16="http://schemas.microsoft.com/office/drawing/2014/main" id="{4E653464-CB5C-00B6-D255-1724A38F73A0}"/>
              </a:ext>
            </a:extLst>
          </p:cNvPr>
          <p:cNvSpPr/>
          <p:nvPr/>
        </p:nvSpPr>
        <p:spPr>
          <a:xfrm>
            <a:off x="936171" y="4008974"/>
            <a:ext cx="4683711" cy="41668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400" b="0" i="0" u="none" strike="noStrike" kern="0" cap="none" spc="0" normalizeH="0" baseline="0" noProof="0" dirty="0" err="1">
                <a:ln>
                  <a:noFill/>
                </a:ln>
                <a:solidFill>
                  <a:schemeClr val="bg1"/>
                </a:solidFill>
                <a:effectLst/>
                <a:uLnTx/>
                <a:uFillTx/>
                <a:latin typeface="Inter Light"/>
                <a:ea typeface="+mn-ea"/>
                <a:cs typeface="+mn-cs"/>
              </a:rPr>
              <a:t>GlobalPlatform</a:t>
            </a:r>
            <a:r>
              <a:rPr kumimoji="0" lang="en-GB" altLang="ja-JP" sz="1400" b="0" i="0" u="none" strike="noStrike" kern="0" cap="none" spc="0" normalizeH="0" baseline="0" noProof="0" dirty="0">
                <a:ln>
                  <a:noFill/>
                </a:ln>
                <a:solidFill>
                  <a:schemeClr val="bg1"/>
                </a:solidFill>
                <a:effectLst/>
                <a:uLnTx/>
                <a:uFillTx/>
                <a:latin typeface="Inter Light"/>
                <a:ea typeface="+mn-ea"/>
                <a:cs typeface="+mn-cs"/>
              </a:rPr>
              <a:t> </a:t>
            </a:r>
            <a:r>
              <a:rPr kumimoji="0" lang="en-GB" altLang="ja-JP" sz="1400" b="0" i="0" u="none" strike="noStrike" kern="0" cap="none" spc="0" normalizeH="0" baseline="0" noProof="0" dirty="0" err="1">
                <a:ln>
                  <a:noFill/>
                </a:ln>
                <a:solidFill>
                  <a:schemeClr val="bg1"/>
                </a:solidFill>
                <a:effectLst/>
                <a:uLnTx/>
                <a:uFillTx/>
                <a:latin typeface="Inter Light"/>
                <a:ea typeface="+mn-ea"/>
                <a:cs typeface="+mn-cs"/>
              </a:rPr>
              <a:t>TEEはMCUに適していますか</a:t>
            </a:r>
            <a:r>
              <a:rPr kumimoji="0" lang="en-GB" altLang="ja-JP" sz="1400" b="0" i="0" u="none" strike="noStrike" kern="0" cap="none" spc="0" normalizeH="0" baseline="0" noProof="0" dirty="0">
                <a:ln>
                  <a:noFill/>
                </a:ln>
                <a:solidFill>
                  <a:schemeClr val="bg1"/>
                </a:solidFill>
                <a:effectLst/>
                <a:uLnTx/>
                <a:uFillTx/>
                <a:latin typeface="Inter Light"/>
                <a:ea typeface="+mn-ea"/>
                <a:cs typeface="+mn-cs"/>
              </a:rPr>
              <a:t>？</a:t>
            </a:r>
          </a:p>
        </p:txBody>
      </p:sp>
      <p:sp>
        <p:nvSpPr>
          <p:cNvPr id="14" name="Rectangle 31">
            <a:extLst>
              <a:ext uri="{FF2B5EF4-FFF2-40B4-BE49-F238E27FC236}">
                <a16:creationId xmlns:a16="http://schemas.microsoft.com/office/drawing/2014/main" id="{9279D776-C0CB-270C-DEDF-849A888FE2E1}"/>
              </a:ext>
            </a:extLst>
          </p:cNvPr>
          <p:cNvSpPr/>
          <p:nvPr/>
        </p:nvSpPr>
        <p:spPr>
          <a:xfrm>
            <a:off x="936171" y="5500026"/>
            <a:ext cx="4683711" cy="41668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400" b="0" i="0" u="none" strike="noStrike" kern="0" cap="none" spc="0" normalizeH="0" baseline="0" noProof="0" dirty="0" err="1">
                <a:ln>
                  <a:noFill/>
                </a:ln>
                <a:solidFill>
                  <a:schemeClr val="bg1"/>
                </a:solidFill>
                <a:effectLst/>
                <a:uLnTx/>
                <a:uFillTx/>
                <a:latin typeface="Inter Light"/>
                <a:ea typeface="+mn-ea"/>
                <a:cs typeface="+mn-cs"/>
              </a:rPr>
              <a:t>現在存在する／将来存在する製品は何か</a:t>
            </a:r>
            <a:r>
              <a:rPr kumimoji="0" lang="en-GB" altLang="ja-JP" sz="1400" b="0" i="0" u="none" strike="noStrike" kern="0" cap="none" spc="0" normalizeH="0" baseline="0" noProof="0" dirty="0">
                <a:ln>
                  <a:noFill/>
                </a:ln>
                <a:solidFill>
                  <a:schemeClr val="bg1"/>
                </a:solidFill>
                <a:effectLst/>
                <a:uLnTx/>
                <a:uFillTx/>
                <a:latin typeface="Inter Light"/>
                <a:ea typeface="+mn-ea"/>
                <a:cs typeface="+mn-cs"/>
              </a:rPr>
              <a:t>？</a:t>
            </a:r>
          </a:p>
        </p:txBody>
      </p:sp>
      <p:sp>
        <p:nvSpPr>
          <p:cNvPr id="15" name="Rectangle 32">
            <a:extLst>
              <a:ext uri="{FF2B5EF4-FFF2-40B4-BE49-F238E27FC236}">
                <a16:creationId xmlns:a16="http://schemas.microsoft.com/office/drawing/2014/main" id="{0D17AC15-01E3-0C4E-B731-5EBA7DEB7658}"/>
              </a:ext>
            </a:extLst>
          </p:cNvPr>
          <p:cNvSpPr/>
          <p:nvPr/>
        </p:nvSpPr>
        <p:spPr>
          <a:xfrm>
            <a:off x="6661192" y="2878145"/>
            <a:ext cx="5186095" cy="64143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400" b="0" i="0" u="none" strike="noStrike" kern="0" cap="none" spc="0" normalizeH="0" baseline="0" noProof="0" dirty="0" err="1">
                <a:ln>
                  <a:noFill/>
                </a:ln>
                <a:solidFill>
                  <a:schemeClr val="bg1"/>
                </a:solidFill>
                <a:effectLst/>
                <a:uLnTx/>
                <a:uFillTx/>
                <a:latin typeface="Inter Light"/>
                <a:ea typeface="+mn-ea"/>
                <a:cs typeface="+mn-cs"/>
              </a:rPr>
              <a:t>通常、同様のニーズがあるが、必要な柔軟性ははるかに低い</a:t>
            </a:r>
            <a:endParaRPr kumimoji="0" lang="en-GB" altLang="ja-JP" sz="1400" b="0" i="0" u="none" strike="noStrike" kern="0" cap="none" spc="0" normalizeH="0" baseline="0" noProof="0" dirty="0">
              <a:ln>
                <a:noFill/>
              </a:ln>
              <a:solidFill>
                <a:schemeClr val="bg1"/>
              </a:solidFill>
              <a:effectLst/>
              <a:uLnTx/>
              <a:uFillTx/>
              <a:latin typeface="Inter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400" b="0" i="0" u="none" strike="noStrike" kern="0" cap="none" spc="0" normalizeH="0" baseline="0" noProof="0" dirty="0">
                <a:ln>
                  <a:noFill/>
                </a:ln>
                <a:solidFill>
                  <a:schemeClr val="bg1"/>
                </a:solidFill>
                <a:effectLst/>
                <a:uLnTx/>
                <a:uFillTx/>
                <a:latin typeface="Inter Light"/>
                <a:ea typeface="+mn-ea"/>
                <a:cs typeface="+mn-cs"/>
              </a:rPr>
              <a:t>(</a:t>
            </a:r>
            <a:r>
              <a:rPr kumimoji="0" lang="en-GB" altLang="ja-JP" sz="1400" b="0" i="0" u="none" strike="noStrike" kern="0" cap="none" spc="0" normalizeH="0" baseline="0" noProof="0" dirty="0" err="1">
                <a:ln>
                  <a:noFill/>
                </a:ln>
                <a:solidFill>
                  <a:schemeClr val="bg1"/>
                </a:solidFill>
                <a:effectLst/>
                <a:uLnTx/>
                <a:uFillTx/>
                <a:latin typeface="Inter Light"/>
                <a:ea typeface="+mn-ea"/>
                <a:cs typeface="+mn-cs"/>
              </a:rPr>
              <a:t>単一目的など</a:t>
            </a:r>
            <a:r>
              <a:rPr kumimoji="0" lang="en-GB" altLang="ja-JP" sz="1400" b="0" i="0" u="none" strike="noStrike" kern="0" cap="none" spc="0" normalizeH="0" baseline="0" noProof="0" dirty="0">
                <a:ln>
                  <a:noFill/>
                </a:ln>
                <a:solidFill>
                  <a:schemeClr val="bg1"/>
                </a:solidFill>
                <a:effectLst/>
                <a:uLnTx/>
                <a:uFillTx/>
                <a:latin typeface="Inter Light"/>
                <a:ea typeface="+mn-ea"/>
                <a:cs typeface="+mn-cs"/>
              </a:rPr>
              <a:t>）</a:t>
            </a:r>
          </a:p>
        </p:txBody>
      </p:sp>
      <p:sp>
        <p:nvSpPr>
          <p:cNvPr id="16" name="Rectangle 33">
            <a:extLst>
              <a:ext uri="{FF2B5EF4-FFF2-40B4-BE49-F238E27FC236}">
                <a16:creationId xmlns:a16="http://schemas.microsoft.com/office/drawing/2014/main" id="{11823708-4BFB-92D3-FC9D-29C45F89D17F}"/>
              </a:ext>
            </a:extLst>
          </p:cNvPr>
          <p:cNvSpPr/>
          <p:nvPr/>
        </p:nvSpPr>
        <p:spPr>
          <a:xfrm>
            <a:off x="6672077" y="4543484"/>
            <a:ext cx="5186095" cy="564706"/>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400" b="0" i="0" u="none" strike="noStrike" kern="0" cap="none" spc="0" normalizeH="0" baseline="0" noProof="0" dirty="0" err="1">
                <a:ln>
                  <a:noFill/>
                </a:ln>
                <a:solidFill>
                  <a:schemeClr val="bg1"/>
                </a:solidFill>
                <a:effectLst/>
                <a:uLnTx/>
                <a:uFillTx/>
                <a:latin typeface="Inter Light"/>
                <a:ea typeface="+mn-ea"/>
                <a:cs typeface="+mn-cs"/>
              </a:rPr>
              <a:t>汎用的であるよう設計されているが、MCUのユースケースには広すぎる／不必要に複雑である</a:t>
            </a:r>
            <a:r>
              <a:rPr kumimoji="0" lang="en-GB" altLang="ja-JP" sz="1400" b="0" i="0" u="none" strike="noStrike" kern="0" cap="none" spc="0" normalizeH="0" baseline="0" noProof="0" dirty="0">
                <a:ln>
                  <a:noFill/>
                </a:ln>
                <a:solidFill>
                  <a:schemeClr val="bg1"/>
                </a:solidFill>
                <a:effectLst/>
                <a:uLnTx/>
                <a:uFillTx/>
                <a:latin typeface="Inter Light"/>
                <a:ea typeface="+mn-ea"/>
                <a:cs typeface="+mn-cs"/>
              </a:rPr>
              <a:t>。</a:t>
            </a:r>
          </a:p>
        </p:txBody>
      </p:sp>
      <p:sp>
        <p:nvSpPr>
          <p:cNvPr id="17" name="Rectangle 34">
            <a:extLst>
              <a:ext uri="{FF2B5EF4-FFF2-40B4-BE49-F238E27FC236}">
                <a16:creationId xmlns:a16="http://schemas.microsoft.com/office/drawing/2014/main" id="{422421D0-8A7F-7C8A-50C3-FAB41D245320}"/>
              </a:ext>
            </a:extLst>
          </p:cNvPr>
          <p:cNvSpPr/>
          <p:nvPr/>
        </p:nvSpPr>
        <p:spPr>
          <a:xfrm>
            <a:off x="6728742" y="6114409"/>
            <a:ext cx="5186095" cy="582396"/>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400" b="0" i="0" u="none" strike="noStrike" kern="0" cap="none" spc="0" normalizeH="0" baseline="0" noProof="0" dirty="0" err="1">
                <a:ln>
                  <a:noFill/>
                </a:ln>
                <a:solidFill>
                  <a:schemeClr val="bg1"/>
                </a:solidFill>
                <a:effectLst/>
                <a:uLnTx/>
                <a:uFillTx/>
                <a:latin typeface="Inter Light"/>
                <a:ea typeface="+mn-ea"/>
                <a:cs typeface="+mn-cs"/>
              </a:rPr>
              <a:t>市販のGPベースのMCU-TEEはない</a:t>
            </a:r>
            <a:endParaRPr kumimoji="0" lang="en-GB" altLang="ja-JP" sz="1400" b="0" i="0" u="none" strike="noStrike" kern="0" cap="none" spc="0" normalizeH="0" baseline="0" noProof="0" dirty="0">
              <a:ln>
                <a:noFill/>
              </a:ln>
              <a:solidFill>
                <a:schemeClr val="bg1"/>
              </a:solidFill>
              <a:effectLst/>
              <a:uLnTx/>
              <a:uFillTx/>
              <a:latin typeface="Inter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400" b="0" i="0" u="none" strike="noStrike" kern="0" cap="none" spc="0" normalizeH="0" baseline="0" noProof="0" dirty="0" err="1">
                <a:ln>
                  <a:noFill/>
                </a:ln>
                <a:solidFill>
                  <a:schemeClr val="bg1"/>
                </a:solidFill>
                <a:effectLst/>
                <a:uLnTx/>
                <a:uFillTx/>
                <a:latin typeface="Inter Light"/>
                <a:ea typeface="+mn-ea"/>
                <a:cs typeface="+mn-cs"/>
              </a:rPr>
              <a:t>しかし、ARM</a:t>
            </a:r>
            <a:r>
              <a:rPr kumimoji="0" lang="en-GB" altLang="ja-JP" sz="1400" b="0" i="0" u="none" strike="noStrike" kern="0" cap="none" spc="0" normalizeH="0" baseline="0" noProof="0" dirty="0">
                <a:ln>
                  <a:noFill/>
                </a:ln>
                <a:solidFill>
                  <a:schemeClr val="bg1"/>
                </a:solidFill>
                <a:effectLst/>
                <a:uLnTx/>
                <a:uFillTx/>
                <a:latin typeface="Inter Light"/>
                <a:ea typeface="+mn-ea"/>
                <a:cs typeface="+mn-cs"/>
              </a:rPr>
              <a:t> </a:t>
            </a:r>
            <a:r>
              <a:rPr kumimoji="0" lang="en-GB" altLang="ja-JP" sz="1400" b="0" i="0" u="none" strike="noStrike" kern="0" cap="none" spc="0" normalizeH="0" baseline="0" noProof="0" dirty="0" err="1">
                <a:ln>
                  <a:noFill/>
                </a:ln>
                <a:solidFill>
                  <a:schemeClr val="bg1"/>
                </a:solidFill>
                <a:effectLst/>
                <a:uLnTx/>
                <a:uFillTx/>
                <a:latin typeface="Inter Light"/>
                <a:ea typeface="+mn-ea"/>
                <a:cs typeface="+mn-cs"/>
              </a:rPr>
              <a:t>PSAを使用する製品</a:t>
            </a:r>
            <a:r>
              <a:rPr kumimoji="0" lang="ja-JP" altLang="en-US" sz="1400" b="0" i="0" u="none" strike="noStrike" kern="0" cap="none" spc="0" normalizeH="0" baseline="0" noProof="0" dirty="0">
                <a:ln>
                  <a:noFill/>
                </a:ln>
                <a:solidFill>
                  <a:schemeClr val="bg1"/>
                </a:solidFill>
                <a:effectLst/>
                <a:uLnTx/>
                <a:uFillTx/>
                <a:latin typeface="Inter Light"/>
                <a:ea typeface="+mn-ea"/>
                <a:cs typeface="+mn-cs"/>
              </a:rPr>
              <a:t>は多い</a:t>
            </a:r>
            <a:endParaRPr kumimoji="0" lang="en-GB" altLang="ja-JP" sz="1400" b="0" i="0" u="none" strike="noStrike" kern="0" cap="none" spc="0" normalizeH="0" baseline="0" noProof="0" dirty="0">
              <a:ln>
                <a:noFill/>
              </a:ln>
              <a:solidFill>
                <a:schemeClr val="bg1"/>
              </a:solidFill>
              <a:effectLst/>
              <a:uLnTx/>
              <a:uFillTx/>
              <a:latin typeface="Inter Light"/>
              <a:ea typeface="+mn-ea"/>
              <a:cs typeface="+mn-cs"/>
            </a:endParaRPr>
          </a:p>
        </p:txBody>
      </p:sp>
      <p:sp>
        <p:nvSpPr>
          <p:cNvPr id="24" name="Rectangle 2">
            <a:extLst>
              <a:ext uri="{FF2B5EF4-FFF2-40B4-BE49-F238E27FC236}">
                <a16:creationId xmlns:a16="http://schemas.microsoft.com/office/drawing/2014/main" id="{D41B7510-4659-B722-9C65-1BD6C32E2B9B}"/>
              </a:ext>
            </a:extLst>
          </p:cNvPr>
          <p:cNvSpPr/>
          <p:nvPr/>
        </p:nvSpPr>
        <p:spPr>
          <a:xfrm>
            <a:off x="697548" y="1036305"/>
            <a:ext cx="4320222" cy="32878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ja-JP" altLang="en-US" sz="1800" b="1" i="0" u="none" strike="noStrike" kern="1200" cap="none" spc="-35" normalizeH="0" baseline="0" noProof="0" dirty="0">
                <a:ln>
                  <a:noFill/>
                </a:ln>
                <a:solidFill>
                  <a:srgbClr val="FFFFFF"/>
                </a:solidFill>
                <a:effectLst/>
                <a:uLnTx/>
                <a:uFillTx/>
                <a:latin typeface="Archia"/>
                <a:ea typeface="+mj-ea"/>
                <a:cs typeface="+mj-cs"/>
              </a:rPr>
              <a:t>質問：</a:t>
            </a:r>
            <a:r>
              <a:rPr kumimoji="0" lang="en-GB" altLang="ja-JP" sz="1800" b="1" i="0" u="none" strike="noStrike" kern="1200" cap="none" spc="-35" normalizeH="0" baseline="0" noProof="0" dirty="0">
                <a:ln>
                  <a:noFill/>
                </a:ln>
                <a:solidFill>
                  <a:srgbClr val="FFFFFF"/>
                </a:solidFill>
                <a:effectLst/>
                <a:uLnTx/>
                <a:uFillTx/>
                <a:latin typeface="Archia"/>
                <a:ea typeface="+mj-ea"/>
                <a:cs typeface="+mj-cs"/>
              </a:rPr>
              <a:t>MCU</a:t>
            </a:r>
            <a:r>
              <a:rPr kumimoji="0" lang="ja-JP" altLang="en-US" sz="1800" b="1" i="0" u="none" strike="noStrike" kern="1200" cap="none" spc="-35" normalizeH="0" baseline="0" noProof="0" dirty="0">
                <a:ln>
                  <a:noFill/>
                </a:ln>
                <a:solidFill>
                  <a:srgbClr val="FFFFFF"/>
                </a:solidFill>
                <a:effectLst/>
                <a:uLnTx/>
                <a:uFillTx/>
                <a:latin typeface="Archia"/>
                <a:ea typeface="+mj-ea"/>
                <a:cs typeface="+mj-cs"/>
              </a:rPr>
              <a:t>に</a:t>
            </a:r>
            <a:r>
              <a:rPr kumimoji="0" lang="en-GB" altLang="ja-JP" sz="1800" b="1" i="0" u="none" strike="noStrike" kern="1200" cap="none" spc="-35" normalizeH="0" baseline="0" noProof="0" dirty="0">
                <a:ln>
                  <a:noFill/>
                </a:ln>
                <a:solidFill>
                  <a:srgbClr val="FFFFFF"/>
                </a:solidFill>
                <a:effectLst/>
                <a:uLnTx/>
                <a:uFillTx/>
                <a:latin typeface="Archia"/>
                <a:ea typeface="+mj-ea"/>
                <a:cs typeface="+mj-cs"/>
              </a:rPr>
              <a:t>TEE</a:t>
            </a:r>
            <a:r>
              <a:rPr kumimoji="0" lang="ja-JP" altLang="en-US" sz="1800" b="1" i="0" u="none" strike="noStrike" kern="1200" cap="none" spc="-35" normalizeH="0" baseline="0" noProof="0" dirty="0">
                <a:ln>
                  <a:noFill/>
                </a:ln>
                <a:solidFill>
                  <a:srgbClr val="FFFFFF"/>
                </a:solidFill>
                <a:effectLst/>
                <a:uLnTx/>
                <a:uFillTx/>
                <a:latin typeface="Archia"/>
                <a:ea typeface="+mj-ea"/>
                <a:cs typeface="+mj-cs"/>
              </a:rPr>
              <a:t>を搭載できますか？</a:t>
            </a:r>
            <a:endParaRPr kumimoji="0" lang="en-US" altLang="ja-JP" sz="1800" b="1" i="0" u="none" strike="noStrike" kern="1200" cap="none" spc="-35" normalizeH="0" baseline="0" noProof="0" dirty="0">
              <a:ln>
                <a:noFill/>
              </a:ln>
              <a:solidFill>
                <a:srgbClr val="FFFFFF"/>
              </a:solidFill>
              <a:effectLst/>
              <a:uLnTx/>
              <a:uFillTx/>
              <a:latin typeface="Archia"/>
              <a:ea typeface="+mj-ea"/>
              <a:cs typeface="+mj-cs"/>
            </a:endParaRPr>
          </a:p>
        </p:txBody>
      </p:sp>
    </p:spTree>
    <p:extLst>
      <p:ext uri="{BB962C8B-B14F-4D97-AF65-F5344CB8AC3E}">
        <p14:creationId xmlns:p14="http://schemas.microsoft.com/office/powerpoint/2010/main" val="3427961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F5678-E218-8E2B-E8E8-3460D728568E}"/>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62527EF-9088-3000-6D48-8C893D983A29}"/>
              </a:ext>
            </a:extLst>
          </p:cNvPr>
          <p:cNvSpPr>
            <a:spLocks noGrp="1"/>
          </p:cNvSpPr>
          <p:nvPr>
            <p:ph idx="1"/>
          </p:nvPr>
        </p:nvSpPr>
        <p:spPr>
          <a:xfrm>
            <a:off x="681661" y="1327670"/>
            <a:ext cx="4983163" cy="4775511"/>
          </a:xfrm>
        </p:spPr>
        <p:txBody>
          <a:bodyPr/>
          <a:lstStyle/>
          <a:p>
            <a:r>
              <a:rPr lang="en-GB" dirty="0"/>
              <a:t>Modern operating systems such as Linux and Android are extremely complex</a:t>
            </a:r>
          </a:p>
          <a:p>
            <a:endParaRPr lang="en-GB" dirty="0"/>
          </a:p>
          <a:p>
            <a:r>
              <a:rPr lang="en-GB" dirty="0"/>
              <a:t>They are use </a:t>
            </a:r>
            <a:r>
              <a:rPr lang="en-GB" i="1" dirty="0"/>
              <a:t>everywhere</a:t>
            </a:r>
            <a:r>
              <a:rPr lang="en-GB" dirty="0"/>
              <a:t> from Phones to Computers, and increasingly within larger ECUs in vehicles</a:t>
            </a:r>
          </a:p>
          <a:p>
            <a:endParaRPr lang="en-GB" dirty="0"/>
          </a:p>
          <a:p>
            <a:r>
              <a:rPr lang="en-GB" dirty="0"/>
              <a:t>Think of the Operating System as a city, with many different activities going on at once</a:t>
            </a:r>
          </a:p>
          <a:p>
            <a:endParaRPr lang="en-GB" dirty="0"/>
          </a:p>
        </p:txBody>
      </p:sp>
      <p:sp>
        <p:nvSpPr>
          <p:cNvPr id="2" name="Title 1">
            <a:extLst>
              <a:ext uri="{FF2B5EF4-FFF2-40B4-BE49-F238E27FC236}">
                <a16:creationId xmlns:a16="http://schemas.microsoft.com/office/drawing/2014/main" id="{DE8A5D22-BC34-D864-3B68-D74E0A475981}"/>
              </a:ext>
            </a:extLst>
          </p:cNvPr>
          <p:cNvSpPr>
            <a:spLocks noGrp="1"/>
          </p:cNvSpPr>
          <p:nvPr>
            <p:ph type="title"/>
          </p:nvPr>
        </p:nvSpPr>
        <p:spPr/>
        <p:txBody>
          <a:bodyPr/>
          <a:lstStyle/>
          <a:p>
            <a:r>
              <a:rPr lang="en-US" dirty="0"/>
              <a:t>Protecting a modern operating system</a:t>
            </a:r>
          </a:p>
        </p:txBody>
      </p:sp>
      <p:sp>
        <p:nvSpPr>
          <p:cNvPr id="5" name="Slide Number Placeholder 4">
            <a:extLst>
              <a:ext uri="{FF2B5EF4-FFF2-40B4-BE49-F238E27FC236}">
                <a16:creationId xmlns:a16="http://schemas.microsoft.com/office/drawing/2014/main" id="{A7E630E9-1B18-2AFD-E7BF-0A416CF95783}"/>
              </a:ext>
            </a:extLst>
          </p:cNvPr>
          <p:cNvSpPr>
            <a:spLocks noGrp="1"/>
          </p:cNvSpPr>
          <p:nvPr>
            <p:ph type="sldNum" sz="quarter" idx="4294967295"/>
          </p:nvPr>
        </p:nvSpPr>
        <p:spPr>
          <a:xfrm>
            <a:off x="10985500" y="6203950"/>
            <a:ext cx="1206500" cy="401638"/>
          </a:xfrm>
          <a:prstGeom prst="rect">
            <a:avLst/>
          </a:prstGeom>
        </p:spPr>
        <p:txBody>
          <a:bodyPr/>
          <a:lstStyle/>
          <a:p>
            <a:fld id="{BFE2139D-700E-7643-AFEB-21712453342F}" type="slidenum">
              <a:rPr lang="en-US" smtClean="0"/>
              <a:t>2</a:t>
            </a:fld>
            <a:endParaRPr lang="en-US"/>
          </a:p>
        </p:txBody>
      </p:sp>
      <p:pic>
        <p:nvPicPr>
          <p:cNvPr id="7" name="City">
            <a:extLst>
              <a:ext uri="{FF2B5EF4-FFF2-40B4-BE49-F238E27FC236}">
                <a16:creationId xmlns:a16="http://schemas.microsoft.com/office/drawing/2014/main" id="{47A62E5B-F612-9442-4D86-3BF210A4D5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263465" y="496690"/>
            <a:ext cx="6195109" cy="6043016"/>
          </a:xfrm>
          <a:prstGeom prst="rect">
            <a:avLst/>
          </a:prstGeom>
        </p:spPr>
      </p:pic>
      <p:sp>
        <p:nvSpPr>
          <p:cNvPr id="4" name="Rectangle 2">
            <a:extLst>
              <a:ext uri="{FF2B5EF4-FFF2-40B4-BE49-F238E27FC236}">
                <a16:creationId xmlns:a16="http://schemas.microsoft.com/office/drawing/2014/main" id="{128F3D8A-4279-45D3-8B45-174A9F4B30B4}"/>
              </a:ext>
            </a:extLst>
          </p:cNvPr>
          <p:cNvSpPr/>
          <p:nvPr/>
        </p:nvSpPr>
        <p:spPr>
          <a:xfrm>
            <a:off x="676406" y="3837558"/>
            <a:ext cx="4889028" cy="2483885"/>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800" dirty="0" err="1"/>
              <a:t>最新のオペレーティング・システムの保護</a:t>
            </a:r>
            <a:r>
              <a:rPr lang="en-US" altLang="ja-JP" sz="1800" dirty="0"/>
              <a:t> </a:t>
            </a:r>
          </a:p>
          <a:p>
            <a:endParaRPr lang="en-US" altLang="ja-JP" sz="1200" dirty="0"/>
          </a:p>
          <a:p>
            <a:r>
              <a:rPr lang="en-GB" altLang="ja-JP" sz="1400" dirty="0" err="1"/>
              <a:t>LinuxやAndroidのような最新のオペレーティング・システムは非常に複雑で</a:t>
            </a:r>
            <a:r>
              <a:rPr lang="ja-JP" altLang="en-US" sz="1400" dirty="0"/>
              <a:t>す</a:t>
            </a:r>
            <a:r>
              <a:rPr lang="en-GB" altLang="ja-JP" sz="1400" dirty="0"/>
              <a:t>。</a:t>
            </a:r>
          </a:p>
          <a:p>
            <a:endParaRPr lang="en-GB" altLang="ja-JP" sz="1400" dirty="0"/>
          </a:p>
          <a:p>
            <a:r>
              <a:rPr lang="en-GB" altLang="ja-JP" sz="1400" dirty="0" err="1"/>
              <a:t>携帯電話からコンピュータまで、</a:t>
            </a:r>
            <a:r>
              <a:rPr lang="en-GB" altLang="ja-JP" sz="1400" i="1" dirty="0" err="1"/>
              <a:t>あらゆる場所で</a:t>
            </a:r>
            <a:r>
              <a:rPr lang="en-GB" altLang="ja-JP" sz="1400" dirty="0" err="1"/>
              <a:t>使用されており、最近では自動車の</a:t>
            </a:r>
            <a:r>
              <a:rPr lang="ja-JP" altLang="en-US" sz="1400" dirty="0"/>
              <a:t>大規模な</a:t>
            </a:r>
            <a:r>
              <a:rPr lang="en-GB" altLang="ja-JP" sz="1400" dirty="0" err="1"/>
              <a:t>ECUでも使用されるようになってい</a:t>
            </a:r>
            <a:r>
              <a:rPr lang="ja-JP" altLang="en-US" sz="1400" dirty="0"/>
              <a:t>ます</a:t>
            </a:r>
            <a:r>
              <a:rPr lang="en-GB" altLang="ja-JP" sz="1400" dirty="0"/>
              <a:t>。</a:t>
            </a:r>
          </a:p>
          <a:p>
            <a:endParaRPr lang="en-GB" altLang="ja-JP" sz="1400" dirty="0"/>
          </a:p>
          <a:p>
            <a:r>
              <a:rPr lang="ja-JP" altLang="en-US" sz="1400" dirty="0"/>
              <a:t>ここでは、</a:t>
            </a:r>
            <a:r>
              <a:rPr lang="en-GB" altLang="ja-JP" sz="1400" dirty="0" err="1"/>
              <a:t>オペレーティング・システムを、さまざまな活動が一度に行われている都市</a:t>
            </a:r>
            <a:r>
              <a:rPr lang="ja-JP" altLang="en-US" sz="1400" dirty="0"/>
              <a:t>にたとえてみます</a:t>
            </a:r>
            <a:r>
              <a:rPr lang="en-GB" altLang="ja-JP" sz="1400" dirty="0"/>
              <a:t>。</a:t>
            </a:r>
          </a:p>
        </p:txBody>
      </p:sp>
    </p:spTree>
    <p:extLst>
      <p:ext uri="{BB962C8B-B14F-4D97-AF65-F5344CB8AC3E}">
        <p14:creationId xmlns:p14="http://schemas.microsoft.com/office/powerpoint/2010/main" val="3556069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C1BC-A64D-3FFE-06C5-FBCEA7F29B04}"/>
              </a:ext>
            </a:extLst>
          </p:cNvPr>
          <p:cNvSpPr>
            <a:spLocks noGrp="1"/>
          </p:cNvSpPr>
          <p:nvPr>
            <p:ph type="title"/>
          </p:nvPr>
        </p:nvSpPr>
        <p:spPr/>
        <p:txBody>
          <a:bodyPr/>
          <a:lstStyle/>
          <a:p>
            <a:r>
              <a:rPr lang="en-GB"/>
              <a:t>A Micro-TEE?</a:t>
            </a:r>
          </a:p>
        </p:txBody>
      </p:sp>
      <p:sp>
        <p:nvSpPr>
          <p:cNvPr id="5" name="Slide Number Placeholder 4">
            <a:extLst>
              <a:ext uri="{FF2B5EF4-FFF2-40B4-BE49-F238E27FC236}">
                <a16:creationId xmlns:a16="http://schemas.microsoft.com/office/drawing/2014/main" id="{F487BD8B-2B24-2FEA-F646-E5E9F618D8A0}"/>
              </a:ext>
            </a:extLst>
          </p:cNvPr>
          <p:cNvSpPr>
            <a:spLocks noGrp="1"/>
          </p:cNvSpPr>
          <p:nvPr>
            <p:ph type="sldNum" sz="quarter" idx="4294967295"/>
          </p:nvPr>
        </p:nvSpPr>
        <p:spPr>
          <a:xfrm>
            <a:off x="10985500" y="6203950"/>
            <a:ext cx="1206500" cy="401638"/>
          </a:xfrm>
          <a:prstGeom prst="rect">
            <a:avLst/>
          </a:prstGeom>
        </p:spPr>
        <p:txBody>
          <a:bodyPr/>
          <a:lstStyle/>
          <a:p>
            <a:fld id="{BFE2139D-700E-7643-AFEB-21712453342F}" type="slidenum">
              <a:rPr lang="en-US" smtClean="0"/>
              <a:t>20</a:t>
            </a:fld>
            <a:endParaRPr lang="en-US"/>
          </a:p>
        </p:txBody>
      </p:sp>
      <p:grpSp>
        <p:nvGrpSpPr>
          <p:cNvPr id="302" name="Group 301">
            <a:extLst>
              <a:ext uri="{FF2B5EF4-FFF2-40B4-BE49-F238E27FC236}">
                <a16:creationId xmlns:a16="http://schemas.microsoft.com/office/drawing/2014/main" id="{4D152127-D4B7-6D95-0163-F023A58907B8}"/>
              </a:ext>
            </a:extLst>
          </p:cNvPr>
          <p:cNvGrpSpPr/>
          <p:nvPr/>
        </p:nvGrpSpPr>
        <p:grpSpPr>
          <a:xfrm>
            <a:off x="4200305" y="2579741"/>
            <a:ext cx="2568331" cy="2014374"/>
            <a:chOff x="7836284" y="1907177"/>
            <a:chExt cx="3962646" cy="3107953"/>
          </a:xfrm>
        </p:grpSpPr>
        <p:grpSp>
          <p:nvGrpSpPr>
            <p:cNvPr id="303" name="Graphic 71">
              <a:extLst>
                <a:ext uri="{FF2B5EF4-FFF2-40B4-BE49-F238E27FC236}">
                  <a16:creationId xmlns:a16="http://schemas.microsoft.com/office/drawing/2014/main" id="{F8DABFA5-B4D3-47B6-35F0-F2C1F3A44CC4}"/>
                </a:ext>
              </a:extLst>
            </p:cNvPr>
            <p:cNvGrpSpPr/>
            <p:nvPr/>
          </p:nvGrpSpPr>
          <p:grpSpPr>
            <a:xfrm>
              <a:off x="7836284" y="2362254"/>
              <a:ext cx="3962646" cy="2652876"/>
              <a:chOff x="-1303956" y="2198142"/>
              <a:chExt cx="2953902" cy="1977551"/>
            </a:xfrm>
          </p:grpSpPr>
          <p:sp>
            <p:nvSpPr>
              <p:cNvPr id="356" name="Freeform: Shape 355">
                <a:extLst>
                  <a:ext uri="{FF2B5EF4-FFF2-40B4-BE49-F238E27FC236}">
                    <a16:creationId xmlns:a16="http://schemas.microsoft.com/office/drawing/2014/main" id="{19069515-FA36-7B44-8AA9-9A97C2FCD7DE}"/>
                  </a:ext>
                </a:extLst>
              </p:cNvPr>
              <p:cNvSpPr/>
              <p:nvPr/>
            </p:nvSpPr>
            <p:spPr>
              <a:xfrm>
                <a:off x="-1166795" y="2498696"/>
                <a:ext cx="2662874" cy="1537415"/>
              </a:xfrm>
              <a:custGeom>
                <a:avLst/>
                <a:gdLst>
                  <a:gd name="connsiteX0" fmla="*/ 1220986 w 2662874"/>
                  <a:gd name="connsiteY0" fmla="*/ 1537093 h 1537415"/>
                  <a:gd name="connsiteX1" fmla="*/ 832 w 2662874"/>
                  <a:gd name="connsiteY1" fmla="*/ 832639 h 1537415"/>
                  <a:gd name="connsiteX2" fmla="*/ 118 w 2662874"/>
                  <a:gd name="connsiteY2" fmla="*/ 700122 h 1537415"/>
                  <a:gd name="connsiteX3" fmla="*/ 1212652 w 2662874"/>
                  <a:gd name="connsiteY3" fmla="*/ 74 h 1537415"/>
                  <a:gd name="connsiteX4" fmla="*/ 1442125 w 2662874"/>
                  <a:gd name="connsiteY4" fmla="*/ 510 h 1537415"/>
                  <a:gd name="connsiteX5" fmla="*/ 2662278 w 2662874"/>
                  <a:gd name="connsiteY5" fmla="*/ 704964 h 1537415"/>
                  <a:gd name="connsiteX6" fmla="*/ 2662993 w 2662874"/>
                  <a:gd name="connsiteY6" fmla="*/ 837441 h 1537415"/>
                  <a:gd name="connsiteX7" fmla="*/ 1450459 w 2662874"/>
                  <a:gd name="connsiteY7" fmla="*/ 1537490 h 1537415"/>
                  <a:gd name="connsiteX8" fmla="*/ 1220986 w 2662874"/>
                  <a:gd name="connsiteY8" fmla="*/ 1537093 h 153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2874" h="1537415">
                    <a:moveTo>
                      <a:pt x="1220986" y="1537093"/>
                    </a:moveTo>
                    <a:lnTo>
                      <a:pt x="832" y="832639"/>
                    </a:lnTo>
                    <a:lnTo>
                      <a:pt x="118" y="700122"/>
                    </a:lnTo>
                    <a:lnTo>
                      <a:pt x="1212652" y="74"/>
                    </a:lnTo>
                    <a:lnTo>
                      <a:pt x="1442125" y="510"/>
                    </a:lnTo>
                    <a:lnTo>
                      <a:pt x="2662278" y="704964"/>
                    </a:lnTo>
                    <a:lnTo>
                      <a:pt x="2662993" y="837441"/>
                    </a:lnTo>
                    <a:lnTo>
                      <a:pt x="1450459" y="1537490"/>
                    </a:lnTo>
                    <a:lnTo>
                      <a:pt x="1220986" y="1537093"/>
                    </a:lnTo>
                    <a:close/>
                  </a:path>
                </a:pathLst>
              </a:custGeom>
              <a:solidFill>
                <a:srgbClr val="4A481A"/>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7" name="Freeform: Shape 356">
                <a:extLst>
                  <a:ext uri="{FF2B5EF4-FFF2-40B4-BE49-F238E27FC236}">
                    <a16:creationId xmlns:a16="http://schemas.microsoft.com/office/drawing/2014/main" id="{955F2C4E-26A4-4A35-DBA1-A0CEEA9E2CE0}"/>
                  </a:ext>
                </a:extLst>
              </p:cNvPr>
              <p:cNvSpPr/>
              <p:nvPr/>
            </p:nvSpPr>
            <p:spPr>
              <a:xfrm>
                <a:off x="-1166319" y="2594859"/>
                <a:ext cx="2662398" cy="1441252"/>
              </a:xfrm>
              <a:custGeom>
                <a:avLst/>
                <a:gdLst>
                  <a:gd name="connsiteX0" fmla="*/ 1449983 w 2662398"/>
                  <a:gd name="connsiteY0" fmla="*/ 1441330 h 1441252"/>
                  <a:gd name="connsiteX1" fmla="*/ 1220510 w 2662398"/>
                  <a:gd name="connsiteY1" fmla="*/ 1440934 h 1441252"/>
                  <a:gd name="connsiteX2" fmla="*/ 356 w 2662398"/>
                  <a:gd name="connsiteY2" fmla="*/ 736480 h 1441252"/>
                  <a:gd name="connsiteX3" fmla="*/ 118 w 2662398"/>
                  <a:gd name="connsiteY3" fmla="*/ 691911 h 1441252"/>
                  <a:gd name="connsiteX4" fmla="*/ 1198404 w 2662398"/>
                  <a:gd name="connsiteY4" fmla="*/ 78 h 1441252"/>
                  <a:gd name="connsiteX5" fmla="*/ 1455500 w 2662398"/>
                  <a:gd name="connsiteY5" fmla="*/ 554 h 1441252"/>
                  <a:gd name="connsiteX6" fmla="*/ 2662278 w 2662398"/>
                  <a:gd name="connsiteY6" fmla="*/ 697308 h 1441252"/>
                  <a:gd name="connsiteX7" fmla="*/ 2662517 w 2662398"/>
                  <a:gd name="connsiteY7" fmla="*/ 741282 h 1441252"/>
                  <a:gd name="connsiteX8" fmla="*/ 1449983 w 2662398"/>
                  <a:gd name="connsiteY8" fmla="*/ 1441330 h 14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2398" h="1441252">
                    <a:moveTo>
                      <a:pt x="1449983" y="1441330"/>
                    </a:moveTo>
                    <a:lnTo>
                      <a:pt x="1220510" y="1440934"/>
                    </a:lnTo>
                    <a:lnTo>
                      <a:pt x="356" y="736480"/>
                    </a:lnTo>
                    <a:lnTo>
                      <a:pt x="118" y="691911"/>
                    </a:lnTo>
                    <a:lnTo>
                      <a:pt x="1198404" y="78"/>
                    </a:lnTo>
                    <a:lnTo>
                      <a:pt x="1455500" y="554"/>
                    </a:lnTo>
                    <a:lnTo>
                      <a:pt x="2662278" y="697308"/>
                    </a:lnTo>
                    <a:lnTo>
                      <a:pt x="2662517" y="741282"/>
                    </a:lnTo>
                    <a:lnTo>
                      <a:pt x="1449983" y="1441330"/>
                    </a:lnTo>
                    <a:close/>
                  </a:path>
                </a:pathLst>
              </a:custGeom>
              <a:solidFill>
                <a:srgbClr val="3B3D16"/>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8" name="Freeform: Shape 357">
                <a:extLst>
                  <a:ext uri="{FF2B5EF4-FFF2-40B4-BE49-F238E27FC236}">
                    <a16:creationId xmlns:a16="http://schemas.microsoft.com/office/drawing/2014/main" id="{44B57061-2FB6-F716-8A9F-71A34B9894D0}"/>
                  </a:ext>
                </a:extLst>
              </p:cNvPr>
              <p:cNvSpPr/>
              <p:nvPr/>
            </p:nvSpPr>
            <p:spPr>
              <a:xfrm>
                <a:off x="-1218469" y="2399358"/>
                <a:ext cx="2766221" cy="1640484"/>
              </a:xfrm>
              <a:custGeom>
                <a:avLst/>
                <a:gdLst>
                  <a:gd name="connsiteX0" fmla="*/ 1258808 w 2766221"/>
                  <a:gd name="connsiteY0" fmla="*/ 1640078 h 1640484"/>
                  <a:gd name="connsiteX1" fmla="*/ 1150 w 2766221"/>
                  <a:gd name="connsiteY1" fmla="*/ 913955 h 1640484"/>
                  <a:gd name="connsiteX2" fmla="*/ 118 w 2766221"/>
                  <a:gd name="connsiteY2" fmla="*/ 722026 h 1640484"/>
                  <a:gd name="connsiteX3" fmla="*/ 1250553 w 2766221"/>
                  <a:gd name="connsiteY3" fmla="*/ 70 h 1640484"/>
                  <a:gd name="connsiteX4" fmla="*/ 1507649 w 2766221"/>
                  <a:gd name="connsiteY4" fmla="*/ 507 h 1640484"/>
                  <a:gd name="connsiteX5" fmla="*/ 2765307 w 2766221"/>
                  <a:gd name="connsiteY5" fmla="*/ 726630 h 1640484"/>
                  <a:gd name="connsiteX6" fmla="*/ 2766339 w 2766221"/>
                  <a:gd name="connsiteY6" fmla="*/ 918598 h 1640484"/>
                  <a:gd name="connsiteX7" fmla="*/ 1515904 w 2766221"/>
                  <a:gd name="connsiteY7" fmla="*/ 1640554 h 1640484"/>
                  <a:gd name="connsiteX8" fmla="*/ 1258808 w 2766221"/>
                  <a:gd name="connsiteY8" fmla="*/ 1640078 h 16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221" h="1640484">
                    <a:moveTo>
                      <a:pt x="1258808" y="1640078"/>
                    </a:moveTo>
                    <a:lnTo>
                      <a:pt x="1150" y="913955"/>
                    </a:lnTo>
                    <a:lnTo>
                      <a:pt x="118" y="722026"/>
                    </a:lnTo>
                    <a:lnTo>
                      <a:pt x="1250553" y="70"/>
                    </a:lnTo>
                    <a:lnTo>
                      <a:pt x="1507649" y="507"/>
                    </a:lnTo>
                    <a:lnTo>
                      <a:pt x="2765307" y="726630"/>
                    </a:lnTo>
                    <a:lnTo>
                      <a:pt x="2766339" y="918598"/>
                    </a:lnTo>
                    <a:lnTo>
                      <a:pt x="1515904" y="1640554"/>
                    </a:lnTo>
                    <a:lnTo>
                      <a:pt x="1258808" y="1640078"/>
                    </a:lnTo>
                    <a:close/>
                  </a:path>
                </a:pathLst>
              </a:custGeom>
              <a:solidFill>
                <a:srgbClr val="0F1014"/>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9" name="Freeform: Shape 358">
                <a:extLst>
                  <a:ext uri="{FF2B5EF4-FFF2-40B4-BE49-F238E27FC236}">
                    <a16:creationId xmlns:a16="http://schemas.microsoft.com/office/drawing/2014/main" id="{467E1DC5-B414-E35B-5BD2-1E0E22EB6BD7}"/>
                  </a:ext>
                </a:extLst>
              </p:cNvPr>
              <p:cNvSpPr/>
              <p:nvPr/>
            </p:nvSpPr>
            <p:spPr>
              <a:xfrm>
                <a:off x="-1218469" y="2297560"/>
                <a:ext cx="2766221" cy="1640484"/>
              </a:xfrm>
              <a:custGeom>
                <a:avLst/>
                <a:gdLst>
                  <a:gd name="connsiteX0" fmla="*/ 1258808 w 2766221"/>
                  <a:gd name="connsiteY0" fmla="*/ 1640070 h 1640484"/>
                  <a:gd name="connsiteX1" fmla="*/ 1150 w 2766221"/>
                  <a:gd name="connsiteY1" fmla="*/ 913986 h 1640484"/>
                  <a:gd name="connsiteX2" fmla="*/ 118 w 2766221"/>
                  <a:gd name="connsiteY2" fmla="*/ 722018 h 1640484"/>
                  <a:gd name="connsiteX3" fmla="*/ 1250553 w 2766221"/>
                  <a:gd name="connsiteY3" fmla="*/ 62 h 1640484"/>
                  <a:gd name="connsiteX4" fmla="*/ 1507649 w 2766221"/>
                  <a:gd name="connsiteY4" fmla="*/ 499 h 1640484"/>
                  <a:gd name="connsiteX5" fmla="*/ 2765307 w 2766221"/>
                  <a:gd name="connsiteY5" fmla="*/ 726622 h 1640484"/>
                  <a:gd name="connsiteX6" fmla="*/ 2766339 w 2766221"/>
                  <a:gd name="connsiteY6" fmla="*/ 918590 h 1640484"/>
                  <a:gd name="connsiteX7" fmla="*/ 1515904 w 2766221"/>
                  <a:gd name="connsiteY7" fmla="*/ 1640546 h 1640484"/>
                  <a:gd name="connsiteX8" fmla="*/ 1258808 w 2766221"/>
                  <a:gd name="connsiteY8" fmla="*/ 1640070 h 16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221" h="1640484">
                    <a:moveTo>
                      <a:pt x="1258808" y="1640070"/>
                    </a:moveTo>
                    <a:lnTo>
                      <a:pt x="1150" y="913986"/>
                    </a:lnTo>
                    <a:lnTo>
                      <a:pt x="118" y="722018"/>
                    </a:lnTo>
                    <a:lnTo>
                      <a:pt x="1250553" y="62"/>
                    </a:lnTo>
                    <a:lnTo>
                      <a:pt x="1507649" y="499"/>
                    </a:lnTo>
                    <a:lnTo>
                      <a:pt x="2765307" y="726622"/>
                    </a:lnTo>
                    <a:lnTo>
                      <a:pt x="2766339" y="918590"/>
                    </a:lnTo>
                    <a:lnTo>
                      <a:pt x="1515904" y="1640546"/>
                    </a:lnTo>
                    <a:lnTo>
                      <a:pt x="1258808" y="1640070"/>
                    </a:lnTo>
                    <a:close/>
                  </a:path>
                </a:pathLst>
              </a:custGeom>
              <a:solidFill>
                <a:srgbClr val="403D43"/>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0" name="Freeform: Shape 359">
                <a:extLst>
                  <a:ext uri="{FF2B5EF4-FFF2-40B4-BE49-F238E27FC236}">
                    <a16:creationId xmlns:a16="http://schemas.microsoft.com/office/drawing/2014/main" id="{E7433677-87AB-8B7A-C571-D36B5706B268}"/>
                  </a:ext>
                </a:extLst>
              </p:cNvPr>
              <p:cNvSpPr/>
              <p:nvPr/>
            </p:nvSpPr>
            <p:spPr>
              <a:xfrm>
                <a:off x="526393" y="2437974"/>
                <a:ext cx="39806" cy="106362"/>
              </a:xfrm>
              <a:custGeom>
                <a:avLst/>
                <a:gdLst>
                  <a:gd name="connsiteX0" fmla="*/ 39955 w 39806"/>
                  <a:gd name="connsiteY0" fmla="*/ 106375 h 106362"/>
                  <a:gd name="connsiteX1" fmla="*/ 39598 w 39806"/>
                  <a:gd name="connsiteY1" fmla="*/ 22793 h 106362"/>
                  <a:gd name="connsiteX2" fmla="*/ 149 w 39806"/>
                  <a:gd name="connsiteY2" fmla="*/ 12 h 106362"/>
                  <a:gd name="connsiteX3" fmla="*/ 466 w 39806"/>
                  <a:gd name="connsiteY3" fmla="*/ 83594 h 106362"/>
                  <a:gd name="connsiteX4" fmla="*/ 39955 w 39806"/>
                  <a:gd name="connsiteY4" fmla="*/ 106375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362">
                    <a:moveTo>
                      <a:pt x="39955" y="106375"/>
                    </a:moveTo>
                    <a:lnTo>
                      <a:pt x="39598" y="22793"/>
                    </a:lnTo>
                    <a:lnTo>
                      <a:pt x="149" y="12"/>
                    </a:lnTo>
                    <a:lnTo>
                      <a:pt x="466" y="83594"/>
                    </a:lnTo>
                    <a:lnTo>
                      <a:pt x="39955" y="10637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1" name="Freeform: Shape 360">
                <a:extLst>
                  <a:ext uri="{FF2B5EF4-FFF2-40B4-BE49-F238E27FC236}">
                    <a16:creationId xmlns:a16="http://schemas.microsoft.com/office/drawing/2014/main" id="{EE02D80C-5432-F0C3-B7E7-DD07712F253F}"/>
                  </a:ext>
                </a:extLst>
              </p:cNvPr>
              <p:cNvSpPr/>
              <p:nvPr/>
            </p:nvSpPr>
            <p:spPr>
              <a:xfrm>
                <a:off x="513415" y="2345105"/>
                <a:ext cx="72469" cy="115649"/>
              </a:xfrm>
              <a:custGeom>
                <a:avLst/>
                <a:gdLst>
                  <a:gd name="connsiteX0" fmla="*/ 52576 w 72469"/>
                  <a:gd name="connsiteY0" fmla="*/ 115654 h 115649"/>
                  <a:gd name="connsiteX1" fmla="*/ 72618 w 72469"/>
                  <a:gd name="connsiteY1" fmla="*/ 41835 h 115649"/>
                  <a:gd name="connsiteX2" fmla="*/ 149 w 72469"/>
                  <a:gd name="connsiteY2" fmla="*/ 5 h 115649"/>
                  <a:gd name="connsiteX3" fmla="*/ 13127 w 72469"/>
                  <a:gd name="connsiteY3" fmla="*/ 92874 h 115649"/>
                  <a:gd name="connsiteX4" fmla="*/ 52576 w 72469"/>
                  <a:gd name="connsiteY4" fmla="*/ 11565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576" y="115654"/>
                    </a:moveTo>
                    <a:lnTo>
                      <a:pt x="72618" y="41835"/>
                    </a:lnTo>
                    <a:lnTo>
                      <a:pt x="149" y="5"/>
                    </a:lnTo>
                    <a:lnTo>
                      <a:pt x="13127" y="92874"/>
                    </a:lnTo>
                    <a:lnTo>
                      <a:pt x="52576" y="11565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2" name="Freeform: Shape 361">
                <a:extLst>
                  <a:ext uri="{FF2B5EF4-FFF2-40B4-BE49-F238E27FC236}">
                    <a16:creationId xmlns:a16="http://schemas.microsoft.com/office/drawing/2014/main" id="{4B5B3555-5D54-DD7C-600A-146E9512B20C}"/>
                  </a:ext>
                </a:extLst>
              </p:cNvPr>
              <p:cNvSpPr/>
              <p:nvPr/>
            </p:nvSpPr>
            <p:spPr>
              <a:xfrm>
                <a:off x="526393" y="2437974"/>
                <a:ext cx="39806" cy="112752"/>
              </a:xfrm>
              <a:custGeom>
                <a:avLst/>
                <a:gdLst>
                  <a:gd name="connsiteX0" fmla="*/ 39955 w 39806"/>
                  <a:gd name="connsiteY0" fmla="*/ 106375 h 112752"/>
                  <a:gd name="connsiteX1" fmla="*/ 39598 w 39806"/>
                  <a:gd name="connsiteY1" fmla="*/ 22793 h 112752"/>
                  <a:gd name="connsiteX2" fmla="*/ 149 w 39806"/>
                  <a:gd name="connsiteY2" fmla="*/ 12 h 112752"/>
                  <a:gd name="connsiteX3" fmla="*/ 28128 w 39806"/>
                  <a:gd name="connsiteY3" fmla="*/ 112765 h 112752"/>
                  <a:gd name="connsiteX4" fmla="*/ 39955 w 39806"/>
                  <a:gd name="connsiteY4" fmla="*/ 106375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12752">
                    <a:moveTo>
                      <a:pt x="39955" y="106375"/>
                    </a:moveTo>
                    <a:lnTo>
                      <a:pt x="39598" y="22793"/>
                    </a:lnTo>
                    <a:lnTo>
                      <a:pt x="149" y="12"/>
                    </a:lnTo>
                    <a:lnTo>
                      <a:pt x="28128" y="112765"/>
                    </a:lnTo>
                    <a:lnTo>
                      <a:pt x="39955" y="10637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3" name="Freeform: Shape 362">
                <a:extLst>
                  <a:ext uri="{FF2B5EF4-FFF2-40B4-BE49-F238E27FC236}">
                    <a16:creationId xmlns:a16="http://schemas.microsoft.com/office/drawing/2014/main" id="{62CA9737-07AF-93C3-FD3E-96DE19654C8E}"/>
                  </a:ext>
                </a:extLst>
              </p:cNvPr>
              <p:cNvSpPr/>
              <p:nvPr/>
            </p:nvSpPr>
            <p:spPr>
              <a:xfrm>
                <a:off x="513415" y="2264619"/>
                <a:ext cx="77231" cy="122316"/>
              </a:xfrm>
              <a:custGeom>
                <a:avLst/>
                <a:gdLst>
                  <a:gd name="connsiteX0" fmla="*/ 72619 w 77231"/>
                  <a:gd name="connsiteY0" fmla="*/ 122316 h 122316"/>
                  <a:gd name="connsiteX1" fmla="*/ 77381 w 77231"/>
                  <a:gd name="connsiteY1" fmla="*/ 41829 h 122316"/>
                  <a:gd name="connsiteX2" fmla="*/ 4951 w 77231"/>
                  <a:gd name="connsiteY2" fmla="*/ -1 h 122316"/>
                  <a:gd name="connsiteX3" fmla="*/ 149 w 77231"/>
                  <a:gd name="connsiteY3" fmla="*/ 80485 h 122316"/>
                  <a:gd name="connsiteX4" fmla="*/ 72619 w 77231"/>
                  <a:gd name="connsiteY4" fmla="*/ 122316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72619" y="122316"/>
                    </a:moveTo>
                    <a:lnTo>
                      <a:pt x="77381" y="41829"/>
                    </a:lnTo>
                    <a:lnTo>
                      <a:pt x="4951" y="-1"/>
                    </a:lnTo>
                    <a:lnTo>
                      <a:pt x="149" y="80485"/>
                    </a:lnTo>
                    <a:lnTo>
                      <a:pt x="72619" y="12231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4" name="Freeform: Shape 363">
                <a:extLst>
                  <a:ext uri="{FF2B5EF4-FFF2-40B4-BE49-F238E27FC236}">
                    <a16:creationId xmlns:a16="http://schemas.microsoft.com/office/drawing/2014/main" id="{BD01A5AA-1E26-9D44-BD8D-0F6A10AA5D2C}"/>
                  </a:ext>
                </a:extLst>
              </p:cNvPr>
              <p:cNvSpPr/>
              <p:nvPr/>
            </p:nvSpPr>
            <p:spPr>
              <a:xfrm>
                <a:off x="514605" y="2444324"/>
                <a:ext cx="39767" cy="106402"/>
              </a:xfrm>
              <a:custGeom>
                <a:avLst/>
                <a:gdLst>
                  <a:gd name="connsiteX0" fmla="*/ 39915 w 39767"/>
                  <a:gd name="connsiteY0" fmla="*/ 106415 h 106402"/>
                  <a:gd name="connsiteX1" fmla="*/ 39597 w 39767"/>
                  <a:gd name="connsiteY1" fmla="*/ 22793 h 106402"/>
                  <a:gd name="connsiteX2" fmla="*/ 148 w 39767"/>
                  <a:gd name="connsiteY2" fmla="*/ 12 h 106402"/>
                  <a:gd name="connsiteX3" fmla="*/ 465 w 39767"/>
                  <a:gd name="connsiteY3" fmla="*/ 83634 h 106402"/>
                  <a:gd name="connsiteX4" fmla="*/ 39915 w 39767"/>
                  <a:gd name="connsiteY4" fmla="*/ 106415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06402">
                    <a:moveTo>
                      <a:pt x="39915" y="106415"/>
                    </a:moveTo>
                    <a:lnTo>
                      <a:pt x="39597" y="22793"/>
                    </a:lnTo>
                    <a:lnTo>
                      <a:pt x="148" y="12"/>
                    </a:lnTo>
                    <a:lnTo>
                      <a:pt x="465" y="83634"/>
                    </a:lnTo>
                    <a:lnTo>
                      <a:pt x="39915" y="10641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5" name="Freeform: Shape 364">
                <a:extLst>
                  <a:ext uri="{FF2B5EF4-FFF2-40B4-BE49-F238E27FC236}">
                    <a16:creationId xmlns:a16="http://schemas.microsoft.com/office/drawing/2014/main" id="{26EAFCDE-B268-3E00-EEC1-8F30399114C0}"/>
                  </a:ext>
                </a:extLst>
              </p:cNvPr>
              <p:cNvSpPr/>
              <p:nvPr/>
            </p:nvSpPr>
            <p:spPr>
              <a:xfrm>
                <a:off x="501628" y="2351495"/>
                <a:ext cx="72469" cy="115609"/>
              </a:xfrm>
              <a:custGeom>
                <a:avLst/>
                <a:gdLst>
                  <a:gd name="connsiteX0" fmla="*/ 52575 w 72469"/>
                  <a:gd name="connsiteY0" fmla="*/ 115615 h 115609"/>
                  <a:gd name="connsiteX1" fmla="*/ 72617 w 72469"/>
                  <a:gd name="connsiteY1" fmla="*/ 41836 h 115609"/>
                  <a:gd name="connsiteX2" fmla="*/ 148 w 72469"/>
                  <a:gd name="connsiteY2" fmla="*/ 5 h 115609"/>
                  <a:gd name="connsiteX3" fmla="*/ 13126 w 72469"/>
                  <a:gd name="connsiteY3" fmla="*/ 92835 h 115609"/>
                  <a:gd name="connsiteX4" fmla="*/ 52575 w 72469"/>
                  <a:gd name="connsiteY4" fmla="*/ 115615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09">
                    <a:moveTo>
                      <a:pt x="52575" y="115615"/>
                    </a:moveTo>
                    <a:lnTo>
                      <a:pt x="72617" y="41836"/>
                    </a:lnTo>
                    <a:lnTo>
                      <a:pt x="148" y="5"/>
                    </a:lnTo>
                    <a:lnTo>
                      <a:pt x="13126" y="92835"/>
                    </a:lnTo>
                    <a:lnTo>
                      <a:pt x="52575" y="11561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6" name="Freeform: Shape 365">
                <a:extLst>
                  <a:ext uri="{FF2B5EF4-FFF2-40B4-BE49-F238E27FC236}">
                    <a16:creationId xmlns:a16="http://schemas.microsoft.com/office/drawing/2014/main" id="{1DEF4964-E471-3C37-D896-5785559BFABF}"/>
                  </a:ext>
                </a:extLst>
              </p:cNvPr>
              <p:cNvSpPr/>
              <p:nvPr/>
            </p:nvSpPr>
            <p:spPr>
              <a:xfrm>
                <a:off x="501628" y="2271009"/>
                <a:ext cx="77232" cy="122316"/>
              </a:xfrm>
              <a:custGeom>
                <a:avLst/>
                <a:gdLst>
                  <a:gd name="connsiteX0" fmla="*/ 72618 w 77232"/>
                  <a:gd name="connsiteY0" fmla="*/ 122316 h 122316"/>
                  <a:gd name="connsiteX1" fmla="*/ 77380 w 77232"/>
                  <a:gd name="connsiteY1" fmla="*/ 41790 h 122316"/>
                  <a:gd name="connsiteX2" fmla="*/ 4911 w 77232"/>
                  <a:gd name="connsiteY2" fmla="*/ -1 h 122316"/>
                  <a:gd name="connsiteX3" fmla="*/ 148 w 77232"/>
                  <a:gd name="connsiteY3" fmla="*/ 80486 h 122316"/>
                  <a:gd name="connsiteX4" fmla="*/ 72618 w 77232"/>
                  <a:gd name="connsiteY4" fmla="*/ 122316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2" h="122316">
                    <a:moveTo>
                      <a:pt x="72618" y="122316"/>
                    </a:moveTo>
                    <a:lnTo>
                      <a:pt x="77380" y="41790"/>
                    </a:lnTo>
                    <a:lnTo>
                      <a:pt x="4911" y="-1"/>
                    </a:lnTo>
                    <a:lnTo>
                      <a:pt x="148" y="80486"/>
                    </a:lnTo>
                    <a:lnTo>
                      <a:pt x="72618" y="122316"/>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7" name="Freeform: Shape 366">
                <a:extLst>
                  <a:ext uri="{FF2B5EF4-FFF2-40B4-BE49-F238E27FC236}">
                    <a16:creationId xmlns:a16="http://schemas.microsoft.com/office/drawing/2014/main" id="{89EBB6E9-A927-5960-6C05-194F3C92BAE4}"/>
                  </a:ext>
                </a:extLst>
              </p:cNvPr>
              <p:cNvSpPr/>
              <p:nvPr/>
            </p:nvSpPr>
            <p:spPr>
              <a:xfrm>
                <a:off x="372445" y="2289503"/>
                <a:ext cx="212288" cy="125968"/>
              </a:xfrm>
              <a:custGeom>
                <a:avLst/>
                <a:gdLst>
                  <a:gd name="connsiteX0" fmla="*/ 72613 w 212288"/>
                  <a:gd name="connsiteY0" fmla="*/ 125969 h 125968"/>
                  <a:gd name="connsiteX1" fmla="*/ 212432 w 212288"/>
                  <a:gd name="connsiteY1" fmla="*/ 45245 h 125968"/>
                  <a:gd name="connsiteX2" fmla="*/ 210408 w 212288"/>
                  <a:gd name="connsiteY2" fmla="*/ 17463 h 125968"/>
                  <a:gd name="connsiteX3" fmla="*/ 145915 w 212288"/>
                  <a:gd name="connsiteY3" fmla="*/ 1 h 125968"/>
                  <a:gd name="connsiteX4" fmla="*/ 143 w 212288"/>
                  <a:gd name="connsiteY4" fmla="*/ 2620 h 125968"/>
                  <a:gd name="connsiteX5" fmla="*/ 143 w 212288"/>
                  <a:gd name="connsiteY5" fmla="*/ 84138 h 125968"/>
                  <a:gd name="connsiteX6" fmla="*/ 72613 w 212288"/>
                  <a:gd name="connsiteY6" fmla="*/ 125969 h 12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88" h="125968">
                    <a:moveTo>
                      <a:pt x="72613" y="125969"/>
                    </a:moveTo>
                    <a:lnTo>
                      <a:pt x="212432" y="45245"/>
                    </a:lnTo>
                    <a:lnTo>
                      <a:pt x="210408" y="17463"/>
                    </a:lnTo>
                    <a:lnTo>
                      <a:pt x="145915" y="1"/>
                    </a:lnTo>
                    <a:lnTo>
                      <a:pt x="143" y="2620"/>
                    </a:lnTo>
                    <a:lnTo>
                      <a:pt x="143" y="84138"/>
                    </a:lnTo>
                    <a:lnTo>
                      <a:pt x="72613" y="125969"/>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8" name="Freeform: Shape 367">
                <a:extLst>
                  <a:ext uri="{FF2B5EF4-FFF2-40B4-BE49-F238E27FC236}">
                    <a16:creationId xmlns:a16="http://schemas.microsoft.com/office/drawing/2014/main" id="{E2A53E51-CED1-104A-ED46-4CE0165A32AA}"/>
                  </a:ext>
                </a:extLst>
              </p:cNvPr>
              <p:cNvSpPr/>
              <p:nvPr/>
            </p:nvSpPr>
            <p:spPr>
              <a:xfrm>
                <a:off x="372445" y="2264619"/>
                <a:ext cx="218201" cy="69334"/>
              </a:xfrm>
              <a:custGeom>
                <a:avLst/>
                <a:gdLst>
                  <a:gd name="connsiteX0" fmla="*/ 72613 w 218201"/>
                  <a:gd name="connsiteY0" fmla="*/ 69331 h 69334"/>
                  <a:gd name="connsiteX1" fmla="*/ 218345 w 218201"/>
                  <a:gd name="connsiteY1" fmla="*/ 41827 h 69334"/>
                  <a:gd name="connsiteX2" fmla="*/ 145916 w 218201"/>
                  <a:gd name="connsiteY2" fmla="*/ -3 h 69334"/>
                  <a:gd name="connsiteX3" fmla="*/ 143 w 218201"/>
                  <a:gd name="connsiteY3" fmla="*/ 27500 h 69334"/>
                  <a:gd name="connsiteX4" fmla="*/ 72613 w 218201"/>
                  <a:gd name="connsiteY4" fmla="*/ 69331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1" h="69334">
                    <a:moveTo>
                      <a:pt x="72613" y="69331"/>
                    </a:moveTo>
                    <a:lnTo>
                      <a:pt x="218345" y="41827"/>
                    </a:lnTo>
                    <a:lnTo>
                      <a:pt x="145916" y="-3"/>
                    </a:lnTo>
                    <a:lnTo>
                      <a:pt x="143" y="27500"/>
                    </a:lnTo>
                    <a:lnTo>
                      <a:pt x="72613" y="69331"/>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9" name="Freeform: Shape 368">
                <a:extLst>
                  <a:ext uri="{FF2B5EF4-FFF2-40B4-BE49-F238E27FC236}">
                    <a16:creationId xmlns:a16="http://schemas.microsoft.com/office/drawing/2014/main" id="{9945B34C-E064-ABE1-04CF-78FAC67B781F}"/>
                  </a:ext>
                </a:extLst>
              </p:cNvPr>
              <p:cNvSpPr/>
              <p:nvPr/>
            </p:nvSpPr>
            <p:spPr>
              <a:xfrm>
                <a:off x="729276" y="2555092"/>
                <a:ext cx="39766" cy="106402"/>
              </a:xfrm>
              <a:custGeom>
                <a:avLst/>
                <a:gdLst>
                  <a:gd name="connsiteX0" fmla="*/ 39932 w 39766"/>
                  <a:gd name="connsiteY0" fmla="*/ 106424 h 106402"/>
                  <a:gd name="connsiteX1" fmla="*/ 39614 w 39766"/>
                  <a:gd name="connsiteY1" fmla="*/ 22802 h 106402"/>
                  <a:gd name="connsiteX2" fmla="*/ 165 w 39766"/>
                  <a:gd name="connsiteY2" fmla="*/ 21 h 106402"/>
                  <a:gd name="connsiteX3" fmla="*/ 482 w 39766"/>
                  <a:gd name="connsiteY3" fmla="*/ 83643 h 106402"/>
                  <a:gd name="connsiteX4" fmla="*/ 39932 w 39766"/>
                  <a:gd name="connsiteY4" fmla="*/ 106424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39932" y="106424"/>
                    </a:moveTo>
                    <a:lnTo>
                      <a:pt x="39614" y="22802"/>
                    </a:lnTo>
                    <a:lnTo>
                      <a:pt x="165" y="21"/>
                    </a:lnTo>
                    <a:lnTo>
                      <a:pt x="482" y="83643"/>
                    </a:lnTo>
                    <a:lnTo>
                      <a:pt x="39932" y="10642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0" name="Freeform: Shape 369">
                <a:extLst>
                  <a:ext uri="{FF2B5EF4-FFF2-40B4-BE49-F238E27FC236}">
                    <a16:creationId xmlns:a16="http://schemas.microsoft.com/office/drawing/2014/main" id="{40EB5C0B-41D4-69EA-20EE-CABA4C371733}"/>
                  </a:ext>
                </a:extLst>
              </p:cNvPr>
              <p:cNvSpPr/>
              <p:nvPr/>
            </p:nvSpPr>
            <p:spPr>
              <a:xfrm>
                <a:off x="716298" y="2462223"/>
                <a:ext cx="72469" cy="115649"/>
              </a:xfrm>
              <a:custGeom>
                <a:avLst/>
                <a:gdLst>
                  <a:gd name="connsiteX0" fmla="*/ 52592 w 72469"/>
                  <a:gd name="connsiteY0" fmla="*/ 115664 h 115649"/>
                  <a:gd name="connsiteX1" fmla="*/ 72635 w 72469"/>
                  <a:gd name="connsiteY1" fmla="*/ 41845 h 115649"/>
                  <a:gd name="connsiteX2" fmla="*/ 165 w 72469"/>
                  <a:gd name="connsiteY2" fmla="*/ 14 h 115649"/>
                  <a:gd name="connsiteX3" fmla="*/ 13143 w 72469"/>
                  <a:gd name="connsiteY3" fmla="*/ 92883 h 115649"/>
                  <a:gd name="connsiteX4" fmla="*/ 52592 w 72469"/>
                  <a:gd name="connsiteY4" fmla="*/ 11566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592" y="115664"/>
                    </a:moveTo>
                    <a:lnTo>
                      <a:pt x="72635" y="41845"/>
                    </a:lnTo>
                    <a:lnTo>
                      <a:pt x="165" y="14"/>
                    </a:lnTo>
                    <a:lnTo>
                      <a:pt x="13143" y="92883"/>
                    </a:lnTo>
                    <a:lnTo>
                      <a:pt x="52592" y="11566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1" name="Freeform: Shape 370">
                <a:extLst>
                  <a:ext uri="{FF2B5EF4-FFF2-40B4-BE49-F238E27FC236}">
                    <a16:creationId xmlns:a16="http://schemas.microsoft.com/office/drawing/2014/main" id="{77CE1518-602A-212D-F5DD-37F8395CBA43}"/>
                  </a:ext>
                </a:extLst>
              </p:cNvPr>
              <p:cNvSpPr/>
              <p:nvPr/>
            </p:nvSpPr>
            <p:spPr>
              <a:xfrm>
                <a:off x="729276" y="2555092"/>
                <a:ext cx="39766" cy="112752"/>
              </a:xfrm>
              <a:custGeom>
                <a:avLst/>
                <a:gdLst>
                  <a:gd name="connsiteX0" fmla="*/ 39932 w 39766"/>
                  <a:gd name="connsiteY0" fmla="*/ 106424 h 112752"/>
                  <a:gd name="connsiteX1" fmla="*/ 39614 w 39766"/>
                  <a:gd name="connsiteY1" fmla="*/ 22802 h 112752"/>
                  <a:gd name="connsiteX2" fmla="*/ 165 w 39766"/>
                  <a:gd name="connsiteY2" fmla="*/ 22 h 112752"/>
                  <a:gd name="connsiteX3" fmla="*/ 28144 w 39766"/>
                  <a:gd name="connsiteY3" fmla="*/ 112774 h 112752"/>
                  <a:gd name="connsiteX4" fmla="*/ 39932 w 39766"/>
                  <a:gd name="connsiteY4" fmla="*/ 106424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52">
                    <a:moveTo>
                      <a:pt x="39932" y="106424"/>
                    </a:moveTo>
                    <a:lnTo>
                      <a:pt x="39614" y="22802"/>
                    </a:lnTo>
                    <a:lnTo>
                      <a:pt x="165" y="22"/>
                    </a:lnTo>
                    <a:lnTo>
                      <a:pt x="28144" y="112774"/>
                    </a:lnTo>
                    <a:lnTo>
                      <a:pt x="39932" y="10642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2" name="Freeform: Shape 371">
                <a:extLst>
                  <a:ext uri="{FF2B5EF4-FFF2-40B4-BE49-F238E27FC236}">
                    <a16:creationId xmlns:a16="http://schemas.microsoft.com/office/drawing/2014/main" id="{76643B4D-3B8B-8F0C-DA2B-790988D73174}"/>
                  </a:ext>
                </a:extLst>
              </p:cNvPr>
              <p:cNvSpPr/>
              <p:nvPr/>
            </p:nvSpPr>
            <p:spPr>
              <a:xfrm>
                <a:off x="716298" y="2381737"/>
                <a:ext cx="77231" cy="122317"/>
              </a:xfrm>
              <a:custGeom>
                <a:avLst/>
                <a:gdLst>
                  <a:gd name="connsiteX0" fmla="*/ 72635 w 77231"/>
                  <a:gd name="connsiteY0" fmla="*/ 122325 h 122317"/>
                  <a:gd name="connsiteX1" fmla="*/ 77397 w 77231"/>
                  <a:gd name="connsiteY1" fmla="*/ 41878 h 122317"/>
                  <a:gd name="connsiteX2" fmla="*/ 4928 w 77231"/>
                  <a:gd name="connsiteY2" fmla="*/ 8 h 122317"/>
                  <a:gd name="connsiteX3" fmla="*/ 165 w 77231"/>
                  <a:gd name="connsiteY3" fmla="*/ 80494 h 122317"/>
                  <a:gd name="connsiteX4" fmla="*/ 72635 w 77231"/>
                  <a:gd name="connsiteY4" fmla="*/ 122325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72635" y="122325"/>
                    </a:moveTo>
                    <a:lnTo>
                      <a:pt x="77397" y="41878"/>
                    </a:lnTo>
                    <a:lnTo>
                      <a:pt x="4928" y="8"/>
                    </a:lnTo>
                    <a:lnTo>
                      <a:pt x="165" y="80494"/>
                    </a:lnTo>
                    <a:lnTo>
                      <a:pt x="72635" y="12232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3" name="Freeform: Shape 372">
                <a:extLst>
                  <a:ext uri="{FF2B5EF4-FFF2-40B4-BE49-F238E27FC236}">
                    <a16:creationId xmlns:a16="http://schemas.microsoft.com/office/drawing/2014/main" id="{892D2074-2D17-10B5-121E-C88C12576202}"/>
                  </a:ext>
                </a:extLst>
              </p:cNvPr>
              <p:cNvSpPr/>
              <p:nvPr/>
            </p:nvSpPr>
            <p:spPr>
              <a:xfrm>
                <a:off x="717488" y="2561482"/>
                <a:ext cx="39766" cy="106362"/>
              </a:xfrm>
              <a:custGeom>
                <a:avLst/>
                <a:gdLst>
                  <a:gd name="connsiteX0" fmla="*/ 39931 w 39766"/>
                  <a:gd name="connsiteY0" fmla="*/ 106384 h 106362"/>
                  <a:gd name="connsiteX1" fmla="*/ 39613 w 39766"/>
                  <a:gd name="connsiteY1" fmla="*/ 22802 h 106362"/>
                  <a:gd name="connsiteX2" fmla="*/ 164 w 39766"/>
                  <a:gd name="connsiteY2" fmla="*/ 22 h 106362"/>
                  <a:gd name="connsiteX3" fmla="*/ 481 w 39766"/>
                  <a:gd name="connsiteY3" fmla="*/ 83643 h 106362"/>
                  <a:gd name="connsiteX4" fmla="*/ 39931 w 39766"/>
                  <a:gd name="connsiteY4" fmla="*/ 106384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362">
                    <a:moveTo>
                      <a:pt x="39931" y="106384"/>
                    </a:moveTo>
                    <a:lnTo>
                      <a:pt x="39613" y="22802"/>
                    </a:lnTo>
                    <a:lnTo>
                      <a:pt x="164" y="22"/>
                    </a:lnTo>
                    <a:lnTo>
                      <a:pt x="481" y="83643"/>
                    </a:lnTo>
                    <a:lnTo>
                      <a:pt x="39931" y="10638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4" name="Freeform: Shape 373">
                <a:extLst>
                  <a:ext uri="{FF2B5EF4-FFF2-40B4-BE49-F238E27FC236}">
                    <a16:creationId xmlns:a16="http://schemas.microsoft.com/office/drawing/2014/main" id="{111CFB46-43E7-3D38-1E04-948BF89075E0}"/>
                  </a:ext>
                </a:extLst>
              </p:cNvPr>
              <p:cNvSpPr/>
              <p:nvPr/>
            </p:nvSpPr>
            <p:spPr>
              <a:xfrm>
                <a:off x="704510" y="2468613"/>
                <a:ext cx="72469" cy="115649"/>
              </a:xfrm>
              <a:custGeom>
                <a:avLst/>
                <a:gdLst>
                  <a:gd name="connsiteX0" fmla="*/ 52591 w 72469"/>
                  <a:gd name="connsiteY0" fmla="*/ 115664 h 115649"/>
                  <a:gd name="connsiteX1" fmla="*/ 72633 w 72469"/>
                  <a:gd name="connsiteY1" fmla="*/ 41845 h 115649"/>
                  <a:gd name="connsiteX2" fmla="*/ 164 w 72469"/>
                  <a:gd name="connsiteY2" fmla="*/ 15 h 115649"/>
                  <a:gd name="connsiteX3" fmla="*/ 13142 w 72469"/>
                  <a:gd name="connsiteY3" fmla="*/ 92884 h 115649"/>
                  <a:gd name="connsiteX4" fmla="*/ 52591 w 72469"/>
                  <a:gd name="connsiteY4" fmla="*/ 11566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591" y="115664"/>
                    </a:moveTo>
                    <a:lnTo>
                      <a:pt x="72633" y="41845"/>
                    </a:lnTo>
                    <a:lnTo>
                      <a:pt x="164" y="15"/>
                    </a:lnTo>
                    <a:lnTo>
                      <a:pt x="13142" y="92884"/>
                    </a:lnTo>
                    <a:lnTo>
                      <a:pt x="52591" y="11566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5" name="Freeform: Shape 374">
                <a:extLst>
                  <a:ext uri="{FF2B5EF4-FFF2-40B4-BE49-F238E27FC236}">
                    <a16:creationId xmlns:a16="http://schemas.microsoft.com/office/drawing/2014/main" id="{71ACC18F-B82C-AFEE-0A59-2EDE829B5FB0}"/>
                  </a:ext>
                </a:extLst>
              </p:cNvPr>
              <p:cNvSpPr/>
              <p:nvPr/>
            </p:nvSpPr>
            <p:spPr>
              <a:xfrm>
                <a:off x="704510" y="2388127"/>
                <a:ext cx="77231" cy="122316"/>
              </a:xfrm>
              <a:custGeom>
                <a:avLst/>
                <a:gdLst>
                  <a:gd name="connsiteX0" fmla="*/ 72634 w 77231"/>
                  <a:gd name="connsiteY0" fmla="*/ 122326 h 122316"/>
                  <a:gd name="connsiteX1" fmla="*/ 77396 w 77231"/>
                  <a:gd name="connsiteY1" fmla="*/ 41839 h 122316"/>
                  <a:gd name="connsiteX2" fmla="*/ 4927 w 77231"/>
                  <a:gd name="connsiteY2" fmla="*/ 9 h 122316"/>
                  <a:gd name="connsiteX3" fmla="*/ 164 w 77231"/>
                  <a:gd name="connsiteY3" fmla="*/ 80495 h 122316"/>
                  <a:gd name="connsiteX4" fmla="*/ 72634 w 77231"/>
                  <a:gd name="connsiteY4" fmla="*/ 122326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72634" y="122326"/>
                    </a:moveTo>
                    <a:lnTo>
                      <a:pt x="77396" y="41839"/>
                    </a:lnTo>
                    <a:lnTo>
                      <a:pt x="4927" y="9"/>
                    </a:lnTo>
                    <a:lnTo>
                      <a:pt x="164" y="80495"/>
                    </a:lnTo>
                    <a:lnTo>
                      <a:pt x="72634" y="122326"/>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6" name="Freeform: Shape 375">
                <a:extLst>
                  <a:ext uri="{FF2B5EF4-FFF2-40B4-BE49-F238E27FC236}">
                    <a16:creationId xmlns:a16="http://schemas.microsoft.com/office/drawing/2014/main" id="{75CA7DE0-E3C3-9B80-8076-C08119C7B04A}"/>
                  </a:ext>
                </a:extLst>
              </p:cNvPr>
              <p:cNvSpPr/>
              <p:nvPr/>
            </p:nvSpPr>
            <p:spPr>
              <a:xfrm>
                <a:off x="575327" y="2406621"/>
                <a:ext cx="212288" cy="126007"/>
              </a:xfrm>
              <a:custGeom>
                <a:avLst/>
                <a:gdLst>
                  <a:gd name="connsiteX0" fmla="*/ 72629 w 212288"/>
                  <a:gd name="connsiteY0" fmla="*/ 126018 h 126007"/>
                  <a:gd name="connsiteX1" fmla="*/ 212448 w 212288"/>
                  <a:gd name="connsiteY1" fmla="*/ 45254 h 126007"/>
                  <a:gd name="connsiteX2" fmla="*/ 210424 w 212288"/>
                  <a:gd name="connsiteY2" fmla="*/ 17473 h 126007"/>
                  <a:gd name="connsiteX3" fmla="*/ 145892 w 212288"/>
                  <a:gd name="connsiteY3" fmla="*/ 10 h 126007"/>
                  <a:gd name="connsiteX4" fmla="*/ 159 w 212288"/>
                  <a:gd name="connsiteY4" fmla="*/ 2630 h 126007"/>
                  <a:gd name="connsiteX5" fmla="*/ 159 w 212288"/>
                  <a:gd name="connsiteY5" fmla="*/ 84148 h 126007"/>
                  <a:gd name="connsiteX6" fmla="*/ 72629 w 212288"/>
                  <a:gd name="connsiteY6" fmla="*/ 126018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88" h="126007">
                    <a:moveTo>
                      <a:pt x="72629" y="126018"/>
                    </a:moveTo>
                    <a:lnTo>
                      <a:pt x="212448" y="45254"/>
                    </a:lnTo>
                    <a:lnTo>
                      <a:pt x="210424" y="17473"/>
                    </a:lnTo>
                    <a:lnTo>
                      <a:pt x="145892" y="10"/>
                    </a:lnTo>
                    <a:lnTo>
                      <a:pt x="159" y="2630"/>
                    </a:lnTo>
                    <a:lnTo>
                      <a:pt x="159" y="84148"/>
                    </a:lnTo>
                    <a:lnTo>
                      <a:pt x="72629" y="12601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7" name="Freeform: Shape 376">
                <a:extLst>
                  <a:ext uri="{FF2B5EF4-FFF2-40B4-BE49-F238E27FC236}">
                    <a16:creationId xmlns:a16="http://schemas.microsoft.com/office/drawing/2014/main" id="{FF3462E6-3556-C2A9-D576-E0A4F4215838}"/>
                  </a:ext>
                </a:extLst>
              </p:cNvPr>
              <p:cNvSpPr/>
              <p:nvPr/>
            </p:nvSpPr>
            <p:spPr>
              <a:xfrm>
                <a:off x="575327" y="2381737"/>
                <a:ext cx="218202" cy="69334"/>
              </a:xfrm>
              <a:custGeom>
                <a:avLst/>
                <a:gdLst>
                  <a:gd name="connsiteX0" fmla="*/ 72629 w 218202"/>
                  <a:gd name="connsiteY0" fmla="*/ 69340 h 69334"/>
                  <a:gd name="connsiteX1" fmla="*/ 218362 w 218202"/>
                  <a:gd name="connsiteY1" fmla="*/ 41876 h 69334"/>
                  <a:gd name="connsiteX2" fmla="*/ 145892 w 218202"/>
                  <a:gd name="connsiteY2" fmla="*/ 6 h 69334"/>
                  <a:gd name="connsiteX3" fmla="*/ 160 w 218202"/>
                  <a:gd name="connsiteY3" fmla="*/ 27510 h 69334"/>
                  <a:gd name="connsiteX4" fmla="*/ 72629 w 218202"/>
                  <a:gd name="connsiteY4" fmla="*/ 69340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69334">
                    <a:moveTo>
                      <a:pt x="72629" y="69340"/>
                    </a:moveTo>
                    <a:lnTo>
                      <a:pt x="218362" y="41876"/>
                    </a:lnTo>
                    <a:lnTo>
                      <a:pt x="145892" y="6"/>
                    </a:lnTo>
                    <a:lnTo>
                      <a:pt x="160" y="27510"/>
                    </a:lnTo>
                    <a:lnTo>
                      <a:pt x="72629" y="69340"/>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8" name="Freeform: Shape 377">
                <a:extLst>
                  <a:ext uri="{FF2B5EF4-FFF2-40B4-BE49-F238E27FC236}">
                    <a16:creationId xmlns:a16="http://schemas.microsoft.com/office/drawing/2014/main" id="{63E8857D-BFE1-DC94-D27D-6B7F908970EE}"/>
                  </a:ext>
                </a:extLst>
              </p:cNvPr>
              <p:cNvSpPr/>
              <p:nvPr/>
            </p:nvSpPr>
            <p:spPr>
              <a:xfrm>
                <a:off x="932158" y="2672210"/>
                <a:ext cx="39766" cy="106402"/>
              </a:xfrm>
              <a:custGeom>
                <a:avLst/>
                <a:gdLst>
                  <a:gd name="connsiteX0" fmla="*/ 39948 w 39766"/>
                  <a:gd name="connsiteY0" fmla="*/ 106433 h 106402"/>
                  <a:gd name="connsiteX1" fmla="*/ 39630 w 39766"/>
                  <a:gd name="connsiteY1" fmla="*/ 22811 h 106402"/>
                  <a:gd name="connsiteX2" fmla="*/ 181 w 39766"/>
                  <a:gd name="connsiteY2" fmla="*/ 31 h 106402"/>
                  <a:gd name="connsiteX3" fmla="*/ 538 w 39766"/>
                  <a:gd name="connsiteY3" fmla="*/ 83652 h 106402"/>
                  <a:gd name="connsiteX4" fmla="*/ 39948 w 39766"/>
                  <a:gd name="connsiteY4" fmla="*/ 106433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39948" y="106433"/>
                    </a:moveTo>
                    <a:lnTo>
                      <a:pt x="39630" y="22811"/>
                    </a:lnTo>
                    <a:lnTo>
                      <a:pt x="181" y="31"/>
                    </a:lnTo>
                    <a:lnTo>
                      <a:pt x="538" y="83652"/>
                    </a:lnTo>
                    <a:lnTo>
                      <a:pt x="39948" y="10643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9" name="Freeform: Shape 378">
                <a:extLst>
                  <a:ext uri="{FF2B5EF4-FFF2-40B4-BE49-F238E27FC236}">
                    <a16:creationId xmlns:a16="http://schemas.microsoft.com/office/drawing/2014/main" id="{EEFD9816-C599-8FC2-32BD-CC21DA2E73CA}"/>
                  </a:ext>
                </a:extLst>
              </p:cNvPr>
              <p:cNvSpPr/>
              <p:nvPr/>
            </p:nvSpPr>
            <p:spPr>
              <a:xfrm>
                <a:off x="919220" y="2579341"/>
                <a:ext cx="72429" cy="115649"/>
              </a:xfrm>
              <a:custGeom>
                <a:avLst/>
                <a:gdLst>
                  <a:gd name="connsiteX0" fmla="*/ 52569 w 72429"/>
                  <a:gd name="connsiteY0" fmla="*/ 115673 h 115649"/>
                  <a:gd name="connsiteX1" fmla="*/ 72611 w 72429"/>
                  <a:gd name="connsiteY1" fmla="*/ 41894 h 115649"/>
                  <a:gd name="connsiteX2" fmla="*/ 181 w 72429"/>
                  <a:gd name="connsiteY2" fmla="*/ 24 h 115649"/>
                  <a:gd name="connsiteX3" fmla="*/ 13119 w 72429"/>
                  <a:gd name="connsiteY3" fmla="*/ 92892 h 115649"/>
                  <a:gd name="connsiteX4" fmla="*/ 52569 w 72429"/>
                  <a:gd name="connsiteY4" fmla="*/ 115673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49">
                    <a:moveTo>
                      <a:pt x="52569" y="115673"/>
                    </a:moveTo>
                    <a:lnTo>
                      <a:pt x="72611" y="41894"/>
                    </a:lnTo>
                    <a:lnTo>
                      <a:pt x="181" y="24"/>
                    </a:lnTo>
                    <a:lnTo>
                      <a:pt x="13119" y="92892"/>
                    </a:lnTo>
                    <a:lnTo>
                      <a:pt x="52569" y="11567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0" name="Freeform: Shape 379">
                <a:extLst>
                  <a:ext uri="{FF2B5EF4-FFF2-40B4-BE49-F238E27FC236}">
                    <a16:creationId xmlns:a16="http://schemas.microsoft.com/office/drawing/2014/main" id="{3300619C-934A-5AF9-40B7-1ECD1F937A10}"/>
                  </a:ext>
                </a:extLst>
              </p:cNvPr>
              <p:cNvSpPr/>
              <p:nvPr/>
            </p:nvSpPr>
            <p:spPr>
              <a:xfrm>
                <a:off x="932158" y="2672210"/>
                <a:ext cx="39766" cy="112752"/>
              </a:xfrm>
              <a:custGeom>
                <a:avLst/>
                <a:gdLst>
                  <a:gd name="connsiteX0" fmla="*/ 39948 w 39766"/>
                  <a:gd name="connsiteY0" fmla="*/ 106433 h 112752"/>
                  <a:gd name="connsiteX1" fmla="*/ 39630 w 39766"/>
                  <a:gd name="connsiteY1" fmla="*/ 22812 h 112752"/>
                  <a:gd name="connsiteX2" fmla="*/ 181 w 39766"/>
                  <a:gd name="connsiteY2" fmla="*/ 31 h 112752"/>
                  <a:gd name="connsiteX3" fmla="*/ 28161 w 39766"/>
                  <a:gd name="connsiteY3" fmla="*/ 112783 h 112752"/>
                  <a:gd name="connsiteX4" fmla="*/ 39948 w 39766"/>
                  <a:gd name="connsiteY4" fmla="*/ 106433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52">
                    <a:moveTo>
                      <a:pt x="39948" y="106433"/>
                    </a:moveTo>
                    <a:lnTo>
                      <a:pt x="39630" y="22812"/>
                    </a:lnTo>
                    <a:lnTo>
                      <a:pt x="181" y="31"/>
                    </a:lnTo>
                    <a:lnTo>
                      <a:pt x="28161" y="112783"/>
                    </a:lnTo>
                    <a:lnTo>
                      <a:pt x="39948" y="10643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1" name="Freeform: Shape 380">
                <a:extLst>
                  <a:ext uri="{FF2B5EF4-FFF2-40B4-BE49-F238E27FC236}">
                    <a16:creationId xmlns:a16="http://schemas.microsoft.com/office/drawing/2014/main" id="{106C8E0E-B1F6-853D-9C43-16FB629A41A7}"/>
                  </a:ext>
                </a:extLst>
              </p:cNvPr>
              <p:cNvSpPr/>
              <p:nvPr/>
            </p:nvSpPr>
            <p:spPr>
              <a:xfrm>
                <a:off x="919220" y="2498855"/>
                <a:ext cx="77192" cy="122356"/>
              </a:xfrm>
              <a:custGeom>
                <a:avLst/>
                <a:gdLst>
                  <a:gd name="connsiteX0" fmla="*/ 72611 w 77192"/>
                  <a:gd name="connsiteY0" fmla="*/ 122374 h 122356"/>
                  <a:gd name="connsiteX1" fmla="*/ 77374 w 77192"/>
                  <a:gd name="connsiteY1" fmla="*/ 41888 h 122356"/>
                  <a:gd name="connsiteX2" fmla="*/ 4944 w 77192"/>
                  <a:gd name="connsiteY2" fmla="*/ 17 h 122356"/>
                  <a:gd name="connsiteX3" fmla="*/ 181 w 77192"/>
                  <a:gd name="connsiteY3" fmla="*/ 80504 h 122356"/>
                  <a:gd name="connsiteX4" fmla="*/ 72611 w 77192"/>
                  <a:gd name="connsiteY4" fmla="*/ 122374 h 12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2" h="122356">
                    <a:moveTo>
                      <a:pt x="72611" y="122374"/>
                    </a:moveTo>
                    <a:lnTo>
                      <a:pt x="77374" y="41888"/>
                    </a:lnTo>
                    <a:lnTo>
                      <a:pt x="4944" y="17"/>
                    </a:lnTo>
                    <a:lnTo>
                      <a:pt x="181" y="80504"/>
                    </a:lnTo>
                    <a:lnTo>
                      <a:pt x="72611" y="12237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2" name="Freeform: Shape 381">
                <a:extLst>
                  <a:ext uri="{FF2B5EF4-FFF2-40B4-BE49-F238E27FC236}">
                    <a16:creationId xmlns:a16="http://schemas.microsoft.com/office/drawing/2014/main" id="{1A3E0CD4-C24F-9034-40BE-64AEB8E8AD43}"/>
                  </a:ext>
                </a:extLst>
              </p:cNvPr>
              <p:cNvSpPr/>
              <p:nvPr/>
            </p:nvSpPr>
            <p:spPr>
              <a:xfrm>
                <a:off x="920371" y="2678600"/>
                <a:ext cx="39767" cy="106362"/>
              </a:xfrm>
              <a:custGeom>
                <a:avLst/>
                <a:gdLst>
                  <a:gd name="connsiteX0" fmla="*/ 39947 w 39767"/>
                  <a:gd name="connsiteY0" fmla="*/ 106394 h 106362"/>
                  <a:gd name="connsiteX1" fmla="*/ 39630 w 39767"/>
                  <a:gd name="connsiteY1" fmla="*/ 22812 h 106362"/>
                  <a:gd name="connsiteX2" fmla="*/ 180 w 39767"/>
                  <a:gd name="connsiteY2" fmla="*/ 31 h 106362"/>
                  <a:gd name="connsiteX3" fmla="*/ 498 w 39767"/>
                  <a:gd name="connsiteY3" fmla="*/ 83653 h 106362"/>
                  <a:gd name="connsiteX4" fmla="*/ 39947 w 39767"/>
                  <a:gd name="connsiteY4" fmla="*/ 106394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06362">
                    <a:moveTo>
                      <a:pt x="39947" y="106394"/>
                    </a:moveTo>
                    <a:lnTo>
                      <a:pt x="39630" y="22812"/>
                    </a:lnTo>
                    <a:lnTo>
                      <a:pt x="180" y="31"/>
                    </a:lnTo>
                    <a:lnTo>
                      <a:pt x="498" y="83653"/>
                    </a:lnTo>
                    <a:lnTo>
                      <a:pt x="39947" y="10639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3" name="Freeform: Shape 382">
                <a:extLst>
                  <a:ext uri="{FF2B5EF4-FFF2-40B4-BE49-F238E27FC236}">
                    <a16:creationId xmlns:a16="http://schemas.microsoft.com/office/drawing/2014/main" id="{27A03786-1893-53EB-2F52-69B72FDEA4AC}"/>
                  </a:ext>
                </a:extLst>
              </p:cNvPr>
              <p:cNvSpPr/>
              <p:nvPr/>
            </p:nvSpPr>
            <p:spPr>
              <a:xfrm>
                <a:off x="907393" y="2585731"/>
                <a:ext cx="72469" cy="115649"/>
              </a:xfrm>
              <a:custGeom>
                <a:avLst/>
                <a:gdLst>
                  <a:gd name="connsiteX0" fmla="*/ 52607 w 72469"/>
                  <a:gd name="connsiteY0" fmla="*/ 115674 h 115649"/>
                  <a:gd name="connsiteX1" fmla="*/ 72650 w 72469"/>
                  <a:gd name="connsiteY1" fmla="*/ 41855 h 115649"/>
                  <a:gd name="connsiteX2" fmla="*/ 180 w 72469"/>
                  <a:gd name="connsiteY2" fmla="*/ 24 h 115649"/>
                  <a:gd name="connsiteX3" fmla="*/ 13158 w 72469"/>
                  <a:gd name="connsiteY3" fmla="*/ 92893 h 115649"/>
                  <a:gd name="connsiteX4" fmla="*/ 52607 w 72469"/>
                  <a:gd name="connsiteY4" fmla="*/ 11567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607" y="115674"/>
                    </a:moveTo>
                    <a:lnTo>
                      <a:pt x="72650" y="41855"/>
                    </a:lnTo>
                    <a:lnTo>
                      <a:pt x="180" y="24"/>
                    </a:lnTo>
                    <a:lnTo>
                      <a:pt x="13158" y="92893"/>
                    </a:lnTo>
                    <a:lnTo>
                      <a:pt x="52607" y="11567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4" name="Freeform: Shape 383">
                <a:extLst>
                  <a:ext uri="{FF2B5EF4-FFF2-40B4-BE49-F238E27FC236}">
                    <a16:creationId xmlns:a16="http://schemas.microsoft.com/office/drawing/2014/main" id="{06913C1B-C2CA-3B83-F0A1-D2F2FD568CDF}"/>
                  </a:ext>
                </a:extLst>
              </p:cNvPr>
              <p:cNvSpPr/>
              <p:nvPr/>
            </p:nvSpPr>
            <p:spPr>
              <a:xfrm>
                <a:off x="907393" y="2505284"/>
                <a:ext cx="77231" cy="122277"/>
              </a:xfrm>
              <a:custGeom>
                <a:avLst/>
                <a:gdLst>
                  <a:gd name="connsiteX0" fmla="*/ 72650 w 77231"/>
                  <a:gd name="connsiteY0" fmla="*/ 122295 h 122277"/>
                  <a:gd name="connsiteX1" fmla="*/ 77412 w 77231"/>
                  <a:gd name="connsiteY1" fmla="*/ 41809 h 122277"/>
                  <a:gd name="connsiteX2" fmla="*/ 4943 w 77231"/>
                  <a:gd name="connsiteY2" fmla="*/ 18 h 122277"/>
                  <a:gd name="connsiteX3" fmla="*/ 180 w 77231"/>
                  <a:gd name="connsiteY3" fmla="*/ 80465 h 122277"/>
                  <a:gd name="connsiteX4" fmla="*/ 72650 w 77231"/>
                  <a:gd name="connsiteY4" fmla="*/ 122295 h 12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277">
                    <a:moveTo>
                      <a:pt x="72650" y="122295"/>
                    </a:moveTo>
                    <a:lnTo>
                      <a:pt x="77412" y="41809"/>
                    </a:lnTo>
                    <a:lnTo>
                      <a:pt x="4943" y="18"/>
                    </a:lnTo>
                    <a:lnTo>
                      <a:pt x="180" y="80465"/>
                    </a:lnTo>
                    <a:lnTo>
                      <a:pt x="72650" y="12229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5" name="Freeform: Shape 384">
                <a:extLst>
                  <a:ext uri="{FF2B5EF4-FFF2-40B4-BE49-F238E27FC236}">
                    <a16:creationId xmlns:a16="http://schemas.microsoft.com/office/drawing/2014/main" id="{5AD02213-F797-95C0-2B23-F749F0E5801B}"/>
                  </a:ext>
                </a:extLst>
              </p:cNvPr>
              <p:cNvSpPr/>
              <p:nvPr/>
            </p:nvSpPr>
            <p:spPr>
              <a:xfrm>
                <a:off x="778210" y="2523739"/>
                <a:ext cx="212288" cy="126007"/>
              </a:xfrm>
              <a:custGeom>
                <a:avLst/>
                <a:gdLst>
                  <a:gd name="connsiteX0" fmla="*/ 72645 w 212288"/>
                  <a:gd name="connsiteY0" fmla="*/ 126028 h 126007"/>
                  <a:gd name="connsiteX1" fmla="*/ 212464 w 212288"/>
                  <a:gd name="connsiteY1" fmla="*/ 45303 h 126007"/>
                  <a:gd name="connsiteX2" fmla="*/ 210440 w 212288"/>
                  <a:gd name="connsiteY2" fmla="*/ 17522 h 126007"/>
                  <a:gd name="connsiteX3" fmla="*/ 145948 w 212288"/>
                  <a:gd name="connsiteY3" fmla="*/ 20 h 126007"/>
                  <a:gd name="connsiteX4" fmla="*/ 176 w 212288"/>
                  <a:gd name="connsiteY4" fmla="*/ 2679 h 126007"/>
                  <a:gd name="connsiteX5" fmla="*/ 176 w 212288"/>
                  <a:gd name="connsiteY5" fmla="*/ 84197 h 126007"/>
                  <a:gd name="connsiteX6" fmla="*/ 72645 w 212288"/>
                  <a:gd name="connsiteY6" fmla="*/ 126028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88" h="126007">
                    <a:moveTo>
                      <a:pt x="72645" y="126028"/>
                    </a:moveTo>
                    <a:lnTo>
                      <a:pt x="212464" y="45303"/>
                    </a:lnTo>
                    <a:lnTo>
                      <a:pt x="210440" y="17522"/>
                    </a:lnTo>
                    <a:lnTo>
                      <a:pt x="145948" y="20"/>
                    </a:lnTo>
                    <a:lnTo>
                      <a:pt x="176" y="2679"/>
                    </a:lnTo>
                    <a:lnTo>
                      <a:pt x="176" y="84197"/>
                    </a:lnTo>
                    <a:lnTo>
                      <a:pt x="72645" y="12602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6" name="Freeform: Shape 385">
                <a:extLst>
                  <a:ext uri="{FF2B5EF4-FFF2-40B4-BE49-F238E27FC236}">
                    <a16:creationId xmlns:a16="http://schemas.microsoft.com/office/drawing/2014/main" id="{620E447C-89B4-83BD-DFF3-842010E22DB6}"/>
                  </a:ext>
                </a:extLst>
              </p:cNvPr>
              <p:cNvSpPr/>
              <p:nvPr/>
            </p:nvSpPr>
            <p:spPr>
              <a:xfrm>
                <a:off x="778210" y="2498855"/>
                <a:ext cx="218202" cy="69373"/>
              </a:xfrm>
              <a:custGeom>
                <a:avLst/>
                <a:gdLst>
                  <a:gd name="connsiteX0" fmla="*/ 72645 w 218202"/>
                  <a:gd name="connsiteY0" fmla="*/ 69389 h 69373"/>
                  <a:gd name="connsiteX1" fmla="*/ 218378 w 218202"/>
                  <a:gd name="connsiteY1" fmla="*/ 41886 h 69373"/>
                  <a:gd name="connsiteX2" fmla="*/ 145948 w 218202"/>
                  <a:gd name="connsiteY2" fmla="*/ 15 h 69373"/>
                  <a:gd name="connsiteX3" fmla="*/ 176 w 218202"/>
                  <a:gd name="connsiteY3" fmla="*/ 27559 h 69373"/>
                  <a:gd name="connsiteX4" fmla="*/ 72645 w 218202"/>
                  <a:gd name="connsiteY4" fmla="*/ 69389 h 69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69373">
                    <a:moveTo>
                      <a:pt x="72645" y="69389"/>
                    </a:moveTo>
                    <a:lnTo>
                      <a:pt x="218378" y="41886"/>
                    </a:lnTo>
                    <a:lnTo>
                      <a:pt x="145948" y="15"/>
                    </a:lnTo>
                    <a:lnTo>
                      <a:pt x="176" y="27559"/>
                    </a:lnTo>
                    <a:lnTo>
                      <a:pt x="72645" y="6938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7" name="Freeform: Shape 386">
                <a:extLst>
                  <a:ext uri="{FF2B5EF4-FFF2-40B4-BE49-F238E27FC236}">
                    <a16:creationId xmlns:a16="http://schemas.microsoft.com/office/drawing/2014/main" id="{2CBAA658-7EAD-98E2-2299-4E39C965412C}"/>
                  </a:ext>
                </a:extLst>
              </p:cNvPr>
              <p:cNvSpPr/>
              <p:nvPr/>
            </p:nvSpPr>
            <p:spPr>
              <a:xfrm>
                <a:off x="1135041" y="2789367"/>
                <a:ext cx="39806" cy="106362"/>
              </a:xfrm>
              <a:custGeom>
                <a:avLst/>
                <a:gdLst>
                  <a:gd name="connsiteX0" fmla="*/ 40004 w 39806"/>
                  <a:gd name="connsiteY0" fmla="*/ 106403 h 106362"/>
                  <a:gd name="connsiteX1" fmla="*/ 39646 w 39806"/>
                  <a:gd name="connsiteY1" fmla="*/ 22821 h 106362"/>
                  <a:gd name="connsiteX2" fmla="*/ 197 w 39806"/>
                  <a:gd name="connsiteY2" fmla="*/ 40 h 106362"/>
                  <a:gd name="connsiteX3" fmla="*/ 514 w 39806"/>
                  <a:gd name="connsiteY3" fmla="*/ 83622 h 106362"/>
                  <a:gd name="connsiteX4" fmla="*/ 40004 w 39806"/>
                  <a:gd name="connsiteY4" fmla="*/ 106403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362">
                    <a:moveTo>
                      <a:pt x="40004" y="106403"/>
                    </a:moveTo>
                    <a:lnTo>
                      <a:pt x="39646" y="22821"/>
                    </a:lnTo>
                    <a:lnTo>
                      <a:pt x="197" y="40"/>
                    </a:lnTo>
                    <a:lnTo>
                      <a:pt x="514" y="83622"/>
                    </a:lnTo>
                    <a:lnTo>
                      <a:pt x="40004" y="10640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8" name="Freeform: Shape 387">
                <a:extLst>
                  <a:ext uri="{FF2B5EF4-FFF2-40B4-BE49-F238E27FC236}">
                    <a16:creationId xmlns:a16="http://schemas.microsoft.com/office/drawing/2014/main" id="{A6815168-4B3D-C685-2386-8091E50F00DE}"/>
                  </a:ext>
                </a:extLst>
              </p:cNvPr>
              <p:cNvSpPr/>
              <p:nvPr/>
            </p:nvSpPr>
            <p:spPr>
              <a:xfrm>
                <a:off x="1122063" y="2696499"/>
                <a:ext cx="72469" cy="115649"/>
              </a:xfrm>
              <a:custGeom>
                <a:avLst/>
                <a:gdLst>
                  <a:gd name="connsiteX0" fmla="*/ 52625 w 72469"/>
                  <a:gd name="connsiteY0" fmla="*/ 115683 h 115649"/>
                  <a:gd name="connsiteX1" fmla="*/ 72667 w 72469"/>
                  <a:gd name="connsiteY1" fmla="*/ 41864 h 115649"/>
                  <a:gd name="connsiteX2" fmla="*/ 197 w 72469"/>
                  <a:gd name="connsiteY2" fmla="*/ 33 h 115649"/>
                  <a:gd name="connsiteX3" fmla="*/ 13175 w 72469"/>
                  <a:gd name="connsiteY3" fmla="*/ 92902 h 115649"/>
                  <a:gd name="connsiteX4" fmla="*/ 52625 w 72469"/>
                  <a:gd name="connsiteY4" fmla="*/ 115683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625" y="115683"/>
                    </a:moveTo>
                    <a:lnTo>
                      <a:pt x="72667" y="41864"/>
                    </a:lnTo>
                    <a:lnTo>
                      <a:pt x="197" y="33"/>
                    </a:lnTo>
                    <a:lnTo>
                      <a:pt x="13175" y="92902"/>
                    </a:lnTo>
                    <a:lnTo>
                      <a:pt x="52625" y="11568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9" name="Freeform: Shape 388">
                <a:extLst>
                  <a:ext uri="{FF2B5EF4-FFF2-40B4-BE49-F238E27FC236}">
                    <a16:creationId xmlns:a16="http://schemas.microsoft.com/office/drawing/2014/main" id="{EF035661-2694-854D-437B-AA714ADE095E}"/>
                  </a:ext>
                </a:extLst>
              </p:cNvPr>
              <p:cNvSpPr/>
              <p:nvPr/>
            </p:nvSpPr>
            <p:spPr>
              <a:xfrm>
                <a:off x="1135041" y="2789367"/>
                <a:ext cx="39806" cy="112752"/>
              </a:xfrm>
              <a:custGeom>
                <a:avLst/>
                <a:gdLst>
                  <a:gd name="connsiteX0" fmla="*/ 40004 w 39806"/>
                  <a:gd name="connsiteY0" fmla="*/ 106403 h 112752"/>
                  <a:gd name="connsiteX1" fmla="*/ 39646 w 39806"/>
                  <a:gd name="connsiteY1" fmla="*/ 22821 h 112752"/>
                  <a:gd name="connsiteX2" fmla="*/ 197 w 39806"/>
                  <a:gd name="connsiteY2" fmla="*/ 40 h 112752"/>
                  <a:gd name="connsiteX3" fmla="*/ 28177 w 39806"/>
                  <a:gd name="connsiteY3" fmla="*/ 112793 h 112752"/>
                  <a:gd name="connsiteX4" fmla="*/ 40004 w 39806"/>
                  <a:gd name="connsiteY4" fmla="*/ 106403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12752">
                    <a:moveTo>
                      <a:pt x="40004" y="106403"/>
                    </a:moveTo>
                    <a:lnTo>
                      <a:pt x="39646" y="22821"/>
                    </a:lnTo>
                    <a:lnTo>
                      <a:pt x="197" y="40"/>
                    </a:lnTo>
                    <a:lnTo>
                      <a:pt x="28177" y="112793"/>
                    </a:lnTo>
                    <a:lnTo>
                      <a:pt x="40004" y="10640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0" name="Freeform: Shape 389">
                <a:extLst>
                  <a:ext uri="{FF2B5EF4-FFF2-40B4-BE49-F238E27FC236}">
                    <a16:creationId xmlns:a16="http://schemas.microsoft.com/office/drawing/2014/main" id="{2C52D8AB-9558-8836-122A-7D81C99C910A}"/>
                  </a:ext>
                </a:extLst>
              </p:cNvPr>
              <p:cNvSpPr/>
              <p:nvPr/>
            </p:nvSpPr>
            <p:spPr>
              <a:xfrm>
                <a:off x="1122063" y="2616012"/>
                <a:ext cx="77231" cy="122317"/>
              </a:xfrm>
              <a:custGeom>
                <a:avLst/>
                <a:gdLst>
                  <a:gd name="connsiteX0" fmla="*/ 72667 w 77231"/>
                  <a:gd name="connsiteY0" fmla="*/ 122344 h 122317"/>
                  <a:gd name="connsiteX1" fmla="*/ 77429 w 77231"/>
                  <a:gd name="connsiteY1" fmla="*/ 41858 h 122317"/>
                  <a:gd name="connsiteX2" fmla="*/ 5000 w 77231"/>
                  <a:gd name="connsiteY2" fmla="*/ 27 h 122317"/>
                  <a:gd name="connsiteX3" fmla="*/ 198 w 77231"/>
                  <a:gd name="connsiteY3" fmla="*/ 80513 h 122317"/>
                  <a:gd name="connsiteX4" fmla="*/ 72667 w 77231"/>
                  <a:gd name="connsiteY4" fmla="*/ 122344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72667" y="122344"/>
                    </a:moveTo>
                    <a:lnTo>
                      <a:pt x="77429" y="41858"/>
                    </a:lnTo>
                    <a:lnTo>
                      <a:pt x="5000" y="27"/>
                    </a:lnTo>
                    <a:lnTo>
                      <a:pt x="198" y="80513"/>
                    </a:lnTo>
                    <a:lnTo>
                      <a:pt x="72667" y="12234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1" name="Freeform: Shape 390">
                <a:extLst>
                  <a:ext uri="{FF2B5EF4-FFF2-40B4-BE49-F238E27FC236}">
                    <a16:creationId xmlns:a16="http://schemas.microsoft.com/office/drawing/2014/main" id="{F3362524-BF83-D260-D900-37FCC67A4596}"/>
                  </a:ext>
                </a:extLst>
              </p:cNvPr>
              <p:cNvSpPr/>
              <p:nvPr/>
            </p:nvSpPr>
            <p:spPr>
              <a:xfrm>
                <a:off x="1123253" y="2795717"/>
                <a:ext cx="39767" cy="106402"/>
              </a:xfrm>
              <a:custGeom>
                <a:avLst/>
                <a:gdLst>
                  <a:gd name="connsiteX0" fmla="*/ 39963 w 39767"/>
                  <a:gd name="connsiteY0" fmla="*/ 106443 h 106402"/>
                  <a:gd name="connsiteX1" fmla="*/ 39646 w 39767"/>
                  <a:gd name="connsiteY1" fmla="*/ 22821 h 106402"/>
                  <a:gd name="connsiteX2" fmla="*/ 196 w 39767"/>
                  <a:gd name="connsiteY2" fmla="*/ 41 h 106402"/>
                  <a:gd name="connsiteX3" fmla="*/ 514 w 39767"/>
                  <a:gd name="connsiteY3" fmla="*/ 83662 h 106402"/>
                  <a:gd name="connsiteX4" fmla="*/ 39963 w 39767"/>
                  <a:gd name="connsiteY4" fmla="*/ 106443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06402">
                    <a:moveTo>
                      <a:pt x="39963" y="106443"/>
                    </a:moveTo>
                    <a:lnTo>
                      <a:pt x="39646" y="22821"/>
                    </a:lnTo>
                    <a:lnTo>
                      <a:pt x="196" y="41"/>
                    </a:lnTo>
                    <a:lnTo>
                      <a:pt x="514" y="83662"/>
                    </a:lnTo>
                    <a:lnTo>
                      <a:pt x="39963" y="10644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2" name="Freeform: Shape 391">
                <a:extLst>
                  <a:ext uri="{FF2B5EF4-FFF2-40B4-BE49-F238E27FC236}">
                    <a16:creationId xmlns:a16="http://schemas.microsoft.com/office/drawing/2014/main" id="{3D5A3968-4C88-84B9-E94E-A6B3F964C52A}"/>
                  </a:ext>
                </a:extLst>
              </p:cNvPr>
              <p:cNvSpPr/>
              <p:nvPr/>
            </p:nvSpPr>
            <p:spPr>
              <a:xfrm>
                <a:off x="1110276" y="2702888"/>
                <a:ext cx="72469" cy="115609"/>
              </a:xfrm>
              <a:custGeom>
                <a:avLst/>
                <a:gdLst>
                  <a:gd name="connsiteX0" fmla="*/ 52624 w 72469"/>
                  <a:gd name="connsiteY0" fmla="*/ 115643 h 115609"/>
                  <a:gd name="connsiteX1" fmla="*/ 72666 w 72469"/>
                  <a:gd name="connsiteY1" fmla="*/ 41864 h 115609"/>
                  <a:gd name="connsiteX2" fmla="*/ 196 w 72469"/>
                  <a:gd name="connsiteY2" fmla="*/ 33 h 115609"/>
                  <a:gd name="connsiteX3" fmla="*/ 13174 w 72469"/>
                  <a:gd name="connsiteY3" fmla="*/ 92863 h 115609"/>
                  <a:gd name="connsiteX4" fmla="*/ 52624 w 72469"/>
                  <a:gd name="connsiteY4" fmla="*/ 115643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09">
                    <a:moveTo>
                      <a:pt x="52624" y="115643"/>
                    </a:moveTo>
                    <a:lnTo>
                      <a:pt x="72666" y="41864"/>
                    </a:lnTo>
                    <a:lnTo>
                      <a:pt x="196" y="33"/>
                    </a:lnTo>
                    <a:lnTo>
                      <a:pt x="13174" y="92863"/>
                    </a:lnTo>
                    <a:lnTo>
                      <a:pt x="52624" y="11564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3" name="Freeform: Shape 392">
                <a:extLst>
                  <a:ext uri="{FF2B5EF4-FFF2-40B4-BE49-F238E27FC236}">
                    <a16:creationId xmlns:a16="http://schemas.microsoft.com/office/drawing/2014/main" id="{419F12DF-E345-24BA-00F7-6798E2C7B5EC}"/>
                  </a:ext>
                </a:extLst>
              </p:cNvPr>
              <p:cNvSpPr/>
              <p:nvPr/>
            </p:nvSpPr>
            <p:spPr>
              <a:xfrm>
                <a:off x="1110276" y="2622402"/>
                <a:ext cx="77231" cy="122316"/>
              </a:xfrm>
              <a:custGeom>
                <a:avLst/>
                <a:gdLst>
                  <a:gd name="connsiteX0" fmla="*/ 72666 w 77231"/>
                  <a:gd name="connsiteY0" fmla="*/ 122344 h 122316"/>
                  <a:gd name="connsiteX1" fmla="*/ 77429 w 77231"/>
                  <a:gd name="connsiteY1" fmla="*/ 41858 h 122316"/>
                  <a:gd name="connsiteX2" fmla="*/ 4959 w 77231"/>
                  <a:gd name="connsiteY2" fmla="*/ 27 h 122316"/>
                  <a:gd name="connsiteX3" fmla="*/ 197 w 77231"/>
                  <a:gd name="connsiteY3" fmla="*/ 80514 h 122316"/>
                  <a:gd name="connsiteX4" fmla="*/ 72666 w 77231"/>
                  <a:gd name="connsiteY4" fmla="*/ 122344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72666" y="122344"/>
                    </a:moveTo>
                    <a:lnTo>
                      <a:pt x="77429" y="41858"/>
                    </a:lnTo>
                    <a:lnTo>
                      <a:pt x="4959" y="27"/>
                    </a:lnTo>
                    <a:lnTo>
                      <a:pt x="197" y="80514"/>
                    </a:lnTo>
                    <a:lnTo>
                      <a:pt x="72666" y="12234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4" name="Freeform: Shape 393">
                <a:extLst>
                  <a:ext uri="{FF2B5EF4-FFF2-40B4-BE49-F238E27FC236}">
                    <a16:creationId xmlns:a16="http://schemas.microsoft.com/office/drawing/2014/main" id="{93773E34-1A23-FDCB-C43A-3ED707FA0391}"/>
                  </a:ext>
                </a:extLst>
              </p:cNvPr>
              <p:cNvSpPr/>
              <p:nvPr/>
            </p:nvSpPr>
            <p:spPr>
              <a:xfrm>
                <a:off x="981093" y="2640897"/>
                <a:ext cx="212288" cy="125968"/>
              </a:xfrm>
              <a:custGeom>
                <a:avLst/>
                <a:gdLst>
                  <a:gd name="connsiteX0" fmla="*/ 72661 w 212288"/>
                  <a:gd name="connsiteY0" fmla="*/ 125997 h 125968"/>
                  <a:gd name="connsiteX1" fmla="*/ 212480 w 212288"/>
                  <a:gd name="connsiteY1" fmla="*/ 45273 h 125968"/>
                  <a:gd name="connsiteX2" fmla="*/ 210456 w 212288"/>
                  <a:gd name="connsiteY2" fmla="*/ 17491 h 125968"/>
                  <a:gd name="connsiteX3" fmla="*/ 145964 w 212288"/>
                  <a:gd name="connsiteY3" fmla="*/ 29 h 125968"/>
                  <a:gd name="connsiteX4" fmla="*/ 192 w 212288"/>
                  <a:gd name="connsiteY4" fmla="*/ 2648 h 125968"/>
                  <a:gd name="connsiteX5" fmla="*/ 192 w 212288"/>
                  <a:gd name="connsiteY5" fmla="*/ 84166 h 125968"/>
                  <a:gd name="connsiteX6" fmla="*/ 72661 w 212288"/>
                  <a:gd name="connsiteY6" fmla="*/ 125997 h 12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88" h="125968">
                    <a:moveTo>
                      <a:pt x="72661" y="125997"/>
                    </a:moveTo>
                    <a:lnTo>
                      <a:pt x="212480" y="45273"/>
                    </a:lnTo>
                    <a:lnTo>
                      <a:pt x="210456" y="17491"/>
                    </a:lnTo>
                    <a:lnTo>
                      <a:pt x="145964" y="29"/>
                    </a:lnTo>
                    <a:lnTo>
                      <a:pt x="192" y="2648"/>
                    </a:lnTo>
                    <a:lnTo>
                      <a:pt x="192" y="84166"/>
                    </a:lnTo>
                    <a:lnTo>
                      <a:pt x="72661" y="12599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5" name="Freeform: Shape 394">
                <a:extLst>
                  <a:ext uri="{FF2B5EF4-FFF2-40B4-BE49-F238E27FC236}">
                    <a16:creationId xmlns:a16="http://schemas.microsoft.com/office/drawing/2014/main" id="{422452FD-B08E-831F-5262-696D5413E15C}"/>
                  </a:ext>
                </a:extLst>
              </p:cNvPr>
              <p:cNvSpPr/>
              <p:nvPr/>
            </p:nvSpPr>
            <p:spPr>
              <a:xfrm>
                <a:off x="981093" y="2616012"/>
                <a:ext cx="218201" cy="69334"/>
              </a:xfrm>
              <a:custGeom>
                <a:avLst/>
                <a:gdLst>
                  <a:gd name="connsiteX0" fmla="*/ 72661 w 218201"/>
                  <a:gd name="connsiteY0" fmla="*/ 69359 h 69334"/>
                  <a:gd name="connsiteX1" fmla="*/ 218394 w 218201"/>
                  <a:gd name="connsiteY1" fmla="*/ 41855 h 69334"/>
                  <a:gd name="connsiteX2" fmla="*/ 145964 w 218201"/>
                  <a:gd name="connsiteY2" fmla="*/ 25 h 69334"/>
                  <a:gd name="connsiteX3" fmla="*/ 192 w 218201"/>
                  <a:gd name="connsiteY3" fmla="*/ 27528 h 69334"/>
                  <a:gd name="connsiteX4" fmla="*/ 72661 w 218201"/>
                  <a:gd name="connsiteY4" fmla="*/ 69359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1" h="69334">
                    <a:moveTo>
                      <a:pt x="72661" y="69359"/>
                    </a:moveTo>
                    <a:lnTo>
                      <a:pt x="218394" y="41855"/>
                    </a:lnTo>
                    <a:lnTo>
                      <a:pt x="145964" y="25"/>
                    </a:lnTo>
                    <a:lnTo>
                      <a:pt x="192" y="27528"/>
                    </a:lnTo>
                    <a:lnTo>
                      <a:pt x="72661" y="6935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6" name="Freeform: Shape 395">
                <a:extLst>
                  <a:ext uri="{FF2B5EF4-FFF2-40B4-BE49-F238E27FC236}">
                    <a16:creationId xmlns:a16="http://schemas.microsoft.com/office/drawing/2014/main" id="{09EA99FE-4941-E463-CB04-01BF4275C313}"/>
                  </a:ext>
                </a:extLst>
              </p:cNvPr>
              <p:cNvSpPr/>
              <p:nvPr/>
            </p:nvSpPr>
            <p:spPr>
              <a:xfrm>
                <a:off x="1337923" y="2906485"/>
                <a:ext cx="39766" cy="106402"/>
              </a:xfrm>
              <a:custGeom>
                <a:avLst/>
                <a:gdLst>
                  <a:gd name="connsiteX0" fmla="*/ 39980 w 39766"/>
                  <a:gd name="connsiteY0" fmla="*/ 106452 h 106402"/>
                  <a:gd name="connsiteX1" fmla="*/ 39663 w 39766"/>
                  <a:gd name="connsiteY1" fmla="*/ 22830 h 106402"/>
                  <a:gd name="connsiteX2" fmla="*/ 213 w 39766"/>
                  <a:gd name="connsiteY2" fmla="*/ 49 h 106402"/>
                  <a:gd name="connsiteX3" fmla="*/ 531 w 39766"/>
                  <a:gd name="connsiteY3" fmla="*/ 83671 h 106402"/>
                  <a:gd name="connsiteX4" fmla="*/ 39980 w 39766"/>
                  <a:gd name="connsiteY4" fmla="*/ 106452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39980" y="106452"/>
                    </a:moveTo>
                    <a:lnTo>
                      <a:pt x="39663" y="22830"/>
                    </a:lnTo>
                    <a:lnTo>
                      <a:pt x="213" y="49"/>
                    </a:lnTo>
                    <a:lnTo>
                      <a:pt x="531" y="83671"/>
                    </a:lnTo>
                    <a:lnTo>
                      <a:pt x="39980" y="10645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7" name="Freeform: Shape 396">
                <a:extLst>
                  <a:ext uri="{FF2B5EF4-FFF2-40B4-BE49-F238E27FC236}">
                    <a16:creationId xmlns:a16="http://schemas.microsoft.com/office/drawing/2014/main" id="{48FF478A-875E-695E-734B-ED71625094CE}"/>
                  </a:ext>
                </a:extLst>
              </p:cNvPr>
              <p:cNvSpPr/>
              <p:nvPr/>
            </p:nvSpPr>
            <p:spPr>
              <a:xfrm>
                <a:off x="1324945" y="2813617"/>
                <a:ext cx="72469" cy="115649"/>
              </a:xfrm>
              <a:custGeom>
                <a:avLst/>
                <a:gdLst>
                  <a:gd name="connsiteX0" fmla="*/ 52641 w 72469"/>
                  <a:gd name="connsiteY0" fmla="*/ 115692 h 115649"/>
                  <a:gd name="connsiteX1" fmla="*/ 72683 w 72469"/>
                  <a:gd name="connsiteY1" fmla="*/ 41873 h 115649"/>
                  <a:gd name="connsiteX2" fmla="*/ 214 w 72469"/>
                  <a:gd name="connsiteY2" fmla="*/ 42 h 115649"/>
                  <a:gd name="connsiteX3" fmla="*/ 13192 w 72469"/>
                  <a:gd name="connsiteY3" fmla="*/ 92911 h 115649"/>
                  <a:gd name="connsiteX4" fmla="*/ 52641 w 72469"/>
                  <a:gd name="connsiteY4" fmla="*/ 11569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641" y="115692"/>
                    </a:moveTo>
                    <a:lnTo>
                      <a:pt x="72683" y="41873"/>
                    </a:lnTo>
                    <a:lnTo>
                      <a:pt x="214" y="42"/>
                    </a:lnTo>
                    <a:lnTo>
                      <a:pt x="13192" y="92911"/>
                    </a:lnTo>
                    <a:lnTo>
                      <a:pt x="52641" y="11569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8" name="Freeform: Shape 397">
                <a:extLst>
                  <a:ext uri="{FF2B5EF4-FFF2-40B4-BE49-F238E27FC236}">
                    <a16:creationId xmlns:a16="http://schemas.microsoft.com/office/drawing/2014/main" id="{297F473B-D03E-6462-712D-E2D1B25FD470}"/>
                  </a:ext>
                </a:extLst>
              </p:cNvPr>
              <p:cNvSpPr/>
              <p:nvPr/>
            </p:nvSpPr>
            <p:spPr>
              <a:xfrm>
                <a:off x="1337923" y="2906485"/>
                <a:ext cx="39766" cy="112752"/>
              </a:xfrm>
              <a:custGeom>
                <a:avLst/>
                <a:gdLst>
                  <a:gd name="connsiteX0" fmla="*/ 39980 w 39766"/>
                  <a:gd name="connsiteY0" fmla="*/ 106452 h 112752"/>
                  <a:gd name="connsiteX1" fmla="*/ 39663 w 39766"/>
                  <a:gd name="connsiteY1" fmla="*/ 22830 h 112752"/>
                  <a:gd name="connsiteX2" fmla="*/ 213 w 39766"/>
                  <a:gd name="connsiteY2" fmla="*/ 50 h 112752"/>
                  <a:gd name="connsiteX3" fmla="*/ 28193 w 39766"/>
                  <a:gd name="connsiteY3" fmla="*/ 112802 h 112752"/>
                  <a:gd name="connsiteX4" fmla="*/ 39980 w 39766"/>
                  <a:gd name="connsiteY4" fmla="*/ 106452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52">
                    <a:moveTo>
                      <a:pt x="39980" y="106452"/>
                    </a:moveTo>
                    <a:lnTo>
                      <a:pt x="39663" y="22830"/>
                    </a:lnTo>
                    <a:lnTo>
                      <a:pt x="213" y="50"/>
                    </a:lnTo>
                    <a:lnTo>
                      <a:pt x="28193" y="112802"/>
                    </a:lnTo>
                    <a:lnTo>
                      <a:pt x="39980" y="10645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9" name="Freeform: Shape 398">
                <a:extLst>
                  <a:ext uri="{FF2B5EF4-FFF2-40B4-BE49-F238E27FC236}">
                    <a16:creationId xmlns:a16="http://schemas.microsoft.com/office/drawing/2014/main" id="{848060A4-9256-1AB3-1A22-CF89B4FE71EA}"/>
                  </a:ext>
                </a:extLst>
              </p:cNvPr>
              <p:cNvSpPr/>
              <p:nvPr/>
            </p:nvSpPr>
            <p:spPr>
              <a:xfrm>
                <a:off x="1324945" y="2733130"/>
                <a:ext cx="77231" cy="122317"/>
              </a:xfrm>
              <a:custGeom>
                <a:avLst/>
                <a:gdLst>
                  <a:gd name="connsiteX0" fmla="*/ 72683 w 77231"/>
                  <a:gd name="connsiteY0" fmla="*/ 122353 h 122317"/>
                  <a:gd name="connsiteX1" fmla="*/ 77446 w 77231"/>
                  <a:gd name="connsiteY1" fmla="*/ 41907 h 122317"/>
                  <a:gd name="connsiteX2" fmla="*/ 4976 w 77231"/>
                  <a:gd name="connsiteY2" fmla="*/ 36 h 122317"/>
                  <a:gd name="connsiteX3" fmla="*/ 214 w 77231"/>
                  <a:gd name="connsiteY3" fmla="*/ 80522 h 122317"/>
                  <a:gd name="connsiteX4" fmla="*/ 72683 w 77231"/>
                  <a:gd name="connsiteY4" fmla="*/ 122353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72683" y="122353"/>
                    </a:moveTo>
                    <a:lnTo>
                      <a:pt x="77446" y="41907"/>
                    </a:lnTo>
                    <a:lnTo>
                      <a:pt x="4976" y="36"/>
                    </a:lnTo>
                    <a:lnTo>
                      <a:pt x="214" y="80522"/>
                    </a:lnTo>
                    <a:lnTo>
                      <a:pt x="72683" y="12235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0" name="Freeform: Shape 399">
                <a:extLst>
                  <a:ext uri="{FF2B5EF4-FFF2-40B4-BE49-F238E27FC236}">
                    <a16:creationId xmlns:a16="http://schemas.microsoft.com/office/drawing/2014/main" id="{35B65FE4-9898-C87D-4FE3-C6B6B6964519}"/>
                  </a:ext>
                </a:extLst>
              </p:cNvPr>
              <p:cNvSpPr/>
              <p:nvPr/>
            </p:nvSpPr>
            <p:spPr>
              <a:xfrm>
                <a:off x="1326136" y="2912875"/>
                <a:ext cx="39767" cy="106362"/>
              </a:xfrm>
              <a:custGeom>
                <a:avLst/>
                <a:gdLst>
                  <a:gd name="connsiteX0" fmla="*/ 39980 w 39767"/>
                  <a:gd name="connsiteY0" fmla="*/ 106412 h 106362"/>
                  <a:gd name="connsiteX1" fmla="*/ 39662 w 39767"/>
                  <a:gd name="connsiteY1" fmla="*/ 22830 h 106362"/>
                  <a:gd name="connsiteX2" fmla="*/ 212 w 39767"/>
                  <a:gd name="connsiteY2" fmla="*/ 50 h 106362"/>
                  <a:gd name="connsiteX3" fmla="*/ 530 w 39767"/>
                  <a:gd name="connsiteY3" fmla="*/ 83671 h 106362"/>
                  <a:gd name="connsiteX4" fmla="*/ 39980 w 39767"/>
                  <a:gd name="connsiteY4" fmla="*/ 106412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06362">
                    <a:moveTo>
                      <a:pt x="39980" y="106412"/>
                    </a:moveTo>
                    <a:lnTo>
                      <a:pt x="39662" y="22830"/>
                    </a:lnTo>
                    <a:lnTo>
                      <a:pt x="212" y="50"/>
                    </a:lnTo>
                    <a:lnTo>
                      <a:pt x="530" y="83671"/>
                    </a:lnTo>
                    <a:lnTo>
                      <a:pt x="39980" y="10641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1" name="Freeform: Shape 400">
                <a:extLst>
                  <a:ext uri="{FF2B5EF4-FFF2-40B4-BE49-F238E27FC236}">
                    <a16:creationId xmlns:a16="http://schemas.microsoft.com/office/drawing/2014/main" id="{AA332D5C-F7FF-6B64-1926-AA73B61E3490}"/>
                  </a:ext>
                </a:extLst>
              </p:cNvPr>
              <p:cNvSpPr/>
              <p:nvPr/>
            </p:nvSpPr>
            <p:spPr>
              <a:xfrm>
                <a:off x="1313158" y="2820006"/>
                <a:ext cx="72469" cy="115649"/>
              </a:xfrm>
              <a:custGeom>
                <a:avLst/>
                <a:gdLst>
                  <a:gd name="connsiteX0" fmla="*/ 52640 w 72469"/>
                  <a:gd name="connsiteY0" fmla="*/ 115692 h 115649"/>
                  <a:gd name="connsiteX1" fmla="*/ 72682 w 72469"/>
                  <a:gd name="connsiteY1" fmla="*/ 41873 h 115649"/>
                  <a:gd name="connsiteX2" fmla="*/ 213 w 72469"/>
                  <a:gd name="connsiteY2" fmla="*/ 43 h 115649"/>
                  <a:gd name="connsiteX3" fmla="*/ 13190 w 72469"/>
                  <a:gd name="connsiteY3" fmla="*/ 92912 h 115649"/>
                  <a:gd name="connsiteX4" fmla="*/ 52640 w 72469"/>
                  <a:gd name="connsiteY4" fmla="*/ 11569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640" y="115692"/>
                    </a:moveTo>
                    <a:lnTo>
                      <a:pt x="72682" y="41873"/>
                    </a:lnTo>
                    <a:lnTo>
                      <a:pt x="213" y="43"/>
                    </a:lnTo>
                    <a:lnTo>
                      <a:pt x="13190" y="92912"/>
                    </a:lnTo>
                    <a:lnTo>
                      <a:pt x="52640" y="11569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2" name="Freeform: Shape 401">
                <a:extLst>
                  <a:ext uri="{FF2B5EF4-FFF2-40B4-BE49-F238E27FC236}">
                    <a16:creationId xmlns:a16="http://schemas.microsoft.com/office/drawing/2014/main" id="{212C8CD4-71EA-B834-5E58-333B05C33A06}"/>
                  </a:ext>
                </a:extLst>
              </p:cNvPr>
              <p:cNvSpPr/>
              <p:nvPr/>
            </p:nvSpPr>
            <p:spPr>
              <a:xfrm>
                <a:off x="1313158" y="2739520"/>
                <a:ext cx="77231" cy="122316"/>
              </a:xfrm>
              <a:custGeom>
                <a:avLst/>
                <a:gdLst>
                  <a:gd name="connsiteX0" fmla="*/ 72682 w 77231"/>
                  <a:gd name="connsiteY0" fmla="*/ 122354 h 122316"/>
                  <a:gd name="connsiteX1" fmla="*/ 77445 w 77231"/>
                  <a:gd name="connsiteY1" fmla="*/ 41867 h 122316"/>
                  <a:gd name="connsiteX2" fmla="*/ 4975 w 77231"/>
                  <a:gd name="connsiteY2" fmla="*/ 37 h 122316"/>
                  <a:gd name="connsiteX3" fmla="*/ 213 w 77231"/>
                  <a:gd name="connsiteY3" fmla="*/ 80523 h 122316"/>
                  <a:gd name="connsiteX4" fmla="*/ 72682 w 77231"/>
                  <a:gd name="connsiteY4" fmla="*/ 122354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72682" y="122354"/>
                    </a:moveTo>
                    <a:lnTo>
                      <a:pt x="77445" y="41867"/>
                    </a:lnTo>
                    <a:lnTo>
                      <a:pt x="4975" y="37"/>
                    </a:lnTo>
                    <a:lnTo>
                      <a:pt x="213" y="80523"/>
                    </a:lnTo>
                    <a:lnTo>
                      <a:pt x="72682" y="12235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3" name="Freeform: Shape 402">
                <a:extLst>
                  <a:ext uri="{FF2B5EF4-FFF2-40B4-BE49-F238E27FC236}">
                    <a16:creationId xmlns:a16="http://schemas.microsoft.com/office/drawing/2014/main" id="{B2055018-37EC-1DAF-C5D8-23623D6105FB}"/>
                  </a:ext>
                </a:extLst>
              </p:cNvPr>
              <p:cNvSpPr/>
              <p:nvPr/>
            </p:nvSpPr>
            <p:spPr>
              <a:xfrm>
                <a:off x="1183976" y="2758014"/>
                <a:ext cx="212288" cy="126007"/>
              </a:xfrm>
              <a:custGeom>
                <a:avLst/>
                <a:gdLst>
                  <a:gd name="connsiteX0" fmla="*/ 72677 w 212288"/>
                  <a:gd name="connsiteY0" fmla="*/ 126046 h 126007"/>
                  <a:gd name="connsiteX1" fmla="*/ 212496 w 212288"/>
                  <a:gd name="connsiteY1" fmla="*/ 45282 h 126007"/>
                  <a:gd name="connsiteX2" fmla="*/ 210472 w 212288"/>
                  <a:gd name="connsiteY2" fmla="*/ 17540 h 126007"/>
                  <a:gd name="connsiteX3" fmla="*/ 145940 w 212288"/>
                  <a:gd name="connsiteY3" fmla="*/ 38 h 126007"/>
                  <a:gd name="connsiteX4" fmla="*/ 208 w 212288"/>
                  <a:gd name="connsiteY4" fmla="*/ 2697 h 126007"/>
                  <a:gd name="connsiteX5" fmla="*/ 208 w 212288"/>
                  <a:gd name="connsiteY5" fmla="*/ 84176 h 126007"/>
                  <a:gd name="connsiteX6" fmla="*/ 72677 w 212288"/>
                  <a:gd name="connsiteY6" fmla="*/ 126046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88" h="126007">
                    <a:moveTo>
                      <a:pt x="72677" y="126046"/>
                    </a:moveTo>
                    <a:lnTo>
                      <a:pt x="212496" y="45282"/>
                    </a:lnTo>
                    <a:lnTo>
                      <a:pt x="210472" y="17540"/>
                    </a:lnTo>
                    <a:lnTo>
                      <a:pt x="145940" y="38"/>
                    </a:lnTo>
                    <a:lnTo>
                      <a:pt x="208" y="2697"/>
                    </a:lnTo>
                    <a:lnTo>
                      <a:pt x="208" y="84176"/>
                    </a:lnTo>
                    <a:lnTo>
                      <a:pt x="72677" y="12604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4" name="Freeform: Shape 403">
                <a:extLst>
                  <a:ext uri="{FF2B5EF4-FFF2-40B4-BE49-F238E27FC236}">
                    <a16:creationId xmlns:a16="http://schemas.microsoft.com/office/drawing/2014/main" id="{9125876C-21BD-5D25-305D-EFF48F1BAF8C}"/>
                  </a:ext>
                </a:extLst>
              </p:cNvPr>
              <p:cNvSpPr/>
              <p:nvPr/>
            </p:nvSpPr>
            <p:spPr>
              <a:xfrm>
                <a:off x="1183976" y="2733130"/>
                <a:ext cx="218201" cy="69334"/>
              </a:xfrm>
              <a:custGeom>
                <a:avLst/>
                <a:gdLst>
                  <a:gd name="connsiteX0" fmla="*/ 72677 w 218201"/>
                  <a:gd name="connsiteY0" fmla="*/ 69368 h 69334"/>
                  <a:gd name="connsiteX1" fmla="*/ 218410 w 218201"/>
                  <a:gd name="connsiteY1" fmla="*/ 41904 h 69334"/>
                  <a:gd name="connsiteX2" fmla="*/ 145941 w 218201"/>
                  <a:gd name="connsiteY2" fmla="*/ 34 h 69334"/>
                  <a:gd name="connsiteX3" fmla="*/ 208 w 218201"/>
                  <a:gd name="connsiteY3" fmla="*/ 27577 h 69334"/>
                  <a:gd name="connsiteX4" fmla="*/ 72677 w 218201"/>
                  <a:gd name="connsiteY4" fmla="*/ 69368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1" h="69334">
                    <a:moveTo>
                      <a:pt x="72677" y="69368"/>
                    </a:moveTo>
                    <a:lnTo>
                      <a:pt x="218410" y="41904"/>
                    </a:lnTo>
                    <a:lnTo>
                      <a:pt x="145941" y="34"/>
                    </a:lnTo>
                    <a:lnTo>
                      <a:pt x="208" y="27577"/>
                    </a:lnTo>
                    <a:lnTo>
                      <a:pt x="72677" y="69368"/>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5" name="Freeform: Shape 404">
                <a:extLst>
                  <a:ext uri="{FF2B5EF4-FFF2-40B4-BE49-F238E27FC236}">
                    <a16:creationId xmlns:a16="http://schemas.microsoft.com/office/drawing/2014/main" id="{49AC751E-88E3-D339-669B-7681AEFB143F}"/>
                  </a:ext>
                </a:extLst>
              </p:cNvPr>
              <p:cNvSpPr/>
              <p:nvPr/>
            </p:nvSpPr>
            <p:spPr>
              <a:xfrm>
                <a:off x="1540806" y="3023643"/>
                <a:ext cx="39766" cy="106362"/>
              </a:xfrm>
              <a:custGeom>
                <a:avLst/>
                <a:gdLst>
                  <a:gd name="connsiteX0" fmla="*/ 39996 w 39766"/>
                  <a:gd name="connsiteY0" fmla="*/ 106421 h 106362"/>
                  <a:gd name="connsiteX1" fmla="*/ 39679 w 39766"/>
                  <a:gd name="connsiteY1" fmla="*/ 22800 h 106362"/>
                  <a:gd name="connsiteX2" fmla="*/ 229 w 39766"/>
                  <a:gd name="connsiteY2" fmla="*/ 59 h 106362"/>
                  <a:gd name="connsiteX3" fmla="*/ 547 w 39766"/>
                  <a:gd name="connsiteY3" fmla="*/ 83641 h 106362"/>
                  <a:gd name="connsiteX4" fmla="*/ 39996 w 39766"/>
                  <a:gd name="connsiteY4" fmla="*/ 106421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362">
                    <a:moveTo>
                      <a:pt x="39996" y="106421"/>
                    </a:moveTo>
                    <a:lnTo>
                      <a:pt x="39679" y="22800"/>
                    </a:lnTo>
                    <a:lnTo>
                      <a:pt x="229" y="59"/>
                    </a:lnTo>
                    <a:lnTo>
                      <a:pt x="547" y="83641"/>
                    </a:lnTo>
                    <a:lnTo>
                      <a:pt x="39996" y="106421"/>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6" name="Freeform: Shape 405">
                <a:extLst>
                  <a:ext uri="{FF2B5EF4-FFF2-40B4-BE49-F238E27FC236}">
                    <a16:creationId xmlns:a16="http://schemas.microsoft.com/office/drawing/2014/main" id="{49468245-27FF-31FC-372A-0E5428715E49}"/>
                  </a:ext>
                </a:extLst>
              </p:cNvPr>
              <p:cNvSpPr/>
              <p:nvPr/>
            </p:nvSpPr>
            <p:spPr>
              <a:xfrm>
                <a:off x="1527828" y="2930774"/>
                <a:ext cx="72469" cy="115609"/>
              </a:xfrm>
              <a:custGeom>
                <a:avLst/>
                <a:gdLst>
                  <a:gd name="connsiteX0" fmla="*/ 52657 w 72469"/>
                  <a:gd name="connsiteY0" fmla="*/ 115661 h 115609"/>
                  <a:gd name="connsiteX1" fmla="*/ 72699 w 72469"/>
                  <a:gd name="connsiteY1" fmla="*/ 41882 h 115609"/>
                  <a:gd name="connsiteX2" fmla="*/ 230 w 72469"/>
                  <a:gd name="connsiteY2" fmla="*/ 52 h 115609"/>
                  <a:gd name="connsiteX3" fmla="*/ 13208 w 72469"/>
                  <a:gd name="connsiteY3" fmla="*/ 92920 h 115609"/>
                  <a:gd name="connsiteX4" fmla="*/ 52657 w 72469"/>
                  <a:gd name="connsiteY4" fmla="*/ 115661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09">
                    <a:moveTo>
                      <a:pt x="52657" y="115661"/>
                    </a:moveTo>
                    <a:lnTo>
                      <a:pt x="72699" y="41882"/>
                    </a:lnTo>
                    <a:lnTo>
                      <a:pt x="230" y="52"/>
                    </a:lnTo>
                    <a:lnTo>
                      <a:pt x="13208" y="92920"/>
                    </a:lnTo>
                    <a:lnTo>
                      <a:pt x="52657" y="11566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7" name="Freeform: Shape 406">
                <a:extLst>
                  <a:ext uri="{FF2B5EF4-FFF2-40B4-BE49-F238E27FC236}">
                    <a16:creationId xmlns:a16="http://schemas.microsoft.com/office/drawing/2014/main" id="{1250F0B3-8CC3-F213-AC9B-7B19A155C26D}"/>
                  </a:ext>
                </a:extLst>
              </p:cNvPr>
              <p:cNvSpPr/>
              <p:nvPr/>
            </p:nvSpPr>
            <p:spPr>
              <a:xfrm>
                <a:off x="1540806" y="3023643"/>
                <a:ext cx="39766" cy="112752"/>
              </a:xfrm>
              <a:custGeom>
                <a:avLst/>
                <a:gdLst>
                  <a:gd name="connsiteX0" fmla="*/ 39996 w 39766"/>
                  <a:gd name="connsiteY0" fmla="*/ 106422 h 112752"/>
                  <a:gd name="connsiteX1" fmla="*/ 39679 w 39766"/>
                  <a:gd name="connsiteY1" fmla="*/ 22800 h 112752"/>
                  <a:gd name="connsiteX2" fmla="*/ 229 w 39766"/>
                  <a:gd name="connsiteY2" fmla="*/ 59 h 112752"/>
                  <a:gd name="connsiteX3" fmla="*/ 28209 w 39766"/>
                  <a:gd name="connsiteY3" fmla="*/ 112811 h 112752"/>
                  <a:gd name="connsiteX4" fmla="*/ 39996 w 39766"/>
                  <a:gd name="connsiteY4" fmla="*/ 106422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52">
                    <a:moveTo>
                      <a:pt x="39996" y="106422"/>
                    </a:moveTo>
                    <a:lnTo>
                      <a:pt x="39679" y="22800"/>
                    </a:lnTo>
                    <a:lnTo>
                      <a:pt x="229" y="59"/>
                    </a:lnTo>
                    <a:lnTo>
                      <a:pt x="28209" y="112811"/>
                    </a:lnTo>
                    <a:lnTo>
                      <a:pt x="39996" y="10642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8" name="Freeform: Shape 407">
                <a:extLst>
                  <a:ext uri="{FF2B5EF4-FFF2-40B4-BE49-F238E27FC236}">
                    <a16:creationId xmlns:a16="http://schemas.microsoft.com/office/drawing/2014/main" id="{41542EBB-10FD-9FD4-F412-C825430EEFEE}"/>
                  </a:ext>
                </a:extLst>
              </p:cNvPr>
              <p:cNvSpPr/>
              <p:nvPr/>
            </p:nvSpPr>
            <p:spPr>
              <a:xfrm>
                <a:off x="1527828" y="2850288"/>
                <a:ext cx="77232" cy="122317"/>
              </a:xfrm>
              <a:custGeom>
                <a:avLst/>
                <a:gdLst>
                  <a:gd name="connsiteX0" fmla="*/ 72700 w 77232"/>
                  <a:gd name="connsiteY0" fmla="*/ 122363 h 122317"/>
                  <a:gd name="connsiteX1" fmla="*/ 77462 w 77232"/>
                  <a:gd name="connsiteY1" fmla="*/ 41876 h 122317"/>
                  <a:gd name="connsiteX2" fmla="*/ 4993 w 77232"/>
                  <a:gd name="connsiteY2" fmla="*/ 46 h 122317"/>
                  <a:gd name="connsiteX3" fmla="*/ 230 w 77232"/>
                  <a:gd name="connsiteY3" fmla="*/ 80532 h 122317"/>
                  <a:gd name="connsiteX4" fmla="*/ 72700 w 77232"/>
                  <a:gd name="connsiteY4" fmla="*/ 122363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2" h="122317">
                    <a:moveTo>
                      <a:pt x="72700" y="122363"/>
                    </a:moveTo>
                    <a:lnTo>
                      <a:pt x="77462" y="41876"/>
                    </a:lnTo>
                    <a:lnTo>
                      <a:pt x="4993" y="46"/>
                    </a:lnTo>
                    <a:lnTo>
                      <a:pt x="230" y="80532"/>
                    </a:lnTo>
                    <a:lnTo>
                      <a:pt x="72700" y="12236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9" name="Freeform: Shape 408">
                <a:extLst>
                  <a:ext uri="{FF2B5EF4-FFF2-40B4-BE49-F238E27FC236}">
                    <a16:creationId xmlns:a16="http://schemas.microsoft.com/office/drawing/2014/main" id="{6E0EB2BF-D11C-E166-1872-01DC5EDE3C1B}"/>
                  </a:ext>
                </a:extLst>
              </p:cNvPr>
              <p:cNvSpPr/>
              <p:nvPr/>
            </p:nvSpPr>
            <p:spPr>
              <a:xfrm>
                <a:off x="1529019" y="3029993"/>
                <a:ext cx="39766" cy="106402"/>
              </a:xfrm>
              <a:custGeom>
                <a:avLst/>
                <a:gdLst>
                  <a:gd name="connsiteX0" fmla="*/ 39995 w 39766"/>
                  <a:gd name="connsiteY0" fmla="*/ 106461 h 106402"/>
                  <a:gd name="connsiteX1" fmla="*/ 39638 w 39766"/>
                  <a:gd name="connsiteY1" fmla="*/ 22840 h 106402"/>
                  <a:gd name="connsiteX2" fmla="*/ 229 w 39766"/>
                  <a:gd name="connsiteY2" fmla="*/ 59 h 106402"/>
                  <a:gd name="connsiteX3" fmla="*/ 546 w 39766"/>
                  <a:gd name="connsiteY3" fmla="*/ 83681 h 106402"/>
                  <a:gd name="connsiteX4" fmla="*/ 39995 w 39766"/>
                  <a:gd name="connsiteY4" fmla="*/ 106461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39995" y="106461"/>
                    </a:moveTo>
                    <a:lnTo>
                      <a:pt x="39638" y="22840"/>
                    </a:lnTo>
                    <a:lnTo>
                      <a:pt x="229" y="59"/>
                    </a:lnTo>
                    <a:lnTo>
                      <a:pt x="546" y="83681"/>
                    </a:lnTo>
                    <a:lnTo>
                      <a:pt x="39995" y="106461"/>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0" name="Freeform: Shape 409">
                <a:extLst>
                  <a:ext uri="{FF2B5EF4-FFF2-40B4-BE49-F238E27FC236}">
                    <a16:creationId xmlns:a16="http://schemas.microsoft.com/office/drawing/2014/main" id="{E5C9404E-6A50-44A7-8B58-E7CCA9477DE9}"/>
                  </a:ext>
                </a:extLst>
              </p:cNvPr>
              <p:cNvSpPr/>
              <p:nvPr/>
            </p:nvSpPr>
            <p:spPr>
              <a:xfrm>
                <a:off x="1516041" y="2937124"/>
                <a:ext cx="72469" cy="115649"/>
              </a:xfrm>
              <a:custGeom>
                <a:avLst/>
                <a:gdLst>
                  <a:gd name="connsiteX0" fmla="*/ 52616 w 72469"/>
                  <a:gd name="connsiteY0" fmla="*/ 115702 h 115649"/>
                  <a:gd name="connsiteX1" fmla="*/ 72698 w 72469"/>
                  <a:gd name="connsiteY1" fmla="*/ 41922 h 115649"/>
                  <a:gd name="connsiteX2" fmla="*/ 229 w 72469"/>
                  <a:gd name="connsiteY2" fmla="*/ 52 h 115649"/>
                  <a:gd name="connsiteX3" fmla="*/ 13207 w 72469"/>
                  <a:gd name="connsiteY3" fmla="*/ 92921 h 115649"/>
                  <a:gd name="connsiteX4" fmla="*/ 52616 w 72469"/>
                  <a:gd name="connsiteY4" fmla="*/ 11570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616" y="115702"/>
                    </a:moveTo>
                    <a:lnTo>
                      <a:pt x="72698" y="41922"/>
                    </a:lnTo>
                    <a:lnTo>
                      <a:pt x="229" y="52"/>
                    </a:lnTo>
                    <a:lnTo>
                      <a:pt x="13207" y="92921"/>
                    </a:lnTo>
                    <a:lnTo>
                      <a:pt x="52616" y="11570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1" name="Freeform: Shape 410">
                <a:extLst>
                  <a:ext uri="{FF2B5EF4-FFF2-40B4-BE49-F238E27FC236}">
                    <a16:creationId xmlns:a16="http://schemas.microsoft.com/office/drawing/2014/main" id="{9A434221-BC10-72CF-7598-03156CE3FF76}"/>
                  </a:ext>
                </a:extLst>
              </p:cNvPr>
              <p:cNvSpPr/>
              <p:nvPr/>
            </p:nvSpPr>
            <p:spPr>
              <a:xfrm>
                <a:off x="1516041" y="2856678"/>
                <a:ext cx="77231" cy="122316"/>
              </a:xfrm>
              <a:custGeom>
                <a:avLst/>
                <a:gdLst>
                  <a:gd name="connsiteX0" fmla="*/ 72698 w 77231"/>
                  <a:gd name="connsiteY0" fmla="*/ 122363 h 122316"/>
                  <a:gd name="connsiteX1" fmla="*/ 77461 w 77231"/>
                  <a:gd name="connsiteY1" fmla="*/ 41877 h 122316"/>
                  <a:gd name="connsiteX2" fmla="*/ 4992 w 77231"/>
                  <a:gd name="connsiteY2" fmla="*/ 46 h 122316"/>
                  <a:gd name="connsiteX3" fmla="*/ 229 w 77231"/>
                  <a:gd name="connsiteY3" fmla="*/ 80493 h 122316"/>
                  <a:gd name="connsiteX4" fmla="*/ 72698 w 77231"/>
                  <a:gd name="connsiteY4" fmla="*/ 122363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72698" y="122363"/>
                    </a:moveTo>
                    <a:lnTo>
                      <a:pt x="77461" y="41877"/>
                    </a:lnTo>
                    <a:lnTo>
                      <a:pt x="4992" y="46"/>
                    </a:lnTo>
                    <a:lnTo>
                      <a:pt x="229" y="80493"/>
                    </a:lnTo>
                    <a:lnTo>
                      <a:pt x="72698" y="12236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2" name="Freeform: Shape 411">
                <a:extLst>
                  <a:ext uri="{FF2B5EF4-FFF2-40B4-BE49-F238E27FC236}">
                    <a16:creationId xmlns:a16="http://schemas.microsoft.com/office/drawing/2014/main" id="{4CB132D2-39DB-5761-D9C6-1592565CA1B0}"/>
                  </a:ext>
                </a:extLst>
              </p:cNvPr>
              <p:cNvSpPr/>
              <p:nvPr/>
            </p:nvSpPr>
            <p:spPr>
              <a:xfrm>
                <a:off x="1386858" y="2875132"/>
                <a:ext cx="212288" cy="126007"/>
              </a:xfrm>
              <a:custGeom>
                <a:avLst/>
                <a:gdLst>
                  <a:gd name="connsiteX0" fmla="*/ 72693 w 212288"/>
                  <a:gd name="connsiteY0" fmla="*/ 126056 h 126007"/>
                  <a:gd name="connsiteX1" fmla="*/ 212513 w 212288"/>
                  <a:gd name="connsiteY1" fmla="*/ 45331 h 126007"/>
                  <a:gd name="connsiteX2" fmla="*/ 210488 w 212288"/>
                  <a:gd name="connsiteY2" fmla="*/ 17550 h 126007"/>
                  <a:gd name="connsiteX3" fmla="*/ 145957 w 212288"/>
                  <a:gd name="connsiteY3" fmla="*/ 48 h 126007"/>
                  <a:gd name="connsiteX4" fmla="*/ 224 w 212288"/>
                  <a:gd name="connsiteY4" fmla="*/ 2707 h 126007"/>
                  <a:gd name="connsiteX5" fmla="*/ 224 w 212288"/>
                  <a:gd name="connsiteY5" fmla="*/ 84225 h 126007"/>
                  <a:gd name="connsiteX6" fmla="*/ 72693 w 212288"/>
                  <a:gd name="connsiteY6" fmla="*/ 126056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88" h="126007">
                    <a:moveTo>
                      <a:pt x="72693" y="126056"/>
                    </a:moveTo>
                    <a:lnTo>
                      <a:pt x="212513" y="45331"/>
                    </a:lnTo>
                    <a:lnTo>
                      <a:pt x="210488" y="17550"/>
                    </a:lnTo>
                    <a:lnTo>
                      <a:pt x="145957" y="48"/>
                    </a:lnTo>
                    <a:lnTo>
                      <a:pt x="224" y="2707"/>
                    </a:lnTo>
                    <a:lnTo>
                      <a:pt x="224" y="84225"/>
                    </a:lnTo>
                    <a:lnTo>
                      <a:pt x="72693" y="12605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3" name="Freeform: Shape 412">
                <a:extLst>
                  <a:ext uri="{FF2B5EF4-FFF2-40B4-BE49-F238E27FC236}">
                    <a16:creationId xmlns:a16="http://schemas.microsoft.com/office/drawing/2014/main" id="{DB5AD573-8CB7-DE9C-AD13-454654A6D09F}"/>
                  </a:ext>
                </a:extLst>
              </p:cNvPr>
              <p:cNvSpPr/>
              <p:nvPr/>
            </p:nvSpPr>
            <p:spPr>
              <a:xfrm>
                <a:off x="1386858" y="2850288"/>
                <a:ext cx="218202" cy="69334"/>
              </a:xfrm>
              <a:custGeom>
                <a:avLst/>
                <a:gdLst>
                  <a:gd name="connsiteX0" fmla="*/ 72694 w 218202"/>
                  <a:gd name="connsiteY0" fmla="*/ 69378 h 69334"/>
                  <a:gd name="connsiteX1" fmla="*/ 218426 w 218202"/>
                  <a:gd name="connsiteY1" fmla="*/ 41874 h 69334"/>
                  <a:gd name="connsiteX2" fmla="*/ 145957 w 218202"/>
                  <a:gd name="connsiteY2" fmla="*/ 43 h 69334"/>
                  <a:gd name="connsiteX3" fmla="*/ 224 w 218202"/>
                  <a:gd name="connsiteY3" fmla="*/ 27547 h 69334"/>
                  <a:gd name="connsiteX4" fmla="*/ 72694 w 218202"/>
                  <a:gd name="connsiteY4" fmla="*/ 69378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69334">
                    <a:moveTo>
                      <a:pt x="72694" y="69378"/>
                    </a:moveTo>
                    <a:lnTo>
                      <a:pt x="218426" y="41874"/>
                    </a:lnTo>
                    <a:lnTo>
                      <a:pt x="145957" y="43"/>
                    </a:lnTo>
                    <a:lnTo>
                      <a:pt x="224" y="27547"/>
                    </a:lnTo>
                    <a:lnTo>
                      <a:pt x="72694" y="69378"/>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4" name="Freeform: Shape 413">
                <a:extLst>
                  <a:ext uri="{FF2B5EF4-FFF2-40B4-BE49-F238E27FC236}">
                    <a16:creationId xmlns:a16="http://schemas.microsoft.com/office/drawing/2014/main" id="{E788D561-BA99-940B-985C-06FFC308DF29}"/>
                  </a:ext>
                </a:extLst>
              </p:cNvPr>
              <p:cNvSpPr/>
              <p:nvPr/>
            </p:nvSpPr>
            <p:spPr>
              <a:xfrm>
                <a:off x="-220208" y="2423409"/>
                <a:ext cx="39806" cy="106362"/>
              </a:xfrm>
              <a:custGeom>
                <a:avLst/>
                <a:gdLst>
                  <a:gd name="connsiteX0" fmla="*/ 89 w 39806"/>
                  <a:gd name="connsiteY0" fmla="*/ 106373 h 106362"/>
                  <a:gd name="connsiteX1" fmla="*/ 406 w 39806"/>
                  <a:gd name="connsiteY1" fmla="*/ 22752 h 106362"/>
                  <a:gd name="connsiteX2" fmla="*/ 39896 w 39806"/>
                  <a:gd name="connsiteY2" fmla="*/ 11 h 106362"/>
                  <a:gd name="connsiteX3" fmla="*/ 39538 w 39806"/>
                  <a:gd name="connsiteY3" fmla="*/ 83593 h 106362"/>
                  <a:gd name="connsiteX4" fmla="*/ 89 w 39806"/>
                  <a:gd name="connsiteY4" fmla="*/ 106373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362">
                    <a:moveTo>
                      <a:pt x="89" y="106373"/>
                    </a:moveTo>
                    <a:lnTo>
                      <a:pt x="406" y="22752"/>
                    </a:lnTo>
                    <a:lnTo>
                      <a:pt x="39896" y="11"/>
                    </a:lnTo>
                    <a:lnTo>
                      <a:pt x="39538" y="83593"/>
                    </a:lnTo>
                    <a:lnTo>
                      <a:pt x="89" y="10637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5" name="Freeform: Shape 414">
                <a:extLst>
                  <a:ext uri="{FF2B5EF4-FFF2-40B4-BE49-F238E27FC236}">
                    <a16:creationId xmlns:a16="http://schemas.microsoft.com/office/drawing/2014/main" id="{BD286232-E48F-1E45-610F-A760D6FD114A}"/>
                  </a:ext>
                </a:extLst>
              </p:cNvPr>
              <p:cNvSpPr/>
              <p:nvPr/>
            </p:nvSpPr>
            <p:spPr>
              <a:xfrm>
                <a:off x="-239893" y="2330500"/>
                <a:ext cx="72429" cy="115649"/>
              </a:xfrm>
              <a:custGeom>
                <a:avLst/>
                <a:gdLst>
                  <a:gd name="connsiteX0" fmla="*/ 20091 w 72429"/>
                  <a:gd name="connsiteY0" fmla="*/ 115653 h 115649"/>
                  <a:gd name="connsiteX1" fmla="*/ 89 w 72429"/>
                  <a:gd name="connsiteY1" fmla="*/ 41834 h 115649"/>
                  <a:gd name="connsiteX2" fmla="*/ 72518 w 72429"/>
                  <a:gd name="connsiteY2" fmla="*/ 4 h 115649"/>
                  <a:gd name="connsiteX3" fmla="*/ 59580 w 72429"/>
                  <a:gd name="connsiteY3" fmla="*/ 92912 h 115649"/>
                  <a:gd name="connsiteX4" fmla="*/ 20091 w 72429"/>
                  <a:gd name="connsiteY4" fmla="*/ 115653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49">
                    <a:moveTo>
                      <a:pt x="20091" y="115653"/>
                    </a:moveTo>
                    <a:lnTo>
                      <a:pt x="89" y="41834"/>
                    </a:lnTo>
                    <a:lnTo>
                      <a:pt x="72518" y="4"/>
                    </a:lnTo>
                    <a:lnTo>
                      <a:pt x="59580" y="92912"/>
                    </a:lnTo>
                    <a:lnTo>
                      <a:pt x="20091" y="11565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6" name="Freeform: Shape 415">
                <a:extLst>
                  <a:ext uri="{FF2B5EF4-FFF2-40B4-BE49-F238E27FC236}">
                    <a16:creationId xmlns:a16="http://schemas.microsoft.com/office/drawing/2014/main" id="{59C9D5F5-F059-0BF6-095E-D61A77475036}"/>
                  </a:ext>
                </a:extLst>
              </p:cNvPr>
              <p:cNvSpPr/>
              <p:nvPr/>
            </p:nvSpPr>
            <p:spPr>
              <a:xfrm>
                <a:off x="-220208" y="2423409"/>
                <a:ext cx="39806" cy="112752"/>
              </a:xfrm>
              <a:custGeom>
                <a:avLst/>
                <a:gdLst>
                  <a:gd name="connsiteX0" fmla="*/ 89 w 39806"/>
                  <a:gd name="connsiteY0" fmla="*/ 106374 h 112752"/>
                  <a:gd name="connsiteX1" fmla="*/ 406 w 39806"/>
                  <a:gd name="connsiteY1" fmla="*/ 22752 h 112752"/>
                  <a:gd name="connsiteX2" fmla="*/ 39896 w 39806"/>
                  <a:gd name="connsiteY2" fmla="*/ 11 h 112752"/>
                  <a:gd name="connsiteX3" fmla="*/ 11876 w 39806"/>
                  <a:gd name="connsiteY3" fmla="*/ 112763 h 112752"/>
                  <a:gd name="connsiteX4" fmla="*/ 89 w 39806"/>
                  <a:gd name="connsiteY4" fmla="*/ 106374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12752">
                    <a:moveTo>
                      <a:pt x="89" y="106374"/>
                    </a:moveTo>
                    <a:lnTo>
                      <a:pt x="406" y="22752"/>
                    </a:lnTo>
                    <a:lnTo>
                      <a:pt x="39896" y="11"/>
                    </a:lnTo>
                    <a:lnTo>
                      <a:pt x="11876" y="112763"/>
                    </a:lnTo>
                    <a:lnTo>
                      <a:pt x="89" y="10637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7" name="Freeform: Shape 416">
                <a:extLst>
                  <a:ext uri="{FF2B5EF4-FFF2-40B4-BE49-F238E27FC236}">
                    <a16:creationId xmlns:a16="http://schemas.microsoft.com/office/drawing/2014/main" id="{9693B430-C725-E7BC-52DD-3243B9DB35A3}"/>
                  </a:ext>
                </a:extLst>
              </p:cNvPr>
              <p:cNvSpPr/>
              <p:nvPr/>
            </p:nvSpPr>
            <p:spPr>
              <a:xfrm>
                <a:off x="-244695" y="2250014"/>
                <a:ext cx="77232" cy="122316"/>
              </a:xfrm>
              <a:custGeom>
                <a:avLst/>
                <a:gdLst>
                  <a:gd name="connsiteX0" fmla="*/ 4891 w 77232"/>
                  <a:gd name="connsiteY0" fmla="*/ 122315 h 122316"/>
                  <a:gd name="connsiteX1" fmla="*/ 89 w 77232"/>
                  <a:gd name="connsiteY1" fmla="*/ 41868 h 122316"/>
                  <a:gd name="connsiteX2" fmla="*/ 72558 w 77232"/>
                  <a:gd name="connsiteY2" fmla="*/ -2 h 122316"/>
                  <a:gd name="connsiteX3" fmla="*/ 77321 w 77232"/>
                  <a:gd name="connsiteY3" fmla="*/ 80484 h 122316"/>
                  <a:gd name="connsiteX4" fmla="*/ 4891 w 77232"/>
                  <a:gd name="connsiteY4" fmla="*/ 122315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2" h="122316">
                    <a:moveTo>
                      <a:pt x="4891" y="122315"/>
                    </a:moveTo>
                    <a:lnTo>
                      <a:pt x="89" y="41868"/>
                    </a:lnTo>
                    <a:lnTo>
                      <a:pt x="72558" y="-2"/>
                    </a:lnTo>
                    <a:lnTo>
                      <a:pt x="77321" y="80484"/>
                    </a:lnTo>
                    <a:lnTo>
                      <a:pt x="4891" y="12231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8" name="Freeform: Shape 417">
                <a:extLst>
                  <a:ext uri="{FF2B5EF4-FFF2-40B4-BE49-F238E27FC236}">
                    <a16:creationId xmlns:a16="http://schemas.microsoft.com/office/drawing/2014/main" id="{5D4F128E-51AA-B59B-A969-666C1D211D91}"/>
                  </a:ext>
                </a:extLst>
              </p:cNvPr>
              <p:cNvSpPr/>
              <p:nvPr/>
            </p:nvSpPr>
            <p:spPr>
              <a:xfrm>
                <a:off x="-208421" y="2429759"/>
                <a:ext cx="39806" cy="106402"/>
              </a:xfrm>
              <a:custGeom>
                <a:avLst/>
                <a:gdLst>
                  <a:gd name="connsiteX0" fmla="*/ 90 w 39806"/>
                  <a:gd name="connsiteY0" fmla="*/ 106414 h 106402"/>
                  <a:gd name="connsiteX1" fmla="*/ 447 w 39806"/>
                  <a:gd name="connsiteY1" fmla="*/ 22792 h 106402"/>
                  <a:gd name="connsiteX2" fmla="*/ 39897 w 39806"/>
                  <a:gd name="connsiteY2" fmla="*/ 11 h 106402"/>
                  <a:gd name="connsiteX3" fmla="*/ 39579 w 39806"/>
                  <a:gd name="connsiteY3" fmla="*/ 83633 h 106402"/>
                  <a:gd name="connsiteX4" fmla="*/ 90 w 39806"/>
                  <a:gd name="connsiteY4" fmla="*/ 106414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402">
                    <a:moveTo>
                      <a:pt x="90" y="106414"/>
                    </a:moveTo>
                    <a:lnTo>
                      <a:pt x="447" y="22792"/>
                    </a:lnTo>
                    <a:lnTo>
                      <a:pt x="39897" y="11"/>
                    </a:lnTo>
                    <a:lnTo>
                      <a:pt x="39579" y="83633"/>
                    </a:lnTo>
                    <a:lnTo>
                      <a:pt x="90" y="10641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9" name="Freeform: Shape 418">
                <a:extLst>
                  <a:ext uri="{FF2B5EF4-FFF2-40B4-BE49-F238E27FC236}">
                    <a16:creationId xmlns:a16="http://schemas.microsoft.com/office/drawing/2014/main" id="{099D7FFA-C849-C7A8-C6CE-5F77AE93E639}"/>
                  </a:ext>
                </a:extLst>
              </p:cNvPr>
              <p:cNvSpPr/>
              <p:nvPr/>
            </p:nvSpPr>
            <p:spPr>
              <a:xfrm>
                <a:off x="-228106" y="2336890"/>
                <a:ext cx="72469" cy="115649"/>
              </a:xfrm>
              <a:custGeom>
                <a:avLst/>
                <a:gdLst>
                  <a:gd name="connsiteX0" fmla="*/ 20132 w 72469"/>
                  <a:gd name="connsiteY0" fmla="*/ 115654 h 115649"/>
                  <a:gd name="connsiteX1" fmla="*/ 90 w 72469"/>
                  <a:gd name="connsiteY1" fmla="*/ 41835 h 115649"/>
                  <a:gd name="connsiteX2" fmla="*/ 72559 w 72469"/>
                  <a:gd name="connsiteY2" fmla="*/ 4 h 115649"/>
                  <a:gd name="connsiteX3" fmla="*/ 59581 w 72469"/>
                  <a:gd name="connsiteY3" fmla="*/ 92873 h 115649"/>
                  <a:gd name="connsiteX4" fmla="*/ 20132 w 72469"/>
                  <a:gd name="connsiteY4" fmla="*/ 11565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20132" y="115654"/>
                    </a:moveTo>
                    <a:lnTo>
                      <a:pt x="90" y="41835"/>
                    </a:lnTo>
                    <a:lnTo>
                      <a:pt x="72559" y="4"/>
                    </a:lnTo>
                    <a:lnTo>
                      <a:pt x="59581" y="92873"/>
                    </a:lnTo>
                    <a:lnTo>
                      <a:pt x="20132" y="11565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0" name="Freeform: Shape 419">
                <a:extLst>
                  <a:ext uri="{FF2B5EF4-FFF2-40B4-BE49-F238E27FC236}">
                    <a16:creationId xmlns:a16="http://schemas.microsoft.com/office/drawing/2014/main" id="{B3FB7191-E4BA-F8DD-EE10-D84928D147BB}"/>
                  </a:ext>
                </a:extLst>
              </p:cNvPr>
              <p:cNvSpPr/>
              <p:nvPr/>
            </p:nvSpPr>
            <p:spPr>
              <a:xfrm>
                <a:off x="-232868" y="2256443"/>
                <a:ext cx="77232" cy="122277"/>
              </a:xfrm>
              <a:custGeom>
                <a:avLst/>
                <a:gdLst>
                  <a:gd name="connsiteX0" fmla="*/ 4852 w 77232"/>
                  <a:gd name="connsiteY0" fmla="*/ 122275 h 122277"/>
                  <a:gd name="connsiteX1" fmla="*/ 89 w 77232"/>
                  <a:gd name="connsiteY1" fmla="*/ 41789 h 122277"/>
                  <a:gd name="connsiteX2" fmla="*/ 72519 w 77232"/>
                  <a:gd name="connsiteY2" fmla="*/ -2 h 122277"/>
                  <a:gd name="connsiteX3" fmla="*/ 77322 w 77232"/>
                  <a:gd name="connsiteY3" fmla="*/ 80445 h 122277"/>
                  <a:gd name="connsiteX4" fmla="*/ 4852 w 77232"/>
                  <a:gd name="connsiteY4" fmla="*/ 122275 h 12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2" h="122277">
                    <a:moveTo>
                      <a:pt x="4852" y="122275"/>
                    </a:moveTo>
                    <a:lnTo>
                      <a:pt x="89" y="41789"/>
                    </a:lnTo>
                    <a:lnTo>
                      <a:pt x="72519" y="-2"/>
                    </a:lnTo>
                    <a:lnTo>
                      <a:pt x="77322" y="80445"/>
                    </a:lnTo>
                    <a:lnTo>
                      <a:pt x="4852" y="12227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1" name="Freeform: Shape 420">
                <a:extLst>
                  <a:ext uri="{FF2B5EF4-FFF2-40B4-BE49-F238E27FC236}">
                    <a16:creationId xmlns:a16="http://schemas.microsoft.com/office/drawing/2014/main" id="{ED0A88F9-82FB-1120-288B-C07DF2CC6547}"/>
                  </a:ext>
                </a:extLst>
              </p:cNvPr>
              <p:cNvSpPr/>
              <p:nvPr/>
            </p:nvSpPr>
            <p:spPr>
              <a:xfrm>
                <a:off x="-238742" y="2274898"/>
                <a:ext cx="212248" cy="126007"/>
              </a:xfrm>
              <a:custGeom>
                <a:avLst/>
                <a:gdLst>
                  <a:gd name="connsiteX0" fmla="*/ 139914 w 212248"/>
                  <a:gd name="connsiteY0" fmla="*/ 126008 h 126007"/>
                  <a:gd name="connsiteX1" fmla="*/ 94 w 212248"/>
                  <a:gd name="connsiteY1" fmla="*/ 45283 h 126007"/>
                  <a:gd name="connsiteX2" fmla="*/ 2118 w 212248"/>
                  <a:gd name="connsiteY2" fmla="*/ 17502 h 126007"/>
                  <a:gd name="connsiteX3" fmla="*/ 66611 w 212248"/>
                  <a:gd name="connsiteY3" fmla="*/ 0 h 126007"/>
                  <a:gd name="connsiteX4" fmla="*/ 212343 w 212248"/>
                  <a:gd name="connsiteY4" fmla="*/ 2659 h 126007"/>
                  <a:gd name="connsiteX5" fmla="*/ 212343 w 212248"/>
                  <a:gd name="connsiteY5" fmla="*/ 84177 h 126007"/>
                  <a:gd name="connsiteX6" fmla="*/ 139914 w 212248"/>
                  <a:gd name="connsiteY6" fmla="*/ 126008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48" h="126007">
                    <a:moveTo>
                      <a:pt x="139914" y="126008"/>
                    </a:moveTo>
                    <a:lnTo>
                      <a:pt x="94" y="45283"/>
                    </a:lnTo>
                    <a:lnTo>
                      <a:pt x="2118" y="17502"/>
                    </a:lnTo>
                    <a:lnTo>
                      <a:pt x="66611" y="0"/>
                    </a:lnTo>
                    <a:lnTo>
                      <a:pt x="212343" y="2659"/>
                    </a:lnTo>
                    <a:lnTo>
                      <a:pt x="212343" y="84177"/>
                    </a:lnTo>
                    <a:lnTo>
                      <a:pt x="139914" y="12600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2" name="Freeform: Shape 421">
                <a:extLst>
                  <a:ext uri="{FF2B5EF4-FFF2-40B4-BE49-F238E27FC236}">
                    <a16:creationId xmlns:a16="http://schemas.microsoft.com/office/drawing/2014/main" id="{D304A375-9B06-5D98-19D2-E0800C29274E}"/>
                  </a:ext>
                </a:extLst>
              </p:cNvPr>
              <p:cNvSpPr/>
              <p:nvPr/>
            </p:nvSpPr>
            <p:spPr>
              <a:xfrm>
                <a:off x="-244695" y="2250014"/>
                <a:ext cx="218202" cy="69373"/>
              </a:xfrm>
              <a:custGeom>
                <a:avLst/>
                <a:gdLst>
                  <a:gd name="connsiteX0" fmla="*/ 145866 w 218202"/>
                  <a:gd name="connsiteY0" fmla="*/ 69369 h 69373"/>
                  <a:gd name="connsiteX1" fmla="*/ 94 w 218202"/>
                  <a:gd name="connsiteY1" fmla="*/ 41866 h 69373"/>
                  <a:gd name="connsiteX2" fmla="*/ 72564 w 218202"/>
                  <a:gd name="connsiteY2" fmla="*/ -4 h 69373"/>
                  <a:gd name="connsiteX3" fmla="*/ 218296 w 218202"/>
                  <a:gd name="connsiteY3" fmla="*/ 27539 h 69373"/>
                  <a:gd name="connsiteX4" fmla="*/ 145866 w 218202"/>
                  <a:gd name="connsiteY4" fmla="*/ 69369 h 69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69373">
                    <a:moveTo>
                      <a:pt x="145866" y="69369"/>
                    </a:moveTo>
                    <a:lnTo>
                      <a:pt x="94" y="41866"/>
                    </a:lnTo>
                    <a:lnTo>
                      <a:pt x="72564" y="-4"/>
                    </a:lnTo>
                    <a:lnTo>
                      <a:pt x="218296" y="27539"/>
                    </a:lnTo>
                    <a:lnTo>
                      <a:pt x="145866" y="6936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3" name="Freeform: Shape 422">
                <a:extLst>
                  <a:ext uri="{FF2B5EF4-FFF2-40B4-BE49-F238E27FC236}">
                    <a16:creationId xmlns:a16="http://schemas.microsoft.com/office/drawing/2014/main" id="{8F604D87-19B9-48A6-37D8-3F270DCBF09F}"/>
                  </a:ext>
                </a:extLst>
              </p:cNvPr>
              <p:cNvSpPr/>
              <p:nvPr/>
            </p:nvSpPr>
            <p:spPr>
              <a:xfrm>
                <a:off x="-423091" y="2540527"/>
                <a:ext cx="39766" cy="106362"/>
              </a:xfrm>
              <a:custGeom>
                <a:avLst/>
                <a:gdLst>
                  <a:gd name="connsiteX0" fmla="*/ 73 w 39766"/>
                  <a:gd name="connsiteY0" fmla="*/ 106383 h 106362"/>
                  <a:gd name="connsiteX1" fmla="*/ 430 w 39766"/>
                  <a:gd name="connsiteY1" fmla="*/ 22801 h 106362"/>
                  <a:gd name="connsiteX2" fmla="*/ 39840 w 39766"/>
                  <a:gd name="connsiteY2" fmla="*/ 20 h 106362"/>
                  <a:gd name="connsiteX3" fmla="*/ 39522 w 39766"/>
                  <a:gd name="connsiteY3" fmla="*/ 83642 h 106362"/>
                  <a:gd name="connsiteX4" fmla="*/ 73 w 39766"/>
                  <a:gd name="connsiteY4" fmla="*/ 106383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362">
                    <a:moveTo>
                      <a:pt x="73" y="106383"/>
                    </a:moveTo>
                    <a:lnTo>
                      <a:pt x="430" y="22801"/>
                    </a:lnTo>
                    <a:lnTo>
                      <a:pt x="39840" y="20"/>
                    </a:lnTo>
                    <a:lnTo>
                      <a:pt x="39522" y="83642"/>
                    </a:lnTo>
                    <a:lnTo>
                      <a:pt x="73" y="10638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4" name="Freeform: Shape 423">
                <a:extLst>
                  <a:ext uri="{FF2B5EF4-FFF2-40B4-BE49-F238E27FC236}">
                    <a16:creationId xmlns:a16="http://schemas.microsoft.com/office/drawing/2014/main" id="{F08FC798-6BD9-FAE7-BDE0-EABDD531BC5F}"/>
                  </a:ext>
                </a:extLst>
              </p:cNvPr>
              <p:cNvSpPr/>
              <p:nvPr/>
            </p:nvSpPr>
            <p:spPr>
              <a:xfrm>
                <a:off x="-442776" y="2447658"/>
                <a:ext cx="72429" cy="115649"/>
              </a:xfrm>
              <a:custGeom>
                <a:avLst/>
                <a:gdLst>
                  <a:gd name="connsiteX0" fmla="*/ 20115 w 72429"/>
                  <a:gd name="connsiteY0" fmla="*/ 115663 h 115649"/>
                  <a:gd name="connsiteX1" fmla="*/ 73 w 72429"/>
                  <a:gd name="connsiteY1" fmla="*/ 41844 h 115649"/>
                  <a:gd name="connsiteX2" fmla="*/ 72502 w 72429"/>
                  <a:gd name="connsiteY2" fmla="*/ 13 h 115649"/>
                  <a:gd name="connsiteX3" fmla="*/ 59524 w 72429"/>
                  <a:gd name="connsiteY3" fmla="*/ 92882 h 115649"/>
                  <a:gd name="connsiteX4" fmla="*/ 20115 w 72429"/>
                  <a:gd name="connsiteY4" fmla="*/ 115663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49">
                    <a:moveTo>
                      <a:pt x="20115" y="115663"/>
                    </a:moveTo>
                    <a:lnTo>
                      <a:pt x="73" y="41844"/>
                    </a:lnTo>
                    <a:lnTo>
                      <a:pt x="72502" y="13"/>
                    </a:lnTo>
                    <a:lnTo>
                      <a:pt x="59524" y="92882"/>
                    </a:lnTo>
                    <a:lnTo>
                      <a:pt x="20115" y="11566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5" name="Freeform: Shape 424">
                <a:extLst>
                  <a:ext uri="{FF2B5EF4-FFF2-40B4-BE49-F238E27FC236}">
                    <a16:creationId xmlns:a16="http://schemas.microsoft.com/office/drawing/2014/main" id="{735A127E-5F60-CC41-FF5D-7E0FC487765B}"/>
                  </a:ext>
                </a:extLst>
              </p:cNvPr>
              <p:cNvSpPr/>
              <p:nvPr/>
            </p:nvSpPr>
            <p:spPr>
              <a:xfrm>
                <a:off x="-423091" y="2540527"/>
                <a:ext cx="39766" cy="112752"/>
              </a:xfrm>
              <a:custGeom>
                <a:avLst/>
                <a:gdLst>
                  <a:gd name="connsiteX0" fmla="*/ 73 w 39766"/>
                  <a:gd name="connsiteY0" fmla="*/ 106383 h 112752"/>
                  <a:gd name="connsiteX1" fmla="*/ 430 w 39766"/>
                  <a:gd name="connsiteY1" fmla="*/ 22801 h 112752"/>
                  <a:gd name="connsiteX2" fmla="*/ 39840 w 39766"/>
                  <a:gd name="connsiteY2" fmla="*/ 20 h 112752"/>
                  <a:gd name="connsiteX3" fmla="*/ 11900 w 39766"/>
                  <a:gd name="connsiteY3" fmla="*/ 112773 h 112752"/>
                  <a:gd name="connsiteX4" fmla="*/ 73 w 39766"/>
                  <a:gd name="connsiteY4" fmla="*/ 106383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52">
                    <a:moveTo>
                      <a:pt x="73" y="106383"/>
                    </a:moveTo>
                    <a:lnTo>
                      <a:pt x="430" y="22801"/>
                    </a:lnTo>
                    <a:lnTo>
                      <a:pt x="39840" y="20"/>
                    </a:lnTo>
                    <a:lnTo>
                      <a:pt x="11900" y="112773"/>
                    </a:lnTo>
                    <a:lnTo>
                      <a:pt x="73" y="10638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6" name="Freeform: Shape 425">
                <a:extLst>
                  <a:ext uri="{FF2B5EF4-FFF2-40B4-BE49-F238E27FC236}">
                    <a16:creationId xmlns:a16="http://schemas.microsoft.com/office/drawing/2014/main" id="{39476726-077C-4522-0EA5-D79F1FB657FF}"/>
                  </a:ext>
                </a:extLst>
              </p:cNvPr>
              <p:cNvSpPr/>
              <p:nvPr/>
            </p:nvSpPr>
            <p:spPr>
              <a:xfrm>
                <a:off x="-447538" y="2367172"/>
                <a:ext cx="77192" cy="122316"/>
              </a:xfrm>
              <a:custGeom>
                <a:avLst/>
                <a:gdLst>
                  <a:gd name="connsiteX0" fmla="*/ 4835 w 77192"/>
                  <a:gd name="connsiteY0" fmla="*/ 122324 h 122316"/>
                  <a:gd name="connsiteX1" fmla="*/ 72 w 77192"/>
                  <a:gd name="connsiteY1" fmla="*/ 41838 h 122316"/>
                  <a:gd name="connsiteX2" fmla="*/ 72502 w 77192"/>
                  <a:gd name="connsiteY2" fmla="*/ 7 h 122316"/>
                  <a:gd name="connsiteX3" fmla="*/ 77265 w 77192"/>
                  <a:gd name="connsiteY3" fmla="*/ 80493 h 122316"/>
                  <a:gd name="connsiteX4" fmla="*/ 4835 w 77192"/>
                  <a:gd name="connsiteY4" fmla="*/ 122324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2" h="122316">
                    <a:moveTo>
                      <a:pt x="4835" y="122324"/>
                    </a:moveTo>
                    <a:lnTo>
                      <a:pt x="72" y="41838"/>
                    </a:lnTo>
                    <a:lnTo>
                      <a:pt x="72502" y="7"/>
                    </a:lnTo>
                    <a:lnTo>
                      <a:pt x="77265" y="80493"/>
                    </a:lnTo>
                    <a:lnTo>
                      <a:pt x="4835" y="12232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7" name="Freeform: Shape 426">
                <a:extLst>
                  <a:ext uri="{FF2B5EF4-FFF2-40B4-BE49-F238E27FC236}">
                    <a16:creationId xmlns:a16="http://schemas.microsoft.com/office/drawing/2014/main" id="{D40C998E-4D53-E187-F048-60EEAF2299D1}"/>
                  </a:ext>
                </a:extLst>
              </p:cNvPr>
              <p:cNvSpPr/>
              <p:nvPr/>
            </p:nvSpPr>
            <p:spPr>
              <a:xfrm>
                <a:off x="-411264" y="2546877"/>
                <a:ext cx="39766" cy="106402"/>
              </a:xfrm>
              <a:custGeom>
                <a:avLst/>
                <a:gdLst>
                  <a:gd name="connsiteX0" fmla="*/ 74 w 39766"/>
                  <a:gd name="connsiteY0" fmla="*/ 106423 h 106402"/>
                  <a:gd name="connsiteX1" fmla="*/ 391 w 39766"/>
                  <a:gd name="connsiteY1" fmla="*/ 22801 h 106402"/>
                  <a:gd name="connsiteX2" fmla="*/ 39841 w 39766"/>
                  <a:gd name="connsiteY2" fmla="*/ 21 h 106402"/>
                  <a:gd name="connsiteX3" fmla="*/ 39483 w 39766"/>
                  <a:gd name="connsiteY3" fmla="*/ 83642 h 106402"/>
                  <a:gd name="connsiteX4" fmla="*/ 74 w 39766"/>
                  <a:gd name="connsiteY4" fmla="*/ 106423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74" y="106423"/>
                    </a:moveTo>
                    <a:lnTo>
                      <a:pt x="391" y="22801"/>
                    </a:lnTo>
                    <a:lnTo>
                      <a:pt x="39841" y="21"/>
                    </a:lnTo>
                    <a:lnTo>
                      <a:pt x="39483" y="83642"/>
                    </a:lnTo>
                    <a:lnTo>
                      <a:pt x="74" y="10642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8" name="Freeform: Shape 427">
                <a:extLst>
                  <a:ext uri="{FF2B5EF4-FFF2-40B4-BE49-F238E27FC236}">
                    <a16:creationId xmlns:a16="http://schemas.microsoft.com/office/drawing/2014/main" id="{DCA4FF8E-BCA0-E7D1-BA20-3173F932AF1A}"/>
                  </a:ext>
                </a:extLst>
              </p:cNvPr>
              <p:cNvSpPr/>
              <p:nvPr/>
            </p:nvSpPr>
            <p:spPr>
              <a:xfrm>
                <a:off x="-430989" y="2454048"/>
                <a:ext cx="72429" cy="115609"/>
              </a:xfrm>
              <a:custGeom>
                <a:avLst/>
                <a:gdLst>
                  <a:gd name="connsiteX0" fmla="*/ 20116 w 72429"/>
                  <a:gd name="connsiteY0" fmla="*/ 115623 h 115609"/>
                  <a:gd name="connsiteX1" fmla="*/ 73 w 72429"/>
                  <a:gd name="connsiteY1" fmla="*/ 41844 h 115609"/>
                  <a:gd name="connsiteX2" fmla="*/ 72503 w 72429"/>
                  <a:gd name="connsiteY2" fmla="*/ 14 h 115609"/>
                  <a:gd name="connsiteX3" fmla="*/ 59565 w 72429"/>
                  <a:gd name="connsiteY3" fmla="*/ 92843 h 115609"/>
                  <a:gd name="connsiteX4" fmla="*/ 20116 w 72429"/>
                  <a:gd name="connsiteY4" fmla="*/ 115623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09">
                    <a:moveTo>
                      <a:pt x="20116" y="115623"/>
                    </a:moveTo>
                    <a:lnTo>
                      <a:pt x="73" y="41844"/>
                    </a:lnTo>
                    <a:lnTo>
                      <a:pt x="72503" y="14"/>
                    </a:lnTo>
                    <a:lnTo>
                      <a:pt x="59565" y="92843"/>
                    </a:lnTo>
                    <a:lnTo>
                      <a:pt x="20116" y="11562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9" name="Freeform: Shape 428">
                <a:extLst>
                  <a:ext uri="{FF2B5EF4-FFF2-40B4-BE49-F238E27FC236}">
                    <a16:creationId xmlns:a16="http://schemas.microsoft.com/office/drawing/2014/main" id="{6C946360-582E-9D92-FCB7-5B2ECBBCA62C}"/>
                  </a:ext>
                </a:extLst>
              </p:cNvPr>
              <p:cNvSpPr/>
              <p:nvPr/>
            </p:nvSpPr>
            <p:spPr>
              <a:xfrm>
                <a:off x="-435791" y="2373561"/>
                <a:ext cx="77231" cy="122317"/>
              </a:xfrm>
              <a:custGeom>
                <a:avLst/>
                <a:gdLst>
                  <a:gd name="connsiteX0" fmla="*/ 4876 w 77231"/>
                  <a:gd name="connsiteY0" fmla="*/ 122324 h 122317"/>
                  <a:gd name="connsiteX1" fmla="*/ 73 w 77231"/>
                  <a:gd name="connsiteY1" fmla="*/ 41838 h 122317"/>
                  <a:gd name="connsiteX2" fmla="*/ 72543 w 77231"/>
                  <a:gd name="connsiteY2" fmla="*/ 7 h 122317"/>
                  <a:gd name="connsiteX3" fmla="*/ 77305 w 77231"/>
                  <a:gd name="connsiteY3" fmla="*/ 80494 h 122317"/>
                  <a:gd name="connsiteX4" fmla="*/ 4876 w 77231"/>
                  <a:gd name="connsiteY4" fmla="*/ 122324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4876" y="122324"/>
                    </a:moveTo>
                    <a:lnTo>
                      <a:pt x="73" y="41838"/>
                    </a:lnTo>
                    <a:lnTo>
                      <a:pt x="72543" y="7"/>
                    </a:lnTo>
                    <a:lnTo>
                      <a:pt x="77305" y="80494"/>
                    </a:lnTo>
                    <a:lnTo>
                      <a:pt x="4876" y="12232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0" name="Freeform: Shape 429">
                <a:extLst>
                  <a:ext uri="{FF2B5EF4-FFF2-40B4-BE49-F238E27FC236}">
                    <a16:creationId xmlns:a16="http://schemas.microsoft.com/office/drawing/2014/main" id="{D1B0BA23-8E29-8D12-1D6A-6A1051AC7E71}"/>
                  </a:ext>
                </a:extLst>
              </p:cNvPr>
              <p:cNvSpPr/>
              <p:nvPr/>
            </p:nvSpPr>
            <p:spPr>
              <a:xfrm>
                <a:off x="-441625" y="2392056"/>
                <a:ext cx="212248" cy="125968"/>
              </a:xfrm>
              <a:custGeom>
                <a:avLst/>
                <a:gdLst>
                  <a:gd name="connsiteX0" fmla="*/ 139858 w 212248"/>
                  <a:gd name="connsiteY0" fmla="*/ 125977 h 125968"/>
                  <a:gd name="connsiteX1" fmla="*/ 78 w 212248"/>
                  <a:gd name="connsiteY1" fmla="*/ 45253 h 125968"/>
                  <a:gd name="connsiteX2" fmla="*/ 2102 w 212248"/>
                  <a:gd name="connsiteY2" fmla="*/ 17472 h 125968"/>
                  <a:gd name="connsiteX3" fmla="*/ 66594 w 212248"/>
                  <a:gd name="connsiteY3" fmla="*/ 9 h 125968"/>
                  <a:gd name="connsiteX4" fmla="*/ 212327 w 212248"/>
                  <a:gd name="connsiteY4" fmla="*/ 2628 h 125968"/>
                  <a:gd name="connsiteX5" fmla="*/ 212327 w 212248"/>
                  <a:gd name="connsiteY5" fmla="*/ 84147 h 125968"/>
                  <a:gd name="connsiteX6" fmla="*/ 139858 w 212248"/>
                  <a:gd name="connsiteY6" fmla="*/ 125977 h 12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48" h="125968">
                    <a:moveTo>
                      <a:pt x="139858" y="125977"/>
                    </a:moveTo>
                    <a:lnTo>
                      <a:pt x="78" y="45253"/>
                    </a:lnTo>
                    <a:lnTo>
                      <a:pt x="2102" y="17472"/>
                    </a:lnTo>
                    <a:lnTo>
                      <a:pt x="66594" y="9"/>
                    </a:lnTo>
                    <a:lnTo>
                      <a:pt x="212327" y="2628"/>
                    </a:lnTo>
                    <a:lnTo>
                      <a:pt x="212327" y="84147"/>
                    </a:lnTo>
                    <a:lnTo>
                      <a:pt x="139858" y="12597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1" name="Freeform: Shape 430">
                <a:extLst>
                  <a:ext uri="{FF2B5EF4-FFF2-40B4-BE49-F238E27FC236}">
                    <a16:creationId xmlns:a16="http://schemas.microsoft.com/office/drawing/2014/main" id="{251A81D6-945B-B497-C026-4C2E01697164}"/>
                  </a:ext>
                </a:extLst>
              </p:cNvPr>
              <p:cNvSpPr/>
              <p:nvPr/>
            </p:nvSpPr>
            <p:spPr>
              <a:xfrm>
                <a:off x="-447538" y="2367172"/>
                <a:ext cx="218162" cy="69334"/>
              </a:xfrm>
              <a:custGeom>
                <a:avLst/>
                <a:gdLst>
                  <a:gd name="connsiteX0" fmla="*/ 145771 w 218162"/>
                  <a:gd name="connsiteY0" fmla="*/ 69339 h 69334"/>
                  <a:gd name="connsiteX1" fmla="*/ 78 w 218162"/>
                  <a:gd name="connsiteY1" fmla="*/ 41835 h 69334"/>
                  <a:gd name="connsiteX2" fmla="*/ 72508 w 218162"/>
                  <a:gd name="connsiteY2" fmla="*/ 5 h 69334"/>
                  <a:gd name="connsiteX3" fmla="*/ 218240 w 218162"/>
                  <a:gd name="connsiteY3" fmla="*/ 27508 h 69334"/>
                  <a:gd name="connsiteX4" fmla="*/ 145771 w 218162"/>
                  <a:gd name="connsiteY4" fmla="*/ 69339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62" h="69334">
                    <a:moveTo>
                      <a:pt x="145771" y="69339"/>
                    </a:moveTo>
                    <a:lnTo>
                      <a:pt x="78" y="41835"/>
                    </a:lnTo>
                    <a:lnTo>
                      <a:pt x="72508" y="5"/>
                    </a:lnTo>
                    <a:lnTo>
                      <a:pt x="218240" y="27508"/>
                    </a:lnTo>
                    <a:lnTo>
                      <a:pt x="145771" y="6933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2" name="Freeform: Shape 431">
                <a:extLst>
                  <a:ext uri="{FF2B5EF4-FFF2-40B4-BE49-F238E27FC236}">
                    <a16:creationId xmlns:a16="http://schemas.microsoft.com/office/drawing/2014/main" id="{2CB00BD0-6886-E9CF-B14F-D4621BCFBC13}"/>
                  </a:ext>
                </a:extLst>
              </p:cNvPr>
              <p:cNvSpPr/>
              <p:nvPr/>
            </p:nvSpPr>
            <p:spPr>
              <a:xfrm>
                <a:off x="-625973" y="2657645"/>
                <a:ext cx="39766" cy="106402"/>
              </a:xfrm>
              <a:custGeom>
                <a:avLst/>
                <a:gdLst>
                  <a:gd name="connsiteX0" fmla="*/ 57 w 39766"/>
                  <a:gd name="connsiteY0" fmla="*/ 106432 h 106402"/>
                  <a:gd name="connsiteX1" fmla="*/ 414 w 39766"/>
                  <a:gd name="connsiteY1" fmla="*/ 22810 h 106402"/>
                  <a:gd name="connsiteX2" fmla="*/ 39823 w 39766"/>
                  <a:gd name="connsiteY2" fmla="*/ 30 h 106402"/>
                  <a:gd name="connsiteX3" fmla="*/ 39506 w 39766"/>
                  <a:gd name="connsiteY3" fmla="*/ 83651 h 106402"/>
                  <a:gd name="connsiteX4" fmla="*/ 57 w 39766"/>
                  <a:gd name="connsiteY4" fmla="*/ 106432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57" y="106432"/>
                    </a:moveTo>
                    <a:lnTo>
                      <a:pt x="414" y="22810"/>
                    </a:lnTo>
                    <a:lnTo>
                      <a:pt x="39823" y="30"/>
                    </a:lnTo>
                    <a:lnTo>
                      <a:pt x="39506" y="83651"/>
                    </a:lnTo>
                    <a:lnTo>
                      <a:pt x="57" y="10643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3" name="Freeform: Shape 432">
                <a:extLst>
                  <a:ext uri="{FF2B5EF4-FFF2-40B4-BE49-F238E27FC236}">
                    <a16:creationId xmlns:a16="http://schemas.microsoft.com/office/drawing/2014/main" id="{8CEADEA4-D9D8-AB74-AC2F-7E86F9332E11}"/>
                  </a:ext>
                </a:extLst>
              </p:cNvPr>
              <p:cNvSpPr/>
              <p:nvPr/>
            </p:nvSpPr>
            <p:spPr>
              <a:xfrm>
                <a:off x="-645698" y="2564776"/>
                <a:ext cx="72469" cy="115649"/>
              </a:xfrm>
              <a:custGeom>
                <a:avLst/>
                <a:gdLst>
                  <a:gd name="connsiteX0" fmla="*/ 20138 w 72469"/>
                  <a:gd name="connsiteY0" fmla="*/ 115672 h 115649"/>
                  <a:gd name="connsiteX1" fmla="*/ 56 w 72469"/>
                  <a:gd name="connsiteY1" fmla="*/ 41853 h 115649"/>
                  <a:gd name="connsiteX2" fmla="*/ 72526 w 72469"/>
                  <a:gd name="connsiteY2" fmla="*/ 22 h 115649"/>
                  <a:gd name="connsiteX3" fmla="*/ 59548 w 72469"/>
                  <a:gd name="connsiteY3" fmla="*/ 92891 h 115649"/>
                  <a:gd name="connsiteX4" fmla="*/ 20138 w 72469"/>
                  <a:gd name="connsiteY4" fmla="*/ 11567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20138" y="115672"/>
                    </a:moveTo>
                    <a:lnTo>
                      <a:pt x="56" y="41853"/>
                    </a:lnTo>
                    <a:lnTo>
                      <a:pt x="72526" y="22"/>
                    </a:lnTo>
                    <a:lnTo>
                      <a:pt x="59548" y="92891"/>
                    </a:lnTo>
                    <a:lnTo>
                      <a:pt x="20138" y="11567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4" name="Freeform: Shape 433">
                <a:extLst>
                  <a:ext uri="{FF2B5EF4-FFF2-40B4-BE49-F238E27FC236}">
                    <a16:creationId xmlns:a16="http://schemas.microsoft.com/office/drawing/2014/main" id="{A3AD9DED-48F3-5B91-58FB-6E7A13144905}"/>
                  </a:ext>
                </a:extLst>
              </p:cNvPr>
              <p:cNvSpPr/>
              <p:nvPr/>
            </p:nvSpPr>
            <p:spPr>
              <a:xfrm>
                <a:off x="-625973" y="2657645"/>
                <a:ext cx="39766" cy="112752"/>
              </a:xfrm>
              <a:custGeom>
                <a:avLst/>
                <a:gdLst>
                  <a:gd name="connsiteX0" fmla="*/ 57 w 39766"/>
                  <a:gd name="connsiteY0" fmla="*/ 106432 h 112752"/>
                  <a:gd name="connsiteX1" fmla="*/ 414 w 39766"/>
                  <a:gd name="connsiteY1" fmla="*/ 22810 h 112752"/>
                  <a:gd name="connsiteX2" fmla="*/ 39823 w 39766"/>
                  <a:gd name="connsiteY2" fmla="*/ 30 h 112752"/>
                  <a:gd name="connsiteX3" fmla="*/ 11844 w 39766"/>
                  <a:gd name="connsiteY3" fmla="*/ 112782 h 112752"/>
                  <a:gd name="connsiteX4" fmla="*/ 57 w 39766"/>
                  <a:gd name="connsiteY4" fmla="*/ 106432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52">
                    <a:moveTo>
                      <a:pt x="57" y="106432"/>
                    </a:moveTo>
                    <a:lnTo>
                      <a:pt x="414" y="22810"/>
                    </a:lnTo>
                    <a:lnTo>
                      <a:pt x="39823" y="30"/>
                    </a:lnTo>
                    <a:lnTo>
                      <a:pt x="11844" y="112782"/>
                    </a:lnTo>
                    <a:lnTo>
                      <a:pt x="57" y="10643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5" name="Freeform: Shape 434">
                <a:extLst>
                  <a:ext uri="{FF2B5EF4-FFF2-40B4-BE49-F238E27FC236}">
                    <a16:creationId xmlns:a16="http://schemas.microsoft.com/office/drawing/2014/main" id="{788F2F3F-9376-BEE6-988A-65953EEE1B29}"/>
                  </a:ext>
                </a:extLst>
              </p:cNvPr>
              <p:cNvSpPr/>
              <p:nvPr/>
            </p:nvSpPr>
            <p:spPr>
              <a:xfrm>
                <a:off x="-650461" y="2484290"/>
                <a:ext cx="77231" cy="122316"/>
              </a:xfrm>
              <a:custGeom>
                <a:avLst/>
                <a:gdLst>
                  <a:gd name="connsiteX0" fmla="*/ 4819 w 77231"/>
                  <a:gd name="connsiteY0" fmla="*/ 122333 h 122316"/>
                  <a:gd name="connsiteX1" fmla="*/ 56 w 77231"/>
                  <a:gd name="connsiteY1" fmla="*/ 41847 h 122316"/>
                  <a:gd name="connsiteX2" fmla="*/ 72526 w 77231"/>
                  <a:gd name="connsiteY2" fmla="*/ 16 h 122316"/>
                  <a:gd name="connsiteX3" fmla="*/ 77288 w 77231"/>
                  <a:gd name="connsiteY3" fmla="*/ 80503 h 122316"/>
                  <a:gd name="connsiteX4" fmla="*/ 4819 w 77231"/>
                  <a:gd name="connsiteY4" fmla="*/ 122333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4819" y="122333"/>
                    </a:moveTo>
                    <a:lnTo>
                      <a:pt x="56" y="41847"/>
                    </a:lnTo>
                    <a:lnTo>
                      <a:pt x="72526" y="16"/>
                    </a:lnTo>
                    <a:lnTo>
                      <a:pt x="77288" y="80503"/>
                    </a:lnTo>
                    <a:lnTo>
                      <a:pt x="4819" y="12233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6" name="Freeform: Shape 435">
                <a:extLst>
                  <a:ext uri="{FF2B5EF4-FFF2-40B4-BE49-F238E27FC236}">
                    <a16:creationId xmlns:a16="http://schemas.microsoft.com/office/drawing/2014/main" id="{BEDB6DAA-A08E-5F54-66C2-1922817BC8EF}"/>
                  </a:ext>
                </a:extLst>
              </p:cNvPr>
              <p:cNvSpPr/>
              <p:nvPr/>
            </p:nvSpPr>
            <p:spPr>
              <a:xfrm>
                <a:off x="-614186" y="2664034"/>
                <a:ext cx="39806" cy="106362"/>
              </a:xfrm>
              <a:custGeom>
                <a:avLst/>
                <a:gdLst>
                  <a:gd name="connsiteX0" fmla="*/ 58 w 39806"/>
                  <a:gd name="connsiteY0" fmla="*/ 106393 h 106362"/>
                  <a:gd name="connsiteX1" fmla="*/ 415 w 39806"/>
                  <a:gd name="connsiteY1" fmla="*/ 22811 h 106362"/>
                  <a:gd name="connsiteX2" fmla="*/ 39864 w 39806"/>
                  <a:gd name="connsiteY2" fmla="*/ 30 h 106362"/>
                  <a:gd name="connsiteX3" fmla="*/ 39547 w 39806"/>
                  <a:gd name="connsiteY3" fmla="*/ 83652 h 106362"/>
                  <a:gd name="connsiteX4" fmla="*/ 58 w 39806"/>
                  <a:gd name="connsiteY4" fmla="*/ 106393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362">
                    <a:moveTo>
                      <a:pt x="58" y="106393"/>
                    </a:moveTo>
                    <a:lnTo>
                      <a:pt x="415" y="22811"/>
                    </a:lnTo>
                    <a:lnTo>
                      <a:pt x="39864" y="30"/>
                    </a:lnTo>
                    <a:lnTo>
                      <a:pt x="39547" y="83652"/>
                    </a:lnTo>
                    <a:lnTo>
                      <a:pt x="58" y="10639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7" name="Freeform: Shape 436">
                <a:extLst>
                  <a:ext uri="{FF2B5EF4-FFF2-40B4-BE49-F238E27FC236}">
                    <a16:creationId xmlns:a16="http://schemas.microsoft.com/office/drawing/2014/main" id="{218D6383-AC57-6406-F8DE-DE8EBE9FE3E7}"/>
                  </a:ext>
                </a:extLst>
              </p:cNvPr>
              <p:cNvSpPr/>
              <p:nvPr/>
            </p:nvSpPr>
            <p:spPr>
              <a:xfrm>
                <a:off x="-633871" y="2571166"/>
                <a:ext cx="72429" cy="115649"/>
              </a:xfrm>
              <a:custGeom>
                <a:avLst/>
                <a:gdLst>
                  <a:gd name="connsiteX0" fmla="*/ 20100 w 72429"/>
                  <a:gd name="connsiteY0" fmla="*/ 115672 h 115649"/>
                  <a:gd name="connsiteX1" fmla="*/ 57 w 72429"/>
                  <a:gd name="connsiteY1" fmla="*/ 41854 h 115649"/>
                  <a:gd name="connsiteX2" fmla="*/ 72487 w 72429"/>
                  <a:gd name="connsiteY2" fmla="*/ 23 h 115649"/>
                  <a:gd name="connsiteX3" fmla="*/ 59549 w 72429"/>
                  <a:gd name="connsiteY3" fmla="*/ 92892 h 115649"/>
                  <a:gd name="connsiteX4" fmla="*/ 20100 w 72429"/>
                  <a:gd name="connsiteY4" fmla="*/ 11567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49">
                    <a:moveTo>
                      <a:pt x="20100" y="115672"/>
                    </a:moveTo>
                    <a:lnTo>
                      <a:pt x="57" y="41854"/>
                    </a:lnTo>
                    <a:lnTo>
                      <a:pt x="72487" y="23"/>
                    </a:lnTo>
                    <a:lnTo>
                      <a:pt x="59549" y="92892"/>
                    </a:lnTo>
                    <a:lnTo>
                      <a:pt x="20100" y="11567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8" name="Freeform: Shape 437">
                <a:extLst>
                  <a:ext uri="{FF2B5EF4-FFF2-40B4-BE49-F238E27FC236}">
                    <a16:creationId xmlns:a16="http://schemas.microsoft.com/office/drawing/2014/main" id="{1E5F3642-F023-4595-64A4-00E836DBC794}"/>
                  </a:ext>
                </a:extLst>
              </p:cNvPr>
              <p:cNvSpPr/>
              <p:nvPr/>
            </p:nvSpPr>
            <p:spPr>
              <a:xfrm>
                <a:off x="-638634" y="2490679"/>
                <a:ext cx="77192" cy="122317"/>
              </a:xfrm>
              <a:custGeom>
                <a:avLst/>
                <a:gdLst>
                  <a:gd name="connsiteX0" fmla="*/ 4820 w 77192"/>
                  <a:gd name="connsiteY0" fmla="*/ 122334 h 122317"/>
                  <a:gd name="connsiteX1" fmla="*/ 57 w 77192"/>
                  <a:gd name="connsiteY1" fmla="*/ 41847 h 122317"/>
                  <a:gd name="connsiteX2" fmla="*/ 72487 w 77192"/>
                  <a:gd name="connsiteY2" fmla="*/ 17 h 122317"/>
                  <a:gd name="connsiteX3" fmla="*/ 77249 w 77192"/>
                  <a:gd name="connsiteY3" fmla="*/ 80503 h 122317"/>
                  <a:gd name="connsiteX4" fmla="*/ 4820 w 77192"/>
                  <a:gd name="connsiteY4" fmla="*/ 122334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2" h="122317">
                    <a:moveTo>
                      <a:pt x="4820" y="122334"/>
                    </a:moveTo>
                    <a:lnTo>
                      <a:pt x="57" y="41847"/>
                    </a:lnTo>
                    <a:lnTo>
                      <a:pt x="72487" y="17"/>
                    </a:lnTo>
                    <a:lnTo>
                      <a:pt x="77249" y="80503"/>
                    </a:lnTo>
                    <a:lnTo>
                      <a:pt x="4820" y="12233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9" name="Freeform: Shape 438">
                <a:extLst>
                  <a:ext uri="{FF2B5EF4-FFF2-40B4-BE49-F238E27FC236}">
                    <a16:creationId xmlns:a16="http://schemas.microsoft.com/office/drawing/2014/main" id="{76A3EC42-8D47-B807-B970-9E84502AF980}"/>
                  </a:ext>
                </a:extLst>
              </p:cNvPr>
              <p:cNvSpPr/>
              <p:nvPr/>
            </p:nvSpPr>
            <p:spPr>
              <a:xfrm>
                <a:off x="-644507" y="2509174"/>
                <a:ext cx="212248" cy="126007"/>
              </a:xfrm>
              <a:custGeom>
                <a:avLst/>
                <a:gdLst>
                  <a:gd name="connsiteX0" fmla="*/ 139881 w 212248"/>
                  <a:gd name="connsiteY0" fmla="*/ 126026 h 126007"/>
                  <a:gd name="connsiteX1" fmla="*/ 62 w 212248"/>
                  <a:gd name="connsiteY1" fmla="*/ 45262 h 126007"/>
                  <a:gd name="connsiteX2" fmla="*/ 2086 w 212248"/>
                  <a:gd name="connsiteY2" fmla="*/ 17521 h 126007"/>
                  <a:gd name="connsiteX3" fmla="*/ 66578 w 212248"/>
                  <a:gd name="connsiteY3" fmla="*/ 18 h 126007"/>
                  <a:gd name="connsiteX4" fmla="*/ 212311 w 212248"/>
                  <a:gd name="connsiteY4" fmla="*/ 2677 h 126007"/>
                  <a:gd name="connsiteX5" fmla="*/ 212311 w 212248"/>
                  <a:gd name="connsiteY5" fmla="*/ 84156 h 126007"/>
                  <a:gd name="connsiteX6" fmla="*/ 139881 w 212248"/>
                  <a:gd name="connsiteY6" fmla="*/ 126026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48" h="126007">
                    <a:moveTo>
                      <a:pt x="139881" y="126026"/>
                    </a:moveTo>
                    <a:lnTo>
                      <a:pt x="62" y="45262"/>
                    </a:lnTo>
                    <a:lnTo>
                      <a:pt x="2086" y="17521"/>
                    </a:lnTo>
                    <a:lnTo>
                      <a:pt x="66578" y="18"/>
                    </a:lnTo>
                    <a:lnTo>
                      <a:pt x="212311" y="2677"/>
                    </a:lnTo>
                    <a:lnTo>
                      <a:pt x="212311" y="84156"/>
                    </a:lnTo>
                    <a:lnTo>
                      <a:pt x="139881" y="12602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0" name="Freeform: Shape 439">
                <a:extLst>
                  <a:ext uri="{FF2B5EF4-FFF2-40B4-BE49-F238E27FC236}">
                    <a16:creationId xmlns:a16="http://schemas.microsoft.com/office/drawing/2014/main" id="{0C5C4EFA-2F71-D7EA-7006-7CDCB27F2670}"/>
                  </a:ext>
                </a:extLst>
              </p:cNvPr>
              <p:cNvSpPr/>
              <p:nvPr/>
            </p:nvSpPr>
            <p:spPr>
              <a:xfrm>
                <a:off x="-650461" y="2484290"/>
                <a:ext cx="218202" cy="69334"/>
              </a:xfrm>
              <a:custGeom>
                <a:avLst/>
                <a:gdLst>
                  <a:gd name="connsiteX0" fmla="*/ 145834 w 218202"/>
                  <a:gd name="connsiteY0" fmla="*/ 69348 h 69334"/>
                  <a:gd name="connsiteX1" fmla="*/ 62 w 218202"/>
                  <a:gd name="connsiteY1" fmla="*/ 41845 h 69334"/>
                  <a:gd name="connsiteX2" fmla="*/ 72531 w 218202"/>
                  <a:gd name="connsiteY2" fmla="*/ 14 h 69334"/>
                  <a:gd name="connsiteX3" fmla="*/ 218264 w 218202"/>
                  <a:gd name="connsiteY3" fmla="*/ 27557 h 69334"/>
                  <a:gd name="connsiteX4" fmla="*/ 145834 w 218202"/>
                  <a:gd name="connsiteY4" fmla="*/ 69348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69334">
                    <a:moveTo>
                      <a:pt x="145834" y="69348"/>
                    </a:moveTo>
                    <a:lnTo>
                      <a:pt x="62" y="41845"/>
                    </a:lnTo>
                    <a:lnTo>
                      <a:pt x="72531" y="14"/>
                    </a:lnTo>
                    <a:lnTo>
                      <a:pt x="218264" y="27557"/>
                    </a:lnTo>
                    <a:lnTo>
                      <a:pt x="145834" y="69348"/>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1" name="Freeform: Shape 440">
                <a:extLst>
                  <a:ext uri="{FF2B5EF4-FFF2-40B4-BE49-F238E27FC236}">
                    <a16:creationId xmlns:a16="http://schemas.microsoft.com/office/drawing/2014/main" id="{A24C232C-6D53-4B3B-F6AB-CA6D50E0F25F}"/>
                  </a:ext>
                </a:extLst>
              </p:cNvPr>
              <p:cNvSpPr/>
              <p:nvPr/>
            </p:nvSpPr>
            <p:spPr>
              <a:xfrm>
                <a:off x="-828856" y="2774802"/>
                <a:ext cx="39806" cy="106362"/>
              </a:xfrm>
              <a:custGeom>
                <a:avLst/>
                <a:gdLst>
                  <a:gd name="connsiteX0" fmla="*/ 40 w 39806"/>
                  <a:gd name="connsiteY0" fmla="*/ 106401 h 106362"/>
                  <a:gd name="connsiteX1" fmla="*/ 358 w 39806"/>
                  <a:gd name="connsiteY1" fmla="*/ 22780 h 106362"/>
                  <a:gd name="connsiteX2" fmla="*/ 39847 w 39806"/>
                  <a:gd name="connsiteY2" fmla="*/ 39 h 106362"/>
                  <a:gd name="connsiteX3" fmla="*/ 39490 w 39806"/>
                  <a:gd name="connsiteY3" fmla="*/ 83621 h 106362"/>
                  <a:gd name="connsiteX4" fmla="*/ 40 w 39806"/>
                  <a:gd name="connsiteY4" fmla="*/ 106401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362">
                    <a:moveTo>
                      <a:pt x="40" y="106401"/>
                    </a:moveTo>
                    <a:lnTo>
                      <a:pt x="358" y="22780"/>
                    </a:lnTo>
                    <a:lnTo>
                      <a:pt x="39847" y="39"/>
                    </a:lnTo>
                    <a:lnTo>
                      <a:pt x="39490" y="83621"/>
                    </a:lnTo>
                    <a:lnTo>
                      <a:pt x="40" y="106401"/>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2" name="Freeform: Shape 441">
                <a:extLst>
                  <a:ext uri="{FF2B5EF4-FFF2-40B4-BE49-F238E27FC236}">
                    <a16:creationId xmlns:a16="http://schemas.microsoft.com/office/drawing/2014/main" id="{A8DE30FF-1324-D08A-E22E-D06CA6EC816C}"/>
                  </a:ext>
                </a:extLst>
              </p:cNvPr>
              <p:cNvSpPr/>
              <p:nvPr/>
            </p:nvSpPr>
            <p:spPr>
              <a:xfrm>
                <a:off x="-848541" y="2681933"/>
                <a:ext cx="72429" cy="115609"/>
              </a:xfrm>
              <a:custGeom>
                <a:avLst/>
                <a:gdLst>
                  <a:gd name="connsiteX0" fmla="*/ 20043 w 72429"/>
                  <a:gd name="connsiteY0" fmla="*/ 115642 h 115609"/>
                  <a:gd name="connsiteX1" fmla="*/ 40 w 72429"/>
                  <a:gd name="connsiteY1" fmla="*/ 41823 h 115609"/>
                  <a:gd name="connsiteX2" fmla="*/ 72470 w 72429"/>
                  <a:gd name="connsiteY2" fmla="*/ 32 h 115609"/>
                  <a:gd name="connsiteX3" fmla="*/ 59532 w 72429"/>
                  <a:gd name="connsiteY3" fmla="*/ 92901 h 115609"/>
                  <a:gd name="connsiteX4" fmla="*/ 20043 w 72429"/>
                  <a:gd name="connsiteY4" fmla="*/ 115642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09">
                    <a:moveTo>
                      <a:pt x="20043" y="115642"/>
                    </a:moveTo>
                    <a:lnTo>
                      <a:pt x="40" y="41823"/>
                    </a:lnTo>
                    <a:lnTo>
                      <a:pt x="72470" y="32"/>
                    </a:lnTo>
                    <a:lnTo>
                      <a:pt x="59532" y="92901"/>
                    </a:lnTo>
                    <a:lnTo>
                      <a:pt x="20043" y="11564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3" name="Freeform: Shape 442">
                <a:extLst>
                  <a:ext uri="{FF2B5EF4-FFF2-40B4-BE49-F238E27FC236}">
                    <a16:creationId xmlns:a16="http://schemas.microsoft.com/office/drawing/2014/main" id="{58238703-3671-50CF-5521-16A52A94B03D}"/>
                  </a:ext>
                </a:extLst>
              </p:cNvPr>
              <p:cNvSpPr/>
              <p:nvPr/>
            </p:nvSpPr>
            <p:spPr>
              <a:xfrm>
                <a:off x="-828856" y="2774802"/>
                <a:ext cx="39806" cy="112752"/>
              </a:xfrm>
              <a:custGeom>
                <a:avLst/>
                <a:gdLst>
                  <a:gd name="connsiteX0" fmla="*/ 40 w 39806"/>
                  <a:gd name="connsiteY0" fmla="*/ 106402 h 112752"/>
                  <a:gd name="connsiteX1" fmla="*/ 358 w 39806"/>
                  <a:gd name="connsiteY1" fmla="*/ 22780 h 112752"/>
                  <a:gd name="connsiteX2" fmla="*/ 39847 w 39806"/>
                  <a:gd name="connsiteY2" fmla="*/ 39 h 112752"/>
                  <a:gd name="connsiteX3" fmla="*/ 11867 w 39806"/>
                  <a:gd name="connsiteY3" fmla="*/ 112791 h 112752"/>
                  <a:gd name="connsiteX4" fmla="*/ 40 w 39806"/>
                  <a:gd name="connsiteY4" fmla="*/ 106402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12752">
                    <a:moveTo>
                      <a:pt x="40" y="106402"/>
                    </a:moveTo>
                    <a:lnTo>
                      <a:pt x="358" y="22780"/>
                    </a:lnTo>
                    <a:lnTo>
                      <a:pt x="39847" y="39"/>
                    </a:lnTo>
                    <a:lnTo>
                      <a:pt x="11867" y="112791"/>
                    </a:lnTo>
                    <a:lnTo>
                      <a:pt x="40" y="10640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4" name="Freeform: Shape 443">
                <a:extLst>
                  <a:ext uri="{FF2B5EF4-FFF2-40B4-BE49-F238E27FC236}">
                    <a16:creationId xmlns:a16="http://schemas.microsoft.com/office/drawing/2014/main" id="{71B3FA63-B833-E2B5-F7BF-DD73B888EE51}"/>
                  </a:ext>
                </a:extLst>
              </p:cNvPr>
              <p:cNvSpPr/>
              <p:nvPr/>
            </p:nvSpPr>
            <p:spPr>
              <a:xfrm>
                <a:off x="-853343" y="2601447"/>
                <a:ext cx="77231" cy="122277"/>
              </a:xfrm>
              <a:custGeom>
                <a:avLst/>
                <a:gdLst>
                  <a:gd name="connsiteX0" fmla="*/ 4842 w 77231"/>
                  <a:gd name="connsiteY0" fmla="*/ 122303 h 122277"/>
                  <a:gd name="connsiteX1" fmla="*/ 40 w 77231"/>
                  <a:gd name="connsiteY1" fmla="*/ 41856 h 122277"/>
                  <a:gd name="connsiteX2" fmla="*/ 72509 w 77231"/>
                  <a:gd name="connsiteY2" fmla="*/ 26 h 122277"/>
                  <a:gd name="connsiteX3" fmla="*/ 77272 w 77231"/>
                  <a:gd name="connsiteY3" fmla="*/ 80512 h 122277"/>
                  <a:gd name="connsiteX4" fmla="*/ 4842 w 77231"/>
                  <a:gd name="connsiteY4" fmla="*/ 122303 h 12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277">
                    <a:moveTo>
                      <a:pt x="4842" y="122303"/>
                    </a:moveTo>
                    <a:lnTo>
                      <a:pt x="40" y="41856"/>
                    </a:lnTo>
                    <a:lnTo>
                      <a:pt x="72509" y="26"/>
                    </a:lnTo>
                    <a:lnTo>
                      <a:pt x="77272" y="80512"/>
                    </a:lnTo>
                    <a:lnTo>
                      <a:pt x="4842" y="12230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5" name="Freeform: Shape 444">
                <a:extLst>
                  <a:ext uri="{FF2B5EF4-FFF2-40B4-BE49-F238E27FC236}">
                    <a16:creationId xmlns:a16="http://schemas.microsoft.com/office/drawing/2014/main" id="{3F907F54-DD7C-F138-E656-7057364CB17E}"/>
                  </a:ext>
                </a:extLst>
              </p:cNvPr>
              <p:cNvSpPr/>
              <p:nvPr/>
            </p:nvSpPr>
            <p:spPr>
              <a:xfrm>
                <a:off x="-817029" y="2781152"/>
                <a:ext cx="39766" cy="106402"/>
              </a:xfrm>
              <a:custGeom>
                <a:avLst/>
                <a:gdLst>
                  <a:gd name="connsiteX0" fmla="*/ 41 w 39766"/>
                  <a:gd name="connsiteY0" fmla="*/ 106442 h 106402"/>
                  <a:gd name="connsiteX1" fmla="*/ 359 w 39766"/>
                  <a:gd name="connsiteY1" fmla="*/ 22820 h 106402"/>
                  <a:gd name="connsiteX2" fmla="*/ 39808 w 39766"/>
                  <a:gd name="connsiteY2" fmla="*/ 39 h 106402"/>
                  <a:gd name="connsiteX3" fmla="*/ 39491 w 39766"/>
                  <a:gd name="connsiteY3" fmla="*/ 83661 h 106402"/>
                  <a:gd name="connsiteX4" fmla="*/ 41 w 39766"/>
                  <a:gd name="connsiteY4" fmla="*/ 106442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41" y="106442"/>
                    </a:moveTo>
                    <a:lnTo>
                      <a:pt x="359" y="22820"/>
                    </a:lnTo>
                    <a:lnTo>
                      <a:pt x="39808" y="39"/>
                    </a:lnTo>
                    <a:lnTo>
                      <a:pt x="39491" y="83661"/>
                    </a:lnTo>
                    <a:lnTo>
                      <a:pt x="41" y="10644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6" name="Freeform: Shape 445">
                <a:extLst>
                  <a:ext uri="{FF2B5EF4-FFF2-40B4-BE49-F238E27FC236}">
                    <a16:creationId xmlns:a16="http://schemas.microsoft.com/office/drawing/2014/main" id="{71E0E212-387B-2659-F68A-3F94DD8A1E1F}"/>
                  </a:ext>
                </a:extLst>
              </p:cNvPr>
              <p:cNvSpPr/>
              <p:nvPr/>
            </p:nvSpPr>
            <p:spPr>
              <a:xfrm>
                <a:off x="-836754" y="2688283"/>
                <a:ext cx="72469" cy="115649"/>
              </a:xfrm>
              <a:custGeom>
                <a:avLst/>
                <a:gdLst>
                  <a:gd name="connsiteX0" fmla="*/ 20083 w 72469"/>
                  <a:gd name="connsiteY0" fmla="*/ 115682 h 115649"/>
                  <a:gd name="connsiteX1" fmla="*/ 41 w 72469"/>
                  <a:gd name="connsiteY1" fmla="*/ 41903 h 115649"/>
                  <a:gd name="connsiteX2" fmla="*/ 72510 w 72469"/>
                  <a:gd name="connsiteY2" fmla="*/ 32 h 115649"/>
                  <a:gd name="connsiteX3" fmla="*/ 59533 w 72469"/>
                  <a:gd name="connsiteY3" fmla="*/ 92901 h 115649"/>
                  <a:gd name="connsiteX4" fmla="*/ 20083 w 72469"/>
                  <a:gd name="connsiteY4" fmla="*/ 11568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20083" y="115682"/>
                    </a:moveTo>
                    <a:lnTo>
                      <a:pt x="41" y="41903"/>
                    </a:lnTo>
                    <a:lnTo>
                      <a:pt x="72510" y="32"/>
                    </a:lnTo>
                    <a:lnTo>
                      <a:pt x="59533" y="92901"/>
                    </a:lnTo>
                    <a:lnTo>
                      <a:pt x="20083" y="11568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7" name="Freeform: Shape 446">
                <a:extLst>
                  <a:ext uri="{FF2B5EF4-FFF2-40B4-BE49-F238E27FC236}">
                    <a16:creationId xmlns:a16="http://schemas.microsoft.com/office/drawing/2014/main" id="{71E5CB33-2053-7C95-A8BF-807093953B0E}"/>
                  </a:ext>
                </a:extLst>
              </p:cNvPr>
              <p:cNvSpPr/>
              <p:nvPr/>
            </p:nvSpPr>
            <p:spPr>
              <a:xfrm>
                <a:off x="-841516" y="2607837"/>
                <a:ext cx="77231" cy="122317"/>
              </a:xfrm>
              <a:custGeom>
                <a:avLst/>
                <a:gdLst>
                  <a:gd name="connsiteX0" fmla="*/ 4803 w 77231"/>
                  <a:gd name="connsiteY0" fmla="*/ 122343 h 122317"/>
                  <a:gd name="connsiteX1" fmla="*/ 41 w 77231"/>
                  <a:gd name="connsiteY1" fmla="*/ 41857 h 122317"/>
                  <a:gd name="connsiteX2" fmla="*/ 72510 w 77231"/>
                  <a:gd name="connsiteY2" fmla="*/ 26 h 122317"/>
                  <a:gd name="connsiteX3" fmla="*/ 77273 w 77231"/>
                  <a:gd name="connsiteY3" fmla="*/ 80473 h 122317"/>
                  <a:gd name="connsiteX4" fmla="*/ 4803 w 77231"/>
                  <a:gd name="connsiteY4" fmla="*/ 122343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4803" y="122343"/>
                    </a:moveTo>
                    <a:lnTo>
                      <a:pt x="41" y="41857"/>
                    </a:lnTo>
                    <a:lnTo>
                      <a:pt x="72510" y="26"/>
                    </a:lnTo>
                    <a:lnTo>
                      <a:pt x="77273" y="80473"/>
                    </a:lnTo>
                    <a:lnTo>
                      <a:pt x="4803" y="12234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8" name="Freeform: Shape 447">
                <a:extLst>
                  <a:ext uri="{FF2B5EF4-FFF2-40B4-BE49-F238E27FC236}">
                    <a16:creationId xmlns:a16="http://schemas.microsoft.com/office/drawing/2014/main" id="{D1674C0E-5041-4CFE-40DA-759DA0D6FA76}"/>
                  </a:ext>
                </a:extLst>
              </p:cNvPr>
              <p:cNvSpPr/>
              <p:nvPr/>
            </p:nvSpPr>
            <p:spPr>
              <a:xfrm>
                <a:off x="-847390" y="2626291"/>
                <a:ext cx="212288" cy="126007"/>
              </a:xfrm>
              <a:custGeom>
                <a:avLst/>
                <a:gdLst>
                  <a:gd name="connsiteX0" fmla="*/ 139865 w 212288"/>
                  <a:gd name="connsiteY0" fmla="*/ 126036 h 126007"/>
                  <a:gd name="connsiteX1" fmla="*/ 46 w 212288"/>
                  <a:gd name="connsiteY1" fmla="*/ 45311 h 126007"/>
                  <a:gd name="connsiteX2" fmla="*/ 2070 w 212288"/>
                  <a:gd name="connsiteY2" fmla="*/ 17530 h 126007"/>
                  <a:gd name="connsiteX3" fmla="*/ 66562 w 212288"/>
                  <a:gd name="connsiteY3" fmla="*/ 28 h 126007"/>
                  <a:gd name="connsiteX4" fmla="*/ 212334 w 212288"/>
                  <a:gd name="connsiteY4" fmla="*/ 2687 h 126007"/>
                  <a:gd name="connsiteX5" fmla="*/ 212334 w 212288"/>
                  <a:gd name="connsiteY5" fmla="*/ 84205 h 126007"/>
                  <a:gd name="connsiteX6" fmla="*/ 139865 w 212288"/>
                  <a:gd name="connsiteY6" fmla="*/ 126036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88" h="126007">
                    <a:moveTo>
                      <a:pt x="139865" y="126036"/>
                    </a:moveTo>
                    <a:lnTo>
                      <a:pt x="46" y="45311"/>
                    </a:lnTo>
                    <a:lnTo>
                      <a:pt x="2070" y="17530"/>
                    </a:lnTo>
                    <a:lnTo>
                      <a:pt x="66562" y="28"/>
                    </a:lnTo>
                    <a:lnTo>
                      <a:pt x="212334" y="2687"/>
                    </a:lnTo>
                    <a:lnTo>
                      <a:pt x="212334" y="84205"/>
                    </a:lnTo>
                    <a:lnTo>
                      <a:pt x="139865" y="12603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9" name="Freeform: Shape 448">
                <a:extLst>
                  <a:ext uri="{FF2B5EF4-FFF2-40B4-BE49-F238E27FC236}">
                    <a16:creationId xmlns:a16="http://schemas.microsoft.com/office/drawing/2014/main" id="{0A9FD174-D0F9-AC6E-4588-DE23698FB4BD}"/>
                  </a:ext>
                </a:extLst>
              </p:cNvPr>
              <p:cNvSpPr/>
              <p:nvPr/>
            </p:nvSpPr>
            <p:spPr>
              <a:xfrm>
                <a:off x="-853343" y="2601447"/>
                <a:ext cx="218241" cy="69334"/>
              </a:xfrm>
              <a:custGeom>
                <a:avLst/>
                <a:gdLst>
                  <a:gd name="connsiteX0" fmla="*/ 145818 w 218241"/>
                  <a:gd name="connsiteY0" fmla="*/ 69358 h 69334"/>
                  <a:gd name="connsiteX1" fmla="*/ 46 w 218241"/>
                  <a:gd name="connsiteY1" fmla="*/ 41854 h 69334"/>
                  <a:gd name="connsiteX2" fmla="*/ 72515 w 218241"/>
                  <a:gd name="connsiteY2" fmla="*/ 24 h 69334"/>
                  <a:gd name="connsiteX3" fmla="*/ 218287 w 218241"/>
                  <a:gd name="connsiteY3" fmla="*/ 27527 h 69334"/>
                  <a:gd name="connsiteX4" fmla="*/ 145818 w 218241"/>
                  <a:gd name="connsiteY4" fmla="*/ 69358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41" h="69334">
                    <a:moveTo>
                      <a:pt x="145818" y="69358"/>
                    </a:moveTo>
                    <a:lnTo>
                      <a:pt x="46" y="41854"/>
                    </a:lnTo>
                    <a:lnTo>
                      <a:pt x="72515" y="24"/>
                    </a:lnTo>
                    <a:lnTo>
                      <a:pt x="218287" y="27527"/>
                    </a:lnTo>
                    <a:lnTo>
                      <a:pt x="145818" y="69358"/>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0" name="Freeform: Shape 449">
                <a:extLst>
                  <a:ext uri="{FF2B5EF4-FFF2-40B4-BE49-F238E27FC236}">
                    <a16:creationId xmlns:a16="http://schemas.microsoft.com/office/drawing/2014/main" id="{7563E582-F615-CCC7-E68E-C5BF15F95E31}"/>
                  </a:ext>
                </a:extLst>
              </p:cNvPr>
              <p:cNvSpPr/>
              <p:nvPr/>
            </p:nvSpPr>
            <p:spPr>
              <a:xfrm>
                <a:off x="-1031739" y="2891920"/>
                <a:ext cx="39806" cy="106362"/>
              </a:xfrm>
              <a:custGeom>
                <a:avLst/>
                <a:gdLst>
                  <a:gd name="connsiteX0" fmla="*/ 24 w 39806"/>
                  <a:gd name="connsiteY0" fmla="*/ 106411 h 106362"/>
                  <a:gd name="connsiteX1" fmla="*/ 381 w 39806"/>
                  <a:gd name="connsiteY1" fmla="*/ 22829 h 106362"/>
                  <a:gd name="connsiteX2" fmla="*/ 39831 w 39806"/>
                  <a:gd name="connsiteY2" fmla="*/ 48 h 106362"/>
                  <a:gd name="connsiteX3" fmla="*/ 39513 w 39806"/>
                  <a:gd name="connsiteY3" fmla="*/ 83670 h 106362"/>
                  <a:gd name="connsiteX4" fmla="*/ 24 w 39806"/>
                  <a:gd name="connsiteY4" fmla="*/ 106411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362">
                    <a:moveTo>
                      <a:pt x="24" y="106411"/>
                    </a:moveTo>
                    <a:lnTo>
                      <a:pt x="381" y="22829"/>
                    </a:lnTo>
                    <a:lnTo>
                      <a:pt x="39831" y="48"/>
                    </a:lnTo>
                    <a:lnTo>
                      <a:pt x="39513" y="83670"/>
                    </a:lnTo>
                    <a:lnTo>
                      <a:pt x="24" y="106411"/>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1" name="Freeform: Shape 450">
                <a:extLst>
                  <a:ext uri="{FF2B5EF4-FFF2-40B4-BE49-F238E27FC236}">
                    <a16:creationId xmlns:a16="http://schemas.microsoft.com/office/drawing/2014/main" id="{9ABF3DB5-9A3E-A664-952A-1F1C45027F30}"/>
                  </a:ext>
                </a:extLst>
              </p:cNvPr>
              <p:cNvSpPr/>
              <p:nvPr/>
            </p:nvSpPr>
            <p:spPr>
              <a:xfrm>
                <a:off x="-1051424" y="2799051"/>
                <a:ext cx="72429" cy="115649"/>
              </a:xfrm>
              <a:custGeom>
                <a:avLst/>
                <a:gdLst>
                  <a:gd name="connsiteX0" fmla="*/ 20066 w 72429"/>
                  <a:gd name="connsiteY0" fmla="*/ 115691 h 115649"/>
                  <a:gd name="connsiteX1" fmla="*/ 24 w 72429"/>
                  <a:gd name="connsiteY1" fmla="*/ 41872 h 115649"/>
                  <a:gd name="connsiteX2" fmla="*/ 72454 w 72429"/>
                  <a:gd name="connsiteY2" fmla="*/ 41 h 115649"/>
                  <a:gd name="connsiteX3" fmla="*/ 59516 w 72429"/>
                  <a:gd name="connsiteY3" fmla="*/ 92910 h 115649"/>
                  <a:gd name="connsiteX4" fmla="*/ 20066 w 72429"/>
                  <a:gd name="connsiteY4" fmla="*/ 115691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49">
                    <a:moveTo>
                      <a:pt x="20066" y="115691"/>
                    </a:moveTo>
                    <a:lnTo>
                      <a:pt x="24" y="41872"/>
                    </a:lnTo>
                    <a:lnTo>
                      <a:pt x="72454" y="41"/>
                    </a:lnTo>
                    <a:lnTo>
                      <a:pt x="59516" y="92910"/>
                    </a:lnTo>
                    <a:lnTo>
                      <a:pt x="20066" y="11569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2" name="Freeform: Shape 451">
                <a:extLst>
                  <a:ext uri="{FF2B5EF4-FFF2-40B4-BE49-F238E27FC236}">
                    <a16:creationId xmlns:a16="http://schemas.microsoft.com/office/drawing/2014/main" id="{8D381535-A1D0-4659-E25C-170DF21E9561}"/>
                  </a:ext>
                </a:extLst>
              </p:cNvPr>
              <p:cNvSpPr/>
              <p:nvPr/>
            </p:nvSpPr>
            <p:spPr>
              <a:xfrm>
                <a:off x="-1031739" y="2891920"/>
                <a:ext cx="39806" cy="112752"/>
              </a:xfrm>
              <a:custGeom>
                <a:avLst/>
                <a:gdLst>
                  <a:gd name="connsiteX0" fmla="*/ 24 w 39806"/>
                  <a:gd name="connsiteY0" fmla="*/ 106411 h 112752"/>
                  <a:gd name="connsiteX1" fmla="*/ 381 w 39806"/>
                  <a:gd name="connsiteY1" fmla="*/ 22829 h 112752"/>
                  <a:gd name="connsiteX2" fmla="*/ 39831 w 39806"/>
                  <a:gd name="connsiteY2" fmla="*/ 48 h 112752"/>
                  <a:gd name="connsiteX3" fmla="*/ 11851 w 39806"/>
                  <a:gd name="connsiteY3" fmla="*/ 112801 h 112752"/>
                  <a:gd name="connsiteX4" fmla="*/ 24 w 39806"/>
                  <a:gd name="connsiteY4" fmla="*/ 106411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12752">
                    <a:moveTo>
                      <a:pt x="24" y="106411"/>
                    </a:moveTo>
                    <a:lnTo>
                      <a:pt x="381" y="22829"/>
                    </a:lnTo>
                    <a:lnTo>
                      <a:pt x="39831" y="48"/>
                    </a:lnTo>
                    <a:lnTo>
                      <a:pt x="11851" y="112801"/>
                    </a:lnTo>
                    <a:lnTo>
                      <a:pt x="24" y="10641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3" name="Freeform: Shape 452">
                <a:extLst>
                  <a:ext uri="{FF2B5EF4-FFF2-40B4-BE49-F238E27FC236}">
                    <a16:creationId xmlns:a16="http://schemas.microsoft.com/office/drawing/2014/main" id="{696D1149-6078-87AD-30D5-157C05B0593F}"/>
                  </a:ext>
                </a:extLst>
              </p:cNvPr>
              <p:cNvSpPr/>
              <p:nvPr/>
            </p:nvSpPr>
            <p:spPr>
              <a:xfrm>
                <a:off x="-1056186" y="2718565"/>
                <a:ext cx="77192" cy="122316"/>
              </a:xfrm>
              <a:custGeom>
                <a:avLst/>
                <a:gdLst>
                  <a:gd name="connsiteX0" fmla="*/ 4786 w 77192"/>
                  <a:gd name="connsiteY0" fmla="*/ 122352 h 122316"/>
                  <a:gd name="connsiteX1" fmla="*/ 24 w 77192"/>
                  <a:gd name="connsiteY1" fmla="*/ 41866 h 122316"/>
                  <a:gd name="connsiteX2" fmla="*/ 72454 w 77192"/>
                  <a:gd name="connsiteY2" fmla="*/ 35 h 122316"/>
                  <a:gd name="connsiteX3" fmla="*/ 77216 w 77192"/>
                  <a:gd name="connsiteY3" fmla="*/ 80521 h 122316"/>
                  <a:gd name="connsiteX4" fmla="*/ 4786 w 77192"/>
                  <a:gd name="connsiteY4" fmla="*/ 122352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2" h="122316">
                    <a:moveTo>
                      <a:pt x="4786" y="122352"/>
                    </a:moveTo>
                    <a:lnTo>
                      <a:pt x="24" y="41866"/>
                    </a:lnTo>
                    <a:lnTo>
                      <a:pt x="72454" y="35"/>
                    </a:lnTo>
                    <a:lnTo>
                      <a:pt x="77216" y="80521"/>
                    </a:lnTo>
                    <a:lnTo>
                      <a:pt x="4786" y="12235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4" name="Freeform: Shape 453">
                <a:extLst>
                  <a:ext uri="{FF2B5EF4-FFF2-40B4-BE49-F238E27FC236}">
                    <a16:creationId xmlns:a16="http://schemas.microsoft.com/office/drawing/2014/main" id="{785B2E94-5E73-2404-4DB7-6E01C0271F25}"/>
                  </a:ext>
                </a:extLst>
              </p:cNvPr>
              <p:cNvSpPr/>
              <p:nvPr/>
            </p:nvSpPr>
            <p:spPr>
              <a:xfrm>
                <a:off x="-1019912" y="2898310"/>
                <a:ext cx="39766" cy="106362"/>
              </a:xfrm>
              <a:custGeom>
                <a:avLst/>
                <a:gdLst>
                  <a:gd name="connsiteX0" fmla="*/ 25 w 39766"/>
                  <a:gd name="connsiteY0" fmla="*/ 106411 h 106362"/>
                  <a:gd name="connsiteX1" fmla="*/ 343 w 39766"/>
                  <a:gd name="connsiteY1" fmla="*/ 22829 h 106362"/>
                  <a:gd name="connsiteX2" fmla="*/ 39792 w 39766"/>
                  <a:gd name="connsiteY2" fmla="*/ 49 h 106362"/>
                  <a:gd name="connsiteX3" fmla="*/ 39475 w 39766"/>
                  <a:gd name="connsiteY3" fmla="*/ 83631 h 106362"/>
                  <a:gd name="connsiteX4" fmla="*/ 25 w 39766"/>
                  <a:gd name="connsiteY4" fmla="*/ 106411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362">
                    <a:moveTo>
                      <a:pt x="25" y="106411"/>
                    </a:moveTo>
                    <a:lnTo>
                      <a:pt x="343" y="22829"/>
                    </a:lnTo>
                    <a:lnTo>
                      <a:pt x="39792" y="49"/>
                    </a:lnTo>
                    <a:lnTo>
                      <a:pt x="39475" y="83631"/>
                    </a:lnTo>
                    <a:lnTo>
                      <a:pt x="25" y="106411"/>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5" name="Freeform: Shape 454">
                <a:extLst>
                  <a:ext uri="{FF2B5EF4-FFF2-40B4-BE49-F238E27FC236}">
                    <a16:creationId xmlns:a16="http://schemas.microsoft.com/office/drawing/2014/main" id="{875F929B-B53A-FFBD-9BC7-EB095C7D5380}"/>
                  </a:ext>
                </a:extLst>
              </p:cNvPr>
              <p:cNvSpPr/>
              <p:nvPr/>
            </p:nvSpPr>
            <p:spPr>
              <a:xfrm>
                <a:off x="-1039637" y="2805441"/>
                <a:ext cx="72469" cy="115649"/>
              </a:xfrm>
              <a:custGeom>
                <a:avLst/>
                <a:gdLst>
                  <a:gd name="connsiteX0" fmla="*/ 20067 w 72469"/>
                  <a:gd name="connsiteY0" fmla="*/ 115691 h 115649"/>
                  <a:gd name="connsiteX1" fmla="*/ 25 w 72469"/>
                  <a:gd name="connsiteY1" fmla="*/ 41872 h 115649"/>
                  <a:gd name="connsiteX2" fmla="*/ 72494 w 72469"/>
                  <a:gd name="connsiteY2" fmla="*/ 42 h 115649"/>
                  <a:gd name="connsiteX3" fmla="*/ 59517 w 72469"/>
                  <a:gd name="connsiteY3" fmla="*/ 92911 h 115649"/>
                  <a:gd name="connsiteX4" fmla="*/ 20067 w 72469"/>
                  <a:gd name="connsiteY4" fmla="*/ 115691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20067" y="115691"/>
                    </a:moveTo>
                    <a:lnTo>
                      <a:pt x="25" y="41872"/>
                    </a:lnTo>
                    <a:lnTo>
                      <a:pt x="72494" y="42"/>
                    </a:lnTo>
                    <a:lnTo>
                      <a:pt x="59517" y="92911"/>
                    </a:lnTo>
                    <a:lnTo>
                      <a:pt x="20067" y="115691"/>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6" name="Freeform: Shape 455">
                <a:extLst>
                  <a:ext uri="{FF2B5EF4-FFF2-40B4-BE49-F238E27FC236}">
                    <a16:creationId xmlns:a16="http://schemas.microsoft.com/office/drawing/2014/main" id="{DE97DA86-6CA3-1D1F-C395-0E362CBFB2A9}"/>
                  </a:ext>
                </a:extLst>
              </p:cNvPr>
              <p:cNvSpPr/>
              <p:nvPr/>
            </p:nvSpPr>
            <p:spPr>
              <a:xfrm>
                <a:off x="-1044399" y="2724955"/>
                <a:ext cx="77231" cy="122317"/>
              </a:xfrm>
              <a:custGeom>
                <a:avLst/>
                <a:gdLst>
                  <a:gd name="connsiteX0" fmla="*/ 4787 w 77231"/>
                  <a:gd name="connsiteY0" fmla="*/ 122353 h 122317"/>
                  <a:gd name="connsiteX1" fmla="*/ 25 w 77231"/>
                  <a:gd name="connsiteY1" fmla="*/ 41866 h 122317"/>
                  <a:gd name="connsiteX2" fmla="*/ 72494 w 77231"/>
                  <a:gd name="connsiteY2" fmla="*/ 36 h 122317"/>
                  <a:gd name="connsiteX3" fmla="*/ 77257 w 77231"/>
                  <a:gd name="connsiteY3" fmla="*/ 80522 h 122317"/>
                  <a:gd name="connsiteX4" fmla="*/ 4787 w 77231"/>
                  <a:gd name="connsiteY4" fmla="*/ 122353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4787" y="122353"/>
                    </a:moveTo>
                    <a:lnTo>
                      <a:pt x="25" y="41866"/>
                    </a:lnTo>
                    <a:lnTo>
                      <a:pt x="72494" y="36"/>
                    </a:lnTo>
                    <a:lnTo>
                      <a:pt x="77257" y="80522"/>
                    </a:lnTo>
                    <a:lnTo>
                      <a:pt x="4787" y="12235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7" name="Freeform: Shape 456">
                <a:extLst>
                  <a:ext uri="{FF2B5EF4-FFF2-40B4-BE49-F238E27FC236}">
                    <a16:creationId xmlns:a16="http://schemas.microsoft.com/office/drawing/2014/main" id="{0684B543-DC58-4386-80CA-318100E4EF73}"/>
                  </a:ext>
                </a:extLst>
              </p:cNvPr>
              <p:cNvSpPr/>
              <p:nvPr/>
            </p:nvSpPr>
            <p:spPr>
              <a:xfrm>
                <a:off x="-1050273" y="2743449"/>
                <a:ext cx="212288" cy="125968"/>
              </a:xfrm>
              <a:custGeom>
                <a:avLst/>
                <a:gdLst>
                  <a:gd name="connsiteX0" fmla="*/ 139849 w 212288"/>
                  <a:gd name="connsiteY0" fmla="*/ 126005 h 125968"/>
                  <a:gd name="connsiteX1" fmla="*/ 30 w 212288"/>
                  <a:gd name="connsiteY1" fmla="*/ 45281 h 125968"/>
                  <a:gd name="connsiteX2" fmla="*/ 2054 w 212288"/>
                  <a:gd name="connsiteY2" fmla="*/ 17539 h 125968"/>
                  <a:gd name="connsiteX3" fmla="*/ 66546 w 212288"/>
                  <a:gd name="connsiteY3" fmla="*/ 37 h 125968"/>
                  <a:gd name="connsiteX4" fmla="*/ 212318 w 212288"/>
                  <a:gd name="connsiteY4" fmla="*/ 2656 h 125968"/>
                  <a:gd name="connsiteX5" fmla="*/ 212318 w 212288"/>
                  <a:gd name="connsiteY5" fmla="*/ 84175 h 125968"/>
                  <a:gd name="connsiteX6" fmla="*/ 139849 w 212288"/>
                  <a:gd name="connsiteY6" fmla="*/ 126005 h 12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88" h="125968">
                    <a:moveTo>
                      <a:pt x="139849" y="126005"/>
                    </a:moveTo>
                    <a:lnTo>
                      <a:pt x="30" y="45281"/>
                    </a:lnTo>
                    <a:lnTo>
                      <a:pt x="2054" y="17539"/>
                    </a:lnTo>
                    <a:lnTo>
                      <a:pt x="66546" y="37"/>
                    </a:lnTo>
                    <a:lnTo>
                      <a:pt x="212318" y="2656"/>
                    </a:lnTo>
                    <a:lnTo>
                      <a:pt x="212318" y="84175"/>
                    </a:lnTo>
                    <a:lnTo>
                      <a:pt x="139849" y="12600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8" name="Freeform: Shape 457">
                <a:extLst>
                  <a:ext uri="{FF2B5EF4-FFF2-40B4-BE49-F238E27FC236}">
                    <a16:creationId xmlns:a16="http://schemas.microsoft.com/office/drawing/2014/main" id="{233F7154-E9C0-CA1B-3950-A63B895542FC}"/>
                  </a:ext>
                </a:extLst>
              </p:cNvPr>
              <p:cNvSpPr/>
              <p:nvPr/>
            </p:nvSpPr>
            <p:spPr>
              <a:xfrm>
                <a:off x="-1056186" y="2718565"/>
                <a:ext cx="218202" cy="69334"/>
              </a:xfrm>
              <a:custGeom>
                <a:avLst/>
                <a:gdLst>
                  <a:gd name="connsiteX0" fmla="*/ 145762 w 218202"/>
                  <a:gd name="connsiteY0" fmla="*/ 69367 h 69334"/>
                  <a:gd name="connsiteX1" fmla="*/ 29 w 218202"/>
                  <a:gd name="connsiteY1" fmla="*/ 41863 h 69334"/>
                  <a:gd name="connsiteX2" fmla="*/ 72459 w 218202"/>
                  <a:gd name="connsiteY2" fmla="*/ 33 h 69334"/>
                  <a:gd name="connsiteX3" fmla="*/ 218231 w 218202"/>
                  <a:gd name="connsiteY3" fmla="*/ 27536 h 69334"/>
                  <a:gd name="connsiteX4" fmla="*/ 145762 w 218202"/>
                  <a:gd name="connsiteY4" fmla="*/ 69367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69334">
                    <a:moveTo>
                      <a:pt x="145762" y="69367"/>
                    </a:moveTo>
                    <a:lnTo>
                      <a:pt x="29" y="41863"/>
                    </a:lnTo>
                    <a:lnTo>
                      <a:pt x="72459" y="33"/>
                    </a:lnTo>
                    <a:lnTo>
                      <a:pt x="218231" y="27536"/>
                    </a:lnTo>
                    <a:lnTo>
                      <a:pt x="145762" y="69367"/>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9" name="Freeform: Shape 458">
                <a:extLst>
                  <a:ext uri="{FF2B5EF4-FFF2-40B4-BE49-F238E27FC236}">
                    <a16:creationId xmlns:a16="http://schemas.microsoft.com/office/drawing/2014/main" id="{51282B84-4E24-1EC9-1C91-6DAAC2BD59A1}"/>
                  </a:ext>
                </a:extLst>
              </p:cNvPr>
              <p:cNvSpPr/>
              <p:nvPr/>
            </p:nvSpPr>
            <p:spPr>
              <a:xfrm>
                <a:off x="-1234582" y="3009038"/>
                <a:ext cx="39766" cy="106402"/>
              </a:xfrm>
              <a:custGeom>
                <a:avLst/>
                <a:gdLst>
                  <a:gd name="connsiteX0" fmla="*/ 8 w 39766"/>
                  <a:gd name="connsiteY0" fmla="*/ 106460 h 106402"/>
                  <a:gd name="connsiteX1" fmla="*/ 326 w 39766"/>
                  <a:gd name="connsiteY1" fmla="*/ 22838 h 106402"/>
                  <a:gd name="connsiteX2" fmla="*/ 39775 w 39766"/>
                  <a:gd name="connsiteY2" fmla="*/ 58 h 106402"/>
                  <a:gd name="connsiteX3" fmla="*/ 39418 w 39766"/>
                  <a:gd name="connsiteY3" fmla="*/ 83679 h 106402"/>
                  <a:gd name="connsiteX4" fmla="*/ 8 w 39766"/>
                  <a:gd name="connsiteY4" fmla="*/ 106460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8" y="106460"/>
                    </a:moveTo>
                    <a:lnTo>
                      <a:pt x="326" y="22838"/>
                    </a:lnTo>
                    <a:lnTo>
                      <a:pt x="39775" y="58"/>
                    </a:lnTo>
                    <a:lnTo>
                      <a:pt x="39418" y="83679"/>
                    </a:lnTo>
                    <a:lnTo>
                      <a:pt x="8" y="106460"/>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0" name="Freeform: Shape 459">
                <a:extLst>
                  <a:ext uri="{FF2B5EF4-FFF2-40B4-BE49-F238E27FC236}">
                    <a16:creationId xmlns:a16="http://schemas.microsoft.com/office/drawing/2014/main" id="{6FC0464D-DDB3-72CC-D5D0-69B95A28E0DA}"/>
                  </a:ext>
                </a:extLst>
              </p:cNvPr>
              <p:cNvSpPr/>
              <p:nvPr/>
            </p:nvSpPr>
            <p:spPr>
              <a:xfrm>
                <a:off x="-1254346" y="2916209"/>
                <a:ext cx="72469" cy="115609"/>
              </a:xfrm>
              <a:custGeom>
                <a:avLst/>
                <a:gdLst>
                  <a:gd name="connsiteX0" fmla="*/ 20090 w 72469"/>
                  <a:gd name="connsiteY0" fmla="*/ 115660 h 115609"/>
                  <a:gd name="connsiteX1" fmla="*/ 8 w 72469"/>
                  <a:gd name="connsiteY1" fmla="*/ 41841 h 115609"/>
                  <a:gd name="connsiteX2" fmla="*/ 72477 w 72469"/>
                  <a:gd name="connsiteY2" fmla="*/ 51 h 115609"/>
                  <a:gd name="connsiteX3" fmla="*/ 59539 w 72469"/>
                  <a:gd name="connsiteY3" fmla="*/ 92880 h 115609"/>
                  <a:gd name="connsiteX4" fmla="*/ 20090 w 72469"/>
                  <a:gd name="connsiteY4" fmla="*/ 115660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09">
                    <a:moveTo>
                      <a:pt x="20090" y="115660"/>
                    </a:moveTo>
                    <a:lnTo>
                      <a:pt x="8" y="41841"/>
                    </a:lnTo>
                    <a:lnTo>
                      <a:pt x="72477" y="51"/>
                    </a:lnTo>
                    <a:lnTo>
                      <a:pt x="59539" y="92880"/>
                    </a:lnTo>
                    <a:lnTo>
                      <a:pt x="20090" y="115660"/>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1" name="Freeform: Shape 460">
                <a:extLst>
                  <a:ext uri="{FF2B5EF4-FFF2-40B4-BE49-F238E27FC236}">
                    <a16:creationId xmlns:a16="http://schemas.microsoft.com/office/drawing/2014/main" id="{3E77D95A-AFCD-0B26-379E-74B12CF05291}"/>
                  </a:ext>
                </a:extLst>
              </p:cNvPr>
              <p:cNvSpPr/>
              <p:nvPr/>
            </p:nvSpPr>
            <p:spPr>
              <a:xfrm>
                <a:off x="-1234582" y="3009038"/>
                <a:ext cx="39766" cy="112792"/>
              </a:xfrm>
              <a:custGeom>
                <a:avLst/>
                <a:gdLst>
                  <a:gd name="connsiteX0" fmla="*/ 8 w 39766"/>
                  <a:gd name="connsiteY0" fmla="*/ 106460 h 112792"/>
                  <a:gd name="connsiteX1" fmla="*/ 326 w 39766"/>
                  <a:gd name="connsiteY1" fmla="*/ 22839 h 112792"/>
                  <a:gd name="connsiteX2" fmla="*/ 39775 w 39766"/>
                  <a:gd name="connsiteY2" fmla="*/ 58 h 112792"/>
                  <a:gd name="connsiteX3" fmla="*/ 11795 w 39766"/>
                  <a:gd name="connsiteY3" fmla="*/ 112850 h 112792"/>
                  <a:gd name="connsiteX4" fmla="*/ 8 w 39766"/>
                  <a:gd name="connsiteY4" fmla="*/ 106460 h 11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92">
                    <a:moveTo>
                      <a:pt x="8" y="106460"/>
                    </a:moveTo>
                    <a:lnTo>
                      <a:pt x="326" y="22839"/>
                    </a:lnTo>
                    <a:lnTo>
                      <a:pt x="39775" y="58"/>
                    </a:lnTo>
                    <a:lnTo>
                      <a:pt x="11795" y="112850"/>
                    </a:lnTo>
                    <a:lnTo>
                      <a:pt x="8" y="106460"/>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2" name="Freeform: Shape 461">
                <a:extLst>
                  <a:ext uri="{FF2B5EF4-FFF2-40B4-BE49-F238E27FC236}">
                    <a16:creationId xmlns:a16="http://schemas.microsoft.com/office/drawing/2014/main" id="{0C48E563-4913-46CA-2F94-24246D958A0F}"/>
                  </a:ext>
                </a:extLst>
              </p:cNvPr>
              <p:cNvSpPr/>
              <p:nvPr/>
            </p:nvSpPr>
            <p:spPr>
              <a:xfrm>
                <a:off x="-1259109" y="2835723"/>
                <a:ext cx="77231" cy="122277"/>
              </a:xfrm>
              <a:custGeom>
                <a:avLst/>
                <a:gdLst>
                  <a:gd name="connsiteX0" fmla="*/ 4770 w 77231"/>
                  <a:gd name="connsiteY0" fmla="*/ 122322 h 122277"/>
                  <a:gd name="connsiteX1" fmla="*/ 8 w 77231"/>
                  <a:gd name="connsiteY1" fmla="*/ 41835 h 122277"/>
                  <a:gd name="connsiteX2" fmla="*/ 72477 w 77231"/>
                  <a:gd name="connsiteY2" fmla="*/ 44 h 122277"/>
                  <a:gd name="connsiteX3" fmla="*/ 77239 w 77231"/>
                  <a:gd name="connsiteY3" fmla="*/ 80531 h 122277"/>
                  <a:gd name="connsiteX4" fmla="*/ 4770 w 77231"/>
                  <a:gd name="connsiteY4" fmla="*/ 122322 h 12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277">
                    <a:moveTo>
                      <a:pt x="4770" y="122322"/>
                    </a:moveTo>
                    <a:lnTo>
                      <a:pt x="8" y="41835"/>
                    </a:lnTo>
                    <a:lnTo>
                      <a:pt x="72477" y="44"/>
                    </a:lnTo>
                    <a:lnTo>
                      <a:pt x="77239" y="80531"/>
                    </a:lnTo>
                    <a:lnTo>
                      <a:pt x="4770" y="12232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3" name="Freeform: Shape 462">
                <a:extLst>
                  <a:ext uri="{FF2B5EF4-FFF2-40B4-BE49-F238E27FC236}">
                    <a16:creationId xmlns:a16="http://schemas.microsoft.com/office/drawing/2014/main" id="{DA437318-AB7C-8BCA-7F11-3034CDFCCB68}"/>
                  </a:ext>
                </a:extLst>
              </p:cNvPr>
              <p:cNvSpPr/>
              <p:nvPr/>
            </p:nvSpPr>
            <p:spPr>
              <a:xfrm>
                <a:off x="-1222795" y="3015428"/>
                <a:ext cx="39766" cy="106402"/>
              </a:xfrm>
              <a:custGeom>
                <a:avLst/>
                <a:gdLst>
                  <a:gd name="connsiteX0" fmla="*/ 9 w 39766"/>
                  <a:gd name="connsiteY0" fmla="*/ 106460 h 106402"/>
                  <a:gd name="connsiteX1" fmla="*/ 326 w 39766"/>
                  <a:gd name="connsiteY1" fmla="*/ 22839 h 106402"/>
                  <a:gd name="connsiteX2" fmla="*/ 39776 w 39766"/>
                  <a:gd name="connsiteY2" fmla="*/ 58 h 106402"/>
                  <a:gd name="connsiteX3" fmla="*/ 39458 w 39766"/>
                  <a:gd name="connsiteY3" fmla="*/ 83680 h 106402"/>
                  <a:gd name="connsiteX4" fmla="*/ 9 w 39766"/>
                  <a:gd name="connsiteY4" fmla="*/ 106460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9" y="106460"/>
                    </a:moveTo>
                    <a:lnTo>
                      <a:pt x="326" y="22839"/>
                    </a:lnTo>
                    <a:lnTo>
                      <a:pt x="39776" y="58"/>
                    </a:lnTo>
                    <a:lnTo>
                      <a:pt x="39458" y="83680"/>
                    </a:lnTo>
                    <a:lnTo>
                      <a:pt x="9" y="106460"/>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4" name="Freeform: Shape 463">
                <a:extLst>
                  <a:ext uri="{FF2B5EF4-FFF2-40B4-BE49-F238E27FC236}">
                    <a16:creationId xmlns:a16="http://schemas.microsoft.com/office/drawing/2014/main" id="{80AE41D0-4A84-DA17-932F-DCC99AC4B4D1}"/>
                  </a:ext>
                </a:extLst>
              </p:cNvPr>
              <p:cNvSpPr/>
              <p:nvPr/>
            </p:nvSpPr>
            <p:spPr>
              <a:xfrm>
                <a:off x="-1242519" y="2922559"/>
                <a:ext cx="72469" cy="115649"/>
              </a:xfrm>
              <a:custGeom>
                <a:avLst/>
                <a:gdLst>
                  <a:gd name="connsiteX0" fmla="*/ 20051 w 72469"/>
                  <a:gd name="connsiteY0" fmla="*/ 115700 h 115649"/>
                  <a:gd name="connsiteX1" fmla="*/ 9 w 72469"/>
                  <a:gd name="connsiteY1" fmla="*/ 41882 h 115649"/>
                  <a:gd name="connsiteX2" fmla="*/ 72478 w 72469"/>
                  <a:gd name="connsiteY2" fmla="*/ 51 h 115649"/>
                  <a:gd name="connsiteX3" fmla="*/ 59500 w 72469"/>
                  <a:gd name="connsiteY3" fmla="*/ 92920 h 115649"/>
                  <a:gd name="connsiteX4" fmla="*/ 20051 w 72469"/>
                  <a:gd name="connsiteY4" fmla="*/ 115700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20051" y="115700"/>
                    </a:moveTo>
                    <a:lnTo>
                      <a:pt x="9" y="41882"/>
                    </a:lnTo>
                    <a:lnTo>
                      <a:pt x="72478" y="51"/>
                    </a:lnTo>
                    <a:lnTo>
                      <a:pt x="59500" y="92920"/>
                    </a:lnTo>
                    <a:lnTo>
                      <a:pt x="20051" y="115700"/>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5" name="Freeform: Shape 464">
                <a:extLst>
                  <a:ext uri="{FF2B5EF4-FFF2-40B4-BE49-F238E27FC236}">
                    <a16:creationId xmlns:a16="http://schemas.microsoft.com/office/drawing/2014/main" id="{163135BE-DB1C-4D3A-176A-B8024D874466}"/>
                  </a:ext>
                </a:extLst>
              </p:cNvPr>
              <p:cNvSpPr/>
              <p:nvPr/>
            </p:nvSpPr>
            <p:spPr>
              <a:xfrm>
                <a:off x="-1247282" y="2842073"/>
                <a:ext cx="77231" cy="122316"/>
              </a:xfrm>
              <a:custGeom>
                <a:avLst/>
                <a:gdLst>
                  <a:gd name="connsiteX0" fmla="*/ 4771 w 77231"/>
                  <a:gd name="connsiteY0" fmla="*/ 122362 h 122316"/>
                  <a:gd name="connsiteX1" fmla="*/ 9 w 77231"/>
                  <a:gd name="connsiteY1" fmla="*/ 41915 h 122316"/>
                  <a:gd name="connsiteX2" fmla="*/ 72438 w 77231"/>
                  <a:gd name="connsiteY2" fmla="*/ 45 h 122316"/>
                  <a:gd name="connsiteX3" fmla="*/ 77240 w 77231"/>
                  <a:gd name="connsiteY3" fmla="*/ 80531 h 122316"/>
                  <a:gd name="connsiteX4" fmla="*/ 4771 w 77231"/>
                  <a:gd name="connsiteY4" fmla="*/ 122362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4771" y="122362"/>
                    </a:moveTo>
                    <a:lnTo>
                      <a:pt x="9" y="41915"/>
                    </a:lnTo>
                    <a:lnTo>
                      <a:pt x="72438" y="45"/>
                    </a:lnTo>
                    <a:lnTo>
                      <a:pt x="77240" y="80531"/>
                    </a:lnTo>
                    <a:lnTo>
                      <a:pt x="4771" y="12236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6" name="Freeform: Shape 465">
                <a:extLst>
                  <a:ext uri="{FF2B5EF4-FFF2-40B4-BE49-F238E27FC236}">
                    <a16:creationId xmlns:a16="http://schemas.microsoft.com/office/drawing/2014/main" id="{5397539F-0736-75BC-8461-E8CCD7E4DE30}"/>
                  </a:ext>
                </a:extLst>
              </p:cNvPr>
              <p:cNvSpPr/>
              <p:nvPr/>
            </p:nvSpPr>
            <p:spPr>
              <a:xfrm>
                <a:off x="-1253155" y="2860567"/>
                <a:ext cx="212248" cy="126007"/>
              </a:xfrm>
              <a:custGeom>
                <a:avLst/>
                <a:gdLst>
                  <a:gd name="connsiteX0" fmla="*/ 139833 w 212248"/>
                  <a:gd name="connsiteY0" fmla="*/ 126054 h 126007"/>
                  <a:gd name="connsiteX1" fmla="*/ 13 w 212248"/>
                  <a:gd name="connsiteY1" fmla="*/ 45330 h 126007"/>
                  <a:gd name="connsiteX2" fmla="*/ 2038 w 212248"/>
                  <a:gd name="connsiteY2" fmla="*/ 17549 h 126007"/>
                  <a:gd name="connsiteX3" fmla="*/ 66530 w 212248"/>
                  <a:gd name="connsiteY3" fmla="*/ 46 h 126007"/>
                  <a:gd name="connsiteX4" fmla="*/ 212262 w 212248"/>
                  <a:gd name="connsiteY4" fmla="*/ 2705 h 126007"/>
                  <a:gd name="connsiteX5" fmla="*/ 212262 w 212248"/>
                  <a:gd name="connsiteY5" fmla="*/ 84184 h 126007"/>
                  <a:gd name="connsiteX6" fmla="*/ 139833 w 212248"/>
                  <a:gd name="connsiteY6" fmla="*/ 126054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48" h="126007">
                    <a:moveTo>
                      <a:pt x="139833" y="126054"/>
                    </a:moveTo>
                    <a:lnTo>
                      <a:pt x="13" y="45330"/>
                    </a:lnTo>
                    <a:lnTo>
                      <a:pt x="2038" y="17549"/>
                    </a:lnTo>
                    <a:lnTo>
                      <a:pt x="66530" y="46"/>
                    </a:lnTo>
                    <a:lnTo>
                      <a:pt x="212262" y="2705"/>
                    </a:lnTo>
                    <a:lnTo>
                      <a:pt x="212262" y="84184"/>
                    </a:lnTo>
                    <a:lnTo>
                      <a:pt x="139833" y="12605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7" name="Freeform: Shape 466">
                <a:extLst>
                  <a:ext uri="{FF2B5EF4-FFF2-40B4-BE49-F238E27FC236}">
                    <a16:creationId xmlns:a16="http://schemas.microsoft.com/office/drawing/2014/main" id="{C2EFCB36-9579-7607-A46F-FC0C0FE34E9F}"/>
                  </a:ext>
                </a:extLst>
              </p:cNvPr>
              <p:cNvSpPr/>
              <p:nvPr/>
            </p:nvSpPr>
            <p:spPr>
              <a:xfrm>
                <a:off x="-1259109" y="2835723"/>
                <a:ext cx="218202" cy="69334"/>
              </a:xfrm>
              <a:custGeom>
                <a:avLst/>
                <a:gdLst>
                  <a:gd name="connsiteX0" fmla="*/ 145785 w 218202"/>
                  <a:gd name="connsiteY0" fmla="*/ 69376 h 69334"/>
                  <a:gd name="connsiteX1" fmla="*/ 13 w 218202"/>
                  <a:gd name="connsiteY1" fmla="*/ 41833 h 69334"/>
                  <a:gd name="connsiteX2" fmla="*/ 72483 w 218202"/>
                  <a:gd name="connsiteY2" fmla="*/ 42 h 69334"/>
                  <a:gd name="connsiteX3" fmla="*/ 218215 w 218202"/>
                  <a:gd name="connsiteY3" fmla="*/ 27546 h 69334"/>
                  <a:gd name="connsiteX4" fmla="*/ 145785 w 218202"/>
                  <a:gd name="connsiteY4" fmla="*/ 69376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69334">
                    <a:moveTo>
                      <a:pt x="145785" y="69376"/>
                    </a:moveTo>
                    <a:lnTo>
                      <a:pt x="13" y="41833"/>
                    </a:lnTo>
                    <a:lnTo>
                      <a:pt x="72483" y="42"/>
                    </a:lnTo>
                    <a:lnTo>
                      <a:pt x="218215" y="27546"/>
                    </a:lnTo>
                    <a:lnTo>
                      <a:pt x="145785" y="69376"/>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8" name="Freeform: Shape 467">
                <a:extLst>
                  <a:ext uri="{FF2B5EF4-FFF2-40B4-BE49-F238E27FC236}">
                    <a16:creationId xmlns:a16="http://schemas.microsoft.com/office/drawing/2014/main" id="{C42D6558-ADE2-27E9-8C39-34401F62696F}"/>
                  </a:ext>
                </a:extLst>
              </p:cNvPr>
              <p:cNvSpPr/>
              <p:nvPr/>
            </p:nvSpPr>
            <p:spPr>
              <a:xfrm>
                <a:off x="-1166795" y="2351495"/>
                <a:ext cx="2662874" cy="1537415"/>
              </a:xfrm>
              <a:custGeom>
                <a:avLst/>
                <a:gdLst>
                  <a:gd name="connsiteX0" fmla="*/ 1220986 w 2662874"/>
                  <a:gd name="connsiteY0" fmla="*/ 1537041 h 1537415"/>
                  <a:gd name="connsiteX1" fmla="*/ 832 w 2662874"/>
                  <a:gd name="connsiteY1" fmla="*/ 832587 h 1537415"/>
                  <a:gd name="connsiteX2" fmla="*/ 118 w 2662874"/>
                  <a:gd name="connsiteY2" fmla="*/ 700111 h 1537415"/>
                  <a:gd name="connsiteX3" fmla="*/ 118 w 2662874"/>
                  <a:gd name="connsiteY3" fmla="*/ 546758 h 1537415"/>
                  <a:gd name="connsiteX4" fmla="*/ 1212652 w 2662874"/>
                  <a:gd name="connsiteY4" fmla="*/ 62 h 1537415"/>
                  <a:gd name="connsiteX5" fmla="*/ 1442125 w 2662874"/>
                  <a:gd name="connsiteY5" fmla="*/ 459 h 1537415"/>
                  <a:gd name="connsiteX6" fmla="*/ 2662278 w 2662874"/>
                  <a:gd name="connsiteY6" fmla="*/ 551600 h 1537415"/>
                  <a:gd name="connsiteX7" fmla="*/ 2662278 w 2662874"/>
                  <a:gd name="connsiteY7" fmla="*/ 704913 h 1537415"/>
                  <a:gd name="connsiteX8" fmla="*/ 2662993 w 2662874"/>
                  <a:gd name="connsiteY8" fmla="*/ 837390 h 1537415"/>
                  <a:gd name="connsiteX9" fmla="*/ 1450459 w 2662874"/>
                  <a:gd name="connsiteY9" fmla="*/ 1537478 h 1537415"/>
                  <a:gd name="connsiteX10" fmla="*/ 1220986 w 2662874"/>
                  <a:gd name="connsiteY10" fmla="*/ 1537041 h 153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2874" h="1537415">
                    <a:moveTo>
                      <a:pt x="1220986" y="1537041"/>
                    </a:moveTo>
                    <a:lnTo>
                      <a:pt x="832" y="832587"/>
                    </a:lnTo>
                    <a:lnTo>
                      <a:pt x="118" y="700111"/>
                    </a:lnTo>
                    <a:lnTo>
                      <a:pt x="118" y="546758"/>
                    </a:lnTo>
                    <a:lnTo>
                      <a:pt x="1212652" y="62"/>
                    </a:lnTo>
                    <a:lnTo>
                      <a:pt x="1442125" y="459"/>
                    </a:lnTo>
                    <a:lnTo>
                      <a:pt x="2662278" y="551600"/>
                    </a:lnTo>
                    <a:lnTo>
                      <a:pt x="2662278" y="704913"/>
                    </a:lnTo>
                    <a:lnTo>
                      <a:pt x="2662993" y="837390"/>
                    </a:lnTo>
                    <a:lnTo>
                      <a:pt x="1450459" y="1537478"/>
                    </a:lnTo>
                    <a:lnTo>
                      <a:pt x="1220986" y="1537041"/>
                    </a:lnTo>
                    <a:close/>
                  </a:path>
                </a:pathLst>
              </a:custGeom>
              <a:solidFill>
                <a:srgbClr val="0F1014"/>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9" name="Freeform: Shape 468">
                <a:extLst>
                  <a:ext uri="{FF2B5EF4-FFF2-40B4-BE49-F238E27FC236}">
                    <a16:creationId xmlns:a16="http://schemas.microsoft.com/office/drawing/2014/main" id="{4D43ECF5-2C95-8820-B6E8-DC8EF781F008}"/>
                  </a:ext>
                </a:extLst>
              </p:cNvPr>
              <p:cNvSpPr/>
              <p:nvPr/>
            </p:nvSpPr>
            <p:spPr>
              <a:xfrm>
                <a:off x="-1166795" y="2198142"/>
                <a:ext cx="2662874" cy="1537455"/>
              </a:xfrm>
              <a:custGeom>
                <a:avLst/>
                <a:gdLst>
                  <a:gd name="connsiteX0" fmla="*/ 1220986 w 2662874"/>
                  <a:gd name="connsiteY0" fmla="*/ 1537069 h 1537455"/>
                  <a:gd name="connsiteX1" fmla="*/ 832 w 2662874"/>
                  <a:gd name="connsiteY1" fmla="*/ 832615 h 1537455"/>
                  <a:gd name="connsiteX2" fmla="*/ 118 w 2662874"/>
                  <a:gd name="connsiteY2" fmla="*/ 700098 h 1537455"/>
                  <a:gd name="connsiteX3" fmla="*/ 1212652 w 2662874"/>
                  <a:gd name="connsiteY3" fmla="*/ 50 h 1537455"/>
                  <a:gd name="connsiteX4" fmla="*/ 1442125 w 2662874"/>
                  <a:gd name="connsiteY4" fmla="*/ 486 h 1537455"/>
                  <a:gd name="connsiteX5" fmla="*/ 2662278 w 2662874"/>
                  <a:gd name="connsiteY5" fmla="*/ 704940 h 1537455"/>
                  <a:gd name="connsiteX6" fmla="*/ 2662993 w 2662874"/>
                  <a:gd name="connsiteY6" fmla="*/ 837417 h 1537455"/>
                  <a:gd name="connsiteX7" fmla="*/ 1450459 w 2662874"/>
                  <a:gd name="connsiteY7" fmla="*/ 1537505 h 1537455"/>
                  <a:gd name="connsiteX8" fmla="*/ 1220986 w 2662874"/>
                  <a:gd name="connsiteY8" fmla="*/ 1537069 h 153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2874" h="1537455">
                    <a:moveTo>
                      <a:pt x="1220986" y="1537069"/>
                    </a:moveTo>
                    <a:lnTo>
                      <a:pt x="832" y="832615"/>
                    </a:lnTo>
                    <a:lnTo>
                      <a:pt x="118" y="700098"/>
                    </a:lnTo>
                    <a:lnTo>
                      <a:pt x="1212652" y="50"/>
                    </a:lnTo>
                    <a:lnTo>
                      <a:pt x="1442125" y="486"/>
                    </a:lnTo>
                    <a:lnTo>
                      <a:pt x="2662278" y="704940"/>
                    </a:lnTo>
                    <a:lnTo>
                      <a:pt x="2662993" y="837417"/>
                    </a:lnTo>
                    <a:lnTo>
                      <a:pt x="1450459" y="1537505"/>
                    </a:lnTo>
                    <a:lnTo>
                      <a:pt x="1220986" y="1537069"/>
                    </a:lnTo>
                    <a:close/>
                  </a:path>
                </a:pathLst>
              </a:custGeom>
              <a:solidFill>
                <a:srgbClr val="403D43"/>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0" name="Freeform: Shape 469">
                <a:extLst>
                  <a:ext uri="{FF2B5EF4-FFF2-40B4-BE49-F238E27FC236}">
                    <a16:creationId xmlns:a16="http://schemas.microsoft.com/office/drawing/2014/main" id="{39098518-515D-432C-DB56-671460F691CA}"/>
                  </a:ext>
                </a:extLst>
              </p:cNvPr>
              <p:cNvSpPr/>
              <p:nvPr/>
            </p:nvSpPr>
            <p:spPr>
              <a:xfrm>
                <a:off x="1499293" y="3266134"/>
                <a:ext cx="93979" cy="127158"/>
              </a:xfrm>
              <a:custGeom>
                <a:avLst/>
                <a:gdLst>
                  <a:gd name="connsiteX0" fmla="*/ 4991 w 93979"/>
                  <a:gd name="connsiteY0" fmla="*/ 127238 h 127158"/>
                  <a:gd name="connsiteX1" fmla="*/ 228 w 93979"/>
                  <a:gd name="connsiteY1" fmla="*/ 46712 h 127158"/>
                  <a:gd name="connsiteX2" fmla="*/ 89446 w 93979"/>
                  <a:gd name="connsiteY2" fmla="*/ 79 h 127158"/>
                  <a:gd name="connsiteX3" fmla="*/ 94208 w 93979"/>
                  <a:gd name="connsiteY3" fmla="*/ 80605 h 127158"/>
                  <a:gd name="connsiteX4" fmla="*/ 4991 w 93979"/>
                  <a:gd name="connsiteY4" fmla="*/ 127238 h 127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9" h="127158">
                    <a:moveTo>
                      <a:pt x="4991" y="127238"/>
                    </a:moveTo>
                    <a:lnTo>
                      <a:pt x="228" y="46712"/>
                    </a:lnTo>
                    <a:lnTo>
                      <a:pt x="89446" y="79"/>
                    </a:lnTo>
                    <a:lnTo>
                      <a:pt x="94208" y="80605"/>
                    </a:lnTo>
                    <a:lnTo>
                      <a:pt x="4991" y="12723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1" name="Freeform: Shape 470">
                <a:extLst>
                  <a:ext uri="{FF2B5EF4-FFF2-40B4-BE49-F238E27FC236}">
                    <a16:creationId xmlns:a16="http://schemas.microsoft.com/office/drawing/2014/main" id="{B3A1D6DB-E340-FFDC-7924-36A68F97DA1D}"/>
                  </a:ext>
                </a:extLst>
              </p:cNvPr>
              <p:cNvSpPr/>
              <p:nvPr/>
            </p:nvSpPr>
            <p:spPr>
              <a:xfrm>
                <a:off x="1540528" y="3439529"/>
                <a:ext cx="39767" cy="112712"/>
              </a:xfrm>
              <a:custGeom>
                <a:avLst/>
                <a:gdLst>
                  <a:gd name="connsiteX0" fmla="*/ 229 w 39767"/>
                  <a:gd name="connsiteY0" fmla="*/ 106455 h 112712"/>
                  <a:gd name="connsiteX1" fmla="*/ 547 w 39767"/>
                  <a:gd name="connsiteY1" fmla="*/ 22833 h 112712"/>
                  <a:gd name="connsiteX2" fmla="*/ 39997 w 39767"/>
                  <a:gd name="connsiteY2" fmla="*/ 92 h 112712"/>
                  <a:gd name="connsiteX3" fmla="*/ 12017 w 39767"/>
                  <a:gd name="connsiteY3" fmla="*/ 112805 h 112712"/>
                  <a:gd name="connsiteX4" fmla="*/ 229 w 39767"/>
                  <a:gd name="connsiteY4" fmla="*/ 106455 h 11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12712">
                    <a:moveTo>
                      <a:pt x="229" y="106455"/>
                    </a:moveTo>
                    <a:lnTo>
                      <a:pt x="547" y="22833"/>
                    </a:lnTo>
                    <a:lnTo>
                      <a:pt x="39997" y="92"/>
                    </a:lnTo>
                    <a:lnTo>
                      <a:pt x="12017" y="112805"/>
                    </a:lnTo>
                    <a:lnTo>
                      <a:pt x="229" y="10645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2" name="Freeform: Shape 471">
                <a:extLst>
                  <a:ext uri="{FF2B5EF4-FFF2-40B4-BE49-F238E27FC236}">
                    <a16:creationId xmlns:a16="http://schemas.microsoft.com/office/drawing/2014/main" id="{08F42963-2888-B133-B343-F5F023433E3B}"/>
                  </a:ext>
                </a:extLst>
              </p:cNvPr>
              <p:cNvSpPr/>
              <p:nvPr/>
            </p:nvSpPr>
            <p:spPr>
              <a:xfrm>
                <a:off x="1504055" y="3346660"/>
                <a:ext cx="89217" cy="115609"/>
              </a:xfrm>
              <a:custGeom>
                <a:avLst/>
                <a:gdLst>
                  <a:gd name="connsiteX0" fmla="*/ 37019 w 89217"/>
                  <a:gd name="connsiteY0" fmla="*/ 115695 h 115609"/>
                  <a:gd name="connsiteX1" fmla="*/ 229 w 89217"/>
                  <a:gd name="connsiteY1" fmla="*/ 46718 h 115609"/>
                  <a:gd name="connsiteX2" fmla="*/ 89446 w 89217"/>
                  <a:gd name="connsiteY2" fmla="*/ 85 h 115609"/>
                  <a:gd name="connsiteX3" fmla="*/ 76468 w 89217"/>
                  <a:gd name="connsiteY3" fmla="*/ 92954 h 115609"/>
                  <a:gd name="connsiteX4" fmla="*/ 37019 w 89217"/>
                  <a:gd name="connsiteY4" fmla="*/ 115695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09">
                    <a:moveTo>
                      <a:pt x="37019" y="115695"/>
                    </a:moveTo>
                    <a:lnTo>
                      <a:pt x="229" y="46718"/>
                    </a:lnTo>
                    <a:lnTo>
                      <a:pt x="89446" y="85"/>
                    </a:lnTo>
                    <a:lnTo>
                      <a:pt x="76468" y="92954"/>
                    </a:lnTo>
                    <a:lnTo>
                      <a:pt x="37019" y="11569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3" name="Freeform: Shape 472">
                <a:extLst>
                  <a:ext uri="{FF2B5EF4-FFF2-40B4-BE49-F238E27FC236}">
                    <a16:creationId xmlns:a16="http://schemas.microsoft.com/office/drawing/2014/main" id="{5B640EB0-EC2E-69C6-E72E-C4E7B8163C34}"/>
                  </a:ext>
                </a:extLst>
              </p:cNvPr>
              <p:cNvSpPr/>
              <p:nvPr/>
            </p:nvSpPr>
            <p:spPr>
              <a:xfrm>
                <a:off x="1382096" y="3173583"/>
                <a:ext cx="218202" cy="165655"/>
              </a:xfrm>
              <a:custGeom>
                <a:avLst/>
                <a:gdLst>
                  <a:gd name="connsiteX0" fmla="*/ 145956 w 218202"/>
                  <a:gd name="connsiteY0" fmla="*/ 165729 h 165655"/>
                  <a:gd name="connsiteX1" fmla="*/ 224 w 218202"/>
                  <a:gd name="connsiteY1" fmla="*/ 81591 h 165655"/>
                  <a:gd name="connsiteX2" fmla="*/ 224 w 218202"/>
                  <a:gd name="connsiteY2" fmla="*/ 73 h 165655"/>
                  <a:gd name="connsiteX3" fmla="*/ 218426 w 218202"/>
                  <a:gd name="connsiteY3" fmla="*/ 123938 h 165655"/>
                  <a:gd name="connsiteX4" fmla="*/ 145956 w 218202"/>
                  <a:gd name="connsiteY4" fmla="*/ 165729 h 16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55">
                    <a:moveTo>
                      <a:pt x="145956" y="165729"/>
                    </a:moveTo>
                    <a:lnTo>
                      <a:pt x="224" y="81591"/>
                    </a:lnTo>
                    <a:lnTo>
                      <a:pt x="224" y="73"/>
                    </a:lnTo>
                    <a:lnTo>
                      <a:pt x="218426" y="123938"/>
                    </a:lnTo>
                    <a:lnTo>
                      <a:pt x="145956" y="165729"/>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4" name="Freeform: Shape 473">
                <a:extLst>
                  <a:ext uri="{FF2B5EF4-FFF2-40B4-BE49-F238E27FC236}">
                    <a16:creationId xmlns:a16="http://schemas.microsoft.com/office/drawing/2014/main" id="{56570D07-7868-43F2-97AF-BE5E562A9036}"/>
                  </a:ext>
                </a:extLst>
              </p:cNvPr>
              <p:cNvSpPr/>
              <p:nvPr/>
            </p:nvSpPr>
            <p:spPr>
              <a:xfrm>
                <a:off x="1382096" y="3131752"/>
                <a:ext cx="218202" cy="182602"/>
              </a:xfrm>
              <a:custGeom>
                <a:avLst/>
                <a:gdLst>
                  <a:gd name="connsiteX0" fmla="*/ 145956 w 218202"/>
                  <a:gd name="connsiteY0" fmla="*/ 182673 h 182602"/>
                  <a:gd name="connsiteX1" fmla="*/ 224 w 218202"/>
                  <a:gd name="connsiteY1" fmla="*/ 41901 h 182602"/>
                  <a:gd name="connsiteX2" fmla="*/ 72693 w 218202"/>
                  <a:gd name="connsiteY2" fmla="*/ 70 h 182602"/>
                  <a:gd name="connsiteX3" fmla="*/ 218426 w 218202"/>
                  <a:gd name="connsiteY3" fmla="*/ 140882 h 182602"/>
                  <a:gd name="connsiteX4" fmla="*/ 145956 w 218202"/>
                  <a:gd name="connsiteY4" fmla="*/ 182673 h 182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02">
                    <a:moveTo>
                      <a:pt x="145956" y="182673"/>
                    </a:moveTo>
                    <a:lnTo>
                      <a:pt x="224" y="41901"/>
                    </a:lnTo>
                    <a:lnTo>
                      <a:pt x="72693" y="70"/>
                    </a:lnTo>
                    <a:lnTo>
                      <a:pt x="218426" y="140882"/>
                    </a:lnTo>
                    <a:lnTo>
                      <a:pt x="145956" y="182673"/>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5" name="Freeform: Shape 474">
                <a:extLst>
                  <a:ext uri="{FF2B5EF4-FFF2-40B4-BE49-F238E27FC236}">
                    <a16:creationId xmlns:a16="http://schemas.microsoft.com/office/drawing/2014/main" id="{25A451F3-BA52-99AE-65F5-27EC50338421}"/>
                  </a:ext>
                </a:extLst>
              </p:cNvPr>
              <p:cNvSpPr/>
              <p:nvPr/>
            </p:nvSpPr>
            <p:spPr>
              <a:xfrm>
                <a:off x="1527828" y="3272563"/>
                <a:ext cx="77232" cy="122316"/>
              </a:xfrm>
              <a:custGeom>
                <a:avLst/>
                <a:gdLst>
                  <a:gd name="connsiteX0" fmla="*/ 4993 w 77232"/>
                  <a:gd name="connsiteY0" fmla="*/ 122396 h 122316"/>
                  <a:gd name="connsiteX1" fmla="*/ 230 w 77232"/>
                  <a:gd name="connsiteY1" fmla="*/ 41870 h 122316"/>
                  <a:gd name="connsiteX2" fmla="*/ 72700 w 77232"/>
                  <a:gd name="connsiteY2" fmla="*/ 79 h 122316"/>
                  <a:gd name="connsiteX3" fmla="*/ 77462 w 77232"/>
                  <a:gd name="connsiteY3" fmla="*/ 80526 h 122316"/>
                  <a:gd name="connsiteX4" fmla="*/ 4993 w 77232"/>
                  <a:gd name="connsiteY4" fmla="*/ 122396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2" h="122316">
                    <a:moveTo>
                      <a:pt x="4993" y="122396"/>
                    </a:moveTo>
                    <a:lnTo>
                      <a:pt x="230" y="41870"/>
                    </a:lnTo>
                    <a:lnTo>
                      <a:pt x="72700" y="79"/>
                    </a:lnTo>
                    <a:lnTo>
                      <a:pt x="77462" y="80526"/>
                    </a:lnTo>
                    <a:lnTo>
                      <a:pt x="4993" y="122396"/>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6" name="Freeform: Shape 475">
                <a:extLst>
                  <a:ext uri="{FF2B5EF4-FFF2-40B4-BE49-F238E27FC236}">
                    <a16:creationId xmlns:a16="http://schemas.microsoft.com/office/drawing/2014/main" id="{C64D2769-BA85-422A-8A5C-B6D46B4A0245}"/>
                  </a:ext>
                </a:extLst>
              </p:cNvPr>
              <p:cNvSpPr/>
              <p:nvPr/>
            </p:nvSpPr>
            <p:spPr>
              <a:xfrm>
                <a:off x="1552315" y="3445879"/>
                <a:ext cx="39766" cy="106362"/>
              </a:xfrm>
              <a:custGeom>
                <a:avLst/>
                <a:gdLst>
                  <a:gd name="connsiteX0" fmla="*/ 230 w 39766"/>
                  <a:gd name="connsiteY0" fmla="*/ 106455 h 106362"/>
                  <a:gd name="connsiteX1" fmla="*/ 587 w 39766"/>
                  <a:gd name="connsiteY1" fmla="*/ 22873 h 106362"/>
                  <a:gd name="connsiteX2" fmla="*/ 39997 w 39766"/>
                  <a:gd name="connsiteY2" fmla="*/ 92 h 106362"/>
                  <a:gd name="connsiteX3" fmla="*/ 39680 w 39766"/>
                  <a:gd name="connsiteY3" fmla="*/ 83714 h 106362"/>
                  <a:gd name="connsiteX4" fmla="*/ 230 w 39766"/>
                  <a:gd name="connsiteY4" fmla="*/ 106455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362">
                    <a:moveTo>
                      <a:pt x="230" y="106455"/>
                    </a:moveTo>
                    <a:lnTo>
                      <a:pt x="587" y="22873"/>
                    </a:lnTo>
                    <a:lnTo>
                      <a:pt x="39997" y="92"/>
                    </a:lnTo>
                    <a:lnTo>
                      <a:pt x="39680" y="83714"/>
                    </a:lnTo>
                    <a:lnTo>
                      <a:pt x="230" y="10645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7" name="Freeform: Shape 476">
                <a:extLst>
                  <a:ext uri="{FF2B5EF4-FFF2-40B4-BE49-F238E27FC236}">
                    <a16:creationId xmlns:a16="http://schemas.microsoft.com/office/drawing/2014/main" id="{4FC3B1A8-AEDC-37F3-4017-0060E66F9E36}"/>
                  </a:ext>
                </a:extLst>
              </p:cNvPr>
              <p:cNvSpPr/>
              <p:nvPr/>
            </p:nvSpPr>
            <p:spPr>
              <a:xfrm>
                <a:off x="1532591" y="3353010"/>
                <a:ext cx="72469" cy="115649"/>
              </a:xfrm>
              <a:custGeom>
                <a:avLst/>
                <a:gdLst>
                  <a:gd name="connsiteX0" fmla="*/ 20312 w 72469"/>
                  <a:gd name="connsiteY0" fmla="*/ 115735 h 115649"/>
                  <a:gd name="connsiteX1" fmla="*/ 230 w 72469"/>
                  <a:gd name="connsiteY1" fmla="*/ 41956 h 115649"/>
                  <a:gd name="connsiteX2" fmla="*/ 72700 w 72469"/>
                  <a:gd name="connsiteY2" fmla="*/ 85 h 115649"/>
                  <a:gd name="connsiteX3" fmla="*/ 59722 w 72469"/>
                  <a:gd name="connsiteY3" fmla="*/ 92954 h 115649"/>
                  <a:gd name="connsiteX4" fmla="*/ 20312 w 72469"/>
                  <a:gd name="connsiteY4" fmla="*/ 115735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20312" y="115735"/>
                    </a:moveTo>
                    <a:lnTo>
                      <a:pt x="230" y="41956"/>
                    </a:lnTo>
                    <a:lnTo>
                      <a:pt x="72700" y="85"/>
                    </a:lnTo>
                    <a:lnTo>
                      <a:pt x="59722" y="92954"/>
                    </a:lnTo>
                    <a:lnTo>
                      <a:pt x="20312" y="11573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8" name="Freeform: Shape 477">
                <a:extLst>
                  <a:ext uri="{FF2B5EF4-FFF2-40B4-BE49-F238E27FC236}">
                    <a16:creationId xmlns:a16="http://schemas.microsoft.com/office/drawing/2014/main" id="{68C225CE-EDE2-A7E0-68A8-5E80CF1FABBB}"/>
                  </a:ext>
                </a:extLst>
              </p:cNvPr>
              <p:cNvSpPr/>
              <p:nvPr/>
            </p:nvSpPr>
            <p:spPr>
              <a:xfrm>
                <a:off x="1296410" y="3383291"/>
                <a:ext cx="93979" cy="127119"/>
              </a:xfrm>
              <a:custGeom>
                <a:avLst/>
                <a:gdLst>
                  <a:gd name="connsiteX0" fmla="*/ 4974 w 93979"/>
                  <a:gd name="connsiteY0" fmla="*/ 127208 h 127119"/>
                  <a:gd name="connsiteX1" fmla="*/ 212 w 93979"/>
                  <a:gd name="connsiteY1" fmla="*/ 46681 h 127119"/>
                  <a:gd name="connsiteX2" fmla="*/ 89429 w 93979"/>
                  <a:gd name="connsiteY2" fmla="*/ 88 h 127119"/>
                  <a:gd name="connsiteX3" fmla="*/ 94192 w 93979"/>
                  <a:gd name="connsiteY3" fmla="*/ 80575 h 127119"/>
                  <a:gd name="connsiteX4" fmla="*/ 4974 w 93979"/>
                  <a:gd name="connsiteY4" fmla="*/ 127208 h 12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9" h="127119">
                    <a:moveTo>
                      <a:pt x="4974" y="127208"/>
                    </a:moveTo>
                    <a:lnTo>
                      <a:pt x="212" y="46681"/>
                    </a:lnTo>
                    <a:lnTo>
                      <a:pt x="89429" y="88"/>
                    </a:lnTo>
                    <a:lnTo>
                      <a:pt x="94192" y="80575"/>
                    </a:lnTo>
                    <a:lnTo>
                      <a:pt x="4974" y="12720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9" name="Freeform: Shape 478">
                <a:extLst>
                  <a:ext uri="{FF2B5EF4-FFF2-40B4-BE49-F238E27FC236}">
                    <a16:creationId xmlns:a16="http://schemas.microsoft.com/office/drawing/2014/main" id="{3139B991-4B16-A1BE-6BFF-23BFCA37E77A}"/>
                  </a:ext>
                </a:extLst>
              </p:cNvPr>
              <p:cNvSpPr/>
              <p:nvPr/>
            </p:nvSpPr>
            <p:spPr>
              <a:xfrm>
                <a:off x="1337645" y="3556647"/>
                <a:ext cx="39767" cy="112752"/>
              </a:xfrm>
              <a:custGeom>
                <a:avLst/>
                <a:gdLst>
                  <a:gd name="connsiteX0" fmla="*/ 213 w 39767"/>
                  <a:gd name="connsiteY0" fmla="*/ 106464 h 112752"/>
                  <a:gd name="connsiteX1" fmla="*/ 531 w 39767"/>
                  <a:gd name="connsiteY1" fmla="*/ 22882 h 112752"/>
                  <a:gd name="connsiteX2" fmla="*/ 39980 w 39767"/>
                  <a:gd name="connsiteY2" fmla="*/ 102 h 112752"/>
                  <a:gd name="connsiteX3" fmla="*/ 12001 w 39767"/>
                  <a:gd name="connsiteY3" fmla="*/ 112854 h 112752"/>
                  <a:gd name="connsiteX4" fmla="*/ 213 w 39767"/>
                  <a:gd name="connsiteY4" fmla="*/ 106464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12752">
                    <a:moveTo>
                      <a:pt x="213" y="106464"/>
                    </a:moveTo>
                    <a:lnTo>
                      <a:pt x="531" y="22882"/>
                    </a:lnTo>
                    <a:lnTo>
                      <a:pt x="39980" y="102"/>
                    </a:lnTo>
                    <a:lnTo>
                      <a:pt x="12001" y="112854"/>
                    </a:lnTo>
                    <a:lnTo>
                      <a:pt x="213" y="10646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0" name="Freeform: Shape 479">
                <a:extLst>
                  <a:ext uri="{FF2B5EF4-FFF2-40B4-BE49-F238E27FC236}">
                    <a16:creationId xmlns:a16="http://schemas.microsoft.com/office/drawing/2014/main" id="{F3515749-E48D-5CA0-65B4-A7631A3CE2BD}"/>
                  </a:ext>
                </a:extLst>
              </p:cNvPr>
              <p:cNvSpPr/>
              <p:nvPr/>
            </p:nvSpPr>
            <p:spPr>
              <a:xfrm>
                <a:off x="1301173" y="3463778"/>
                <a:ext cx="89217" cy="115649"/>
              </a:xfrm>
              <a:custGeom>
                <a:avLst/>
                <a:gdLst>
                  <a:gd name="connsiteX0" fmla="*/ 37003 w 89217"/>
                  <a:gd name="connsiteY0" fmla="*/ 115744 h 115649"/>
                  <a:gd name="connsiteX1" fmla="*/ 212 w 89217"/>
                  <a:gd name="connsiteY1" fmla="*/ 46727 h 115649"/>
                  <a:gd name="connsiteX2" fmla="*/ 89430 w 89217"/>
                  <a:gd name="connsiteY2" fmla="*/ 94 h 115649"/>
                  <a:gd name="connsiteX3" fmla="*/ 76452 w 89217"/>
                  <a:gd name="connsiteY3" fmla="*/ 92963 h 115649"/>
                  <a:gd name="connsiteX4" fmla="*/ 37003 w 89217"/>
                  <a:gd name="connsiteY4" fmla="*/ 11574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49">
                    <a:moveTo>
                      <a:pt x="37003" y="115744"/>
                    </a:moveTo>
                    <a:lnTo>
                      <a:pt x="212" y="46727"/>
                    </a:lnTo>
                    <a:lnTo>
                      <a:pt x="89430" y="94"/>
                    </a:lnTo>
                    <a:lnTo>
                      <a:pt x="76452" y="92963"/>
                    </a:lnTo>
                    <a:lnTo>
                      <a:pt x="37003" y="11574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1" name="Freeform: Shape 480">
                <a:extLst>
                  <a:ext uri="{FF2B5EF4-FFF2-40B4-BE49-F238E27FC236}">
                    <a16:creationId xmlns:a16="http://schemas.microsoft.com/office/drawing/2014/main" id="{104733EC-1748-7DEE-2E76-752F3AE9039A}"/>
                  </a:ext>
                </a:extLst>
              </p:cNvPr>
              <p:cNvSpPr/>
              <p:nvPr/>
            </p:nvSpPr>
            <p:spPr>
              <a:xfrm>
                <a:off x="1179213" y="3290740"/>
                <a:ext cx="218202" cy="165616"/>
              </a:xfrm>
              <a:custGeom>
                <a:avLst/>
                <a:gdLst>
                  <a:gd name="connsiteX0" fmla="*/ 145940 w 218202"/>
                  <a:gd name="connsiteY0" fmla="*/ 165698 h 165616"/>
                  <a:gd name="connsiteX1" fmla="*/ 208 w 218202"/>
                  <a:gd name="connsiteY1" fmla="*/ 81561 h 165616"/>
                  <a:gd name="connsiteX2" fmla="*/ 208 w 218202"/>
                  <a:gd name="connsiteY2" fmla="*/ 82 h 165616"/>
                  <a:gd name="connsiteX3" fmla="*/ 218410 w 218202"/>
                  <a:gd name="connsiteY3" fmla="*/ 123907 h 165616"/>
                  <a:gd name="connsiteX4" fmla="*/ 145940 w 218202"/>
                  <a:gd name="connsiteY4" fmla="*/ 165698 h 16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16">
                    <a:moveTo>
                      <a:pt x="145940" y="165698"/>
                    </a:moveTo>
                    <a:lnTo>
                      <a:pt x="208" y="81561"/>
                    </a:lnTo>
                    <a:lnTo>
                      <a:pt x="208" y="82"/>
                    </a:lnTo>
                    <a:lnTo>
                      <a:pt x="218410" y="123907"/>
                    </a:lnTo>
                    <a:lnTo>
                      <a:pt x="145940" y="16569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2" name="Freeform: Shape 481">
                <a:extLst>
                  <a:ext uri="{FF2B5EF4-FFF2-40B4-BE49-F238E27FC236}">
                    <a16:creationId xmlns:a16="http://schemas.microsoft.com/office/drawing/2014/main" id="{8DCC525C-0201-8ECE-E691-7C269CC66444}"/>
                  </a:ext>
                </a:extLst>
              </p:cNvPr>
              <p:cNvSpPr/>
              <p:nvPr/>
            </p:nvSpPr>
            <p:spPr>
              <a:xfrm>
                <a:off x="1179213" y="3248870"/>
                <a:ext cx="218202" cy="182641"/>
              </a:xfrm>
              <a:custGeom>
                <a:avLst/>
                <a:gdLst>
                  <a:gd name="connsiteX0" fmla="*/ 145940 w 218202"/>
                  <a:gd name="connsiteY0" fmla="*/ 182722 h 182641"/>
                  <a:gd name="connsiteX1" fmla="*/ 208 w 218202"/>
                  <a:gd name="connsiteY1" fmla="*/ 41950 h 182641"/>
                  <a:gd name="connsiteX2" fmla="*/ 72677 w 218202"/>
                  <a:gd name="connsiteY2" fmla="*/ 80 h 182641"/>
                  <a:gd name="connsiteX3" fmla="*/ 218410 w 218202"/>
                  <a:gd name="connsiteY3" fmla="*/ 140891 h 182641"/>
                  <a:gd name="connsiteX4" fmla="*/ 145940 w 218202"/>
                  <a:gd name="connsiteY4" fmla="*/ 182722 h 18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41">
                    <a:moveTo>
                      <a:pt x="145940" y="182722"/>
                    </a:moveTo>
                    <a:lnTo>
                      <a:pt x="208" y="41950"/>
                    </a:lnTo>
                    <a:lnTo>
                      <a:pt x="72677" y="80"/>
                    </a:lnTo>
                    <a:lnTo>
                      <a:pt x="218410" y="140891"/>
                    </a:lnTo>
                    <a:lnTo>
                      <a:pt x="145940" y="182722"/>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3" name="Freeform: Shape 482">
                <a:extLst>
                  <a:ext uri="{FF2B5EF4-FFF2-40B4-BE49-F238E27FC236}">
                    <a16:creationId xmlns:a16="http://schemas.microsoft.com/office/drawing/2014/main" id="{D88393E0-1C4D-001B-C70E-4F7CF7515A2F}"/>
                  </a:ext>
                </a:extLst>
              </p:cNvPr>
              <p:cNvSpPr/>
              <p:nvPr/>
            </p:nvSpPr>
            <p:spPr>
              <a:xfrm>
                <a:off x="1324945" y="3389681"/>
                <a:ext cx="77231" cy="122316"/>
              </a:xfrm>
              <a:custGeom>
                <a:avLst/>
                <a:gdLst>
                  <a:gd name="connsiteX0" fmla="*/ 4976 w 77231"/>
                  <a:gd name="connsiteY0" fmla="*/ 122405 h 122316"/>
                  <a:gd name="connsiteX1" fmla="*/ 214 w 77231"/>
                  <a:gd name="connsiteY1" fmla="*/ 41919 h 122316"/>
                  <a:gd name="connsiteX2" fmla="*/ 72683 w 77231"/>
                  <a:gd name="connsiteY2" fmla="*/ 89 h 122316"/>
                  <a:gd name="connsiteX3" fmla="*/ 77446 w 77231"/>
                  <a:gd name="connsiteY3" fmla="*/ 80535 h 122316"/>
                  <a:gd name="connsiteX4" fmla="*/ 4976 w 77231"/>
                  <a:gd name="connsiteY4" fmla="*/ 122405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4976" y="122405"/>
                    </a:moveTo>
                    <a:lnTo>
                      <a:pt x="214" y="41919"/>
                    </a:lnTo>
                    <a:lnTo>
                      <a:pt x="72683" y="89"/>
                    </a:lnTo>
                    <a:lnTo>
                      <a:pt x="77446" y="80535"/>
                    </a:lnTo>
                    <a:lnTo>
                      <a:pt x="4976" y="12240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4" name="Freeform: Shape 483">
                <a:extLst>
                  <a:ext uri="{FF2B5EF4-FFF2-40B4-BE49-F238E27FC236}">
                    <a16:creationId xmlns:a16="http://schemas.microsoft.com/office/drawing/2014/main" id="{E50A0B63-A91C-FB85-A2D3-5DF461AEF6EA}"/>
                  </a:ext>
                </a:extLst>
              </p:cNvPr>
              <p:cNvSpPr/>
              <p:nvPr/>
            </p:nvSpPr>
            <p:spPr>
              <a:xfrm>
                <a:off x="1349433" y="3563036"/>
                <a:ext cx="39766" cy="106362"/>
              </a:xfrm>
              <a:custGeom>
                <a:avLst/>
                <a:gdLst>
                  <a:gd name="connsiteX0" fmla="*/ 214 w 39766"/>
                  <a:gd name="connsiteY0" fmla="*/ 106464 h 106362"/>
                  <a:gd name="connsiteX1" fmla="*/ 532 w 39766"/>
                  <a:gd name="connsiteY1" fmla="*/ 22843 h 106362"/>
                  <a:gd name="connsiteX2" fmla="*/ 39981 w 39766"/>
                  <a:gd name="connsiteY2" fmla="*/ 102 h 106362"/>
                  <a:gd name="connsiteX3" fmla="*/ 39663 w 39766"/>
                  <a:gd name="connsiteY3" fmla="*/ 83684 h 106362"/>
                  <a:gd name="connsiteX4" fmla="*/ 214 w 39766"/>
                  <a:gd name="connsiteY4" fmla="*/ 106464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362">
                    <a:moveTo>
                      <a:pt x="214" y="106464"/>
                    </a:moveTo>
                    <a:lnTo>
                      <a:pt x="532" y="22843"/>
                    </a:lnTo>
                    <a:lnTo>
                      <a:pt x="39981" y="102"/>
                    </a:lnTo>
                    <a:lnTo>
                      <a:pt x="39663" y="83684"/>
                    </a:lnTo>
                    <a:lnTo>
                      <a:pt x="214" y="10646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5" name="Freeform: Shape 484">
                <a:extLst>
                  <a:ext uri="{FF2B5EF4-FFF2-40B4-BE49-F238E27FC236}">
                    <a16:creationId xmlns:a16="http://schemas.microsoft.com/office/drawing/2014/main" id="{8F87756A-EE28-EAD4-D644-54C493F91428}"/>
                  </a:ext>
                </a:extLst>
              </p:cNvPr>
              <p:cNvSpPr/>
              <p:nvPr/>
            </p:nvSpPr>
            <p:spPr>
              <a:xfrm>
                <a:off x="1329708" y="3470128"/>
                <a:ext cx="72469" cy="115649"/>
              </a:xfrm>
              <a:custGeom>
                <a:avLst/>
                <a:gdLst>
                  <a:gd name="connsiteX0" fmla="*/ 20256 w 72469"/>
                  <a:gd name="connsiteY0" fmla="*/ 115744 h 115649"/>
                  <a:gd name="connsiteX1" fmla="*/ 214 w 72469"/>
                  <a:gd name="connsiteY1" fmla="*/ 41965 h 115649"/>
                  <a:gd name="connsiteX2" fmla="*/ 72683 w 72469"/>
                  <a:gd name="connsiteY2" fmla="*/ 95 h 115649"/>
                  <a:gd name="connsiteX3" fmla="*/ 59706 w 72469"/>
                  <a:gd name="connsiteY3" fmla="*/ 93003 h 115649"/>
                  <a:gd name="connsiteX4" fmla="*/ 20256 w 72469"/>
                  <a:gd name="connsiteY4" fmla="*/ 11574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20256" y="115744"/>
                    </a:moveTo>
                    <a:lnTo>
                      <a:pt x="214" y="41965"/>
                    </a:lnTo>
                    <a:lnTo>
                      <a:pt x="72683" y="95"/>
                    </a:lnTo>
                    <a:lnTo>
                      <a:pt x="59706" y="93003"/>
                    </a:lnTo>
                    <a:lnTo>
                      <a:pt x="20256" y="11574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6" name="Freeform: Shape 485">
                <a:extLst>
                  <a:ext uri="{FF2B5EF4-FFF2-40B4-BE49-F238E27FC236}">
                    <a16:creationId xmlns:a16="http://schemas.microsoft.com/office/drawing/2014/main" id="{FF5CF936-8634-2104-D9D1-74A4E4D54B76}"/>
                  </a:ext>
                </a:extLst>
              </p:cNvPr>
              <p:cNvSpPr/>
              <p:nvPr/>
            </p:nvSpPr>
            <p:spPr>
              <a:xfrm>
                <a:off x="1093527" y="3500449"/>
                <a:ext cx="93980" cy="127079"/>
              </a:xfrm>
              <a:custGeom>
                <a:avLst/>
                <a:gdLst>
                  <a:gd name="connsiteX0" fmla="*/ 4959 w 93980"/>
                  <a:gd name="connsiteY0" fmla="*/ 127177 h 127079"/>
                  <a:gd name="connsiteX1" fmla="*/ 196 w 93980"/>
                  <a:gd name="connsiteY1" fmla="*/ 46691 h 127079"/>
                  <a:gd name="connsiteX2" fmla="*/ 89414 w 93980"/>
                  <a:gd name="connsiteY2" fmla="*/ 98 h 127079"/>
                  <a:gd name="connsiteX3" fmla="*/ 94176 w 93980"/>
                  <a:gd name="connsiteY3" fmla="*/ 80544 h 127079"/>
                  <a:gd name="connsiteX4" fmla="*/ 4959 w 93980"/>
                  <a:gd name="connsiteY4" fmla="*/ 127177 h 12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079">
                    <a:moveTo>
                      <a:pt x="4959" y="127177"/>
                    </a:moveTo>
                    <a:lnTo>
                      <a:pt x="196" y="46691"/>
                    </a:lnTo>
                    <a:lnTo>
                      <a:pt x="89414" y="98"/>
                    </a:lnTo>
                    <a:lnTo>
                      <a:pt x="94176" y="80544"/>
                    </a:lnTo>
                    <a:lnTo>
                      <a:pt x="4959" y="12717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7" name="Freeform: Shape 486">
                <a:extLst>
                  <a:ext uri="{FF2B5EF4-FFF2-40B4-BE49-F238E27FC236}">
                    <a16:creationId xmlns:a16="http://schemas.microsoft.com/office/drawing/2014/main" id="{EFE47197-E211-C067-3726-74CFD67A9EBA}"/>
                  </a:ext>
                </a:extLst>
              </p:cNvPr>
              <p:cNvSpPr/>
              <p:nvPr/>
            </p:nvSpPr>
            <p:spPr>
              <a:xfrm>
                <a:off x="1134763" y="3673765"/>
                <a:ext cx="39766" cy="112791"/>
              </a:xfrm>
              <a:custGeom>
                <a:avLst/>
                <a:gdLst>
                  <a:gd name="connsiteX0" fmla="*/ 197 w 39766"/>
                  <a:gd name="connsiteY0" fmla="*/ 106513 h 112791"/>
                  <a:gd name="connsiteX1" fmla="*/ 515 w 39766"/>
                  <a:gd name="connsiteY1" fmla="*/ 22891 h 112791"/>
                  <a:gd name="connsiteX2" fmla="*/ 39964 w 39766"/>
                  <a:gd name="connsiteY2" fmla="*/ 111 h 112791"/>
                  <a:gd name="connsiteX3" fmla="*/ 11984 w 39766"/>
                  <a:gd name="connsiteY3" fmla="*/ 112903 h 112791"/>
                  <a:gd name="connsiteX4" fmla="*/ 197 w 39766"/>
                  <a:gd name="connsiteY4" fmla="*/ 106513 h 112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91">
                    <a:moveTo>
                      <a:pt x="197" y="106513"/>
                    </a:moveTo>
                    <a:lnTo>
                      <a:pt x="515" y="22891"/>
                    </a:lnTo>
                    <a:lnTo>
                      <a:pt x="39964" y="111"/>
                    </a:lnTo>
                    <a:lnTo>
                      <a:pt x="11984" y="112903"/>
                    </a:lnTo>
                    <a:lnTo>
                      <a:pt x="197" y="10651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8" name="Freeform: Shape 487">
                <a:extLst>
                  <a:ext uri="{FF2B5EF4-FFF2-40B4-BE49-F238E27FC236}">
                    <a16:creationId xmlns:a16="http://schemas.microsoft.com/office/drawing/2014/main" id="{45C1576F-43C3-6A4C-9F17-0F20CFC8AA5F}"/>
                  </a:ext>
                </a:extLst>
              </p:cNvPr>
              <p:cNvSpPr/>
              <p:nvPr/>
            </p:nvSpPr>
            <p:spPr>
              <a:xfrm>
                <a:off x="1098290" y="3580896"/>
                <a:ext cx="89217" cy="115649"/>
              </a:xfrm>
              <a:custGeom>
                <a:avLst/>
                <a:gdLst>
                  <a:gd name="connsiteX0" fmla="*/ 36987 w 89217"/>
                  <a:gd name="connsiteY0" fmla="*/ 115753 h 115649"/>
                  <a:gd name="connsiteX1" fmla="*/ 196 w 89217"/>
                  <a:gd name="connsiteY1" fmla="*/ 46737 h 115649"/>
                  <a:gd name="connsiteX2" fmla="*/ 89414 w 89217"/>
                  <a:gd name="connsiteY2" fmla="*/ 104 h 115649"/>
                  <a:gd name="connsiteX3" fmla="*/ 76436 w 89217"/>
                  <a:gd name="connsiteY3" fmla="*/ 92973 h 115649"/>
                  <a:gd name="connsiteX4" fmla="*/ 36987 w 89217"/>
                  <a:gd name="connsiteY4" fmla="*/ 115753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49">
                    <a:moveTo>
                      <a:pt x="36987" y="115753"/>
                    </a:moveTo>
                    <a:lnTo>
                      <a:pt x="196" y="46737"/>
                    </a:lnTo>
                    <a:lnTo>
                      <a:pt x="89414" y="104"/>
                    </a:lnTo>
                    <a:lnTo>
                      <a:pt x="76436" y="92973"/>
                    </a:lnTo>
                    <a:lnTo>
                      <a:pt x="36987" y="11575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9" name="Freeform: Shape 488">
                <a:extLst>
                  <a:ext uri="{FF2B5EF4-FFF2-40B4-BE49-F238E27FC236}">
                    <a16:creationId xmlns:a16="http://schemas.microsoft.com/office/drawing/2014/main" id="{8C64BCDB-7606-3D44-1B89-2CE2E1B7BD89}"/>
                  </a:ext>
                </a:extLst>
              </p:cNvPr>
              <p:cNvSpPr/>
              <p:nvPr/>
            </p:nvSpPr>
            <p:spPr>
              <a:xfrm>
                <a:off x="976330" y="3407858"/>
                <a:ext cx="218202" cy="165655"/>
              </a:xfrm>
              <a:custGeom>
                <a:avLst/>
                <a:gdLst>
                  <a:gd name="connsiteX0" fmla="*/ 145924 w 218202"/>
                  <a:gd name="connsiteY0" fmla="*/ 165747 h 165655"/>
                  <a:gd name="connsiteX1" fmla="*/ 192 w 218202"/>
                  <a:gd name="connsiteY1" fmla="*/ 81610 h 165655"/>
                  <a:gd name="connsiteX2" fmla="*/ 192 w 218202"/>
                  <a:gd name="connsiteY2" fmla="*/ 92 h 165655"/>
                  <a:gd name="connsiteX3" fmla="*/ 218394 w 218202"/>
                  <a:gd name="connsiteY3" fmla="*/ 123917 h 165655"/>
                  <a:gd name="connsiteX4" fmla="*/ 145924 w 218202"/>
                  <a:gd name="connsiteY4" fmla="*/ 165747 h 16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55">
                    <a:moveTo>
                      <a:pt x="145924" y="165747"/>
                    </a:moveTo>
                    <a:lnTo>
                      <a:pt x="192" y="81610"/>
                    </a:lnTo>
                    <a:lnTo>
                      <a:pt x="192" y="92"/>
                    </a:lnTo>
                    <a:lnTo>
                      <a:pt x="218394" y="123917"/>
                    </a:lnTo>
                    <a:lnTo>
                      <a:pt x="145924" y="16574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0" name="Freeform: Shape 489">
                <a:extLst>
                  <a:ext uri="{FF2B5EF4-FFF2-40B4-BE49-F238E27FC236}">
                    <a16:creationId xmlns:a16="http://schemas.microsoft.com/office/drawing/2014/main" id="{CFAD2238-10FF-4D58-4579-FB4017ED003B}"/>
                  </a:ext>
                </a:extLst>
              </p:cNvPr>
              <p:cNvSpPr/>
              <p:nvPr/>
            </p:nvSpPr>
            <p:spPr>
              <a:xfrm>
                <a:off x="976330" y="3366027"/>
                <a:ext cx="218202" cy="182641"/>
              </a:xfrm>
              <a:custGeom>
                <a:avLst/>
                <a:gdLst>
                  <a:gd name="connsiteX0" fmla="*/ 145924 w 218202"/>
                  <a:gd name="connsiteY0" fmla="*/ 182731 h 182641"/>
                  <a:gd name="connsiteX1" fmla="*/ 192 w 218202"/>
                  <a:gd name="connsiteY1" fmla="*/ 41920 h 182641"/>
                  <a:gd name="connsiteX2" fmla="*/ 72661 w 218202"/>
                  <a:gd name="connsiteY2" fmla="*/ 89 h 182641"/>
                  <a:gd name="connsiteX3" fmla="*/ 218394 w 218202"/>
                  <a:gd name="connsiteY3" fmla="*/ 140861 h 182641"/>
                  <a:gd name="connsiteX4" fmla="*/ 145924 w 218202"/>
                  <a:gd name="connsiteY4" fmla="*/ 182731 h 18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41">
                    <a:moveTo>
                      <a:pt x="145924" y="182731"/>
                    </a:moveTo>
                    <a:lnTo>
                      <a:pt x="192" y="41920"/>
                    </a:lnTo>
                    <a:lnTo>
                      <a:pt x="72661" y="89"/>
                    </a:lnTo>
                    <a:lnTo>
                      <a:pt x="218394" y="140861"/>
                    </a:lnTo>
                    <a:lnTo>
                      <a:pt x="145924" y="182731"/>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1" name="Freeform: Shape 490">
                <a:extLst>
                  <a:ext uri="{FF2B5EF4-FFF2-40B4-BE49-F238E27FC236}">
                    <a16:creationId xmlns:a16="http://schemas.microsoft.com/office/drawing/2014/main" id="{B9550290-BF46-ED73-8691-1F8747877B53}"/>
                  </a:ext>
                </a:extLst>
              </p:cNvPr>
              <p:cNvSpPr/>
              <p:nvPr/>
            </p:nvSpPr>
            <p:spPr>
              <a:xfrm>
                <a:off x="1122063" y="3506799"/>
                <a:ext cx="77231" cy="122317"/>
              </a:xfrm>
              <a:custGeom>
                <a:avLst/>
                <a:gdLst>
                  <a:gd name="connsiteX0" fmla="*/ 5000 w 77231"/>
                  <a:gd name="connsiteY0" fmla="*/ 122415 h 122317"/>
                  <a:gd name="connsiteX1" fmla="*/ 198 w 77231"/>
                  <a:gd name="connsiteY1" fmla="*/ 41968 h 122317"/>
                  <a:gd name="connsiteX2" fmla="*/ 72667 w 77231"/>
                  <a:gd name="connsiteY2" fmla="*/ 98 h 122317"/>
                  <a:gd name="connsiteX3" fmla="*/ 77429 w 77231"/>
                  <a:gd name="connsiteY3" fmla="*/ 80584 h 122317"/>
                  <a:gd name="connsiteX4" fmla="*/ 5000 w 77231"/>
                  <a:gd name="connsiteY4" fmla="*/ 122415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5000" y="122415"/>
                    </a:moveTo>
                    <a:lnTo>
                      <a:pt x="198" y="41968"/>
                    </a:lnTo>
                    <a:lnTo>
                      <a:pt x="72667" y="98"/>
                    </a:lnTo>
                    <a:lnTo>
                      <a:pt x="77429" y="80584"/>
                    </a:lnTo>
                    <a:lnTo>
                      <a:pt x="5000" y="12241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2" name="Freeform: Shape 491">
                <a:extLst>
                  <a:ext uri="{FF2B5EF4-FFF2-40B4-BE49-F238E27FC236}">
                    <a16:creationId xmlns:a16="http://schemas.microsoft.com/office/drawing/2014/main" id="{B1E0F302-237F-386D-A96C-BEF4A41DE157}"/>
                  </a:ext>
                </a:extLst>
              </p:cNvPr>
              <p:cNvSpPr/>
              <p:nvPr/>
            </p:nvSpPr>
            <p:spPr>
              <a:xfrm>
                <a:off x="1146550" y="3680154"/>
                <a:ext cx="39806" cy="106402"/>
              </a:xfrm>
              <a:custGeom>
                <a:avLst/>
                <a:gdLst>
                  <a:gd name="connsiteX0" fmla="*/ 198 w 39806"/>
                  <a:gd name="connsiteY0" fmla="*/ 106513 h 106402"/>
                  <a:gd name="connsiteX1" fmla="*/ 515 w 39806"/>
                  <a:gd name="connsiteY1" fmla="*/ 22852 h 106402"/>
                  <a:gd name="connsiteX2" fmla="*/ 40005 w 39806"/>
                  <a:gd name="connsiteY2" fmla="*/ 111 h 106402"/>
                  <a:gd name="connsiteX3" fmla="*/ 39647 w 39806"/>
                  <a:gd name="connsiteY3" fmla="*/ 83733 h 106402"/>
                  <a:gd name="connsiteX4" fmla="*/ 198 w 39806"/>
                  <a:gd name="connsiteY4" fmla="*/ 106513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402">
                    <a:moveTo>
                      <a:pt x="198" y="106513"/>
                    </a:moveTo>
                    <a:lnTo>
                      <a:pt x="515" y="22852"/>
                    </a:lnTo>
                    <a:lnTo>
                      <a:pt x="40005" y="111"/>
                    </a:lnTo>
                    <a:lnTo>
                      <a:pt x="39647" y="83733"/>
                    </a:lnTo>
                    <a:lnTo>
                      <a:pt x="198" y="10651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3" name="Freeform: Shape 492">
                <a:extLst>
                  <a:ext uri="{FF2B5EF4-FFF2-40B4-BE49-F238E27FC236}">
                    <a16:creationId xmlns:a16="http://schemas.microsoft.com/office/drawing/2014/main" id="{092A1A6C-5565-7966-DB42-1F327F6C5D05}"/>
                  </a:ext>
                </a:extLst>
              </p:cNvPr>
              <p:cNvSpPr/>
              <p:nvPr/>
            </p:nvSpPr>
            <p:spPr>
              <a:xfrm>
                <a:off x="1126865" y="3587285"/>
                <a:ext cx="72429" cy="115609"/>
              </a:xfrm>
              <a:custGeom>
                <a:avLst/>
                <a:gdLst>
                  <a:gd name="connsiteX0" fmla="*/ 20200 w 72429"/>
                  <a:gd name="connsiteY0" fmla="*/ 115714 h 115609"/>
                  <a:gd name="connsiteX1" fmla="*/ 198 w 72429"/>
                  <a:gd name="connsiteY1" fmla="*/ 41935 h 115609"/>
                  <a:gd name="connsiteX2" fmla="*/ 72627 w 72429"/>
                  <a:gd name="connsiteY2" fmla="*/ 104 h 115609"/>
                  <a:gd name="connsiteX3" fmla="*/ 59689 w 72429"/>
                  <a:gd name="connsiteY3" fmla="*/ 92973 h 115609"/>
                  <a:gd name="connsiteX4" fmla="*/ 20200 w 72429"/>
                  <a:gd name="connsiteY4" fmla="*/ 115714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09">
                    <a:moveTo>
                      <a:pt x="20200" y="115714"/>
                    </a:moveTo>
                    <a:lnTo>
                      <a:pt x="198" y="41935"/>
                    </a:lnTo>
                    <a:lnTo>
                      <a:pt x="72627" y="104"/>
                    </a:lnTo>
                    <a:lnTo>
                      <a:pt x="59689" y="92973"/>
                    </a:lnTo>
                    <a:lnTo>
                      <a:pt x="20200" y="11571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4" name="Freeform: Shape 493">
                <a:extLst>
                  <a:ext uri="{FF2B5EF4-FFF2-40B4-BE49-F238E27FC236}">
                    <a16:creationId xmlns:a16="http://schemas.microsoft.com/office/drawing/2014/main" id="{B52392D4-2152-D5D0-3BC6-58D934238915}"/>
                  </a:ext>
                </a:extLst>
              </p:cNvPr>
              <p:cNvSpPr/>
              <p:nvPr/>
            </p:nvSpPr>
            <p:spPr>
              <a:xfrm>
                <a:off x="890645" y="3617567"/>
                <a:ext cx="93980" cy="127079"/>
              </a:xfrm>
              <a:custGeom>
                <a:avLst/>
                <a:gdLst>
                  <a:gd name="connsiteX0" fmla="*/ 4942 w 93980"/>
                  <a:gd name="connsiteY0" fmla="*/ 127186 h 127079"/>
                  <a:gd name="connsiteX1" fmla="*/ 180 w 93980"/>
                  <a:gd name="connsiteY1" fmla="*/ 46740 h 127079"/>
                  <a:gd name="connsiteX2" fmla="*/ 89397 w 93980"/>
                  <a:gd name="connsiteY2" fmla="*/ 107 h 127079"/>
                  <a:gd name="connsiteX3" fmla="*/ 94160 w 93980"/>
                  <a:gd name="connsiteY3" fmla="*/ 80554 h 127079"/>
                  <a:gd name="connsiteX4" fmla="*/ 4942 w 93980"/>
                  <a:gd name="connsiteY4" fmla="*/ 127186 h 12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079">
                    <a:moveTo>
                      <a:pt x="4942" y="127186"/>
                    </a:moveTo>
                    <a:lnTo>
                      <a:pt x="180" y="46740"/>
                    </a:lnTo>
                    <a:lnTo>
                      <a:pt x="89397" y="107"/>
                    </a:lnTo>
                    <a:lnTo>
                      <a:pt x="94160" y="80554"/>
                    </a:lnTo>
                    <a:lnTo>
                      <a:pt x="4942" y="12718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5" name="Freeform: Shape 494">
                <a:extLst>
                  <a:ext uri="{FF2B5EF4-FFF2-40B4-BE49-F238E27FC236}">
                    <a16:creationId xmlns:a16="http://schemas.microsoft.com/office/drawing/2014/main" id="{9B57A0FA-DC19-7BE8-89D8-03756114B19C}"/>
                  </a:ext>
                </a:extLst>
              </p:cNvPr>
              <p:cNvSpPr/>
              <p:nvPr/>
            </p:nvSpPr>
            <p:spPr>
              <a:xfrm>
                <a:off x="931880" y="3790882"/>
                <a:ext cx="39766" cy="112792"/>
              </a:xfrm>
              <a:custGeom>
                <a:avLst/>
                <a:gdLst>
                  <a:gd name="connsiteX0" fmla="*/ 181 w 39766"/>
                  <a:gd name="connsiteY0" fmla="*/ 106522 h 112792"/>
                  <a:gd name="connsiteX1" fmla="*/ 499 w 39766"/>
                  <a:gd name="connsiteY1" fmla="*/ 22901 h 112792"/>
                  <a:gd name="connsiteX2" fmla="*/ 39948 w 39766"/>
                  <a:gd name="connsiteY2" fmla="*/ 120 h 112792"/>
                  <a:gd name="connsiteX3" fmla="*/ 11968 w 39766"/>
                  <a:gd name="connsiteY3" fmla="*/ 112912 h 112792"/>
                  <a:gd name="connsiteX4" fmla="*/ 181 w 39766"/>
                  <a:gd name="connsiteY4" fmla="*/ 106522 h 11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92">
                    <a:moveTo>
                      <a:pt x="181" y="106522"/>
                    </a:moveTo>
                    <a:lnTo>
                      <a:pt x="499" y="22901"/>
                    </a:lnTo>
                    <a:lnTo>
                      <a:pt x="39948" y="120"/>
                    </a:lnTo>
                    <a:lnTo>
                      <a:pt x="11968" y="112912"/>
                    </a:lnTo>
                    <a:lnTo>
                      <a:pt x="181" y="10652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6" name="Freeform: Shape 495">
                <a:extLst>
                  <a:ext uri="{FF2B5EF4-FFF2-40B4-BE49-F238E27FC236}">
                    <a16:creationId xmlns:a16="http://schemas.microsoft.com/office/drawing/2014/main" id="{DF32EE62-6880-0905-8368-27FA82DFC923}"/>
                  </a:ext>
                </a:extLst>
              </p:cNvPr>
              <p:cNvSpPr/>
              <p:nvPr/>
            </p:nvSpPr>
            <p:spPr>
              <a:xfrm>
                <a:off x="895407" y="3698014"/>
                <a:ext cx="89217" cy="115649"/>
              </a:xfrm>
              <a:custGeom>
                <a:avLst/>
                <a:gdLst>
                  <a:gd name="connsiteX0" fmla="*/ 36970 w 89217"/>
                  <a:gd name="connsiteY0" fmla="*/ 115762 h 115649"/>
                  <a:gd name="connsiteX1" fmla="*/ 180 w 89217"/>
                  <a:gd name="connsiteY1" fmla="*/ 46746 h 115649"/>
                  <a:gd name="connsiteX2" fmla="*/ 89398 w 89217"/>
                  <a:gd name="connsiteY2" fmla="*/ 113 h 115649"/>
                  <a:gd name="connsiteX3" fmla="*/ 76420 w 89217"/>
                  <a:gd name="connsiteY3" fmla="*/ 92982 h 115649"/>
                  <a:gd name="connsiteX4" fmla="*/ 36970 w 89217"/>
                  <a:gd name="connsiteY4" fmla="*/ 11576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49">
                    <a:moveTo>
                      <a:pt x="36970" y="115762"/>
                    </a:moveTo>
                    <a:lnTo>
                      <a:pt x="180" y="46746"/>
                    </a:lnTo>
                    <a:lnTo>
                      <a:pt x="89398" y="113"/>
                    </a:lnTo>
                    <a:lnTo>
                      <a:pt x="76420" y="92982"/>
                    </a:lnTo>
                    <a:lnTo>
                      <a:pt x="36970" y="11576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7" name="Freeform: Shape 496">
                <a:extLst>
                  <a:ext uri="{FF2B5EF4-FFF2-40B4-BE49-F238E27FC236}">
                    <a16:creationId xmlns:a16="http://schemas.microsoft.com/office/drawing/2014/main" id="{371FF3A3-B409-FC3C-6970-1C9E3C5CB17A}"/>
                  </a:ext>
                </a:extLst>
              </p:cNvPr>
              <p:cNvSpPr/>
              <p:nvPr/>
            </p:nvSpPr>
            <p:spPr>
              <a:xfrm>
                <a:off x="773448" y="3524976"/>
                <a:ext cx="218202" cy="165695"/>
              </a:xfrm>
              <a:custGeom>
                <a:avLst/>
                <a:gdLst>
                  <a:gd name="connsiteX0" fmla="*/ 145948 w 218202"/>
                  <a:gd name="connsiteY0" fmla="*/ 165797 h 165695"/>
                  <a:gd name="connsiteX1" fmla="*/ 175 w 218202"/>
                  <a:gd name="connsiteY1" fmla="*/ 81659 h 165695"/>
                  <a:gd name="connsiteX2" fmla="*/ 175 w 218202"/>
                  <a:gd name="connsiteY2" fmla="*/ 101 h 165695"/>
                  <a:gd name="connsiteX3" fmla="*/ 218377 w 218202"/>
                  <a:gd name="connsiteY3" fmla="*/ 123926 h 165695"/>
                  <a:gd name="connsiteX4" fmla="*/ 145948 w 218202"/>
                  <a:gd name="connsiteY4" fmla="*/ 165797 h 16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95">
                    <a:moveTo>
                      <a:pt x="145948" y="165797"/>
                    </a:moveTo>
                    <a:lnTo>
                      <a:pt x="175" y="81659"/>
                    </a:lnTo>
                    <a:lnTo>
                      <a:pt x="175" y="101"/>
                    </a:lnTo>
                    <a:lnTo>
                      <a:pt x="218377" y="123926"/>
                    </a:lnTo>
                    <a:lnTo>
                      <a:pt x="145948" y="16579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8" name="Freeform: Shape 497">
                <a:extLst>
                  <a:ext uri="{FF2B5EF4-FFF2-40B4-BE49-F238E27FC236}">
                    <a16:creationId xmlns:a16="http://schemas.microsoft.com/office/drawing/2014/main" id="{B0E193AE-E095-2353-D016-6670EE68B324}"/>
                  </a:ext>
                </a:extLst>
              </p:cNvPr>
              <p:cNvSpPr/>
              <p:nvPr/>
            </p:nvSpPr>
            <p:spPr>
              <a:xfrm>
                <a:off x="773448" y="3483145"/>
                <a:ext cx="218202" cy="182641"/>
              </a:xfrm>
              <a:custGeom>
                <a:avLst/>
                <a:gdLst>
                  <a:gd name="connsiteX0" fmla="*/ 145948 w 218202"/>
                  <a:gd name="connsiteY0" fmla="*/ 182740 h 182641"/>
                  <a:gd name="connsiteX1" fmla="*/ 175 w 218202"/>
                  <a:gd name="connsiteY1" fmla="*/ 41929 h 182641"/>
                  <a:gd name="connsiteX2" fmla="*/ 72645 w 218202"/>
                  <a:gd name="connsiteY2" fmla="*/ 98 h 182641"/>
                  <a:gd name="connsiteX3" fmla="*/ 218377 w 218202"/>
                  <a:gd name="connsiteY3" fmla="*/ 140870 h 182641"/>
                  <a:gd name="connsiteX4" fmla="*/ 145948 w 218202"/>
                  <a:gd name="connsiteY4" fmla="*/ 182740 h 18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41">
                    <a:moveTo>
                      <a:pt x="145948" y="182740"/>
                    </a:moveTo>
                    <a:lnTo>
                      <a:pt x="175" y="41929"/>
                    </a:lnTo>
                    <a:lnTo>
                      <a:pt x="72645" y="98"/>
                    </a:lnTo>
                    <a:lnTo>
                      <a:pt x="218377" y="140870"/>
                    </a:lnTo>
                    <a:lnTo>
                      <a:pt x="145948" y="182740"/>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9" name="Freeform: Shape 498">
                <a:extLst>
                  <a:ext uri="{FF2B5EF4-FFF2-40B4-BE49-F238E27FC236}">
                    <a16:creationId xmlns:a16="http://schemas.microsoft.com/office/drawing/2014/main" id="{819804E9-838A-0BFF-FAA5-CA75CAF17627}"/>
                  </a:ext>
                </a:extLst>
              </p:cNvPr>
              <p:cNvSpPr/>
              <p:nvPr/>
            </p:nvSpPr>
            <p:spPr>
              <a:xfrm>
                <a:off x="919220" y="3623917"/>
                <a:ext cx="77192" cy="122317"/>
              </a:xfrm>
              <a:custGeom>
                <a:avLst/>
                <a:gdLst>
                  <a:gd name="connsiteX0" fmla="*/ 4944 w 77192"/>
                  <a:gd name="connsiteY0" fmla="*/ 122424 h 122317"/>
                  <a:gd name="connsiteX1" fmla="*/ 181 w 77192"/>
                  <a:gd name="connsiteY1" fmla="*/ 41978 h 122317"/>
                  <a:gd name="connsiteX2" fmla="*/ 72611 w 77192"/>
                  <a:gd name="connsiteY2" fmla="*/ 107 h 122317"/>
                  <a:gd name="connsiteX3" fmla="*/ 77374 w 77192"/>
                  <a:gd name="connsiteY3" fmla="*/ 80594 h 122317"/>
                  <a:gd name="connsiteX4" fmla="*/ 4944 w 77192"/>
                  <a:gd name="connsiteY4" fmla="*/ 122424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2" h="122317">
                    <a:moveTo>
                      <a:pt x="4944" y="122424"/>
                    </a:moveTo>
                    <a:lnTo>
                      <a:pt x="181" y="41978"/>
                    </a:lnTo>
                    <a:lnTo>
                      <a:pt x="72611" y="107"/>
                    </a:lnTo>
                    <a:lnTo>
                      <a:pt x="77374" y="80594"/>
                    </a:lnTo>
                    <a:lnTo>
                      <a:pt x="4944" y="12242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0" name="Freeform: Shape 499">
                <a:extLst>
                  <a:ext uri="{FF2B5EF4-FFF2-40B4-BE49-F238E27FC236}">
                    <a16:creationId xmlns:a16="http://schemas.microsoft.com/office/drawing/2014/main" id="{30314A8C-29A2-13B2-69D5-9D92FB927093}"/>
                  </a:ext>
                </a:extLst>
              </p:cNvPr>
              <p:cNvSpPr/>
              <p:nvPr/>
            </p:nvSpPr>
            <p:spPr>
              <a:xfrm>
                <a:off x="943668" y="3797272"/>
                <a:ext cx="39806" cy="106402"/>
              </a:xfrm>
              <a:custGeom>
                <a:avLst/>
                <a:gdLst>
                  <a:gd name="connsiteX0" fmla="*/ 182 w 39806"/>
                  <a:gd name="connsiteY0" fmla="*/ 106523 h 106402"/>
                  <a:gd name="connsiteX1" fmla="*/ 539 w 39806"/>
                  <a:gd name="connsiteY1" fmla="*/ 22941 h 106402"/>
                  <a:gd name="connsiteX2" fmla="*/ 39988 w 39806"/>
                  <a:gd name="connsiteY2" fmla="*/ 120 h 106402"/>
                  <a:gd name="connsiteX3" fmla="*/ 39631 w 39806"/>
                  <a:gd name="connsiteY3" fmla="*/ 83742 h 106402"/>
                  <a:gd name="connsiteX4" fmla="*/ 182 w 39806"/>
                  <a:gd name="connsiteY4" fmla="*/ 106523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402">
                    <a:moveTo>
                      <a:pt x="182" y="106523"/>
                    </a:moveTo>
                    <a:lnTo>
                      <a:pt x="539" y="22941"/>
                    </a:lnTo>
                    <a:lnTo>
                      <a:pt x="39988" y="120"/>
                    </a:lnTo>
                    <a:lnTo>
                      <a:pt x="39631" y="83742"/>
                    </a:lnTo>
                    <a:lnTo>
                      <a:pt x="182" y="10652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1" name="Freeform: Shape 500">
                <a:extLst>
                  <a:ext uri="{FF2B5EF4-FFF2-40B4-BE49-F238E27FC236}">
                    <a16:creationId xmlns:a16="http://schemas.microsoft.com/office/drawing/2014/main" id="{0A29515A-A233-E0BE-C4B1-293A76D9FB43}"/>
                  </a:ext>
                </a:extLst>
              </p:cNvPr>
              <p:cNvSpPr/>
              <p:nvPr/>
            </p:nvSpPr>
            <p:spPr>
              <a:xfrm>
                <a:off x="923982" y="3704403"/>
                <a:ext cx="72429" cy="115689"/>
              </a:xfrm>
              <a:custGeom>
                <a:avLst/>
                <a:gdLst>
                  <a:gd name="connsiteX0" fmla="*/ 20224 w 72429"/>
                  <a:gd name="connsiteY0" fmla="*/ 115803 h 115689"/>
                  <a:gd name="connsiteX1" fmla="*/ 182 w 72429"/>
                  <a:gd name="connsiteY1" fmla="*/ 41944 h 115689"/>
                  <a:gd name="connsiteX2" fmla="*/ 72611 w 72429"/>
                  <a:gd name="connsiteY2" fmla="*/ 113 h 115689"/>
                  <a:gd name="connsiteX3" fmla="*/ 59673 w 72429"/>
                  <a:gd name="connsiteY3" fmla="*/ 92982 h 115689"/>
                  <a:gd name="connsiteX4" fmla="*/ 20224 w 72429"/>
                  <a:gd name="connsiteY4" fmla="*/ 115803 h 11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89">
                    <a:moveTo>
                      <a:pt x="20224" y="115803"/>
                    </a:moveTo>
                    <a:lnTo>
                      <a:pt x="182" y="41944"/>
                    </a:lnTo>
                    <a:lnTo>
                      <a:pt x="72611" y="113"/>
                    </a:lnTo>
                    <a:lnTo>
                      <a:pt x="59673" y="92982"/>
                    </a:lnTo>
                    <a:lnTo>
                      <a:pt x="20224" y="11580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2" name="Freeform: Shape 501">
                <a:extLst>
                  <a:ext uri="{FF2B5EF4-FFF2-40B4-BE49-F238E27FC236}">
                    <a16:creationId xmlns:a16="http://schemas.microsoft.com/office/drawing/2014/main" id="{C52397FC-799C-185F-4AE4-A7DFB27C934F}"/>
                  </a:ext>
                </a:extLst>
              </p:cNvPr>
              <p:cNvSpPr/>
              <p:nvPr/>
            </p:nvSpPr>
            <p:spPr>
              <a:xfrm>
                <a:off x="687762" y="3734685"/>
                <a:ext cx="93980" cy="127079"/>
              </a:xfrm>
              <a:custGeom>
                <a:avLst/>
                <a:gdLst>
                  <a:gd name="connsiteX0" fmla="*/ 4926 w 93980"/>
                  <a:gd name="connsiteY0" fmla="*/ 127196 h 127079"/>
                  <a:gd name="connsiteX1" fmla="*/ 164 w 93980"/>
                  <a:gd name="connsiteY1" fmla="*/ 46749 h 127079"/>
                  <a:gd name="connsiteX2" fmla="*/ 89381 w 93980"/>
                  <a:gd name="connsiteY2" fmla="*/ 116 h 127079"/>
                  <a:gd name="connsiteX3" fmla="*/ 94144 w 93980"/>
                  <a:gd name="connsiteY3" fmla="*/ 80603 h 127079"/>
                  <a:gd name="connsiteX4" fmla="*/ 4926 w 93980"/>
                  <a:gd name="connsiteY4" fmla="*/ 127196 h 12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079">
                    <a:moveTo>
                      <a:pt x="4926" y="127196"/>
                    </a:moveTo>
                    <a:lnTo>
                      <a:pt x="164" y="46749"/>
                    </a:lnTo>
                    <a:lnTo>
                      <a:pt x="89381" y="116"/>
                    </a:lnTo>
                    <a:lnTo>
                      <a:pt x="94144" y="80603"/>
                    </a:lnTo>
                    <a:lnTo>
                      <a:pt x="4926" y="12719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3" name="Freeform: Shape 502">
                <a:extLst>
                  <a:ext uri="{FF2B5EF4-FFF2-40B4-BE49-F238E27FC236}">
                    <a16:creationId xmlns:a16="http://schemas.microsoft.com/office/drawing/2014/main" id="{5BF88A33-FE87-A66A-515B-F37847B8E073}"/>
                  </a:ext>
                </a:extLst>
              </p:cNvPr>
              <p:cNvSpPr/>
              <p:nvPr/>
            </p:nvSpPr>
            <p:spPr>
              <a:xfrm>
                <a:off x="728998" y="3908040"/>
                <a:ext cx="39766" cy="112752"/>
              </a:xfrm>
              <a:custGeom>
                <a:avLst/>
                <a:gdLst>
                  <a:gd name="connsiteX0" fmla="*/ 165 w 39766"/>
                  <a:gd name="connsiteY0" fmla="*/ 106492 h 112752"/>
                  <a:gd name="connsiteX1" fmla="*/ 482 w 39766"/>
                  <a:gd name="connsiteY1" fmla="*/ 22910 h 112752"/>
                  <a:gd name="connsiteX2" fmla="*/ 39932 w 39766"/>
                  <a:gd name="connsiteY2" fmla="*/ 130 h 112752"/>
                  <a:gd name="connsiteX3" fmla="*/ 11952 w 39766"/>
                  <a:gd name="connsiteY3" fmla="*/ 112882 h 112752"/>
                  <a:gd name="connsiteX4" fmla="*/ 165 w 39766"/>
                  <a:gd name="connsiteY4" fmla="*/ 106492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52">
                    <a:moveTo>
                      <a:pt x="165" y="106492"/>
                    </a:moveTo>
                    <a:lnTo>
                      <a:pt x="482" y="22910"/>
                    </a:lnTo>
                    <a:lnTo>
                      <a:pt x="39932" y="130"/>
                    </a:lnTo>
                    <a:lnTo>
                      <a:pt x="11952" y="112882"/>
                    </a:lnTo>
                    <a:lnTo>
                      <a:pt x="165" y="10649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4" name="Freeform: Shape 503">
                <a:extLst>
                  <a:ext uri="{FF2B5EF4-FFF2-40B4-BE49-F238E27FC236}">
                    <a16:creationId xmlns:a16="http://schemas.microsoft.com/office/drawing/2014/main" id="{F62112A6-886F-F7DF-B82C-48EE1599758D}"/>
                  </a:ext>
                </a:extLst>
              </p:cNvPr>
              <p:cNvSpPr/>
              <p:nvPr/>
            </p:nvSpPr>
            <p:spPr>
              <a:xfrm>
                <a:off x="692525" y="3815171"/>
                <a:ext cx="89217" cy="115649"/>
              </a:xfrm>
              <a:custGeom>
                <a:avLst/>
                <a:gdLst>
                  <a:gd name="connsiteX0" fmla="*/ 36954 w 89217"/>
                  <a:gd name="connsiteY0" fmla="*/ 115772 h 115649"/>
                  <a:gd name="connsiteX1" fmla="*/ 164 w 89217"/>
                  <a:gd name="connsiteY1" fmla="*/ 46716 h 115649"/>
                  <a:gd name="connsiteX2" fmla="*/ 89381 w 89217"/>
                  <a:gd name="connsiteY2" fmla="*/ 122 h 115649"/>
                  <a:gd name="connsiteX3" fmla="*/ 76403 w 89217"/>
                  <a:gd name="connsiteY3" fmla="*/ 92991 h 115649"/>
                  <a:gd name="connsiteX4" fmla="*/ 36954 w 89217"/>
                  <a:gd name="connsiteY4" fmla="*/ 11577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49">
                    <a:moveTo>
                      <a:pt x="36954" y="115772"/>
                    </a:moveTo>
                    <a:lnTo>
                      <a:pt x="164" y="46716"/>
                    </a:lnTo>
                    <a:lnTo>
                      <a:pt x="89381" y="122"/>
                    </a:lnTo>
                    <a:lnTo>
                      <a:pt x="76403" y="92991"/>
                    </a:lnTo>
                    <a:lnTo>
                      <a:pt x="36954" y="11577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5" name="Freeform: Shape 504">
                <a:extLst>
                  <a:ext uri="{FF2B5EF4-FFF2-40B4-BE49-F238E27FC236}">
                    <a16:creationId xmlns:a16="http://schemas.microsoft.com/office/drawing/2014/main" id="{F8679C9F-EB79-2CAD-A3CF-896A47C8D2CC}"/>
                  </a:ext>
                </a:extLst>
              </p:cNvPr>
              <p:cNvSpPr/>
              <p:nvPr/>
            </p:nvSpPr>
            <p:spPr>
              <a:xfrm>
                <a:off x="570565" y="3642133"/>
                <a:ext cx="218202" cy="165655"/>
              </a:xfrm>
              <a:custGeom>
                <a:avLst/>
                <a:gdLst>
                  <a:gd name="connsiteX0" fmla="*/ 145892 w 218202"/>
                  <a:gd name="connsiteY0" fmla="*/ 165766 h 165655"/>
                  <a:gd name="connsiteX1" fmla="*/ 159 w 218202"/>
                  <a:gd name="connsiteY1" fmla="*/ 81629 h 165655"/>
                  <a:gd name="connsiteX2" fmla="*/ 159 w 218202"/>
                  <a:gd name="connsiteY2" fmla="*/ 110 h 165655"/>
                  <a:gd name="connsiteX3" fmla="*/ 218361 w 218202"/>
                  <a:gd name="connsiteY3" fmla="*/ 123896 h 165655"/>
                  <a:gd name="connsiteX4" fmla="*/ 145892 w 218202"/>
                  <a:gd name="connsiteY4" fmla="*/ 165766 h 16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55">
                    <a:moveTo>
                      <a:pt x="145892" y="165766"/>
                    </a:moveTo>
                    <a:lnTo>
                      <a:pt x="159" y="81629"/>
                    </a:lnTo>
                    <a:lnTo>
                      <a:pt x="159" y="110"/>
                    </a:lnTo>
                    <a:lnTo>
                      <a:pt x="218361" y="123896"/>
                    </a:lnTo>
                    <a:lnTo>
                      <a:pt x="145892" y="16576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6" name="Freeform: Shape 505">
                <a:extLst>
                  <a:ext uri="{FF2B5EF4-FFF2-40B4-BE49-F238E27FC236}">
                    <a16:creationId xmlns:a16="http://schemas.microsoft.com/office/drawing/2014/main" id="{0FF76015-8829-AA75-0C94-8EF1CE3FFCAF}"/>
                  </a:ext>
                </a:extLst>
              </p:cNvPr>
              <p:cNvSpPr/>
              <p:nvPr/>
            </p:nvSpPr>
            <p:spPr>
              <a:xfrm>
                <a:off x="570565" y="3600263"/>
                <a:ext cx="218202" cy="182642"/>
              </a:xfrm>
              <a:custGeom>
                <a:avLst/>
                <a:gdLst>
                  <a:gd name="connsiteX0" fmla="*/ 145892 w 218202"/>
                  <a:gd name="connsiteY0" fmla="*/ 182750 h 182642"/>
                  <a:gd name="connsiteX1" fmla="*/ 159 w 218202"/>
                  <a:gd name="connsiteY1" fmla="*/ 41978 h 182642"/>
                  <a:gd name="connsiteX2" fmla="*/ 72628 w 218202"/>
                  <a:gd name="connsiteY2" fmla="*/ 108 h 182642"/>
                  <a:gd name="connsiteX3" fmla="*/ 218361 w 218202"/>
                  <a:gd name="connsiteY3" fmla="*/ 140919 h 182642"/>
                  <a:gd name="connsiteX4" fmla="*/ 145892 w 218202"/>
                  <a:gd name="connsiteY4" fmla="*/ 182750 h 18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42">
                    <a:moveTo>
                      <a:pt x="145892" y="182750"/>
                    </a:moveTo>
                    <a:lnTo>
                      <a:pt x="159" y="41978"/>
                    </a:lnTo>
                    <a:lnTo>
                      <a:pt x="72628" y="108"/>
                    </a:lnTo>
                    <a:lnTo>
                      <a:pt x="218361" y="140919"/>
                    </a:lnTo>
                    <a:lnTo>
                      <a:pt x="145892" y="182750"/>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7" name="Freeform: Shape 506">
                <a:extLst>
                  <a:ext uri="{FF2B5EF4-FFF2-40B4-BE49-F238E27FC236}">
                    <a16:creationId xmlns:a16="http://schemas.microsoft.com/office/drawing/2014/main" id="{93B130E5-7286-47F5-738F-B9352C7444CC}"/>
                  </a:ext>
                </a:extLst>
              </p:cNvPr>
              <p:cNvSpPr/>
              <p:nvPr/>
            </p:nvSpPr>
            <p:spPr>
              <a:xfrm>
                <a:off x="716298" y="3741075"/>
                <a:ext cx="77231" cy="122277"/>
              </a:xfrm>
              <a:custGeom>
                <a:avLst/>
                <a:gdLst>
                  <a:gd name="connsiteX0" fmla="*/ 4928 w 77231"/>
                  <a:gd name="connsiteY0" fmla="*/ 122394 h 122277"/>
                  <a:gd name="connsiteX1" fmla="*/ 165 w 77231"/>
                  <a:gd name="connsiteY1" fmla="*/ 41947 h 122277"/>
                  <a:gd name="connsiteX2" fmla="*/ 72635 w 77231"/>
                  <a:gd name="connsiteY2" fmla="*/ 117 h 122277"/>
                  <a:gd name="connsiteX3" fmla="*/ 77397 w 77231"/>
                  <a:gd name="connsiteY3" fmla="*/ 80603 h 122277"/>
                  <a:gd name="connsiteX4" fmla="*/ 4928 w 77231"/>
                  <a:gd name="connsiteY4" fmla="*/ 122394 h 12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277">
                    <a:moveTo>
                      <a:pt x="4928" y="122394"/>
                    </a:moveTo>
                    <a:lnTo>
                      <a:pt x="165" y="41947"/>
                    </a:lnTo>
                    <a:lnTo>
                      <a:pt x="72635" y="117"/>
                    </a:lnTo>
                    <a:lnTo>
                      <a:pt x="77397" y="80603"/>
                    </a:lnTo>
                    <a:lnTo>
                      <a:pt x="4928" y="12239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8" name="Freeform: Shape 507">
                <a:extLst>
                  <a:ext uri="{FF2B5EF4-FFF2-40B4-BE49-F238E27FC236}">
                    <a16:creationId xmlns:a16="http://schemas.microsoft.com/office/drawing/2014/main" id="{D2FEB8C6-8FB6-260E-75A5-2E2C026B1312}"/>
                  </a:ext>
                </a:extLst>
              </p:cNvPr>
              <p:cNvSpPr/>
              <p:nvPr/>
            </p:nvSpPr>
            <p:spPr>
              <a:xfrm>
                <a:off x="740785" y="3914390"/>
                <a:ext cx="39766" cy="106402"/>
              </a:xfrm>
              <a:custGeom>
                <a:avLst/>
                <a:gdLst>
                  <a:gd name="connsiteX0" fmla="*/ 166 w 39766"/>
                  <a:gd name="connsiteY0" fmla="*/ 106532 h 106402"/>
                  <a:gd name="connsiteX1" fmla="*/ 523 w 39766"/>
                  <a:gd name="connsiteY1" fmla="*/ 22950 h 106402"/>
                  <a:gd name="connsiteX2" fmla="*/ 39933 w 39766"/>
                  <a:gd name="connsiteY2" fmla="*/ 130 h 106402"/>
                  <a:gd name="connsiteX3" fmla="*/ 39615 w 39766"/>
                  <a:gd name="connsiteY3" fmla="*/ 83752 h 106402"/>
                  <a:gd name="connsiteX4" fmla="*/ 166 w 39766"/>
                  <a:gd name="connsiteY4" fmla="*/ 106532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166" y="106532"/>
                    </a:moveTo>
                    <a:lnTo>
                      <a:pt x="523" y="22950"/>
                    </a:lnTo>
                    <a:lnTo>
                      <a:pt x="39933" y="130"/>
                    </a:lnTo>
                    <a:lnTo>
                      <a:pt x="39615" y="83752"/>
                    </a:lnTo>
                    <a:lnTo>
                      <a:pt x="166" y="10653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9" name="Freeform: Shape 508">
                <a:extLst>
                  <a:ext uri="{FF2B5EF4-FFF2-40B4-BE49-F238E27FC236}">
                    <a16:creationId xmlns:a16="http://schemas.microsoft.com/office/drawing/2014/main" id="{9C585CD9-C3E1-957B-0CCF-176AC1BD3B08}"/>
                  </a:ext>
                </a:extLst>
              </p:cNvPr>
              <p:cNvSpPr/>
              <p:nvPr/>
            </p:nvSpPr>
            <p:spPr>
              <a:xfrm>
                <a:off x="721060" y="3821561"/>
                <a:ext cx="72469" cy="115649"/>
              </a:xfrm>
              <a:custGeom>
                <a:avLst/>
                <a:gdLst>
                  <a:gd name="connsiteX0" fmla="*/ 20247 w 72469"/>
                  <a:gd name="connsiteY0" fmla="*/ 115772 h 115649"/>
                  <a:gd name="connsiteX1" fmla="*/ 165 w 72469"/>
                  <a:gd name="connsiteY1" fmla="*/ 41914 h 115649"/>
                  <a:gd name="connsiteX2" fmla="*/ 72635 w 72469"/>
                  <a:gd name="connsiteY2" fmla="*/ 123 h 115649"/>
                  <a:gd name="connsiteX3" fmla="*/ 59657 w 72469"/>
                  <a:gd name="connsiteY3" fmla="*/ 92952 h 115649"/>
                  <a:gd name="connsiteX4" fmla="*/ 20247 w 72469"/>
                  <a:gd name="connsiteY4" fmla="*/ 11577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20247" y="115772"/>
                    </a:moveTo>
                    <a:lnTo>
                      <a:pt x="165" y="41914"/>
                    </a:lnTo>
                    <a:lnTo>
                      <a:pt x="72635" y="123"/>
                    </a:lnTo>
                    <a:lnTo>
                      <a:pt x="59657" y="92952"/>
                    </a:lnTo>
                    <a:lnTo>
                      <a:pt x="20247" y="11577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10" name="Freeform: Shape 509">
                <a:extLst>
                  <a:ext uri="{FF2B5EF4-FFF2-40B4-BE49-F238E27FC236}">
                    <a16:creationId xmlns:a16="http://schemas.microsoft.com/office/drawing/2014/main" id="{B25C4706-13FF-E0DA-87EA-567B0DC8AF06}"/>
                  </a:ext>
                </a:extLst>
              </p:cNvPr>
              <p:cNvSpPr/>
              <p:nvPr/>
            </p:nvSpPr>
            <p:spPr>
              <a:xfrm>
                <a:off x="484880" y="3851803"/>
                <a:ext cx="93980" cy="127118"/>
              </a:xfrm>
              <a:custGeom>
                <a:avLst/>
                <a:gdLst>
                  <a:gd name="connsiteX0" fmla="*/ 4910 w 93980"/>
                  <a:gd name="connsiteY0" fmla="*/ 127245 h 127118"/>
                  <a:gd name="connsiteX1" fmla="*/ 147 w 93980"/>
                  <a:gd name="connsiteY1" fmla="*/ 46758 h 127118"/>
                  <a:gd name="connsiteX2" fmla="*/ 89365 w 93980"/>
                  <a:gd name="connsiteY2" fmla="*/ 126 h 127118"/>
                  <a:gd name="connsiteX3" fmla="*/ 94127 w 93980"/>
                  <a:gd name="connsiteY3" fmla="*/ 80652 h 127118"/>
                  <a:gd name="connsiteX4" fmla="*/ 4910 w 93980"/>
                  <a:gd name="connsiteY4" fmla="*/ 127245 h 12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118">
                    <a:moveTo>
                      <a:pt x="4910" y="127245"/>
                    </a:moveTo>
                    <a:lnTo>
                      <a:pt x="147" y="46758"/>
                    </a:lnTo>
                    <a:lnTo>
                      <a:pt x="89365" y="126"/>
                    </a:lnTo>
                    <a:lnTo>
                      <a:pt x="94127" y="80652"/>
                    </a:lnTo>
                    <a:lnTo>
                      <a:pt x="4910" y="12724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11" name="Freeform: Shape 510">
                <a:extLst>
                  <a:ext uri="{FF2B5EF4-FFF2-40B4-BE49-F238E27FC236}">
                    <a16:creationId xmlns:a16="http://schemas.microsoft.com/office/drawing/2014/main" id="{8AA3F881-F6CB-FC9B-6696-A1A3DE9136B0}"/>
                  </a:ext>
                </a:extLst>
              </p:cNvPr>
              <p:cNvSpPr/>
              <p:nvPr/>
            </p:nvSpPr>
            <p:spPr>
              <a:xfrm>
                <a:off x="526115" y="4025158"/>
                <a:ext cx="39767" cy="112752"/>
              </a:xfrm>
              <a:custGeom>
                <a:avLst/>
                <a:gdLst>
                  <a:gd name="connsiteX0" fmla="*/ 149 w 39767"/>
                  <a:gd name="connsiteY0" fmla="*/ 106541 h 112752"/>
                  <a:gd name="connsiteX1" fmla="*/ 466 w 39767"/>
                  <a:gd name="connsiteY1" fmla="*/ 22919 h 112752"/>
                  <a:gd name="connsiteX2" fmla="*/ 39916 w 39767"/>
                  <a:gd name="connsiteY2" fmla="*/ 139 h 112752"/>
                  <a:gd name="connsiteX3" fmla="*/ 11936 w 39767"/>
                  <a:gd name="connsiteY3" fmla="*/ 112891 h 112752"/>
                  <a:gd name="connsiteX4" fmla="*/ 149 w 39767"/>
                  <a:gd name="connsiteY4" fmla="*/ 106541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12752">
                    <a:moveTo>
                      <a:pt x="149" y="106541"/>
                    </a:moveTo>
                    <a:lnTo>
                      <a:pt x="466" y="22919"/>
                    </a:lnTo>
                    <a:lnTo>
                      <a:pt x="39916" y="139"/>
                    </a:lnTo>
                    <a:lnTo>
                      <a:pt x="11936" y="112891"/>
                    </a:lnTo>
                    <a:lnTo>
                      <a:pt x="149" y="10654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12" name="Freeform: Shape 511">
                <a:extLst>
                  <a:ext uri="{FF2B5EF4-FFF2-40B4-BE49-F238E27FC236}">
                    <a16:creationId xmlns:a16="http://schemas.microsoft.com/office/drawing/2014/main" id="{C34D19BD-2D00-E358-B3FC-FDDFED7C822E}"/>
                  </a:ext>
                </a:extLst>
              </p:cNvPr>
              <p:cNvSpPr/>
              <p:nvPr/>
            </p:nvSpPr>
            <p:spPr>
              <a:xfrm>
                <a:off x="489642" y="3932329"/>
                <a:ext cx="89217" cy="115609"/>
              </a:xfrm>
              <a:custGeom>
                <a:avLst/>
                <a:gdLst>
                  <a:gd name="connsiteX0" fmla="*/ 36938 w 89217"/>
                  <a:gd name="connsiteY0" fmla="*/ 115741 h 115609"/>
                  <a:gd name="connsiteX1" fmla="*/ 148 w 89217"/>
                  <a:gd name="connsiteY1" fmla="*/ 46725 h 115609"/>
                  <a:gd name="connsiteX2" fmla="*/ 89365 w 89217"/>
                  <a:gd name="connsiteY2" fmla="*/ 132 h 115609"/>
                  <a:gd name="connsiteX3" fmla="*/ 76387 w 89217"/>
                  <a:gd name="connsiteY3" fmla="*/ 92961 h 115609"/>
                  <a:gd name="connsiteX4" fmla="*/ 36938 w 89217"/>
                  <a:gd name="connsiteY4" fmla="*/ 115741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09">
                    <a:moveTo>
                      <a:pt x="36938" y="115741"/>
                    </a:moveTo>
                    <a:lnTo>
                      <a:pt x="148" y="46725"/>
                    </a:lnTo>
                    <a:lnTo>
                      <a:pt x="89365" y="132"/>
                    </a:lnTo>
                    <a:lnTo>
                      <a:pt x="76387" y="92961"/>
                    </a:lnTo>
                    <a:lnTo>
                      <a:pt x="36938" y="11574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13" name="Freeform: Shape 512">
                <a:extLst>
                  <a:ext uri="{FF2B5EF4-FFF2-40B4-BE49-F238E27FC236}">
                    <a16:creationId xmlns:a16="http://schemas.microsoft.com/office/drawing/2014/main" id="{0AD77041-2F8A-3F81-F14B-EA747A69BA3D}"/>
                  </a:ext>
                </a:extLst>
              </p:cNvPr>
              <p:cNvSpPr/>
              <p:nvPr/>
            </p:nvSpPr>
            <p:spPr>
              <a:xfrm>
                <a:off x="367682" y="3759252"/>
                <a:ext cx="218202" cy="165655"/>
              </a:xfrm>
              <a:custGeom>
                <a:avLst/>
                <a:gdLst>
                  <a:gd name="connsiteX0" fmla="*/ 145876 w 218202"/>
                  <a:gd name="connsiteY0" fmla="*/ 165775 h 165655"/>
                  <a:gd name="connsiteX1" fmla="*/ 143 w 218202"/>
                  <a:gd name="connsiteY1" fmla="*/ 81638 h 165655"/>
                  <a:gd name="connsiteX2" fmla="*/ 143 w 218202"/>
                  <a:gd name="connsiteY2" fmla="*/ 120 h 165655"/>
                  <a:gd name="connsiteX3" fmla="*/ 218345 w 218202"/>
                  <a:gd name="connsiteY3" fmla="*/ 123945 h 165655"/>
                  <a:gd name="connsiteX4" fmla="*/ 145876 w 218202"/>
                  <a:gd name="connsiteY4" fmla="*/ 165775 h 16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55">
                    <a:moveTo>
                      <a:pt x="145876" y="165775"/>
                    </a:moveTo>
                    <a:lnTo>
                      <a:pt x="143" y="81638"/>
                    </a:lnTo>
                    <a:lnTo>
                      <a:pt x="143" y="120"/>
                    </a:lnTo>
                    <a:lnTo>
                      <a:pt x="218345" y="123945"/>
                    </a:lnTo>
                    <a:lnTo>
                      <a:pt x="145876" y="16577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14" name="Freeform: Shape 513">
                <a:extLst>
                  <a:ext uri="{FF2B5EF4-FFF2-40B4-BE49-F238E27FC236}">
                    <a16:creationId xmlns:a16="http://schemas.microsoft.com/office/drawing/2014/main" id="{D6F2B60A-A13C-3B20-9FBD-56D087B4EE4A}"/>
                  </a:ext>
                </a:extLst>
              </p:cNvPr>
              <p:cNvSpPr/>
              <p:nvPr/>
            </p:nvSpPr>
            <p:spPr>
              <a:xfrm>
                <a:off x="367682" y="3717421"/>
                <a:ext cx="218202" cy="182602"/>
              </a:xfrm>
              <a:custGeom>
                <a:avLst/>
                <a:gdLst>
                  <a:gd name="connsiteX0" fmla="*/ 145876 w 218202"/>
                  <a:gd name="connsiteY0" fmla="*/ 182719 h 182602"/>
                  <a:gd name="connsiteX1" fmla="*/ 143 w 218202"/>
                  <a:gd name="connsiteY1" fmla="*/ 41948 h 182602"/>
                  <a:gd name="connsiteX2" fmla="*/ 72612 w 218202"/>
                  <a:gd name="connsiteY2" fmla="*/ 117 h 182602"/>
                  <a:gd name="connsiteX3" fmla="*/ 218345 w 218202"/>
                  <a:gd name="connsiteY3" fmla="*/ 140889 h 182602"/>
                  <a:gd name="connsiteX4" fmla="*/ 145876 w 218202"/>
                  <a:gd name="connsiteY4" fmla="*/ 182719 h 182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02">
                    <a:moveTo>
                      <a:pt x="145876" y="182719"/>
                    </a:moveTo>
                    <a:lnTo>
                      <a:pt x="143" y="41948"/>
                    </a:lnTo>
                    <a:lnTo>
                      <a:pt x="72612" y="117"/>
                    </a:lnTo>
                    <a:lnTo>
                      <a:pt x="218345" y="140889"/>
                    </a:lnTo>
                    <a:lnTo>
                      <a:pt x="145876" y="18271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15" name="Freeform: Shape 514">
                <a:extLst>
                  <a:ext uri="{FF2B5EF4-FFF2-40B4-BE49-F238E27FC236}">
                    <a16:creationId xmlns:a16="http://schemas.microsoft.com/office/drawing/2014/main" id="{862DCEFE-7369-48F6-B4A4-1135EE6BD847}"/>
                  </a:ext>
                </a:extLst>
              </p:cNvPr>
              <p:cNvSpPr/>
              <p:nvPr/>
            </p:nvSpPr>
            <p:spPr>
              <a:xfrm>
                <a:off x="513415" y="3858192"/>
                <a:ext cx="77231" cy="122317"/>
              </a:xfrm>
              <a:custGeom>
                <a:avLst/>
                <a:gdLst>
                  <a:gd name="connsiteX0" fmla="*/ 4951 w 77231"/>
                  <a:gd name="connsiteY0" fmla="*/ 122443 h 122317"/>
                  <a:gd name="connsiteX1" fmla="*/ 149 w 77231"/>
                  <a:gd name="connsiteY1" fmla="*/ 41957 h 122317"/>
                  <a:gd name="connsiteX2" fmla="*/ 72619 w 77231"/>
                  <a:gd name="connsiteY2" fmla="*/ 126 h 122317"/>
                  <a:gd name="connsiteX3" fmla="*/ 77381 w 77231"/>
                  <a:gd name="connsiteY3" fmla="*/ 80612 h 122317"/>
                  <a:gd name="connsiteX4" fmla="*/ 4951 w 77231"/>
                  <a:gd name="connsiteY4" fmla="*/ 122443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4951" y="122443"/>
                    </a:moveTo>
                    <a:lnTo>
                      <a:pt x="149" y="41957"/>
                    </a:lnTo>
                    <a:lnTo>
                      <a:pt x="72619" y="126"/>
                    </a:lnTo>
                    <a:lnTo>
                      <a:pt x="77381" y="80612"/>
                    </a:lnTo>
                    <a:lnTo>
                      <a:pt x="4951" y="12244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16" name="Freeform: Shape 515">
                <a:extLst>
                  <a:ext uri="{FF2B5EF4-FFF2-40B4-BE49-F238E27FC236}">
                    <a16:creationId xmlns:a16="http://schemas.microsoft.com/office/drawing/2014/main" id="{DDF66A04-83A7-76CE-100D-78B79D2822EB}"/>
                  </a:ext>
                </a:extLst>
              </p:cNvPr>
              <p:cNvSpPr/>
              <p:nvPr/>
            </p:nvSpPr>
            <p:spPr>
              <a:xfrm>
                <a:off x="537902" y="4031548"/>
                <a:ext cx="39806" cy="106362"/>
              </a:xfrm>
              <a:custGeom>
                <a:avLst/>
                <a:gdLst>
                  <a:gd name="connsiteX0" fmla="*/ 149 w 39806"/>
                  <a:gd name="connsiteY0" fmla="*/ 106502 h 106362"/>
                  <a:gd name="connsiteX1" fmla="*/ 467 w 39806"/>
                  <a:gd name="connsiteY1" fmla="*/ 22920 h 106362"/>
                  <a:gd name="connsiteX2" fmla="*/ 39956 w 39806"/>
                  <a:gd name="connsiteY2" fmla="*/ 139 h 106362"/>
                  <a:gd name="connsiteX3" fmla="*/ 39599 w 39806"/>
                  <a:gd name="connsiteY3" fmla="*/ 83761 h 106362"/>
                  <a:gd name="connsiteX4" fmla="*/ 149 w 39806"/>
                  <a:gd name="connsiteY4" fmla="*/ 106502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362">
                    <a:moveTo>
                      <a:pt x="149" y="106502"/>
                    </a:moveTo>
                    <a:lnTo>
                      <a:pt x="467" y="22920"/>
                    </a:lnTo>
                    <a:lnTo>
                      <a:pt x="39956" y="139"/>
                    </a:lnTo>
                    <a:lnTo>
                      <a:pt x="39599" y="83761"/>
                    </a:lnTo>
                    <a:lnTo>
                      <a:pt x="149" y="10650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17" name="Freeform: Shape 516">
                <a:extLst>
                  <a:ext uri="{FF2B5EF4-FFF2-40B4-BE49-F238E27FC236}">
                    <a16:creationId xmlns:a16="http://schemas.microsoft.com/office/drawing/2014/main" id="{6BDDC8C9-EC89-8DEA-F749-EC1F06BD69F8}"/>
                  </a:ext>
                </a:extLst>
              </p:cNvPr>
              <p:cNvSpPr/>
              <p:nvPr/>
            </p:nvSpPr>
            <p:spPr>
              <a:xfrm>
                <a:off x="518217" y="3938679"/>
                <a:ext cx="72429" cy="115649"/>
              </a:xfrm>
              <a:custGeom>
                <a:avLst/>
                <a:gdLst>
                  <a:gd name="connsiteX0" fmla="*/ 20152 w 72429"/>
                  <a:gd name="connsiteY0" fmla="*/ 115782 h 115649"/>
                  <a:gd name="connsiteX1" fmla="*/ 149 w 72429"/>
                  <a:gd name="connsiteY1" fmla="*/ 41963 h 115649"/>
                  <a:gd name="connsiteX2" fmla="*/ 72579 w 72429"/>
                  <a:gd name="connsiteY2" fmla="*/ 132 h 115649"/>
                  <a:gd name="connsiteX3" fmla="*/ 59641 w 72429"/>
                  <a:gd name="connsiteY3" fmla="*/ 93001 h 115649"/>
                  <a:gd name="connsiteX4" fmla="*/ 20152 w 72429"/>
                  <a:gd name="connsiteY4" fmla="*/ 11578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49">
                    <a:moveTo>
                      <a:pt x="20152" y="115782"/>
                    </a:moveTo>
                    <a:lnTo>
                      <a:pt x="149" y="41963"/>
                    </a:lnTo>
                    <a:lnTo>
                      <a:pt x="72579" y="132"/>
                    </a:lnTo>
                    <a:lnTo>
                      <a:pt x="59641" y="93001"/>
                    </a:lnTo>
                    <a:lnTo>
                      <a:pt x="20152" y="11578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18" name="Freeform: Shape 517">
                <a:extLst>
                  <a:ext uri="{FF2B5EF4-FFF2-40B4-BE49-F238E27FC236}">
                    <a16:creationId xmlns:a16="http://schemas.microsoft.com/office/drawing/2014/main" id="{A0F820C1-82AD-6A24-2B23-B5614F5E974C}"/>
                  </a:ext>
                </a:extLst>
              </p:cNvPr>
              <p:cNvSpPr/>
              <p:nvPr/>
            </p:nvSpPr>
            <p:spPr>
              <a:xfrm>
                <a:off x="-1247282" y="3270420"/>
                <a:ext cx="93980" cy="127119"/>
              </a:xfrm>
              <a:custGeom>
                <a:avLst/>
                <a:gdLst>
                  <a:gd name="connsiteX0" fmla="*/ 89227 w 93980"/>
                  <a:gd name="connsiteY0" fmla="*/ 127198 h 127119"/>
                  <a:gd name="connsiteX1" fmla="*/ 93989 w 93980"/>
                  <a:gd name="connsiteY1" fmla="*/ 46712 h 127119"/>
                  <a:gd name="connsiteX2" fmla="*/ 4772 w 93980"/>
                  <a:gd name="connsiteY2" fmla="*/ 79 h 127119"/>
                  <a:gd name="connsiteX3" fmla="*/ 9 w 93980"/>
                  <a:gd name="connsiteY3" fmla="*/ 80566 h 127119"/>
                  <a:gd name="connsiteX4" fmla="*/ 89227 w 93980"/>
                  <a:gd name="connsiteY4" fmla="*/ 127198 h 12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119">
                    <a:moveTo>
                      <a:pt x="89227" y="127198"/>
                    </a:moveTo>
                    <a:lnTo>
                      <a:pt x="93989" y="46712"/>
                    </a:lnTo>
                    <a:lnTo>
                      <a:pt x="4772" y="79"/>
                    </a:lnTo>
                    <a:lnTo>
                      <a:pt x="9" y="80566"/>
                    </a:lnTo>
                    <a:lnTo>
                      <a:pt x="89227" y="12719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19" name="Freeform: Shape 518">
                <a:extLst>
                  <a:ext uri="{FF2B5EF4-FFF2-40B4-BE49-F238E27FC236}">
                    <a16:creationId xmlns:a16="http://schemas.microsoft.com/office/drawing/2014/main" id="{D0BE38D7-E409-92DF-FAAF-00860603D2D1}"/>
                  </a:ext>
                </a:extLst>
              </p:cNvPr>
              <p:cNvSpPr/>
              <p:nvPr/>
            </p:nvSpPr>
            <p:spPr>
              <a:xfrm>
                <a:off x="-1234304" y="3443775"/>
                <a:ext cx="39766" cy="112752"/>
              </a:xfrm>
              <a:custGeom>
                <a:avLst/>
                <a:gdLst>
                  <a:gd name="connsiteX0" fmla="*/ 39775 w 39766"/>
                  <a:gd name="connsiteY0" fmla="*/ 106495 h 112752"/>
                  <a:gd name="connsiteX1" fmla="*/ 39457 w 39766"/>
                  <a:gd name="connsiteY1" fmla="*/ 22873 h 112752"/>
                  <a:gd name="connsiteX2" fmla="*/ 8 w 39766"/>
                  <a:gd name="connsiteY2" fmla="*/ 92 h 112752"/>
                  <a:gd name="connsiteX3" fmla="*/ 27948 w 39766"/>
                  <a:gd name="connsiteY3" fmla="*/ 112845 h 112752"/>
                  <a:gd name="connsiteX4" fmla="*/ 39775 w 39766"/>
                  <a:gd name="connsiteY4" fmla="*/ 106495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52">
                    <a:moveTo>
                      <a:pt x="39775" y="106495"/>
                    </a:moveTo>
                    <a:lnTo>
                      <a:pt x="39457" y="22873"/>
                    </a:lnTo>
                    <a:lnTo>
                      <a:pt x="8" y="92"/>
                    </a:lnTo>
                    <a:lnTo>
                      <a:pt x="27948" y="112845"/>
                    </a:lnTo>
                    <a:lnTo>
                      <a:pt x="39775" y="10649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20" name="Freeform: Shape 519">
                <a:extLst>
                  <a:ext uri="{FF2B5EF4-FFF2-40B4-BE49-F238E27FC236}">
                    <a16:creationId xmlns:a16="http://schemas.microsoft.com/office/drawing/2014/main" id="{8B57C77D-FF18-A017-7C4D-F64CF4EC3F52}"/>
                  </a:ext>
                </a:extLst>
              </p:cNvPr>
              <p:cNvSpPr/>
              <p:nvPr/>
            </p:nvSpPr>
            <p:spPr>
              <a:xfrm>
                <a:off x="-1247282" y="3350906"/>
                <a:ext cx="89217" cy="115649"/>
              </a:xfrm>
              <a:custGeom>
                <a:avLst/>
                <a:gdLst>
                  <a:gd name="connsiteX0" fmla="*/ 52436 w 89217"/>
                  <a:gd name="connsiteY0" fmla="*/ 115735 h 115649"/>
                  <a:gd name="connsiteX1" fmla="*/ 89227 w 89217"/>
                  <a:gd name="connsiteY1" fmla="*/ 46718 h 115649"/>
                  <a:gd name="connsiteX2" fmla="*/ 9 w 89217"/>
                  <a:gd name="connsiteY2" fmla="*/ 85 h 115649"/>
                  <a:gd name="connsiteX3" fmla="*/ 12987 w 89217"/>
                  <a:gd name="connsiteY3" fmla="*/ 92954 h 115649"/>
                  <a:gd name="connsiteX4" fmla="*/ 52436 w 89217"/>
                  <a:gd name="connsiteY4" fmla="*/ 115735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49">
                    <a:moveTo>
                      <a:pt x="52436" y="115735"/>
                    </a:moveTo>
                    <a:lnTo>
                      <a:pt x="89227" y="46718"/>
                    </a:lnTo>
                    <a:lnTo>
                      <a:pt x="9" y="85"/>
                    </a:lnTo>
                    <a:lnTo>
                      <a:pt x="12987" y="92954"/>
                    </a:lnTo>
                    <a:lnTo>
                      <a:pt x="52436" y="11573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21" name="Freeform: Shape 520">
                <a:extLst>
                  <a:ext uri="{FF2B5EF4-FFF2-40B4-BE49-F238E27FC236}">
                    <a16:creationId xmlns:a16="http://schemas.microsoft.com/office/drawing/2014/main" id="{ED96F305-5220-CF19-F760-86054DD2B9F4}"/>
                  </a:ext>
                </a:extLst>
              </p:cNvPr>
              <p:cNvSpPr/>
              <p:nvPr/>
            </p:nvSpPr>
            <p:spPr>
              <a:xfrm>
                <a:off x="-1254346" y="3177869"/>
                <a:ext cx="218241" cy="165655"/>
              </a:xfrm>
              <a:custGeom>
                <a:avLst/>
                <a:gdLst>
                  <a:gd name="connsiteX0" fmla="*/ 72483 w 218241"/>
                  <a:gd name="connsiteY0" fmla="*/ 165729 h 165655"/>
                  <a:gd name="connsiteX1" fmla="*/ 218255 w 218241"/>
                  <a:gd name="connsiteY1" fmla="*/ 81592 h 165655"/>
                  <a:gd name="connsiteX2" fmla="*/ 218255 w 218241"/>
                  <a:gd name="connsiteY2" fmla="*/ 73 h 165655"/>
                  <a:gd name="connsiteX3" fmla="*/ 14 w 218241"/>
                  <a:gd name="connsiteY3" fmla="*/ 123898 h 165655"/>
                  <a:gd name="connsiteX4" fmla="*/ 72483 w 218241"/>
                  <a:gd name="connsiteY4" fmla="*/ 165729 h 16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41" h="165655">
                    <a:moveTo>
                      <a:pt x="72483" y="165729"/>
                    </a:moveTo>
                    <a:lnTo>
                      <a:pt x="218255" y="81592"/>
                    </a:lnTo>
                    <a:lnTo>
                      <a:pt x="218255" y="73"/>
                    </a:lnTo>
                    <a:lnTo>
                      <a:pt x="14" y="123898"/>
                    </a:lnTo>
                    <a:lnTo>
                      <a:pt x="72483" y="165729"/>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22" name="Freeform: Shape 521">
                <a:extLst>
                  <a:ext uri="{FF2B5EF4-FFF2-40B4-BE49-F238E27FC236}">
                    <a16:creationId xmlns:a16="http://schemas.microsoft.com/office/drawing/2014/main" id="{5E09CDF6-0835-566B-E97B-1444D6C697C7}"/>
                  </a:ext>
                </a:extLst>
              </p:cNvPr>
              <p:cNvSpPr/>
              <p:nvPr/>
            </p:nvSpPr>
            <p:spPr>
              <a:xfrm>
                <a:off x="-1254346" y="3136038"/>
                <a:ext cx="218241" cy="182602"/>
              </a:xfrm>
              <a:custGeom>
                <a:avLst/>
                <a:gdLst>
                  <a:gd name="connsiteX0" fmla="*/ 72483 w 218241"/>
                  <a:gd name="connsiteY0" fmla="*/ 182673 h 182602"/>
                  <a:gd name="connsiteX1" fmla="*/ 218255 w 218241"/>
                  <a:gd name="connsiteY1" fmla="*/ 41901 h 182602"/>
                  <a:gd name="connsiteX2" fmla="*/ 145786 w 218241"/>
                  <a:gd name="connsiteY2" fmla="*/ 71 h 182602"/>
                  <a:gd name="connsiteX3" fmla="*/ 14 w 218241"/>
                  <a:gd name="connsiteY3" fmla="*/ 140842 h 182602"/>
                  <a:gd name="connsiteX4" fmla="*/ 72483 w 218241"/>
                  <a:gd name="connsiteY4" fmla="*/ 182673 h 182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41" h="182602">
                    <a:moveTo>
                      <a:pt x="72483" y="182673"/>
                    </a:moveTo>
                    <a:lnTo>
                      <a:pt x="218255" y="41901"/>
                    </a:lnTo>
                    <a:lnTo>
                      <a:pt x="145786" y="71"/>
                    </a:lnTo>
                    <a:lnTo>
                      <a:pt x="14" y="140842"/>
                    </a:lnTo>
                    <a:lnTo>
                      <a:pt x="72483" y="182673"/>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23" name="Freeform: Shape 522">
                <a:extLst>
                  <a:ext uri="{FF2B5EF4-FFF2-40B4-BE49-F238E27FC236}">
                    <a16:creationId xmlns:a16="http://schemas.microsoft.com/office/drawing/2014/main" id="{BD0E3D3E-9722-581B-D4E0-17911E39E557}"/>
                  </a:ext>
                </a:extLst>
              </p:cNvPr>
              <p:cNvSpPr/>
              <p:nvPr/>
            </p:nvSpPr>
            <p:spPr>
              <a:xfrm>
                <a:off x="-1259109" y="3276810"/>
                <a:ext cx="77231" cy="122317"/>
              </a:xfrm>
              <a:custGeom>
                <a:avLst/>
                <a:gdLst>
                  <a:gd name="connsiteX0" fmla="*/ 72477 w 77231"/>
                  <a:gd name="connsiteY0" fmla="*/ 122397 h 122317"/>
                  <a:gd name="connsiteX1" fmla="*/ 77239 w 77231"/>
                  <a:gd name="connsiteY1" fmla="*/ 41910 h 122317"/>
                  <a:gd name="connsiteX2" fmla="*/ 4770 w 77231"/>
                  <a:gd name="connsiteY2" fmla="*/ 80 h 122317"/>
                  <a:gd name="connsiteX3" fmla="*/ 8 w 77231"/>
                  <a:gd name="connsiteY3" fmla="*/ 80566 h 122317"/>
                  <a:gd name="connsiteX4" fmla="*/ 72477 w 77231"/>
                  <a:gd name="connsiteY4" fmla="*/ 122397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72477" y="122397"/>
                    </a:moveTo>
                    <a:lnTo>
                      <a:pt x="77239" y="41910"/>
                    </a:lnTo>
                    <a:lnTo>
                      <a:pt x="4770" y="80"/>
                    </a:lnTo>
                    <a:lnTo>
                      <a:pt x="8" y="80566"/>
                    </a:lnTo>
                    <a:lnTo>
                      <a:pt x="72477" y="122397"/>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24" name="Freeform: Shape 523">
                <a:extLst>
                  <a:ext uri="{FF2B5EF4-FFF2-40B4-BE49-F238E27FC236}">
                    <a16:creationId xmlns:a16="http://schemas.microsoft.com/office/drawing/2014/main" id="{E3A5EBB0-68BB-2071-81AF-8492AB0B2945}"/>
                  </a:ext>
                </a:extLst>
              </p:cNvPr>
              <p:cNvSpPr/>
              <p:nvPr/>
            </p:nvSpPr>
            <p:spPr>
              <a:xfrm>
                <a:off x="-1246091" y="3450165"/>
                <a:ext cx="39727" cy="106362"/>
              </a:xfrm>
              <a:custGeom>
                <a:avLst/>
                <a:gdLst>
                  <a:gd name="connsiteX0" fmla="*/ 39734 w 39727"/>
                  <a:gd name="connsiteY0" fmla="*/ 106455 h 106362"/>
                  <a:gd name="connsiteX1" fmla="*/ 39417 w 39727"/>
                  <a:gd name="connsiteY1" fmla="*/ 22834 h 106362"/>
                  <a:gd name="connsiteX2" fmla="*/ 7 w 39727"/>
                  <a:gd name="connsiteY2" fmla="*/ 93 h 106362"/>
                  <a:gd name="connsiteX3" fmla="*/ 325 w 39727"/>
                  <a:gd name="connsiteY3" fmla="*/ 83714 h 106362"/>
                  <a:gd name="connsiteX4" fmla="*/ 39734 w 39727"/>
                  <a:gd name="connsiteY4" fmla="*/ 106455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 h="106362">
                    <a:moveTo>
                      <a:pt x="39734" y="106455"/>
                    </a:moveTo>
                    <a:lnTo>
                      <a:pt x="39417" y="22834"/>
                    </a:lnTo>
                    <a:lnTo>
                      <a:pt x="7" y="93"/>
                    </a:lnTo>
                    <a:lnTo>
                      <a:pt x="325" y="83714"/>
                    </a:lnTo>
                    <a:lnTo>
                      <a:pt x="39734" y="10645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25" name="Freeform: Shape 524">
                <a:extLst>
                  <a:ext uri="{FF2B5EF4-FFF2-40B4-BE49-F238E27FC236}">
                    <a16:creationId xmlns:a16="http://schemas.microsoft.com/office/drawing/2014/main" id="{CE4FF722-FD1B-4F1C-7120-8B439F161959}"/>
                  </a:ext>
                </a:extLst>
              </p:cNvPr>
              <p:cNvSpPr/>
              <p:nvPr/>
            </p:nvSpPr>
            <p:spPr>
              <a:xfrm>
                <a:off x="-1259109" y="3357296"/>
                <a:ext cx="72469" cy="115609"/>
              </a:xfrm>
              <a:custGeom>
                <a:avLst/>
                <a:gdLst>
                  <a:gd name="connsiteX0" fmla="*/ 52435 w 72469"/>
                  <a:gd name="connsiteY0" fmla="*/ 115696 h 115609"/>
                  <a:gd name="connsiteX1" fmla="*/ 72477 w 72469"/>
                  <a:gd name="connsiteY1" fmla="*/ 41916 h 115609"/>
                  <a:gd name="connsiteX2" fmla="*/ 7 w 72469"/>
                  <a:gd name="connsiteY2" fmla="*/ 86 h 115609"/>
                  <a:gd name="connsiteX3" fmla="*/ 13025 w 72469"/>
                  <a:gd name="connsiteY3" fmla="*/ 92955 h 115609"/>
                  <a:gd name="connsiteX4" fmla="*/ 52435 w 72469"/>
                  <a:gd name="connsiteY4" fmla="*/ 115696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09">
                    <a:moveTo>
                      <a:pt x="52435" y="115696"/>
                    </a:moveTo>
                    <a:lnTo>
                      <a:pt x="72477" y="41916"/>
                    </a:lnTo>
                    <a:lnTo>
                      <a:pt x="7" y="86"/>
                    </a:lnTo>
                    <a:lnTo>
                      <a:pt x="13025" y="92955"/>
                    </a:lnTo>
                    <a:lnTo>
                      <a:pt x="52435" y="115696"/>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26" name="Freeform: Shape 525">
                <a:extLst>
                  <a:ext uri="{FF2B5EF4-FFF2-40B4-BE49-F238E27FC236}">
                    <a16:creationId xmlns:a16="http://schemas.microsoft.com/office/drawing/2014/main" id="{DA5A0996-CC45-D178-AE51-E378E1A3A9CB}"/>
                  </a:ext>
                </a:extLst>
              </p:cNvPr>
              <p:cNvSpPr/>
              <p:nvPr/>
            </p:nvSpPr>
            <p:spPr>
              <a:xfrm>
                <a:off x="-1044399" y="3387578"/>
                <a:ext cx="93980" cy="127079"/>
              </a:xfrm>
              <a:custGeom>
                <a:avLst/>
                <a:gdLst>
                  <a:gd name="connsiteX0" fmla="*/ 89243 w 93980"/>
                  <a:gd name="connsiteY0" fmla="*/ 127168 h 127079"/>
                  <a:gd name="connsiteX1" fmla="*/ 94005 w 93980"/>
                  <a:gd name="connsiteY1" fmla="*/ 46682 h 127079"/>
                  <a:gd name="connsiteX2" fmla="*/ 4788 w 93980"/>
                  <a:gd name="connsiteY2" fmla="*/ 89 h 127079"/>
                  <a:gd name="connsiteX3" fmla="*/ 25 w 93980"/>
                  <a:gd name="connsiteY3" fmla="*/ 80535 h 127079"/>
                  <a:gd name="connsiteX4" fmla="*/ 89243 w 93980"/>
                  <a:gd name="connsiteY4" fmla="*/ 127168 h 12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079">
                    <a:moveTo>
                      <a:pt x="89243" y="127168"/>
                    </a:moveTo>
                    <a:lnTo>
                      <a:pt x="94005" y="46682"/>
                    </a:lnTo>
                    <a:lnTo>
                      <a:pt x="4788" y="89"/>
                    </a:lnTo>
                    <a:lnTo>
                      <a:pt x="25" y="80535"/>
                    </a:lnTo>
                    <a:lnTo>
                      <a:pt x="89243" y="12716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27" name="Freeform: Shape 526">
                <a:extLst>
                  <a:ext uri="{FF2B5EF4-FFF2-40B4-BE49-F238E27FC236}">
                    <a16:creationId xmlns:a16="http://schemas.microsoft.com/office/drawing/2014/main" id="{FEE49B89-F0B6-ADE4-1CA2-25A83914CE8C}"/>
                  </a:ext>
                </a:extLst>
              </p:cNvPr>
              <p:cNvSpPr/>
              <p:nvPr/>
            </p:nvSpPr>
            <p:spPr>
              <a:xfrm>
                <a:off x="-1031421" y="3560893"/>
                <a:ext cx="39766" cy="112792"/>
              </a:xfrm>
              <a:custGeom>
                <a:avLst/>
                <a:gdLst>
                  <a:gd name="connsiteX0" fmla="*/ 39791 w 39766"/>
                  <a:gd name="connsiteY0" fmla="*/ 106504 h 112792"/>
                  <a:gd name="connsiteX1" fmla="*/ 39434 w 39766"/>
                  <a:gd name="connsiteY1" fmla="*/ 22882 h 112792"/>
                  <a:gd name="connsiteX2" fmla="*/ 24 w 39766"/>
                  <a:gd name="connsiteY2" fmla="*/ 102 h 112792"/>
                  <a:gd name="connsiteX3" fmla="*/ 28004 w 39766"/>
                  <a:gd name="connsiteY3" fmla="*/ 112894 h 112792"/>
                  <a:gd name="connsiteX4" fmla="*/ 39791 w 39766"/>
                  <a:gd name="connsiteY4" fmla="*/ 106504 h 11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92">
                    <a:moveTo>
                      <a:pt x="39791" y="106504"/>
                    </a:moveTo>
                    <a:lnTo>
                      <a:pt x="39434" y="22882"/>
                    </a:lnTo>
                    <a:lnTo>
                      <a:pt x="24" y="102"/>
                    </a:lnTo>
                    <a:lnTo>
                      <a:pt x="28004" y="112894"/>
                    </a:lnTo>
                    <a:lnTo>
                      <a:pt x="39791" y="10650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28" name="Freeform: Shape 527">
                <a:extLst>
                  <a:ext uri="{FF2B5EF4-FFF2-40B4-BE49-F238E27FC236}">
                    <a16:creationId xmlns:a16="http://schemas.microsoft.com/office/drawing/2014/main" id="{5BE5C14D-8CCD-3AF7-5C7B-FE9807BF760E}"/>
                  </a:ext>
                </a:extLst>
              </p:cNvPr>
              <p:cNvSpPr/>
              <p:nvPr/>
            </p:nvSpPr>
            <p:spPr>
              <a:xfrm>
                <a:off x="-1044399" y="3468024"/>
                <a:ext cx="89217" cy="115649"/>
              </a:xfrm>
              <a:custGeom>
                <a:avLst/>
                <a:gdLst>
                  <a:gd name="connsiteX0" fmla="*/ 52413 w 89217"/>
                  <a:gd name="connsiteY0" fmla="*/ 115744 h 115649"/>
                  <a:gd name="connsiteX1" fmla="*/ 89243 w 89217"/>
                  <a:gd name="connsiteY1" fmla="*/ 46727 h 115649"/>
                  <a:gd name="connsiteX2" fmla="*/ 25 w 89217"/>
                  <a:gd name="connsiteY2" fmla="*/ 95 h 115649"/>
                  <a:gd name="connsiteX3" fmla="*/ 13003 w 89217"/>
                  <a:gd name="connsiteY3" fmla="*/ 92963 h 115649"/>
                  <a:gd name="connsiteX4" fmla="*/ 52413 w 89217"/>
                  <a:gd name="connsiteY4" fmla="*/ 11574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49">
                    <a:moveTo>
                      <a:pt x="52413" y="115744"/>
                    </a:moveTo>
                    <a:lnTo>
                      <a:pt x="89243" y="46727"/>
                    </a:lnTo>
                    <a:lnTo>
                      <a:pt x="25" y="95"/>
                    </a:lnTo>
                    <a:lnTo>
                      <a:pt x="13003" y="92963"/>
                    </a:lnTo>
                    <a:lnTo>
                      <a:pt x="52413" y="11574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29" name="Freeform: Shape 528">
                <a:extLst>
                  <a:ext uri="{FF2B5EF4-FFF2-40B4-BE49-F238E27FC236}">
                    <a16:creationId xmlns:a16="http://schemas.microsoft.com/office/drawing/2014/main" id="{027AAFB8-ED2C-C2FB-F199-D18754481C1F}"/>
                  </a:ext>
                </a:extLst>
              </p:cNvPr>
              <p:cNvSpPr/>
              <p:nvPr/>
            </p:nvSpPr>
            <p:spPr>
              <a:xfrm>
                <a:off x="-1051424" y="3294987"/>
                <a:ext cx="218202" cy="165655"/>
              </a:xfrm>
              <a:custGeom>
                <a:avLst/>
                <a:gdLst>
                  <a:gd name="connsiteX0" fmla="*/ 72459 w 218202"/>
                  <a:gd name="connsiteY0" fmla="*/ 165738 h 165655"/>
                  <a:gd name="connsiteX1" fmla="*/ 218232 w 218202"/>
                  <a:gd name="connsiteY1" fmla="*/ 81601 h 165655"/>
                  <a:gd name="connsiteX2" fmla="*/ 218232 w 218202"/>
                  <a:gd name="connsiteY2" fmla="*/ 83 h 165655"/>
                  <a:gd name="connsiteX3" fmla="*/ 30 w 218202"/>
                  <a:gd name="connsiteY3" fmla="*/ 123908 h 165655"/>
                  <a:gd name="connsiteX4" fmla="*/ 72459 w 218202"/>
                  <a:gd name="connsiteY4" fmla="*/ 165738 h 16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55">
                    <a:moveTo>
                      <a:pt x="72459" y="165738"/>
                    </a:moveTo>
                    <a:lnTo>
                      <a:pt x="218232" y="81601"/>
                    </a:lnTo>
                    <a:lnTo>
                      <a:pt x="218232" y="83"/>
                    </a:lnTo>
                    <a:lnTo>
                      <a:pt x="30" y="123908"/>
                    </a:lnTo>
                    <a:lnTo>
                      <a:pt x="72459" y="16573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30" name="Freeform: Shape 529">
                <a:extLst>
                  <a:ext uri="{FF2B5EF4-FFF2-40B4-BE49-F238E27FC236}">
                    <a16:creationId xmlns:a16="http://schemas.microsoft.com/office/drawing/2014/main" id="{77F5E185-DABD-261A-AA2E-8EA67F55FA9A}"/>
                  </a:ext>
                </a:extLst>
              </p:cNvPr>
              <p:cNvSpPr/>
              <p:nvPr/>
            </p:nvSpPr>
            <p:spPr>
              <a:xfrm>
                <a:off x="-1051424" y="3253156"/>
                <a:ext cx="218202" cy="182642"/>
              </a:xfrm>
              <a:custGeom>
                <a:avLst/>
                <a:gdLst>
                  <a:gd name="connsiteX0" fmla="*/ 72459 w 218202"/>
                  <a:gd name="connsiteY0" fmla="*/ 182722 h 182642"/>
                  <a:gd name="connsiteX1" fmla="*/ 218232 w 218202"/>
                  <a:gd name="connsiteY1" fmla="*/ 41911 h 182642"/>
                  <a:gd name="connsiteX2" fmla="*/ 145762 w 218202"/>
                  <a:gd name="connsiteY2" fmla="*/ 80 h 182642"/>
                  <a:gd name="connsiteX3" fmla="*/ 30 w 218202"/>
                  <a:gd name="connsiteY3" fmla="*/ 140852 h 182642"/>
                  <a:gd name="connsiteX4" fmla="*/ 72459 w 218202"/>
                  <a:gd name="connsiteY4" fmla="*/ 182722 h 18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42">
                    <a:moveTo>
                      <a:pt x="72459" y="182722"/>
                    </a:moveTo>
                    <a:lnTo>
                      <a:pt x="218232" y="41911"/>
                    </a:lnTo>
                    <a:lnTo>
                      <a:pt x="145762" y="80"/>
                    </a:lnTo>
                    <a:lnTo>
                      <a:pt x="30" y="140852"/>
                    </a:lnTo>
                    <a:lnTo>
                      <a:pt x="72459" y="182722"/>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31" name="Freeform: Shape 530">
                <a:extLst>
                  <a:ext uri="{FF2B5EF4-FFF2-40B4-BE49-F238E27FC236}">
                    <a16:creationId xmlns:a16="http://schemas.microsoft.com/office/drawing/2014/main" id="{CA8DE875-3474-8011-04C4-56540F8A5EE1}"/>
                  </a:ext>
                </a:extLst>
              </p:cNvPr>
              <p:cNvSpPr/>
              <p:nvPr/>
            </p:nvSpPr>
            <p:spPr>
              <a:xfrm>
                <a:off x="-1056186" y="3393928"/>
                <a:ext cx="77192" cy="122317"/>
              </a:xfrm>
              <a:custGeom>
                <a:avLst/>
                <a:gdLst>
                  <a:gd name="connsiteX0" fmla="*/ 72454 w 77192"/>
                  <a:gd name="connsiteY0" fmla="*/ 122406 h 122317"/>
                  <a:gd name="connsiteX1" fmla="*/ 77216 w 77192"/>
                  <a:gd name="connsiteY1" fmla="*/ 41959 h 122317"/>
                  <a:gd name="connsiteX2" fmla="*/ 4786 w 77192"/>
                  <a:gd name="connsiteY2" fmla="*/ 89 h 122317"/>
                  <a:gd name="connsiteX3" fmla="*/ 24 w 77192"/>
                  <a:gd name="connsiteY3" fmla="*/ 80615 h 122317"/>
                  <a:gd name="connsiteX4" fmla="*/ 72454 w 77192"/>
                  <a:gd name="connsiteY4" fmla="*/ 122406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2" h="122317">
                    <a:moveTo>
                      <a:pt x="72454" y="122406"/>
                    </a:moveTo>
                    <a:lnTo>
                      <a:pt x="77216" y="41959"/>
                    </a:lnTo>
                    <a:lnTo>
                      <a:pt x="4786" y="89"/>
                    </a:lnTo>
                    <a:lnTo>
                      <a:pt x="24" y="80615"/>
                    </a:lnTo>
                    <a:lnTo>
                      <a:pt x="72454" y="122406"/>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32" name="Freeform: Shape 531">
                <a:extLst>
                  <a:ext uri="{FF2B5EF4-FFF2-40B4-BE49-F238E27FC236}">
                    <a16:creationId xmlns:a16="http://schemas.microsoft.com/office/drawing/2014/main" id="{119EB2A6-3814-EA8B-1229-62D9AEDD1EE7}"/>
                  </a:ext>
                </a:extLst>
              </p:cNvPr>
              <p:cNvSpPr/>
              <p:nvPr/>
            </p:nvSpPr>
            <p:spPr>
              <a:xfrm>
                <a:off x="-1043248" y="3567283"/>
                <a:ext cx="39806" cy="106402"/>
              </a:xfrm>
              <a:custGeom>
                <a:avLst/>
                <a:gdLst>
                  <a:gd name="connsiteX0" fmla="*/ 39830 w 39806"/>
                  <a:gd name="connsiteY0" fmla="*/ 106505 h 106402"/>
                  <a:gd name="connsiteX1" fmla="*/ 39473 w 39806"/>
                  <a:gd name="connsiteY1" fmla="*/ 22883 h 106402"/>
                  <a:gd name="connsiteX2" fmla="*/ 23 w 39806"/>
                  <a:gd name="connsiteY2" fmla="*/ 102 h 106402"/>
                  <a:gd name="connsiteX3" fmla="*/ 381 w 39806"/>
                  <a:gd name="connsiteY3" fmla="*/ 83724 h 106402"/>
                  <a:gd name="connsiteX4" fmla="*/ 39830 w 39806"/>
                  <a:gd name="connsiteY4" fmla="*/ 106505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402">
                    <a:moveTo>
                      <a:pt x="39830" y="106505"/>
                    </a:moveTo>
                    <a:lnTo>
                      <a:pt x="39473" y="22883"/>
                    </a:lnTo>
                    <a:lnTo>
                      <a:pt x="23" y="102"/>
                    </a:lnTo>
                    <a:lnTo>
                      <a:pt x="381" y="83724"/>
                    </a:lnTo>
                    <a:lnTo>
                      <a:pt x="39830" y="10650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33" name="Freeform: Shape 532">
                <a:extLst>
                  <a:ext uri="{FF2B5EF4-FFF2-40B4-BE49-F238E27FC236}">
                    <a16:creationId xmlns:a16="http://schemas.microsoft.com/office/drawing/2014/main" id="{3B843E7B-8E16-E37C-59AD-18616C206872}"/>
                  </a:ext>
                </a:extLst>
              </p:cNvPr>
              <p:cNvSpPr/>
              <p:nvPr/>
            </p:nvSpPr>
            <p:spPr>
              <a:xfrm>
                <a:off x="-1056186" y="3474454"/>
                <a:ext cx="72429" cy="115609"/>
              </a:xfrm>
              <a:custGeom>
                <a:avLst/>
                <a:gdLst>
                  <a:gd name="connsiteX0" fmla="*/ 52411 w 72429"/>
                  <a:gd name="connsiteY0" fmla="*/ 115705 h 115609"/>
                  <a:gd name="connsiteX1" fmla="*/ 72453 w 72429"/>
                  <a:gd name="connsiteY1" fmla="*/ 41886 h 115609"/>
                  <a:gd name="connsiteX2" fmla="*/ 24 w 72429"/>
                  <a:gd name="connsiteY2" fmla="*/ 95 h 115609"/>
                  <a:gd name="connsiteX3" fmla="*/ 12962 w 72429"/>
                  <a:gd name="connsiteY3" fmla="*/ 92924 h 115609"/>
                  <a:gd name="connsiteX4" fmla="*/ 52411 w 72429"/>
                  <a:gd name="connsiteY4" fmla="*/ 115705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09">
                    <a:moveTo>
                      <a:pt x="52411" y="115705"/>
                    </a:moveTo>
                    <a:lnTo>
                      <a:pt x="72453" y="41886"/>
                    </a:lnTo>
                    <a:lnTo>
                      <a:pt x="24" y="95"/>
                    </a:lnTo>
                    <a:lnTo>
                      <a:pt x="12962" y="92924"/>
                    </a:lnTo>
                    <a:lnTo>
                      <a:pt x="52411" y="11570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34" name="Freeform: Shape 533">
                <a:extLst>
                  <a:ext uri="{FF2B5EF4-FFF2-40B4-BE49-F238E27FC236}">
                    <a16:creationId xmlns:a16="http://schemas.microsoft.com/office/drawing/2014/main" id="{8CD40F7F-294C-1ACB-A2AF-40EE505B023F}"/>
                  </a:ext>
                </a:extLst>
              </p:cNvPr>
              <p:cNvSpPr/>
              <p:nvPr/>
            </p:nvSpPr>
            <p:spPr>
              <a:xfrm>
                <a:off x="-841516" y="3504696"/>
                <a:ext cx="93980" cy="127079"/>
              </a:xfrm>
              <a:custGeom>
                <a:avLst/>
                <a:gdLst>
                  <a:gd name="connsiteX0" fmla="*/ 89259 w 93980"/>
                  <a:gd name="connsiteY0" fmla="*/ 127177 h 127079"/>
                  <a:gd name="connsiteX1" fmla="*/ 94022 w 93980"/>
                  <a:gd name="connsiteY1" fmla="*/ 46731 h 127079"/>
                  <a:gd name="connsiteX2" fmla="*/ 4804 w 93980"/>
                  <a:gd name="connsiteY2" fmla="*/ 98 h 127079"/>
                  <a:gd name="connsiteX3" fmla="*/ 42 w 93980"/>
                  <a:gd name="connsiteY3" fmla="*/ 80584 h 127079"/>
                  <a:gd name="connsiteX4" fmla="*/ 89259 w 93980"/>
                  <a:gd name="connsiteY4" fmla="*/ 127177 h 12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079">
                    <a:moveTo>
                      <a:pt x="89259" y="127177"/>
                    </a:moveTo>
                    <a:lnTo>
                      <a:pt x="94022" y="46731"/>
                    </a:lnTo>
                    <a:lnTo>
                      <a:pt x="4804" y="98"/>
                    </a:lnTo>
                    <a:lnTo>
                      <a:pt x="42" y="80584"/>
                    </a:lnTo>
                    <a:lnTo>
                      <a:pt x="89259" y="12717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35" name="Freeform: Shape 534">
                <a:extLst>
                  <a:ext uri="{FF2B5EF4-FFF2-40B4-BE49-F238E27FC236}">
                    <a16:creationId xmlns:a16="http://schemas.microsoft.com/office/drawing/2014/main" id="{409CA1D0-4003-A58B-D998-1CC0115092D1}"/>
                  </a:ext>
                </a:extLst>
              </p:cNvPr>
              <p:cNvSpPr/>
              <p:nvPr/>
            </p:nvSpPr>
            <p:spPr>
              <a:xfrm>
                <a:off x="-828539" y="3678011"/>
                <a:ext cx="39766" cy="112792"/>
              </a:xfrm>
              <a:custGeom>
                <a:avLst/>
                <a:gdLst>
                  <a:gd name="connsiteX0" fmla="*/ 39807 w 39766"/>
                  <a:gd name="connsiteY0" fmla="*/ 106513 h 112792"/>
                  <a:gd name="connsiteX1" fmla="*/ 39490 w 39766"/>
                  <a:gd name="connsiteY1" fmla="*/ 22932 h 112792"/>
                  <a:gd name="connsiteX2" fmla="*/ 40 w 39766"/>
                  <a:gd name="connsiteY2" fmla="*/ 111 h 112792"/>
                  <a:gd name="connsiteX3" fmla="*/ 28020 w 39766"/>
                  <a:gd name="connsiteY3" fmla="*/ 112903 h 112792"/>
                  <a:gd name="connsiteX4" fmla="*/ 39807 w 39766"/>
                  <a:gd name="connsiteY4" fmla="*/ 106513 h 11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92">
                    <a:moveTo>
                      <a:pt x="39807" y="106513"/>
                    </a:moveTo>
                    <a:lnTo>
                      <a:pt x="39490" y="22932"/>
                    </a:lnTo>
                    <a:lnTo>
                      <a:pt x="40" y="111"/>
                    </a:lnTo>
                    <a:lnTo>
                      <a:pt x="28020" y="112903"/>
                    </a:lnTo>
                    <a:lnTo>
                      <a:pt x="39807" y="10651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36" name="Freeform: Shape 535">
                <a:extLst>
                  <a:ext uri="{FF2B5EF4-FFF2-40B4-BE49-F238E27FC236}">
                    <a16:creationId xmlns:a16="http://schemas.microsoft.com/office/drawing/2014/main" id="{8B4BA194-37AD-3C49-F693-018F0F06C10D}"/>
                  </a:ext>
                </a:extLst>
              </p:cNvPr>
              <p:cNvSpPr/>
              <p:nvPr/>
            </p:nvSpPr>
            <p:spPr>
              <a:xfrm>
                <a:off x="-841516" y="3585182"/>
                <a:ext cx="89217" cy="115649"/>
              </a:xfrm>
              <a:custGeom>
                <a:avLst/>
                <a:gdLst>
                  <a:gd name="connsiteX0" fmla="*/ 52469 w 89217"/>
                  <a:gd name="connsiteY0" fmla="*/ 115753 h 115649"/>
                  <a:gd name="connsiteX1" fmla="*/ 89259 w 89217"/>
                  <a:gd name="connsiteY1" fmla="*/ 46697 h 115649"/>
                  <a:gd name="connsiteX2" fmla="*/ 41 w 89217"/>
                  <a:gd name="connsiteY2" fmla="*/ 104 h 115649"/>
                  <a:gd name="connsiteX3" fmla="*/ 13019 w 89217"/>
                  <a:gd name="connsiteY3" fmla="*/ 92933 h 115649"/>
                  <a:gd name="connsiteX4" fmla="*/ 52469 w 89217"/>
                  <a:gd name="connsiteY4" fmla="*/ 115753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49">
                    <a:moveTo>
                      <a:pt x="52469" y="115753"/>
                    </a:moveTo>
                    <a:lnTo>
                      <a:pt x="89259" y="46697"/>
                    </a:lnTo>
                    <a:lnTo>
                      <a:pt x="41" y="104"/>
                    </a:lnTo>
                    <a:lnTo>
                      <a:pt x="13019" y="92933"/>
                    </a:lnTo>
                    <a:lnTo>
                      <a:pt x="52469" y="11575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37" name="Freeform: Shape 536">
                <a:extLst>
                  <a:ext uri="{FF2B5EF4-FFF2-40B4-BE49-F238E27FC236}">
                    <a16:creationId xmlns:a16="http://schemas.microsoft.com/office/drawing/2014/main" id="{9A27F93E-A80B-C096-B402-CB6EA800DD84}"/>
                  </a:ext>
                </a:extLst>
              </p:cNvPr>
              <p:cNvSpPr/>
              <p:nvPr/>
            </p:nvSpPr>
            <p:spPr>
              <a:xfrm>
                <a:off x="-848541" y="3412105"/>
                <a:ext cx="218202" cy="165695"/>
              </a:xfrm>
              <a:custGeom>
                <a:avLst/>
                <a:gdLst>
                  <a:gd name="connsiteX0" fmla="*/ 72476 w 218202"/>
                  <a:gd name="connsiteY0" fmla="*/ 165788 h 165695"/>
                  <a:gd name="connsiteX1" fmla="*/ 218248 w 218202"/>
                  <a:gd name="connsiteY1" fmla="*/ 81650 h 165695"/>
                  <a:gd name="connsiteX2" fmla="*/ 218248 w 218202"/>
                  <a:gd name="connsiteY2" fmla="*/ 92 h 165695"/>
                  <a:gd name="connsiteX3" fmla="*/ 46 w 218202"/>
                  <a:gd name="connsiteY3" fmla="*/ 123917 h 165695"/>
                  <a:gd name="connsiteX4" fmla="*/ 72476 w 218202"/>
                  <a:gd name="connsiteY4" fmla="*/ 165788 h 16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95">
                    <a:moveTo>
                      <a:pt x="72476" y="165788"/>
                    </a:moveTo>
                    <a:lnTo>
                      <a:pt x="218248" y="81650"/>
                    </a:lnTo>
                    <a:lnTo>
                      <a:pt x="218248" y="92"/>
                    </a:lnTo>
                    <a:lnTo>
                      <a:pt x="46" y="123917"/>
                    </a:lnTo>
                    <a:lnTo>
                      <a:pt x="72476" y="16578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38" name="Freeform: Shape 537">
                <a:extLst>
                  <a:ext uri="{FF2B5EF4-FFF2-40B4-BE49-F238E27FC236}">
                    <a16:creationId xmlns:a16="http://schemas.microsoft.com/office/drawing/2014/main" id="{CEFBE10E-2376-404E-0B5F-0CEC48429B6E}"/>
                  </a:ext>
                </a:extLst>
              </p:cNvPr>
              <p:cNvSpPr/>
              <p:nvPr/>
            </p:nvSpPr>
            <p:spPr>
              <a:xfrm>
                <a:off x="-848541" y="3370314"/>
                <a:ext cx="218202" cy="182602"/>
              </a:xfrm>
              <a:custGeom>
                <a:avLst/>
                <a:gdLst>
                  <a:gd name="connsiteX0" fmla="*/ 72476 w 218202"/>
                  <a:gd name="connsiteY0" fmla="*/ 182692 h 182602"/>
                  <a:gd name="connsiteX1" fmla="*/ 218248 w 218202"/>
                  <a:gd name="connsiteY1" fmla="*/ 41880 h 182602"/>
                  <a:gd name="connsiteX2" fmla="*/ 145779 w 218202"/>
                  <a:gd name="connsiteY2" fmla="*/ 89 h 182602"/>
                  <a:gd name="connsiteX3" fmla="*/ 46 w 218202"/>
                  <a:gd name="connsiteY3" fmla="*/ 140821 h 182602"/>
                  <a:gd name="connsiteX4" fmla="*/ 72476 w 218202"/>
                  <a:gd name="connsiteY4" fmla="*/ 182692 h 182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02">
                    <a:moveTo>
                      <a:pt x="72476" y="182692"/>
                    </a:moveTo>
                    <a:lnTo>
                      <a:pt x="218248" y="41880"/>
                    </a:lnTo>
                    <a:lnTo>
                      <a:pt x="145779" y="89"/>
                    </a:lnTo>
                    <a:lnTo>
                      <a:pt x="46" y="140821"/>
                    </a:lnTo>
                    <a:lnTo>
                      <a:pt x="72476" y="182692"/>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39" name="Freeform: Shape 538">
                <a:extLst>
                  <a:ext uri="{FF2B5EF4-FFF2-40B4-BE49-F238E27FC236}">
                    <a16:creationId xmlns:a16="http://schemas.microsoft.com/office/drawing/2014/main" id="{BE734D82-15CE-4610-273C-B93D4520A1BF}"/>
                  </a:ext>
                </a:extLst>
              </p:cNvPr>
              <p:cNvSpPr/>
              <p:nvPr/>
            </p:nvSpPr>
            <p:spPr>
              <a:xfrm>
                <a:off x="-853343" y="3511046"/>
                <a:ext cx="77231" cy="122316"/>
              </a:xfrm>
              <a:custGeom>
                <a:avLst/>
                <a:gdLst>
                  <a:gd name="connsiteX0" fmla="*/ 72509 w 77231"/>
                  <a:gd name="connsiteY0" fmla="*/ 122415 h 122316"/>
                  <a:gd name="connsiteX1" fmla="*/ 77272 w 77231"/>
                  <a:gd name="connsiteY1" fmla="*/ 41969 h 122316"/>
                  <a:gd name="connsiteX2" fmla="*/ 4842 w 77231"/>
                  <a:gd name="connsiteY2" fmla="*/ 98 h 122316"/>
                  <a:gd name="connsiteX3" fmla="*/ 40 w 77231"/>
                  <a:gd name="connsiteY3" fmla="*/ 80624 h 122316"/>
                  <a:gd name="connsiteX4" fmla="*/ 72509 w 77231"/>
                  <a:gd name="connsiteY4" fmla="*/ 122415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72509" y="122415"/>
                    </a:moveTo>
                    <a:lnTo>
                      <a:pt x="77272" y="41969"/>
                    </a:lnTo>
                    <a:lnTo>
                      <a:pt x="4842" y="98"/>
                    </a:lnTo>
                    <a:lnTo>
                      <a:pt x="40" y="80624"/>
                    </a:lnTo>
                    <a:lnTo>
                      <a:pt x="72509" y="12241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40" name="Freeform: Shape 539">
                <a:extLst>
                  <a:ext uri="{FF2B5EF4-FFF2-40B4-BE49-F238E27FC236}">
                    <a16:creationId xmlns:a16="http://schemas.microsoft.com/office/drawing/2014/main" id="{38495D5B-497C-A395-5487-9C6A2E2B9B78}"/>
                  </a:ext>
                </a:extLst>
              </p:cNvPr>
              <p:cNvSpPr/>
              <p:nvPr/>
            </p:nvSpPr>
            <p:spPr>
              <a:xfrm>
                <a:off x="-840365" y="3684440"/>
                <a:ext cx="39806" cy="106362"/>
              </a:xfrm>
              <a:custGeom>
                <a:avLst/>
                <a:gdLst>
                  <a:gd name="connsiteX0" fmla="*/ 39846 w 39806"/>
                  <a:gd name="connsiteY0" fmla="*/ 106474 h 106362"/>
                  <a:gd name="connsiteX1" fmla="*/ 39489 w 39806"/>
                  <a:gd name="connsiteY1" fmla="*/ 22892 h 106362"/>
                  <a:gd name="connsiteX2" fmla="*/ 39 w 39806"/>
                  <a:gd name="connsiteY2" fmla="*/ 111 h 106362"/>
                  <a:gd name="connsiteX3" fmla="*/ 357 w 39806"/>
                  <a:gd name="connsiteY3" fmla="*/ 83694 h 106362"/>
                  <a:gd name="connsiteX4" fmla="*/ 39846 w 39806"/>
                  <a:gd name="connsiteY4" fmla="*/ 106474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362">
                    <a:moveTo>
                      <a:pt x="39846" y="106474"/>
                    </a:moveTo>
                    <a:lnTo>
                      <a:pt x="39489" y="22892"/>
                    </a:lnTo>
                    <a:lnTo>
                      <a:pt x="39" y="111"/>
                    </a:lnTo>
                    <a:lnTo>
                      <a:pt x="357" y="83694"/>
                    </a:lnTo>
                    <a:lnTo>
                      <a:pt x="39846" y="10647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41" name="Freeform: Shape 540">
                <a:extLst>
                  <a:ext uri="{FF2B5EF4-FFF2-40B4-BE49-F238E27FC236}">
                    <a16:creationId xmlns:a16="http://schemas.microsoft.com/office/drawing/2014/main" id="{74C7B16F-E19D-6697-FAAA-507D081B16B6}"/>
                  </a:ext>
                </a:extLst>
              </p:cNvPr>
              <p:cNvSpPr/>
              <p:nvPr/>
            </p:nvSpPr>
            <p:spPr>
              <a:xfrm>
                <a:off x="-853343" y="3591572"/>
                <a:ext cx="72469" cy="115649"/>
              </a:xfrm>
              <a:custGeom>
                <a:avLst/>
                <a:gdLst>
                  <a:gd name="connsiteX0" fmla="*/ 52467 w 72469"/>
                  <a:gd name="connsiteY0" fmla="*/ 115754 h 115649"/>
                  <a:gd name="connsiteX1" fmla="*/ 72509 w 72469"/>
                  <a:gd name="connsiteY1" fmla="*/ 41895 h 115649"/>
                  <a:gd name="connsiteX2" fmla="*/ 40 w 72469"/>
                  <a:gd name="connsiteY2" fmla="*/ 104 h 115649"/>
                  <a:gd name="connsiteX3" fmla="*/ 13018 w 72469"/>
                  <a:gd name="connsiteY3" fmla="*/ 92973 h 115649"/>
                  <a:gd name="connsiteX4" fmla="*/ 52467 w 72469"/>
                  <a:gd name="connsiteY4" fmla="*/ 11575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467" y="115754"/>
                    </a:moveTo>
                    <a:lnTo>
                      <a:pt x="72509" y="41895"/>
                    </a:lnTo>
                    <a:lnTo>
                      <a:pt x="40" y="104"/>
                    </a:lnTo>
                    <a:lnTo>
                      <a:pt x="13018" y="92973"/>
                    </a:lnTo>
                    <a:lnTo>
                      <a:pt x="52467" y="11575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42" name="Freeform: Shape 541">
                <a:extLst>
                  <a:ext uri="{FF2B5EF4-FFF2-40B4-BE49-F238E27FC236}">
                    <a16:creationId xmlns:a16="http://schemas.microsoft.com/office/drawing/2014/main" id="{CEF2F84F-177A-4A3D-B8C3-20FB25FC5277}"/>
                  </a:ext>
                </a:extLst>
              </p:cNvPr>
              <p:cNvSpPr/>
              <p:nvPr/>
            </p:nvSpPr>
            <p:spPr>
              <a:xfrm>
                <a:off x="-638634" y="3621813"/>
                <a:ext cx="93980" cy="127119"/>
              </a:xfrm>
              <a:custGeom>
                <a:avLst/>
                <a:gdLst>
                  <a:gd name="connsiteX0" fmla="*/ 89275 w 93980"/>
                  <a:gd name="connsiteY0" fmla="*/ 127227 h 127119"/>
                  <a:gd name="connsiteX1" fmla="*/ 94038 w 93980"/>
                  <a:gd name="connsiteY1" fmla="*/ 46740 h 127119"/>
                  <a:gd name="connsiteX2" fmla="*/ 4820 w 93980"/>
                  <a:gd name="connsiteY2" fmla="*/ 107 h 127119"/>
                  <a:gd name="connsiteX3" fmla="*/ 58 w 93980"/>
                  <a:gd name="connsiteY3" fmla="*/ 80634 h 127119"/>
                  <a:gd name="connsiteX4" fmla="*/ 89275 w 93980"/>
                  <a:gd name="connsiteY4" fmla="*/ 127227 h 12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119">
                    <a:moveTo>
                      <a:pt x="89275" y="127227"/>
                    </a:moveTo>
                    <a:lnTo>
                      <a:pt x="94038" y="46740"/>
                    </a:lnTo>
                    <a:lnTo>
                      <a:pt x="4820" y="107"/>
                    </a:lnTo>
                    <a:lnTo>
                      <a:pt x="58" y="80634"/>
                    </a:lnTo>
                    <a:lnTo>
                      <a:pt x="89275" y="12722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43" name="Freeform: Shape 542">
                <a:extLst>
                  <a:ext uri="{FF2B5EF4-FFF2-40B4-BE49-F238E27FC236}">
                    <a16:creationId xmlns:a16="http://schemas.microsoft.com/office/drawing/2014/main" id="{60E214D7-4235-B96E-F0D1-803F38BB933B}"/>
                  </a:ext>
                </a:extLst>
              </p:cNvPr>
              <p:cNvSpPr/>
              <p:nvPr/>
            </p:nvSpPr>
            <p:spPr>
              <a:xfrm>
                <a:off x="-625696" y="3795208"/>
                <a:ext cx="39806" cy="112712"/>
              </a:xfrm>
              <a:custGeom>
                <a:avLst/>
                <a:gdLst>
                  <a:gd name="connsiteX0" fmla="*/ 39863 w 39806"/>
                  <a:gd name="connsiteY0" fmla="*/ 106483 h 112712"/>
                  <a:gd name="connsiteX1" fmla="*/ 39506 w 39806"/>
                  <a:gd name="connsiteY1" fmla="*/ 22861 h 112712"/>
                  <a:gd name="connsiteX2" fmla="*/ 57 w 39806"/>
                  <a:gd name="connsiteY2" fmla="*/ 121 h 112712"/>
                  <a:gd name="connsiteX3" fmla="*/ 28036 w 39806"/>
                  <a:gd name="connsiteY3" fmla="*/ 112833 h 112712"/>
                  <a:gd name="connsiteX4" fmla="*/ 39863 w 39806"/>
                  <a:gd name="connsiteY4" fmla="*/ 106483 h 11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12712">
                    <a:moveTo>
                      <a:pt x="39863" y="106483"/>
                    </a:moveTo>
                    <a:lnTo>
                      <a:pt x="39506" y="22861"/>
                    </a:lnTo>
                    <a:lnTo>
                      <a:pt x="57" y="121"/>
                    </a:lnTo>
                    <a:lnTo>
                      <a:pt x="28036" y="112833"/>
                    </a:lnTo>
                    <a:lnTo>
                      <a:pt x="39863" y="10648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44" name="Freeform: Shape 543">
                <a:extLst>
                  <a:ext uri="{FF2B5EF4-FFF2-40B4-BE49-F238E27FC236}">
                    <a16:creationId xmlns:a16="http://schemas.microsoft.com/office/drawing/2014/main" id="{ED0753E2-AB3D-D3F3-28EF-72CEF4B7D74C}"/>
                  </a:ext>
                </a:extLst>
              </p:cNvPr>
              <p:cNvSpPr/>
              <p:nvPr/>
            </p:nvSpPr>
            <p:spPr>
              <a:xfrm>
                <a:off x="-638634" y="3702340"/>
                <a:ext cx="89217" cy="115609"/>
              </a:xfrm>
              <a:custGeom>
                <a:avLst/>
                <a:gdLst>
                  <a:gd name="connsiteX0" fmla="*/ 52445 w 89217"/>
                  <a:gd name="connsiteY0" fmla="*/ 115723 h 115609"/>
                  <a:gd name="connsiteX1" fmla="*/ 89275 w 89217"/>
                  <a:gd name="connsiteY1" fmla="*/ 46706 h 115609"/>
                  <a:gd name="connsiteX2" fmla="*/ 58 w 89217"/>
                  <a:gd name="connsiteY2" fmla="*/ 113 h 115609"/>
                  <a:gd name="connsiteX3" fmla="*/ 12996 w 89217"/>
                  <a:gd name="connsiteY3" fmla="*/ 92982 h 115609"/>
                  <a:gd name="connsiteX4" fmla="*/ 52445 w 89217"/>
                  <a:gd name="connsiteY4" fmla="*/ 115723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09">
                    <a:moveTo>
                      <a:pt x="52445" y="115723"/>
                    </a:moveTo>
                    <a:lnTo>
                      <a:pt x="89275" y="46706"/>
                    </a:lnTo>
                    <a:lnTo>
                      <a:pt x="58" y="113"/>
                    </a:lnTo>
                    <a:lnTo>
                      <a:pt x="12996" y="92982"/>
                    </a:lnTo>
                    <a:lnTo>
                      <a:pt x="52445" y="11572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45" name="Freeform: Shape 544">
                <a:extLst>
                  <a:ext uri="{FF2B5EF4-FFF2-40B4-BE49-F238E27FC236}">
                    <a16:creationId xmlns:a16="http://schemas.microsoft.com/office/drawing/2014/main" id="{9FD5566F-BBD4-265A-CA85-4135D5D629EB}"/>
                  </a:ext>
                </a:extLst>
              </p:cNvPr>
              <p:cNvSpPr/>
              <p:nvPr/>
            </p:nvSpPr>
            <p:spPr>
              <a:xfrm>
                <a:off x="-645698" y="3529262"/>
                <a:ext cx="218202" cy="165655"/>
              </a:xfrm>
              <a:custGeom>
                <a:avLst/>
                <a:gdLst>
                  <a:gd name="connsiteX0" fmla="*/ 72532 w 218202"/>
                  <a:gd name="connsiteY0" fmla="*/ 165757 h 165655"/>
                  <a:gd name="connsiteX1" fmla="*/ 218264 w 218202"/>
                  <a:gd name="connsiteY1" fmla="*/ 81620 h 165655"/>
                  <a:gd name="connsiteX2" fmla="*/ 218264 w 218202"/>
                  <a:gd name="connsiteY2" fmla="*/ 101 h 165655"/>
                  <a:gd name="connsiteX3" fmla="*/ 62 w 218202"/>
                  <a:gd name="connsiteY3" fmla="*/ 123926 h 165655"/>
                  <a:gd name="connsiteX4" fmla="*/ 72532 w 218202"/>
                  <a:gd name="connsiteY4" fmla="*/ 165757 h 16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55">
                    <a:moveTo>
                      <a:pt x="72532" y="165757"/>
                    </a:moveTo>
                    <a:lnTo>
                      <a:pt x="218264" y="81620"/>
                    </a:lnTo>
                    <a:lnTo>
                      <a:pt x="218264" y="101"/>
                    </a:lnTo>
                    <a:lnTo>
                      <a:pt x="62" y="123926"/>
                    </a:lnTo>
                    <a:lnTo>
                      <a:pt x="72532" y="16575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46" name="Freeform: Shape 545">
                <a:extLst>
                  <a:ext uri="{FF2B5EF4-FFF2-40B4-BE49-F238E27FC236}">
                    <a16:creationId xmlns:a16="http://schemas.microsoft.com/office/drawing/2014/main" id="{4B945C97-FE89-18AE-3FCD-278F68D82917}"/>
                  </a:ext>
                </a:extLst>
              </p:cNvPr>
              <p:cNvSpPr/>
              <p:nvPr/>
            </p:nvSpPr>
            <p:spPr>
              <a:xfrm>
                <a:off x="-645698" y="3487431"/>
                <a:ext cx="218202" cy="182602"/>
              </a:xfrm>
              <a:custGeom>
                <a:avLst/>
                <a:gdLst>
                  <a:gd name="connsiteX0" fmla="*/ 72532 w 218202"/>
                  <a:gd name="connsiteY0" fmla="*/ 182701 h 182602"/>
                  <a:gd name="connsiteX1" fmla="*/ 218264 w 218202"/>
                  <a:gd name="connsiteY1" fmla="*/ 41929 h 182602"/>
                  <a:gd name="connsiteX2" fmla="*/ 145834 w 218202"/>
                  <a:gd name="connsiteY2" fmla="*/ 99 h 182602"/>
                  <a:gd name="connsiteX3" fmla="*/ 62 w 218202"/>
                  <a:gd name="connsiteY3" fmla="*/ 140910 h 182602"/>
                  <a:gd name="connsiteX4" fmla="*/ 72532 w 218202"/>
                  <a:gd name="connsiteY4" fmla="*/ 182701 h 182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02">
                    <a:moveTo>
                      <a:pt x="72532" y="182701"/>
                    </a:moveTo>
                    <a:lnTo>
                      <a:pt x="218264" y="41929"/>
                    </a:lnTo>
                    <a:lnTo>
                      <a:pt x="145834" y="99"/>
                    </a:lnTo>
                    <a:lnTo>
                      <a:pt x="62" y="140910"/>
                    </a:lnTo>
                    <a:lnTo>
                      <a:pt x="72532" y="182701"/>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47" name="Freeform: Shape 546">
                <a:extLst>
                  <a:ext uri="{FF2B5EF4-FFF2-40B4-BE49-F238E27FC236}">
                    <a16:creationId xmlns:a16="http://schemas.microsoft.com/office/drawing/2014/main" id="{ABDAD13B-BEAB-BB26-050C-09E69CEA398C}"/>
                  </a:ext>
                </a:extLst>
              </p:cNvPr>
              <p:cNvSpPr/>
              <p:nvPr/>
            </p:nvSpPr>
            <p:spPr>
              <a:xfrm>
                <a:off x="-650461" y="3628243"/>
                <a:ext cx="77231" cy="122317"/>
              </a:xfrm>
              <a:custGeom>
                <a:avLst/>
                <a:gdLst>
                  <a:gd name="connsiteX0" fmla="*/ 72526 w 77231"/>
                  <a:gd name="connsiteY0" fmla="*/ 122425 h 122317"/>
                  <a:gd name="connsiteX1" fmla="*/ 77288 w 77231"/>
                  <a:gd name="connsiteY1" fmla="*/ 41899 h 122317"/>
                  <a:gd name="connsiteX2" fmla="*/ 4819 w 77231"/>
                  <a:gd name="connsiteY2" fmla="*/ 108 h 122317"/>
                  <a:gd name="connsiteX3" fmla="*/ 56 w 77231"/>
                  <a:gd name="connsiteY3" fmla="*/ 80554 h 122317"/>
                  <a:gd name="connsiteX4" fmla="*/ 72526 w 77231"/>
                  <a:gd name="connsiteY4" fmla="*/ 122425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72526" y="122425"/>
                    </a:moveTo>
                    <a:lnTo>
                      <a:pt x="77288" y="41899"/>
                    </a:lnTo>
                    <a:lnTo>
                      <a:pt x="4819" y="108"/>
                    </a:lnTo>
                    <a:lnTo>
                      <a:pt x="56" y="80554"/>
                    </a:lnTo>
                    <a:lnTo>
                      <a:pt x="72526" y="12242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48" name="Freeform: Shape 547">
                <a:extLst>
                  <a:ext uri="{FF2B5EF4-FFF2-40B4-BE49-F238E27FC236}">
                    <a16:creationId xmlns:a16="http://schemas.microsoft.com/office/drawing/2014/main" id="{9018D618-8D36-276A-6F69-AC14FFA3E002}"/>
                  </a:ext>
                </a:extLst>
              </p:cNvPr>
              <p:cNvSpPr/>
              <p:nvPr/>
            </p:nvSpPr>
            <p:spPr>
              <a:xfrm>
                <a:off x="-637483" y="3801558"/>
                <a:ext cx="39767" cy="106362"/>
              </a:xfrm>
              <a:custGeom>
                <a:avLst/>
                <a:gdLst>
                  <a:gd name="connsiteX0" fmla="*/ 39823 w 39767"/>
                  <a:gd name="connsiteY0" fmla="*/ 106483 h 106362"/>
                  <a:gd name="connsiteX1" fmla="*/ 39505 w 39767"/>
                  <a:gd name="connsiteY1" fmla="*/ 22901 h 106362"/>
                  <a:gd name="connsiteX2" fmla="*/ 56 w 39767"/>
                  <a:gd name="connsiteY2" fmla="*/ 121 h 106362"/>
                  <a:gd name="connsiteX3" fmla="*/ 373 w 39767"/>
                  <a:gd name="connsiteY3" fmla="*/ 83703 h 106362"/>
                  <a:gd name="connsiteX4" fmla="*/ 39823 w 39767"/>
                  <a:gd name="connsiteY4" fmla="*/ 106483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06362">
                    <a:moveTo>
                      <a:pt x="39823" y="106483"/>
                    </a:moveTo>
                    <a:lnTo>
                      <a:pt x="39505" y="22901"/>
                    </a:lnTo>
                    <a:lnTo>
                      <a:pt x="56" y="121"/>
                    </a:lnTo>
                    <a:lnTo>
                      <a:pt x="373" y="83703"/>
                    </a:lnTo>
                    <a:lnTo>
                      <a:pt x="39823" y="10648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49" name="Freeform: Shape 548">
                <a:extLst>
                  <a:ext uri="{FF2B5EF4-FFF2-40B4-BE49-F238E27FC236}">
                    <a16:creationId xmlns:a16="http://schemas.microsoft.com/office/drawing/2014/main" id="{FEBD3094-03F0-91FD-82EA-CBF9B6A4E7AC}"/>
                  </a:ext>
                </a:extLst>
              </p:cNvPr>
              <p:cNvSpPr/>
              <p:nvPr/>
            </p:nvSpPr>
            <p:spPr>
              <a:xfrm>
                <a:off x="-650461" y="3708690"/>
                <a:ext cx="72469" cy="115649"/>
              </a:xfrm>
              <a:custGeom>
                <a:avLst/>
                <a:gdLst>
                  <a:gd name="connsiteX0" fmla="*/ 52483 w 72469"/>
                  <a:gd name="connsiteY0" fmla="*/ 115763 h 115649"/>
                  <a:gd name="connsiteX1" fmla="*/ 72525 w 72469"/>
                  <a:gd name="connsiteY1" fmla="*/ 41984 h 115649"/>
                  <a:gd name="connsiteX2" fmla="*/ 56 w 72469"/>
                  <a:gd name="connsiteY2" fmla="*/ 114 h 115649"/>
                  <a:gd name="connsiteX3" fmla="*/ 13034 w 72469"/>
                  <a:gd name="connsiteY3" fmla="*/ 92983 h 115649"/>
                  <a:gd name="connsiteX4" fmla="*/ 52483 w 72469"/>
                  <a:gd name="connsiteY4" fmla="*/ 115763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483" y="115763"/>
                    </a:moveTo>
                    <a:lnTo>
                      <a:pt x="72525" y="41984"/>
                    </a:lnTo>
                    <a:lnTo>
                      <a:pt x="56" y="114"/>
                    </a:lnTo>
                    <a:lnTo>
                      <a:pt x="13034" y="92983"/>
                    </a:lnTo>
                    <a:lnTo>
                      <a:pt x="52483" y="11576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50" name="Freeform: Shape 549">
                <a:extLst>
                  <a:ext uri="{FF2B5EF4-FFF2-40B4-BE49-F238E27FC236}">
                    <a16:creationId xmlns:a16="http://schemas.microsoft.com/office/drawing/2014/main" id="{407988F9-6BE5-CECC-5CAC-EDEF6F7E3EC0}"/>
                  </a:ext>
                </a:extLst>
              </p:cNvPr>
              <p:cNvSpPr/>
              <p:nvPr/>
            </p:nvSpPr>
            <p:spPr>
              <a:xfrm>
                <a:off x="-435791" y="3738971"/>
                <a:ext cx="94019" cy="127119"/>
              </a:xfrm>
              <a:custGeom>
                <a:avLst/>
                <a:gdLst>
                  <a:gd name="connsiteX0" fmla="*/ 89331 w 94019"/>
                  <a:gd name="connsiteY0" fmla="*/ 127236 h 127119"/>
                  <a:gd name="connsiteX1" fmla="*/ 94094 w 94019"/>
                  <a:gd name="connsiteY1" fmla="*/ 46710 h 127119"/>
                  <a:gd name="connsiteX2" fmla="*/ 4876 w 94019"/>
                  <a:gd name="connsiteY2" fmla="*/ 117 h 127119"/>
                  <a:gd name="connsiteX3" fmla="*/ 74 w 94019"/>
                  <a:gd name="connsiteY3" fmla="*/ 80603 h 127119"/>
                  <a:gd name="connsiteX4" fmla="*/ 89331 w 94019"/>
                  <a:gd name="connsiteY4" fmla="*/ 127236 h 12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9" h="127119">
                    <a:moveTo>
                      <a:pt x="89331" y="127236"/>
                    </a:moveTo>
                    <a:lnTo>
                      <a:pt x="94094" y="46710"/>
                    </a:lnTo>
                    <a:lnTo>
                      <a:pt x="4876" y="117"/>
                    </a:lnTo>
                    <a:lnTo>
                      <a:pt x="74" y="80603"/>
                    </a:lnTo>
                    <a:lnTo>
                      <a:pt x="89331" y="12723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51" name="Freeform: Shape 550">
                <a:extLst>
                  <a:ext uri="{FF2B5EF4-FFF2-40B4-BE49-F238E27FC236}">
                    <a16:creationId xmlns:a16="http://schemas.microsoft.com/office/drawing/2014/main" id="{45BD8ECE-7949-551F-E608-D88695CA5530}"/>
                  </a:ext>
                </a:extLst>
              </p:cNvPr>
              <p:cNvSpPr/>
              <p:nvPr/>
            </p:nvSpPr>
            <p:spPr>
              <a:xfrm>
                <a:off x="-422813" y="3912326"/>
                <a:ext cx="39806" cy="112752"/>
              </a:xfrm>
              <a:custGeom>
                <a:avLst/>
                <a:gdLst>
                  <a:gd name="connsiteX0" fmla="*/ 39879 w 39806"/>
                  <a:gd name="connsiteY0" fmla="*/ 106492 h 112752"/>
                  <a:gd name="connsiteX1" fmla="*/ 39522 w 39806"/>
                  <a:gd name="connsiteY1" fmla="*/ 22871 h 112752"/>
                  <a:gd name="connsiteX2" fmla="*/ 73 w 39806"/>
                  <a:gd name="connsiteY2" fmla="*/ 130 h 112752"/>
                  <a:gd name="connsiteX3" fmla="*/ 28053 w 39806"/>
                  <a:gd name="connsiteY3" fmla="*/ 112882 h 112752"/>
                  <a:gd name="connsiteX4" fmla="*/ 39879 w 39806"/>
                  <a:gd name="connsiteY4" fmla="*/ 106492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12752">
                    <a:moveTo>
                      <a:pt x="39879" y="106492"/>
                    </a:moveTo>
                    <a:lnTo>
                      <a:pt x="39522" y="22871"/>
                    </a:lnTo>
                    <a:lnTo>
                      <a:pt x="73" y="130"/>
                    </a:lnTo>
                    <a:lnTo>
                      <a:pt x="28053" y="112882"/>
                    </a:lnTo>
                    <a:lnTo>
                      <a:pt x="39879" y="10649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52" name="Freeform: Shape 551">
                <a:extLst>
                  <a:ext uri="{FF2B5EF4-FFF2-40B4-BE49-F238E27FC236}">
                    <a16:creationId xmlns:a16="http://schemas.microsoft.com/office/drawing/2014/main" id="{255C7B3B-12C1-284F-6D78-0D77A56CDCBF}"/>
                  </a:ext>
                </a:extLst>
              </p:cNvPr>
              <p:cNvSpPr/>
              <p:nvPr/>
            </p:nvSpPr>
            <p:spPr>
              <a:xfrm>
                <a:off x="-435791" y="3819457"/>
                <a:ext cx="89257" cy="115609"/>
              </a:xfrm>
              <a:custGeom>
                <a:avLst/>
                <a:gdLst>
                  <a:gd name="connsiteX0" fmla="*/ 52501 w 89257"/>
                  <a:gd name="connsiteY0" fmla="*/ 115732 h 115609"/>
                  <a:gd name="connsiteX1" fmla="*/ 89331 w 89257"/>
                  <a:gd name="connsiteY1" fmla="*/ 46756 h 115609"/>
                  <a:gd name="connsiteX2" fmla="*/ 74 w 89257"/>
                  <a:gd name="connsiteY2" fmla="*/ 123 h 115609"/>
                  <a:gd name="connsiteX3" fmla="*/ 13052 w 89257"/>
                  <a:gd name="connsiteY3" fmla="*/ 92991 h 115609"/>
                  <a:gd name="connsiteX4" fmla="*/ 52501 w 89257"/>
                  <a:gd name="connsiteY4" fmla="*/ 115732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57" h="115609">
                    <a:moveTo>
                      <a:pt x="52501" y="115732"/>
                    </a:moveTo>
                    <a:lnTo>
                      <a:pt x="89331" y="46756"/>
                    </a:lnTo>
                    <a:lnTo>
                      <a:pt x="74" y="123"/>
                    </a:lnTo>
                    <a:lnTo>
                      <a:pt x="13052" y="92991"/>
                    </a:lnTo>
                    <a:lnTo>
                      <a:pt x="52501" y="11573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53" name="Freeform: Shape 552">
                <a:extLst>
                  <a:ext uri="{FF2B5EF4-FFF2-40B4-BE49-F238E27FC236}">
                    <a16:creationId xmlns:a16="http://schemas.microsoft.com/office/drawing/2014/main" id="{55F43854-D6DE-F423-8E54-0095913B8628}"/>
                  </a:ext>
                </a:extLst>
              </p:cNvPr>
              <p:cNvSpPr/>
              <p:nvPr/>
            </p:nvSpPr>
            <p:spPr>
              <a:xfrm>
                <a:off x="-442776" y="3646420"/>
                <a:ext cx="218162" cy="165616"/>
              </a:xfrm>
              <a:custGeom>
                <a:avLst/>
                <a:gdLst>
                  <a:gd name="connsiteX0" fmla="*/ 72508 w 218162"/>
                  <a:gd name="connsiteY0" fmla="*/ 165727 h 165616"/>
                  <a:gd name="connsiteX1" fmla="*/ 218241 w 218162"/>
                  <a:gd name="connsiteY1" fmla="*/ 81589 h 165616"/>
                  <a:gd name="connsiteX2" fmla="*/ 218241 w 218162"/>
                  <a:gd name="connsiteY2" fmla="*/ 111 h 165616"/>
                  <a:gd name="connsiteX3" fmla="*/ 78 w 218162"/>
                  <a:gd name="connsiteY3" fmla="*/ 123936 h 165616"/>
                  <a:gd name="connsiteX4" fmla="*/ 72508 w 218162"/>
                  <a:gd name="connsiteY4" fmla="*/ 165727 h 16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62" h="165616">
                    <a:moveTo>
                      <a:pt x="72508" y="165727"/>
                    </a:moveTo>
                    <a:lnTo>
                      <a:pt x="218241" y="81589"/>
                    </a:lnTo>
                    <a:lnTo>
                      <a:pt x="218241" y="111"/>
                    </a:lnTo>
                    <a:lnTo>
                      <a:pt x="78" y="123936"/>
                    </a:lnTo>
                    <a:lnTo>
                      <a:pt x="72508" y="16572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54" name="Freeform: Shape 553">
                <a:extLst>
                  <a:ext uri="{FF2B5EF4-FFF2-40B4-BE49-F238E27FC236}">
                    <a16:creationId xmlns:a16="http://schemas.microsoft.com/office/drawing/2014/main" id="{A4913AE4-2672-57BB-6E1E-91FBB7D396B8}"/>
                  </a:ext>
                </a:extLst>
              </p:cNvPr>
              <p:cNvSpPr/>
              <p:nvPr/>
            </p:nvSpPr>
            <p:spPr>
              <a:xfrm>
                <a:off x="-442776" y="3604549"/>
                <a:ext cx="218162" cy="182602"/>
              </a:xfrm>
              <a:custGeom>
                <a:avLst/>
                <a:gdLst>
                  <a:gd name="connsiteX0" fmla="*/ 72508 w 218162"/>
                  <a:gd name="connsiteY0" fmla="*/ 182710 h 182602"/>
                  <a:gd name="connsiteX1" fmla="*/ 218241 w 218162"/>
                  <a:gd name="connsiteY1" fmla="*/ 41978 h 182602"/>
                  <a:gd name="connsiteX2" fmla="*/ 145811 w 218162"/>
                  <a:gd name="connsiteY2" fmla="*/ 108 h 182602"/>
                  <a:gd name="connsiteX3" fmla="*/ 78 w 218162"/>
                  <a:gd name="connsiteY3" fmla="*/ 140920 h 182602"/>
                  <a:gd name="connsiteX4" fmla="*/ 72508 w 218162"/>
                  <a:gd name="connsiteY4" fmla="*/ 182710 h 182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62" h="182602">
                    <a:moveTo>
                      <a:pt x="72508" y="182710"/>
                    </a:moveTo>
                    <a:lnTo>
                      <a:pt x="218241" y="41978"/>
                    </a:lnTo>
                    <a:lnTo>
                      <a:pt x="145811" y="108"/>
                    </a:lnTo>
                    <a:lnTo>
                      <a:pt x="78" y="140920"/>
                    </a:lnTo>
                    <a:lnTo>
                      <a:pt x="72508" y="182710"/>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55" name="Freeform: Shape 554">
                <a:extLst>
                  <a:ext uri="{FF2B5EF4-FFF2-40B4-BE49-F238E27FC236}">
                    <a16:creationId xmlns:a16="http://schemas.microsoft.com/office/drawing/2014/main" id="{93E9D31E-CA69-9182-FBA3-D84DED8A220F}"/>
                  </a:ext>
                </a:extLst>
              </p:cNvPr>
              <p:cNvSpPr/>
              <p:nvPr/>
            </p:nvSpPr>
            <p:spPr>
              <a:xfrm>
                <a:off x="-447538" y="3745361"/>
                <a:ext cx="77192" cy="122316"/>
              </a:xfrm>
              <a:custGeom>
                <a:avLst/>
                <a:gdLst>
                  <a:gd name="connsiteX0" fmla="*/ 72502 w 77192"/>
                  <a:gd name="connsiteY0" fmla="*/ 122434 h 122316"/>
                  <a:gd name="connsiteX1" fmla="*/ 77265 w 77192"/>
                  <a:gd name="connsiteY1" fmla="*/ 41908 h 122316"/>
                  <a:gd name="connsiteX2" fmla="*/ 4835 w 77192"/>
                  <a:gd name="connsiteY2" fmla="*/ 117 h 122316"/>
                  <a:gd name="connsiteX3" fmla="*/ 72 w 77192"/>
                  <a:gd name="connsiteY3" fmla="*/ 80564 h 122316"/>
                  <a:gd name="connsiteX4" fmla="*/ 72502 w 77192"/>
                  <a:gd name="connsiteY4" fmla="*/ 122434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2" h="122316">
                    <a:moveTo>
                      <a:pt x="72502" y="122434"/>
                    </a:moveTo>
                    <a:lnTo>
                      <a:pt x="77265" y="41908"/>
                    </a:lnTo>
                    <a:lnTo>
                      <a:pt x="4835" y="117"/>
                    </a:lnTo>
                    <a:lnTo>
                      <a:pt x="72" y="80564"/>
                    </a:lnTo>
                    <a:lnTo>
                      <a:pt x="72502" y="12243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56" name="Freeform: Shape 555">
                <a:extLst>
                  <a:ext uri="{FF2B5EF4-FFF2-40B4-BE49-F238E27FC236}">
                    <a16:creationId xmlns:a16="http://schemas.microsoft.com/office/drawing/2014/main" id="{7DD62494-3ADE-0E64-2F75-E9B349E7DF02}"/>
                  </a:ext>
                </a:extLst>
              </p:cNvPr>
              <p:cNvSpPr/>
              <p:nvPr/>
            </p:nvSpPr>
            <p:spPr>
              <a:xfrm>
                <a:off x="-434600" y="3918676"/>
                <a:ext cx="39767" cy="106402"/>
              </a:xfrm>
              <a:custGeom>
                <a:avLst/>
                <a:gdLst>
                  <a:gd name="connsiteX0" fmla="*/ 39839 w 39767"/>
                  <a:gd name="connsiteY0" fmla="*/ 106532 h 106402"/>
                  <a:gd name="connsiteX1" fmla="*/ 39521 w 39767"/>
                  <a:gd name="connsiteY1" fmla="*/ 22911 h 106402"/>
                  <a:gd name="connsiteX2" fmla="*/ 72 w 39767"/>
                  <a:gd name="connsiteY2" fmla="*/ 130 h 106402"/>
                  <a:gd name="connsiteX3" fmla="*/ 429 w 39767"/>
                  <a:gd name="connsiteY3" fmla="*/ 83752 h 106402"/>
                  <a:gd name="connsiteX4" fmla="*/ 39839 w 39767"/>
                  <a:gd name="connsiteY4" fmla="*/ 106532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06402">
                    <a:moveTo>
                      <a:pt x="39839" y="106532"/>
                    </a:moveTo>
                    <a:lnTo>
                      <a:pt x="39521" y="22911"/>
                    </a:lnTo>
                    <a:lnTo>
                      <a:pt x="72" y="130"/>
                    </a:lnTo>
                    <a:lnTo>
                      <a:pt x="429" y="83752"/>
                    </a:lnTo>
                    <a:lnTo>
                      <a:pt x="39839" y="10653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57" name="Freeform: Shape 556">
                <a:extLst>
                  <a:ext uri="{FF2B5EF4-FFF2-40B4-BE49-F238E27FC236}">
                    <a16:creationId xmlns:a16="http://schemas.microsoft.com/office/drawing/2014/main" id="{5D559A0A-351B-5D28-DDDE-07CF7AD5A6FD}"/>
                  </a:ext>
                </a:extLst>
              </p:cNvPr>
              <p:cNvSpPr/>
              <p:nvPr/>
            </p:nvSpPr>
            <p:spPr>
              <a:xfrm>
                <a:off x="-447538" y="3825808"/>
                <a:ext cx="72429" cy="115649"/>
              </a:xfrm>
              <a:custGeom>
                <a:avLst/>
                <a:gdLst>
                  <a:gd name="connsiteX0" fmla="*/ 52460 w 72429"/>
                  <a:gd name="connsiteY0" fmla="*/ 115772 h 115649"/>
                  <a:gd name="connsiteX1" fmla="*/ 72502 w 72429"/>
                  <a:gd name="connsiteY1" fmla="*/ 41993 h 115649"/>
                  <a:gd name="connsiteX2" fmla="*/ 72 w 72429"/>
                  <a:gd name="connsiteY2" fmla="*/ 123 h 115649"/>
                  <a:gd name="connsiteX3" fmla="*/ 13010 w 72429"/>
                  <a:gd name="connsiteY3" fmla="*/ 92992 h 115649"/>
                  <a:gd name="connsiteX4" fmla="*/ 52460 w 72429"/>
                  <a:gd name="connsiteY4" fmla="*/ 11577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49">
                    <a:moveTo>
                      <a:pt x="52460" y="115772"/>
                    </a:moveTo>
                    <a:lnTo>
                      <a:pt x="72502" y="41993"/>
                    </a:lnTo>
                    <a:lnTo>
                      <a:pt x="72" y="123"/>
                    </a:lnTo>
                    <a:lnTo>
                      <a:pt x="13010" y="92992"/>
                    </a:lnTo>
                    <a:lnTo>
                      <a:pt x="52460" y="11577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58" name="Freeform: Shape 557">
                <a:extLst>
                  <a:ext uri="{FF2B5EF4-FFF2-40B4-BE49-F238E27FC236}">
                    <a16:creationId xmlns:a16="http://schemas.microsoft.com/office/drawing/2014/main" id="{AFEAC59B-BDD2-F7E7-29F4-21BABCFFA5B8}"/>
                  </a:ext>
                </a:extLst>
              </p:cNvPr>
              <p:cNvSpPr/>
              <p:nvPr/>
            </p:nvSpPr>
            <p:spPr>
              <a:xfrm>
                <a:off x="-232868" y="3856129"/>
                <a:ext cx="93980" cy="127079"/>
              </a:xfrm>
              <a:custGeom>
                <a:avLst/>
                <a:gdLst>
                  <a:gd name="connsiteX0" fmla="*/ 89308 w 93980"/>
                  <a:gd name="connsiteY0" fmla="*/ 127205 h 127079"/>
                  <a:gd name="connsiteX1" fmla="*/ 94070 w 93980"/>
                  <a:gd name="connsiteY1" fmla="*/ 46719 h 127079"/>
                  <a:gd name="connsiteX2" fmla="*/ 4853 w 93980"/>
                  <a:gd name="connsiteY2" fmla="*/ 126 h 127079"/>
                  <a:gd name="connsiteX3" fmla="*/ 90 w 93980"/>
                  <a:gd name="connsiteY3" fmla="*/ 80572 h 127079"/>
                  <a:gd name="connsiteX4" fmla="*/ 89308 w 93980"/>
                  <a:gd name="connsiteY4" fmla="*/ 127205 h 12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079">
                    <a:moveTo>
                      <a:pt x="89308" y="127205"/>
                    </a:moveTo>
                    <a:lnTo>
                      <a:pt x="94070" y="46719"/>
                    </a:lnTo>
                    <a:lnTo>
                      <a:pt x="4853" y="126"/>
                    </a:lnTo>
                    <a:lnTo>
                      <a:pt x="90" y="80572"/>
                    </a:lnTo>
                    <a:lnTo>
                      <a:pt x="89308" y="12720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59" name="Freeform: Shape 558">
                <a:extLst>
                  <a:ext uri="{FF2B5EF4-FFF2-40B4-BE49-F238E27FC236}">
                    <a16:creationId xmlns:a16="http://schemas.microsoft.com/office/drawing/2014/main" id="{D16CAD33-A3DF-6207-CA79-540EBC6FB2B4}"/>
                  </a:ext>
                </a:extLst>
              </p:cNvPr>
              <p:cNvSpPr/>
              <p:nvPr/>
            </p:nvSpPr>
            <p:spPr>
              <a:xfrm>
                <a:off x="-219930" y="4029444"/>
                <a:ext cx="39806" cy="112792"/>
              </a:xfrm>
              <a:custGeom>
                <a:avLst/>
                <a:gdLst>
                  <a:gd name="connsiteX0" fmla="*/ 39896 w 39806"/>
                  <a:gd name="connsiteY0" fmla="*/ 106541 h 112792"/>
                  <a:gd name="connsiteX1" fmla="*/ 39538 w 39806"/>
                  <a:gd name="connsiteY1" fmla="*/ 22920 h 112792"/>
                  <a:gd name="connsiteX2" fmla="*/ 89 w 39806"/>
                  <a:gd name="connsiteY2" fmla="*/ 139 h 112792"/>
                  <a:gd name="connsiteX3" fmla="*/ 28069 w 39806"/>
                  <a:gd name="connsiteY3" fmla="*/ 112931 h 112792"/>
                  <a:gd name="connsiteX4" fmla="*/ 39896 w 39806"/>
                  <a:gd name="connsiteY4" fmla="*/ 106541 h 11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12792">
                    <a:moveTo>
                      <a:pt x="39896" y="106541"/>
                    </a:moveTo>
                    <a:lnTo>
                      <a:pt x="39538" y="22920"/>
                    </a:lnTo>
                    <a:lnTo>
                      <a:pt x="89" y="139"/>
                    </a:lnTo>
                    <a:lnTo>
                      <a:pt x="28069" y="112931"/>
                    </a:lnTo>
                    <a:lnTo>
                      <a:pt x="39896" y="10654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60" name="Freeform: Shape 559">
                <a:extLst>
                  <a:ext uri="{FF2B5EF4-FFF2-40B4-BE49-F238E27FC236}">
                    <a16:creationId xmlns:a16="http://schemas.microsoft.com/office/drawing/2014/main" id="{7490F709-5299-7481-4326-8321211EBDC8}"/>
                  </a:ext>
                </a:extLst>
              </p:cNvPr>
              <p:cNvSpPr/>
              <p:nvPr/>
            </p:nvSpPr>
            <p:spPr>
              <a:xfrm>
                <a:off x="-232868" y="3936575"/>
                <a:ext cx="89217" cy="115649"/>
              </a:xfrm>
              <a:custGeom>
                <a:avLst/>
                <a:gdLst>
                  <a:gd name="connsiteX0" fmla="*/ 52477 w 89217"/>
                  <a:gd name="connsiteY0" fmla="*/ 115781 h 115649"/>
                  <a:gd name="connsiteX1" fmla="*/ 89308 w 89217"/>
                  <a:gd name="connsiteY1" fmla="*/ 46765 h 115649"/>
                  <a:gd name="connsiteX2" fmla="*/ 90 w 89217"/>
                  <a:gd name="connsiteY2" fmla="*/ 132 h 115649"/>
                  <a:gd name="connsiteX3" fmla="*/ 13028 w 89217"/>
                  <a:gd name="connsiteY3" fmla="*/ 93001 h 115649"/>
                  <a:gd name="connsiteX4" fmla="*/ 52477 w 89217"/>
                  <a:gd name="connsiteY4" fmla="*/ 115781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49">
                    <a:moveTo>
                      <a:pt x="52477" y="115781"/>
                    </a:moveTo>
                    <a:lnTo>
                      <a:pt x="89308" y="46765"/>
                    </a:lnTo>
                    <a:lnTo>
                      <a:pt x="90" y="132"/>
                    </a:lnTo>
                    <a:lnTo>
                      <a:pt x="13028" y="93001"/>
                    </a:lnTo>
                    <a:lnTo>
                      <a:pt x="52477" y="11578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61" name="Freeform: Shape 560">
                <a:extLst>
                  <a:ext uri="{FF2B5EF4-FFF2-40B4-BE49-F238E27FC236}">
                    <a16:creationId xmlns:a16="http://schemas.microsoft.com/office/drawing/2014/main" id="{A5FF66D2-681B-0794-6E8C-A7C821DDA57A}"/>
                  </a:ext>
                </a:extLst>
              </p:cNvPr>
              <p:cNvSpPr/>
              <p:nvPr/>
            </p:nvSpPr>
            <p:spPr>
              <a:xfrm>
                <a:off x="-239893" y="3763538"/>
                <a:ext cx="218202" cy="165655"/>
              </a:xfrm>
              <a:custGeom>
                <a:avLst/>
                <a:gdLst>
                  <a:gd name="connsiteX0" fmla="*/ 72524 w 218202"/>
                  <a:gd name="connsiteY0" fmla="*/ 165776 h 165655"/>
                  <a:gd name="connsiteX1" fmla="*/ 218297 w 218202"/>
                  <a:gd name="connsiteY1" fmla="*/ 81598 h 165655"/>
                  <a:gd name="connsiteX2" fmla="*/ 218297 w 218202"/>
                  <a:gd name="connsiteY2" fmla="*/ 120 h 165655"/>
                  <a:gd name="connsiteX3" fmla="*/ 95 w 218202"/>
                  <a:gd name="connsiteY3" fmla="*/ 123945 h 165655"/>
                  <a:gd name="connsiteX4" fmla="*/ 72524 w 218202"/>
                  <a:gd name="connsiteY4" fmla="*/ 165776 h 16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55">
                    <a:moveTo>
                      <a:pt x="72524" y="165776"/>
                    </a:moveTo>
                    <a:lnTo>
                      <a:pt x="218297" y="81598"/>
                    </a:lnTo>
                    <a:lnTo>
                      <a:pt x="218297" y="120"/>
                    </a:lnTo>
                    <a:lnTo>
                      <a:pt x="95" y="123945"/>
                    </a:lnTo>
                    <a:lnTo>
                      <a:pt x="72524" y="16577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62" name="Freeform: Shape 561">
                <a:extLst>
                  <a:ext uri="{FF2B5EF4-FFF2-40B4-BE49-F238E27FC236}">
                    <a16:creationId xmlns:a16="http://schemas.microsoft.com/office/drawing/2014/main" id="{BCD5F586-F2BF-A4CC-23D0-BFDEB3BB8AAD}"/>
                  </a:ext>
                </a:extLst>
              </p:cNvPr>
              <p:cNvSpPr/>
              <p:nvPr/>
            </p:nvSpPr>
            <p:spPr>
              <a:xfrm>
                <a:off x="-239893" y="3721707"/>
                <a:ext cx="218202" cy="182602"/>
              </a:xfrm>
              <a:custGeom>
                <a:avLst/>
                <a:gdLst>
                  <a:gd name="connsiteX0" fmla="*/ 72524 w 218202"/>
                  <a:gd name="connsiteY0" fmla="*/ 182720 h 182602"/>
                  <a:gd name="connsiteX1" fmla="*/ 218297 w 218202"/>
                  <a:gd name="connsiteY1" fmla="*/ 41948 h 182602"/>
                  <a:gd name="connsiteX2" fmla="*/ 145788 w 218202"/>
                  <a:gd name="connsiteY2" fmla="*/ 117 h 182602"/>
                  <a:gd name="connsiteX3" fmla="*/ 95 w 218202"/>
                  <a:gd name="connsiteY3" fmla="*/ 140889 h 182602"/>
                  <a:gd name="connsiteX4" fmla="*/ 72524 w 218202"/>
                  <a:gd name="connsiteY4" fmla="*/ 182720 h 182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02">
                    <a:moveTo>
                      <a:pt x="72524" y="182720"/>
                    </a:moveTo>
                    <a:lnTo>
                      <a:pt x="218297" y="41948"/>
                    </a:lnTo>
                    <a:lnTo>
                      <a:pt x="145788" y="117"/>
                    </a:lnTo>
                    <a:lnTo>
                      <a:pt x="95" y="140889"/>
                    </a:lnTo>
                    <a:lnTo>
                      <a:pt x="72524" y="182720"/>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63" name="Freeform: Shape 562">
                <a:extLst>
                  <a:ext uri="{FF2B5EF4-FFF2-40B4-BE49-F238E27FC236}">
                    <a16:creationId xmlns:a16="http://schemas.microsoft.com/office/drawing/2014/main" id="{4BFF34CB-5FFC-409E-3D80-A21F868E064D}"/>
                  </a:ext>
                </a:extLst>
              </p:cNvPr>
              <p:cNvSpPr/>
              <p:nvPr/>
            </p:nvSpPr>
            <p:spPr>
              <a:xfrm>
                <a:off x="-244695" y="3862479"/>
                <a:ext cx="77232" cy="122317"/>
              </a:xfrm>
              <a:custGeom>
                <a:avLst/>
                <a:gdLst>
                  <a:gd name="connsiteX0" fmla="*/ 72558 w 77232"/>
                  <a:gd name="connsiteY0" fmla="*/ 122443 h 122317"/>
                  <a:gd name="connsiteX1" fmla="*/ 77321 w 77232"/>
                  <a:gd name="connsiteY1" fmla="*/ 41957 h 122317"/>
                  <a:gd name="connsiteX2" fmla="*/ 4891 w 77232"/>
                  <a:gd name="connsiteY2" fmla="*/ 126 h 122317"/>
                  <a:gd name="connsiteX3" fmla="*/ 89 w 77232"/>
                  <a:gd name="connsiteY3" fmla="*/ 80613 h 122317"/>
                  <a:gd name="connsiteX4" fmla="*/ 72558 w 77232"/>
                  <a:gd name="connsiteY4" fmla="*/ 122443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2" h="122317">
                    <a:moveTo>
                      <a:pt x="72558" y="122443"/>
                    </a:moveTo>
                    <a:lnTo>
                      <a:pt x="77321" y="41957"/>
                    </a:lnTo>
                    <a:lnTo>
                      <a:pt x="4891" y="126"/>
                    </a:lnTo>
                    <a:lnTo>
                      <a:pt x="89" y="80613"/>
                    </a:lnTo>
                    <a:lnTo>
                      <a:pt x="72558" y="12244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64" name="Freeform: Shape 563">
                <a:extLst>
                  <a:ext uri="{FF2B5EF4-FFF2-40B4-BE49-F238E27FC236}">
                    <a16:creationId xmlns:a16="http://schemas.microsoft.com/office/drawing/2014/main" id="{256F91A0-327F-99B0-FC80-424415F3176F}"/>
                  </a:ext>
                </a:extLst>
              </p:cNvPr>
              <p:cNvSpPr/>
              <p:nvPr/>
            </p:nvSpPr>
            <p:spPr>
              <a:xfrm>
                <a:off x="-231717" y="4035834"/>
                <a:ext cx="39766" cy="106402"/>
              </a:xfrm>
              <a:custGeom>
                <a:avLst/>
                <a:gdLst>
                  <a:gd name="connsiteX0" fmla="*/ 39855 w 39766"/>
                  <a:gd name="connsiteY0" fmla="*/ 106542 h 106402"/>
                  <a:gd name="connsiteX1" fmla="*/ 39537 w 39766"/>
                  <a:gd name="connsiteY1" fmla="*/ 22880 h 106402"/>
                  <a:gd name="connsiteX2" fmla="*/ 88 w 39766"/>
                  <a:gd name="connsiteY2" fmla="*/ 139 h 106402"/>
                  <a:gd name="connsiteX3" fmla="*/ 406 w 39766"/>
                  <a:gd name="connsiteY3" fmla="*/ 83721 h 106402"/>
                  <a:gd name="connsiteX4" fmla="*/ 39855 w 39766"/>
                  <a:gd name="connsiteY4" fmla="*/ 106542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39855" y="106542"/>
                    </a:moveTo>
                    <a:lnTo>
                      <a:pt x="39537" y="22880"/>
                    </a:lnTo>
                    <a:lnTo>
                      <a:pt x="88" y="139"/>
                    </a:lnTo>
                    <a:lnTo>
                      <a:pt x="406" y="83721"/>
                    </a:lnTo>
                    <a:lnTo>
                      <a:pt x="39855" y="10654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65" name="Freeform: Shape 564">
                <a:extLst>
                  <a:ext uri="{FF2B5EF4-FFF2-40B4-BE49-F238E27FC236}">
                    <a16:creationId xmlns:a16="http://schemas.microsoft.com/office/drawing/2014/main" id="{493A73C8-F4F6-966B-8F0D-36865AB78EFA}"/>
                  </a:ext>
                </a:extLst>
              </p:cNvPr>
              <p:cNvSpPr/>
              <p:nvPr/>
            </p:nvSpPr>
            <p:spPr>
              <a:xfrm>
                <a:off x="-244695" y="3942965"/>
                <a:ext cx="72469" cy="115609"/>
              </a:xfrm>
              <a:custGeom>
                <a:avLst/>
                <a:gdLst>
                  <a:gd name="connsiteX0" fmla="*/ 52516 w 72469"/>
                  <a:gd name="connsiteY0" fmla="*/ 115742 h 115609"/>
                  <a:gd name="connsiteX1" fmla="*/ 72558 w 72469"/>
                  <a:gd name="connsiteY1" fmla="*/ 41963 h 115609"/>
                  <a:gd name="connsiteX2" fmla="*/ 88 w 72469"/>
                  <a:gd name="connsiteY2" fmla="*/ 132 h 115609"/>
                  <a:gd name="connsiteX3" fmla="*/ 13066 w 72469"/>
                  <a:gd name="connsiteY3" fmla="*/ 93001 h 115609"/>
                  <a:gd name="connsiteX4" fmla="*/ 52516 w 72469"/>
                  <a:gd name="connsiteY4" fmla="*/ 115742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09">
                    <a:moveTo>
                      <a:pt x="52516" y="115742"/>
                    </a:moveTo>
                    <a:lnTo>
                      <a:pt x="72558" y="41963"/>
                    </a:lnTo>
                    <a:lnTo>
                      <a:pt x="88" y="132"/>
                    </a:lnTo>
                    <a:lnTo>
                      <a:pt x="13066" y="93001"/>
                    </a:lnTo>
                    <a:lnTo>
                      <a:pt x="52516" y="11574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66" name="Freeform: Shape 565">
                <a:extLst>
                  <a:ext uri="{FF2B5EF4-FFF2-40B4-BE49-F238E27FC236}">
                    <a16:creationId xmlns:a16="http://schemas.microsoft.com/office/drawing/2014/main" id="{9AFA5811-B23F-71B4-2C3F-684FFB0DCEE2}"/>
                  </a:ext>
                </a:extLst>
              </p:cNvPr>
              <p:cNvSpPr/>
              <p:nvPr/>
            </p:nvSpPr>
            <p:spPr>
              <a:xfrm>
                <a:off x="537902" y="4113542"/>
                <a:ext cx="97631" cy="57864"/>
              </a:xfrm>
              <a:custGeom>
                <a:avLst/>
                <a:gdLst>
                  <a:gd name="connsiteX0" fmla="*/ 58334 w 97631"/>
                  <a:gd name="connsiteY0" fmla="*/ 58008 h 57864"/>
                  <a:gd name="connsiteX1" fmla="*/ 152 w 97631"/>
                  <a:gd name="connsiteY1" fmla="*/ 24512 h 57864"/>
                  <a:gd name="connsiteX2" fmla="*/ 152 w 97631"/>
                  <a:gd name="connsiteY2" fmla="*/ 144 h 57864"/>
                  <a:gd name="connsiteX3" fmla="*/ 97783 w 97631"/>
                  <a:gd name="connsiteY3" fmla="*/ 35267 h 57864"/>
                  <a:gd name="connsiteX4" fmla="*/ 58334 w 97631"/>
                  <a:gd name="connsiteY4" fmla="*/ 58008 h 5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864">
                    <a:moveTo>
                      <a:pt x="58334" y="58008"/>
                    </a:moveTo>
                    <a:lnTo>
                      <a:pt x="152" y="24512"/>
                    </a:lnTo>
                    <a:lnTo>
                      <a:pt x="152" y="144"/>
                    </a:lnTo>
                    <a:lnTo>
                      <a:pt x="97783" y="35267"/>
                    </a:lnTo>
                    <a:lnTo>
                      <a:pt x="58334" y="5800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67" name="Freeform: Shape 566">
                <a:extLst>
                  <a:ext uri="{FF2B5EF4-FFF2-40B4-BE49-F238E27FC236}">
                    <a16:creationId xmlns:a16="http://schemas.microsoft.com/office/drawing/2014/main" id="{4784378A-FBC7-466E-AEAA-8BACE696C59A}"/>
                  </a:ext>
                </a:extLst>
              </p:cNvPr>
              <p:cNvSpPr/>
              <p:nvPr/>
            </p:nvSpPr>
            <p:spPr>
              <a:xfrm>
                <a:off x="740785" y="3996424"/>
                <a:ext cx="97631" cy="57864"/>
              </a:xfrm>
              <a:custGeom>
                <a:avLst/>
                <a:gdLst>
                  <a:gd name="connsiteX0" fmla="*/ 58350 w 97631"/>
                  <a:gd name="connsiteY0" fmla="*/ 57999 h 57864"/>
                  <a:gd name="connsiteX1" fmla="*/ 168 w 97631"/>
                  <a:gd name="connsiteY1" fmla="*/ 24502 h 57864"/>
                  <a:gd name="connsiteX2" fmla="*/ 168 w 97631"/>
                  <a:gd name="connsiteY2" fmla="*/ 134 h 57864"/>
                  <a:gd name="connsiteX3" fmla="*/ 97799 w 97631"/>
                  <a:gd name="connsiteY3" fmla="*/ 35218 h 57864"/>
                  <a:gd name="connsiteX4" fmla="*/ 58350 w 97631"/>
                  <a:gd name="connsiteY4" fmla="*/ 57999 h 5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864">
                    <a:moveTo>
                      <a:pt x="58350" y="57999"/>
                    </a:moveTo>
                    <a:lnTo>
                      <a:pt x="168" y="24502"/>
                    </a:lnTo>
                    <a:lnTo>
                      <a:pt x="168" y="134"/>
                    </a:lnTo>
                    <a:lnTo>
                      <a:pt x="97799" y="35218"/>
                    </a:lnTo>
                    <a:lnTo>
                      <a:pt x="58350" y="57999"/>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68" name="Freeform: Shape 567">
                <a:extLst>
                  <a:ext uri="{FF2B5EF4-FFF2-40B4-BE49-F238E27FC236}">
                    <a16:creationId xmlns:a16="http://schemas.microsoft.com/office/drawing/2014/main" id="{AD862C1C-A845-E443-5AC8-D61FF76F999F}"/>
                  </a:ext>
                </a:extLst>
              </p:cNvPr>
              <p:cNvSpPr/>
              <p:nvPr/>
            </p:nvSpPr>
            <p:spPr>
              <a:xfrm>
                <a:off x="943668" y="3879266"/>
                <a:ext cx="97631" cy="57904"/>
              </a:xfrm>
              <a:custGeom>
                <a:avLst/>
                <a:gdLst>
                  <a:gd name="connsiteX0" fmla="*/ 58366 w 97631"/>
                  <a:gd name="connsiteY0" fmla="*/ 58029 h 57904"/>
                  <a:gd name="connsiteX1" fmla="*/ 184 w 97631"/>
                  <a:gd name="connsiteY1" fmla="*/ 24533 h 57904"/>
                  <a:gd name="connsiteX2" fmla="*/ 184 w 97631"/>
                  <a:gd name="connsiteY2" fmla="*/ 125 h 57904"/>
                  <a:gd name="connsiteX3" fmla="*/ 97815 w 97631"/>
                  <a:gd name="connsiteY3" fmla="*/ 35209 h 57904"/>
                  <a:gd name="connsiteX4" fmla="*/ 58366 w 97631"/>
                  <a:gd name="connsiteY4" fmla="*/ 58029 h 5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904">
                    <a:moveTo>
                      <a:pt x="58366" y="58029"/>
                    </a:moveTo>
                    <a:lnTo>
                      <a:pt x="184" y="24533"/>
                    </a:lnTo>
                    <a:lnTo>
                      <a:pt x="184" y="125"/>
                    </a:lnTo>
                    <a:lnTo>
                      <a:pt x="97815" y="35209"/>
                    </a:lnTo>
                    <a:lnTo>
                      <a:pt x="58366" y="58029"/>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69" name="Freeform: Shape 568">
                <a:extLst>
                  <a:ext uri="{FF2B5EF4-FFF2-40B4-BE49-F238E27FC236}">
                    <a16:creationId xmlns:a16="http://schemas.microsoft.com/office/drawing/2014/main" id="{270651F4-10CA-95CF-E3EE-22ECC03F07AF}"/>
                  </a:ext>
                </a:extLst>
              </p:cNvPr>
              <p:cNvSpPr/>
              <p:nvPr/>
            </p:nvSpPr>
            <p:spPr>
              <a:xfrm>
                <a:off x="1146550" y="3762149"/>
                <a:ext cx="97631" cy="57904"/>
              </a:xfrm>
              <a:custGeom>
                <a:avLst/>
                <a:gdLst>
                  <a:gd name="connsiteX0" fmla="*/ 58382 w 97631"/>
                  <a:gd name="connsiteY0" fmla="*/ 58020 h 57904"/>
                  <a:gd name="connsiteX1" fmla="*/ 200 w 97631"/>
                  <a:gd name="connsiteY1" fmla="*/ 24523 h 57904"/>
                  <a:gd name="connsiteX2" fmla="*/ 200 w 97631"/>
                  <a:gd name="connsiteY2" fmla="*/ 116 h 57904"/>
                  <a:gd name="connsiteX3" fmla="*/ 97832 w 97631"/>
                  <a:gd name="connsiteY3" fmla="*/ 35200 h 57904"/>
                  <a:gd name="connsiteX4" fmla="*/ 58382 w 97631"/>
                  <a:gd name="connsiteY4" fmla="*/ 58020 h 5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904">
                    <a:moveTo>
                      <a:pt x="58382" y="58020"/>
                    </a:moveTo>
                    <a:lnTo>
                      <a:pt x="200" y="24523"/>
                    </a:lnTo>
                    <a:lnTo>
                      <a:pt x="200" y="116"/>
                    </a:lnTo>
                    <a:lnTo>
                      <a:pt x="97832" y="35200"/>
                    </a:lnTo>
                    <a:lnTo>
                      <a:pt x="58382" y="58020"/>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70" name="Freeform: Shape 569">
                <a:extLst>
                  <a:ext uri="{FF2B5EF4-FFF2-40B4-BE49-F238E27FC236}">
                    <a16:creationId xmlns:a16="http://schemas.microsoft.com/office/drawing/2014/main" id="{A18E5099-6C70-8698-4EF4-D0D62FBA4EBA}"/>
                  </a:ext>
                </a:extLst>
              </p:cNvPr>
              <p:cNvSpPr/>
              <p:nvPr/>
            </p:nvSpPr>
            <p:spPr>
              <a:xfrm>
                <a:off x="1349433" y="3644991"/>
                <a:ext cx="97631" cy="57864"/>
              </a:xfrm>
              <a:custGeom>
                <a:avLst/>
                <a:gdLst>
                  <a:gd name="connsiteX0" fmla="*/ 58398 w 97631"/>
                  <a:gd name="connsiteY0" fmla="*/ 57971 h 57864"/>
                  <a:gd name="connsiteX1" fmla="*/ 217 w 97631"/>
                  <a:gd name="connsiteY1" fmla="*/ 24514 h 57864"/>
                  <a:gd name="connsiteX2" fmla="*/ 217 w 97631"/>
                  <a:gd name="connsiteY2" fmla="*/ 106 h 57864"/>
                  <a:gd name="connsiteX3" fmla="*/ 97848 w 97631"/>
                  <a:gd name="connsiteY3" fmla="*/ 35230 h 57864"/>
                  <a:gd name="connsiteX4" fmla="*/ 58398 w 97631"/>
                  <a:gd name="connsiteY4" fmla="*/ 57971 h 5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864">
                    <a:moveTo>
                      <a:pt x="58398" y="57971"/>
                    </a:moveTo>
                    <a:lnTo>
                      <a:pt x="217" y="24514"/>
                    </a:lnTo>
                    <a:lnTo>
                      <a:pt x="217" y="106"/>
                    </a:lnTo>
                    <a:lnTo>
                      <a:pt x="97848" y="35230"/>
                    </a:lnTo>
                    <a:lnTo>
                      <a:pt x="58398" y="5797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71" name="Freeform: Shape 570">
                <a:extLst>
                  <a:ext uri="{FF2B5EF4-FFF2-40B4-BE49-F238E27FC236}">
                    <a16:creationId xmlns:a16="http://schemas.microsoft.com/office/drawing/2014/main" id="{A5A454E9-AAA9-BB2F-E420-D656B1BA2F8A}"/>
                  </a:ext>
                </a:extLst>
              </p:cNvPr>
              <p:cNvSpPr/>
              <p:nvPr/>
            </p:nvSpPr>
            <p:spPr>
              <a:xfrm>
                <a:off x="1552315" y="3527873"/>
                <a:ext cx="97631" cy="57864"/>
              </a:xfrm>
              <a:custGeom>
                <a:avLst/>
                <a:gdLst>
                  <a:gd name="connsiteX0" fmla="*/ 58414 w 97631"/>
                  <a:gd name="connsiteY0" fmla="*/ 57961 h 57864"/>
                  <a:gd name="connsiteX1" fmla="*/ 233 w 97631"/>
                  <a:gd name="connsiteY1" fmla="*/ 24465 h 57864"/>
                  <a:gd name="connsiteX2" fmla="*/ 233 w 97631"/>
                  <a:gd name="connsiteY2" fmla="*/ 97 h 57864"/>
                  <a:gd name="connsiteX3" fmla="*/ 97864 w 97631"/>
                  <a:gd name="connsiteY3" fmla="*/ 35220 h 57864"/>
                  <a:gd name="connsiteX4" fmla="*/ 58414 w 97631"/>
                  <a:gd name="connsiteY4" fmla="*/ 57961 h 5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864">
                    <a:moveTo>
                      <a:pt x="58414" y="57961"/>
                    </a:moveTo>
                    <a:lnTo>
                      <a:pt x="233" y="24465"/>
                    </a:lnTo>
                    <a:lnTo>
                      <a:pt x="233" y="97"/>
                    </a:lnTo>
                    <a:lnTo>
                      <a:pt x="97864" y="35220"/>
                    </a:lnTo>
                    <a:lnTo>
                      <a:pt x="58414" y="5796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72" name="Freeform: Shape 571">
                <a:extLst>
                  <a:ext uri="{FF2B5EF4-FFF2-40B4-BE49-F238E27FC236}">
                    <a16:creationId xmlns:a16="http://schemas.microsoft.com/office/drawing/2014/main" id="{4D9B79BC-CEA2-0AB2-401B-F844A106B3DB}"/>
                  </a:ext>
                </a:extLst>
              </p:cNvPr>
              <p:cNvSpPr/>
              <p:nvPr/>
            </p:nvSpPr>
            <p:spPr>
              <a:xfrm>
                <a:off x="537902" y="4090761"/>
                <a:ext cx="97631" cy="80644"/>
              </a:xfrm>
              <a:custGeom>
                <a:avLst/>
                <a:gdLst>
                  <a:gd name="connsiteX0" fmla="*/ 58334 w 97631"/>
                  <a:gd name="connsiteY0" fmla="*/ 80788 h 80644"/>
                  <a:gd name="connsiteX1" fmla="*/ 152 w 97631"/>
                  <a:gd name="connsiteY1" fmla="*/ 22924 h 80644"/>
                  <a:gd name="connsiteX2" fmla="*/ 39601 w 97631"/>
                  <a:gd name="connsiteY2" fmla="*/ 143 h 80644"/>
                  <a:gd name="connsiteX3" fmla="*/ 97783 w 97631"/>
                  <a:gd name="connsiteY3" fmla="*/ 58047 h 80644"/>
                  <a:gd name="connsiteX4" fmla="*/ 58334 w 97631"/>
                  <a:gd name="connsiteY4" fmla="*/ 80788 h 8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44">
                    <a:moveTo>
                      <a:pt x="58334" y="80788"/>
                    </a:moveTo>
                    <a:lnTo>
                      <a:pt x="152" y="22924"/>
                    </a:lnTo>
                    <a:lnTo>
                      <a:pt x="39601" y="143"/>
                    </a:lnTo>
                    <a:lnTo>
                      <a:pt x="97783" y="58047"/>
                    </a:lnTo>
                    <a:lnTo>
                      <a:pt x="58334" y="80788"/>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73" name="Freeform: Shape 572">
                <a:extLst>
                  <a:ext uri="{FF2B5EF4-FFF2-40B4-BE49-F238E27FC236}">
                    <a16:creationId xmlns:a16="http://schemas.microsoft.com/office/drawing/2014/main" id="{94F80149-D782-5FDC-5C55-01E3135AA8C2}"/>
                  </a:ext>
                </a:extLst>
              </p:cNvPr>
              <p:cNvSpPr/>
              <p:nvPr/>
            </p:nvSpPr>
            <p:spPr>
              <a:xfrm>
                <a:off x="740785" y="3973644"/>
                <a:ext cx="97631" cy="80644"/>
              </a:xfrm>
              <a:custGeom>
                <a:avLst/>
                <a:gdLst>
                  <a:gd name="connsiteX0" fmla="*/ 58350 w 97631"/>
                  <a:gd name="connsiteY0" fmla="*/ 80778 h 80644"/>
                  <a:gd name="connsiteX1" fmla="*/ 168 w 97631"/>
                  <a:gd name="connsiteY1" fmla="*/ 22914 h 80644"/>
                  <a:gd name="connsiteX2" fmla="*/ 39617 w 97631"/>
                  <a:gd name="connsiteY2" fmla="*/ 133 h 80644"/>
                  <a:gd name="connsiteX3" fmla="*/ 97799 w 97631"/>
                  <a:gd name="connsiteY3" fmla="*/ 57998 h 80644"/>
                  <a:gd name="connsiteX4" fmla="*/ 58350 w 97631"/>
                  <a:gd name="connsiteY4" fmla="*/ 80778 h 8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44">
                    <a:moveTo>
                      <a:pt x="58350" y="80778"/>
                    </a:moveTo>
                    <a:lnTo>
                      <a:pt x="168" y="22914"/>
                    </a:lnTo>
                    <a:lnTo>
                      <a:pt x="39617" y="133"/>
                    </a:lnTo>
                    <a:lnTo>
                      <a:pt x="97799" y="57998"/>
                    </a:lnTo>
                    <a:lnTo>
                      <a:pt x="58350" y="80778"/>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74" name="Freeform: Shape 573">
                <a:extLst>
                  <a:ext uri="{FF2B5EF4-FFF2-40B4-BE49-F238E27FC236}">
                    <a16:creationId xmlns:a16="http://schemas.microsoft.com/office/drawing/2014/main" id="{2DB7AA6C-8375-719D-CB9E-D58CCBDF00F1}"/>
                  </a:ext>
                </a:extLst>
              </p:cNvPr>
              <p:cNvSpPr/>
              <p:nvPr/>
            </p:nvSpPr>
            <p:spPr>
              <a:xfrm>
                <a:off x="943668" y="3856486"/>
                <a:ext cx="97631" cy="80684"/>
              </a:xfrm>
              <a:custGeom>
                <a:avLst/>
                <a:gdLst>
                  <a:gd name="connsiteX0" fmla="*/ 58366 w 97631"/>
                  <a:gd name="connsiteY0" fmla="*/ 80809 h 80684"/>
                  <a:gd name="connsiteX1" fmla="*/ 184 w 97631"/>
                  <a:gd name="connsiteY1" fmla="*/ 22905 h 80684"/>
                  <a:gd name="connsiteX2" fmla="*/ 39633 w 97631"/>
                  <a:gd name="connsiteY2" fmla="*/ 124 h 80684"/>
                  <a:gd name="connsiteX3" fmla="*/ 97815 w 97631"/>
                  <a:gd name="connsiteY3" fmla="*/ 57989 h 80684"/>
                  <a:gd name="connsiteX4" fmla="*/ 58366 w 97631"/>
                  <a:gd name="connsiteY4" fmla="*/ 80809 h 8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84">
                    <a:moveTo>
                      <a:pt x="58366" y="80809"/>
                    </a:moveTo>
                    <a:lnTo>
                      <a:pt x="184" y="22905"/>
                    </a:lnTo>
                    <a:lnTo>
                      <a:pt x="39633" y="124"/>
                    </a:lnTo>
                    <a:lnTo>
                      <a:pt x="97815" y="57989"/>
                    </a:lnTo>
                    <a:lnTo>
                      <a:pt x="58366" y="8080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75" name="Freeform: Shape 574">
                <a:extLst>
                  <a:ext uri="{FF2B5EF4-FFF2-40B4-BE49-F238E27FC236}">
                    <a16:creationId xmlns:a16="http://schemas.microsoft.com/office/drawing/2014/main" id="{B068DCA7-6F58-3AAF-D105-E65E929FD899}"/>
                  </a:ext>
                </a:extLst>
              </p:cNvPr>
              <p:cNvSpPr/>
              <p:nvPr/>
            </p:nvSpPr>
            <p:spPr>
              <a:xfrm>
                <a:off x="1146550" y="3739368"/>
                <a:ext cx="97631" cy="80684"/>
              </a:xfrm>
              <a:custGeom>
                <a:avLst/>
                <a:gdLst>
                  <a:gd name="connsiteX0" fmla="*/ 58382 w 97631"/>
                  <a:gd name="connsiteY0" fmla="*/ 80799 h 80684"/>
                  <a:gd name="connsiteX1" fmla="*/ 200 w 97631"/>
                  <a:gd name="connsiteY1" fmla="*/ 22895 h 80684"/>
                  <a:gd name="connsiteX2" fmla="*/ 39650 w 97631"/>
                  <a:gd name="connsiteY2" fmla="*/ 115 h 80684"/>
                  <a:gd name="connsiteX3" fmla="*/ 97832 w 97631"/>
                  <a:gd name="connsiteY3" fmla="*/ 57979 h 80684"/>
                  <a:gd name="connsiteX4" fmla="*/ 58382 w 97631"/>
                  <a:gd name="connsiteY4" fmla="*/ 80799 h 8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84">
                    <a:moveTo>
                      <a:pt x="58382" y="80799"/>
                    </a:moveTo>
                    <a:lnTo>
                      <a:pt x="200" y="22895"/>
                    </a:lnTo>
                    <a:lnTo>
                      <a:pt x="39650" y="115"/>
                    </a:lnTo>
                    <a:lnTo>
                      <a:pt x="97832" y="57979"/>
                    </a:lnTo>
                    <a:lnTo>
                      <a:pt x="58382" y="8079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76" name="Freeform: Shape 575">
                <a:extLst>
                  <a:ext uri="{FF2B5EF4-FFF2-40B4-BE49-F238E27FC236}">
                    <a16:creationId xmlns:a16="http://schemas.microsoft.com/office/drawing/2014/main" id="{00A8AAA1-A6B5-D5B1-249C-22EF3C2AFBFD}"/>
                  </a:ext>
                </a:extLst>
              </p:cNvPr>
              <p:cNvSpPr/>
              <p:nvPr/>
            </p:nvSpPr>
            <p:spPr>
              <a:xfrm>
                <a:off x="1349433" y="3622210"/>
                <a:ext cx="97631" cy="80644"/>
              </a:xfrm>
              <a:custGeom>
                <a:avLst/>
                <a:gdLst>
                  <a:gd name="connsiteX0" fmla="*/ 58398 w 97631"/>
                  <a:gd name="connsiteY0" fmla="*/ 80750 h 80644"/>
                  <a:gd name="connsiteX1" fmla="*/ 217 w 97631"/>
                  <a:gd name="connsiteY1" fmla="*/ 22886 h 80644"/>
                  <a:gd name="connsiteX2" fmla="*/ 39666 w 97631"/>
                  <a:gd name="connsiteY2" fmla="*/ 105 h 80644"/>
                  <a:gd name="connsiteX3" fmla="*/ 97848 w 97631"/>
                  <a:gd name="connsiteY3" fmla="*/ 58010 h 80644"/>
                  <a:gd name="connsiteX4" fmla="*/ 58398 w 97631"/>
                  <a:gd name="connsiteY4" fmla="*/ 80750 h 8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44">
                    <a:moveTo>
                      <a:pt x="58398" y="80750"/>
                    </a:moveTo>
                    <a:lnTo>
                      <a:pt x="217" y="22886"/>
                    </a:lnTo>
                    <a:lnTo>
                      <a:pt x="39666" y="105"/>
                    </a:lnTo>
                    <a:lnTo>
                      <a:pt x="97848" y="58010"/>
                    </a:lnTo>
                    <a:lnTo>
                      <a:pt x="58398" y="80750"/>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77" name="Freeform: Shape 576">
                <a:extLst>
                  <a:ext uri="{FF2B5EF4-FFF2-40B4-BE49-F238E27FC236}">
                    <a16:creationId xmlns:a16="http://schemas.microsoft.com/office/drawing/2014/main" id="{6CC931CB-3E81-A8FE-7BF4-693568996395}"/>
                  </a:ext>
                </a:extLst>
              </p:cNvPr>
              <p:cNvSpPr/>
              <p:nvPr/>
            </p:nvSpPr>
            <p:spPr>
              <a:xfrm>
                <a:off x="1552315" y="3505092"/>
                <a:ext cx="97631" cy="80645"/>
              </a:xfrm>
              <a:custGeom>
                <a:avLst/>
                <a:gdLst>
                  <a:gd name="connsiteX0" fmla="*/ 58414 w 97631"/>
                  <a:gd name="connsiteY0" fmla="*/ 80741 h 80645"/>
                  <a:gd name="connsiteX1" fmla="*/ 233 w 97631"/>
                  <a:gd name="connsiteY1" fmla="*/ 22877 h 80645"/>
                  <a:gd name="connsiteX2" fmla="*/ 39682 w 97631"/>
                  <a:gd name="connsiteY2" fmla="*/ 96 h 80645"/>
                  <a:gd name="connsiteX3" fmla="*/ 97864 w 97631"/>
                  <a:gd name="connsiteY3" fmla="*/ 58000 h 80645"/>
                  <a:gd name="connsiteX4" fmla="*/ 58414 w 97631"/>
                  <a:gd name="connsiteY4" fmla="*/ 80741 h 8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45">
                    <a:moveTo>
                      <a:pt x="58414" y="80741"/>
                    </a:moveTo>
                    <a:lnTo>
                      <a:pt x="233" y="22877"/>
                    </a:lnTo>
                    <a:lnTo>
                      <a:pt x="39682" y="96"/>
                    </a:lnTo>
                    <a:lnTo>
                      <a:pt x="97864" y="58000"/>
                    </a:lnTo>
                    <a:lnTo>
                      <a:pt x="58414" y="80741"/>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78" name="Freeform: Shape 577">
                <a:extLst>
                  <a:ext uri="{FF2B5EF4-FFF2-40B4-BE49-F238E27FC236}">
                    <a16:creationId xmlns:a16="http://schemas.microsoft.com/office/drawing/2014/main" id="{6F752FF3-185C-4F03-2038-964B03590D38}"/>
                  </a:ext>
                </a:extLst>
              </p:cNvPr>
              <p:cNvSpPr/>
              <p:nvPr/>
            </p:nvSpPr>
            <p:spPr>
              <a:xfrm>
                <a:off x="-289542" y="4117789"/>
                <a:ext cx="97591" cy="57904"/>
              </a:xfrm>
              <a:custGeom>
                <a:avLst/>
                <a:gdLst>
                  <a:gd name="connsiteX0" fmla="*/ 39495 w 97591"/>
                  <a:gd name="connsiteY0" fmla="*/ 58048 h 57904"/>
                  <a:gd name="connsiteX1" fmla="*/ 97677 w 97591"/>
                  <a:gd name="connsiteY1" fmla="*/ 24592 h 57904"/>
                  <a:gd name="connsiteX2" fmla="*/ 97677 w 97591"/>
                  <a:gd name="connsiteY2" fmla="*/ 144 h 57904"/>
                  <a:gd name="connsiteX3" fmla="*/ 86 w 97591"/>
                  <a:gd name="connsiteY3" fmla="*/ 35268 h 57904"/>
                  <a:gd name="connsiteX4" fmla="*/ 39495 w 97591"/>
                  <a:gd name="connsiteY4" fmla="*/ 58048 h 5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1" h="57904">
                    <a:moveTo>
                      <a:pt x="39495" y="58048"/>
                    </a:moveTo>
                    <a:lnTo>
                      <a:pt x="97677" y="24592"/>
                    </a:lnTo>
                    <a:lnTo>
                      <a:pt x="97677" y="144"/>
                    </a:lnTo>
                    <a:lnTo>
                      <a:pt x="86" y="35268"/>
                    </a:lnTo>
                    <a:lnTo>
                      <a:pt x="39495" y="5804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79" name="Freeform: Shape 578">
                <a:extLst>
                  <a:ext uri="{FF2B5EF4-FFF2-40B4-BE49-F238E27FC236}">
                    <a16:creationId xmlns:a16="http://schemas.microsoft.com/office/drawing/2014/main" id="{6CFA39D1-F9BD-24E4-AE8B-8EBC04C65813}"/>
                  </a:ext>
                </a:extLst>
              </p:cNvPr>
              <p:cNvSpPr/>
              <p:nvPr/>
            </p:nvSpPr>
            <p:spPr>
              <a:xfrm>
                <a:off x="-492465" y="4000671"/>
                <a:ext cx="97631" cy="57864"/>
              </a:xfrm>
              <a:custGeom>
                <a:avLst/>
                <a:gdLst>
                  <a:gd name="connsiteX0" fmla="*/ 39519 w 97631"/>
                  <a:gd name="connsiteY0" fmla="*/ 57999 h 57864"/>
                  <a:gd name="connsiteX1" fmla="*/ 97701 w 97631"/>
                  <a:gd name="connsiteY1" fmla="*/ 24542 h 57864"/>
                  <a:gd name="connsiteX2" fmla="*/ 97701 w 97631"/>
                  <a:gd name="connsiteY2" fmla="*/ 135 h 57864"/>
                  <a:gd name="connsiteX3" fmla="*/ 70 w 97631"/>
                  <a:gd name="connsiteY3" fmla="*/ 35258 h 57864"/>
                  <a:gd name="connsiteX4" fmla="*/ 39519 w 97631"/>
                  <a:gd name="connsiteY4" fmla="*/ 57999 h 5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864">
                    <a:moveTo>
                      <a:pt x="39519" y="57999"/>
                    </a:moveTo>
                    <a:lnTo>
                      <a:pt x="97701" y="24542"/>
                    </a:lnTo>
                    <a:lnTo>
                      <a:pt x="97701" y="135"/>
                    </a:lnTo>
                    <a:lnTo>
                      <a:pt x="70" y="35258"/>
                    </a:lnTo>
                    <a:lnTo>
                      <a:pt x="39519" y="57999"/>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80" name="Freeform: Shape 579">
                <a:extLst>
                  <a:ext uri="{FF2B5EF4-FFF2-40B4-BE49-F238E27FC236}">
                    <a16:creationId xmlns:a16="http://schemas.microsoft.com/office/drawing/2014/main" id="{116F962F-54EF-71DA-9039-F9E6CE10B39E}"/>
                  </a:ext>
                </a:extLst>
              </p:cNvPr>
              <p:cNvSpPr/>
              <p:nvPr/>
            </p:nvSpPr>
            <p:spPr>
              <a:xfrm>
                <a:off x="-695347" y="3883553"/>
                <a:ext cx="97631" cy="57864"/>
              </a:xfrm>
              <a:custGeom>
                <a:avLst/>
                <a:gdLst>
                  <a:gd name="connsiteX0" fmla="*/ 39543 w 97631"/>
                  <a:gd name="connsiteY0" fmla="*/ 57990 h 57864"/>
                  <a:gd name="connsiteX1" fmla="*/ 97685 w 97631"/>
                  <a:gd name="connsiteY1" fmla="*/ 24493 h 57864"/>
                  <a:gd name="connsiteX2" fmla="*/ 97685 w 97631"/>
                  <a:gd name="connsiteY2" fmla="*/ 125 h 57864"/>
                  <a:gd name="connsiteX3" fmla="*/ 53 w 97631"/>
                  <a:gd name="connsiteY3" fmla="*/ 35209 h 57864"/>
                  <a:gd name="connsiteX4" fmla="*/ 39543 w 97631"/>
                  <a:gd name="connsiteY4" fmla="*/ 57990 h 5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864">
                    <a:moveTo>
                      <a:pt x="39543" y="57990"/>
                    </a:moveTo>
                    <a:lnTo>
                      <a:pt x="97685" y="24493"/>
                    </a:lnTo>
                    <a:lnTo>
                      <a:pt x="97685" y="125"/>
                    </a:lnTo>
                    <a:lnTo>
                      <a:pt x="53" y="35209"/>
                    </a:lnTo>
                    <a:lnTo>
                      <a:pt x="39543" y="57990"/>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81" name="Freeform: Shape 580">
                <a:extLst>
                  <a:ext uri="{FF2B5EF4-FFF2-40B4-BE49-F238E27FC236}">
                    <a16:creationId xmlns:a16="http://schemas.microsoft.com/office/drawing/2014/main" id="{E4563718-F30D-6055-FE6A-89FD43981E90}"/>
                  </a:ext>
                </a:extLst>
              </p:cNvPr>
              <p:cNvSpPr/>
              <p:nvPr/>
            </p:nvSpPr>
            <p:spPr>
              <a:xfrm>
                <a:off x="-898190" y="3766395"/>
                <a:ext cx="97631" cy="57904"/>
              </a:xfrm>
              <a:custGeom>
                <a:avLst/>
                <a:gdLst>
                  <a:gd name="connsiteX0" fmla="*/ 39447 w 97631"/>
                  <a:gd name="connsiteY0" fmla="*/ 58020 h 57904"/>
                  <a:gd name="connsiteX1" fmla="*/ 97668 w 97631"/>
                  <a:gd name="connsiteY1" fmla="*/ 24524 h 57904"/>
                  <a:gd name="connsiteX2" fmla="*/ 97668 w 97631"/>
                  <a:gd name="connsiteY2" fmla="*/ 116 h 57904"/>
                  <a:gd name="connsiteX3" fmla="*/ 37 w 97631"/>
                  <a:gd name="connsiteY3" fmla="*/ 35239 h 57904"/>
                  <a:gd name="connsiteX4" fmla="*/ 39447 w 97631"/>
                  <a:gd name="connsiteY4" fmla="*/ 58020 h 5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904">
                    <a:moveTo>
                      <a:pt x="39447" y="58020"/>
                    </a:moveTo>
                    <a:lnTo>
                      <a:pt x="97668" y="24524"/>
                    </a:lnTo>
                    <a:lnTo>
                      <a:pt x="97668" y="116"/>
                    </a:lnTo>
                    <a:lnTo>
                      <a:pt x="37" y="35239"/>
                    </a:lnTo>
                    <a:lnTo>
                      <a:pt x="39447" y="58020"/>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82" name="Freeform: Shape 581">
                <a:extLst>
                  <a:ext uri="{FF2B5EF4-FFF2-40B4-BE49-F238E27FC236}">
                    <a16:creationId xmlns:a16="http://schemas.microsoft.com/office/drawing/2014/main" id="{58C2ADD0-6339-112A-05F2-C8D8EE528440}"/>
                  </a:ext>
                </a:extLst>
              </p:cNvPr>
              <p:cNvSpPr/>
              <p:nvPr/>
            </p:nvSpPr>
            <p:spPr>
              <a:xfrm>
                <a:off x="-1101073" y="3649277"/>
                <a:ext cx="97631" cy="57904"/>
              </a:xfrm>
              <a:custGeom>
                <a:avLst/>
                <a:gdLst>
                  <a:gd name="connsiteX0" fmla="*/ 39431 w 97631"/>
                  <a:gd name="connsiteY0" fmla="*/ 58011 h 57904"/>
                  <a:gd name="connsiteX1" fmla="*/ 97652 w 97631"/>
                  <a:gd name="connsiteY1" fmla="*/ 24515 h 57904"/>
                  <a:gd name="connsiteX2" fmla="*/ 97652 w 97631"/>
                  <a:gd name="connsiteY2" fmla="*/ 107 h 57904"/>
                  <a:gd name="connsiteX3" fmla="*/ 21 w 97631"/>
                  <a:gd name="connsiteY3" fmla="*/ 35230 h 57904"/>
                  <a:gd name="connsiteX4" fmla="*/ 39431 w 97631"/>
                  <a:gd name="connsiteY4" fmla="*/ 58011 h 5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904">
                    <a:moveTo>
                      <a:pt x="39431" y="58011"/>
                    </a:moveTo>
                    <a:lnTo>
                      <a:pt x="97652" y="24515"/>
                    </a:lnTo>
                    <a:lnTo>
                      <a:pt x="97652" y="107"/>
                    </a:lnTo>
                    <a:lnTo>
                      <a:pt x="21" y="35230"/>
                    </a:lnTo>
                    <a:lnTo>
                      <a:pt x="39431" y="5801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83" name="Freeform: Shape 582">
                <a:extLst>
                  <a:ext uri="{FF2B5EF4-FFF2-40B4-BE49-F238E27FC236}">
                    <a16:creationId xmlns:a16="http://schemas.microsoft.com/office/drawing/2014/main" id="{749B1827-D57D-C8CB-11DA-6FDFB736DBD0}"/>
                  </a:ext>
                </a:extLst>
              </p:cNvPr>
              <p:cNvSpPr/>
              <p:nvPr/>
            </p:nvSpPr>
            <p:spPr>
              <a:xfrm>
                <a:off x="-1303956" y="3532159"/>
                <a:ext cx="97591" cy="57864"/>
              </a:xfrm>
              <a:custGeom>
                <a:avLst/>
                <a:gdLst>
                  <a:gd name="connsiteX0" fmla="*/ 39454 w 97591"/>
                  <a:gd name="connsiteY0" fmla="*/ 57962 h 57864"/>
                  <a:gd name="connsiteX1" fmla="*/ 97596 w 97591"/>
                  <a:gd name="connsiteY1" fmla="*/ 24465 h 57864"/>
                  <a:gd name="connsiteX2" fmla="*/ 97596 w 97591"/>
                  <a:gd name="connsiteY2" fmla="*/ 97 h 57864"/>
                  <a:gd name="connsiteX3" fmla="*/ 5 w 97591"/>
                  <a:gd name="connsiteY3" fmla="*/ 35181 h 57864"/>
                  <a:gd name="connsiteX4" fmla="*/ 39454 w 97591"/>
                  <a:gd name="connsiteY4" fmla="*/ 57962 h 5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1" h="57864">
                    <a:moveTo>
                      <a:pt x="39454" y="57962"/>
                    </a:moveTo>
                    <a:lnTo>
                      <a:pt x="97596" y="24465"/>
                    </a:lnTo>
                    <a:lnTo>
                      <a:pt x="97596" y="97"/>
                    </a:lnTo>
                    <a:lnTo>
                      <a:pt x="5" y="35181"/>
                    </a:lnTo>
                    <a:lnTo>
                      <a:pt x="39454" y="5796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84" name="Freeform: Shape 583">
                <a:extLst>
                  <a:ext uri="{FF2B5EF4-FFF2-40B4-BE49-F238E27FC236}">
                    <a16:creationId xmlns:a16="http://schemas.microsoft.com/office/drawing/2014/main" id="{893FF8DE-BCEB-5DB8-FA5C-3B9AFF5BE586}"/>
                  </a:ext>
                </a:extLst>
              </p:cNvPr>
              <p:cNvSpPr/>
              <p:nvPr/>
            </p:nvSpPr>
            <p:spPr>
              <a:xfrm>
                <a:off x="-289542" y="4095008"/>
                <a:ext cx="97591" cy="80684"/>
              </a:xfrm>
              <a:custGeom>
                <a:avLst/>
                <a:gdLst>
                  <a:gd name="connsiteX0" fmla="*/ 39495 w 97591"/>
                  <a:gd name="connsiteY0" fmla="*/ 80828 h 80684"/>
                  <a:gd name="connsiteX1" fmla="*/ 97677 w 97591"/>
                  <a:gd name="connsiteY1" fmla="*/ 22924 h 80684"/>
                  <a:gd name="connsiteX2" fmla="*/ 58228 w 97591"/>
                  <a:gd name="connsiteY2" fmla="*/ 143 h 80684"/>
                  <a:gd name="connsiteX3" fmla="*/ 86 w 97591"/>
                  <a:gd name="connsiteY3" fmla="*/ 58047 h 80684"/>
                  <a:gd name="connsiteX4" fmla="*/ 39495 w 97591"/>
                  <a:gd name="connsiteY4" fmla="*/ 80828 h 8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1" h="80684">
                    <a:moveTo>
                      <a:pt x="39495" y="80828"/>
                    </a:moveTo>
                    <a:lnTo>
                      <a:pt x="97677" y="22924"/>
                    </a:lnTo>
                    <a:lnTo>
                      <a:pt x="58228" y="143"/>
                    </a:lnTo>
                    <a:lnTo>
                      <a:pt x="86" y="58047"/>
                    </a:lnTo>
                    <a:lnTo>
                      <a:pt x="39495" y="80828"/>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85" name="Freeform: Shape 584">
                <a:extLst>
                  <a:ext uri="{FF2B5EF4-FFF2-40B4-BE49-F238E27FC236}">
                    <a16:creationId xmlns:a16="http://schemas.microsoft.com/office/drawing/2014/main" id="{42CAD2A4-73B0-E128-AC25-D492EA749B67}"/>
                  </a:ext>
                </a:extLst>
              </p:cNvPr>
              <p:cNvSpPr/>
              <p:nvPr/>
            </p:nvSpPr>
            <p:spPr>
              <a:xfrm>
                <a:off x="-492465" y="3977890"/>
                <a:ext cx="97631" cy="80645"/>
              </a:xfrm>
              <a:custGeom>
                <a:avLst/>
                <a:gdLst>
                  <a:gd name="connsiteX0" fmla="*/ 39519 w 97631"/>
                  <a:gd name="connsiteY0" fmla="*/ 80779 h 80645"/>
                  <a:gd name="connsiteX1" fmla="*/ 97701 w 97631"/>
                  <a:gd name="connsiteY1" fmla="*/ 22915 h 80645"/>
                  <a:gd name="connsiteX2" fmla="*/ 58291 w 97631"/>
                  <a:gd name="connsiteY2" fmla="*/ 134 h 80645"/>
                  <a:gd name="connsiteX3" fmla="*/ 70 w 97631"/>
                  <a:gd name="connsiteY3" fmla="*/ 58038 h 80645"/>
                  <a:gd name="connsiteX4" fmla="*/ 39519 w 97631"/>
                  <a:gd name="connsiteY4" fmla="*/ 80779 h 8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45">
                    <a:moveTo>
                      <a:pt x="39519" y="80779"/>
                    </a:moveTo>
                    <a:lnTo>
                      <a:pt x="97701" y="22915"/>
                    </a:lnTo>
                    <a:lnTo>
                      <a:pt x="58291" y="134"/>
                    </a:lnTo>
                    <a:lnTo>
                      <a:pt x="70" y="58038"/>
                    </a:lnTo>
                    <a:lnTo>
                      <a:pt x="39519" y="8077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86" name="Freeform: Shape 585">
                <a:extLst>
                  <a:ext uri="{FF2B5EF4-FFF2-40B4-BE49-F238E27FC236}">
                    <a16:creationId xmlns:a16="http://schemas.microsoft.com/office/drawing/2014/main" id="{A44F9B61-F804-16A7-5EAC-37CFFD10013A}"/>
                  </a:ext>
                </a:extLst>
              </p:cNvPr>
              <p:cNvSpPr/>
              <p:nvPr/>
            </p:nvSpPr>
            <p:spPr>
              <a:xfrm>
                <a:off x="-695347" y="3860772"/>
                <a:ext cx="97631" cy="80644"/>
              </a:xfrm>
              <a:custGeom>
                <a:avLst/>
                <a:gdLst>
                  <a:gd name="connsiteX0" fmla="*/ 39543 w 97631"/>
                  <a:gd name="connsiteY0" fmla="*/ 80769 h 80644"/>
                  <a:gd name="connsiteX1" fmla="*/ 97685 w 97631"/>
                  <a:gd name="connsiteY1" fmla="*/ 22905 h 80644"/>
                  <a:gd name="connsiteX2" fmla="*/ 58235 w 97631"/>
                  <a:gd name="connsiteY2" fmla="*/ 124 h 80644"/>
                  <a:gd name="connsiteX3" fmla="*/ 53 w 97631"/>
                  <a:gd name="connsiteY3" fmla="*/ 57989 h 80644"/>
                  <a:gd name="connsiteX4" fmla="*/ 39543 w 97631"/>
                  <a:gd name="connsiteY4" fmla="*/ 80769 h 8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44">
                    <a:moveTo>
                      <a:pt x="39543" y="80769"/>
                    </a:moveTo>
                    <a:lnTo>
                      <a:pt x="97685" y="22905"/>
                    </a:lnTo>
                    <a:lnTo>
                      <a:pt x="58235" y="124"/>
                    </a:lnTo>
                    <a:lnTo>
                      <a:pt x="53" y="57989"/>
                    </a:lnTo>
                    <a:lnTo>
                      <a:pt x="39543" y="8076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87" name="Freeform: Shape 586">
                <a:extLst>
                  <a:ext uri="{FF2B5EF4-FFF2-40B4-BE49-F238E27FC236}">
                    <a16:creationId xmlns:a16="http://schemas.microsoft.com/office/drawing/2014/main" id="{649B22AA-49AF-A18A-53CE-60E1F2DFD2DE}"/>
                  </a:ext>
                </a:extLst>
              </p:cNvPr>
              <p:cNvSpPr/>
              <p:nvPr/>
            </p:nvSpPr>
            <p:spPr>
              <a:xfrm>
                <a:off x="-898190" y="3743654"/>
                <a:ext cx="97631" cy="80645"/>
              </a:xfrm>
              <a:custGeom>
                <a:avLst/>
                <a:gdLst>
                  <a:gd name="connsiteX0" fmla="*/ 39447 w 97631"/>
                  <a:gd name="connsiteY0" fmla="*/ 80760 h 80645"/>
                  <a:gd name="connsiteX1" fmla="*/ 97668 w 97631"/>
                  <a:gd name="connsiteY1" fmla="*/ 22856 h 80645"/>
                  <a:gd name="connsiteX2" fmla="*/ 58179 w 97631"/>
                  <a:gd name="connsiteY2" fmla="*/ 115 h 80645"/>
                  <a:gd name="connsiteX3" fmla="*/ 37 w 97631"/>
                  <a:gd name="connsiteY3" fmla="*/ 57980 h 80645"/>
                  <a:gd name="connsiteX4" fmla="*/ 39447 w 97631"/>
                  <a:gd name="connsiteY4" fmla="*/ 80760 h 8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45">
                    <a:moveTo>
                      <a:pt x="39447" y="80760"/>
                    </a:moveTo>
                    <a:lnTo>
                      <a:pt x="97668" y="22856"/>
                    </a:lnTo>
                    <a:lnTo>
                      <a:pt x="58179" y="115"/>
                    </a:lnTo>
                    <a:lnTo>
                      <a:pt x="37" y="57980"/>
                    </a:lnTo>
                    <a:lnTo>
                      <a:pt x="39447" y="80760"/>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88" name="Freeform: Shape 587">
                <a:extLst>
                  <a:ext uri="{FF2B5EF4-FFF2-40B4-BE49-F238E27FC236}">
                    <a16:creationId xmlns:a16="http://schemas.microsoft.com/office/drawing/2014/main" id="{162CA86E-0C44-6FA0-3C5D-AB43BFC63795}"/>
                  </a:ext>
                </a:extLst>
              </p:cNvPr>
              <p:cNvSpPr/>
              <p:nvPr/>
            </p:nvSpPr>
            <p:spPr>
              <a:xfrm>
                <a:off x="-1101073" y="3626536"/>
                <a:ext cx="97631" cy="80644"/>
              </a:xfrm>
              <a:custGeom>
                <a:avLst/>
                <a:gdLst>
                  <a:gd name="connsiteX0" fmla="*/ 39431 w 97631"/>
                  <a:gd name="connsiteY0" fmla="*/ 80751 h 80644"/>
                  <a:gd name="connsiteX1" fmla="*/ 97652 w 97631"/>
                  <a:gd name="connsiteY1" fmla="*/ 22847 h 80644"/>
                  <a:gd name="connsiteX2" fmla="*/ 58203 w 97631"/>
                  <a:gd name="connsiteY2" fmla="*/ 106 h 80644"/>
                  <a:gd name="connsiteX3" fmla="*/ 21 w 97631"/>
                  <a:gd name="connsiteY3" fmla="*/ 57970 h 80644"/>
                  <a:gd name="connsiteX4" fmla="*/ 39431 w 97631"/>
                  <a:gd name="connsiteY4" fmla="*/ 80751 h 8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44">
                    <a:moveTo>
                      <a:pt x="39431" y="80751"/>
                    </a:moveTo>
                    <a:lnTo>
                      <a:pt x="97652" y="22847"/>
                    </a:lnTo>
                    <a:lnTo>
                      <a:pt x="58203" y="106"/>
                    </a:lnTo>
                    <a:lnTo>
                      <a:pt x="21" y="57970"/>
                    </a:lnTo>
                    <a:lnTo>
                      <a:pt x="39431" y="80751"/>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89" name="Freeform: Shape 588">
                <a:extLst>
                  <a:ext uri="{FF2B5EF4-FFF2-40B4-BE49-F238E27FC236}">
                    <a16:creationId xmlns:a16="http://schemas.microsoft.com/office/drawing/2014/main" id="{8D7A847C-2C89-6E0F-7D74-51D4C26F6DB7}"/>
                  </a:ext>
                </a:extLst>
              </p:cNvPr>
              <p:cNvSpPr/>
              <p:nvPr/>
            </p:nvSpPr>
            <p:spPr>
              <a:xfrm>
                <a:off x="-1303956" y="3509339"/>
                <a:ext cx="97591" cy="80684"/>
              </a:xfrm>
              <a:custGeom>
                <a:avLst/>
                <a:gdLst>
                  <a:gd name="connsiteX0" fmla="*/ 39454 w 97591"/>
                  <a:gd name="connsiteY0" fmla="*/ 80781 h 80684"/>
                  <a:gd name="connsiteX1" fmla="*/ 97596 w 97591"/>
                  <a:gd name="connsiteY1" fmla="*/ 22917 h 80684"/>
                  <a:gd name="connsiteX2" fmla="*/ 58187 w 97591"/>
                  <a:gd name="connsiteY2" fmla="*/ 96 h 80684"/>
                  <a:gd name="connsiteX3" fmla="*/ 5 w 97591"/>
                  <a:gd name="connsiteY3" fmla="*/ 58001 h 80684"/>
                  <a:gd name="connsiteX4" fmla="*/ 39454 w 97591"/>
                  <a:gd name="connsiteY4" fmla="*/ 80781 h 8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1" h="80684">
                    <a:moveTo>
                      <a:pt x="39454" y="80781"/>
                    </a:moveTo>
                    <a:lnTo>
                      <a:pt x="97596" y="22917"/>
                    </a:lnTo>
                    <a:lnTo>
                      <a:pt x="58187" y="96"/>
                    </a:lnTo>
                    <a:lnTo>
                      <a:pt x="5" y="58001"/>
                    </a:lnTo>
                    <a:lnTo>
                      <a:pt x="39454" y="80781"/>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90" name="Freeform: Shape 589">
                <a:extLst>
                  <a:ext uri="{FF2B5EF4-FFF2-40B4-BE49-F238E27FC236}">
                    <a16:creationId xmlns:a16="http://schemas.microsoft.com/office/drawing/2014/main" id="{BB548FA0-9EB6-47D5-7D62-BD447F470554}"/>
                  </a:ext>
                </a:extLst>
              </p:cNvPr>
              <p:cNvSpPr/>
              <p:nvPr/>
            </p:nvSpPr>
            <p:spPr>
              <a:xfrm>
                <a:off x="-911773" y="2354551"/>
                <a:ext cx="2116833" cy="1206967"/>
              </a:xfrm>
              <a:custGeom>
                <a:avLst/>
                <a:gdLst>
                  <a:gd name="connsiteX0" fmla="*/ 23304 w 2116833"/>
                  <a:gd name="connsiteY0" fmla="*/ 641678 h 1206967"/>
                  <a:gd name="connsiteX1" fmla="*/ 950881 w 2116833"/>
                  <a:gd name="connsiteY1" fmla="*/ 1177221 h 1206967"/>
                  <a:gd name="connsiteX2" fmla="*/ 1173092 w 2116833"/>
                  <a:gd name="connsiteY2" fmla="*/ 1177221 h 1206967"/>
                  <a:gd name="connsiteX3" fmla="*/ 2093763 w 2116833"/>
                  <a:gd name="connsiteY3" fmla="*/ 645686 h 1206967"/>
                  <a:gd name="connsiteX4" fmla="*/ 2093763 w 2116833"/>
                  <a:gd name="connsiteY4" fmla="*/ 565319 h 1206967"/>
                  <a:gd name="connsiteX5" fmla="*/ 1166146 w 2116833"/>
                  <a:gd name="connsiteY5" fmla="*/ 29815 h 1206967"/>
                  <a:gd name="connsiteX6" fmla="*/ 943976 w 2116833"/>
                  <a:gd name="connsiteY6" fmla="*/ 29815 h 1206967"/>
                  <a:gd name="connsiteX7" fmla="*/ 23304 w 2116833"/>
                  <a:gd name="connsiteY7" fmla="*/ 561350 h 1206967"/>
                  <a:gd name="connsiteX8" fmla="*/ 23304 w 2116833"/>
                  <a:gd name="connsiteY8" fmla="*/ 641678 h 120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6833" h="1206967">
                    <a:moveTo>
                      <a:pt x="23304" y="641678"/>
                    </a:moveTo>
                    <a:lnTo>
                      <a:pt x="950881" y="1177221"/>
                    </a:lnTo>
                    <a:cubicBezTo>
                      <a:pt x="1019620" y="1216948"/>
                      <a:pt x="1104353" y="1216948"/>
                      <a:pt x="1173092" y="1177221"/>
                    </a:cubicBezTo>
                    <a:lnTo>
                      <a:pt x="2093763" y="645686"/>
                    </a:lnTo>
                    <a:cubicBezTo>
                      <a:pt x="2124680" y="627827"/>
                      <a:pt x="2124680" y="583218"/>
                      <a:pt x="2093763" y="565319"/>
                    </a:cubicBezTo>
                    <a:lnTo>
                      <a:pt x="1166146" y="29815"/>
                    </a:lnTo>
                    <a:cubicBezTo>
                      <a:pt x="1097407" y="-9873"/>
                      <a:pt x="1012714" y="-9873"/>
                      <a:pt x="943976" y="29815"/>
                    </a:cubicBezTo>
                    <a:lnTo>
                      <a:pt x="23304" y="561350"/>
                    </a:lnTo>
                    <a:cubicBezTo>
                      <a:pt x="-7612" y="579209"/>
                      <a:pt x="-7612" y="623858"/>
                      <a:pt x="23304" y="641678"/>
                    </a:cubicBezTo>
                    <a:close/>
                  </a:path>
                </a:pathLst>
              </a:custGeom>
              <a:solidFill>
                <a:srgbClr val="818186"/>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91" name="Freeform: Shape 590">
                <a:extLst>
                  <a:ext uri="{FF2B5EF4-FFF2-40B4-BE49-F238E27FC236}">
                    <a16:creationId xmlns:a16="http://schemas.microsoft.com/office/drawing/2014/main" id="{075D9764-6517-4000-1CD5-B78464781C8A}"/>
                  </a:ext>
                </a:extLst>
              </p:cNvPr>
              <p:cNvSpPr/>
              <p:nvPr/>
            </p:nvSpPr>
            <p:spPr>
              <a:xfrm>
                <a:off x="-911773" y="2328794"/>
                <a:ext cx="2116833" cy="1206937"/>
              </a:xfrm>
              <a:custGeom>
                <a:avLst/>
                <a:gdLst>
                  <a:gd name="connsiteX0" fmla="*/ 23304 w 2116833"/>
                  <a:gd name="connsiteY0" fmla="*/ 641676 h 1206937"/>
                  <a:gd name="connsiteX1" fmla="*/ 950881 w 2116833"/>
                  <a:gd name="connsiteY1" fmla="*/ 1177219 h 1206937"/>
                  <a:gd name="connsiteX2" fmla="*/ 1173092 w 2116833"/>
                  <a:gd name="connsiteY2" fmla="*/ 1177219 h 1206937"/>
                  <a:gd name="connsiteX3" fmla="*/ 2093763 w 2116833"/>
                  <a:gd name="connsiteY3" fmla="*/ 645684 h 1206937"/>
                  <a:gd name="connsiteX4" fmla="*/ 2093763 w 2116833"/>
                  <a:gd name="connsiteY4" fmla="*/ 565317 h 1206937"/>
                  <a:gd name="connsiteX5" fmla="*/ 1166146 w 2116833"/>
                  <a:gd name="connsiteY5" fmla="*/ 29813 h 1206937"/>
                  <a:gd name="connsiteX6" fmla="*/ 943976 w 2116833"/>
                  <a:gd name="connsiteY6" fmla="*/ 29813 h 1206937"/>
                  <a:gd name="connsiteX7" fmla="*/ 23304 w 2116833"/>
                  <a:gd name="connsiteY7" fmla="*/ 561348 h 1206937"/>
                  <a:gd name="connsiteX8" fmla="*/ 23304 w 2116833"/>
                  <a:gd name="connsiteY8" fmla="*/ 641676 h 120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6833" h="1206937">
                    <a:moveTo>
                      <a:pt x="23304" y="641676"/>
                    </a:moveTo>
                    <a:lnTo>
                      <a:pt x="950881" y="1177219"/>
                    </a:lnTo>
                    <a:cubicBezTo>
                      <a:pt x="1019620" y="1216907"/>
                      <a:pt x="1104353" y="1216907"/>
                      <a:pt x="1173092" y="1177219"/>
                    </a:cubicBezTo>
                    <a:lnTo>
                      <a:pt x="2093763" y="645684"/>
                    </a:lnTo>
                    <a:cubicBezTo>
                      <a:pt x="2124680" y="627825"/>
                      <a:pt x="2124680" y="583216"/>
                      <a:pt x="2093763" y="565317"/>
                    </a:cubicBezTo>
                    <a:lnTo>
                      <a:pt x="1166146" y="29813"/>
                    </a:lnTo>
                    <a:cubicBezTo>
                      <a:pt x="1097407" y="-9875"/>
                      <a:pt x="1012714" y="-9875"/>
                      <a:pt x="943976" y="29813"/>
                    </a:cubicBezTo>
                    <a:lnTo>
                      <a:pt x="23304" y="561348"/>
                    </a:lnTo>
                    <a:cubicBezTo>
                      <a:pt x="-7612" y="579207"/>
                      <a:pt x="-7612" y="623856"/>
                      <a:pt x="23304" y="641676"/>
                    </a:cubicBezTo>
                    <a:close/>
                  </a:path>
                </a:pathLst>
              </a:custGeom>
              <a:solidFill>
                <a:srgbClr val="B1B2B4"/>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grpSp>
        <p:grpSp>
          <p:nvGrpSpPr>
            <p:cNvPr id="304" name="Graphic 2">
              <a:extLst>
                <a:ext uri="{FF2B5EF4-FFF2-40B4-BE49-F238E27FC236}">
                  <a16:creationId xmlns:a16="http://schemas.microsoft.com/office/drawing/2014/main" id="{EB7311C5-4E5A-0289-4D95-9773BA8AC1FC}"/>
                </a:ext>
              </a:extLst>
            </p:cNvPr>
            <p:cNvGrpSpPr/>
            <p:nvPr/>
          </p:nvGrpSpPr>
          <p:grpSpPr>
            <a:xfrm>
              <a:off x="8892510" y="1907177"/>
              <a:ext cx="1836706" cy="2001494"/>
              <a:chOff x="5944370" y="-1300493"/>
              <a:chExt cx="1836706" cy="1641337"/>
            </a:xfrm>
          </p:grpSpPr>
          <p:sp>
            <p:nvSpPr>
              <p:cNvPr id="327" name="Freeform: Shape 326">
                <a:extLst>
                  <a:ext uri="{FF2B5EF4-FFF2-40B4-BE49-F238E27FC236}">
                    <a16:creationId xmlns:a16="http://schemas.microsoft.com/office/drawing/2014/main" id="{5EFCA383-EC83-723F-2D12-DC1FDBF1E374}"/>
                  </a:ext>
                </a:extLst>
              </p:cNvPr>
              <p:cNvSpPr/>
              <p:nvPr/>
            </p:nvSpPr>
            <p:spPr>
              <a:xfrm>
                <a:off x="6491382" y="-1021201"/>
                <a:ext cx="838904" cy="1131312"/>
              </a:xfrm>
              <a:custGeom>
                <a:avLst/>
                <a:gdLst>
                  <a:gd name="connsiteX0" fmla="*/ -279 w 838904"/>
                  <a:gd name="connsiteY0" fmla="*/ 1131333 h 1131312"/>
                  <a:gd name="connsiteX1" fmla="*/ 838626 w 838904"/>
                  <a:gd name="connsiteY1" fmla="*/ 739655 h 1131312"/>
                  <a:gd name="connsiteX2" fmla="*/ 837683 w 838904"/>
                  <a:gd name="connsiteY2" fmla="*/ 20 h 1131312"/>
                  <a:gd name="connsiteX3" fmla="*/ -279 w 838904"/>
                  <a:gd name="connsiteY3" fmla="*/ 390926 h 1131312"/>
                  <a:gd name="connsiteX4" fmla="*/ -279 w 838904"/>
                  <a:gd name="connsiteY4" fmla="*/ 1131333 h 1131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904" h="1131312">
                    <a:moveTo>
                      <a:pt x="-279" y="1131333"/>
                    </a:moveTo>
                    <a:lnTo>
                      <a:pt x="838626" y="739655"/>
                    </a:lnTo>
                    <a:lnTo>
                      <a:pt x="837683" y="20"/>
                    </a:lnTo>
                    <a:lnTo>
                      <a:pt x="-279" y="390926"/>
                    </a:lnTo>
                    <a:lnTo>
                      <a:pt x="-279" y="1131333"/>
                    </a:lnTo>
                    <a:close/>
                  </a:path>
                </a:pathLst>
              </a:custGeom>
              <a:solidFill>
                <a:srgbClr val="A3988B"/>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8" name="Freeform: Shape 327">
                <a:extLst>
                  <a:ext uri="{FF2B5EF4-FFF2-40B4-BE49-F238E27FC236}">
                    <a16:creationId xmlns:a16="http://schemas.microsoft.com/office/drawing/2014/main" id="{B0930D57-BC31-EADA-68FF-AD2AEF6907C6}"/>
                  </a:ext>
                </a:extLst>
              </p:cNvPr>
              <p:cNvSpPr/>
              <p:nvPr/>
            </p:nvSpPr>
            <p:spPr>
              <a:xfrm>
                <a:off x="5944370" y="-1300493"/>
                <a:ext cx="1384973" cy="670198"/>
              </a:xfrm>
              <a:custGeom>
                <a:avLst/>
                <a:gdLst>
                  <a:gd name="connsiteX0" fmla="*/ 546732 w 1384973"/>
                  <a:gd name="connsiteY0" fmla="*/ 670218 h 670198"/>
                  <a:gd name="connsiteX1" fmla="*/ 1384694 w 1384973"/>
                  <a:gd name="connsiteY1" fmla="*/ 279312 h 670198"/>
                  <a:gd name="connsiteX2" fmla="*/ 838540 w 1384973"/>
                  <a:gd name="connsiteY2" fmla="*/ 20 h 670198"/>
                  <a:gd name="connsiteX3" fmla="*/ -279 w 1384973"/>
                  <a:gd name="connsiteY3" fmla="*/ 391612 h 670198"/>
                  <a:gd name="connsiteX4" fmla="*/ 546732 w 1384973"/>
                  <a:gd name="connsiteY4" fmla="*/ 670218 h 670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973" h="670198">
                    <a:moveTo>
                      <a:pt x="546732" y="670218"/>
                    </a:moveTo>
                    <a:lnTo>
                      <a:pt x="1384694" y="279312"/>
                    </a:lnTo>
                    <a:lnTo>
                      <a:pt x="838540" y="20"/>
                    </a:lnTo>
                    <a:lnTo>
                      <a:pt x="-279" y="391612"/>
                    </a:lnTo>
                    <a:lnTo>
                      <a:pt x="546732" y="670218"/>
                    </a:lnTo>
                    <a:close/>
                  </a:path>
                </a:pathLst>
              </a:custGeom>
              <a:solidFill>
                <a:srgbClr val="C3C3C3"/>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9" name="Freeform: Shape 328">
                <a:extLst>
                  <a:ext uri="{FF2B5EF4-FFF2-40B4-BE49-F238E27FC236}">
                    <a16:creationId xmlns:a16="http://schemas.microsoft.com/office/drawing/2014/main" id="{6AE79DAA-45EF-6277-16D7-F39B23866DC3}"/>
                  </a:ext>
                </a:extLst>
              </p:cNvPr>
              <p:cNvSpPr/>
              <p:nvPr/>
            </p:nvSpPr>
            <p:spPr>
              <a:xfrm>
                <a:off x="6049469" y="-1249572"/>
                <a:ext cx="1186433" cy="572128"/>
              </a:xfrm>
              <a:custGeom>
                <a:avLst/>
                <a:gdLst>
                  <a:gd name="connsiteX0" fmla="*/ 456550 w 1186433"/>
                  <a:gd name="connsiteY0" fmla="*/ 572149 h 572128"/>
                  <a:gd name="connsiteX1" fmla="*/ 1186155 w 1186433"/>
                  <a:gd name="connsiteY1" fmla="*/ 233192 h 572128"/>
                  <a:gd name="connsiteX2" fmla="*/ 730013 w 1186433"/>
                  <a:gd name="connsiteY2" fmla="*/ 20 h 572128"/>
                  <a:gd name="connsiteX3" fmla="*/ -279 w 1186433"/>
                  <a:gd name="connsiteY3" fmla="*/ 339405 h 572128"/>
                  <a:gd name="connsiteX4" fmla="*/ 456550 w 1186433"/>
                  <a:gd name="connsiteY4" fmla="*/ 572149 h 57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433" h="572128">
                    <a:moveTo>
                      <a:pt x="456550" y="572149"/>
                    </a:moveTo>
                    <a:lnTo>
                      <a:pt x="1186155" y="233192"/>
                    </a:lnTo>
                    <a:lnTo>
                      <a:pt x="730013" y="20"/>
                    </a:lnTo>
                    <a:lnTo>
                      <a:pt x="-279" y="339405"/>
                    </a:lnTo>
                    <a:lnTo>
                      <a:pt x="456550" y="572149"/>
                    </a:lnTo>
                    <a:close/>
                  </a:path>
                </a:pathLst>
              </a:custGeom>
              <a:solidFill>
                <a:srgbClr val="62798F"/>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0" name="Freeform: Shape 329">
                <a:extLst>
                  <a:ext uri="{FF2B5EF4-FFF2-40B4-BE49-F238E27FC236}">
                    <a16:creationId xmlns:a16="http://schemas.microsoft.com/office/drawing/2014/main" id="{2447B3EE-507A-8EEB-D54F-842C8F5F805D}"/>
                  </a:ext>
                </a:extLst>
              </p:cNvPr>
              <p:cNvSpPr/>
              <p:nvPr/>
            </p:nvSpPr>
            <p:spPr>
              <a:xfrm>
                <a:off x="6049469" y="-1249572"/>
                <a:ext cx="1186433" cy="366645"/>
              </a:xfrm>
              <a:custGeom>
                <a:avLst/>
                <a:gdLst>
                  <a:gd name="connsiteX0" fmla="*/ 53299 w 1186433"/>
                  <a:gd name="connsiteY0" fmla="*/ 366666 h 366645"/>
                  <a:gd name="connsiteX1" fmla="*/ -279 w 1186433"/>
                  <a:gd name="connsiteY1" fmla="*/ 339405 h 366645"/>
                  <a:gd name="connsiteX2" fmla="*/ 730013 w 1186433"/>
                  <a:gd name="connsiteY2" fmla="*/ 20 h 366645"/>
                  <a:gd name="connsiteX3" fmla="*/ 1186155 w 1186433"/>
                  <a:gd name="connsiteY3" fmla="*/ 233192 h 366645"/>
                  <a:gd name="connsiteX4" fmla="*/ 1128720 w 1186433"/>
                  <a:gd name="connsiteY4" fmla="*/ 259938 h 366645"/>
                  <a:gd name="connsiteX5" fmla="*/ 726155 w 1186433"/>
                  <a:gd name="connsiteY5" fmla="*/ 53941 h 366645"/>
                  <a:gd name="connsiteX6" fmla="*/ 53299 w 1186433"/>
                  <a:gd name="connsiteY6" fmla="*/ 366666 h 36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433" h="366645">
                    <a:moveTo>
                      <a:pt x="53299" y="366666"/>
                    </a:moveTo>
                    <a:lnTo>
                      <a:pt x="-279" y="339405"/>
                    </a:lnTo>
                    <a:lnTo>
                      <a:pt x="730013" y="20"/>
                    </a:lnTo>
                    <a:lnTo>
                      <a:pt x="1186155" y="233192"/>
                    </a:lnTo>
                    <a:lnTo>
                      <a:pt x="1128720" y="259938"/>
                    </a:lnTo>
                    <a:lnTo>
                      <a:pt x="726155" y="53941"/>
                    </a:lnTo>
                    <a:lnTo>
                      <a:pt x="53299" y="366666"/>
                    </a:lnTo>
                    <a:close/>
                  </a:path>
                </a:pathLst>
              </a:custGeom>
              <a:solidFill>
                <a:srgbClr val="374158"/>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1" name="Freeform: Shape 330">
                <a:extLst>
                  <a:ext uri="{FF2B5EF4-FFF2-40B4-BE49-F238E27FC236}">
                    <a16:creationId xmlns:a16="http://schemas.microsoft.com/office/drawing/2014/main" id="{52FB5796-68F4-30A2-960E-4999FE72D9F3}"/>
                  </a:ext>
                </a:extLst>
              </p:cNvPr>
              <p:cNvSpPr/>
              <p:nvPr/>
            </p:nvSpPr>
            <p:spPr>
              <a:xfrm>
                <a:off x="6490953" y="-835606"/>
                <a:ext cx="1289304" cy="621077"/>
              </a:xfrm>
              <a:custGeom>
                <a:avLst/>
                <a:gdLst>
                  <a:gd name="connsiteX0" fmla="*/ 450292 w 1289304"/>
                  <a:gd name="connsiteY0" fmla="*/ 621098 h 621077"/>
                  <a:gd name="connsiteX1" fmla="*/ 1289025 w 1289304"/>
                  <a:gd name="connsiteY1" fmla="*/ 230020 h 621077"/>
                  <a:gd name="connsiteX2" fmla="*/ 839312 w 1289304"/>
                  <a:gd name="connsiteY2" fmla="*/ 20 h 621077"/>
                  <a:gd name="connsiteX3" fmla="*/ -279 w 1289304"/>
                  <a:gd name="connsiteY3" fmla="*/ 391707 h 621077"/>
                  <a:gd name="connsiteX4" fmla="*/ 450292 w 1289304"/>
                  <a:gd name="connsiteY4" fmla="*/ 621098 h 621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304" h="621077">
                    <a:moveTo>
                      <a:pt x="450292" y="621098"/>
                    </a:moveTo>
                    <a:lnTo>
                      <a:pt x="1289025" y="230020"/>
                    </a:lnTo>
                    <a:lnTo>
                      <a:pt x="839312" y="20"/>
                    </a:lnTo>
                    <a:lnTo>
                      <a:pt x="-279" y="391707"/>
                    </a:lnTo>
                    <a:lnTo>
                      <a:pt x="450292" y="621098"/>
                    </a:lnTo>
                    <a:close/>
                  </a:path>
                </a:pathLst>
              </a:custGeom>
              <a:solidFill>
                <a:srgbClr val="62798F"/>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2" name="Freeform: Shape 331">
                <a:extLst>
                  <a:ext uri="{FF2B5EF4-FFF2-40B4-BE49-F238E27FC236}">
                    <a16:creationId xmlns:a16="http://schemas.microsoft.com/office/drawing/2014/main" id="{D23F75B9-0886-3B64-94D6-EF09C272B4DE}"/>
                  </a:ext>
                </a:extLst>
              </p:cNvPr>
              <p:cNvSpPr/>
              <p:nvPr/>
            </p:nvSpPr>
            <p:spPr>
              <a:xfrm>
                <a:off x="7277051" y="-835606"/>
                <a:ext cx="503205" cy="278520"/>
              </a:xfrm>
              <a:custGeom>
                <a:avLst/>
                <a:gdLst>
                  <a:gd name="connsiteX0" fmla="*/ 53214 w 503205"/>
                  <a:gd name="connsiteY0" fmla="*/ 20 h 278520"/>
                  <a:gd name="connsiteX1" fmla="*/ 502927 w 503205"/>
                  <a:gd name="connsiteY1" fmla="*/ 230020 h 278520"/>
                  <a:gd name="connsiteX2" fmla="*/ 398943 w 503205"/>
                  <a:gd name="connsiteY2" fmla="*/ 278541 h 278520"/>
                  <a:gd name="connsiteX3" fmla="*/ -279 w 503205"/>
                  <a:gd name="connsiteY3" fmla="*/ 74429 h 278520"/>
                  <a:gd name="connsiteX4" fmla="*/ -279 w 503205"/>
                  <a:gd name="connsiteY4" fmla="*/ 24966 h 278520"/>
                  <a:gd name="connsiteX5" fmla="*/ 53214 w 503205"/>
                  <a:gd name="connsiteY5" fmla="*/ 20 h 27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205" h="278520">
                    <a:moveTo>
                      <a:pt x="53214" y="20"/>
                    </a:moveTo>
                    <a:lnTo>
                      <a:pt x="502927" y="230020"/>
                    </a:lnTo>
                    <a:lnTo>
                      <a:pt x="398943" y="278541"/>
                    </a:lnTo>
                    <a:lnTo>
                      <a:pt x="-279" y="74429"/>
                    </a:lnTo>
                    <a:lnTo>
                      <a:pt x="-279" y="24966"/>
                    </a:lnTo>
                    <a:lnTo>
                      <a:pt x="53214" y="20"/>
                    </a:lnTo>
                    <a:close/>
                  </a:path>
                </a:pathLst>
              </a:custGeom>
              <a:solidFill>
                <a:srgbClr val="374158"/>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3" name="Freeform: Shape 332">
                <a:extLst>
                  <a:ext uri="{FF2B5EF4-FFF2-40B4-BE49-F238E27FC236}">
                    <a16:creationId xmlns:a16="http://schemas.microsoft.com/office/drawing/2014/main" id="{DA6B9D1C-EB18-AD96-C015-E6DCF0C0D48E}"/>
                  </a:ext>
                </a:extLst>
              </p:cNvPr>
              <p:cNvSpPr/>
              <p:nvPr/>
            </p:nvSpPr>
            <p:spPr>
              <a:xfrm>
                <a:off x="6490953" y="-824119"/>
                <a:ext cx="786098" cy="404536"/>
              </a:xfrm>
              <a:custGeom>
                <a:avLst/>
                <a:gdLst>
                  <a:gd name="connsiteX0" fmla="*/ 785819 w 786098"/>
                  <a:gd name="connsiteY0" fmla="*/ 20 h 404536"/>
                  <a:gd name="connsiteX1" fmla="*/ 785819 w 786098"/>
                  <a:gd name="connsiteY1" fmla="*/ 62942 h 404536"/>
                  <a:gd name="connsiteX2" fmla="*/ 47641 w 786098"/>
                  <a:gd name="connsiteY2" fmla="*/ 404557 h 404536"/>
                  <a:gd name="connsiteX3" fmla="*/ -279 w 786098"/>
                  <a:gd name="connsiteY3" fmla="*/ 366837 h 404536"/>
                  <a:gd name="connsiteX4" fmla="*/ 785819 w 786098"/>
                  <a:gd name="connsiteY4" fmla="*/ 20 h 404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98" h="404536">
                    <a:moveTo>
                      <a:pt x="785819" y="20"/>
                    </a:moveTo>
                    <a:lnTo>
                      <a:pt x="785819" y="62942"/>
                    </a:lnTo>
                    <a:lnTo>
                      <a:pt x="47641" y="404557"/>
                    </a:lnTo>
                    <a:lnTo>
                      <a:pt x="-279" y="366837"/>
                    </a:lnTo>
                    <a:lnTo>
                      <a:pt x="785819" y="20"/>
                    </a:lnTo>
                    <a:close/>
                  </a:path>
                </a:pathLst>
              </a:custGeom>
              <a:solidFill>
                <a:srgbClr val="A3988B"/>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4" name="Freeform: Shape 333">
                <a:extLst>
                  <a:ext uri="{FF2B5EF4-FFF2-40B4-BE49-F238E27FC236}">
                    <a16:creationId xmlns:a16="http://schemas.microsoft.com/office/drawing/2014/main" id="{B94AA777-4146-6301-DAF8-A4652D38106B}"/>
                  </a:ext>
                </a:extLst>
              </p:cNvPr>
              <p:cNvSpPr/>
              <p:nvPr/>
            </p:nvSpPr>
            <p:spPr>
              <a:xfrm>
                <a:off x="6490953" y="-835606"/>
                <a:ext cx="1289304" cy="621077"/>
              </a:xfrm>
              <a:custGeom>
                <a:avLst/>
                <a:gdLst>
                  <a:gd name="connsiteX0" fmla="*/ 450292 w 1289304"/>
                  <a:gd name="connsiteY0" fmla="*/ 576349 h 621077"/>
                  <a:gd name="connsiteX1" fmla="*/ 1194213 w 1289304"/>
                  <a:gd name="connsiteY1" fmla="*/ 233792 h 621077"/>
                  <a:gd name="connsiteX2" fmla="*/ 785991 w 1289304"/>
                  <a:gd name="connsiteY2" fmla="*/ 24966 h 621077"/>
                  <a:gd name="connsiteX3" fmla="*/ 839312 w 1289304"/>
                  <a:gd name="connsiteY3" fmla="*/ 20 h 621077"/>
                  <a:gd name="connsiteX4" fmla="*/ 1289025 w 1289304"/>
                  <a:gd name="connsiteY4" fmla="*/ 230020 h 621077"/>
                  <a:gd name="connsiteX5" fmla="*/ 450292 w 1289304"/>
                  <a:gd name="connsiteY5" fmla="*/ 621098 h 621077"/>
                  <a:gd name="connsiteX6" fmla="*/ -279 w 1289304"/>
                  <a:gd name="connsiteY6" fmla="*/ 391707 h 621077"/>
                  <a:gd name="connsiteX7" fmla="*/ 45584 w 1289304"/>
                  <a:gd name="connsiteY7" fmla="*/ 370276 h 621077"/>
                  <a:gd name="connsiteX8" fmla="*/ 450292 w 1289304"/>
                  <a:gd name="connsiteY8" fmla="*/ 576349 h 62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9304" h="621077">
                    <a:moveTo>
                      <a:pt x="450292" y="576349"/>
                    </a:moveTo>
                    <a:lnTo>
                      <a:pt x="1194213" y="233792"/>
                    </a:lnTo>
                    <a:lnTo>
                      <a:pt x="785991" y="24966"/>
                    </a:lnTo>
                    <a:lnTo>
                      <a:pt x="839312" y="20"/>
                    </a:lnTo>
                    <a:lnTo>
                      <a:pt x="1289025" y="230020"/>
                    </a:lnTo>
                    <a:lnTo>
                      <a:pt x="450292" y="621098"/>
                    </a:lnTo>
                    <a:lnTo>
                      <a:pt x="-279" y="391707"/>
                    </a:lnTo>
                    <a:lnTo>
                      <a:pt x="45584" y="370276"/>
                    </a:lnTo>
                    <a:lnTo>
                      <a:pt x="450292" y="576349"/>
                    </a:lnTo>
                    <a:close/>
                  </a:path>
                </a:pathLst>
              </a:custGeom>
              <a:solidFill>
                <a:srgbClr val="C3C3C3"/>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5" name="Freeform: Shape 334">
                <a:extLst>
                  <a:ext uri="{FF2B5EF4-FFF2-40B4-BE49-F238E27FC236}">
                    <a16:creationId xmlns:a16="http://schemas.microsoft.com/office/drawing/2014/main" id="{C009C501-D1E9-903E-B634-468AB6AC618C}"/>
                  </a:ext>
                </a:extLst>
              </p:cNvPr>
              <p:cNvSpPr/>
              <p:nvPr/>
            </p:nvSpPr>
            <p:spPr>
              <a:xfrm>
                <a:off x="6941486" y="-605644"/>
                <a:ext cx="839590" cy="945622"/>
              </a:xfrm>
              <a:custGeom>
                <a:avLst/>
                <a:gdLst>
                  <a:gd name="connsiteX0" fmla="*/ -279 w 839590"/>
                  <a:gd name="connsiteY0" fmla="*/ 945643 h 945622"/>
                  <a:gd name="connsiteX1" fmla="*/ 839312 w 839590"/>
                  <a:gd name="connsiteY1" fmla="*/ 553937 h 945622"/>
                  <a:gd name="connsiteX2" fmla="*/ 838493 w 839590"/>
                  <a:gd name="connsiteY2" fmla="*/ 20 h 945622"/>
                  <a:gd name="connsiteX3" fmla="*/ -279 w 839590"/>
                  <a:gd name="connsiteY3" fmla="*/ 391164 h 945622"/>
                  <a:gd name="connsiteX4" fmla="*/ -279 w 839590"/>
                  <a:gd name="connsiteY4" fmla="*/ 945643 h 94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590" h="945622">
                    <a:moveTo>
                      <a:pt x="-279" y="945643"/>
                    </a:moveTo>
                    <a:lnTo>
                      <a:pt x="839312" y="553937"/>
                    </a:lnTo>
                    <a:lnTo>
                      <a:pt x="838493" y="20"/>
                    </a:lnTo>
                    <a:lnTo>
                      <a:pt x="-279" y="391164"/>
                    </a:lnTo>
                    <a:lnTo>
                      <a:pt x="-279" y="945643"/>
                    </a:lnTo>
                    <a:close/>
                  </a:path>
                </a:pathLst>
              </a:custGeom>
              <a:solidFill>
                <a:srgbClr val="A3988B"/>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6" name="Freeform: Shape 335">
                <a:extLst>
                  <a:ext uri="{FF2B5EF4-FFF2-40B4-BE49-F238E27FC236}">
                    <a16:creationId xmlns:a16="http://schemas.microsoft.com/office/drawing/2014/main" id="{2BFD3F6B-A4D0-AD3B-4713-65502A4222DD}"/>
                  </a:ext>
                </a:extLst>
              </p:cNvPr>
              <p:cNvSpPr/>
              <p:nvPr/>
            </p:nvSpPr>
            <p:spPr>
              <a:xfrm>
                <a:off x="7594177" y="-514290"/>
                <a:ext cx="135073" cy="152247"/>
              </a:xfrm>
              <a:custGeom>
                <a:avLst/>
                <a:gdLst>
                  <a:gd name="connsiteX0" fmla="*/ -279 w 135073"/>
                  <a:gd name="connsiteY0" fmla="*/ 152268 h 152247"/>
                  <a:gd name="connsiteX1" fmla="*/ 134795 w 135073"/>
                  <a:gd name="connsiteY1" fmla="*/ 89251 h 152247"/>
                  <a:gd name="connsiteX2" fmla="*/ 134585 w 135073"/>
                  <a:gd name="connsiteY2" fmla="*/ 20 h 152247"/>
                  <a:gd name="connsiteX3" fmla="*/ -279 w 135073"/>
                  <a:gd name="connsiteY3" fmla="*/ 63028 h 152247"/>
                  <a:gd name="connsiteX4" fmla="*/ -279 w 135073"/>
                  <a:gd name="connsiteY4" fmla="*/ 152268 h 15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3" h="152247">
                    <a:moveTo>
                      <a:pt x="-279" y="152268"/>
                    </a:moveTo>
                    <a:lnTo>
                      <a:pt x="134795" y="89251"/>
                    </a:lnTo>
                    <a:lnTo>
                      <a:pt x="134585" y="20"/>
                    </a:lnTo>
                    <a:lnTo>
                      <a:pt x="-279" y="63028"/>
                    </a:lnTo>
                    <a:lnTo>
                      <a:pt x="-279" y="152268"/>
                    </a:lnTo>
                    <a:close/>
                  </a:path>
                </a:pathLst>
              </a:custGeom>
              <a:solidFill>
                <a:srgbClr val="28141B"/>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7" name="Freeform: Shape 336">
                <a:extLst>
                  <a:ext uri="{FF2B5EF4-FFF2-40B4-BE49-F238E27FC236}">
                    <a16:creationId xmlns:a16="http://schemas.microsoft.com/office/drawing/2014/main" id="{213E54C8-658F-32C1-C292-ACE1CA9FA7DD}"/>
                  </a:ext>
                </a:extLst>
              </p:cNvPr>
              <p:cNvSpPr/>
              <p:nvPr/>
            </p:nvSpPr>
            <p:spPr>
              <a:xfrm>
                <a:off x="7594177" y="-345002"/>
                <a:ext cx="135073" cy="152152"/>
              </a:xfrm>
              <a:custGeom>
                <a:avLst/>
                <a:gdLst>
                  <a:gd name="connsiteX0" fmla="*/ -279 w 135073"/>
                  <a:gd name="connsiteY0" fmla="*/ 152172 h 152152"/>
                  <a:gd name="connsiteX1" fmla="*/ 134795 w 135073"/>
                  <a:gd name="connsiteY1" fmla="*/ 89165 h 152152"/>
                  <a:gd name="connsiteX2" fmla="*/ 134585 w 135073"/>
                  <a:gd name="connsiteY2" fmla="*/ 20 h 152152"/>
                  <a:gd name="connsiteX3" fmla="*/ -279 w 135073"/>
                  <a:gd name="connsiteY3" fmla="*/ 63038 h 152152"/>
                  <a:gd name="connsiteX4" fmla="*/ -279 w 135073"/>
                  <a:gd name="connsiteY4" fmla="*/ 152172 h 152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3" h="152152">
                    <a:moveTo>
                      <a:pt x="-279" y="152172"/>
                    </a:moveTo>
                    <a:lnTo>
                      <a:pt x="134795" y="89165"/>
                    </a:lnTo>
                    <a:lnTo>
                      <a:pt x="134585" y="20"/>
                    </a:lnTo>
                    <a:lnTo>
                      <a:pt x="-279" y="63038"/>
                    </a:lnTo>
                    <a:lnTo>
                      <a:pt x="-279" y="152172"/>
                    </a:lnTo>
                    <a:close/>
                  </a:path>
                </a:pathLst>
              </a:custGeom>
              <a:solidFill>
                <a:srgbClr val="28141B"/>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8" name="Freeform: Shape 337">
                <a:extLst>
                  <a:ext uri="{FF2B5EF4-FFF2-40B4-BE49-F238E27FC236}">
                    <a16:creationId xmlns:a16="http://schemas.microsoft.com/office/drawing/2014/main" id="{D2748367-C7F1-319E-2AAD-EB70E83D3503}"/>
                  </a:ext>
                </a:extLst>
              </p:cNvPr>
              <p:cNvSpPr/>
              <p:nvPr/>
            </p:nvSpPr>
            <p:spPr>
              <a:xfrm>
                <a:off x="7594177" y="-175657"/>
                <a:ext cx="135073" cy="152209"/>
              </a:xfrm>
              <a:custGeom>
                <a:avLst/>
                <a:gdLst>
                  <a:gd name="connsiteX0" fmla="*/ -279 w 135073"/>
                  <a:gd name="connsiteY0" fmla="*/ 152230 h 152209"/>
                  <a:gd name="connsiteX1" fmla="*/ 134795 w 135073"/>
                  <a:gd name="connsiteY1" fmla="*/ 89155 h 152209"/>
                  <a:gd name="connsiteX2" fmla="*/ 134585 w 135073"/>
                  <a:gd name="connsiteY2" fmla="*/ 20 h 152209"/>
                  <a:gd name="connsiteX3" fmla="*/ -279 w 135073"/>
                  <a:gd name="connsiteY3" fmla="*/ 62933 h 152209"/>
                  <a:gd name="connsiteX4" fmla="*/ -279 w 135073"/>
                  <a:gd name="connsiteY4" fmla="*/ 152230 h 152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3" h="152209">
                    <a:moveTo>
                      <a:pt x="-279" y="152230"/>
                    </a:moveTo>
                    <a:lnTo>
                      <a:pt x="134795" y="89155"/>
                    </a:lnTo>
                    <a:lnTo>
                      <a:pt x="134585" y="20"/>
                    </a:lnTo>
                    <a:lnTo>
                      <a:pt x="-279" y="62933"/>
                    </a:lnTo>
                    <a:lnTo>
                      <a:pt x="-279" y="152230"/>
                    </a:lnTo>
                    <a:close/>
                  </a:path>
                </a:pathLst>
              </a:custGeom>
              <a:solidFill>
                <a:srgbClr val="28141B"/>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9" name="Freeform: Shape 338">
                <a:extLst>
                  <a:ext uri="{FF2B5EF4-FFF2-40B4-BE49-F238E27FC236}">
                    <a16:creationId xmlns:a16="http://schemas.microsoft.com/office/drawing/2014/main" id="{CAF82E97-C212-67E7-9CCF-231DB042ADA4}"/>
                  </a:ext>
                </a:extLst>
              </p:cNvPr>
              <p:cNvSpPr/>
              <p:nvPr/>
            </p:nvSpPr>
            <p:spPr>
              <a:xfrm>
                <a:off x="7397333" y="-416535"/>
                <a:ext cx="135064" cy="152095"/>
              </a:xfrm>
              <a:custGeom>
                <a:avLst/>
                <a:gdLst>
                  <a:gd name="connsiteX0" fmla="*/ -279 w 135064"/>
                  <a:gd name="connsiteY0" fmla="*/ 152115 h 152095"/>
                  <a:gd name="connsiteX1" fmla="*/ 134785 w 135064"/>
                  <a:gd name="connsiteY1" fmla="*/ 89155 h 152095"/>
                  <a:gd name="connsiteX2" fmla="*/ 134624 w 135064"/>
                  <a:gd name="connsiteY2" fmla="*/ 20 h 152095"/>
                  <a:gd name="connsiteX3" fmla="*/ -279 w 135064"/>
                  <a:gd name="connsiteY3" fmla="*/ 62933 h 152095"/>
                  <a:gd name="connsiteX4" fmla="*/ -279 w 135064"/>
                  <a:gd name="connsiteY4" fmla="*/ 152115 h 152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 h="152095">
                    <a:moveTo>
                      <a:pt x="-279" y="152115"/>
                    </a:moveTo>
                    <a:lnTo>
                      <a:pt x="134785" y="89155"/>
                    </a:lnTo>
                    <a:lnTo>
                      <a:pt x="134624" y="20"/>
                    </a:lnTo>
                    <a:lnTo>
                      <a:pt x="-279" y="62933"/>
                    </a:lnTo>
                    <a:lnTo>
                      <a:pt x="-279" y="152115"/>
                    </a:lnTo>
                    <a:close/>
                  </a:path>
                </a:pathLst>
              </a:custGeom>
              <a:solidFill>
                <a:srgbClr val="28141B"/>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0" name="Freeform: Shape 339">
                <a:extLst>
                  <a:ext uri="{FF2B5EF4-FFF2-40B4-BE49-F238E27FC236}">
                    <a16:creationId xmlns:a16="http://schemas.microsoft.com/office/drawing/2014/main" id="{A867E3F4-F2D9-2E62-4A4D-8EEED36063E9}"/>
                  </a:ext>
                </a:extLst>
              </p:cNvPr>
              <p:cNvSpPr/>
              <p:nvPr/>
            </p:nvSpPr>
            <p:spPr>
              <a:xfrm>
                <a:off x="7397333" y="-247190"/>
                <a:ext cx="135064" cy="152047"/>
              </a:xfrm>
              <a:custGeom>
                <a:avLst/>
                <a:gdLst>
                  <a:gd name="connsiteX0" fmla="*/ -279 w 135064"/>
                  <a:gd name="connsiteY0" fmla="*/ 152067 h 152047"/>
                  <a:gd name="connsiteX1" fmla="*/ 134785 w 135064"/>
                  <a:gd name="connsiteY1" fmla="*/ 89107 h 152047"/>
                  <a:gd name="connsiteX2" fmla="*/ 134624 w 135064"/>
                  <a:gd name="connsiteY2" fmla="*/ 20 h 152047"/>
                  <a:gd name="connsiteX3" fmla="*/ -279 w 135064"/>
                  <a:gd name="connsiteY3" fmla="*/ 62885 h 152047"/>
                  <a:gd name="connsiteX4" fmla="*/ -279 w 135064"/>
                  <a:gd name="connsiteY4" fmla="*/ 152067 h 15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 h="152047">
                    <a:moveTo>
                      <a:pt x="-279" y="152067"/>
                    </a:moveTo>
                    <a:lnTo>
                      <a:pt x="134785" y="89107"/>
                    </a:lnTo>
                    <a:lnTo>
                      <a:pt x="134624" y="20"/>
                    </a:lnTo>
                    <a:lnTo>
                      <a:pt x="-279" y="62885"/>
                    </a:lnTo>
                    <a:lnTo>
                      <a:pt x="-279" y="152067"/>
                    </a:lnTo>
                    <a:close/>
                  </a:path>
                </a:pathLst>
              </a:custGeom>
              <a:solidFill>
                <a:srgbClr val="28141B"/>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1" name="Freeform: Shape 340">
                <a:extLst>
                  <a:ext uri="{FF2B5EF4-FFF2-40B4-BE49-F238E27FC236}">
                    <a16:creationId xmlns:a16="http://schemas.microsoft.com/office/drawing/2014/main" id="{D75A16A6-E135-BF55-635E-D49D5B9981DB}"/>
                  </a:ext>
                </a:extLst>
              </p:cNvPr>
              <p:cNvSpPr/>
              <p:nvPr/>
            </p:nvSpPr>
            <p:spPr>
              <a:xfrm>
                <a:off x="7397333" y="-77940"/>
                <a:ext cx="135064" cy="152095"/>
              </a:xfrm>
              <a:custGeom>
                <a:avLst/>
                <a:gdLst>
                  <a:gd name="connsiteX0" fmla="*/ -279 w 135064"/>
                  <a:gd name="connsiteY0" fmla="*/ 152115 h 152095"/>
                  <a:gd name="connsiteX1" fmla="*/ 134785 w 135064"/>
                  <a:gd name="connsiteY1" fmla="*/ 89098 h 152095"/>
                  <a:gd name="connsiteX2" fmla="*/ 134624 w 135064"/>
                  <a:gd name="connsiteY2" fmla="*/ 20 h 152095"/>
                  <a:gd name="connsiteX3" fmla="*/ -279 w 135064"/>
                  <a:gd name="connsiteY3" fmla="*/ 62923 h 152095"/>
                  <a:gd name="connsiteX4" fmla="*/ -279 w 135064"/>
                  <a:gd name="connsiteY4" fmla="*/ 152115 h 152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 h="152095">
                    <a:moveTo>
                      <a:pt x="-279" y="152115"/>
                    </a:moveTo>
                    <a:lnTo>
                      <a:pt x="134785" y="89098"/>
                    </a:lnTo>
                    <a:lnTo>
                      <a:pt x="134624" y="20"/>
                    </a:lnTo>
                    <a:lnTo>
                      <a:pt x="-279" y="62923"/>
                    </a:lnTo>
                    <a:lnTo>
                      <a:pt x="-279" y="152115"/>
                    </a:lnTo>
                    <a:close/>
                  </a:path>
                </a:pathLst>
              </a:custGeom>
              <a:solidFill>
                <a:srgbClr val="28141B"/>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2" name="Freeform: Shape 341">
                <a:extLst>
                  <a:ext uri="{FF2B5EF4-FFF2-40B4-BE49-F238E27FC236}">
                    <a16:creationId xmlns:a16="http://schemas.microsoft.com/office/drawing/2014/main" id="{A9C97EFB-4C8C-2787-B490-4708A2A2B90B}"/>
                  </a:ext>
                </a:extLst>
              </p:cNvPr>
              <p:cNvSpPr/>
              <p:nvPr/>
            </p:nvSpPr>
            <p:spPr>
              <a:xfrm>
                <a:off x="5944399" y="-908873"/>
                <a:ext cx="997086" cy="1249717"/>
              </a:xfrm>
              <a:custGeom>
                <a:avLst/>
                <a:gdLst>
                  <a:gd name="connsiteX0" fmla="*/ 546704 w 997086"/>
                  <a:gd name="connsiteY0" fmla="*/ 278617 h 1249717"/>
                  <a:gd name="connsiteX1" fmla="*/ 546551 w 997086"/>
                  <a:gd name="connsiteY1" fmla="*/ 465050 h 1249717"/>
                  <a:gd name="connsiteX2" fmla="*/ 996808 w 997086"/>
                  <a:gd name="connsiteY2" fmla="*/ 694393 h 1249717"/>
                  <a:gd name="connsiteX3" fmla="*/ 996293 w 997086"/>
                  <a:gd name="connsiteY3" fmla="*/ 1249738 h 1249717"/>
                  <a:gd name="connsiteX4" fmla="*/ -279 w 997086"/>
                  <a:gd name="connsiteY4" fmla="*/ 740474 h 1249717"/>
                  <a:gd name="connsiteX5" fmla="*/ -279 w 997086"/>
                  <a:gd name="connsiteY5" fmla="*/ 20 h 1249717"/>
                  <a:gd name="connsiteX6" fmla="*/ 546704 w 997086"/>
                  <a:gd name="connsiteY6" fmla="*/ 278617 h 124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086" h="1249717">
                    <a:moveTo>
                      <a:pt x="546704" y="278617"/>
                    </a:moveTo>
                    <a:lnTo>
                      <a:pt x="546551" y="465050"/>
                    </a:lnTo>
                    <a:lnTo>
                      <a:pt x="996808" y="694393"/>
                    </a:lnTo>
                    <a:lnTo>
                      <a:pt x="996293" y="1249738"/>
                    </a:lnTo>
                    <a:lnTo>
                      <a:pt x="-279" y="740474"/>
                    </a:lnTo>
                    <a:lnTo>
                      <a:pt x="-279" y="20"/>
                    </a:lnTo>
                    <a:lnTo>
                      <a:pt x="546704" y="278617"/>
                    </a:lnTo>
                    <a:close/>
                  </a:path>
                </a:pathLst>
              </a:custGeom>
              <a:solidFill>
                <a:srgbClr val="E50051">
                  <a:lumMod val="20000"/>
                  <a:lumOff val="80000"/>
                </a:srgbClr>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3" name="Freeform: Shape 342">
                <a:extLst>
                  <a:ext uri="{FF2B5EF4-FFF2-40B4-BE49-F238E27FC236}">
                    <a16:creationId xmlns:a16="http://schemas.microsoft.com/office/drawing/2014/main" id="{CC9C34F8-EFA2-466A-D830-7B91E06D3E38}"/>
                  </a:ext>
                </a:extLst>
              </p:cNvPr>
              <p:cNvSpPr/>
              <p:nvPr/>
            </p:nvSpPr>
            <p:spPr>
              <a:xfrm>
                <a:off x="6741451" y="-248781"/>
                <a:ext cx="135007" cy="161239"/>
              </a:xfrm>
              <a:custGeom>
                <a:avLst/>
                <a:gdLst>
                  <a:gd name="connsiteX0" fmla="*/ 134728 w 135007"/>
                  <a:gd name="connsiteY0" fmla="*/ 161260 h 161239"/>
                  <a:gd name="connsiteX1" fmla="*/ -279 w 135007"/>
                  <a:gd name="connsiteY1" fmla="*/ 89155 h 161239"/>
                  <a:gd name="connsiteX2" fmla="*/ -127 w 135007"/>
                  <a:gd name="connsiteY2" fmla="*/ 20 h 161239"/>
                  <a:gd name="connsiteX3" fmla="*/ 134728 w 135007"/>
                  <a:gd name="connsiteY3" fmla="*/ 72020 h 161239"/>
                  <a:gd name="connsiteX4" fmla="*/ 134728 w 135007"/>
                  <a:gd name="connsiteY4" fmla="*/ 161260 h 16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7" h="161239">
                    <a:moveTo>
                      <a:pt x="134728" y="161260"/>
                    </a:moveTo>
                    <a:lnTo>
                      <a:pt x="-279" y="89155"/>
                    </a:lnTo>
                    <a:lnTo>
                      <a:pt x="-127" y="20"/>
                    </a:lnTo>
                    <a:lnTo>
                      <a:pt x="134728" y="72020"/>
                    </a:lnTo>
                    <a:lnTo>
                      <a:pt x="134728" y="161260"/>
                    </a:lnTo>
                    <a:close/>
                  </a:path>
                </a:pathLst>
              </a:custGeom>
              <a:solidFill>
                <a:srgbClr val="929395"/>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4" name="Freeform: Shape 343">
                <a:extLst>
                  <a:ext uri="{FF2B5EF4-FFF2-40B4-BE49-F238E27FC236}">
                    <a16:creationId xmlns:a16="http://schemas.microsoft.com/office/drawing/2014/main" id="{2F20C3E6-651C-0254-DAFC-234757F48ED8}"/>
                  </a:ext>
                </a:extLst>
              </p:cNvPr>
              <p:cNvSpPr/>
              <p:nvPr/>
            </p:nvSpPr>
            <p:spPr>
              <a:xfrm>
                <a:off x="6743499" y="-87808"/>
                <a:ext cx="135064" cy="161191"/>
              </a:xfrm>
              <a:custGeom>
                <a:avLst/>
                <a:gdLst>
                  <a:gd name="connsiteX0" fmla="*/ 134785 w 135064"/>
                  <a:gd name="connsiteY0" fmla="*/ 161212 h 161191"/>
                  <a:gd name="connsiteX1" fmla="*/ -279 w 135064"/>
                  <a:gd name="connsiteY1" fmla="*/ 89165 h 161191"/>
                  <a:gd name="connsiteX2" fmla="*/ -174 w 135064"/>
                  <a:gd name="connsiteY2" fmla="*/ 20 h 161191"/>
                  <a:gd name="connsiteX3" fmla="*/ 134785 w 135064"/>
                  <a:gd name="connsiteY3" fmla="*/ 72029 h 161191"/>
                  <a:gd name="connsiteX4" fmla="*/ 134785 w 135064"/>
                  <a:gd name="connsiteY4" fmla="*/ 161212 h 16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 h="161191">
                    <a:moveTo>
                      <a:pt x="134785" y="161212"/>
                    </a:moveTo>
                    <a:lnTo>
                      <a:pt x="-279" y="89165"/>
                    </a:lnTo>
                    <a:lnTo>
                      <a:pt x="-174" y="20"/>
                    </a:lnTo>
                    <a:lnTo>
                      <a:pt x="134785" y="72029"/>
                    </a:lnTo>
                    <a:lnTo>
                      <a:pt x="134785" y="161212"/>
                    </a:lnTo>
                    <a:close/>
                  </a:path>
                </a:pathLst>
              </a:custGeom>
              <a:solidFill>
                <a:srgbClr val="929395"/>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5" name="Freeform: Shape 344">
                <a:extLst>
                  <a:ext uri="{FF2B5EF4-FFF2-40B4-BE49-F238E27FC236}">
                    <a16:creationId xmlns:a16="http://schemas.microsoft.com/office/drawing/2014/main" id="{9E6F3A21-4D01-B85B-ED46-470C4A76D988}"/>
                  </a:ext>
                </a:extLst>
              </p:cNvPr>
              <p:cNvSpPr/>
              <p:nvPr/>
            </p:nvSpPr>
            <p:spPr>
              <a:xfrm>
                <a:off x="6741451" y="73544"/>
                <a:ext cx="135007" cy="161182"/>
              </a:xfrm>
              <a:custGeom>
                <a:avLst/>
                <a:gdLst>
                  <a:gd name="connsiteX0" fmla="*/ 134728 w 135007"/>
                  <a:gd name="connsiteY0" fmla="*/ 161202 h 161182"/>
                  <a:gd name="connsiteX1" fmla="*/ -279 w 135007"/>
                  <a:gd name="connsiteY1" fmla="*/ 89202 h 161182"/>
                  <a:gd name="connsiteX2" fmla="*/ -127 w 135007"/>
                  <a:gd name="connsiteY2" fmla="*/ 20 h 161182"/>
                  <a:gd name="connsiteX3" fmla="*/ 134728 w 135007"/>
                  <a:gd name="connsiteY3" fmla="*/ 72010 h 161182"/>
                  <a:gd name="connsiteX4" fmla="*/ 134728 w 135007"/>
                  <a:gd name="connsiteY4" fmla="*/ 161202 h 16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7" h="161182">
                    <a:moveTo>
                      <a:pt x="134728" y="161202"/>
                    </a:moveTo>
                    <a:lnTo>
                      <a:pt x="-279" y="89202"/>
                    </a:lnTo>
                    <a:lnTo>
                      <a:pt x="-127" y="20"/>
                    </a:lnTo>
                    <a:lnTo>
                      <a:pt x="134728" y="72010"/>
                    </a:lnTo>
                    <a:lnTo>
                      <a:pt x="134728" y="161202"/>
                    </a:lnTo>
                    <a:close/>
                  </a:path>
                </a:pathLst>
              </a:custGeom>
              <a:solidFill>
                <a:srgbClr val="929395"/>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6" name="Freeform: Shape 345">
                <a:extLst>
                  <a:ext uri="{FF2B5EF4-FFF2-40B4-BE49-F238E27FC236}">
                    <a16:creationId xmlns:a16="http://schemas.microsoft.com/office/drawing/2014/main" id="{7E6C56E6-3B10-039D-0B09-E626CE35A0CE}"/>
                  </a:ext>
                </a:extLst>
              </p:cNvPr>
              <p:cNvSpPr/>
              <p:nvPr/>
            </p:nvSpPr>
            <p:spPr>
              <a:xfrm>
                <a:off x="6509346" y="-371529"/>
                <a:ext cx="135064" cy="161182"/>
              </a:xfrm>
              <a:custGeom>
                <a:avLst/>
                <a:gdLst>
                  <a:gd name="connsiteX0" fmla="*/ 134785 w 135064"/>
                  <a:gd name="connsiteY0" fmla="*/ 161202 h 161182"/>
                  <a:gd name="connsiteX1" fmla="*/ -279 w 135064"/>
                  <a:gd name="connsiteY1" fmla="*/ 89155 h 161182"/>
                  <a:gd name="connsiteX2" fmla="*/ -184 w 135064"/>
                  <a:gd name="connsiteY2" fmla="*/ 20 h 161182"/>
                  <a:gd name="connsiteX3" fmla="*/ 134785 w 135064"/>
                  <a:gd name="connsiteY3" fmla="*/ 72020 h 161182"/>
                  <a:gd name="connsiteX4" fmla="*/ 134785 w 135064"/>
                  <a:gd name="connsiteY4" fmla="*/ 161202 h 16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 h="161182">
                    <a:moveTo>
                      <a:pt x="134785" y="161202"/>
                    </a:moveTo>
                    <a:lnTo>
                      <a:pt x="-279" y="89155"/>
                    </a:lnTo>
                    <a:lnTo>
                      <a:pt x="-184" y="20"/>
                    </a:lnTo>
                    <a:lnTo>
                      <a:pt x="134785" y="72020"/>
                    </a:lnTo>
                    <a:lnTo>
                      <a:pt x="134785" y="161202"/>
                    </a:lnTo>
                    <a:close/>
                  </a:path>
                </a:pathLst>
              </a:custGeom>
              <a:solidFill>
                <a:srgbClr val="929395"/>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7" name="Freeform: Shape 346">
                <a:extLst>
                  <a:ext uri="{FF2B5EF4-FFF2-40B4-BE49-F238E27FC236}">
                    <a16:creationId xmlns:a16="http://schemas.microsoft.com/office/drawing/2014/main" id="{80D6EBEA-D636-491E-AFFA-52BF4BB91731}"/>
                  </a:ext>
                </a:extLst>
              </p:cNvPr>
              <p:cNvSpPr/>
              <p:nvPr/>
            </p:nvSpPr>
            <p:spPr>
              <a:xfrm>
                <a:off x="6009721" y="-793458"/>
                <a:ext cx="135064" cy="161182"/>
              </a:xfrm>
              <a:custGeom>
                <a:avLst/>
                <a:gdLst>
                  <a:gd name="connsiteX0" fmla="*/ 134786 w 135064"/>
                  <a:gd name="connsiteY0" fmla="*/ 161202 h 161182"/>
                  <a:gd name="connsiteX1" fmla="*/ -279 w 135064"/>
                  <a:gd name="connsiteY1" fmla="*/ 89107 h 161182"/>
                  <a:gd name="connsiteX2" fmla="*/ -69 w 135064"/>
                  <a:gd name="connsiteY2" fmla="*/ 20 h 161182"/>
                  <a:gd name="connsiteX3" fmla="*/ 134786 w 135064"/>
                  <a:gd name="connsiteY3" fmla="*/ 71962 h 161182"/>
                  <a:gd name="connsiteX4" fmla="*/ 134786 w 135064"/>
                  <a:gd name="connsiteY4" fmla="*/ 161202 h 16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 h="161182">
                    <a:moveTo>
                      <a:pt x="134786" y="161202"/>
                    </a:moveTo>
                    <a:lnTo>
                      <a:pt x="-279" y="89107"/>
                    </a:lnTo>
                    <a:lnTo>
                      <a:pt x="-69" y="20"/>
                    </a:lnTo>
                    <a:lnTo>
                      <a:pt x="134786" y="71962"/>
                    </a:lnTo>
                    <a:lnTo>
                      <a:pt x="134786" y="161202"/>
                    </a:lnTo>
                    <a:close/>
                  </a:path>
                </a:pathLst>
              </a:custGeom>
              <a:solidFill>
                <a:srgbClr val="929395"/>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8" name="Freeform: Shape 347">
                <a:extLst>
                  <a:ext uri="{FF2B5EF4-FFF2-40B4-BE49-F238E27FC236}">
                    <a16:creationId xmlns:a16="http://schemas.microsoft.com/office/drawing/2014/main" id="{E53C985B-85C8-2603-D56A-D64AFB885C9F}"/>
                  </a:ext>
                </a:extLst>
              </p:cNvPr>
              <p:cNvSpPr/>
              <p:nvPr/>
            </p:nvSpPr>
            <p:spPr>
              <a:xfrm>
                <a:off x="6009721" y="-619960"/>
                <a:ext cx="135064" cy="161191"/>
              </a:xfrm>
              <a:custGeom>
                <a:avLst/>
                <a:gdLst>
                  <a:gd name="connsiteX0" fmla="*/ 134786 w 135064"/>
                  <a:gd name="connsiteY0" fmla="*/ 161212 h 161191"/>
                  <a:gd name="connsiteX1" fmla="*/ -279 w 135064"/>
                  <a:gd name="connsiteY1" fmla="*/ 89222 h 161191"/>
                  <a:gd name="connsiteX2" fmla="*/ -69 w 135064"/>
                  <a:gd name="connsiteY2" fmla="*/ 20 h 161191"/>
                  <a:gd name="connsiteX3" fmla="*/ 134786 w 135064"/>
                  <a:gd name="connsiteY3" fmla="*/ 72019 h 161191"/>
                  <a:gd name="connsiteX4" fmla="*/ 134786 w 135064"/>
                  <a:gd name="connsiteY4" fmla="*/ 161212 h 16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 h="161191">
                    <a:moveTo>
                      <a:pt x="134786" y="161212"/>
                    </a:moveTo>
                    <a:lnTo>
                      <a:pt x="-279" y="89222"/>
                    </a:lnTo>
                    <a:lnTo>
                      <a:pt x="-69" y="20"/>
                    </a:lnTo>
                    <a:lnTo>
                      <a:pt x="134786" y="72019"/>
                    </a:lnTo>
                    <a:lnTo>
                      <a:pt x="134786" y="161212"/>
                    </a:lnTo>
                    <a:close/>
                  </a:path>
                </a:pathLst>
              </a:custGeom>
              <a:solidFill>
                <a:srgbClr val="929395"/>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9" name="Freeform: Shape 348">
                <a:extLst>
                  <a:ext uri="{FF2B5EF4-FFF2-40B4-BE49-F238E27FC236}">
                    <a16:creationId xmlns:a16="http://schemas.microsoft.com/office/drawing/2014/main" id="{13FA125C-26F5-84E4-7C85-DC41E8BAADE8}"/>
                  </a:ext>
                </a:extLst>
              </p:cNvPr>
              <p:cNvSpPr/>
              <p:nvPr/>
            </p:nvSpPr>
            <p:spPr>
              <a:xfrm>
                <a:off x="6009721" y="-437566"/>
                <a:ext cx="135064" cy="161182"/>
              </a:xfrm>
              <a:custGeom>
                <a:avLst/>
                <a:gdLst>
                  <a:gd name="connsiteX0" fmla="*/ 134786 w 135064"/>
                  <a:gd name="connsiteY0" fmla="*/ 161202 h 161182"/>
                  <a:gd name="connsiteX1" fmla="*/ -279 w 135064"/>
                  <a:gd name="connsiteY1" fmla="*/ 89145 h 161182"/>
                  <a:gd name="connsiteX2" fmla="*/ -69 w 135064"/>
                  <a:gd name="connsiteY2" fmla="*/ 20 h 161182"/>
                  <a:gd name="connsiteX3" fmla="*/ 134786 w 135064"/>
                  <a:gd name="connsiteY3" fmla="*/ 72000 h 161182"/>
                  <a:gd name="connsiteX4" fmla="*/ 134786 w 135064"/>
                  <a:gd name="connsiteY4" fmla="*/ 161202 h 16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 h="161182">
                    <a:moveTo>
                      <a:pt x="134786" y="161202"/>
                    </a:moveTo>
                    <a:lnTo>
                      <a:pt x="-279" y="89145"/>
                    </a:lnTo>
                    <a:lnTo>
                      <a:pt x="-69" y="20"/>
                    </a:lnTo>
                    <a:lnTo>
                      <a:pt x="134786" y="72000"/>
                    </a:lnTo>
                    <a:lnTo>
                      <a:pt x="134786" y="161202"/>
                    </a:lnTo>
                    <a:close/>
                  </a:path>
                </a:pathLst>
              </a:custGeom>
              <a:solidFill>
                <a:srgbClr val="929395"/>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0" name="Freeform: Shape 349">
                <a:extLst>
                  <a:ext uri="{FF2B5EF4-FFF2-40B4-BE49-F238E27FC236}">
                    <a16:creationId xmlns:a16="http://schemas.microsoft.com/office/drawing/2014/main" id="{1CE2C5BD-BA7E-619D-F249-438806D7EB5F}"/>
                  </a:ext>
                </a:extLst>
              </p:cNvPr>
              <p:cNvSpPr/>
              <p:nvPr/>
            </p:nvSpPr>
            <p:spPr>
              <a:xfrm>
                <a:off x="6009721" y="-269878"/>
                <a:ext cx="135064" cy="161191"/>
              </a:xfrm>
              <a:custGeom>
                <a:avLst/>
                <a:gdLst>
                  <a:gd name="connsiteX0" fmla="*/ 134786 w 135064"/>
                  <a:gd name="connsiteY0" fmla="*/ 161211 h 161191"/>
                  <a:gd name="connsiteX1" fmla="*/ -279 w 135064"/>
                  <a:gd name="connsiteY1" fmla="*/ 89117 h 161191"/>
                  <a:gd name="connsiteX2" fmla="*/ -69 w 135064"/>
                  <a:gd name="connsiteY2" fmla="*/ 20 h 161191"/>
                  <a:gd name="connsiteX3" fmla="*/ 134786 w 135064"/>
                  <a:gd name="connsiteY3" fmla="*/ 71972 h 161191"/>
                  <a:gd name="connsiteX4" fmla="*/ 134786 w 135064"/>
                  <a:gd name="connsiteY4" fmla="*/ 161211 h 16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 h="161191">
                    <a:moveTo>
                      <a:pt x="134786" y="161211"/>
                    </a:moveTo>
                    <a:lnTo>
                      <a:pt x="-279" y="89117"/>
                    </a:lnTo>
                    <a:lnTo>
                      <a:pt x="-69" y="20"/>
                    </a:lnTo>
                    <a:lnTo>
                      <a:pt x="134786" y="71972"/>
                    </a:lnTo>
                    <a:lnTo>
                      <a:pt x="134786" y="161211"/>
                    </a:lnTo>
                    <a:close/>
                  </a:path>
                </a:pathLst>
              </a:custGeom>
              <a:solidFill>
                <a:srgbClr val="929395"/>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1" name="Freeform: Shape 350">
                <a:extLst>
                  <a:ext uri="{FF2B5EF4-FFF2-40B4-BE49-F238E27FC236}">
                    <a16:creationId xmlns:a16="http://schemas.microsoft.com/office/drawing/2014/main" id="{27540277-8A01-227B-4DF9-A6D9EF0020DE}"/>
                  </a:ext>
                </a:extLst>
              </p:cNvPr>
              <p:cNvSpPr/>
              <p:nvPr/>
            </p:nvSpPr>
            <p:spPr>
              <a:xfrm>
                <a:off x="6511441" y="-210490"/>
                <a:ext cx="135074" cy="161229"/>
              </a:xfrm>
              <a:custGeom>
                <a:avLst/>
                <a:gdLst>
                  <a:gd name="connsiteX0" fmla="*/ 134795 w 135074"/>
                  <a:gd name="connsiteY0" fmla="*/ 161250 h 161229"/>
                  <a:gd name="connsiteX1" fmla="*/ -279 w 135074"/>
                  <a:gd name="connsiteY1" fmla="*/ 89145 h 161229"/>
                  <a:gd name="connsiteX2" fmla="*/ -174 w 135074"/>
                  <a:gd name="connsiteY2" fmla="*/ 20 h 161229"/>
                  <a:gd name="connsiteX3" fmla="*/ 134795 w 135074"/>
                  <a:gd name="connsiteY3" fmla="*/ 72010 h 161229"/>
                  <a:gd name="connsiteX4" fmla="*/ 134795 w 135074"/>
                  <a:gd name="connsiteY4" fmla="*/ 161250 h 161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4" h="161229">
                    <a:moveTo>
                      <a:pt x="134795" y="161250"/>
                    </a:moveTo>
                    <a:lnTo>
                      <a:pt x="-279" y="89145"/>
                    </a:lnTo>
                    <a:lnTo>
                      <a:pt x="-174" y="20"/>
                    </a:lnTo>
                    <a:lnTo>
                      <a:pt x="134795" y="72010"/>
                    </a:lnTo>
                    <a:lnTo>
                      <a:pt x="134795" y="161250"/>
                    </a:lnTo>
                    <a:close/>
                  </a:path>
                </a:pathLst>
              </a:custGeom>
              <a:solidFill>
                <a:srgbClr val="929395"/>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2" name="Freeform: Shape 351">
                <a:extLst>
                  <a:ext uri="{FF2B5EF4-FFF2-40B4-BE49-F238E27FC236}">
                    <a16:creationId xmlns:a16="http://schemas.microsoft.com/office/drawing/2014/main" id="{46C513C1-4922-8550-5717-40ED80801207}"/>
                  </a:ext>
                </a:extLst>
              </p:cNvPr>
              <p:cNvSpPr/>
              <p:nvPr/>
            </p:nvSpPr>
            <p:spPr>
              <a:xfrm>
                <a:off x="6509346" y="-49213"/>
                <a:ext cx="135064" cy="161134"/>
              </a:xfrm>
              <a:custGeom>
                <a:avLst/>
                <a:gdLst>
                  <a:gd name="connsiteX0" fmla="*/ 134785 w 135064"/>
                  <a:gd name="connsiteY0" fmla="*/ 161154 h 161134"/>
                  <a:gd name="connsiteX1" fmla="*/ -279 w 135064"/>
                  <a:gd name="connsiteY1" fmla="*/ 89108 h 161134"/>
                  <a:gd name="connsiteX2" fmla="*/ -184 w 135064"/>
                  <a:gd name="connsiteY2" fmla="*/ 20 h 161134"/>
                  <a:gd name="connsiteX3" fmla="*/ 134785 w 135064"/>
                  <a:gd name="connsiteY3" fmla="*/ 71972 h 161134"/>
                  <a:gd name="connsiteX4" fmla="*/ 134785 w 135064"/>
                  <a:gd name="connsiteY4" fmla="*/ 161154 h 16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 h="161134">
                    <a:moveTo>
                      <a:pt x="134785" y="161154"/>
                    </a:moveTo>
                    <a:lnTo>
                      <a:pt x="-279" y="89108"/>
                    </a:lnTo>
                    <a:lnTo>
                      <a:pt x="-184" y="20"/>
                    </a:lnTo>
                    <a:lnTo>
                      <a:pt x="134785" y="71972"/>
                    </a:lnTo>
                    <a:lnTo>
                      <a:pt x="134785" y="161154"/>
                    </a:lnTo>
                    <a:close/>
                  </a:path>
                </a:pathLst>
              </a:custGeom>
              <a:solidFill>
                <a:srgbClr val="929395"/>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3" name="Freeform: Shape 352">
                <a:extLst>
                  <a:ext uri="{FF2B5EF4-FFF2-40B4-BE49-F238E27FC236}">
                    <a16:creationId xmlns:a16="http://schemas.microsoft.com/office/drawing/2014/main" id="{C0D9207F-E9C0-C57D-831E-43D30E19F32D}"/>
                  </a:ext>
                </a:extLst>
              </p:cNvPr>
              <p:cNvSpPr/>
              <p:nvPr/>
            </p:nvSpPr>
            <p:spPr>
              <a:xfrm>
                <a:off x="6590566" y="-761197"/>
                <a:ext cx="944937" cy="379504"/>
              </a:xfrm>
              <a:custGeom>
                <a:avLst/>
                <a:gdLst>
                  <a:gd name="connsiteX0" fmla="*/ 387969 w 944937"/>
                  <a:gd name="connsiteY0" fmla="*/ 379524 h 379504"/>
                  <a:gd name="connsiteX1" fmla="*/ 97876 w 944937"/>
                  <a:gd name="connsiteY1" fmla="*/ 368895 h 379504"/>
                  <a:gd name="connsiteX2" fmla="*/ -279 w 944937"/>
                  <a:gd name="connsiteY2" fmla="*/ 319774 h 379504"/>
                  <a:gd name="connsiteX3" fmla="*/ 686207 w 944937"/>
                  <a:gd name="connsiteY3" fmla="*/ 20 h 379504"/>
                  <a:gd name="connsiteX4" fmla="*/ 944658 w 944937"/>
                  <a:gd name="connsiteY4" fmla="*/ 132160 h 379504"/>
                  <a:gd name="connsiteX5" fmla="*/ 387969 w 944937"/>
                  <a:gd name="connsiteY5" fmla="*/ 379524 h 37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937" h="379504">
                    <a:moveTo>
                      <a:pt x="387969" y="379524"/>
                    </a:moveTo>
                    <a:lnTo>
                      <a:pt x="97876" y="368895"/>
                    </a:lnTo>
                    <a:lnTo>
                      <a:pt x="-279" y="319774"/>
                    </a:lnTo>
                    <a:lnTo>
                      <a:pt x="686207" y="20"/>
                    </a:lnTo>
                    <a:lnTo>
                      <a:pt x="944658" y="132160"/>
                    </a:lnTo>
                    <a:lnTo>
                      <a:pt x="387969" y="379524"/>
                    </a:lnTo>
                    <a:close/>
                  </a:path>
                </a:pathLst>
              </a:custGeom>
              <a:solidFill>
                <a:srgbClr val="425261"/>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4" name="Freeform: Shape 353">
                <a:extLst>
                  <a:ext uri="{FF2B5EF4-FFF2-40B4-BE49-F238E27FC236}">
                    <a16:creationId xmlns:a16="http://schemas.microsoft.com/office/drawing/2014/main" id="{9D1BFBAD-9AD3-FA04-32A8-646DC1447645}"/>
                  </a:ext>
                </a:extLst>
              </p:cNvPr>
              <p:cNvSpPr/>
              <p:nvPr/>
            </p:nvSpPr>
            <p:spPr>
              <a:xfrm>
                <a:off x="7277051" y="-761197"/>
                <a:ext cx="258717" cy="132140"/>
              </a:xfrm>
              <a:custGeom>
                <a:avLst/>
                <a:gdLst>
                  <a:gd name="connsiteX0" fmla="*/ 258173 w 258717"/>
                  <a:gd name="connsiteY0" fmla="*/ 132160 h 132140"/>
                  <a:gd name="connsiteX1" fmla="*/ -279 w 258717"/>
                  <a:gd name="connsiteY1" fmla="*/ 20 h 132140"/>
                  <a:gd name="connsiteX2" fmla="*/ 258439 w 258717"/>
                  <a:gd name="connsiteY2" fmla="*/ 132036 h 132140"/>
                  <a:gd name="connsiteX3" fmla="*/ 258173 w 258717"/>
                  <a:gd name="connsiteY3" fmla="*/ 132160 h 132140"/>
                </a:gdLst>
                <a:ahLst/>
                <a:cxnLst>
                  <a:cxn ang="0">
                    <a:pos x="connsiteX0" y="connsiteY0"/>
                  </a:cxn>
                  <a:cxn ang="0">
                    <a:pos x="connsiteX1" y="connsiteY1"/>
                  </a:cxn>
                  <a:cxn ang="0">
                    <a:pos x="connsiteX2" y="connsiteY2"/>
                  </a:cxn>
                  <a:cxn ang="0">
                    <a:pos x="connsiteX3" y="connsiteY3"/>
                  </a:cxn>
                </a:cxnLst>
                <a:rect l="l" t="t" r="r" b="b"/>
                <a:pathLst>
                  <a:path w="258717" h="132140">
                    <a:moveTo>
                      <a:pt x="258173" y="132160"/>
                    </a:moveTo>
                    <a:lnTo>
                      <a:pt x="-279" y="20"/>
                    </a:lnTo>
                    <a:lnTo>
                      <a:pt x="258439" y="132036"/>
                    </a:lnTo>
                    <a:lnTo>
                      <a:pt x="258173" y="132160"/>
                    </a:lnTo>
                    <a:close/>
                  </a:path>
                </a:pathLst>
              </a:custGeom>
              <a:solidFill>
                <a:srgbClr val="252C3C"/>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5" name="Freeform: Shape 354">
                <a:extLst>
                  <a:ext uri="{FF2B5EF4-FFF2-40B4-BE49-F238E27FC236}">
                    <a16:creationId xmlns:a16="http://schemas.microsoft.com/office/drawing/2014/main" id="{21DFE83B-F647-6105-C0A8-CB525E778772}"/>
                  </a:ext>
                </a:extLst>
              </p:cNvPr>
              <p:cNvSpPr/>
              <p:nvPr/>
            </p:nvSpPr>
            <p:spPr>
              <a:xfrm>
                <a:off x="7067673" y="-1046337"/>
                <a:ext cx="168230" cy="56683"/>
              </a:xfrm>
              <a:custGeom>
                <a:avLst/>
                <a:gdLst>
                  <a:gd name="connsiteX0" fmla="*/ 110516 w 168230"/>
                  <a:gd name="connsiteY0" fmla="*/ 56703 h 56683"/>
                  <a:gd name="connsiteX1" fmla="*/ 110449 w 168230"/>
                  <a:gd name="connsiteY1" fmla="*/ 56675 h 56683"/>
                  <a:gd name="connsiteX2" fmla="*/ -279 w 168230"/>
                  <a:gd name="connsiteY2" fmla="*/ 20 h 56683"/>
                  <a:gd name="connsiteX3" fmla="*/ 142853 w 168230"/>
                  <a:gd name="connsiteY3" fmla="*/ 17127 h 56683"/>
                  <a:gd name="connsiteX4" fmla="*/ 167951 w 168230"/>
                  <a:gd name="connsiteY4" fmla="*/ 29957 h 56683"/>
                  <a:gd name="connsiteX5" fmla="*/ 110516 w 168230"/>
                  <a:gd name="connsiteY5" fmla="*/ 56703 h 5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30" h="56683">
                    <a:moveTo>
                      <a:pt x="110516" y="56703"/>
                    </a:moveTo>
                    <a:lnTo>
                      <a:pt x="110449" y="56675"/>
                    </a:lnTo>
                    <a:lnTo>
                      <a:pt x="-279" y="20"/>
                    </a:lnTo>
                    <a:lnTo>
                      <a:pt x="142853" y="17127"/>
                    </a:lnTo>
                    <a:lnTo>
                      <a:pt x="167951" y="29957"/>
                    </a:lnTo>
                    <a:lnTo>
                      <a:pt x="110516" y="56703"/>
                    </a:lnTo>
                    <a:close/>
                  </a:path>
                </a:pathLst>
              </a:custGeom>
              <a:solidFill>
                <a:srgbClr val="252C3C"/>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grpSp>
        <p:sp>
          <p:nvSpPr>
            <p:cNvPr id="305" name="Green Split">
              <a:extLst>
                <a:ext uri="{FF2B5EF4-FFF2-40B4-BE49-F238E27FC236}">
                  <a16:creationId xmlns:a16="http://schemas.microsoft.com/office/drawing/2014/main" id="{4AA0A6A8-45F0-4BCE-A8AA-3AE5AEA167E4}"/>
                </a:ext>
              </a:extLst>
            </p:cNvPr>
            <p:cNvSpPr/>
            <p:nvPr/>
          </p:nvSpPr>
          <p:spPr>
            <a:xfrm>
              <a:off x="9162718" y="2088271"/>
              <a:ext cx="1474933" cy="1756394"/>
            </a:xfrm>
            <a:custGeom>
              <a:avLst/>
              <a:gdLst>
                <a:gd name="connsiteX0" fmla="*/ 0 w 1322367"/>
                <a:gd name="connsiteY0" fmla="*/ 0 h 1215057"/>
                <a:gd name="connsiteX1" fmla="*/ 1322367 w 1322367"/>
                <a:gd name="connsiteY1" fmla="*/ 0 h 1215057"/>
                <a:gd name="connsiteX2" fmla="*/ 1322367 w 1322367"/>
                <a:gd name="connsiteY2" fmla="*/ 1215057 h 1215057"/>
                <a:gd name="connsiteX3" fmla="*/ 0 w 1322367"/>
                <a:gd name="connsiteY3" fmla="*/ 1215057 h 1215057"/>
                <a:gd name="connsiteX4" fmla="*/ 0 w 1322367"/>
                <a:gd name="connsiteY4" fmla="*/ 0 h 1215057"/>
                <a:gd name="connsiteX0" fmla="*/ 0 w 1322367"/>
                <a:gd name="connsiteY0" fmla="*/ 0 h 1215057"/>
                <a:gd name="connsiteX1" fmla="*/ 1322367 w 1322367"/>
                <a:gd name="connsiteY1" fmla="*/ 0 h 1215057"/>
                <a:gd name="connsiteX2" fmla="*/ 1322367 w 1322367"/>
                <a:gd name="connsiteY2" fmla="*/ 343520 h 1215057"/>
                <a:gd name="connsiteX3" fmla="*/ 0 w 1322367"/>
                <a:gd name="connsiteY3" fmla="*/ 1215057 h 1215057"/>
                <a:gd name="connsiteX4" fmla="*/ 0 w 1322367"/>
                <a:gd name="connsiteY4" fmla="*/ 0 h 1215057"/>
                <a:gd name="connsiteX0" fmla="*/ 0 w 1331892"/>
                <a:gd name="connsiteY0" fmla="*/ 285750 h 1500807"/>
                <a:gd name="connsiteX1" fmla="*/ 1331892 w 1331892"/>
                <a:gd name="connsiteY1" fmla="*/ 0 h 1500807"/>
                <a:gd name="connsiteX2" fmla="*/ 1322367 w 1331892"/>
                <a:gd name="connsiteY2" fmla="*/ 629270 h 1500807"/>
                <a:gd name="connsiteX3" fmla="*/ 0 w 1331892"/>
                <a:gd name="connsiteY3" fmla="*/ 1500807 h 1500807"/>
                <a:gd name="connsiteX4" fmla="*/ 0 w 1331892"/>
                <a:gd name="connsiteY4" fmla="*/ 285750 h 1500807"/>
                <a:gd name="connsiteX0" fmla="*/ 256654 w 1588546"/>
                <a:gd name="connsiteY0" fmla="*/ 285750 h 1500807"/>
                <a:gd name="connsiteX1" fmla="*/ 1588546 w 1588546"/>
                <a:gd name="connsiteY1" fmla="*/ 0 h 1500807"/>
                <a:gd name="connsiteX2" fmla="*/ 1579021 w 1588546"/>
                <a:gd name="connsiteY2" fmla="*/ 629270 h 1500807"/>
                <a:gd name="connsiteX3" fmla="*/ 256654 w 1588546"/>
                <a:gd name="connsiteY3" fmla="*/ 1500807 h 1500807"/>
                <a:gd name="connsiteX4" fmla="*/ 0 w 1588546"/>
                <a:gd name="connsiteY4" fmla="*/ 791589 h 1500807"/>
                <a:gd name="connsiteX5" fmla="*/ 256654 w 1588546"/>
                <a:gd name="connsiteY5" fmla="*/ 285750 h 1500807"/>
                <a:gd name="connsiteX0" fmla="*/ 0 w 1588546"/>
                <a:gd name="connsiteY0" fmla="*/ 791589 h 1500807"/>
                <a:gd name="connsiteX1" fmla="*/ 1588546 w 1588546"/>
                <a:gd name="connsiteY1" fmla="*/ 0 h 1500807"/>
                <a:gd name="connsiteX2" fmla="*/ 1579021 w 1588546"/>
                <a:gd name="connsiteY2" fmla="*/ 629270 h 1500807"/>
                <a:gd name="connsiteX3" fmla="*/ 256654 w 1588546"/>
                <a:gd name="connsiteY3" fmla="*/ 1500807 h 1500807"/>
                <a:gd name="connsiteX4" fmla="*/ 0 w 1588546"/>
                <a:gd name="connsiteY4" fmla="*/ 791589 h 1500807"/>
                <a:gd name="connsiteX0" fmla="*/ 191029 w 1331900"/>
                <a:gd name="connsiteY0" fmla="*/ 610614 h 1500807"/>
                <a:gd name="connsiteX1" fmla="*/ 1331900 w 1331900"/>
                <a:gd name="connsiteY1" fmla="*/ 0 h 1500807"/>
                <a:gd name="connsiteX2" fmla="*/ 1322375 w 1331900"/>
                <a:gd name="connsiteY2" fmla="*/ 629270 h 1500807"/>
                <a:gd name="connsiteX3" fmla="*/ 8 w 1331900"/>
                <a:gd name="connsiteY3" fmla="*/ 1500807 h 1500807"/>
                <a:gd name="connsiteX4" fmla="*/ 191029 w 1331900"/>
                <a:gd name="connsiteY4" fmla="*/ 610614 h 1500807"/>
                <a:gd name="connsiteX0" fmla="*/ 5451 w 1146322"/>
                <a:gd name="connsiteY0" fmla="*/ 610614 h 1391269"/>
                <a:gd name="connsiteX1" fmla="*/ 1146322 w 1146322"/>
                <a:gd name="connsiteY1" fmla="*/ 0 h 1391269"/>
                <a:gd name="connsiteX2" fmla="*/ 1136797 w 1146322"/>
                <a:gd name="connsiteY2" fmla="*/ 629270 h 1391269"/>
                <a:gd name="connsiteX3" fmla="*/ 167 w 1146322"/>
                <a:gd name="connsiteY3" fmla="*/ 1391269 h 1391269"/>
                <a:gd name="connsiteX4" fmla="*/ 5451 w 1146322"/>
                <a:gd name="connsiteY4" fmla="*/ 610614 h 1391269"/>
                <a:gd name="connsiteX0" fmla="*/ 5451 w 1146322"/>
                <a:gd name="connsiteY0" fmla="*/ 610614 h 1391269"/>
                <a:gd name="connsiteX1" fmla="*/ 1146322 w 1146322"/>
                <a:gd name="connsiteY1" fmla="*/ 0 h 1391269"/>
                <a:gd name="connsiteX2" fmla="*/ 1141560 w 1146322"/>
                <a:gd name="connsiteY2" fmla="*/ 738807 h 1391269"/>
                <a:gd name="connsiteX3" fmla="*/ 167 w 1146322"/>
                <a:gd name="connsiteY3" fmla="*/ 1391269 h 1391269"/>
                <a:gd name="connsiteX4" fmla="*/ 5451 w 1146322"/>
                <a:gd name="connsiteY4" fmla="*/ 610614 h 1391269"/>
                <a:gd name="connsiteX0" fmla="*/ 5451 w 1146322"/>
                <a:gd name="connsiteY0" fmla="*/ 610614 h 1391269"/>
                <a:gd name="connsiteX1" fmla="*/ 1146322 w 1146322"/>
                <a:gd name="connsiteY1" fmla="*/ 0 h 1391269"/>
                <a:gd name="connsiteX2" fmla="*/ 1136798 w 1146322"/>
                <a:gd name="connsiteY2" fmla="*/ 786432 h 1391269"/>
                <a:gd name="connsiteX3" fmla="*/ 167 w 1146322"/>
                <a:gd name="connsiteY3" fmla="*/ 1391269 h 1391269"/>
                <a:gd name="connsiteX4" fmla="*/ 5451 w 1146322"/>
                <a:gd name="connsiteY4" fmla="*/ 610614 h 1391269"/>
                <a:gd name="connsiteX0" fmla="*/ 14890 w 1146236"/>
                <a:gd name="connsiteY0" fmla="*/ 548701 h 1391269"/>
                <a:gd name="connsiteX1" fmla="*/ 1146236 w 1146236"/>
                <a:gd name="connsiteY1" fmla="*/ 0 h 1391269"/>
                <a:gd name="connsiteX2" fmla="*/ 1136712 w 1146236"/>
                <a:gd name="connsiteY2" fmla="*/ 786432 h 1391269"/>
                <a:gd name="connsiteX3" fmla="*/ 81 w 1146236"/>
                <a:gd name="connsiteY3" fmla="*/ 1391269 h 1391269"/>
                <a:gd name="connsiteX4" fmla="*/ 14890 w 1146236"/>
                <a:gd name="connsiteY4" fmla="*/ 548701 h 1391269"/>
                <a:gd name="connsiteX0" fmla="*/ 14890 w 1179573"/>
                <a:gd name="connsiteY0" fmla="*/ 682051 h 1524619"/>
                <a:gd name="connsiteX1" fmla="*/ 1179573 w 1179573"/>
                <a:gd name="connsiteY1" fmla="*/ 0 h 1524619"/>
                <a:gd name="connsiteX2" fmla="*/ 1136712 w 1179573"/>
                <a:gd name="connsiteY2" fmla="*/ 919782 h 1524619"/>
                <a:gd name="connsiteX3" fmla="*/ 81 w 1179573"/>
                <a:gd name="connsiteY3" fmla="*/ 1524619 h 1524619"/>
                <a:gd name="connsiteX4" fmla="*/ 14890 w 1179573"/>
                <a:gd name="connsiteY4" fmla="*/ 682051 h 1524619"/>
                <a:gd name="connsiteX0" fmla="*/ 5450 w 1179658"/>
                <a:gd name="connsiteY0" fmla="*/ 601088 h 1524619"/>
                <a:gd name="connsiteX1" fmla="*/ 1179658 w 1179658"/>
                <a:gd name="connsiteY1" fmla="*/ 0 h 1524619"/>
                <a:gd name="connsiteX2" fmla="*/ 1136797 w 1179658"/>
                <a:gd name="connsiteY2" fmla="*/ 919782 h 1524619"/>
                <a:gd name="connsiteX3" fmla="*/ 166 w 1179658"/>
                <a:gd name="connsiteY3" fmla="*/ 1524619 h 1524619"/>
                <a:gd name="connsiteX4" fmla="*/ 5450 w 1179658"/>
                <a:gd name="connsiteY4" fmla="*/ 601088 h 1524619"/>
                <a:gd name="connsiteX0" fmla="*/ 5450 w 1460653"/>
                <a:gd name="connsiteY0" fmla="*/ 601088 h 1524619"/>
                <a:gd name="connsiteX1" fmla="*/ 1179658 w 1460653"/>
                <a:gd name="connsiteY1" fmla="*/ 0 h 1524619"/>
                <a:gd name="connsiteX2" fmla="*/ 1460647 w 1460653"/>
                <a:gd name="connsiteY2" fmla="*/ 672132 h 1524619"/>
                <a:gd name="connsiteX3" fmla="*/ 166 w 1460653"/>
                <a:gd name="connsiteY3" fmla="*/ 1524619 h 1524619"/>
                <a:gd name="connsiteX4" fmla="*/ 5450 w 1460653"/>
                <a:gd name="connsiteY4" fmla="*/ 601088 h 1524619"/>
                <a:gd name="connsiteX0" fmla="*/ 5450 w 1460647"/>
                <a:gd name="connsiteY0" fmla="*/ 601088 h 1524619"/>
                <a:gd name="connsiteX1" fmla="*/ 1179658 w 1460647"/>
                <a:gd name="connsiteY1" fmla="*/ 0 h 1524619"/>
                <a:gd name="connsiteX2" fmla="*/ 1460647 w 1460647"/>
                <a:gd name="connsiteY2" fmla="*/ 672132 h 1524619"/>
                <a:gd name="connsiteX3" fmla="*/ 166 w 1460647"/>
                <a:gd name="connsiteY3" fmla="*/ 1524619 h 1524619"/>
                <a:gd name="connsiteX4" fmla="*/ 5450 w 1460647"/>
                <a:gd name="connsiteY4" fmla="*/ 601088 h 1524619"/>
                <a:gd name="connsiteX0" fmla="*/ 5450 w 1474933"/>
                <a:gd name="connsiteY0" fmla="*/ 705863 h 1629394"/>
                <a:gd name="connsiteX1" fmla="*/ 1474933 w 1474933"/>
                <a:gd name="connsiteY1" fmla="*/ 0 h 1629394"/>
                <a:gd name="connsiteX2" fmla="*/ 1460647 w 1474933"/>
                <a:gd name="connsiteY2" fmla="*/ 776907 h 1629394"/>
                <a:gd name="connsiteX3" fmla="*/ 166 w 1474933"/>
                <a:gd name="connsiteY3" fmla="*/ 1629394 h 1629394"/>
                <a:gd name="connsiteX4" fmla="*/ 5450 w 1474933"/>
                <a:gd name="connsiteY4" fmla="*/ 705863 h 1629394"/>
                <a:gd name="connsiteX0" fmla="*/ 5450 w 1474933"/>
                <a:gd name="connsiteY0" fmla="*/ 820163 h 1743694"/>
                <a:gd name="connsiteX1" fmla="*/ 1474933 w 1474933"/>
                <a:gd name="connsiteY1" fmla="*/ 0 h 1743694"/>
                <a:gd name="connsiteX2" fmla="*/ 1460647 w 1474933"/>
                <a:gd name="connsiteY2" fmla="*/ 891207 h 1743694"/>
                <a:gd name="connsiteX3" fmla="*/ 166 w 1474933"/>
                <a:gd name="connsiteY3" fmla="*/ 1743694 h 1743694"/>
                <a:gd name="connsiteX4" fmla="*/ 5450 w 1474933"/>
                <a:gd name="connsiteY4" fmla="*/ 820163 h 1743694"/>
                <a:gd name="connsiteX0" fmla="*/ 5450 w 1474933"/>
                <a:gd name="connsiteY0" fmla="*/ 772538 h 1696069"/>
                <a:gd name="connsiteX1" fmla="*/ 1474933 w 1474933"/>
                <a:gd name="connsiteY1" fmla="*/ 0 h 1696069"/>
                <a:gd name="connsiteX2" fmla="*/ 1460647 w 1474933"/>
                <a:gd name="connsiteY2" fmla="*/ 843582 h 1696069"/>
                <a:gd name="connsiteX3" fmla="*/ 166 w 1474933"/>
                <a:gd name="connsiteY3" fmla="*/ 1696069 h 1696069"/>
                <a:gd name="connsiteX4" fmla="*/ 5450 w 1474933"/>
                <a:gd name="connsiteY4" fmla="*/ 772538 h 1696069"/>
                <a:gd name="connsiteX0" fmla="*/ 5450 w 1474933"/>
                <a:gd name="connsiteY0" fmla="*/ 832863 h 1756394"/>
                <a:gd name="connsiteX1" fmla="*/ 1474933 w 1474933"/>
                <a:gd name="connsiteY1" fmla="*/ 0 h 1756394"/>
                <a:gd name="connsiteX2" fmla="*/ 1460647 w 1474933"/>
                <a:gd name="connsiteY2" fmla="*/ 903907 h 1756394"/>
                <a:gd name="connsiteX3" fmla="*/ 166 w 1474933"/>
                <a:gd name="connsiteY3" fmla="*/ 1756394 h 1756394"/>
                <a:gd name="connsiteX4" fmla="*/ 5450 w 1474933"/>
                <a:gd name="connsiteY4" fmla="*/ 832863 h 175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933" h="1756394">
                  <a:moveTo>
                    <a:pt x="5450" y="832863"/>
                  </a:moveTo>
                  <a:lnTo>
                    <a:pt x="1474933" y="0"/>
                  </a:lnTo>
                  <a:lnTo>
                    <a:pt x="1460647" y="903907"/>
                  </a:lnTo>
                  <a:lnTo>
                    <a:pt x="166" y="1756394"/>
                  </a:lnTo>
                  <a:cubicBezTo>
                    <a:pt x="-1248" y="1361238"/>
                    <a:pt x="6864" y="1228019"/>
                    <a:pt x="5450" y="832863"/>
                  </a:cubicBezTo>
                  <a:close/>
                </a:path>
              </a:pathLst>
            </a:custGeom>
            <a:solidFill>
              <a:srgbClr val="009653">
                <a:alpha val="54118"/>
              </a:srgbClr>
            </a:solidFill>
            <a:ln w="12700" cap="flat" cmpd="sng" algn="ctr">
              <a:solidFill>
                <a:srgbClr val="B2F8F1">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chia"/>
                <a:ea typeface="+mn-ea"/>
                <a:cs typeface="+mn-cs"/>
              </a:endParaRPr>
            </a:p>
          </p:txBody>
        </p:sp>
        <p:sp>
          <p:nvSpPr>
            <p:cNvPr id="306" name="Chain">
              <a:extLst>
                <a:ext uri="{FF2B5EF4-FFF2-40B4-BE49-F238E27FC236}">
                  <a16:creationId xmlns:a16="http://schemas.microsoft.com/office/drawing/2014/main" id="{E2993010-A30C-07FC-D37D-8E89F4C137F6}"/>
                </a:ext>
              </a:extLst>
            </p:cNvPr>
            <p:cNvSpPr/>
            <p:nvPr/>
          </p:nvSpPr>
          <p:spPr>
            <a:xfrm>
              <a:off x="9167635" y="2087791"/>
              <a:ext cx="1468583" cy="1746869"/>
            </a:xfrm>
            <a:custGeom>
              <a:avLst/>
              <a:gdLst>
                <a:gd name="connsiteX0" fmla="*/ 0 w 1322367"/>
                <a:gd name="connsiteY0" fmla="*/ 0 h 1215057"/>
                <a:gd name="connsiteX1" fmla="*/ 1322367 w 1322367"/>
                <a:gd name="connsiteY1" fmla="*/ 0 h 1215057"/>
                <a:gd name="connsiteX2" fmla="*/ 1322367 w 1322367"/>
                <a:gd name="connsiteY2" fmla="*/ 1215057 h 1215057"/>
                <a:gd name="connsiteX3" fmla="*/ 0 w 1322367"/>
                <a:gd name="connsiteY3" fmla="*/ 1215057 h 1215057"/>
                <a:gd name="connsiteX4" fmla="*/ 0 w 1322367"/>
                <a:gd name="connsiteY4" fmla="*/ 0 h 1215057"/>
                <a:gd name="connsiteX0" fmla="*/ 0 w 1322367"/>
                <a:gd name="connsiteY0" fmla="*/ 0 h 1215057"/>
                <a:gd name="connsiteX1" fmla="*/ 1322367 w 1322367"/>
                <a:gd name="connsiteY1" fmla="*/ 0 h 1215057"/>
                <a:gd name="connsiteX2" fmla="*/ 1322367 w 1322367"/>
                <a:gd name="connsiteY2" fmla="*/ 343520 h 1215057"/>
                <a:gd name="connsiteX3" fmla="*/ 0 w 1322367"/>
                <a:gd name="connsiteY3" fmla="*/ 1215057 h 1215057"/>
                <a:gd name="connsiteX4" fmla="*/ 0 w 1322367"/>
                <a:gd name="connsiteY4" fmla="*/ 0 h 1215057"/>
                <a:gd name="connsiteX0" fmla="*/ 0 w 1331892"/>
                <a:gd name="connsiteY0" fmla="*/ 285750 h 1500807"/>
                <a:gd name="connsiteX1" fmla="*/ 1331892 w 1331892"/>
                <a:gd name="connsiteY1" fmla="*/ 0 h 1500807"/>
                <a:gd name="connsiteX2" fmla="*/ 1322367 w 1331892"/>
                <a:gd name="connsiteY2" fmla="*/ 629270 h 1500807"/>
                <a:gd name="connsiteX3" fmla="*/ 0 w 1331892"/>
                <a:gd name="connsiteY3" fmla="*/ 1500807 h 1500807"/>
                <a:gd name="connsiteX4" fmla="*/ 0 w 1331892"/>
                <a:gd name="connsiteY4" fmla="*/ 285750 h 1500807"/>
                <a:gd name="connsiteX0" fmla="*/ 256654 w 1588546"/>
                <a:gd name="connsiteY0" fmla="*/ 285750 h 1500807"/>
                <a:gd name="connsiteX1" fmla="*/ 1588546 w 1588546"/>
                <a:gd name="connsiteY1" fmla="*/ 0 h 1500807"/>
                <a:gd name="connsiteX2" fmla="*/ 1579021 w 1588546"/>
                <a:gd name="connsiteY2" fmla="*/ 629270 h 1500807"/>
                <a:gd name="connsiteX3" fmla="*/ 256654 w 1588546"/>
                <a:gd name="connsiteY3" fmla="*/ 1500807 h 1500807"/>
                <a:gd name="connsiteX4" fmla="*/ 0 w 1588546"/>
                <a:gd name="connsiteY4" fmla="*/ 791589 h 1500807"/>
                <a:gd name="connsiteX5" fmla="*/ 256654 w 1588546"/>
                <a:gd name="connsiteY5" fmla="*/ 285750 h 1500807"/>
                <a:gd name="connsiteX0" fmla="*/ 0 w 1588546"/>
                <a:gd name="connsiteY0" fmla="*/ 791589 h 1500807"/>
                <a:gd name="connsiteX1" fmla="*/ 1588546 w 1588546"/>
                <a:gd name="connsiteY1" fmla="*/ 0 h 1500807"/>
                <a:gd name="connsiteX2" fmla="*/ 1579021 w 1588546"/>
                <a:gd name="connsiteY2" fmla="*/ 629270 h 1500807"/>
                <a:gd name="connsiteX3" fmla="*/ 256654 w 1588546"/>
                <a:gd name="connsiteY3" fmla="*/ 1500807 h 1500807"/>
                <a:gd name="connsiteX4" fmla="*/ 0 w 1588546"/>
                <a:gd name="connsiteY4" fmla="*/ 791589 h 1500807"/>
                <a:gd name="connsiteX0" fmla="*/ 191029 w 1331900"/>
                <a:gd name="connsiteY0" fmla="*/ 610614 h 1500807"/>
                <a:gd name="connsiteX1" fmla="*/ 1331900 w 1331900"/>
                <a:gd name="connsiteY1" fmla="*/ 0 h 1500807"/>
                <a:gd name="connsiteX2" fmla="*/ 1322375 w 1331900"/>
                <a:gd name="connsiteY2" fmla="*/ 629270 h 1500807"/>
                <a:gd name="connsiteX3" fmla="*/ 8 w 1331900"/>
                <a:gd name="connsiteY3" fmla="*/ 1500807 h 1500807"/>
                <a:gd name="connsiteX4" fmla="*/ 191029 w 1331900"/>
                <a:gd name="connsiteY4" fmla="*/ 610614 h 1500807"/>
                <a:gd name="connsiteX0" fmla="*/ 5451 w 1146322"/>
                <a:gd name="connsiteY0" fmla="*/ 610614 h 1391269"/>
                <a:gd name="connsiteX1" fmla="*/ 1146322 w 1146322"/>
                <a:gd name="connsiteY1" fmla="*/ 0 h 1391269"/>
                <a:gd name="connsiteX2" fmla="*/ 1136797 w 1146322"/>
                <a:gd name="connsiteY2" fmla="*/ 629270 h 1391269"/>
                <a:gd name="connsiteX3" fmla="*/ 167 w 1146322"/>
                <a:gd name="connsiteY3" fmla="*/ 1391269 h 1391269"/>
                <a:gd name="connsiteX4" fmla="*/ 5451 w 1146322"/>
                <a:gd name="connsiteY4" fmla="*/ 610614 h 1391269"/>
                <a:gd name="connsiteX0" fmla="*/ 5451 w 1146322"/>
                <a:gd name="connsiteY0" fmla="*/ 610614 h 1391269"/>
                <a:gd name="connsiteX1" fmla="*/ 1146322 w 1146322"/>
                <a:gd name="connsiteY1" fmla="*/ 0 h 1391269"/>
                <a:gd name="connsiteX2" fmla="*/ 1141560 w 1146322"/>
                <a:gd name="connsiteY2" fmla="*/ 738807 h 1391269"/>
                <a:gd name="connsiteX3" fmla="*/ 167 w 1146322"/>
                <a:gd name="connsiteY3" fmla="*/ 1391269 h 1391269"/>
                <a:gd name="connsiteX4" fmla="*/ 5451 w 1146322"/>
                <a:gd name="connsiteY4" fmla="*/ 610614 h 1391269"/>
                <a:gd name="connsiteX0" fmla="*/ 5451 w 1146322"/>
                <a:gd name="connsiteY0" fmla="*/ 610614 h 1391269"/>
                <a:gd name="connsiteX1" fmla="*/ 1146322 w 1146322"/>
                <a:gd name="connsiteY1" fmla="*/ 0 h 1391269"/>
                <a:gd name="connsiteX2" fmla="*/ 1136798 w 1146322"/>
                <a:gd name="connsiteY2" fmla="*/ 786432 h 1391269"/>
                <a:gd name="connsiteX3" fmla="*/ 167 w 1146322"/>
                <a:gd name="connsiteY3" fmla="*/ 1391269 h 1391269"/>
                <a:gd name="connsiteX4" fmla="*/ 5451 w 1146322"/>
                <a:gd name="connsiteY4" fmla="*/ 610614 h 1391269"/>
                <a:gd name="connsiteX0" fmla="*/ 14890 w 1146236"/>
                <a:gd name="connsiteY0" fmla="*/ 548701 h 1391269"/>
                <a:gd name="connsiteX1" fmla="*/ 1146236 w 1146236"/>
                <a:gd name="connsiteY1" fmla="*/ 0 h 1391269"/>
                <a:gd name="connsiteX2" fmla="*/ 1136712 w 1146236"/>
                <a:gd name="connsiteY2" fmla="*/ 786432 h 1391269"/>
                <a:gd name="connsiteX3" fmla="*/ 81 w 1146236"/>
                <a:gd name="connsiteY3" fmla="*/ 1391269 h 1391269"/>
                <a:gd name="connsiteX4" fmla="*/ 14890 w 1146236"/>
                <a:gd name="connsiteY4" fmla="*/ 548701 h 1391269"/>
                <a:gd name="connsiteX0" fmla="*/ 14890 w 1179573"/>
                <a:gd name="connsiteY0" fmla="*/ 682051 h 1524619"/>
                <a:gd name="connsiteX1" fmla="*/ 1179573 w 1179573"/>
                <a:gd name="connsiteY1" fmla="*/ 0 h 1524619"/>
                <a:gd name="connsiteX2" fmla="*/ 1136712 w 1179573"/>
                <a:gd name="connsiteY2" fmla="*/ 919782 h 1524619"/>
                <a:gd name="connsiteX3" fmla="*/ 81 w 1179573"/>
                <a:gd name="connsiteY3" fmla="*/ 1524619 h 1524619"/>
                <a:gd name="connsiteX4" fmla="*/ 14890 w 1179573"/>
                <a:gd name="connsiteY4" fmla="*/ 682051 h 1524619"/>
                <a:gd name="connsiteX0" fmla="*/ 5450 w 1179658"/>
                <a:gd name="connsiteY0" fmla="*/ 601088 h 1524619"/>
                <a:gd name="connsiteX1" fmla="*/ 1179658 w 1179658"/>
                <a:gd name="connsiteY1" fmla="*/ 0 h 1524619"/>
                <a:gd name="connsiteX2" fmla="*/ 1136797 w 1179658"/>
                <a:gd name="connsiteY2" fmla="*/ 919782 h 1524619"/>
                <a:gd name="connsiteX3" fmla="*/ 166 w 1179658"/>
                <a:gd name="connsiteY3" fmla="*/ 1524619 h 1524619"/>
                <a:gd name="connsiteX4" fmla="*/ 5450 w 1179658"/>
                <a:gd name="connsiteY4" fmla="*/ 601088 h 1524619"/>
                <a:gd name="connsiteX0" fmla="*/ 5450 w 1460653"/>
                <a:gd name="connsiteY0" fmla="*/ 601088 h 1524619"/>
                <a:gd name="connsiteX1" fmla="*/ 1179658 w 1460653"/>
                <a:gd name="connsiteY1" fmla="*/ 0 h 1524619"/>
                <a:gd name="connsiteX2" fmla="*/ 1460647 w 1460653"/>
                <a:gd name="connsiteY2" fmla="*/ 672132 h 1524619"/>
                <a:gd name="connsiteX3" fmla="*/ 166 w 1460653"/>
                <a:gd name="connsiteY3" fmla="*/ 1524619 h 1524619"/>
                <a:gd name="connsiteX4" fmla="*/ 5450 w 1460653"/>
                <a:gd name="connsiteY4" fmla="*/ 601088 h 1524619"/>
                <a:gd name="connsiteX0" fmla="*/ 5450 w 1460647"/>
                <a:gd name="connsiteY0" fmla="*/ 601088 h 1524619"/>
                <a:gd name="connsiteX1" fmla="*/ 1179658 w 1460647"/>
                <a:gd name="connsiteY1" fmla="*/ 0 h 1524619"/>
                <a:gd name="connsiteX2" fmla="*/ 1460647 w 1460647"/>
                <a:gd name="connsiteY2" fmla="*/ 672132 h 1524619"/>
                <a:gd name="connsiteX3" fmla="*/ 166 w 1460647"/>
                <a:gd name="connsiteY3" fmla="*/ 1524619 h 1524619"/>
                <a:gd name="connsiteX4" fmla="*/ 5450 w 1460647"/>
                <a:gd name="connsiteY4" fmla="*/ 601088 h 1524619"/>
                <a:gd name="connsiteX0" fmla="*/ 5450 w 1474933"/>
                <a:gd name="connsiteY0" fmla="*/ 705863 h 1629394"/>
                <a:gd name="connsiteX1" fmla="*/ 1474933 w 1474933"/>
                <a:gd name="connsiteY1" fmla="*/ 0 h 1629394"/>
                <a:gd name="connsiteX2" fmla="*/ 1460647 w 1474933"/>
                <a:gd name="connsiteY2" fmla="*/ 776907 h 1629394"/>
                <a:gd name="connsiteX3" fmla="*/ 166 w 1474933"/>
                <a:gd name="connsiteY3" fmla="*/ 1629394 h 1629394"/>
                <a:gd name="connsiteX4" fmla="*/ 5450 w 1474933"/>
                <a:gd name="connsiteY4" fmla="*/ 705863 h 1629394"/>
                <a:gd name="connsiteX0" fmla="*/ 5450 w 1474933"/>
                <a:gd name="connsiteY0" fmla="*/ 820163 h 1743694"/>
                <a:gd name="connsiteX1" fmla="*/ 1474933 w 1474933"/>
                <a:gd name="connsiteY1" fmla="*/ 0 h 1743694"/>
                <a:gd name="connsiteX2" fmla="*/ 1460647 w 1474933"/>
                <a:gd name="connsiteY2" fmla="*/ 891207 h 1743694"/>
                <a:gd name="connsiteX3" fmla="*/ 166 w 1474933"/>
                <a:gd name="connsiteY3" fmla="*/ 1743694 h 1743694"/>
                <a:gd name="connsiteX4" fmla="*/ 5450 w 1474933"/>
                <a:gd name="connsiteY4" fmla="*/ 820163 h 1743694"/>
                <a:gd name="connsiteX0" fmla="*/ 5450 w 1474933"/>
                <a:gd name="connsiteY0" fmla="*/ 772538 h 1696069"/>
                <a:gd name="connsiteX1" fmla="*/ 1474933 w 1474933"/>
                <a:gd name="connsiteY1" fmla="*/ 0 h 1696069"/>
                <a:gd name="connsiteX2" fmla="*/ 1460647 w 1474933"/>
                <a:gd name="connsiteY2" fmla="*/ 843582 h 1696069"/>
                <a:gd name="connsiteX3" fmla="*/ 166 w 1474933"/>
                <a:gd name="connsiteY3" fmla="*/ 1696069 h 1696069"/>
                <a:gd name="connsiteX4" fmla="*/ 5450 w 1474933"/>
                <a:gd name="connsiteY4" fmla="*/ 772538 h 1696069"/>
                <a:gd name="connsiteX0" fmla="*/ 5450 w 1465408"/>
                <a:gd name="connsiteY0" fmla="*/ 823338 h 1746869"/>
                <a:gd name="connsiteX1" fmla="*/ 1465408 w 1465408"/>
                <a:gd name="connsiteY1" fmla="*/ 0 h 1746869"/>
                <a:gd name="connsiteX2" fmla="*/ 1460647 w 1465408"/>
                <a:gd name="connsiteY2" fmla="*/ 894382 h 1746869"/>
                <a:gd name="connsiteX3" fmla="*/ 166 w 1465408"/>
                <a:gd name="connsiteY3" fmla="*/ 1746869 h 1746869"/>
                <a:gd name="connsiteX4" fmla="*/ 5450 w 1465408"/>
                <a:gd name="connsiteY4" fmla="*/ 823338 h 1746869"/>
                <a:gd name="connsiteX0" fmla="*/ 5450 w 1468583"/>
                <a:gd name="connsiteY0" fmla="*/ 823338 h 1746869"/>
                <a:gd name="connsiteX1" fmla="*/ 1468583 w 1468583"/>
                <a:gd name="connsiteY1" fmla="*/ 0 h 1746869"/>
                <a:gd name="connsiteX2" fmla="*/ 1460647 w 1468583"/>
                <a:gd name="connsiteY2" fmla="*/ 894382 h 1746869"/>
                <a:gd name="connsiteX3" fmla="*/ 166 w 1468583"/>
                <a:gd name="connsiteY3" fmla="*/ 1746869 h 1746869"/>
                <a:gd name="connsiteX4" fmla="*/ 5450 w 1468583"/>
                <a:gd name="connsiteY4" fmla="*/ 823338 h 174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583" h="1746869">
                  <a:moveTo>
                    <a:pt x="5450" y="823338"/>
                  </a:moveTo>
                  <a:lnTo>
                    <a:pt x="1468583" y="0"/>
                  </a:lnTo>
                  <a:cubicBezTo>
                    <a:pt x="1465938" y="298127"/>
                    <a:pt x="1463292" y="596255"/>
                    <a:pt x="1460647" y="894382"/>
                  </a:cubicBezTo>
                  <a:lnTo>
                    <a:pt x="166" y="1746869"/>
                  </a:lnTo>
                  <a:cubicBezTo>
                    <a:pt x="-1248" y="1351713"/>
                    <a:pt x="6864" y="1218494"/>
                    <a:pt x="5450" y="823338"/>
                  </a:cubicBezTo>
                  <a:close/>
                </a:path>
              </a:pathLst>
            </a:custGeom>
            <a:blipFill dpi="0" rotWithShape="1">
              <a:blip r:embed="rId2"/>
              <a:srcRect/>
              <a:tile tx="0" ty="0" sx="1000" sy="1000" flip="none" algn="tl"/>
            </a:blipFill>
            <a:ln w="12700" cap="flat" cmpd="sng" algn="ctr">
              <a:solidFill>
                <a:srgbClr val="B2F8F1">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chia"/>
                <a:ea typeface="+mn-ea"/>
                <a:cs typeface="+mn-cs"/>
              </a:endParaRPr>
            </a:p>
          </p:txBody>
        </p:sp>
        <p:grpSp>
          <p:nvGrpSpPr>
            <p:cNvPr id="307" name="Group 306">
              <a:extLst>
                <a:ext uri="{FF2B5EF4-FFF2-40B4-BE49-F238E27FC236}">
                  <a16:creationId xmlns:a16="http://schemas.microsoft.com/office/drawing/2014/main" id="{A566EAFC-BE86-BC02-1B9F-09E10EB5DECD}"/>
                </a:ext>
              </a:extLst>
            </p:cNvPr>
            <p:cNvGrpSpPr/>
            <p:nvPr/>
          </p:nvGrpSpPr>
          <p:grpSpPr>
            <a:xfrm>
              <a:off x="9439121" y="2474060"/>
              <a:ext cx="1290123" cy="1434624"/>
              <a:chOff x="5012161" y="2262683"/>
              <a:chExt cx="1290123" cy="1316752"/>
            </a:xfrm>
          </p:grpSpPr>
          <p:sp>
            <p:nvSpPr>
              <p:cNvPr id="308" name="Freeform: Shape 307">
                <a:extLst>
                  <a:ext uri="{FF2B5EF4-FFF2-40B4-BE49-F238E27FC236}">
                    <a16:creationId xmlns:a16="http://schemas.microsoft.com/office/drawing/2014/main" id="{D2845089-BC3D-B8BB-6269-3B536156AD32}"/>
                  </a:ext>
                </a:extLst>
              </p:cNvPr>
              <p:cNvSpPr/>
              <p:nvPr/>
            </p:nvSpPr>
            <p:spPr>
              <a:xfrm>
                <a:off x="5012161" y="2262683"/>
                <a:ext cx="1289304" cy="695133"/>
              </a:xfrm>
              <a:custGeom>
                <a:avLst/>
                <a:gdLst>
                  <a:gd name="connsiteX0" fmla="*/ 450292 w 1289304"/>
                  <a:gd name="connsiteY0" fmla="*/ 621098 h 621077"/>
                  <a:gd name="connsiteX1" fmla="*/ 1289025 w 1289304"/>
                  <a:gd name="connsiteY1" fmla="*/ 230020 h 621077"/>
                  <a:gd name="connsiteX2" fmla="*/ 839312 w 1289304"/>
                  <a:gd name="connsiteY2" fmla="*/ 20 h 621077"/>
                  <a:gd name="connsiteX3" fmla="*/ -279 w 1289304"/>
                  <a:gd name="connsiteY3" fmla="*/ 391707 h 621077"/>
                  <a:gd name="connsiteX4" fmla="*/ 450292 w 1289304"/>
                  <a:gd name="connsiteY4" fmla="*/ 621098 h 621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304" h="621077">
                    <a:moveTo>
                      <a:pt x="450292" y="621098"/>
                    </a:moveTo>
                    <a:lnTo>
                      <a:pt x="1289025" y="230020"/>
                    </a:lnTo>
                    <a:lnTo>
                      <a:pt x="839312" y="20"/>
                    </a:lnTo>
                    <a:lnTo>
                      <a:pt x="-279" y="391707"/>
                    </a:lnTo>
                    <a:lnTo>
                      <a:pt x="450292" y="621098"/>
                    </a:lnTo>
                    <a:close/>
                  </a:path>
                </a:pathLst>
              </a:custGeom>
              <a:solidFill>
                <a:srgbClr val="62798F"/>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09" name="Freeform: Shape 308">
                <a:extLst>
                  <a:ext uri="{FF2B5EF4-FFF2-40B4-BE49-F238E27FC236}">
                    <a16:creationId xmlns:a16="http://schemas.microsoft.com/office/drawing/2014/main" id="{DE033A7F-79FC-BAF0-E282-A64D1E1E0285}"/>
                  </a:ext>
                </a:extLst>
              </p:cNvPr>
              <p:cNvSpPr/>
              <p:nvPr/>
            </p:nvSpPr>
            <p:spPr>
              <a:xfrm>
                <a:off x="5798259" y="2262683"/>
                <a:ext cx="503205" cy="311730"/>
              </a:xfrm>
              <a:custGeom>
                <a:avLst/>
                <a:gdLst>
                  <a:gd name="connsiteX0" fmla="*/ 53214 w 503205"/>
                  <a:gd name="connsiteY0" fmla="*/ 20 h 278520"/>
                  <a:gd name="connsiteX1" fmla="*/ 502927 w 503205"/>
                  <a:gd name="connsiteY1" fmla="*/ 230020 h 278520"/>
                  <a:gd name="connsiteX2" fmla="*/ 398943 w 503205"/>
                  <a:gd name="connsiteY2" fmla="*/ 278541 h 278520"/>
                  <a:gd name="connsiteX3" fmla="*/ -279 w 503205"/>
                  <a:gd name="connsiteY3" fmla="*/ 74429 h 278520"/>
                  <a:gd name="connsiteX4" fmla="*/ -279 w 503205"/>
                  <a:gd name="connsiteY4" fmla="*/ 24966 h 278520"/>
                  <a:gd name="connsiteX5" fmla="*/ 53214 w 503205"/>
                  <a:gd name="connsiteY5" fmla="*/ 20 h 27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205" h="278520">
                    <a:moveTo>
                      <a:pt x="53214" y="20"/>
                    </a:moveTo>
                    <a:lnTo>
                      <a:pt x="502927" y="230020"/>
                    </a:lnTo>
                    <a:lnTo>
                      <a:pt x="398943" y="278541"/>
                    </a:lnTo>
                    <a:lnTo>
                      <a:pt x="-279" y="74429"/>
                    </a:lnTo>
                    <a:lnTo>
                      <a:pt x="-279" y="24966"/>
                    </a:lnTo>
                    <a:lnTo>
                      <a:pt x="53214" y="20"/>
                    </a:lnTo>
                    <a:close/>
                  </a:path>
                </a:pathLst>
              </a:custGeom>
              <a:solidFill>
                <a:srgbClr val="374158"/>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0" name="Freeform: Shape 309">
                <a:extLst>
                  <a:ext uri="{FF2B5EF4-FFF2-40B4-BE49-F238E27FC236}">
                    <a16:creationId xmlns:a16="http://schemas.microsoft.com/office/drawing/2014/main" id="{14FFB039-983B-F64C-5A43-CE0F4BEC1B65}"/>
                  </a:ext>
                </a:extLst>
              </p:cNvPr>
              <p:cNvSpPr/>
              <p:nvPr/>
            </p:nvSpPr>
            <p:spPr>
              <a:xfrm>
                <a:off x="5012161" y="2262683"/>
                <a:ext cx="1289304" cy="695133"/>
              </a:xfrm>
              <a:custGeom>
                <a:avLst/>
                <a:gdLst>
                  <a:gd name="connsiteX0" fmla="*/ 450292 w 1289304"/>
                  <a:gd name="connsiteY0" fmla="*/ 576349 h 621077"/>
                  <a:gd name="connsiteX1" fmla="*/ 1194213 w 1289304"/>
                  <a:gd name="connsiteY1" fmla="*/ 233792 h 621077"/>
                  <a:gd name="connsiteX2" fmla="*/ 785991 w 1289304"/>
                  <a:gd name="connsiteY2" fmla="*/ 24966 h 621077"/>
                  <a:gd name="connsiteX3" fmla="*/ 839312 w 1289304"/>
                  <a:gd name="connsiteY3" fmla="*/ 20 h 621077"/>
                  <a:gd name="connsiteX4" fmla="*/ 1289025 w 1289304"/>
                  <a:gd name="connsiteY4" fmla="*/ 230020 h 621077"/>
                  <a:gd name="connsiteX5" fmla="*/ 450292 w 1289304"/>
                  <a:gd name="connsiteY5" fmla="*/ 621098 h 621077"/>
                  <a:gd name="connsiteX6" fmla="*/ -279 w 1289304"/>
                  <a:gd name="connsiteY6" fmla="*/ 391707 h 621077"/>
                  <a:gd name="connsiteX7" fmla="*/ 45584 w 1289304"/>
                  <a:gd name="connsiteY7" fmla="*/ 370276 h 621077"/>
                  <a:gd name="connsiteX8" fmla="*/ 450292 w 1289304"/>
                  <a:gd name="connsiteY8" fmla="*/ 576349 h 62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9304" h="621077">
                    <a:moveTo>
                      <a:pt x="450292" y="576349"/>
                    </a:moveTo>
                    <a:lnTo>
                      <a:pt x="1194213" y="233792"/>
                    </a:lnTo>
                    <a:lnTo>
                      <a:pt x="785991" y="24966"/>
                    </a:lnTo>
                    <a:lnTo>
                      <a:pt x="839312" y="20"/>
                    </a:lnTo>
                    <a:lnTo>
                      <a:pt x="1289025" y="230020"/>
                    </a:lnTo>
                    <a:lnTo>
                      <a:pt x="450292" y="621098"/>
                    </a:lnTo>
                    <a:lnTo>
                      <a:pt x="-279" y="391707"/>
                    </a:lnTo>
                    <a:lnTo>
                      <a:pt x="45584" y="370276"/>
                    </a:lnTo>
                    <a:lnTo>
                      <a:pt x="450292" y="576349"/>
                    </a:lnTo>
                    <a:close/>
                  </a:path>
                </a:pathLst>
              </a:custGeom>
              <a:solidFill>
                <a:srgbClr val="C3C3C3"/>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1" name="Freeform: Shape 310">
                <a:extLst>
                  <a:ext uri="{FF2B5EF4-FFF2-40B4-BE49-F238E27FC236}">
                    <a16:creationId xmlns:a16="http://schemas.microsoft.com/office/drawing/2014/main" id="{87D091C8-DB18-9AB1-C537-52A371BCD26C}"/>
                  </a:ext>
                </a:extLst>
              </p:cNvPr>
              <p:cNvSpPr/>
              <p:nvPr/>
            </p:nvSpPr>
            <p:spPr>
              <a:xfrm>
                <a:off x="5462694" y="2520066"/>
                <a:ext cx="839590" cy="1058376"/>
              </a:xfrm>
              <a:custGeom>
                <a:avLst/>
                <a:gdLst>
                  <a:gd name="connsiteX0" fmla="*/ -279 w 839590"/>
                  <a:gd name="connsiteY0" fmla="*/ 945643 h 945622"/>
                  <a:gd name="connsiteX1" fmla="*/ 839312 w 839590"/>
                  <a:gd name="connsiteY1" fmla="*/ 553937 h 945622"/>
                  <a:gd name="connsiteX2" fmla="*/ 838493 w 839590"/>
                  <a:gd name="connsiteY2" fmla="*/ 20 h 945622"/>
                  <a:gd name="connsiteX3" fmla="*/ -279 w 839590"/>
                  <a:gd name="connsiteY3" fmla="*/ 391164 h 945622"/>
                  <a:gd name="connsiteX4" fmla="*/ -279 w 839590"/>
                  <a:gd name="connsiteY4" fmla="*/ 945643 h 94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590" h="945622">
                    <a:moveTo>
                      <a:pt x="-279" y="945643"/>
                    </a:moveTo>
                    <a:lnTo>
                      <a:pt x="839312" y="553937"/>
                    </a:lnTo>
                    <a:lnTo>
                      <a:pt x="838493" y="20"/>
                    </a:lnTo>
                    <a:lnTo>
                      <a:pt x="-279" y="391164"/>
                    </a:lnTo>
                    <a:lnTo>
                      <a:pt x="-279" y="945643"/>
                    </a:lnTo>
                    <a:close/>
                  </a:path>
                </a:pathLst>
              </a:custGeom>
              <a:solidFill>
                <a:srgbClr val="53D2FF"/>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2" name="Freeform: Shape 311">
                <a:extLst>
                  <a:ext uri="{FF2B5EF4-FFF2-40B4-BE49-F238E27FC236}">
                    <a16:creationId xmlns:a16="http://schemas.microsoft.com/office/drawing/2014/main" id="{56FED714-27C0-F322-FCE5-C9AB7FDB9B46}"/>
                  </a:ext>
                </a:extLst>
              </p:cNvPr>
              <p:cNvSpPr/>
              <p:nvPr/>
            </p:nvSpPr>
            <p:spPr>
              <a:xfrm>
                <a:off x="6115385" y="2622312"/>
                <a:ext cx="135073" cy="170401"/>
              </a:xfrm>
              <a:custGeom>
                <a:avLst/>
                <a:gdLst>
                  <a:gd name="connsiteX0" fmla="*/ -279 w 135073"/>
                  <a:gd name="connsiteY0" fmla="*/ 152268 h 152247"/>
                  <a:gd name="connsiteX1" fmla="*/ 134795 w 135073"/>
                  <a:gd name="connsiteY1" fmla="*/ 89251 h 152247"/>
                  <a:gd name="connsiteX2" fmla="*/ 134585 w 135073"/>
                  <a:gd name="connsiteY2" fmla="*/ 20 h 152247"/>
                  <a:gd name="connsiteX3" fmla="*/ -279 w 135073"/>
                  <a:gd name="connsiteY3" fmla="*/ 63028 h 152247"/>
                  <a:gd name="connsiteX4" fmla="*/ -279 w 135073"/>
                  <a:gd name="connsiteY4" fmla="*/ 152268 h 15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3" h="152247">
                    <a:moveTo>
                      <a:pt x="-279" y="152268"/>
                    </a:moveTo>
                    <a:lnTo>
                      <a:pt x="134795" y="89251"/>
                    </a:lnTo>
                    <a:lnTo>
                      <a:pt x="134585" y="20"/>
                    </a:lnTo>
                    <a:lnTo>
                      <a:pt x="-279" y="63028"/>
                    </a:lnTo>
                    <a:lnTo>
                      <a:pt x="-279" y="152268"/>
                    </a:lnTo>
                    <a:close/>
                  </a:path>
                </a:pathLst>
              </a:custGeom>
              <a:solidFill>
                <a:srgbClr val="28141B"/>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3" name="Freeform: Shape 312">
                <a:extLst>
                  <a:ext uri="{FF2B5EF4-FFF2-40B4-BE49-F238E27FC236}">
                    <a16:creationId xmlns:a16="http://schemas.microsoft.com/office/drawing/2014/main" id="{C5C58201-8A32-895D-E5EA-7010C3BB4A0A}"/>
                  </a:ext>
                </a:extLst>
              </p:cNvPr>
              <p:cNvSpPr/>
              <p:nvPr/>
            </p:nvSpPr>
            <p:spPr>
              <a:xfrm>
                <a:off x="6115385" y="2811786"/>
                <a:ext cx="135073" cy="170294"/>
              </a:xfrm>
              <a:custGeom>
                <a:avLst/>
                <a:gdLst>
                  <a:gd name="connsiteX0" fmla="*/ -279 w 135073"/>
                  <a:gd name="connsiteY0" fmla="*/ 152172 h 152152"/>
                  <a:gd name="connsiteX1" fmla="*/ 134795 w 135073"/>
                  <a:gd name="connsiteY1" fmla="*/ 89165 h 152152"/>
                  <a:gd name="connsiteX2" fmla="*/ 134585 w 135073"/>
                  <a:gd name="connsiteY2" fmla="*/ 20 h 152152"/>
                  <a:gd name="connsiteX3" fmla="*/ -279 w 135073"/>
                  <a:gd name="connsiteY3" fmla="*/ 63038 h 152152"/>
                  <a:gd name="connsiteX4" fmla="*/ -279 w 135073"/>
                  <a:gd name="connsiteY4" fmla="*/ 152172 h 152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3" h="152152">
                    <a:moveTo>
                      <a:pt x="-279" y="152172"/>
                    </a:moveTo>
                    <a:lnTo>
                      <a:pt x="134795" y="89165"/>
                    </a:lnTo>
                    <a:lnTo>
                      <a:pt x="134585" y="20"/>
                    </a:lnTo>
                    <a:lnTo>
                      <a:pt x="-279" y="63038"/>
                    </a:lnTo>
                    <a:lnTo>
                      <a:pt x="-279" y="152172"/>
                    </a:lnTo>
                    <a:close/>
                  </a:path>
                </a:pathLst>
              </a:custGeom>
              <a:solidFill>
                <a:srgbClr val="28141B"/>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4" name="Freeform: Shape 313">
                <a:extLst>
                  <a:ext uri="{FF2B5EF4-FFF2-40B4-BE49-F238E27FC236}">
                    <a16:creationId xmlns:a16="http://schemas.microsoft.com/office/drawing/2014/main" id="{197DE92E-1B09-01F3-FC37-B2D33F052474}"/>
                  </a:ext>
                </a:extLst>
              </p:cNvPr>
              <p:cNvSpPr/>
              <p:nvPr/>
            </p:nvSpPr>
            <p:spPr>
              <a:xfrm>
                <a:off x="6115385" y="3001323"/>
                <a:ext cx="135073" cy="170358"/>
              </a:xfrm>
              <a:custGeom>
                <a:avLst/>
                <a:gdLst>
                  <a:gd name="connsiteX0" fmla="*/ -279 w 135073"/>
                  <a:gd name="connsiteY0" fmla="*/ 152230 h 152209"/>
                  <a:gd name="connsiteX1" fmla="*/ 134795 w 135073"/>
                  <a:gd name="connsiteY1" fmla="*/ 89155 h 152209"/>
                  <a:gd name="connsiteX2" fmla="*/ 134585 w 135073"/>
                  <a:gd name="connsiteY2" fmla="*/ 20 h 152209"/>
                  <a:gd name="connsiteX3" fmla="*/ -279 w 135073"/>
                  <a:gd name="connsiteY3" fmla="*/ 62933 h 152209"/>
                  <a:gd name="connsiteX4" fmla="*/ -279 w 135073"/>
                  <a:gd name="connsiteY4" fmla="*/ 152230 h 152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3" h="152209">
                    <a:moveTo>
                      <a:pt x="-279" y="152230"/>
                    </a:moveTo>
                    <a:lnTo>
                      <a:pt x="134795" y="89155"/>
                    </a:lnTo>
                    <a:lnTo>
                      <a:pt x="134585" y="20"/>
                    </a:lnTo>
                    <a:lnTo>
                      <a:pt x="-279" y="62933"/>
                    </a:lnTo>
                    <a:lnTo>
                      <a:pt x="-279" y="152230"/>
                    </a:lnTo>
                    <a:close/>
                  </a:path>
                </a:pathLst>
              </a:custGeom>
              <a:solidFill>
                <a:srgbClr val="28141B"/>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5" name="Freeform: Shape 314">
                <a:extLst>
                  <a:ext uri="{FF2B5EF4-FFF2-40B4-BE49-F238E27FC236}">
                    <a16:creationId xmlns:a16="http://schemas.microsoft.com/office/drawing/2014/main" id="{96247710-3FB5-F5F3-5849-B7D1982B530D}"/>
                  </a:ext>
                </a:extLst>
              </p:cNvPr>
              <p:cNvSpPr/>
              <p:nvPr/>
            </p:nvSpPr>
            <p:spPr>
              <a:xfrm>
                <a:off x="5918541" y="2731724"/>
                <a:ext cx="135064" cy="170231"/>
              </a:xfrm>
              <a:custGeom>
                <a:avLst/>
                <a:gdLst>
                  <a:gd name="connsiteX0" fmla="*/ -279 w 135064"/>
                  <a:gd name="connsiteY0" fmla="*/ 152115 h 152095"/>
                  <a:gd name="connsiteX1" fmla="*/ 134785 w 135064"/>
                  <a:gd name="connsiteY1" fmla="*/ 89155 h 152095"/>
                  <a:gd name="connsiteX2" fmla="*/ 134624 w 135064"/>
                  <a:gd name="connsiteY2" fmla="*/ 20 h 152095"/>
                  <a:gd name="connsiteX3" fmla="*/ -279 w 135064"/>
                  <a:gd name="connsiteY3" fmla="*/ 62933 h 152095"/>
                  <a:gd name="connsiteX4" fmla="*/ -279 w 135064"/>
                  <a:gd name="connsiteY4" fmla="*/ 152115 h 152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 h="152095">
                    <a:moveTo>
                      <a:pt x="-279" y="152115"/>
                    </a:moveTo>
                    <a:lnTo>
                      <a:pt x="134785" y="89155"/>
                    </a:lnTo>
                    <a:lnTo>
                      <a:pt x="134624" y="20"/>
                    </a:lnTo>
                    <a:lnTo>
                      <a:pt x="-279" y="62933"/>
                    </a:lnTo>
                    <a:lnTo>
                      <a:pt x="-279" y="152115"/>
                    </a:lnTo>
                    <a:close/>
                  </a:path>
                </a:pathLst>
              </a:custGeom>
              <a:solidFill>
                <a:srgbClr val="28141B"/>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6" name="Freeform: Shape 315">
                <a:extLst>
                  <a:ext uri="{FF2B5EF4-FFF2-40B4-BE49-F238E27FC236}">
                    <a16:creationId xmlns:a16="http://schemas.microsoft.com/office/drawing/2014/main" id="{10FD7857-8217-CF0A-D2DA-4D24410D5486}"/>
                  </a:ext>
                </a:extLst>
              </p:cNvPr>
              <p:cNvSpPr/>
              <p:nvPr/>
            </p:nvSpPr>
            <p:spPr>
              <a:xfrm>
                <a:off x="5918541" y="2921261"/>
                <a:ext cx="135064" cy="170177"/>
              </a:xfrm>
              <a:custGeom>
                <a:avLst/>
                <a:gdLst>
                  <a:gd name="connsiteX0" fmla="*/ -279 w 135064"/>
                  <a:gd name="connsiteY0" fmla="*/ 152067 h 152047"/>
                  <a:gd name="connsiteX1" fmla="*/ 134785 w 135064"/>
                  <a:gd name="connsiteY1" fmla="*/ 89107 h 152047"/>
                  <a:gd name="connsiteX2" fmla="*/ 134624 w 135064"/>
                  <a:gd name="connsiteY2" fmla="*/ 20 h 152047"/>
                  <a:gd name="connsiteX3" fmla="*/ -279 w 135064"/>
                  <a:gd name="connsiteY3" fmla="*/ 62885 h 152047"/>
                  <a:gd name="connsiteX4" fmla="*/ -279 w 135064"/>
                  <a:gd name="connsiteY4" fmla="*/ 152067 h 15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 h="152047">
                    <a:moveTo>
                      <a:pt x="-279" y="152067"/>
                    </a:moveTo>
                    <a:lnTo>
                      <a:pt x="134785" y="89107"/>
                    </a:lnTo>
                    <a:lnTo>
                      <a:pt x="134624" y="20"/>
                    </a:lnTo>
                    <a:lnTo>
                      <a:pt x="-279" y="62885"/>
                    </a:lnTo>
                    <a:lnTo>
                      <a:pt x="-279" y="152067"/>
                    </a:lnTo>
                    <a:close/>
                  </a:path>
                </a:pathLst>
              </a:custGeom>
              <a:solidFill>
                <a:srgbClr val="28141B"/>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7" name="Freeform: Shape 316">
                <a:extLst>
                  <a:ext uri="{FF2B5EF4-FFF2-40B4-BE49-F238E27FC236}">
                    <a16:creationId xmlns:a16="http://schemas.microsoft.com/office/drawing/2014/main" id="{A69A9B31-8697-3FAD-92A5-3F47654D3991}"/>
                  </a:ext>
                </a:extLst>
              </p:cNvPr>
              <p:cNvSpPr/>
              <p:nvPr/>
            </p:nvSpPr>
            <p:spPr>
              <a:xfrm>
                <a:off x="5918541" y="3110692"/>
                <a:ext cx="135064" cy="170231"/>
              </a:xfrm>
              <a:custGeom>
                <a:avLst/>
                <a:gdLst>
                  <a:gd name="connsiteX0" fmla="*/ -279 w 135064"/>
                  <a:gd name="connsiteY0" fmla="*/ 152115 h 152095"/>
                  <a:gd name="connsiteX1" fmla="*/ 134785 w 135064"/>
                  <a:gd name="connsiteY1" fmla="*/ 89098 h 152095"/>
                  <a:gd name="connsiteX2" fmla="*/ 134624 w 135064"/>
                  <a:gd name="connsiteY2" fmla="*/ 20 h 152095"/>
                  <a:gd name="connsiteX3" fmla="*/ -279 w 135064"/>
                  <a:gd name="connsiteY3" fmla="*/ 62923 h 152095"/>
                  <a:gd name="connsiteX4" fmla="*/ -279 w 135064"/>
                  <a:gd name="connsiteY4" fmla="*/ 152115 h 152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 h="152095">
                    <a:moveTo>
                      <a:pt x="-279" y="152115"/>
                    </a:moveTo>
                    <a:lnTo>
                      <a:pt x="134785" y="89098"/>
                    </a:lnTo>
                    <a:lnTo>
                      <a:pt x="134624" y="20"/>
                    </a:lnTo>
                    <a:lnTo>
                      <a:pt x="-279" y="62923"/>
                    </a:lnTo>
                    <a:lnTo>
                      <a:pt x="-279" y="152115"/>
                    </a:lnTo>
                    <a:close/>
                  </a:path>
                </a:pathLst>
              </a:custGeom>
              <a:solidFill>
                <a:srgbClr val="28141B"/>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8" name="Freeform: Shape 317">
                <a:extLst>
                  <a:ext uri="{FF2B5EF4-FFF2-40B4-BE49-F238E27FC236}">
                    <a16:creationId xmlns:a16="http://schemas.microsoft.com/office/drawing/2014/main" id="{19DFE5F1-6AF8-5BF3-36BC-E8D420FA890F}"/>
                  </a:ext>
                </a:extLst>
              </p:cNvPr>
              <p:cNvSpPr/>
              <p:nvPr/>
            </p:nvSpPr>
            <p:spPr>
              <a:xfrm>
                <a:off x="5013517" y="2701956"/>
                <a:ext cx="448899" cy="877479"/>
              </a:xfrm>
              <a:custGeom>
                <a:avLst/>
                <a:gdLst>
                  <a:gd name="connsiteX0" fmla="*/ 0 w 448899"/>
                  <a:gd name="connsiteY0" fmla="*/ 0 h 877479"/>
                  <a:gd name="connsiteX1" fmla="*/ 448899 w 448899"/>
                  <a:gd name="connsiteY1" fmla="*/ 255915 h 877479"/>
                  <a:gd name="connsiteX2" fmla="*/ 448384 w 448899"/>
                  <a:gd name="connsiteY2" fmla="*/ 877479 h 877479"/>
                  <a:gd name="connsiteX3" fmla="*/ 0 w 448899"/>
                  <a:gd name="connsiteY3" fmla="*/ 621027 h 877479"/>
                  <a:gd name="connsiteX4" fmla="*/ 0 w 448899"/>
                  <a:gd name="connsiteY4" fmla="*/ 0 h 87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899" h="877479">
                    <a:moveTo>
                      <a:pt x="0" y="0"/>
                    </a:moveTo>
                    <a:lnTo>
                      <a:pt x="448899" y="255915"/>
                    </a:lnTo>
                    <a:lnTo>
                      <a:pt x="448384" y="877479"/>
                    </a:lnTo>
                    <a:lnTo>
                      <a:pt x="0" y="621027"/>
                    </a:lnTo>
                    <a:lnTo>
                      <a:pt x="0" y="0"/>
                    </a:lnTo>
                    <a:close/>
                  </a:path>
                </a:pathLst>
              </a:custGeom>
              <a:solidFill>
                <a:srgbClr val="93E3FF"/>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9" name="Freeform: Shape 318">
                <a:extLst>
                  <a:ext uri="{FF2B5EF4-FFF2-40B4-BE49-F238E27FC236}">
                    <a16:creationId xmlns:a16="http://schemas.microsoft.com/office/drawing/2014/main" id="{7D715502-1399-3973-5778-D1CFFDE9DE1A}"/>
                  </a:ext>
                </a:extLst>
              </p:cNvPr>
              <p:cNvSpPr/>
              <p:nvPr/>
            </p:nvSpPr>
            <p:spPr>
              <a:xfrm>
                <a:off x="5262659" y="2919480"/>
                <a:ext cx="135007" cy="180465"/>
              </a:xfrm>
              <a:custGeom>
                <a:avLst/>
                <a:gdLst>
                  <a:gd name="connsiteX0" fmla="*/ 134728 w 135007"/>
                  <a:gd name="connsiteY0" fmla="*/ 161260 h 161239"/>
                  <a:gd name="connsiteX1" fmla="*/ -279 w 135007"/>
                  <a:gd name="connsiteY1" fmla="*/ 89155 h 161239"/>
                  <a:gd name="connsiteX2" fmla="*/ -127 w 135007"/>
                  <a:gd name="connsiteY2" fmla="*/ 20 h 161239"/>
                  <a:gd name="connsiteX3" fmla="*/ 134728 w 135007"/>
                  <a:gd name="connsiteY3" fmla="*/ 72020 h 161239"/>
                  <a:gd name="connsiteX4" fmla="*/ 134728 w 135007"/>
                  <a:gd name="connsiteY4" fmla="*/ 161260 h 16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7" h="161239">
                    <a:moveTo>
                      <a:pt x="134728" y="161260"/>
                    </a:moveTo>
                    <a:lnTo>
                      <a:pt x="-279" y="89155"/>
                    </a:lnTo>
                    <a:lnTo>
                      <a:pt x="-127" y="20"/>
                    </a:lnTo>
                    <a:lnTo>
                      <a:pt x="134728" y="72020"/>
                    </a:lnTo>
                    <a:lnTo>
                      <a:pt x="134728" y="161260"/>
                    </a:lnTo>
                    <a:close/>
                  </a:path>
                </a:pathLst>
              </a:custGeom>
              <a:solidFill>
                <a:srgbClr val="929395"/>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0" name="Freeform: Shape 319">
                <a:extLst>
                  <a:ext uri="{FF2B5EF4-FFF2-40B4-BE49-F238E27FC236}">
                    <a16:creationId xmlns:a16="http://schemas.microsoft.com/office/drawing/2014/main" id="{41C2B138-FDEB-131E-E989-5C333550D7AE}"/>
                  </a:ext>
                </a:extLst>
              </p:cNvPr>
              <p:cNvSpPr/>
              <p:nvPr/>
            </p:nvSpPr>
            <p:spPr>
              <a:xfrm>
                <a:off x="5264707" y="3099647"/>
                <a:ext cx="135064" cy="180411"/>
              </a:xfrm>
              <a:custGeom>
                <a:avLst/>
                <a:gdLst>
                  <a:gd name="connsiteX0" fmla="*/ 134785 w 135064"/>
                  <a:gd name="connsiteY0" fmla="*/ 161212 h 161191"/>
                  <a:gd name="connsiteX1" fmla="*/ -279 w 135064"/>
                  <a:gd name="connsiteY1" fmla="*/ 89165 h 161191"/>
                  <a:gd name="connsiteX2" fmla="*/ -174 w 135064"/>
                  <a:gd name="connsiteY2" fmla="*/ 20 h 161191"/>
                  <a:gd name="connsiteX3" fmla="*/ 134785 w 135064"/>
                  <a:gd name="connsiteY3" fmla="*/ 72029 h 161191"/>
                  <a:gd name="connsiteX4" fmla="*/ 134785 w 135064"/>
                  <a:gd name="connsiteY4" fmla="*/ 161212 h 16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 h="161191">
                    <a:moveTo>
                      <a:pt x="134785" y="161212"/>
                    </a:moveTo>
                    <a:lnTo>
                      <a:pt x="-279" y="89165"/>
                    </a:lnTo>
                    <a:lnTo>
                      <a:pt x="-174" y="20"/>
                    </a:lnTo>
                    <a:lnTo>
                      <a:pt x="134785" y="72029"/>
                    </a:lnTo>
                    <a:lnTo>
                      <a:pt x="134785" y="161212"/>
                    </a:lnTo>
                    <a:close/>
                  </a:path>
                </a:pathLst>
              </a:custGeom>
              <a:solidFill>
                <a:srgbClr val="929395"/>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1" name="Freeform: Shape 320">
                <a:extLst>
                  <a:ext uri="{FF2B5EF4-FFF2-40B4-BE49-F238E27FC236}">
                    <a16:creationId xmlns:a16="http://schemas.microsoft.com/office/drawing/2014/main" id="{DDABE8A2-5AC5-DB33-A950-0098723074E9}"/>
                  </a:ext>
                </a:extLst>
              </p:cNvPr>
              <p:cNvSpPr/>
              <p:nvPr/>
            </p:nvSpPr>
            <p:spPr>
              <a:xfrm>
                <a:off x="5262659" y="3280239"/>
                <a:ext cx="135007" cy="180401"/>
              </a:xfrm>
              <a:custGeom>
                <a:avLst/>
                <a:gdLst>
                  <a:gd name="connsiteX0" fmla="*/ 134728 w 135007"/>
                  <a:gd name="connsiteY0" fmla="*/ 161202 h 161182"/>
                  <a:gd name="connsiteX1" fmla="*/ -279 w 135007"/>
                  <a:gd name="connsiteY1" fmla="*/ 89202 h 161182"/>
                  <a:gd name="connsiteX2" fmla="*/ -127 w 135007"/>
                  <a:gd name="connsiteY2" fmla="*/ 20 h 161182"/>
                  <a:gd name="connsiteX3" fmla="*/ 134728 w 135007"/>
                  <a:gd name="connsiteY3" fmla="*/ 72010 h 161182"/>
                  <a:gd name="connsiteX4" fmla="*/ 134728 w 135007"/>
                  <a:gd name="connsiteY4" fmla="*/ 161202 h 16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7" h="161182">
                    <a:moveTo>
                      <a:pt x="134728" y="161202"/>
                    </a:moveTo>
                    <a:lnTo>
                      <a:pt x="-279" y="89202"/>
                    </a:lnTo>
                    <a:lnTo>
                      <a:pt x="-127" y="20"/>
                    </a:lnTo>
                    <a:lnTo>
                      <a:pt x="134728" y="72010"/>
                    </a:lnTo>
                    <a:lnTo>
                      <a:pt x="134728" y="161202"/>
                    </a:lnTo>
                    <a:close/>
                  </a:path>
                </a:pathLst>
              </a:custGeom>
              <a:solidFill>
                <a:srgbClr val="929395"/>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2" name="Freeform: Shape 321">
                <a:extLst>
                  <a:ext uri="{FF2B5EF4-FFF2-40B4-BE49-F238E27FC236}">
                    <a16:creationId xmlns:a16="http://schemas.microsoft.com/office/drawing/2014/main" id="{4143961D-6A04-B965-5BC7-C3B990C3CFD5}"/>
                  </a:ext>
                </a:extLst>
              </p:cNvPr>
              <p:cNvSpPr/>
              <p:nvPr/>
            </p:nvSpPr>
            <p:spPr>
              <a:xfrm>
                <a:off x="5030554" y="2782096"/>
                <a:ext cx="135064" cy="180401"/>
              </a:xfrm>
              <a:custGeom>
                <a:avLst/>
                <a:gdLst>
                  <a:gd name="connsiteX0" fmla="*/ 134785 w 135064"/>
                  <a:gd name="connsiteY0" fmla="*/ 161202 h 161182"/>
                  <a:gd name="connsiteX1" fmla="*/ -279 w 135064"/>
                  <a:gd name="connsiteY1" fmla="*/ 89155 h 161182"/>
                  <a:gd name="connsiteX2" fmla="*/ -184 w 135064"/>
                  <a:gd name="connsiteY2" fmla="*/ 20 h 161182"/>
                  <a:gd name="connsiteX3" fmla="*/ 134785 w 135064"/>
                  <a:gd name="connsiteY3" fmla="*/ 72020 h 161182"/>
                  <a:gd name="connsiteX4" fmla="*/ 134785 w 135064"/>
                  <a:gd name="connsiteY4" fmla="*/ 161202 h 16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 h="161182">
                    <a:moveTo>
                      <a:pt x="134785" y="161202"/>
                    </a:moveTo>
                    <a:lnTo>
                      <a:pt x="-279" y="89155"/>
                    </a:lnTo>
                    <a:lnTo>
                      <a:pt x="-184" y="20"/>
                    </a:lnTo>
                    <a:lnTo>
                      <a:pt x="134785" y="72020"/>
                    </a:lnTo>
                    <a:lnTo>
                      <a:pt x="134785" y="161202"/>
                    </a:lnTo>
                    <a:close/>
                  </a:path>
                </a:pathLst>
              </a:custGeom>
              <a:solidFill>
                <a:srgbClr val="929395"/>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3" name="Freeform: Shape 322">
                <a:extLst>
                  <a:ext uri="{FF2B5EF4-FFF2-40B4-BE49-F238E27FC236}">
                    <a16:creationId xmlns:a16="http://schemas.microsoft.com/office/drawing/2014/main" id="{61B9E3F0-4088-C0AB-EB2F-4EA519E1A477}"/>
                  </a:ext>
                </a:extLst>
              </p:cNvPr>
              <p:cNvSpPr/>
              <p:nvPr/>
            </p:nvSpPr>
            <p:spPr>
              <a:xfrm>
                <a:off x="5032649" y="2962337"/>
                <a:ext cx="135074" cy="180454"/>
              </a:xfrm>
              <a:custGeom>
                <a:avLst/>
                <a:gdLst>
                  <a:gd name="connsiteX0" fmla="*/ 134795 w 135074"/>
                  <a:gd name="connsiteY0" fmla="*/ 161250 h 161229"/>
                  <a:gd name="connsiteX1" fmla="*/ -279 w 135074"/>
                  <a:gd name="connsiteY1" fmla="*/ 89145 h 161229"/>
                  <a:gd name="connsiteX2" fmla="*/ -174 w 135074"/>
                  <a:gd name="connsiteY2" fmla="*/ 20 h 161229"/>
                  <a:gd name="connsiteX3" fmla="*/ 134795 w 135074"/>
                  <a:gd name="connsiteY3" fmla="*/ 72010 h 161229"/>
                  <a:gd name="connsiteX4" fmla="*/ 134795 w 135074"/>
                  <a:gd name="connsiteY4" fmla="*/ 161250 h 161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4" h="161229">
                    <a:moveTo>
                      <a:pt x="134795" y="161250"/>
                    </a:moveTo>
                    <a:lnTo>
                      <a:pt x="-279" y="89145"/>
                    </a:lnTo>
                    <a:lnTo>
                      <a:pt x="-174" y="20"/>
                    </a:lnTo>
                    <a:lnTo>
                      <a:pt x="134795" y="72010"/>
                    </a:lnTo>
                    <a:lnTo>
                      <a:pt x="134795" y="161250"/>
                    </a:lnTo>
                    <a:close/>
                  </a:path>
                </a:pathLst>
              </a:custGeom>
              <a:solidFill>
                <a:srgbClr val="929395"/>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4" name="Freeform: Shape 323">
                <a:extLst>
                  <a:ext uri="{FF2B5EF4-FFF2-40B4-BE49-F238E27FC236}">
                    <a16:creationId xmlns:a16="http://schemas.microsoft.com/office/drawing/2014/main" id="{23F522E7-55C4-80FB-F113-8F6FC771AB0F}"/>
                  </a:ext>
                </a:extLst>
              </p:cNvPr>
              <p:cNvSpPr/>
              <p:nvPr/>
            </p:nvSpPr>
            <p:spPr>
              <a:xfrm>
                <a:off x="5030554" y="3142844"/>
                <a:ext cx="135064" cy="180347"/>
              </a:xfrm>
              <a:custGeom>
                <a:avLst/>
                <a:gdLst>
                  <a:gd name="connsiteX0" fmla="*/ 134785 w 135064"/>
                  <a:gd name="connsiteY0" fmla="*/ 161154 h 161134"/>
                  <a:gd name="connsiteX1" fmla="*/ -279 w 135064"/>
                  <a:gd name="connsiteY1" fmla="*/ 89108 h 161134"/>
                  <a:gd name="connsiteX2" fmla="*/ -184 w 135064"/>
                  <a:gd name="connsiteY2" fmla="*/ 20 h 161134"/>
                  <a:gd name="connsiteX3" fmla="*/ 134785 w 135064"/>
                  <a:gd name="connsiteY3" fmla="*/ 71972 h 161134"/>
                  <a:gd name="connsiteX4" fmla="*/ 134785 w 135064"/>
                  <a:gd name="connsiteY4" fmla="*/ 161154 h 16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 h="161134">
                    <a:moveTo>
                      <a:pt x="134785" y="161154"/>
                    </a:moveTo>
                    <a:lnTo>
                      <a:pt x="-279" y="89108"/>
                    </a:lnTo>
                    <a:lnTo>
                      <a:pt x="-184" y="20"/>
                    </a:lnTo>
                    <a:lnTo>
                      <a:pt x="134785" y="71972"/>
                    </a:lnTo>
                    <a:lnTo>
                      <a:pt x="134785" y="161154"/>
                    </a:lnTo>
                    <a:close/>
                  </a:path>
                </a:pathLst>
              </a:custGeom>
              <a:solidFill>
                <a:srgbClr val="929395"/>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5" name="Freeform: Shape 324">
                <a:extLst>
                  <a:ext uri="{FF2B5EF4-FFF2-40B4-BE49-F238E27FC236}">
                    <a16:creationId xmlns:a16="http://schemas.microsoft.com/office/drawing/2014/main" id="{2125A194-15BC-525D-6DFC-7E5E4A5B7FBC}"/>
                  </a:ext>
                </a:extLst>
              </p:cNvPr>
              <p:cNvSpPr/>
              <p:nvPr/>
            </p:nvSpPr>
            <p:spPr>
              <a:xfrm>
                <a:off x="5088572" y="2322974"/>
                <a:ext cx="944937" cy="424755"/>
              </a:xfrm>
              <a:custGeom>
                <a:avLst/>
                <a:gdLst>
                  <a:gd name="connsiteX0" fmla="*/ 387969 w 944937"/>
                  <a:gd name="connsiteY0" fmla="*/ 379524 h 379504"/>
                  <a:gd name="connsiteX1" fmla="*/ 97876 w 944937"/>
                  <a:gd name="connsiteY1" fmla="*/ 368895 h 379504"/>
                  <a:gd name="connsiteX2" fmla="*/ -279 w 944937"/>
                  <a:gd name="connsiteY2" fmla="*/ 319774 h 379504"/>
                  <a:gd name="connsiteX3" fmla="*/ 686207 w 944937"/>
                  <a:gd name="connsiteY3" fmla="*/ 20 h 379504"/>
                  <a:gd name="connsiteX4" fmla="*/ 944658 w 944937"/>
                  <a:gd name="connsiteY4" fmla="*/ 132160 h 379504"/>
                  <a:gd name="connsiteX5" fmla="*/ 387969 w 944937"/>
                  <a:gd name="connsiteY5" fmla="*/ 379524 h 37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937" h="379504">
                    <a:moveTo>
                      <a:pt x="387969" y="379524"/>
                    </a:moveTo>
                    <a:lnTo>
                      <a:pt x="97876" y="368895"/>
                    </a:lnTo>
                    <a:lnTo>
                      <a:pt x="-279" y="319774"/>
                    </a:lnTo>
                    <a:lnTo>
                      <a:pt x="686207" y="20"/>
                    </a:lnTo>
                    <a:lnTo>
                      <a:pt x="944658" y="132160"/>
                    </a:lnTo>
                    <a:lnTo>
                      <a:pt x="387969" y="379524"/>
                    </a:lnTo>
                    <a:close/>
                  </a:path>
                </a:pathLst>
              </a:custGeom>
              <a:solidFill>
                <a:srgbClr val="425261"/>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6" name="Freeform: Shape 325">
                <a:extLst>
                  <a:ext uri="{FF2B5EF4-FFF2-40B4-BE49-F238E27FC236}">
                    <a16:creationId xmlns:a16="http://schemas.microsoft.com/office/drawing/2014/main" id="{59E0F2E1-949F-A472-B538-26B6B64D18D3}"/>
                  </a:ext>
                </a:extLst>
              </p:cNvPr>
              <p:cNvSpPr/>
              <p:nvPr/>
            </p:nvSpPr>
            <p:spPr>
              <a:xfrm>
                <a:off x="5798259" y="2345965"/>
                <a:ext cx="258717" cy="147896"/>
              </a:xfrm>
              <a:custGeom>
                <a:avLst/>
                <a:gdLst>
                  <a:gd name="connsiteX0" fmla="*/ 258173 w 258717"/>
                  <a:gd name="connsiteY0" fmla="*/ 132160 h 132140"/>
                  <a:gd name="connsiteX1" fmla="*/ -279 w 258717"/>
                  <a:gd name="connsiteY1" fmla="*/ 20 h 132140"/>
                  <a:gd name="connsiteX2" fmla="*/ 258439 w 258717"/>
                  <a:gd name="connsiteY2" fmla="*/ 132036 h 132140"/>
                  <a:gd name="connsiteX3" fmla="*/ 258173 w 258717"/>
                  <a:gd name="connsiteY3" fmla="*/ 132160 h 132140"/>
                </a:gdLst>
                <a:ahLst/>
                <a:cxnLst>
                  <a:cxn ang="0">
                    <a:pos x="connsiteX0" y="connsiteY0"/>
                  </a:cxn>
                  <a:cxn ang="0">
                    <a:pos x="connsiteX1" y="connsiteY1"/>
                  </a:cxn>
                  <a:cxn ang="0">
                    <a:pos x="connsiteX2" y="connsiteY2"/>
                  </a:cxn>
                  <a:cxn ang="0">
                    <a:pos x="connsiteX3" y="connsiteY3"/>
                  </a:cxn>
                </a:cxnLst>
                <a:rect l="l" t="t" r="r" b="b"/>
                <a:pathLst>
                  <a:path w="258717" h="132140">
                    <a:moveTo>
                      <a:pt x="258173" y="132160"/>
                    </a:moveTo>
                    <a:lnTo>
                      <a:pt x="-279" y="20"/>
                    </a:lnTo>
                    <a:lnTo>
                      <a:pt x="258439" y="132036"/>
                    </a:lnTo>
                    <a:lnTo>
                      <a:pt x="258173" y="132160"/>
                    </a:lnTo>
                    <a:close/>
                  </a:path>
                </a:pathLst>
              </a:custGeom>
              <a:solidFill>
                <a:srgbClr val="252C3C"/>
              </a:solidFill>
              <a:ln w="9525"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grpSp>
      </p:grpSp>
      <p:sp>
        <p:nvSpPr>
          <p:cNvPr id="592" name="Rectangle 591">
            <a:extLst>
              <a:ext uri="{FF2B5EF4-FFF2-40B4-BE49-F238E27FC236}">
                <a16:creationId xmlns:a16="http://schemas.microsoft.com/office/drawing/2014/main" id="{937C3EB2-90DA-972D-F05D-C6BADA068C47}"/>
              </a:ext>
            </a:extLst>
          </p:cNvPr>
          <p:cNvSpPr/>
          <p:nvPr/>
        </p:nvSpPr>
        <p:spPr>
          <a:xfrm>
            <a:off x="6845283" y="4343974"/>
            <a:ext cx="2122048" cy="1288379"/>
          </a:xfrm>
          <a:prstGeom prst="rect">
            <a:avLst/>
          </a:prstGeom>
          <a:solidFill>
            <a:srgbClr val="002237">
              <a:lumMod val="50000"/>
              <a:lumOff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chia"/>
              <a:ea typeface="+mn-ea"/>
              <a:cs typeface="+mn-cs"/>
            </a:endParaRPr>
          </a:p>
        </p:txBody>
      </p:sp>
      <p:sp>
        <p:nvSpPr>
          <p:cNvPr id="593" name="TextBox 592">
            <a:extLst>
              <a:ext uri="{FF2B5EF4-FFF2-40B4-BE49-F238E27FC236}">
                <a16:creationId xmlns:a16="http://schemas.microsoft.com/office/drawing/2014/main" id="{4538198A-DFCB-BDCB-11C7-4D042D8501A7}"/>
              </a:ext>
            </a:extLst>
          </p:cNvPr>
          <p:cNvSpPr txBox="1"/>
          <p:nvPr/>
        </p:nvSpPr>
        <p:spPr>
          <a:xfrm>
            <a:off x="6785295" y="4986022"/>
            <a:ext cx="2242024" cy="646331"/>
          </a:xfrm>
          <a:prstGeom prst="rect">
            <a:avLst/>
          </a:prstGeom>
          <a:noFill/>
        </p:spPr>
        <p:txBody>
          <a:bodyPr wrap="none" rtlCol="0">
            <a:spAutoFit/>
          </a:bodyPr>
          <a:lstStyle/>
          <a:p>
            <a:pPr defTabSz="914400"/>
            <a:r>
              <a:rPr lang="en-GB" sz="1800">
                <a:solidFill>
                  <a:srgbClr val="002237"/>
                </a:solidFill>
                <a:latin typeface="Archia"/>
              </a:rPr>
              <a:t>Security Focused</a:t>
            </a:r>
          </a:p>
          <a:p>
            <a:pPr defTabSz="914400"/>
            <a:r>
              <a:rPr lang="en-GB" sz="1800">
                <a:solidFill>
                  <a:srgbClr val="002237"/>
                </a:solidFill>
                <a:latin typeface="Archia"/>
              </a:rPr>
              <a:t>Partition</a:t>
            </a:r>
          </a:p>
        </p:txBody>
      </p:sp>
      <p:sp>
        <p:nvSpPr>
          <p:cNvPr id="594" name="TextBox 593">
            <a:extLst>
              <a:ext uri="{FF2B5EF4-FFF2-40B4-BE49-F238E27FC236}">
                <a16:creationId xmlns:a16="http://schemas.microsoft.com/office/drawing/2014/main" id="{DEE8E574-EA4C-4646-624B-D5C26284E4D7}"/>
              </a:ext>
            </a:extLst>
          </p:cNvPr>
          <p:cNvSpPr txBox="1"/>
          <p:nvPr/>
        </p:nvSpPr>
        <p:spPr>
          <a:xfrm>
            <a:off x="6899511" y="4381581"/>
            <a:ext cx="1394934" cy="584775"/>
          </a:xfrm>
          <a:prstGeom prst="rect">
            <a:avLst/>
          </a:prstGeom>
          <a:noFill/>
        </p:spPr>
        <p:txBody>
          <a:bodyPr wrap="none" rtlCol="0">
            <a:spAutoFit/>
          </a:bodyPr>
          <a:lstStyle/>
          <a:p>
            <a:pPr defTabSz="914400"/>
            <a:r>
              <a:rPr lang="en-GB" sz="3200">
                <a:solidFill>
                  <a:prstClr val="white"/>
                </a:solidFill>
                <a:latin typeface="Archia"/>
              </a:rPr>
              <a:t>M-TEE</a:t>
            </a:r>
          </a:p>
        </p:txBody>
      </p:sp>
      <p:sp>
        <p:nvSpPr>
          <p:cNvPr id="595" name="Rectangle 594">
            <a:extLst>
              <a:ext uri="{FF2B5EF4-FFF2-40B4-BE49-F238E27FC236}">
                <a16:creationId xmlns:a16="http://schemas.microsoft.com/office/drawing/2014/main" id="{D2A330D8-5EB9-636E-FAFD-690CC33AC9EC}"/>
              </a:ext>
            </a:extLst>
          </p:cNvPr>
          <p:cNvSpPr/>
          <p:nvPr/>
        </p:nvSpPr>
        <p:spPr>
          <a:xfrm>
            <a:off x="1909393" y="1824467"/>
            <a:ext cx="2122048" cy="1165185"/>
          </a:xfrm>
          <a:prstGeom prst="rect">
            <a:avLst/>
          </a:prstGeom>
          <a:solidFill>
            <a:srgbClr val="002237">
              <a:lumMod val="50000"/>
              <a:lumOff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chia"/>
              <a:ea typeface="+mn-ea"/>
              <a:cs typeface="+mn-cs"/>
            </a:endParaRPr>
          </a:p>
        </p:txBody>
      </p:sp>
      <p:sp>
        <p:nvSpPr>
          <p:cNvPr id="596" name="TextBox 595">
            <a:extLst>
              <a:ext uri="{FF2B5EF4-FFF2-40B4-BE49-F238E27FC236}">
                <a16:creationId xmlns:a16="http://schemas.microsoft.com/office/drawing/2014/main" id="{575C65AA-28D9-24D6-78D9-C47668D9F425}"/>
              </a:ext>
            </a:extLst>
          </p:cNvPr>
          <p:cNvSpPr txBox="1"/>
          <p:nvPr/>
        </p:nvSpPr>
        <p:spPr>
          <a:xfrm>
            <a:off x="1857570" y="2318699"/>
            <a:ext cx="2108269" cy="646331"/>
          </a:xfrm>
          <a:prstGeom prst="rect">
            <a:avLst/>
          </a:prstGeom>
          <a:noFill/>
        </p:spPr>
        <p:txBody>
          <a:bodyPr wrap="none" rtlCol="0">
            <a:spAutoFit/>
          </a:bodyPr>
          <a:lstStyle/>
          <a:p>
            <a:pPr defTabSz="914400"/>
            <a:r>
              <a:rPr lang="en-GB" sz="1800" dirty="0">
                <a:solidFill>
                  <a:srgbClr val="002237"/>
                </a:solidFill>
                <a:latin typeface="Archia"/>
              </a:rPr>
              <a:t>General Purpose</a:t>
            </a:r>
          </a:p>
          <a:p>
            <a:pPr defTabSz="914400"/>
            <a:r>
              <a:rPr lang="en-GB" sz="1800" dirty="0">
                <a:solidFill>
                  <a:srgbClr val="002237"/>
                </a:solidFill>
                <a:latin typeface="Archia"/>
              </a:rPr>
              <a:t>Partition</a:t>
            </a:r>
          </a:p>
        </p:txBody>
      </p:sp>
      <p:sp>
        <p:nvSpPr>
          <p:cNvPr id="597" name="TextBox 596">
            <a:extLst>
              <a:ext uri="{FF2B5EF4-FFF2-40B4-BE49-F238E27FC236}">
                <a16:creationId xmlns:a16="http://schemas.microsoft.com/office/drawing/2014/main" id="{8D2527BD-B09E-E61E-EBB5-C9F3431D2822}"/>
              </a:ext>
            </a:extLst>
          </p:cNvPr>
          <p:cNvSpPr txBox="1"/>
          <p:nvPr/>
        </p:nvSpPr>
        <p:spPr>
          <a:xfrm>
            <a:off x="1944255" y="1783983"/>
            <a:ext cx="1420582" cy="584775"/>
          </a:xfrm>
          <a:prstGeom prst="rect">
            <a:avLst/>
          </a:prstGeom>
          <a:noFill/>
        </p:spPr>
        <p:txBody>
          <a:bodyPr wrap="none" rtlCol="0">
            <a:spAutoFit/>
          </a:bodyPr>
          <a:lstStyle/>
          <a:p>
            <a:pPr defTabSz="914400"/>
            <a:r>
              <a:rPr lang="en-GB" sz="3200">
                <a:solidFill>
                  <a:prstClr val="white"/>
                </a:solidFill>
                <a:latin typeface="Archia"/>
              </a:rPr>
              <a:t>M-REE</a:t>
            </a:r>
          </a:p>
        </p:txBody>
      </p:sp>
      <p:sp>
        <p:nvSpPr>
          <p:cNvPr id="599" name="Rectangle: Rounded Corners 598">
            <a:extLst>
              <a:ext uri="{FF2B5EF4-FFF2-40B4-BE49-F238E27FC236}">
                <a16:creationId xmlns:a16="http://schemas.microsoft.com/office/drawing/2014/main" id="{0EBA5685-F666-0FBC-84C6-86DD5B6F3803}"/>
              </a:ext>
            </a:extLst>
          </p:cNvPr>
          <p:cNvSpPr/>
          <p:nvPr/>
        </p:nvSpPr>
        <p:spPr>
          <a:xfrm>
            <a:off x="6471633" y="1136399"/>
            <a:ext cx="4301544" cy="982176"/>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APIs?</a:t>
            </a:r>
          </a:p>
          <a:p>
            <a:pPr algn="ctr"/>
            <a:r>
              <a:rPr lang="en-GB" sz="1800" dirty="0">
                <a:solidFill>
                  <a:schemeClr val="tx1"/>
                </a:solidFill>
              </a:rPr>
              <a:t>GlobalPlatform TEE APIs or</a:t>
            </a:r>
            <a:br>
              <a:rPr lang="en-GB" sz="1800" dirty="0">
                <a:solidFill>
                  <a:schemeClr val="tx1"/>
                </a:solidFill>
              </a:rPr>
            </a:br>
            <a:r>
              <a:rPr lang="en-GB" sz="1800" dirty="0">
                <a:solidFill>
                  <a:schemeClr val="tx1"/>
                </a:solidFill>
              </a:rPr>
              <a:t>Arm Platform Security Architecture?</a:t>
            </a:r>
          </a:p>
        </p:txBody>
      </p:sp>
      <p:sp>
        <p:nvSpPr>
          <p:cNvPr id="600" name="Rectangle: Rounded Corners 599">
            <a:extLst>
              <a:ext uri="{FF2B5EF4-FFF2-40B4-BE49-F238E27FC236}">
                <a16:creationId xmlns:a16="http://schemas.microsoft.com/office/drawing/2014/main" id="{A13EDF10-7F74-9FEA-DC10-1DEF85C2DC9D}"/>
              </a:ext>
            </a:extLst>
          </p:cNvPr>
          <p:cNvSpPr/>
          <p:nvPr/>
        </p:nvSpPr>
        <p:spPr>
          <a:xfrm>
            <a:off x="585988" y="4673968"/>
            <a:ext cx="4301544" cy="982176"/>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a:solidFill>
                  <a:schemeClr val="tx1"/>
                </a:solidFill>
              </a:rPr>
              <a:t>Certification / Compliance</a:t>
            </a:r>
          </a:p>
          <a:p>
            <a:pPr algn="ctr"/>
            <a:r>
              <a:rPr lang="en-GB" sz="1800">
                <a:solidFill>
                  <a:schemeClr val="tx1"/>
                </a:solidFill>
              </a:rPr>
              <a:t>Common Criteria, SESIP or other?</a:t>
            </a:r>
          </a:p>
        </p:txBody>
      </p:sp>
      <p:sp>
        <p:nvSpPr>
          <p:cNvPr id="13" name="Rectangle 2">
            <a:extLst>
              <a:ext uri="{FF2B5EF4-FFF2-40B4-BE49-F238E27FC236}">
                <a16:creationId xmlns:a16="http://schemas.microsoft.com/office/drawing/2014/main" id="{CD73B563-EA0B-7CE7-6B9C-9D1E2F5129E3}"/>
              </a:ext>
            </a:extLst>
          </p:cNvPr>
          <p:cNvSpPr/>
          <p:nvPr/>
        </p:nvSpPr>
        <p:spPr>
          <a:xfrm>
            <a:off x="6906423" y="2206647"/>
            <a:ext cx="3614556" cy="105128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ja-JP" sz="1400" dirty="0">
                <a:solidFill>
                  <a:schemeClr val="bg1"/>
                </a:solidFill>
              </a:rPr>
              <a:t>API？</a:t>
            </a:r>
          </a:p>
          <a:p>
            <a:pPr algn="ctr"/>
            <a:r>
              <a:rPr lang="en-GB" altLang="ja-JP" sz="1400" dirty="0" err="1">
                <a:solidFill>
                  <a:schemeClr val="bg1"/>
                </a:solidFill>
              </a:rPr>
              <a:t>GlobalPlatform</a:t>
            </a:r>
            <a:r>
              <a:rPr lang="en-GB" altLang="ja-JP" sz="1400" dirty="0">
                <a:solidFill>
                  <a:schemeClr val="bg1"/>
                </a:solidFill>
              </a:rPr>
              <a:t> TEE API </a:t>
            </a:r>
            <a:br>
              <a:rPr lang="en-GB" altLang="ja-JP" sz="1400" dirty="0">
                <a:solidFill>
                  <a:schemeClr val="bg1"/>
                </a:solidFill>
              </a:rPr>
            </a:br>
            <a:r>
              <a:rPr lang="en-GB" altLang="ja-JP" sz="1400" dirty="0" err="1">
                <a:solidFill>
                  <a:schemeClr val="bg1"/>
                </a:solidFill>
              </a:rPr>
              <a:t>Armプラットフォーム</a:t>
            </a:r>
            <a:r>
              <a:rPr lang="ja-JP" altLang="en-US" sz="1400">
                <a:solidFill>
                  <a:schemeClr val="bg1"/>
                </a:solidFill>
              </a:rPr>
              <a:t>の</a:t>
            </a:r>
            <a:r>
              <a:rPr lang="en-GB" altLang="ja-JP" sz="1400" dirty="0" err="1">
                <a:solidFill>
                  <a:schemeClr val="bg1"/>
                </a:solidFill>
              </a:rPr>
              <a:t>セキュリティアーキテクチャ</a:t>
            </a:r>
            <a:r>
              <a:rPr lang="ja-JP" altLang="en-US" sz="1400">
                <a:solidFill>
                  <a:schemeClr val="bg1"/>
                </a:solidFill>
              </a:rPr>
              <a:t>？</a:t>
            </a:r>
            <a:endParaRPr lang="en-GB" altLang="ja-JP" sz="1400" dirty="0">
              <a:solidFill>
                <a:schemeClr val="bg1"/>
              </a:solidFill>
            </a:endParaRPr>
          </a:p>
        </p:txBody>
      </p:sp>
      <p:sp>
        <p:nvSpPr>
          <p:cNvPr id="14" name="Rectangle 3">
            <a:extLst>
              <a:ext uri="{FF2B5EF4-FFF2-40B4-BE49-F238E27FC236}">
                <a16:creationId xmlns:a16="http://schemas.microsoft.com/office/drawing/2014/main" id="{DC70085D-2D8E-D972-7D94-1170CC912B39}"/>
              </a:ext>
            </a:extLst>
          </p:cNvPr>
          <p:cNvSpPr/>
          <p:nvPr/>
        </p:nvSpPr>
        <p:spPr>
          <a:xfrm>
            <a:off x="968188" y="5705017"/>
            <a:ext cx="3524788" cy="612782"/>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ja-JP" sz="1400" dirty="0" err="1">
                <a:solidFill>
                  <a:schemeClr val="bg1"/>
                </a:solidFill>
              </a:rPr>
              <a:t>認証</a:t>
            </a:r>
            <a:r>
              <a:rPr lang="en-GB" altLang="ja-JP" sz="1400" dirty="0">
                <a:solidFill>
                  <a:schemeClr val="bg1"/>
                </a:solidFill>
              </a:rPr>
              <a:t> / </a:t>
            </a:r>
            <a:r>
              <a:rPr lang="en-GB" altLang="ja-JP" sz="1400" dirty="0" err="1">
                <a:solidFill>
                  <a:schemeClr val="bg1"/>
                </a:solidFill>
              </a:rPr>
              <a:t>コンプライアンス</a:t>
            </a:r>
            <a:endParaRPr lang="en-GB" altLang="ja-JP" sz="1400" dirty="0">
              <a:solidFill>
                <a:schemeClr val="bg1"/>
              </a:solidFill>
            </a:endParaRPr>
          </a:p>
          <a:p>
            <a:pPr algn="ctr"/>
            <a:r>
              <a:rPr lang="en-GB" altLang="ja-JP" sz="1400" dirty="0" err="1">
                <a:solidFill>
                  <a:schemeClr val="bg1"/>
                </a:solidFill>
              </a:rPr>
              <a:t>コモンクライテリア、SESIP、その他</a:t>
            </a:r>
            <a:r>
              <a:rPr lang="en-GB" altLang="ja-JP" sz="1400" dirty="0">
                <a:solidFill>
                  <a:schemeClr val="bg1"/>
                </a:solidFill>
              </a:rPr>
              <a:t>？</a:t>
            </a:r>
          </a:p>
        </p:txBody>
      </p:sp>
      <p:sp>
        <p:nvSpPr>
          <p:cNvPr id="15" name="Rectangle 5">
            <a:extLst>
              <a:ext uri="{FF2B5EF4-FFF2-40B4-BE49-F238E27FC236}">
                <a16:creationId xmlns:a16="http://schemas.microsoft.com/office/drawing/2014/main" id="{6D657F36-D87E-22E0-13EC-E97F0FCCB5A2}"/>
              </a:ext>
            </a:extLst>
          </p:cNvPr>
          <p:cNvSpPr/>
          <p:nvPr/>
        </p:nvSpPr>
        <p:spPr>
          <a:xfrm>
            <a:off x="6845282" y="5712862"/>
            <a:ext cx="3524788" cy="982176"/>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ja-JP" sz="1600" b="1" dirty="0">
                <a:solidFill>
                  <a:schemeClr val="bg1"/>
                </a:solidFill>
              </a:rPr>
              <a:t>M(</a:t>
            </a:r>
            <a:r>
              <a:rPr lang="en-GB" altLang="ja-JP" sz="1600" b="1" dirty="0" err="1">
                <a:solidFill>
                  <a:schemeClr val="bg1"/>
                </a:solidFill>
              </a:rPr>
              <a:t>マイクロ</a:t>
            </a:r>
            <a:r>
              <a:rPr lang="en-GB" altLang="ja-JP" sz="1600" b="1" dirty="0">
                <a:solidFill>
                  <a:schemeClr val="bg1"/>
                </a:solidFill>
              </a:rPr>
              <a:t>) TEE</a:t>
            </a:r>
          </a:p>
          <a:p>
            <a:r>
              <a:rPr lang="en-GB" altLang="ja-JP" sz="1600" b="1" dirty="0">
                <a:solidFill>
                  <a:schemeClr val="bg1"/>
                </a:solidFill>
              </a:rPr>
              <a:t>(=</a:t>
            </a:r>
            <a:r>
              <a:rPr lang="ja-JP" altLang="en-US" sz="1600" b="1" dirty="0">
                <a:solidFill>
                  <a:schemeClr val="bg1"/>
                </a:solidFill>
              </a:rPr>
              <a:t>信頼された</a:t>
            </a:r>
            <a:r>
              <a:rPr lang="en-GB" altLang="ja-JP" sz="1600" b="1" dirty="0" err="1">
                <a:solidFill>
                  <a:schemeClr val="bg1"/>
                </a:solidFill>
              </a:rPr>
              <a:t>実行環境</a:t>
            </a:r>
            <a:r>
              <a:rPr lang="en-GB" altLang="ja-JP" sz="1600" b="1" dirty="0">
                <a:solidFill>
                  <a:schemeClr val="bg1"/>
                </a:solidFill>
              </a:rPr>
              <a:t>)</a:t>
            </a:r>
          </a:p>
          <a:p>
            <a:endParaRPr lang="en-GB" altLang="ja-JP" sz="1400" dirty="0">
              <a:solidFill>
                <a:schemeClr val="bg1"/>
              </a:solidFill>
            </a:endParaRPr>
          </a:p>
          <a:p>
            <a:r>
              <a:rPr lang="ja-JP" altLang="en-US" sz="1400" dirty="0">
                <a:solidFill>
                  <a:schemeClr val="bg1"/>
                </a:solidFill>
              </a:rPr>
              <a:t>セキュリティに特化したパーティション</a:t>
            </a:r>
            <a:endParaRPr lang="en-GB" altLang="ja-JP" sz="1400" dirty="0">
              <a:solidFill>
                <a:schemeClr val="bg1"/>
              </a:solidFill>
            </a:endParaRPr>
          </a:p>
        </p:txBody>
      </p:sp>
      <p:sp>
        <p:nvSpPr>
          <p:cNvPr id="16" name="Rectangle 6">
            <a:extLst>
              <a:ext uri="{FF2B5EF4-FFF2-40B4-BE49-F238E27FC236}">
                <a16:creationId xmlns:a16="http://schemas.microsoft.com/office/drawing/2014/main" id="{C4804723-CAED-A362-ACE8-DF628BA761B3}"/>
              </a:ext>
            </a:extLst>
          </p:cNvPr>
          <p:cNvSpPr/>
          <p:nvPr/>
        </p:nvSpPr>
        <p:spPr>
          <a:xfrm>
            <a:off x="1580519" y="3078740"/>
            <a:ext cx="2450922" cy="98217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ja-JP" sz="1600" b="1" dirty="0">
                <a:solidFill>
                  <a:schemeClr val="bg1"/>
                </a:solidFill>
              </a:rPr>
              <a:t>M(</a:t>
            </a:r>
            <a:r>
              <a:rPr lang="en-GB" altLang="ja-JP" sz="1600" b="1" dirty="0" err="1">
                <a:solidFill>
                  <a:schemeClr val="bg1"/>
                </a:solidFill>
              </a:rPr>
              <a:t>マイクロ</a:t>
            </a:r>
            <a:r>
              <a:rPr lang="en-GB" altLang="ja-JP" sz="1600" b="1" dirty="0">
                <a:solidFill>
                  <a:schemeClr val="bg1"/>
                </a:solidFill>
              </a:rPr>
              <a:t>) REE</a:t>
            </a:r>
          </a:p>
          <a:p>
            <a:r>
              <a:rPr lang="en-GB" altLang="ja-JP" sz="1600" b="1" dirty="0">
                <a:solidFill>
                  <a:schemeClr val="bg1"/>
                </a:solidFill>
              </a:rPr>
              <a:t>(=</a:t>
            </a:r>
            <a:r>
              <a:rPr lang="ja-JP" altLang="en-US" sz="1600" b="1" dirty="0">
                <a:solidFill>
                  <a:schemeClr val="bg1"/>
                </a:solidFill>
              </a:rPr>
              <a:t>通常の</a:t>
            </a:r>
            <a:r>
              <a:rPr lang="en-GB" altLang="ja-JP" sz="1600" b="1" dirty="0" err="1">
                <a:solidFill>
                  <a:schemeClr val="bg1"/>
                </a:solidFill>
              </a:rPr>
              <a:t>実行環境</a:t>
            </a:r>
            <a:r>
              <a:rPr lang="en-GB" altLang="ja-JP" sz="1600" b="1" dirty="0">
                <a:solidFill>
                  <a:schemeClr val="bg1"/>
                </a:solidFill>
              </a:rPr>
              <a:t>)</a:t>
            </a:r>
          </a:p>
          <a:p>
            <a:endParaRPr lang="en-GB" altLang="ja-JP" sz="1400" dirty="0">
              <a:solidFill>
                <a:schemeClr val="bg1"/>
              </a:solidFill>
            </a:endParaRPr>
          </a:p>
          <a:p>
            <a:r>
              <a:rPr lang="ja-JP" altLang="en-US" sz="1400" dirty="0">
                <a:solidFill>
                  <a:schemeClr val="bg1"/>
                </a:solidFill>
              </a:rPr>
              <a:t>通常処理のパーティション</a:t>
            </a:r>
            <a:endParaRPr lang="en-GB" altLang="ja-JP" sz="1400" dirty="0">
              <a:solidFill>
                <a:schemeClr val="bg1"/>
              </a:solidFill>
            </a:endParaRPr>
          </a:p>
        </p:txBody>
      </p:sp>
      <p:sp>
        <p:nvSpPr>
          <p:cNvPr id="17" name="Rectangle 2">
            <a:extLst>
              <a:ext uri="{FF2B5EF4-FFF2-40B4-BE49-F238E27FC236}">
                <a16:creationId xmlns:a16="http://schemas.microsoft.com/office/drawing/2014/main" id="{81D24176-52E4-92D3-41C8-7F2365521FF2}"/>
              </a:ext>
            </a:extLst>
          </p:cNvPr>
          <p:cNvSpPr/>
          <p:nvPr/>
        </p:nvSpPr>
        <p:spPr>
          <a:xfrm>
            <a:off x="595350" y="1017037"/>
            <a:ext cx="2965431" cy="32878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ja-JP" altLang="en-US" sz="2000" b="1" i="0" u="none" strike="noStrike" kern="1200" cap="none" spc="-35" normalizeH="0" baseline="0" noProof="0">
                <a:ln>
                  <a:noFill/>
                </a:ln>
                <a:solidFill>
                  <a:srgbClr val="FFFFFF"/>
                </a:solidFill>
                <a:effectLst/>
                <a:uLnTx/>
                <a:uFillTx/>
                <a:latin typeface="Archia"/>
                <a:ea typeface="+mj-ea"/>
                <a:cs typeface="+mj-cs"/>
              </a:rPr>
              <a:t>マイクロ</a:t>
            </a:r>
            <a:r>
              <a:rPr kumimoji="0" lang="en-US" altLang="ja-JP" sz="2000" b="1" i="0" u="none" strike="noStrike" kern="1200" cap="none" spc="-35" normalizeH="0" baseline="0" noProof="0" dirty="0">
                <a:ln>
                  <a:noFill/>
                </a:ln>
                <a:solidFill>
                  <a:srgbClr val="FFFFFF"/>
                </a:solidFill>
                <a:effectLst/>
                <a:uLnTx/>
                <a:uFillTx/>
                <a:latin typeface="Archia"/>
                <a:ea typeface="+mj-ea"/>
                <a:cs typeface="+mj-cs"/>
              </a:rPr>
              <a:t>TEE?</a:t>
            </a:r>
          </a:p>
        </p:txBody>
      </p:sp>
    </p:spTree>
    <p:extLst>
      <p:ext uri="{BB962C8B-B14F-4D97-AF65-F5344CB8AC3E}">
        <p14:creationId xmlns:p14="http://schemas.microsoft.com/office/powerpoint/2010/main" val="1012521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C6494-B51D-63EC-1F5F-A4D96E01762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623D50-31EE-519D-62CD-3DF3DBE5A5CB}"/>
              </a:ext>
            </a:extLst>
          </p:cNvPr>
          <p:cNvSpPr>
            <a:spLocks noGrp="1"/>
          </p:cNvSpPr>
          <p:nvPr>
            <p:ph idx="1"/>
          </p:nvPr>
        </p:nvSpPr>
        <p:spPr>
          <a:xfrm>
            <a:off x="731838" y="1480488"/>
            <a:ext cx="4135438" cy="4655199"/>
          </a:xfrm>
        </p:spPr>
        <p:txBody>
          <a:bodyPr/>
          <a:lstStyle/>
          <a:p>
            <a:r>
              <a:rPr lang="en-GB" dirty="0"/>
              <a:t>A modern “City-like” operating system enables lots or different applications to run at once, but is generally not suitable for safety critical or real time functions</a:t>
            </a:r>
          </a:p>
          <a:p>
            <a:endParaRPr lang="en-GB" dirty="0"/>
          </a:p>
          <a:p>
            <a:r>
              <a:rPr lang="en-GB" dirty="0"/>
              <a:t>Supporting safety critical functionality in Software Defined Vehicles remains an active area of discussion</a:t>
            </a:r>
          </a:p>
          <a:p>
            <a:endParaRPr lang="en-GB" dirty="0"/>
          </a:p>
        </p:txBody>
      </p:sp>
      <p:sp>
        <p:nvSpPr>
          <p:cNvPr id="2" name="Title 1">
            <a:extLst>
              <a:ext uri="{FF2B5EF4-FFF2-40B4-BE49-F238E27FC236}">
                <a16:creationId xmlns:a16="http://schemas.microsoft.com/office/drawing/2014/main" id="{AF69B876-289E-CF9F-194D-E5057FC5B34F}"/>
              </a:ext>
            </a:extLst>
          </p:cNvPr>
          <p:cNvSpPr>
            <a:spLocks noGrp="1"/>
          </p:cNvSpPr>
          <p:nvPr>
            <p:ph type="title"/>
          </p:nvPr>
        </p:nvSpPr>
        <p:spPr/>
        <p:txBody>
          <a:bodyPr/>
          <a:lstStyle/>
          <a:p>
            <a:r>
              <a:rPr lang="en-GB"/>
              <a:t>Supporting Safety Critical Applications</a:t>
            </a:r>
          </a:p>
        </p:txBody>
      </p:sp>
      <p:sp>
        <p:nvSpPr>
          <p:cNvPr id="5" name="Slide Number Placeholder 4">
            <a:extLst>
              <a:ext uri="{FF2B5EF4-FFF2-40B4-BE49-F238E27FC236}">
                <a16:creationId xmlns:a16="http://schemas.microsoft.com/office/drawing/2014/main" id="{DC9CA69E-C7C6-97D2-6858-8AF47991F1EF}"/>
              </a:ext>
            </a:extLst>
          </p:cNvPr>
          <p:cNvSpPr>
            <a:spLocks noGrp="1"/>
          </p:cNvSpPr>
          <p:nvPr>
            <p:ph type="sldNum" sz="quarter" idx="4294967295"/>
          </p:nvPr>
        </p:nvSpPr>
        <p:spPr>
          <a:xfrm>
            <a:off x="10985500" y="6203950"/>
            <a:ext cx="1206500" cy="401638"/>
          </a:xfrm>
          <a:prstGeom prst="rect">
            <a:avLst/>
          </a:prstGeom>
        </p:spPr>
        <p:txBody>
          <a:bodyPr/>
          <a:lstStyle/>
          <a:p>
            <a:fld id="{BFE2139D-700E-7643-AFEB-21712453342F}" type="slidenum">
              <a:rPr lang="en-US" smtClean="0"/>
              <a:t>21</a:t>
            </a:fld>
            <a:endParaRPr lang="en-US"/>
          </a:p>
        </p:txBody>
      </p:sp>
      <p:grpSp>
        <p:nvGrpSpPr>
          <p:cNvPr id="4" name="Group 3">
            <a:extLst>
              <a:ext uri="{FF2B5EF4-FFF2-40B4-BE49-F238E27FC236}">
                <a16:creationId xmlns:a16="http://schemas.microsoft.com/office/drawing/2014/main" id="{33B3248A-7A5D-AFBB-AE2E-66F551286A9E}"/>
              </a:ext>
            </a:extLst>
          </p:cNvPr>
          <p:cNvGrpSpPr/>
          <p:nvPr/>
        </p:nvGrpSpPr>
        <p:grpSpPr>
          <a:xfrm>
            <a:off x="4500219" y="920375"/>
            <a:ext cx="8208852" cy="5017250"/>
            <a:chOff x="1345220" y="949428"/>
            <a:chExt cx="8956250" cy="5474060"/>
          </a:xfrm>
        </p:grpSpPr>
        <p:pic>
          <p:nvPicPr>
            <p:cNvPr id="6" name="Base Chip">
              <a:extLst>
                <a:ext uri="{FF2B5EF4-FFF2-40B4-BE49-F238E27FC236}">
                  <a16:creationId xmlns:a16="http://schemas.microsoft.com/office/drawing/2014/main" id="{CF8615C2-1A85-B04B-0983-70DF673B9F4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5220" y="949428"/>
              <a:ext cx="8956250" cy="5474060"/>
            </a:xfrm>
            <a:prstGeom prst="rect">
              <a:avLst/>
            </a:prstGeom>
          </p:spPr>
        </p:pic>
        <p:pic>
          <p:nvPicPr>
            <p:cNvPr id="7" name="Castle">
              <a:extLst>
                <a:ext uri="{FF2B5EF4-FFF2-40B4-BE49-F238E27FC236}">
                  <a16:creationId xmlns:a16="http://schemas.microsoft.com/office/drawing/2014/main" id="{062F21AE-44AD-82A4-AE8F-EF5E8B4FD6C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798190" y="2646373"/>
              <a:ext cx="1551157" cy="1290413"/>
            </a:xfrm>
            <a:prstGeom prst="rect">
              <a:avLst/>
            </a:prstGeom>
          </p:spPr>
        </p:pic>
        <p:pic>
          <p:nvPicPr>
            <p:cNvPr id="8" name="City">
              <a:extLst>
                <a:ext uri="{FF2B5EF4-FFF2-40B4-BE49-F238E27FC236}">
                  <a16:creationId xmlns:a16="http://schemas.microsoft.com/office/drawing/2014/main" id="{A31E5CBB-CC89-0DF9-C658-586724F441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18557" y="1560538"/>
              <a:ext cx="3183533" cy="3105376"/>
            </a:xfrm>
            <a:prstGeom prst="rect">
              <a:avLst/>
            </a:prstGeom>
          </p:spPr>
        </p:pic>
        <p:pic>
          <p:nvPicPr>
            <p:cNvPr id="10" name="Bridge">
              <a:extLst>
                <a:ext uri="{FF2B5EF4-FFF2-40B4-BE49-F238E27FC236}">
                  <a16:creationId xmlns:a16="http://schemas.microsoft.com/office/drawing/2014/main" id="{ED1B46CF-9EA1-C0B3-EEB5-7591AC0923B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34125" y="3367594"/>
              <a:ext cx="528875" cy="359991"/>
            </a:xfrm>
            <a:prstGeom prst="rect">
              <a:avLst/>
            </a:prstGeom>
          </p:spPr>
        </p:pic>
      </p:grpSp>
      <p:sp>
        <p:nvSpPr>
          <p:cNvPr id="11" name="Rectangle 8">
            <a:extLst>
              <a:ext uri="{FF2B5EF4-FFF2-40B4-BE49-F238E27FC236}">
                <a16:creationId xmlns:a16="http://schemas.microsoft.com/office/drawing/2014/main" id="{5183B956-77FE-8611-C6D6-EDB4427070D7}"/>
              </a:ext>
            </a:extLst>
          </p:cNvPr>
          <p:cNvSpPr/>
          <p:nvPr/>
        </p:nvSpPr>
        <p:spPr>
          <a:xfrm>
            <a:off x="731838" y="3833213"/>
            <a:ext cx="4135438" cy="2943036"/>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altLang="ja-JP" sz="1400" dirty="0" err="1"/>
              <a:t>最新の</a:t>
            </a:r>
            <a:r>
              <a:rPr lang="en-GB" altLang="ja-JP" sz="1400" dirty="0"/>
              <a:t> “City-like(</a:t>
            </a:r>
            <a:r>
              <a:rPr lang="ja-JP" altLang="en-US" sz="1400" dirty="0"/>
              <a:t>街になぞらえられる</a:t>
            </a:r>
            <a:r>
              <a:rPr lang="en-US" altLang="ja-JP" sz="1400" dirty="0"/>
              <a:t>)</a:t>
            </a:r>
            <a:r>
              <a:rPr lang="en-GB" altLang="ja-JP" sz="1400" dirty="0"/>
              <a:t> ”</a:t>
            </a:r>
            <a:r>
              <a:rPr lang="en-GB" altLang="ja-JP" sz="1400" dirty="0" err="1"/>
              <a:t>オペレーティングシステムは、一度に多くのアプリケーションや異なるアプリケーションを実行することができるが、一般的に</a:t>
            </a:r>
            <a:r>
              <a:rPr lang="ja-JP" altLang="en-US" sz="1400" dirty="0"/>
              <a:t>安全性への要求度が高い</a:t>
            </a:r>
            <a:r>
              <a:rPr lang="en-GB" altLang="ja-JP" sz="1400" dirty="0" err="1"/>
              <a:t>機能やリアルタイム機能には適していない</a:t>
            </a:r>
            <a:r>
              <a:rPr lang="en-GB" altLang="ja-JP" sz="1400" dirty="0"/>
              <a:t>。</a:t>
            </a:r>
          </a:p>
          <a:p>
            <a:pPr>
              <a:lnSpc>
                <a:spcPct val="150000"/>
              </a:lnSpc>
            </a:pPr>
            <a:endParaRPr lang="en-GB" altLang="ja-JP" sz="1400" dirty="0"/>
          </a:p>
          <a:p>
            <a:pPr>
              <a:lnSpc>
                <a:spcPct val="150000"/>
              </a:lnSpc>
            </a:pPr>
            <a:r>
              <a:rPr lang="en-GB" altLang="ja-JP" sz="1400" dirty="0"/>
              <a:t>Software Defined </a:t>
            </a:r>
            <a:r>
              <a:rPr lang="en-GB" altLang="ja-JP" sz="1400" dirty="0" err="1"/>
              <a:t>Vehicleにおける</a:t>
            </a:r>
            <a:r>
              <a:rPr lang="ja-JP" altLang="en-US" sz="1400" dirty="0"/>
              <a:t>安全性への要求度が高い</a:t>
            </a:r>
            <a:r>
              <a:rPr lang="en-GB" altLang="ja-JP" sz="1400" dirty="0" err="1"/>
              <a:t>機能のサポートは、依然として活発な議論が行われている</a:t>
            </a:r>
            <a:r>
              <a:rPr lang="en-GB" altLang="ja-JP" sz="1400" dirty="0"/>
              <a:t>。</a:t>
            </a:r>
          </a:p>
        </p:txBody>
      </p:sp>
      <p:sp>
        <p:nvSpPr>
          <p:cNvPr id="12" name="Rectangle 2">
            <a:extLst>
              <a:ext uri="{FF2B5EF4-FFF2-40B4-BE49-F238E27FC236}">
                <a16:creationId xmlns:a16="http://schemas.microsoft.com/office/drawing/2014/main" id="{742728C0-457D-5270-9CDB-3BDF87003B44}"/>
              </a:ext>
            </a:extLst>
          </p:cNvPr>
          <p:cNvSpPr/>
          <p:nvPr/>
        </p:nvSpPr>
        <p:spPr>
          <a:xfrm>
            <a:off x="595350" y="1017037"/>
            <a:ext cx="8477450" cy="32878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ja-JP" altLang="en-US" sz="1800" b="1" i="0" u="none" strike="noStrike" kern="1200" cap="none" spc="-35" normalizeH="0" baseline="0" noProof="0" dirty="0">
                <a:ln>
                  <a:noFill/>
                </a:ln>
                <a:solidFill>
                  <a:srgbClr val="FFFFFF"/>
                </a:solidFill>
                <a:effectLst/>
                <a:uLnTx/>
                <a:uFillTx/>
                <a:latin typeface="Archia"/>
                <a:ea typeface="+mj-ea"/>
                <a:cs typeface="+mj-cs"/>
              </a:rPr>
              <a:t>安全性への要求度が高いアプリケーションのサポート</a:t>
            </a:r>
            <a:endParaRPr kumimoji="0" lang="en-US" altLang="ja-JP" sz="1800" b="1" i="0" u="none" strike="noStrike" kern="1200" cap="none" spc="-35" normalizeH="0" baseline="0" noProof="0" dirty="0">
              <a:ln>
                <a:noFill/>
              </a:ln>
              <a:solidFill>
                <a:srgbClr val="FFFFFF"/>
              </a:solidFill>
              <a:effectLst/>
              <a:uLnTx/>
              <a:uFillTx/>
              <a:latin typeface="Archia"/>
              <a:ea typeface="+mj-ea"/>
              <a:cs typeface="+mj-cs"/>
            </a:endParaRPr>
          </a:p>
        </p:txBody>
      </p:sp>
    </p:spTree>
    <p:extLst>
      <p:ext uri="{BB962C8B-B14F-4D97-AF65-F5344CB8AC3E}">
        <p14:creationId xmlns:p14="http://schemas.microsoft.com/office/powerpoint/2010/main" val="3460212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EF834-F91A-E87B-0CFB-496314F9C9E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AFD504-D5CA-605A-579A-6EBFACCCC419}"/>
              </a:ext>
            </a:extLst>
          </p:cNvPr>
          <p:cNvSpPr>
            <a:spLocks noGrp="1"/>
          </p:cNvSpPr>
          <p:nvPr>
            <p:ph idx="1"/>
          </p:nvPr>
        </p:nvSpPr>
        <p:spPr>
          <a:xfrm>
            <a:off x="731838" y="1480488"/>
            <a:ext cx="4135438" cy="4655199"/>
          </a:xfrm>
        </p:spPr>
        <p:txBody>
          <a:bodyPr/>
          <a:lstStyle/>
          <a:p>
            <a:r>
              <a:rPr lang="en-GB" dirty="0"/>
              <a:t>One common approach is to add a second or third operating system which are more focused on safety critical applications</a:t>
            </a:r>
          </a:p>
          <a:p>
            <a:endParaRPr lang="en-GB" dirty="0"/>
          </a:p>
          <a:p>
            <a:r>
              <a:rPr lang="en-GB" dirty="0"/>
              <a:t>An open discussion is how (or if) the TEE should support mixed-criticality clients</a:t>
            </a:r>
          </a:p>
        </p:txBody>
      </p:sp>
      <p:sp>
        <p:nvSpPr>
          <p:cNvPr id="2" name="Title 1">
            <a:extLst>
              <a:ext uri="{FF2B5EF4-FFF2-40B4-BE49-F238E27FC236}">
                <a16:creationId xmlns:a16="http://schemas.microsoft.com/office/drawing/2014/main" id="{17173496-9AC9-EF58-3E6D-065A72341F82}"/>
              </a:ext>
            </a:extLst>
          </p:cNvPr>
          <p:cNvSpPr>
            <a:spLocks noGrp="1"/>
          </p:cNvSpPr>
          <p:nvPr>
            <p:ph type="title"/>
          </p:nvPr>
        </p:nvSpPr>
        <p:spPr/>
        <p:txBody>
          <a:bodyPr/>
          <a:lstStyle/>
          <a:p>
            <a:r>
              <a:rPr lang="en-GB"/>
              <a:t>Supporting Safety Critical Applications</a:t>
            </a:r>
          </a:p>
        </p:txBody>
      </p:sp>
      <p:sp>
        <p:nvSpPr>
          <p:cNvPr id="5" name="Slide Number Placeholder 4">
            <a:extLst>
              <a:ext uri="{FF2B5EF4-FFF2-40B4-BE49-F238E27FC236}">
                <a16:creationId xmlns:a16="http://schemas.microsoft.com/office/drawing/2014/main" id="{52B7DE0A-B6F9-FEC2-E3C3-CFE0964C5A5E}"/>
              </a:ext>
            </a:extLst>
          </p:cNvPr>
          <p:cNvSpPr>
            <a:spLocks noGrp="1"/>
          </p:cNvSpPr>
          <p:nvPr>
            <p:ph type="sldNum" sz="quarter" idx="4294967295"/>
          </p:nvPr>
        </p:nvSpPr>
        <p:spPr>
          <a:xfrm>
            <a:off x="10985500" y="6203950"/>
            <a:ext cx="1206500" cy="401638"/>
          </a:xfrm>
          <a:prstGeom prst="rect">
            <a:avLst/>
          </a:prstGeom>
        </p:spPr>
        <p:txBody>
          <a:bodyPr/>
          <a:lstStyle/>
          <a:p>
            <a:fld id="{BFE2139D-700E-7643-AFEB-21712453342F}" type="slidenum">
              <a:rPr lang="en-US" smtClean="0"/>
              <a:t>22</a:t>
            </a:fld>
            <a:endParaRPr lang="en-US"/>
          </a:p>
        </p:txBody>
      </p:sp>
      <p:pic>
        <p:nvPicPr>
          <p:cNvPr id="6" name="Base Chip">
            <a:extLst>
              <a:ext uri="{FF2B5EF4-FFF2-40B4-BE49-F238E27FC236}">
                <a16:creationId xmlns:a16="http://schemas.microsoft.com/office/drawing/2014/main" id="{212BA13F-989B-4E80-D3C4-720D0984378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00219" y="920375"/>
            <a:ext cx="8208852" cy="5017250"/>
          </a:xfrm>
          <a:prstGeom prst="rect">
            <a:avLst/>
          </a:prstGeom>
        </p:spPr>
      </p:pic>
      <p:sp>
        <p:nvSpPr>
          <p:cNvPr id="17" name="back line">
            <a:extLst>
              <a:ext uri="{FF2B5EF4-FFF2-40B4-BE49-F238E27FC236}">
                <a16:creationId xmlns:a16="http://schemas.microsoft.com/office/drawing/2014/main" id="{0E77AD06-52E4-A2FB-FA4B-E37B14BAF416}"/>
              </a:ext>
            </a:extLst>
          </p:cNvPr>
          <p:cNvSpPr/>
          <p:nvPr/>
        </p:nvSpPr>
        <p:spPr>
          <a:xfrm>
            <a:off x="8748974" y="1866349"/>
            <a:ext cx="1419225" cy="808038"/>
          </a:xfrm>
          <a:custGeom>
            <a:avLst/>
            <a:gdLst>
              <a:gd name="connsiteX0" fmla="*/ 0 w 1466850"/>
              <a:gd name="connsiteY0" fmla="*/ 0 h 722313"/>
              <a:gd name="connsiteX1" fmla="*/ 1466850 w 1466850"/>
              <a:gd name="connsiteY1" fmla="*/ 0 h 722313"/>
              <a:gd name="connsiteX2" fmla="*/ 1466850 w 1466850"/>
              <a:gd name="connsiteY2" fmla="*/ 722313 h 722313"/>
              <a:gd name="connsiteX3" fmla="*/ 0 w 1466850"/>
              <a:gd name="connsiteY3" fmla="*/ 722313 h 722313"/>
              <a:gd name="connsiteX4" fmla="*/ 0 w 1466850"/>
              <a:gd name="connsiteY4" fmla="*/ 0 h 722313"/>
              <a:gd name="connsiteX0" fmla="*/ 0 w 1466850"/>
              <a:gd name="connsiteY0" fmla="*/ 0 h 3208338"/>
              <a:gd name="connsiteX1" fmla="*/ 1466850 w 1466850"/>
              <a:gd name="connsiteY1" fmla="*/ 0 h 3208338"/>
              <a:gd name="connsiteX2" fmla="*/ 1466850 w 1466850"/>
              <a:gd name="connsiteY2" fmla="*/ 722313 h 3208338"/>
              <a:gd name="connsiteX3" fmla="*/ 819150 w 1466850"/>
              <a:gd name="connsiteY3" fmla="*/ 3208338 h 3208338"/>
              <a:gd name="connsiteX4" fmla="*/ 0 w 1466850"/>
              <a:gd name="connsiteY4" fmla="*/ 0 h 3208338"/>
              <a:gd name="connsiteX0" fmla="*/ 0 w 1724025"/>
              <a:gd name="connsiteY0" fmla="*/ 0 h 3208338"/>
              <a:gd name="connsiteX1" fmla="*/ 1466850 w 1724025"/>
              <a:gd name="connsiteY1" fmla="*/ 0 h 3208338"/>
              <a:gd name="connsiteX2" fmla="*/ 1724025 w 1724025"/>
              <a:gd name="connsiteY2" fmla="*/ 2693988 h 3208338"/>
              <a:gd name="connsiteX3" fmla="*/ 819150 w 1724025"/>
              <a:gd name="connsiteY3" fmla="*/ 3208338 h 3208338"/>
              <a:gd name="connsiteX4" fmla="*/ 0 w 1724025"/>
              <a:gd name="connsiteY4" fmla="*/ 0 h 3208338"/>
              <a:gd name="connsiteX0" fmla="*/ 0 w 2324100"/>
              <a:gd name="connsiteY0" fmla="*/ 2400300 h 3208338"/>
              <a:gd name="connsiteX1" fmla="*/ 2066925 w 2324100"/>
              <a:gd name="connsiteY1" fmla="*/ 0 h 3208338"/>
              <a:gd name="connsiteX2" fmla="*/ 2324100 w 2324100"/>
              <a:gd name="connsiteY2" fmla="*/ 2693988 h 3208338"/>
              <a:gd name="connsiteX3" fmla="*/ 1419225 w 2324100"/>
              <a:gd name="connsiteY3" fmla="*/ 3208338 h 3208338"/>
              <a:gd name="connsiteX4" fmla="*/ 0 w 2324100"/>
              <a:gd name="connsiteY4" fmla="*/ 2400300 h 3208338"/>
              <a:gd name="connsiteX0" fmla="*/ 0 w 2324100"/>
              <a:gd name="connsiteY0" fmla="*/ 190500 h 998538"/>
              <a:gd name="connsiteX1" fmla="*/ 1028700 w 2324100"/>
              <a:gd name="connsiteY1" fmla="*/ 0 h 998538"/>
              <a:gd name="connsiteX2" fmla="*/ 2324100 w 2324100"/>
              <a:gd name="connsiteY2" fmla="*/ 484188 h 998538"/>
              <a:gd name="connsiteX3" fmla="*/ 1419225 w 2324100"/>
              <a:gd name="connsiteY3" fmla="*/ 998538 h 998538"/>
              <a:gd name="connsiteX4" fmla="*/ 0 w 2324100"/>
              <a:gd name="connsiteY4" fmla="*/ 190500 h 998538"/>
              <a:gd name="connsiteX0" fmla="*/ 0 w 2324100"/>
              <a:gd name="connsiteY0" fmla="*/ 552450 h 1360488"/>
              <a:gd name="connsiteX1" fmla="*/ 942975 w 2324100"/>
              <a:gd name="connsiteY1" fmla="*/ 0 h 1360488"/>
              <a:gd name="connsiteX2" fmla="*/ 2324100 w 2324100"/>
              <a:gd name="connsiteY2" fmla="*/ 846138 h 1360488"/>
              <a:gd name="connsiteX3" fmla="*/ 1419225 w 2324100"/>
              <a:gd name="connsiteY3" fmla="*/ 1360488 h 1360488"/>
              <a:gd name="connsiteX4" fmla="*/ 0 w 2324100"/>
              <a:gd name="connsiteY4" fmla="*/ 552450 h 1360488"/>
              <a:gd name="connsiteX0" fmla="*/ 0 w 2324100"/>
              <a:gd name="connsiteY0" fmla="*/ 419100 h 1227138"/>
              <a:gd name="connsiteX1" fmla="*/ 962025 w 2324100"/>
              <a:gd name="connsiteY1" fmla="*/ 0 h 1227138"/>
              <a:gd name="connsiteX2" fmla="*/ 2324100 w 2324100"/>
              <a:gd name="connsiteY2" fmla="*/ 712788 h 1227138"/>
              <a:gd name="connsiteX3" fmla="*/ 1419225 w 2324100"/>
              <a:gd name="connsiteY3" fmla="*/ 1227138 h 1227138"/>
              <a:gd name="connsiteX4" fmla="*/ 0 w 2324100"/>
              <a:gd name="connsiteY4" fmla="*/ 419100 h 1227138"/>
              <a:gd name="connsiteX0" fmla="*/ 0 w 2324100"/>
              <a:gd name="connsiteY0" fmla="*/ 457200 h 1265238"/>
              <a:gd name="connsiteX1" fmla="*/ 962025 w 2324100"/>
              <a:gd name="connsiteY1" fmla="*/ 0 h 1265238"/>
              <a:gd name="connsiteX2" fmla="*/ 2324100 w 2324100"/>
              <a:gd name="connsiteY2" fmla="*/ 750888 h 1265238"/>
              <a:gd name="connsiteX3" fmla="*/ 1419225 w 2324100"/>
              <a:gd name="connsiteY3" fmla="*/ 1265238 h 1265238"/>
              <a:gd name="connsiteX4" fmla="*/ 0 w 2324100"/>
              <a:gd name="connsiteY4" fmla="*/ 457200 h 1265238"/>
              <a:gd name="connsiteX0" fmla="*/ 962025 w 2324100"/>
              <a:gd name="connsiteY0" fmla="*/ 0 h 1265238"/>
              <a:gd name="connsiteX1" fmla="*/ 2324100 w 2324100"/>
              <a:gd name="connsiteY1" fmla="*/ 750888 h 1265238"/>
              <a:gd name="connsiteX2" fmla="*/ 1419225 w 2324100"/>
              <a:gd name="connsiteY2" fmla="*/ 1265238 h 1265238"/>
              <a:gd name="connsiteX3" fmla="*/ 0 w 2324100"/>
              <a:gd name="connsiteY3" fmla="*/ 457200 h 1265238"/>
              <a:gd name="connsiteX4" fmla="*/ 1053465 w 2324100"/>
              <a:gd name="connsiteY4" fmla="*/ 91440 h 1265238"/>
              <a:gd name="connsiteX0" fmla="*/ 962025 w 2324100"/>
              <a:gd name="connsiteY0" fmla="*/ 0 h 1265238"/>
              <a:gd name="connsiteX1" fmla="*/ 2324100 w 2324100"/>
              <a:gd name="connsiteY1" fmla="*/ 750888 h 1265238"/>
              <a:gd name="connsiteX2" fmla="*/ 1419225 w 2324100"/>
              <a:gd name="connsiteY2" fmla="*/ 1265238 h 1265238"/>
              <a:gd name="connsiteX3" fmla="*/ 0 w 2324100"/>
              <a:gd name="connsiteY3" fmla="*/ 457200 h 1265238"/>
              <a:gd name="connsiteX4" fmla="*/ 56515 w 2324100"/>
              <a:gd name="connsiteY4" fmla="*/ 386715 h 1265238"/>
              <a:gd name="connsiteX0" fmla="*/ 962025 w 2324100"/>
              <a:gd name="connsiteY0" fmla="*/ 0 h 1265238"/>
              <a:gd name="connsiteX1" fmla="*/ 2324100 w 2324100"/>
              <a:gd name="connsiteY1" fmla="*/ 750888 h 1265238"/>
              <a:gd name="connsiteX2" fmla="*/ 1419225 w 2324100"/>
              <a:gd name="connsiteY2" fmla="*/ 1265238 h 1265238"/>
              <a:gd name="connsiteX3" fmla="*/ 0 w 2324100"/>
              <a:gd name="connsiteY3" fmla="*/ 457200 h 1265238"/>
              <a:gd name="connsiteX4" fmla="*/ 24765 w 2324100"/>
              <a:gd name="connsiteY4" fmla="*/ 402590 h 1265238"/>
              <a:gd name="connsiteX0" fmla="*/ 2101850 w 2324100"/>
              <a:gd name="connsiteY0" fmla="*/ 279177 h 893540"/>
              <a:gd name="connsiteX1" fmla="*/ 2324100 w 2324100"/>
              <a:gd name="connsiteY1" fmla="*/ 379190 h 893540"/>
              <a:gd name="connsiteX2" fmla="*/ 1419225 w 2324100"/>
              <a:gd name="connsiteY2" fmla="*/ 893540 h 893540"/>
              <a:gd name="connsiteX3" fmla="*/ 0 w 2324100"/>
              <a:gd name="connsiteY3" fmla="*/ 85502 h 893540"/>
              <a:gd name="connsiteX4" fmla="*/ 24765 w 2324100"/>
              <a:gd name="connsiteY4" fmla="*/ 30892 h 893540"/>
              <a:gd name="connsiteX0" fmla="*/ 2136775 w 2324100"/>
              <a:gd name="connsiteY0" fmla="*/ 272827 h 893540"/>
              <a:gd name="connsiteX1" fmla="*/ 2324100 w 2324100"/>
              <a:gd name="connsiteY1" fmla="*/ 379190 h 893540"/>
              <a:gd name="connsiteX2" fmla="*/ 1419225 w 2324100"/>
              <a:gd name="connsiteY2" fmla="*/ 893540 h 893540"/>
              <a:gd name="connsiteX3" fmla="*/ 0 w 2324100"/>
              <a:gd name="connsiteY3" fmla="*/ 85502 h 893540"/>
              <a:gd name="connsiteX4" fmla="*/ 24765 w 2324100"/>
              <a:gd name="connsiteY4" fmla="*/ 30892 h 893540"/>
              <a:gd name="connsiteX0" fmla="*/ 2324100 w 2324100"/>
              <a:gd name="connsiteY0" fmla="*/ 379190 h 893540"/>
              <a:gd name="connsiteX1" fmla="*/ 1419225 w 2324100"/>
              <a:gd name="connsiteY1" fmla="*/ 893540 h 893540"/>
              <a:gd name="connsiteX2" fmla="*/ 0 w 2324100"/>
              <a:gd name="connsiteY2" fmla="*/ 85502 h 893540"/>
              <a:gd name="connsiteX3" fmla="*/ 24765 w 2324100"/>
              <a:gd name="connsiteY3" fmla="*/ 30892 h 893540"/>
              <a:gd name="connsiteX0" fmla="*/ 2276475 w 2276475"/>
              <a:gd name="connsiteY0" fmla="*/ 395065 h 893540"/>
              <a:gd name="connsiteX1" fmla="*/ 1419225 w 2276475"/>
              <a:gd name="connsiteY1" fmla="*/ 893540 h 893540"/>
              <a:gd name="connsiteX2" fmla="*/ 0 w 2276475"/>
              <a:gd name="connsiteY2" fmla="*/ 85502 h 893540"/>
              <a:gd name="connsiteX3" fmla="*/ 24765 w 2276475"/>
              <a:gd name="connsiteY3" fmla="*/ 30892 h 893540"/>
              <a:gd name="connsiteX0" fmla="*/ 2276475 w 2276475"/>
              <a:gd name="connsiteY0" fmla="*/ 309563 h 808038"/>
              <a:gd name="connsiteX1" fmla="*/ 1419225 w 2276475"/>
              <a:gd name="connsiteY1" fmla="*/ 808038 h 808038"/>
              <a:gd name="connsiteX2" fmla="*/ 0 w 2276475"/>
              <a:gd name="connsiteY2" fmla="*/ 0 h 808038"/>
              <a:gd name="connsiteX0" fmla="*/ 1419225 w 1419225"/>
              <a:gd name="connsiteY0" fmla="*/ 808038 h 808038"/>
              <a:gd name="connsiteX1" fmla="*/ 0 w 1419225"/>
              <a:gd name="connsiteY1" fmla="*/ 0 h 808038"/>
            </a:gdLst>
            <a:ahLst/>
            <a:cxnLst>
              <a:cxn ang="0">
                <a:pos x="connsiteX0" y="connsiteY0"/>
              </a:cxn>
              <a:cxn ang="0">
                <a:pos x="connsiteX1" y="connsiteY1"/>
              </a:cxn>
            </a:cxnLst>
            <a:rect l="l" t="t" r="r" b="b"/>
            <a:pathLst>
              <a:path w="1419225" h="808038">
                <a:moveTo>
                  <a:pt x="1419225" y="808038"/>
                </a:moveTo>
                <a:lnTo>
                  <a:pt x="0" y="0"/>
                </a:lnTo>
              </a:path>
            </a:pathLst>
          </a:custGeom>
          <a:noFill/>
          <a:ln w="5715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pic>
        <p:nvPicPr>
          <p:cNvPr id="13" name="Factory">
            <a:extLst>
              <a:ext uri="{FF2B5EF4-FFF2-40B4-BE49-F238E27FC236}">
                <a16:creationId xmlns:a16="http://schemas.microsoft.com/office/drawing/2014/main" id="{DE58F93F-295F-473A-5673-2B160B9578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6197" y="1340689"/>
            <a:ext cx="2235106" cy="1853009"/>
          </a:xfrm>
          <a:prstGeom prst="rect">
            <a:avLst/>
          </a:prstGeom>
        </p:spPr>
      </p:pic>
      <p:sp>
        <p:nvSpPr>
          <p:cNvPr id="15" name="Rectangle 14">
            <a:extLst>
              <a:ext uri="{FF2B5EF4-FFF2-40B4-BE49-F238E27FC236}">
                <a16:creationId xmlns:a16="http://schemas.microsoft.com/office/drawing/2014/main" id="{4BC65C8B-A12A-33ED-FDE3-C736E90D8BCA}"/>
              </a:ext>
            </a:extLst>
          </p:cNvPr>
          <p:cNvSpPr/>
          <p:nvPr/>
        </p:nvSpPr>
        <p:spPr>
          <a:xfrm>
            <a:off x="7870824" y="2378076"/>
            <a:ext cx="2276475" cy="808038"/>
          </a:xfrm>
          <a:custGeom>
            <a:avLst/>
            <a:gdLst>
              <a:gd name="connsiteX0" fmla="*/ 0 w 1466850"/>
              <a:gd name="connsiteY0" fmla="*/ 0 h 722313"/>
              <a:gd name="connsiteX1" fmla="*/ 1466850 w 1466850"/>
              <a:gd name="connsiteY1" fmla="*/ 0 h 722313"/>
              <a:gd name="connsiteX2" fmla="*/ 1466850 w 1466850"/>
              <a:gd name="connsiteY2" fmla="*/ 722313 h 722313"/>
              <a:gd name="connsiteX3" fmla="*/ 0 w 1466850"/>
              <a:gd name="connsiteY3" fmla="*/ 722313 h 722313"/>
              <a:gd name="connsiteX4" fmla="*/ 0 w 1466850"/>
              <a:gd name="connsiteY4" fmla="*/ 0 h 722313"/>
              <a:gd name="connsiteX0" fmla="*/ 0 w 1466850"/>
              <a:gd name="connsiteY0" fmla="*/ 0 h 3208338"/>
              <a:gd name="connsiteX1" fmla="*/ 1466850 w 1466850"/>
              <a:gd name="connsiteY1" fmla="*/ 0 h 3208338"/>
              <a:gd name="connsiteX2" fmla="*/ 1466850 w 1466850"/>
              <a:gd name="connsiteY2" fmla="*/ 722313 h 3208338"/>
              <a:gd name="connsiteX3" fmla="*/ 819150 w 1466850"/>
              <a:gd name="connsiteY3" fmla="*/ 3208338 h 3208338"/>
              <a:gd name="connsiteX4" fmla="*/ 0 w 1466850"/>
              <a:gd name="connsiteY4" fmla="*/ 0 h 3208338"/>
              <a:gd name="connsiteX0" fmla="*/ 0 w 1724025"/>
              <a:gd name="connsiteY0" fmla="*/ 0 h 3208338"/>
              <a:gd name="connsiteX1" fmla="*/ 1466850 w 1724025"/>
              <a:gd name="connsiteY1" fmla="*/ 0 h 3208338"/>
              <a:gd name="connsiteX2" fmla="*/ 1724025 w 1724025"/>
              <a:gd name="connsiteY2" fmla="*/ 2693988 h 3208338"/>
              <a:gd name="connsiteX3" fmla="*/ 819150 w 1724025"/>
              <a:gd name="connsiteY3" fmla="*/ 3208338 h 3208338"/>
              <a:gd name="connsiteX4" fmla="*/ 0 w 1724025"/>
              <a:gd name="connsiteY4" fmla="*/ 0 h 3208338"/>
              <a:gd name="connsiteX0" fmla="*/ 0 w 2324100"/>
              <a:gd name="connsiteY0" fmla="*/ 2400300 h 3208338"/>
              <a:gd name="connsiteX1" fmla="*/ 2066925 w 2324100"/>
              <a:gd name="connsiteY1" fmla="*/ 0 h 3208338"/>
              <a:gd name="connsiteX2" fmla="*/ 2324100 w 2324100"/>
              <a:gd name="connsiteY2" fmla="*/ 2693988 h 3208338"/>
              <a:gd name="connsiteX3" fmla="*/ 1419225 w 2324100"/>
              <a:gd name="connsiteY3" fmla="*/ 3208338 h 3208338"/>
              <a:gd name="connsiteX4" fmla="*/ 0 w 2324100"/>
              <a:gd name="connsiteY4" fmla="*/ 2400300 h 3208338"/>
              <a:gd name="connsiteX0" fmla="*/ 0 w 2324100"/>
              <a:gd name="connsiteY0" fmla="*/ 190500 h 998538"/>
              <a:gd name="connsiteX1" fmla="*/ 1028700 w 2324100"/>
              <a:gd name="connsiteY1" fmla="*/ 0 h 998538"/>
              <a:gd name="connsiteX2" fmla="*/ 2324100 w 2324100"/>
              <a:gd name="connsiteY2" fmla="*/ 484188 h 998538"/>
              <a:gd name="connsiteX3" fmla="*/ 1419225 w 2324100"/>
              <a:gd name="connsiteY3" fmla="*/ 998538 h 998538"/>
              <a:gd name="connsiteX4" fmla="*/ 0 w 2324100"/>
              <a:gd name="connsiteY4" fmla="*/ 190500 h 998538"/>
              <a:gd name="connsiteX0" fmla="*/ 0 w 2324100"/>
              <a:gd name="connsiteY0" fmla="*/ 552450 h 1360488"/>
              <a:gd name="connsiteX1" fmla="*/ 942975 w 2324100"/>
              <a:gd name="connsiteY1" fmla="*/ 0 h 1360488"/>
              <a:gd name="connsiteX2" fmla="*/ 2324100 w 2324100"/>
              <a:gd name="connsiteY2" fmla="*/ 846138 h 1360488"/>
              <a:gd name="connsiteX3" fmla="*/ 1419225 w 2324100"/>
              <a:gd name="connsiteY3" fmla="*/ 1360488 h 1360488"/>
              <a:gd name="connsiteX4" fmla="*/ 0 w 2324100"/>
              <a:gd name="connsiteY4" fmla="*/ 552450 h 1360488"/>
              <a:gd name="connsiteX0" fmla="*/ 0 w 2324100"/>
              <a:gd name="connsiteY0" fmla="*/ 419100 h 1227138"/>
              <a:gd name="connsiteX1" fmla="*/ 962025 w 2324100"/>
              <a:gd name="connsiteY1" fmla="*/ 0 h 1227138"/>
              <a:gd name="connsiteX2" fmla="*/ 2324100 w 2324100"/>
              <a:gd name="connsiteY2" fmla="*/ 712788 h 1227138"/>
              <a:gd name="connsiteX3" fmla="*/ 1419225 w 2324100"/>
              <a:gd name="connsiteY3" fmla="*/ 1227138 h 1227138"/>
              <a:gd name="connsiteX4" fmla="*/ 0 w 2324100"/>
              <a:gd name="connsiteY4" fmla="*/ 419100 h 1227138"/>
              <a:gd name="connsiteX0" fmla="*/ 0 w 2324100"/>
              <a:gd name="connsiteY0" fmla="*/ 457200 h 1265238"/>
              <a:gd name="connsiteX1" fmla="*/ 962025 w 2324100"/>
              <a:gd name="connsiteY1" fmla="*/ 0 h 1265238"/>
              <a:gd name="connsiteX2" fmla="*/ 2324100 w 2324100"/>
              <a:gd name="connsiteY2" fmla="*/ 750888 h 1265238"/>
              <a:gd name="connsiteX3" fmla="*/ 1419225 w 2324100"/>
              <a:gd name="connsiteY3" fmla="*/ 1265238 h 1265238"/>
              <a:gd name="connsiteX4" fmla="*/ 0 w 2324100"/>
              <a:gd name="connsiteY4" fmla="*/ 457200 h 1265238"/>
              <a:gd name="connsiteX0" fmla="*/ 962025 w 2324100"/>
              <a:gd name="connsiteY0" fmla="*/ 0 h 1265238"/>
              <a:gd name="connsiteX1" fmla="*/ 2324100 w 2324100"/>
              <a:gd name="connsiteY1" fmla="*/ 750888 h 1265238"/>
              <a:gd name="connsiteX2" fmla="*/ 1419225 w 2324100"/>
              <a:gd name="connsiteY2" fmla="*/ 1265238 h 1265238"/>
              <a:gd name="connsiteX3" fmla="*/ 0 w 2324100"/>
              <a:gd name="connsiteY3" fmla="*/ 457200 h 1265238"/>
              <a:gd name="connsiteX4" fmla="*/ 1053465 w 2324100"/>
              <a:gd name="connsiteY4" fmla="*/ 91440 h 1265238"/>
              <a:gd name="connsiteX0" fmla="*/ 962025 w 2324100"/>
              <a:gd name="connsiteY0" fmla="*/ 0 h 1265238"/>
              <a:gd name="connsiteX1" fmla="*/ 2324100 w 2324100"/>
              <a:gd name="connsiteY1" fmla="*/ 750888 h 1265238"/>
              <a:gd name="connsiteX2" fmla="*/ 1419225 w 2324100"/>
              <a:gd name="connsiteY2" fmla="*/ 1265238 h 1265238"/>
              <a:gd name="connsiteX3" fmla="*/ 0 w 2324100"/>
              <a:gd name="connsiteY3" fmla="*/ 457200 h 1265238"/>
              <a:gd name="connsiteX4" fmla="*/ 56515 w 2324100"/>
              <a:gd name="connsiteY4" fmla="*/ 386715 h 1265238"/>
              <a:gd name="connsiteX0" fmla="*/ 962025 w 2324100"/>
              <a:gd name="connsiteY0" fmla="*/ 0 h 1265238"/>
              <a:gd name="connsiteX1" fmla="*/ 2324100 w 2324100"/>
              <a:gd name="connsiteY1" fmla="*/ 750888 h 1265238"/>
              <a:gd name="connsiteX2" fmla="*/ 1419225 w 2324100"/>
              <a:gd name="connsiteY2" fmla="*/ 1265238 h 1265238"/>
              <a:gd name="connsiteX3" fmla="*/ 0 w 2324100"/>
              <a:gd name="connsiteY3" fmla="*/ 457200 h 1265238"/>
              <a:gd name="connsiteX4" fmla="*/ 24765 w 2324100"/>
              <a:gd name="connsiteY4" fmla="*/ 402590 h 1265238"/>
              <a:gd name="connsiteX0" fmla="*/ 2101850 w 2324100"/>
              <a:gd name="connsiteY0" fmla="*/ 279177 h 893540"/>
              <a:gd name="connsiteX1" fmla="*/ 2324100 w 2324100"/>
              <a:gd name="connsiteY1" fmla="*/ 379190 h 893540"/>
              <a:gd name="connsiteX2" fmla="*/ 1419225 w 2324100"/>
              <a:gd name="connsiteY2" fmla="*/ 893540 h 893540"/>
              <a:gd name="connsiteX3" fmla="*/ 0 w 2324100"/>
              <a:gd name="connsiteY3" fmla="*/ 85502 h 893540"/>
              <a:gd name="connsiteX4" fmla="*/ 24765 w 2324100"/>
              <a:gd name="connsiteY4" fmla="*/ 30892 h 893540"/>
              <a:gd name="connsiteX0" fmla="*/ 2136775 w 2324100"/>
              <a:gd name="connsiteY0" fmla="*/ 272827 h 893540"/>
              <a:gd name="connsiteX1" fmla="*/ 2324100 w 2324100"/>
              <a:gd name="connsiteY1" fmla="*/ 379190 h 893540"/>
              <a:gd name="connsiteX2" fmla="*/ 1419225 w 2324100"/>
              <a:gd name="connsiteY2" fmla="*/ 893540 h 893540"/>
              <a:gd name="connsiteX3" fmla="*/ 0 w 2324100"/>
              <a:gd name="connsiteY3" fmla="*/ 85502 h 893540"/>
              <a:gd name="connsiteX4" fmla="*/ 24765 w 2324100"/>
              <a:gd name="connsiteY4" fmla="*/ 30892 h 893540"/>
              <a:gd name="connsiteX0" fmla="*/ 2324100 w 2324100"/>
              <a:gd name="connsiteY0" fmla="*/ 379190 h 893540"/>
              <a:gd name="connsiteX1" fmla="*/ 1419225 w 2324100"/>
              <a:gd name="connsiteY1" fmla="*/ 893540 h 893540"/>
              <a:gd name="connsiteX2" fmla="*/ 0 w 2324100"/>
              <a:gd name="connsiteY2" fmla="*/ 85502 h 893540"/>
              <a:gd name="connsiteX3" fmla="*/ 24765 w 2324100"/>
              <a:gd name="connsiteY3" fmla="*/ 30892 h 893540"/>
              <a:gd name="connsiteX0" fmla="*/ 2276475 w 2276475"/>
              <a:gd name="connsiteY0" fmla="*/ 395065 h 893540"/>
              <a:gd name="connsiteX1" fmla="*/ 1419225 w 2276475"/>
              <a:gd name="connsiteY1" fmla="*/ 893540 h 893540"/>
              <a:gd name="connsiteX2" fmla="*/ 0 w 2276475"/>
              <a:gd name="connsiteY2" fmla="*/ 85502 h 893540"/>
              <a:gd name="connsiteX3" fmla="*/ 24765 w 2276475"/>
              <a:gd name="connsiteY3" fmla="*/ 30892 h 893540"/>
              <a:gd name="connsiteX0" fmla="*/ 2276475 w 2276475"/>
              <a:gd name="connsiteY0" fmla="*/ 309563 h 808038"/>
              <a:gd name="connsiteX1" fmla="*/ 1419225 w 2276475"/>
              <a:gd name="connsiteY1" fmla="*/ 808038 h 808038"/>
              <a:gd name="connsiteX2" fmla="*/ 0 w 2276475"/>
              <a:gd name="connsiteY2" fmla="*/ 0 h 808038"/>
            </a:gdLst>
            <a:ahLst/>
            <a:cxnLst>
              <a:cxn ang="0">
                <a:pos x="connsiteX0" y="connsiteY0"/>
              </a:cxn>
              <a:cxn ang="0">
                <a:pos x="connsiteX1" y="connsiteY1"/>
              </a:cxn>
              <a:cxn ang="0">
                <a:pos x="connsiteX2" y="connsiteY2"/>
              </a:cxn>
            </a:cxnLst>
            <a:rect l="l" t="t" r="r" b="b"/>
            <a:pathLst>
              <a:path w="2276475" h="808038">
                <a:moveTo>
                  <a:pt x="2276475" y="309563"/>
                </a:moveTo>
                <a:lnTo>
                  <a:pt x="1419225" y="808038"/>
                </a:lnTo>
                <a:lnTo>
                  <a:pt x="0" y="0"/>
                </a:lnTo>
              </a:path>
            </a:pathLst>
          </a:custGeom>
          <a:noFill/>
          <a:ln w="5715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pic>
        <p:nvPicPr>
          <p:cNvPr id="16" name="City">
            <a:extLst>
              <a:ext uri="{FF2B5EF4-FFF2-40B4-BE49-F238E27FC236}">
                <a16:creationId xmlns:a16="http://schemas.microsoft.com/office/drawing/2014/main" id="{590E77B9-3BBB-BD9F-6CBF-F35FD93E6C1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492191" y="1480488"/>
            <a:ext cx="2917868" cy="2846233"/>
          </a:xfrm>
          <a:prstGeom prst="rect">
            <a:avLst/>
          </a:prstGeom>
        </p:spPr>
      </p:pic>
      <p:pic>
        <p:nvPicPr>
          <p:cNvPr id="10" name="Bridge">
            <a:extLst>
              <a:ext uri="{FF2B5EF4-FFF2-40B4-BE49-F238E27FC236}">
                <a16:creationId xmlns:a16="http://schemas.microsoft.com/office/drawing/2014/main" id="{745A98C4-35B1-CD06-74E5-B9110A9E91F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72800" y="3136745"/>
            <a:ext cx="484740" cy="329950"/>
          </a:xfrm>
          <a:prstGeom prst="rect">
            <a:avLst/>
          </a:prstGeom>
        </p:spPr>
      </p:pic>
      <p:pic>
        <p:nvPicPr>
          <p:cNvPr id="18" name="Castle">
            <a:extLst>
              <a:ext uri="{FF2B5EF4-FFF2-40B4-BE49-F238E27FC236}">
                <a16:creationId xmlns:a16="http://schemas.microsoft.com/office/drawing/2014/main" id="{4340B91F-47B0-BBA9-EB18-203681704A7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498139" y="2475710"/>
            <a:ext cx="1421713" cy="1182728"/>
          </a:xfrm>
          <a:prstGeom prst="rect">
            <a:avLst/>
          </a:prstGeom>
        </p:spPr>
      </p:pic>
      <p:sp>
        <p:nvSpPr>
          <p:cNvPr id="7" name="Rectangle 3">
            <a:extLst>
              <a:ext uri="{FF2B5EF4-FFF2-40B4-BE49-F238E27FC236}">
                <a16:creationId xmlns:a16="http://schemas.microsoft.com/office/drawing/2014/main" id="{1228B07E-AA9E-8715-22EA-96E507980514}"/>
              </a:ext>
            </a:extLst>
          </p:cNvPr>
          <p:cNvSpPr/>
          <p:nvPr/>
        </p:nvSpPr>
        <p:spPr>
          <a:xfrm>
            <a:off x="731838" y="3801416"/>
            <a:ext cx="4135438" cy="2926388"/>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altLang="ja-JP" sz="1400" dirty="0" err="1"/>
              <a:t>一般的なアプローチとしては</a:t>
            </a:r>
            <a:r>
              <a:rPr lang="en-GB" altLang="ja-JP" sz="1400" dirty="0"/>
              <a:t>、</a:t>
            </a:r>
            <a:r>
              <a:rPr lang="ja-JP" altLang="en-US" sz="1400" dirty="0"/>
              <a:t>安全性への要求度が高い</a:t>
            </a:r>
            <a:r>
              <a:rPr lang="en-GB" altLang="ja-JP" sz="1400" dirty="0"/>
              <a:t>アプリケーションに特化した第2、第3のオペレーティングシステムを追加する方法がある。</a:t>
            </a:r>
          </a:p>
          <a:p>
            <a:pPr>
              <a:lnSpc>
                <a:spcPct val="150000"/>
              </a:lnSpc>
            </a:pPr>
            <a:endParaRPr lang="en-GB" altLang="ja-JP" sz="1400" dirty="0"/>
          </a:p>
          <a:p>
            <a:pPr>
              <a:lnSpc>
                <a:spcPct val="150000"/>
              </a:lnSpc>
            </a:pPr>
            <a:r>
              <a:rPr lang="ja-JP" altLang="en-US" sz="1400" dirty="0"/>
              <a:t>議論すべきポイントとして</a:t>
            </a:r>
            <a:r>
              <a:rPr lang="en-GB" altLang="ja-JP" sz="1400" dirty="0"/>
              <a:t>、</a:t>
            </a:r>
            <a:r>
              <a:rPr lang="en-GB" altLang="ja-JP" sz="1400" dirty="0" err="1"/>
              <a:t>TEEがどのように（あるいは、どのように）混合クリティカリティクライアントをサポートすべきかについて</a:t>
            </a:r>
            <a:r>
              <a:rPr lang="ja-JP" altLang="en-US" sz="1400" dirty="0"/>
              <a:t>、が</a:t>
            </a:r>
            <a:r>
              <a:rPr lang="en-GB" altLang="ja-JP" sz="1400" dirty="0" err="1"/>
              <a:t>ある</a:t>
            </a:r>
            <a:r>
              <a:rPr lang="en-GB" altLang="ja-JP" sz="1400" dirty="0"/>
              <a:t>。</a:t>
            </a:r>
          </a:p>
        </p:txBody>
      </p:sp>
      <p:sp>
        <p:nvSpPr>
          <p:cNvPr id="8" name="Rectangle 2">
            <a:extLst>
              <a:ext uri="{FF2B5EF4-FFF2-40B4-BE49-F238E27FC236}">
                <a16:creationId xmlns:a16="http://schemas.microsoft.com/office/drawing/2014/main" id="{AF78E519-18E5-8B2F-C920-1073A009194B}"/>
              </a:ext>
            </a:extLst>
          </p:cNvPr>
          <p:cNvSpPr/>
          <p:nvPr/>
        </p:nvSpPr>
        <p:spPr>
          <a:xfrm>
            <a:off x="595350" y="1017037"/>
            <a:ext cx="8477450" cy="32878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ja-JP" altLang="en-US" sz="1800" b="1" i="0" u="none" strike="noStrike" kern="1200" cap="none" spc="-35" normalizeH="0" baseline="0" noProof="0" dirty="0">
                <a:ln>
                  <a:noFill/>
                </a:ln>
                <a:solidFill>
                  <a:srgbClr val="FFFFFF"/>
                </a:solidFill>
                <a:effectLst/>
                <a:uLnTx/>
                <a:uFillTx/>
                <a:latin typeface="Archia"/>
                <a:ea typeface="+mj-ea"/>
                <a:cs typeface="+mj-cs"/>
              </a:rPr>
              <a:t>安全性への要求度が高いアプリケーションのサポート</a:t>
            </a:r>
            <a:endParaRPr kumimoji="0" lang="en-US" altLang="ja-JP" sz="1800" b="1" i="0" u="none" strike="noStrike" kern="1200" cap="none" spc="-35" normalizeH="0" baseline="0" noProof="0" dirty="0">
              <a:ln>
                <a:noFill/>
              </a:ln>
              <a:solidFill>
                <a:srgbClr val="FFFFFF"/>
              </a:solidFill>
              <a:effectLst/>
              <a:uLnTx/>
              <a:uFillTx/>
              <a:latin typeface="Archia"/>
              <a:ea typeface="+mj-ea"/>
              <a:cs typeface="+mj-cs"/>
            </a:endParaRPr>
          </a:p>
        </p:txBody>
      </p:sp>
    </p:spTree>
    <p:extLst>
      <p:ext uri="{BB962C8B-B14F-4D97-AF65-F5344CB8AC3E}">
        <p14:creationId xmlns:p14="http://schemas.microsoft.com/office/powerpoint/2010/main" val="2419247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9CC71-3742-53B3-7190-6794A9282ADB}"/>
            </a:ext>
          </a:extLst>
        </p:cNvPr>
        <p:cNvGrpSpPr/>
        <p:nvPr/>
      </p:nvGrpSpPr>
      <p:grpSpPr>
        <a:xfrm>
          <a:off x="0" y="0"/>
          <a:ext cx="0" cy="0"/>
          <a:chOff x="0" y="0"/>
          <a:chExt cx="0" cy="0"/>
        </a:xfrm>
      </p:grpSpPr>
      <p:sp>
        <p:nvSpPr>
          <p:cNvPr id="53" name="Rectangle 51">
            <a:extLst>
              <a:ext uri="{FF2B5EF4-FFF2-40B4-BE49-F238E27FC236}">
                <a16:creationId xmlns:a16="http://schemas.microsoft.com/office/drawing/2014/main" id="{5A04E56D-446E-E26F-19AA-FF10D54C0809}"/>
              </a:ext>
            </a:extLst>
          </p:cNvPr>
          <p:cNvSpPr/>
          <p:nvPr/>
        </p:nvSpPr>
        <p:spPr>
          <a:xfrm>
            <a:off x="10456353" y="1938357"/>
            <a:ext cx="754380" cy="538463"/>
          </a:xfrm>
          <a:custGeom>
            <a:avLst/>
            <a:gdLst>
              <a:gd name="connsiteX0" fmla="*/ 0 w 5699760"/>
              <a:gd name="connsiteY0" fmla="*/ 0 h 3451937"/>
              <a:gd name="connsiteX1" fmla="*/ 5699760 w 5699760"/>
              <a:gd name="connsiteY1" fmla="*/ 0 h 3451937"/>
              <a:gd name="connsiteX2" fmla="*/ 5699760 w 5699760"/>
              <a:gd name="connsiteY2" fmla="*/ 3451937 h 3451937"/>
              <a:gd name="connsiteX3" fmla="*/ 0 w 5699760"/>
              <a:gd name="connsiteY3" fmla="*/ 3451937 h 3451937"/>
              <a:gd name="connsiteX4" fmla="*/ 0 w 5699760"/>
              <a:gd name="connsiteY4" fmla="*/ 0 h 3451937"/>
              <a:gd name="connsiteX0" fmla="*/ 0 w 5699760"/>
              <a:gd name="connsiteY0" fmla="*/ 0 h 3451937"/>
              <a:gd name="connsiteX1" fmla="*/ 5699760 w 5699760"/>
              <a:gd name="connsiteY1" fmla="*/ 0 h 3451937"/>
              <a:gd name="connsiteX2" fmla="*/ 5699760 w 5699760"/>
              <a:gd name="connsiteY2" fmla="*/ 3451937 h 3451937"/>
              <a:gd name="connsiteX3" fmla="*/ 0 w 5699760"/>
              <a:gd name="connsiteY3" fmla="*/ 3451937 h 3451937"/>
              <a:gd name="connsiteX4" fmla="*/ 0 w 5699760"/>
              <a:gd name="connsiteY4" fmla="*/ 0 h 3451937"/>
              <a:gd name="connsiteX0" fmla="*/ 0 w 5699760"/>
              <a:gd name="connsiteY0" fmla="*/ 0 h 3451937"/>
              <a:gd name="connsiteX1" fmla="*/ 5699760 w 5699760"/>
              <a:gd name="connsiteY1" fmla="*/ 0 h 3451937"/>
              <a:gd name="connsiteX2" fmla="*/ 5699760 w 5699760"/>
              <a:gd name="connsiteY2" fmla="*/ 3451937 h 3451937"/>
              <a:gd name="connsiteX3" fmla="*/ 0 w 5699760"/>
              <a:gd name="connsiteY3" fmla="*/ 3451937 h 3451937"/>
              <a:gd name="connsiteX4" fmla="*/ 0 w 5699760"/>
              <a:gd name="connsiteY4" fmla="*/ 0 h 3451937"/>
              <a:gd name="connsiteX0" fmla="*/ 0 w 5699760"/>
              <a:gd name="connsiteY0" fmla="*/ 300823 h 3752760"/>
              <a:gd name="connsiteX1" fmla="*/ 5699760 w 5699760"/>
              <a:gd name="connsiteY1" fmla="*/ 300823 h 3752760"/>
              <a:gd name="connsiteX2" fmla="*/ 5699760 w 5699760"/>
              <a:gd name="connsiteY2" fmla="*/ 3752760 h 3752760"/>
              <a:gd name="connsiteX3" fmla="*/ 0 w 5699760"/>
              <a:gd name="connsiteY3" fmla="*/ 3752760 h 3752760"/>
              <a:gd name="connsiteX4" fmla="*/ 0 w 5699760"/>
              <a:gd name="connsiteY4" fmla="*/ 300823 h 3752760"/>
              <a:gd name="connsiteX0" fmla="*/ 0 w 5699760"/>
              <a:gd name="connsiteY0" fmla="*/ 225759 h 3677696"/>
              <a:gd name="connsiteX1" fmla="*/ 5699760 w 5699760"/>
              <a:gd name="connsiteY1" fmla="*/ 225759 h 3677696"/>
              <a:gd name="connsiteX2" fmla="*/ 5699760 w 5699760"/>
              <a:gd name="connsiteY2" fmla="*/ 3677696 h 3677696"/>
              <a:gd name="connsiteX3" fmla="*/ 0 w 5699760"/>
              <a:gd name="connsiteY3" fmla="*/ 3677696 h 3677696"/>
              <a:gd name="connsiteX4" fmla="*/ 0 w 5699760"/>
              <a:gd name="connsiteY4" fmla="*/ 225759 h 3677696"/>
              <a:gd name="connsiteX0" fmla="*/ 0 w 5699760"/>
              <a:gd name="connsiteY0" fmla="*/ 289372 h 3741309"/>
              <a:gd name="connsiteX1" fmla="*/ 5699760 w 5699760"/>
              <a:gd name="connsiteY1" fmla="*/ 289372 h 3741309"/>
              <a:gd name="connsiteX2" fmla="*/ 5699760 w 5699760"/>
              <a:gd name="connsiteY2" fmla="*/ 3741309 h 3741309"/>
              <a:gd name="connsiteX3" fmla="*/ 0 w 5699760"/>
              <a:gd name="connsiteY3" fmla="*/ 3741309 h 3741309"/>
              <a:gd name="connsiteX4" fmla="*/ 0 w 5699760"/>
              <a:gd name="connsiteY4" fmla="*/ 289372 h 3741309"/>
              <a:gd name="connsiteX0" fmla="*/ 0 w 5699760"/>
              <a:gd name="connsiteY0" fmla="*/ 289372 h 4151095"/>
              <a:gd name="connsiteX1" fmla="*/ 5699760 w 5699760"/>
              <a:gd name="connsiteY1" fmla="*/ 289372 h 4151095"/>
              <a:gd name="connsiteX2" fmla="*/ 5699760 w 5699760"/>
              <a:gd name="connsiteY2" fmla="*/ 3741309 h 4151095"/>
              <a:gd name="connsiteX3" fmla="*/ 0 w 5699760"/>
              <a:gd name="connsiteY3" fmla="*/ 3741309 h 4151095"/>
              <a:gd name="connsiteX4" fmla="*/ 0 w 5699760"/>
              <a:gd name="connsiteY4" fmla="*/ 289372 h 4151095"/>
              <a:gd name="connsiteX0" fmla="*/ 0 w 5699760"/>
              <a:gd name="connsiteY0" fmla="*/ 289372 h 3951438"/>
              <a:gd name="connsiteX1" fmla="*/ 5699760 w 5699760"/>
              <a:gd name="connsiteY1" fmla="*/ 289372 h 3951438"/>
              <a:gd name="connsiteX2" fmla="*/ 5699760 w 5699760"/>
              <a:gd name="connsiteY2" fmla="*/ 3741309 h 3951438"/>
              <a:gd name="connsiteX3" fmla="*/ 0 w 5699760"/>
              <a:gd name="connsiteY3" fmla="*/ 3741309 h 3951438"/>
              <a:gd name="connsiteX4" fmla="*/ 0 w 5699760"/>
              <a:gd name="connsiteY4" fmla="*/ 289372 h 3951438"/>
              <a:gd name="connsiteX0" fmla="*/ 0 w 5699760"/>
              <a:gd name="connsiteY0" fmla="*/ 289372 h 4007473"/>
              <a:gd name="connsiteX1" fmla="*/ 5699760 w 5699760"/>
              <a:gd name="connsiteY1" fmla="*/ 289372 h 4007473"/>
              <a:gd name="connsiteX2" fmla="*/ 5699760 w 5699760"/>
              <a:gd name="connsiteY2" fmla="*/ 3741309 h 4007473"/>
              <a:gd name="connsiteX3" fmla="*/ 0 w 5699760"/>
              <a:gd name="connsiteY3" fmla="*/ 3741309 h 4007473"/>
              <a:gd name="connsiteX4" fmla="*/ 0 w 5699760"/>
              <a:gd name="connsiteY4" fmla="*/ 289372 h 4007473"/>
              <a:gd name="connsiteX0" fmla="*/ 0 w 5699760"/>
              <a:gd name="connsiteY0" fmla="*/ 289372 h 4068385"/>
              <a:gd name="connsiteX1" fmla="*/ 5699760 w 5699760"/>
              <a:gd name="connsiteY1" fmla="*/ 289372 h 4068385"/>
              <a:gd name="connsiteX2" fmla="*/ 5699760 w 5699760"/>
              <a:gd name="connsiteY2" fmla="*/ 3741309 h 4068385"/>
              <a:gd name="connsiteX3" fmla="*/ 0 w 5699760"/>
              <a:gd name="connsiteY3" fmla="*/ 3741309 h 4068385"/>
              <a:gd name="connsiteX4" fmla="*/ 0 w 5699760"/>
              <a:gd name="connsiteY4" fmla="*/ 289372 h 406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760" h="4068385">
                <a:moveTo>
                  <a:pt x="0" y="289372"/>
                </a:moveTo>
                <a:cubicBezTo>
                  <a:pt x="1861820" y="1333312"/>
                  <a:pt x="3616960" y="-724088"/>
                  <a:pt x="5699760" y="289372"/>
                </a:cubicBezTo>
                <a:lnTo>
                  <a:pt x="5699760" y="3741309"/>
                </a:lnTo>
                <a:cubicBezTo>
                  <a:pt x="3586480" y="2819289"/>
                  <a:pt x="2021840" y="4815729"/>
                  <a:pt x="0" y="3741309"/>
                </a:cubicBezTo>
                <a:lnTo>
                  <a:pt x="0" y="289372"/>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54" name="Rectangle 53">
            <a:extLst>
              <a:ext uri="{FF2B5EF4-FFF2-40B4-BE49-F238E27FC236}">
                <a16:creationId xmlns:a16="http://schemas.microsoft.com/office/drawing/2014/main" id="{B3713428-08D1-20FA-5806-3AA11BBC986D}"/>
              </a:ext>
            </a:extLst>
          </p:cNvPr>
          <p:cNvSpPr/>
          <p:nvPr/>
        </p:nvSpPr>
        <p:spPr>
          <a:xfrm>
            <a:off x="10372533" y="1938356"/>
            <a:ext cx="83820" cy="10892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2" name="Content Placeholder 1">
            <a:extLst>
              <a:ext uri="{FF2B5EF4-FFF2-40B4-BE49-F238E27FC236}">
                <a16:creationId xmlns:a16="http://schemas.microsoft.com/office/drawing/2014/main" id="{2ECE5558-7840-F00A-DAD1-7178F6AC27CC}"/>
              </a:ext>
            </a:extLst>
          </p:cNvPr>
          <p:cNvSpPr>
            <a:spLocks noGrp="1"/>
          </p:cNvSpPr>
          <p:nvPr>
            <p:ph idx="1"/>
          </p:nvPr>
        </p:nvSpPr>
        <p:spPr>
          <a:xfrm>
            <a:off x="606108" y="1196657"/>
            <a:ext cx="5184775" cy="512487"/>
          </a:xfrm>
        </p:spPr>
        <p:txBody>
          <a:bodyPr/>
          <a:lstStyle/>
          <a:p>
            <a:r>
              <a:rPr lang="en-GB" dirty="0"/>
              <a:t>Early TEE architecture</a:t>
            </a:r>
          </a:p>
        </p:txBody>
      </p:sp>
      <p:sp>
        <p:nvSpPr>
          <p:cNvPr id="4" name="Title 3">
            <a:extLst>
              <a:ext uri="{FF2B5EF4-FFF2-40B4-BE49-F238E27FC236}">
                <a16:creationId xmlns:a16="http://schemas.microsoft.com/office/drawing/2014/main" id="{789E9DB5-D365-7C5B-4E6B-96417B255FC9}"/>
              </a:ext>
            </a:extLst>
          </p:cNvPr>
          <p:cNvSpPr>
            <a:spLocks noGrp="1"/>
          </p:cNvSpPr>
          <p:nvPr>
            <p:ph type="title"/>
          </p:nvPr>
        </p:nvSpPr>
        <p:spPr>
          <a:xfrm>
            <a:off x="606108" y="533385"/>
            <a:ext cx="10728324" cy="408379"/>
          </a:xfrm>
        </p:spPr>
        <p:txBody>
          <a:bodyPr/>
          <a:lstStyle/>
          <a:p>
            <a:r>
              <a:rPr lang="en-GB"/>
              <a:t>Architecture</a:t>
            </a:r>
          </a:p>
        </p:txBody>
      </p:sp>
      <p:sp>
        <p:nvSpPr>
          <p:cNvPr id="6" name="Freeform: Shape 5">
            <a:extLst>
              <a:ext uri="{FF2B5EF4-FFF2-40B4-BE49-F238E27FC236}">
                <a16:creationId xmlns:a16="http://schemas.microsoft.com/office/drawing/2014/main" id="{C20FC03A-DD7B-F304-C508-CAB9416812AD}"/>
              </a:ext>
            </a:extLst>
          </p:cNvPr>
          <p:cNvSpPr/>
          <p:nvPr/>
        </p:nvSpPr>
        <p:spPr>
          <a:xfrm>
            <a:off x="999435" y="1825157"/>
            <a:ext cx="6430065" cy="3689545"/>
          </a:xfrm>
          <a:custGeom>
            <a:avLst/>
            <a:gdLst>
              <a:gd name="connsiteX0" fmla="*/ 3108523 w 4565094"/>
              <a:gd name="connsiteY0" fmla="*/ 0 h 2418915"/>
              <a:gd name="connsiteX1" fmla="*/ 3124921 w 4565094"/>
              <a:gd name="connsiteY1" fmla="*/ 217222 h 2418915"/>
              <a:gd name="connsiteX2" fmla="*/ 3155695 w 4565094"/>
              <a:gd name="connsiteY2" fmla="*/ 248008 h 2418915"/>
              <a:gd name="connsiteX3" fmla="*/ 3155695 w 4565094"/>
              <a:gd name="connsiteY3" fmla="*/ 497716 h 2418915"/>
              <a:gd name="connsiteX4" fmla="*/ 3206152 w 4565094"/>
              <a:gd name="connsiteY4" fmla="*/ 548173 h 2418915"/>
              <a:gd name="connsiteX5" fmla="*/ 3206152 w 4565094"/>
              <a:gd name="connsiteY5" fmla="*/ 660743 h 2418915"/>
              <a:gd name="connsiteX6" fmla="*/ 3226683 w 4565094"/>
              <a:gd name="connsiteY6" fmla="*/ 846101 h 2418915"/>
              <a:gd name="connsiteX7" fmla="*/ 3229299 w 4565094"/>
              <a:gd name="connsiteY7" fmla="*/ 877082 h 2418915"/>
              <a:gd name="connsiteX8" fmla="*/ 3332534 w 4565094"/>
              <a:gd name="connsiteY8" fmla="*/ 877082 h 2418915"/>
              <a:gd name="connsiteX9" fmla="*/ 3444375 w 4565094"/>
              <a:gd name="connsiteY9" fmla="*/ 988939 h 2418915"/>
              <a:gd name="connsiteX10" fmla="*/ 3444375 w 4565094"/>
              <a:gd name="connsiteY10" fmla="*/ 1096648 h 2418915"/>
              <a:gd name="connsiteX11" fmla="*/ 3492989 w 4565094"/>
              <a:gd name="connsiteY11" fmla="*/ 1096648 h 2418915"/>
              <a:gd name="connsiteX12" fmla="*/ 3492989 w 4565094"/>
              <a:gd name="connsiteY12" fmla="*/ 1356680 h 2418915"/>
              <a:gd name="connsiteX13" fmla="*/ 3533084 w 4565094"/>
              <a:gd name="connsiteY13" fmla="*/ 1356680 h 2418915"/>
              <a:gd name="connsiteX14" fmla="*/ 3533084 w 4565094"/>
              <a:gd name="connsiteY14" fmla="*/ 1649538 h 2418915"/>
              <a:gd name="connsiteX15" fmla="*/ 3551311 w 4565094"/>
              <a:gd name="connsiteY15" fmla="*/ 1649538 h 2418915"/>
              <a:gd name="connsiteX16" fmla="*/ 3551311 w 4565094"/>
              <a:gd name="connsiteY16" fmla="*/ 1850029 h 2418915"/>
              <a:gd name="connsiteX17" fmla="*/ 3579439 w 4565094"/>
              <a:gd name="connsiteY17" fmla="*/ 1850029 h 2418915"/>
              <a:gd name="connsiteX18" fmla="*/ 3579439 w 4565094"/>
              <a:gd name="connsiteY18" fmla="*/ 1455112 h 2418915"/>
              <a:gd name="connsiteX19" fmla="*/ 3672831 w 4565094"/>
              <a:gd name="connsiteY19" fmla="*/ 1455112 h 2418915"/>
              <a:gd name="connsiteX20" fmla="*/ 3672831 w 4565094"/>
              <a:gd name="connsiteY20" fmla="*/ 1298343 h 2418915"/>
              <a:gd name="connsiteX21" fmla="*/ 3732372 w 4565094"/>
              <a:gd name="connsiteY21" fmla="*/ 1298343 h 2418915"/>
              <a:gd name="connsiteX22" fmla="*/ 3732372 w 4565094"/>
              <a:gd name="connsiteY22" fmla="*/ 1267970 h 2418915"/>
              <a:gd name="connsiteX23" fmla="*/ 3782190 w 4565094"/>
              <a:gd name="connsiteY23" fmla="*/ 1267970 h 2418915"/>
              <a:gd name="connsiteX24" fmla="*/ 3782190 w 4565094"/>
              <a:gd name="connsiteY24" fmla="*/ 1819671 h 2418915"/>
              <a:gd name="connsiteX25" fmla="*/ 3833226 w 4565094"/>
              <a:gd name="connsiteY25" fmla="*/ 1819671 h 2418915"/>
              <a:gd name="connsiteX26" fmla="*/ 3833226 w 4565094"/>
              <a:gd name="connsiteY26" fmla="*/ 1559520 h 2418915"/>
              <a:gd name="connsiteX27" fmla="*/ 3884264 w 4565094"/>
              <a:gd name="connsiteY27" fmla="*/ 1559520 h 2418915"/>
              <a:gd name="connsiteX28" fmla="*/ 3884264 w 4565094"/>
              <a:gd name="connsiteY28" fmla="*/ 1131197 h 2418915"/>
              <a:gd name="connsiteX29" fmla="*/ 4128508 w 4565094"/>
              <a:gd name="connsiteY29" fmla="*/ 1131197 h 2418915"/>
              <a:gd name="connsiteX30" fmla="*/ 4128508 w 4565094"/>
              <a:gd name="connsiteY30" fmla="*/ 898624 h 2418915"/>
              <a:gd name="connsiteX31" fmla="*/ 4371964 w 4565094"/>
              <a:gd name="connsiteY31" fmla="*/ 893748 h 2418915"/>
              <a:gd name="connsiteX32" fmla="*/ 4371964 w 4565094"/>
              <a:gd name="connsiteY32" fmla="*/ 1410378 h 2418915"/>
              <a:gd name="connsiteX33" fmla="*/ 4463898 w 4565094"/>
              <a:gd name="connsiteY33" fmla="*/ 1410378 h 2418915"/>
              <a:gd name="connsiteX34" fmla="*/ 4518787 w 4565094"/>
              <a:gd name="connsiteY34" fmla="*/ 1465266 h 2418915"/>
              <a:gd name="connsiteX35" fmla="*/ 4518787 w 4565094"/>
              <a:gd name="connsiteY35" fmla="*/ 1586652 h 2418915"/>
              <a:gd name="connsiteX36" fmla="*/ 4560473 w 4565094"/>
              <a:gd name="connsiteY36" fmla="*/ 1586652 h 2418915"/>
              <a:gd name="connsiteX37" fmla="*/ 4560473 w 4565094"/>
              <a:gd name="connsiteY37" fmla="*/ 1868984 h 2418915"/>
              <a:gd name="connsiteX38" fmla="*/ 4565094 w 4565094"/>
              <a:gd name="connsiteY38" fmla="*/ 1868984 h 2418915"/>
              <a:gd name="connsiteX39" fmla="*/ 4565094 w 4565094"/>
              <a:gd name="connsiteY39" fmla="*/ 2418915 h 2418915"/>
              <a:gd name="connsiteX40" fmla="*/ 0 w 4565094"/>
              <a:gd name="connsiteY40" fmla="*/ 2418915 h 2418915"/>
              <a:gd name="connsiteX41" fmla="*/ 0 w 4565094"/>
              <a:gd name="connsiteY41" fmla="*/ 794007 h 2418915"/>
              <a:gd name="connsiteX42" fmla="*/ 142506 w 4565094"/>
              <a:gd name="connsiteY42" fmla="*/ 794007 h 2418915"/>
              <a:gd name="connsiteX43" fmla="*/ 142506 w 4565094"/>
              <a:gd name="connsiteY43" fmla="*/ 624082 h 2418915"/>
              <a:gd name="connsiteX44" fmla="*/ 253347 w 4565094"/>
              <a:gd name="connsiteY44" fmla="*/ 624082 h 2418915"/>
              <a:gd name="connsiteX45" fmla="*/ 253347 w 4565094"/>
              <a:gd name="connsiteY45" fmla="*/ 1262856 h 2418915"/>
              <a:gd name="connsiteX46" fmla="*/ 291437 w 4565094"/>
              <a:gd name="connsiteY46" fmla="*/ 1262856 h 2418915"/>
              <a:gd name="connsiteX47" fmla="*/ 291437 w 4565094"/>
              <a:gd name="connsiteY47" fmla="*/ 473852 h 2418915"/>
              <a:gd name="connsiteX48" fmla="*/ 485638 w 4565094"/>
              <a:gd name="connsiteY48" fmla="*/ 473852 h 2418915"/>
              <a:gd name="connsiteX49" fmla="*/ 489166 w 4565094"/>
              <a:gd name="connsiteY49" fmla="*/ 623160 h 2418915"/>
              <a:gd name="connsiteX50" fmla="*/ 609623 w 4565094"/>
              <a:gd name="connsiteY50" fmla="*/ 743625 h 2418915"/>
              <a:gd name="connsiteX51" fmla="*/ 609623 w 4565094"/>
              <a:gd name="connsiteY51" fmla="*/ 1387052 h 2418915"/>
              <a:gd name="connsiteX52" fmla="*/ 704619 w 4565094"/>
              <a:gd name="connsiteY52" fmla="*/ 1387052 h 2418915"/>
              <a:gd name="connsiteX53" fmla="*/ 704619 w 4565094"/>
              <a:gd name="connsiteY53" fmla="*/ 654321 h 2418915"/>
              <a:gd name="connsiteX54" fmla="*/ 775878 w 4565094"/>
              <a:gd name="connsiteY54" fmla="*/ 654321 h 2418915"/>
              <a:gd name="connsiteX55" fmla="*/ 775878 w 4565094"/>
              <a:gd name="connsiteY55" fmla="*/ 763412 h 2418915"/>
              <a:gd name="connsiteX56" fmla="*/ 862965 w 4565094"/>
              <a:gd name="connsiteY56" fmla="*/ 763412 h 2418915"/>
              <a:gd name="connsiteX57" fmla="*/ 862965 w 4565094"/>
              <a:gd name="connsiteY57" fmla="*/ 959176 h 2418915"/>
              <a:gd name="connsiteX58" fmla="*/ 1091287 w 4565094"/>
              <a:gd name="connsiteY58" fmla="*/ 1064922 h 2418915"/>
              <a:gd name="connsiteX59" fmla="*/ 1091287 w 4565094"/>
              <a:gd name="connsiteY59" fmla="*/ 1415983 h 2418915"/>
              <a:gd name="connsiteX60" fmla="*/ 1133978 w 4565094"/>
              <a:gd name="connsiteY60" fmla="*/ 1415983 h 2418915"/>
              <a:gd name="connsiteX61" fmla="*/ 1133978 w 4565094"/>
              <a:gd name="connsiteY61" fmla="*/ 1166937 h 2418915"/>
              <a:gd name="connsiteX62" fmla="*/ 1168913 w 4565094"/>
              <a:gd name="connsiteY62" fmla="*/ 1166937 h 2418915"/>
              <a:gd name="connsiteX63" fmla="*/ 1168913 w 4565094"/>
              <a:gd name="connsiteY63" fmla="*/ 832200 h 2418915"/>
              <a:gd name="connsiteX64" fmla="*/ 1221493 w 4565094"/>
              <a:gd name="connsiteY64" fmla="*/ 971515 h 2418915"/>
              <a:gd name="connsiteX65" fmla="*/ 1230305 w 4565094"/>
              <a:gd name="connsiteY65" fmla="*/ 994871 h 2418915"/>
              <a:gd name="connsiteX66" fmla="*/ 1282030 w 4565094"/>
              <a:gd name="connsiteY66" fmla="*/ 994871 h 2418915"/>
              <a:gd name="connsiteX67" fmla="*/ 1315424 w 4565094"/>
              <a:gd name="connsiteY67" fmla="*/ 1058143 h 2418915"/>
              <a:gd name="connsiteX68" fmla="*/ 1315424 w 4565094"/>
              <a:gd name="connsiteY68" fmla="*/ 1342229 h 2418915"/>
              <a:gd name="connsiteX69" fmla="*/ 1403721 w 4565094"/>
              <a:gd name="connsiteY69" fmla="*/ 1342229 h 2418915"/>
              <a:gd name="connsiteX70" fmla="*/ 1403721 w 4565094"/>
              <a:gd name="connsiteY70" fmla="*/ 742584 h 2418915"/>
              <a:gd name="connsiteX71" fmla="*/ 1461934 w 4565094"/>
              <a:gd name="connsiteY71" fmla="*/ 742584 h 2418915"/>
              <a:gd name="connsiteX72" fmla="*/ 1461934 w 4565094"/>
              <a:gd name="connsiteY72" fmla="*/ 1404328 h 2418915"/>
              <a:gd name="connsiteX73" fmla="*/ 1568668 w 4565094"/>
              <a:gd name="connsiteY73" fmla="*/ 1404328 h 2418915"/>
              <a:gd name="connsiteX74" fmla="*/ 1568668 w 4565094"/>
              <a:gd name="connsiteY74" fmla="*/ 948293 h 2418915"/>
              <a:gd name="connsiteX75" fmla="*/ 1617177 w 4565094"/>
              <a:gd name="connsiteY75" fmla="*/ 948293 h 2418915"/>
              <a:gd name="connsiteX76" fmla="*/ 1617177 w 4565094"/>
              <a:gd name="connsiteY76" fmla="*/ 876488 h 2418915"/>
              <a:gd name="connsiteX77" fmla="*/ 1690931 w 4565094"/>
              <a:gd name="connsiteY77" fmla="*/ 876488 h 2418915"/>
              <a:gd name="connsiteX78" fmla="*/ 1690931 w 4565094"/>
              <a:gd name="connsiteY78" fmla="*/ 942466 h 2418915"/>
              <a:gd name="connsiteX79" fmla="*/ 1774363 w 4565094"/>
              <a:gd name="connsiteY79" fmla="*/ 942466 h 2418915"/>
              <a:gd name="connsiteX80" fmla="*/ 1774363 w 4565094"/>
              <a:gd name="connsiteY80" fmla="*/ 1328656 h 2418915"/>
              <a:gd name="connsiteX81" fmla="*/ 1894678 w 4565094"/>
              <a:gd name="connsiteY81" fmla="*/ 1328656 h 2418915"/>
              <a:gd name="connsiteX82" fmla="*/ 1894678 w 4565094"/>
              <a:gd name="connsiteY82" fmla="*/ 1146243 h 2418915"/>
              <a:gd name="connsiteX83" fmla="*/ 1929614 w 4565094"/>
              <a:gd name="connsiteY83" fmla="*/ 1079283 h 2418915"/>
              <a:gd name="connsiteX84" fmla="*/ 1929614 w 4565094"/>
              <a:gd name="connsiteY84" fmla="*/ 924997 h 2418915"/>
              <a:gd name="connsiteX85" fmla="*/ 2047983 w 4565094"/>
              <a:gd name="connsiteY85" fmla="*/ 924997 h 2418915"/>
              <a:gd name="connsiteX86" fmla="*/ 2047983 w 4565094"/>
              <a:gd name="connsiteY86" fmla="*/ 1000684 h 2418915"/>
              <a:gd name="connsiteX87" fmla="*/ 2100387 w 4565094"/>
              <a:gd name="connsiteY87" fmla="*/ 1000684 h 2418915"/>
              <a:gd name="connsiteX88" fmla="*/ 2100387 w 4565094"/>
              <a:gd name="connsiteY88" fmla="*/ 818285 h 2418915"/>
              <a:gd name="connsiteX89" fmla="*/ 2230411 w 4565094"/>
              <a:gd name="connsiteY89" fmla="*/ 818285 h 2418915"/>
              <a:gd name="connsiteX90" fmla="*/ 2230411 w 4565094"/>
              <a:gd name="connsiteY90" fmla="*/ 1553767 h 2418915"/>
              <a:gd name="connsiteX91" fmla="*/ 2333258 w 4565094"/>
              <a:gd name="connsiteY91" fmla="*/ 1553767 h 2418915"/>
              <a:gd name="connsiteX92" fmla="*/ 2333258 w 4565094"/>
              <a:gd name="connsiteY92" fmla="*/ 783348 h 2418915"/>
              <a:gd name="connsiteX93" fmla="*/ 2377888 w 4565094"/>
              <a:gd name="connsiteY93" fmla="*/ 727063 h 2418915"/>
              <a:gd name="connsiteX94" fmla="*/ 2377888 w 4565094"/>
              <a:gd name="connsiteY94" fmla="*/ 544650 h 2418915"/>
              <a:gd name="connsiteX95" fmla="*/ 2505979 w 4565094"/>
              <a:gd name="connsiteY95" fmla="*/ 672726 h 2418915"/>
              <a:gd name="connsiteX96" fmla="*/ 2505979 w 4565094"/>
              <a:gd name="connsiteY96" fmla="*/ 839618 h 2418915"/>
              <a:gd name="connsiteX97" fmla="*/ 2602032 w 4565094"/>
              <a:gd name="connsiteY97" fmla="*/ 935672 h 2418915"/>
              <a:gd name="connsiteX98" fmla="*/ 2602032 w 4565094"/>
              <a:gd name="connsiteY98" fmla="*/ 1398514 h 2418915"/>
              <a:gd name="connsiteX99" fmla="*/ 2692273 w 4565094"/>
              <a:gd name="connsiteY99" fmla="*/ 1398514 h 2418915"/>
              <a:gd name="connsiteX100" fmla="*/ 2692273 w 4565094"/>
              <a:gd name="connsiteY100" fmla="*/ 1086078 h 2418915"/>
              <a:gd name="connsiteX101" fmla="*/ 2851405 w 4565094"/>
              <a:gd name="connsiteY101" fmla="*/ 1086078 h 2418915"/>
              <a:gd name="connsiteX102" fmla="*/ 2851405 w 4565094"/>
              <a:gd name="connsiteY102" fmla="*/ 1557409 h 2418915"/>
              <a:gd name="connsiteX103" fmla="*/ 2912433 w 4565094"/>
              <a:gd name="connsiteY103" fmla="*/ 1557409 h 2418915"/>
              <a:gd name="connsiteX104" fmla="*/ 2912433 w 4565094"/>
              <a:gd name="connsiteY104" fmla="*/ 1235026 h 2418915"/>
              <a:gd name="connsiteX105" fmla="*/ 2941051 w 4565094"/>
              <a:gd name="connsiteY105" fmla="*/ 1235026 h 2418915"/>
              <a:gd name="connsiteX106" fmla="*/ 2941051 w 4565094"/>
              <a:gd name="connsiteY106" fmla="*/ 1021660 h 2418915"/>
              <a:gd name="connsiteX107" fmla="*/ 2976953 w 4565094"/>
              <a:gd name="connsiteY107" fmla="*/ 1021660 h 2418915"/>
              <a:gd name="connsiteX108" fmla="*/ 2991508 w 4565094"/>
              <a:gd name="connsiteY108" fmla="*/ 846101 h 2418915"/>
              <a:gd name="connsiteX109" fmla="*/ 3005601 w 4565094"/>
              <a:gd name="connsiteY109" fmla="*/ 718782 h 2418915"/>
              <a:gd name="connsiteX110" fmla="*/ 3012039 w 4565094"/>
              <a:gd name="connsiteY110" fmla="*/ 660743 h 2418915"/>
              <a:gd name="connsiteX111" fmla="*/ 3012039 w 4565094"/>
              <a:gd name="connsiteY111" fmla="*/ 548173 h 2418915"/>
              <a:gd name="connsiteX112" fmla="*/ 3062481 w 4565094"/>
              <a:gd name="connsiteY112" fmla="*/ 497716 h 2418915"/>
              <a:gd name="connsiteX113" fmla="*/ 3062481 w 4565094"/>
              <a:gd name="connsiteY113" fmla="*/ 248008 h 2418915"/>
              <a:gd name="connsiteX114" fmla="*/ 3093285 w 4565094"/>
              <a:gd name="connsiteY114" fmla="*/ 217222 h 2418915"/>
              <a:gd name="connsiteX115" fmla="*/ 3108523 w 4565094"/>
              <a:gd name="connsiteY115" fmla="*/ 0 h 24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565094" h="2418915">
                <a:moveTo>
                  <a:pt x="3108523" y="0"/>
                </a:moveTo>
                <a:lnTo>
                  <a:pt x="3124921" y="217222"/>
                </a:lnTo>
                <a:lnTo>
                  <a:pt x="3155695" y="248008"/>
                </a:lnTo>
                <a:lnTo>
                  <a:pt x="3155695" y="497716"/>
                </a:lnTo>
                <a:lnTo>
                  <a:pt x="3206152" y="548173"/>
                </a:lnTo>
                <a:lnTo>
                  <a:pt x="3206152" y="660743"/>
                </a:lnTo>
                <a:lnTo>
                  <a:pt x="3226683" y="846101"/>
                </a:lnTo>
                <a:cubicBezTo>
                  <a:pt x="3226683" y="846101"/>
                  <a:pt x="3227753" y="858663"/>
                  <a:pt x="3229299" y="877082"/>
                </a:cubicBezTo>
                <a:lnTo>
                  <a:pt x="3332534" y="877082"/>
                </a:lnTo>
                <a:lnTo>
                  <a:pt x="3444375" y="988939"/>
                </a:lnTo>
                <a:lnTo>
                  <a:pt x="3444375" y="1096648"/>
                </a:lnTo>
                <a:lnTo>
                  <a:pt x="3492989" y="1096648"/>
                </a:lnTo>
                <a:lnTo>
                  <a:pt x="3492989" y="1356680"/>
                </a:lnTo>
                <a:lnTo>
                  <a:pt x="3533084" y="1356680"/>
                </a:lnTo>
                <a:lnTo>
                  <a:pt x="3533084" y="1649538"/>
                </a:lnTo>
                <a:lnTo>
                  <a:pt x="3551311" y="1649538"/>
                </a:lnTo>
                <a:lnTo>
                  <a:pt x="3551311" y="1850029"/>
                </a:lnTo>
                <a:lnTo>
                  <a:pt x="3579439" y="1850029"/>
                </a:lnTo>
                <a:lnTo>
                  <a:pt x="3579439" y="1455112"/>
                </a:lnTo>
                <a:lnTo>
                  <a:pt x="3672831" y="1455112"/>
                </a:lnTo>
                <a:lnTo>
                  <a:pt x="3672831" y="1298343"/>
                </a:lnTo>
                <a:lnTo>
                  <a:pt x="3732372" y="1298343"/>
                </a:lnTo>
                <a:lnTo>
                  <a:pt x="3732372" y="1267970"/>
                </a:lnTo>
                <a:lnTo>
                  <a:pt x="3782190" y="1267970"/>
                </a:lnTo>
                <a:lnTo>
                  <a:pt x="3782190" y="1819671"/>
                </a:lnTo>
                <a:lnTo>
                  <a:pt x="3833226" y="1819671"/>
                </a:lnTo>
                <a:lnTo>
                  <a:pt x="3833226" y="1559520"/>
                </a:lnTo>
                <a:lnTo>
                  <a:pt x="3884264" y="1559520"/>
                </a:lnTo>
                <a:lnTo>
                  <a:pt x="3884264" y="1131197"/>
                </a:lnTo>
                <a:lnTo>
                  <a:pt x="4128508" y="1131197"/>
                </a:lnTo>
                <a:lnTo>
                  <a:pt x="4128508" y="898624"/>
                </a:lnTo>
                <a:lnTo>
                  <a:pt x="4371964" y="893748"/>
                </a:lnTo>
                <a:lnTo>
                  <a:pt x="4371964" y="1410378"/>
                </a:lnTo>
                <a:lnTo>
                  <a:pt x="4463898" y="1410378"/>
                </a:lnTo>
                <a:lnTo>
                  <a:pt x="4518787" y="1465266"/>
                </a:lnTo>
                <a:lnTo>
                  <a:pt x="4518787" y="1586652"/>
                </a:lnTo>
                <a:lnTo>
                  <a:pt x="4560473" y="1586652"/>
                </a:lnTo>
                <a:lnTo>
                  <a:pt x="4560473" y="1868984"/>
                </a:lnTo>
                <a:lnTo>
                  <a:pt x="4565094" y="1868984"/>
                </a:lnTo>
                <a:lnTo>
                  <a:pt x="4565094" y="2418915"/>
                </a:lnTo>
                <a:lnTo>
                  <a:pt x="0" y="2418915"/>
                </a:lnTo>
                <a:lnTo>
                  <a:pt x="0" y="794007"/>
                </a:lnTo>
                <a:lnTo>
                  <a:pt x="142506" y="794007"/>
                </a:lnTo>
                <a:lnTo>
                  <a:pt x="142506" y="624082"/>
                </a:lnTo>
                <a:lnTo>
                  <a:pt x="253347" y="624082"/>
                </a:lnTo>
                <a:lnTo>
                  <a:pt x="253347" y="1262856"/>
                </a:lnTo>
                <a:lnTo>
                  <a:pt x="291437" y="1262856"/>
                </a:lnTo>
                <a:lnTo>
                  <a:pt x="291437" y="473852"/>
                </a:lnTo>
                <a:lnTo>
                  <a:pt x="485638" y="473852"/>
                </a:lnTo>
                <a:lnTo>
                  <a:pt x="489166" y="623160"/>
                </a:lnTo>
                <a:lnTo>
                  <a:pt x="609623" y="743625"/>
                </a:lnTo>
                <a:lnTo>
                  <a:pt x="609623" y="1387052"/>
                </a:lnTo>
                <a:lnTo>
                  <a:pt x="704619" y="1387052"/>
                </a:lnTo>
                <a:lnTo>
                  <a:pt x="704619" y="654321"/>
                </a:lnTo>
                <a:lnTo>
                  <a:pt x="775878" y="654321"/>
                </a:lnTo>
                <a:lnTo>
                  <a:pt x="775878" y="763412"/>
                </a:lnTo>
                <a:lnTo>
                  <a:pt x="862965" y="763412"/>
                </a:lnTo>
                <a:lnTo>
                  <a:pt x="862965" y="959176"/>
                </a:lnTo>
                <a:cubicBezTo>
                  <a:pt x="912238" y="977462"/>
                  <a:pt x="1091287" y="1064922"/>
                  <a:pt x="1091287" y="1064922"/>
                </a:cubicBezTo>
                <a:lnTo>
                  <a:pt x="1091287" y="1415983"/>
                </a:lnTo>
                <a:lnTo>
                  <a:pt x="1133978" y="1415983"/>
                </a:lnTo>
                <a:lnTo>
                  <a:pt x="1133978" y="1166937"/>
                </a:lnTo>
                <a:lnTo>
                  <a:pt x="1168913" y="1166937"/>
                </a:lnTo>
                <a:lnTo>
                  <a:pt x="1168913" y="832200"/>
                </a:lnTo>
                <a:lnTo>
                  <a:pt x="1221493" y="971515"/>
                </a:lnTo>
                <a:lnTo>
                  <a:pt x="1230305" y="994871"/>
                </a:lnTo>
                <a:lnTo>
                  <a:pt x="1282030" y="994871"/>
                </a:lnTo>
                <a:lnTo>
                  <a:pt x="1315424" y="1058143"/>
                </a:lnTo>
                <a:lnTo>
                  <a:pt x="1315424" y="1342229"/>
                </a:lnTo>
                <a:lnTo>
                  <a:pt x="1403721" y="1342229"/>
                </a:lnTo>
                <a:lnTo>
                  <a:pt x="1403721" y="742584"/>
                </a:lnTo>
                <a:lnTo>
                  <a:pt x="1461934" y="742584"/>
                </a:lnTo>
                <a:lnTo>
                  <a:pt x="1461934" y="1404328"/>
                </a:lnTo>
                <a:cubicBezTo>
                  <a:pt x="1461934" y="1404328"/>
                  <a:pt x="1568668" y="1425676"/>
                  <a:pt x="1568668" y="1404328"/>
                </a:cubicBezTo>
                <a:lnTo>
                  <a:pt x="1568668" y="948293"/>
                </a:lnTo>
                <a:lnTo>
                  <a:pt x="1617177" y="948293"/>
                </a:lnTo>
                <a:lnTo>
                  <a:pt x="1617177" y="876488"/>
                </a:lnTo>
                <a:lnTo>
                  <a:pt x="1690931" y="876488"/>
                </a:lnTo>
                <a:lnTo>
                  <a:pt x="1690931" y="942466"/>
                </a:lnTo>
                <a:lnTo>
                  <a:pt x="1774363" y="942466"/>
                </a:lnTo>
                <a:lnTo>
                  <a:pt x="1774363" y="1328656"/>
                </a:lnTo>
                <a:cubicBezTo>
                  <a:pt x="1774363" y="1328656"/>
                  <a:pt x="1894678" y="1324761"/>
                  <a:pt x="1894678" y="1328656"/>
                </a:cubicBezTo>
                <a:lnTo>
                  <a:pt x="1894678" y="1146243"/>
                </a:lnTo>
                <a:lnTo>
                  <a:pt x="1929614" y="1079283"/>
                </a:lnTo>
                <a:lnTo>
                  <a:pt x="1929614" y="924997"/>
                </a:lnTo>
                <a:lnTo>
                  <a:pt x="2047983" y="924997"/>
                </a:lnTo>
                <a:lnTo>
                  <a:pt x="2047983" y="1000684"/>
                </a:lnTo>
                <a:lnTo>
                  <a:pt x="2100387" y="1000684"/>
                </a:lnTo>
                <a:lnTo>
                  <a:pt x="2100387" y="818285"/>
                </a:lnTo>
                <a:lnTo>
                  <a:pt x="2230411" y="818285"/>
                </a:lnTo>
                <a:lnTo>
                  <a:pt x="2230411" y="1553767"/>
                </a:lnTo>
                <a:lnTo>
                  <a:pt x="2333258" y="1553767"/>
                </a:lnTo>
                <a:lnTo>
                  <a:pt x="2333258" y="783348"/>
                </a:lnTo>
                <a:lnTo>
                  <a:pt x="2377888" y="727063"/>
                </a:lnTo>
                <a:lnTo>
                  <a:pt x="2377888" y="544650"/>
                </a:lnTo>
                <a:lnTo>
                  <a:pt x="2505979" y="672726"/>
                </a:lnTo>
                <a:lnTo>
                  <a:pt x="2505979" y="839618"/>
                </a:lnTo>
                <a:lnTo>
                  <a:pt x="2602032" y="935672"/>
                </a:lnTo>
                <a:lnTo>
                  <a:pt x="2602032" y="1398514"/>
                </a:lnTo>
                <a:lnTo>
                  <a:pt x="2692273" y="1398514"/>
                </a:lnTo>
                <a:lnTo>
                  <a:pt x="2692273" y="1086078"/>
                </a:lnTo>
                <a:lnTo>
                  <a:pt x="2851405" y="1086078"/>
                </a:lnTo>
                <a:lnTo>
                  <a:pt x="2851405" y="1557409"/>
                </a:lnTo>
                <a:lnTo>
                  <a:pt x="2912433" y="1557409"/>
                </a:lnTo>
                <a:lnTo>
                  <a:pt x="2912433" y="1235026"/>
                </a:lnTo>
                <a:lnTo>
                  <a:pt x="2941051" y="1235026"/>
                </a:lnTo>
                <a:lnTo>
                  <a:pt x="2941051" y="1021660"/>
                </a:lnTo>
                <a:lnTo>
                  <a:pt x="2976953" y="1021660"/>
                </a:lnTo>
                <a:cubicBezTo>
                  <a:pt x="2976953" y="1018211"/>
                  <a:pt x="2991508" y="846101"/>
                  <a:pt x="2991508" y="846101"/>
                </a:cubicBezTo>
                <a:lnTo>
                  <a:pt x="3005601" y="718782"/>
                </a:lnTo>
                <a:lnTo>
                  <a:pt x="3012039" y="660743"/>
                </a:lnTo>
                <a:lnTo>
                  <a:pt x="3012039" y="548173"/>
                </a:lnTo>
                <a:lnTo>
                  <a:pt x="3062481" y="497716"/>
                </a:lnTo>
                <a:lnTo>
                  <a:pt x="3062481" y="248008"/>
                </a:lnTo>
                <a:lnTo>
                  <a:pt x="3093285" y="217222"/>
                </a:lnTo>
                <a:lnTo>
                  <a:pt x="3108523" y="0"/>
                </a:lnTo>
                <a:close/>
              </a:path>
            </a:pathLst>
          </a:custGeom>
          <a:solidFill>
            <a:srgbClr val="00B050"/>
          </a:solidFill>
          <a:ln w="2981" cap="flat">
            <a:noFill/>
            <a:prstDash val="solid"/>
            <a:round/>
          </a:ln>
        </p:spPr>
        <p:txBody>
          <a:bodyPr rtlCol="0" anchor="ctr"/>
          <a:lstStyle/>
          <a:p>
            <a:endParaRPr lang="en-GB"/>
          </a:p>
        </p:txBody>
      </p:sp>
      <p:sp>
        <p:nvSpPr>
          <p:cNvPr id="7" name="Rectangle 6">
            <a:extLst>
              <a:ext uri="{FF2B5EF4-FFF2-40B4-BE49-F238E27FC236}">
                <a16:creationId xmlns:a16="http://schemas.microsoft.com/office/drawing/2014/main" id="{972CAFE8-2BFB-EF54-125F-64D0B3CB49B0}"/>
              </a:ext>
            </a:extLst>
          </p:cNvPr>
          <p:cNvSpPr/>
          <p:nvPr/>
        </p:nvSpPr>
        <p:spPr>
          <a:xfrm>
            <a:off x="944213" y="5630715"/>
            <a:ext cx="10758907" cy="63593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t>Hardware (SoC)</a:t>
            </a:r>
          </a:p>
        </p:txBody>
      </p:sp>
      <p:sp>
        <p:nvSpPr>
          <p:cNvPr id="8" name="Rectangle 7">
            <a:extLst>
              <a:ext uri="{FF2B5EF4-FFF2-40B4-BE49-F238E27FC236}">
                <a16:creationId xmlns:a16="http://schemas.microsoft.com/office/drawing/2014/main" id="{6FE9309F-E1E3-A01E-65A7-F9363A746785}"/>
              </a:ext>
            </a:extLst>
          </p:cNvPr>
          <p:cNvSpPr/>
          <p:nvPr/>
        </p:nvSpPr>
        <p:spPr>
          <a:xfrm>
            <a:off x="1098199" y="4078309"/>
            <a:ext cx="6603863" cy="1175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t>Regular Operating System</a:t>
            </a:r>
          </a:p>
        </p:txBody>
      </p:sp>
      <p:sp>
        <p:nvSpPr>
          <p:cNvPr id="18" name="TextBox 17">
            <a:extLst>
              <a:ext uri="{FF2B5EF4-FFF2-40B4-BE49-F238E27FC236}">
                <a16:creationId xmlns:a16="http://schemas.microsoft.com/office/drawing/2014/main" id="{26B9766A-7A88-9B65-48E3-60FA2FCFA9D9}"/>
              </a:ext>
            </a:extLst>
          </p:cNvPr>
          <p:cNvSpPr txBox="1"/>
          <p:nvPr/>
        </p:nvSpPr>
        <p:spPr>
          <a:xfrm>
            <a:off x="8492515" y="4354826"/>
            <a:ext cx="3169120" cy="830997"/>
          </a:xfrm>
          <a:prstGeom prst="rect">
            <a:avLst/>
          </a:prstGeom>
          <a:noFill/>
        </p:spPr>
        <p:txBody>
          <a:bodyPr wrap="square">
            <a:spAutoFit/>
          </a:bodyPr>
          <a:lstStyle/>
          <a:p>
            <a:pPr algn="ctr"/>
            <a:r>
              <a:rPr lang="en-GB" sz="2400">
                <a:solidFill>
                  <a:schemeClr val="bg1"/>
                </a:solidFill>
              </a:rPr>
              <a:t>EE</a:t>
            </a:r>
            <a:br>
              <a:rPr lang="en-GB" sz="2400">
                <a:solidFill>
                  <a:schemeClr val="bg1"/>
                </a:solidFill>
              </a:rPr>
            </a:br>
            <a:r>
              <a:rPr lang="en-GB" sz="2400">
                <a:solidFill>
                  <a:schemeClr val="bg1"/>
                </a:solidFill>
              </a:rPr>
              <a:t>Operating System</a:t>
            </a:r>
          </a:p>
        </p:txBody>
      </p:sp>
      <p:sp>
        <p:nvSpPr>
          <p:cNvPr id="47" name="Freeform: Shape 46">
            <a:extLst>
              <a:ext uri="{FF2B5EF4-FFF2-40B4-BE49-F238E27FC236}">
                <a16:creationId xmlns:a16="http://schemas.microsoft.com/office/drawing/2014/main" id="{BFAB2180-5F39-5FAF-71F4-5562EE1B542E}"/>
              </a:ext>
            </a:extLst>
          </p:cNvPr>
          <p:cNvSpPr/>
          <p:nvPr/>
        </p:nvSpPr>
        <p:spPr>
          <a:xfrm>
            <a:off x="7589689" y="5549340"/>
            <a:ext cx="444103" cy="273440"/>
          </a:xfrm>
          <a:custGeom>
            <a:avLst/>
            <a:gdLst>
              <a:gd name="connsiteX0" fmla="*/ 79772 w 444103"/>
              <a:gd name="connsiteY0" fmla="*/ 0 h 273440"/>
              <a:gd name="connsiteX1" fmla="*/ 93034 w 444103"/>
              <a:gd name="connsiteY1" fmla="*/ 19671 h 273440"/>
              <a:gd name="connsiteX2" fmla="*/ 159544 w 444103"/>
              <a:gd name="connsiteY2" fmla="*/ 47220 h 273440"/>
              <a:gd name="connsiteX3" fmla="*/ 226054 w 444103"/>
              <a:gd name="connsiteY3" fmla="*/ 19671 h 273440"/>
              <a:gd name="connsiteX4" fmla="*/ 230982 w 444103"/>
              <a:gd name="connsiteY4" fmla="*/ 12363 h 273440"/>
              <a:gd name="connsiteX5" fmla="*/ 235909 w 444103"/>
              <a:gd name="connsiteY5" fmla="*/ 19671 h 273440"/>
              <a:gd name="connsiteX6" fmla="*/ 302419 w 444103"/>
              <a:gd name="connsiteY6" fmla="*/ 47220 h 273440"/>
              <a:gd name="connsiteX7" fmla="*/ 368929 w 444103"/>
              <a:gd name="connsiteY7" fmla="*/ 19671 h 273440"/>
              <a:gd name="connsiteX8" fmla="*/ 369094 w 444103"/>
              <a:gd name="connsiteY8" fmla="*/ 19427 h 273440"/>
              <a:gd name="connsiteX9" fmla="*/ 369259 w 444103"/>
              <a:gd name="connsiteY9" fmla="*/ 19671 h 273440"/>
              <a:gd name="connsiteX10" fmla="*/ 435769 w 444103"/>
              <a:gd name="connsiteY10" fmla="*/ 47220 h 273440"/>
              <a:gd name="connsiteX11" fmla="*/ 444103 w 444103"/>
              <a:gd name="connsiteY11" fmla="*/ 45538 h 273440"/>
              <a:gd name="connsiteX12" fmla="*/ 444103 w 444103"/>
              <a:gd name="connsiteY12" fmla="*/ 273440 h 273440"/>
              <a:gd name="connsiteX13" fmla="*/ 0 w 444103"/>
              <a:gd name="connsiteY13" fmla="*/ 273440 h 273440"/>
              <a:gd name="connsiteX14" fmla="*/ 0 w 444103"/>
              <a:gd name="connsiteY14" fmla="*/ 47220 h 273440"/>
              <a:gd name="connsiteX15" fmla="*/ 66510 w 444103"/>
              <a:gd name="connsiteY15" fmla="*/ 19671 h 273440"/>
              <a:gd name="connsiteX16" fmla="*/ 79772 w 444103"/>
              <a:gd name="connsiteY16" fmla="*/ 0 h 27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4103" h="273440">
                <a:moveTo>
                  <a:pt x="79772" y="0"/>
                </a:moveTo>
                <a:lnTo>
                  <a:pt x="93034" y="19671"/>
                </a:lnTo>
                <a:cubicBezTo>
                  <a:pt x="110056" y="36692"/>
                  <a:pt x="133571" y="47220"/>
                  <a:pt x="159544" y="47220"/>
                </a:cubicBezTo>
                <a:cubicBezTo>
                  <a:pt x="185518" y="47220"/>
                  <a:pt x="209032" y="36692"/>
                  <a:pt x="226054" y="19671"/>
                </a:cubicBezTo>
                <a:lnTo>
                  <a:pt x="230982" y="12363"/>
                </a:lnTo>
                <a:lnTo>
                  <a:pt x="235909" y="19671"/>
                </a:lnTo>
                <a:cubicBezTo>
                  <a:pt x="252931" y="36692"/>
                  <a:pt x="276446" y="47220"/>
                  <a:pt x="302419" y="47220"/>
                </a:cubicBezTo>
                <a:cubicBezTo>
                  <a:pt x="328393" y="47220"/>
                  <a:pt x="351907" y="36692"/>
                  <a:pt x="368929" y="19671"/>
                </a:cubicBezTo>
                <a:lnTo>
                  <a:pt x="369094" y="19427"/>
                </a:lnTo>
                <a:lnTo>
                  <a:pt x="369259" y="19671"/>
                </a:lnTo>
                <a:cubicBezTo>
                  <a:pt x="386281" y="36692"/>
                  <a:pt x="409796" y="47220"/>
                  <a:pt x="435769" y="47220"/>
                </a:cubicBezTo>
                <a:lnTo>
                  <a:pt x="444103" y="45538"/>
                </a:lnTo>
                <a:lnTo>
                  <a:pt x="444103" y="273440"/>
                </a:lnTo>
                <a:lnTo>
                  <a:pt x="0" y="273440"/>
                </a:lnTo>
                <a:lnTo>
                  <a:pt x="0" y="47220"/>
                </a:lnTo>
                <a:cubicBezTo>
                  <a:pt x="25974" y="47220"/>
                  <a:pt x="49488" y="36692"/>
                  <a:pt x="66510" y="19671"/>
                </a:cubicBezTo>
                <a:lnTo>
                  <a:pt x="79772" y="0"/>
                </a:lnTo>
                <a:close/>
              </a:path>
            </a:pathLst>
          </a:custGeom>
          <a:solidFill>
            <a:schemeClr val="tx1">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err="1">
              <a:solidFill>
                <a:schemeClr val="tx1"/>
              </a:solidFill>
            </a:endParaRPr>
          </a:p>
        </p:txBody>
      </p:sp>
      <p:sp>
        <p:nvSpPr>
          <p:cNvPr id="48" name="Graphic 17">
            <a:extLst>
              <a:ext uri="{FF2B5EF4-FFF2-40B4-BE49-F238E27FC236}">
                <a16:creationId xmlns:a16="http://schemas.microsoft.com/office/drawing/2014/main" id="{0775923E-1FEC-7ACD-C5F4-4758799B8709}"/>
              </a:ext>
            </a:extLst>
          </p:cNvPr>
          <p:cNvSpPr/>
          <p:nvPr/>
        </p:nvSpPr>
        <p:spPr>
          <a:xfrm>
            <a:off x="8092426" y="2789644"/>
            <a:ext cx="3349170" cy="2793186"/>
          </a:xfrm>
          <a:custGeom>
            <a:avLst/>
            <a:gdLst>
              <a:gd name="connsiteX0" fmla="*/ 2637721 w 2786302"/>
              <a:gd name="connsiteY0" fmla="*/ 792504 h 2232907"/>
              <a:gd name="connsiteX1" fmla="*/ 2734797 w 2786302"/>
              <a:gd name="connsiteY1" fmla="*/ 514764 h 2232907"/>
              <a:gd name="connsiteX2" fmla="*/ 2788201 w 2786302"/>
              <a:gd name="connsiteY2" fmla="*/ 514764 h 2232907"/>
              <a:gd name="connsiteX3" fmla="*/ 2788201 w 2786302"/>
              <a:gd name="connsiteY3" fmla="*/ 888 h 2232907"/>
              <a:gd name="connsiteX4" fmla="*/ 2710838 w 2786302"/>
              <a:gd name="connsiteY4" fmla="*/ 888 h 2232907"/>
              <a:gd name="connsiteX5" fmla="*/ 2710838 w 2786302"/>
              <a:gd name="connsiteY5" fmla="*/ 165059 h 2232907"/>
              <a:gd name="connsiteX6" fmla="*/ 2628410 w 2786302"/>
              <a:gd name="connsiteY6" fmla="*/ 165059 h 2232907"/>
              <a:gd name="connsiteX7" fmla="*/ 2628410 w 2786302"/>
              <a:gd name="connsiteY7" fmla="*/ 888 h 2232907"/>
              <a:gd name="connsiteX8" fmla="*/ 2538430 w 2786302"/>
              <a:gd name="connsiteY8" fmla="*/ 888 h 2232907"/>
              <a:gd name="connsiteX9" fmla="*/ 2538430 w 2786302"/>
              <a:gd name="connsiteY9" fmla="*/ 165059 h 2232907"/>
              <a:gd name="connsiteX10" fmla="*/ 2455993 w 2786302"/>
              <a:gd name="connsiteY10" fmla="*/ 165059 h 2232907"/>
              <a:gd name="connsiteX11" fmla="*/ 2455993 w 2786302"/>
              <a:gd name="connsiteY11" fmla="*/ 888 h 2232907"/>
              <a:gd name="connsiteX12" fmla="*/ 2366012 w 2786302"/>
              <a:gd name="connsiteY12" fmla="*/ 888 h 2232907"/>
              <a:gd name="connsiteX13" fmla="*/ 2366012 w 2786302"/>
              <a:gd name="connsiteY13" fmla="*/ 165059 h 2232907"/>
              <a:gd name="connsiteX14" fmla="*/ 2283584 w 2786302"/>
              <a:gd name="connsiteY14" fmla="*/ 165059 h 2232907"/>
              <a:gd name="connsiteX15" fmla="*/ 2283584 w 2786302"/>
              <a:gd name="connsiteY15" fmla="*/ 888 h 2232907"/>
              <a:gd name="connsiteX16" fmla="*/ 2193603 w 2786302"/>
              <a:gd name="connsiteY16" fmla="*/ 888 h 2232907"/>
              <a:gd name="connsiteX17" fmla="*/ 2193603 w 2786302"/>
              <a:gd name="connsiteY17" fmla="*/ 165059 h 2232907"/>
              <a:gd name="connsiteX18" fmla="*/ 2111167 w 2786302"/>
              <a:gd name="connsiteY18" fmla="*/ 165059 h 2232907"/>
              <a:gd name="connsiteX19" fmla="*/ 2111167 w 2786302"/>
              <a:gd name="connsiteY19" fmla="*/ 888 h 2232907"/>
              <a:gd name="connsiteX20" fmla="*/ 2021186 w 2786302"/>
              <a:gd name="connsiteY20" fmla="*/ 888 h 2232907"/>
              <a:gd name="connsiteX21" fmla="*/ 2021186 w 2786302"/>
              <a:gd name="connsiteY21" fmla="*/ 165059 h 2232907"/>
              <a:gd name="connsiteX22" fmla="*/ 1938758 w 2786302"/>
              <a:gd name="connsiteY22" fmla="*/ 165059 h 2232907"/>
              <a:gd name="connsiteX23" fmla="*/ 1938758 w 2786302"/>
              <a:gd name="connsiteY23" fmla="*/ 888 h 2232907"/>
              <a:gd name="connsiteX24" fmla="*/ 1861395 w 2786302"/>
              <a:gd name="connsiteY24" fmla="*/ 888 h 2232907"/>
              <a:gd name="connsiteX25" fmla="*/ 1861395 w 2786302"/>
              <a:gd name="connsiteY25" fmla="*/ 514764 h 2232907"/>
              <a:gd name="connsiteX26" fmla="*/ 1914799 w 2786302"/>
              <a:gd name="connsiteY26" fmla="*/ 514764 h 2232907"/>
              <a:gd name="connsiteX27" fmla="*/ 1957847 w 2786302"/>
              <a:gd name="connsiteY27" fmla="*/ 637927 h 2232907"/>
              <a:gd name="connsiteX28" fmla="*/ 832254 w 2786302"/>
              <a:gd name="connsiteY28" fmla="*/ 637927 h 2232907"/>
              <a:gd name="connsiteX29" fmla="*/ 875301 w 2786302"/>
              <a:gd name="connsiteY29" fmla="*/ 514764 h 2232907"/>
              <a:gd name="connsiteX30" fmla="*/ 928706 w 2786302"/>
              <a:gd name="connsiteY30" fmla="*/ 514764 h 2232907"/>
              <a:gd name="connsiteX31" fmla="*/ 928706 w 2786302"/>
              <a:gd name="connsiteY31" fmla="*/ 888 h 2232907"/>
              <a:gd name="connsiteX32" fmla="*/ 851343 w 2786302"/>
              <a:gd name="connsiteY32" fmla="*/ 888 h 2232907"/>
              <a:gd name="connsiteX33" fmla="*/ 851343 w 2786302"/>
              <a:gd name="connsiteY33" fmla="*/ 165059 h 2232907"/>
              <a:gd name="connsiteX34" fmla="*/ 768915 w 2786302"/>
              <a:gd name="connsiteY34" fmla="*/ 165059 h 2232907"/>
              <a:gd name="connsiteX35" fmla="*/ 768915 w 2786302"/>
              <a:gd name="connsiteY35" fmla="*/ 888 h 2232907"/>
              <a:gd name="connsiteX36" fmla="*/ 678934 w 2786302"/>
              <a:gd name="connsiteY36" fmla="*/ 888 h 2232907"/>
              <a:gd name="connsiteX37" fmla="*/ 678934 w 2786302"/>
              <a:gd name="connsiteY37" fmla="*/ 165059 h 2232907"/>
              <a:gd name="connsiteX38" fmla="*/ 596497 w 2786302"/>
              <a:gd name="connsiteY38" fmla="*/ 165059 h 2232907"/>
              <a:gd name="connsiteX39" fmla="*/ 596497 w 2786302"/>
              <a:gd name="connsiteY39" fmla="*/ 888 h 2232907"/>
              <a:gd name="connsiteX40" fmla="*/ 506516 w 2786302"/>
              <a:gd name="connsiteY40" fmla="*/ 888 h 2232907"/>
              <a:gd name="connsiteX41" fmla="*/ 506516 w 2786302"/>
              <a:gd name="connsiteY41" fmla="*/ 165059 h 2232907"/>
              <a:gd name="connsiteX42" fmla="*/ 424089 w 2786302"/>
              <a:gd name="connsiteY42" fmla="*/ 165059 h 2232907"/>
              <a:gd name="connsiteX43" fmla="*/ 424089 w 2786302"/>
              <a:gd name="connsiteY43" fmla="*/ 888 h 2232907"/>
              <a:gd name="connsiteX44" fmla="*/ 334108 w 2786302"/>
              <a:gd name="connsiteY44" fmla="*/ 888 h 2232907"/>
              <a:gd name="connsiteX45" fmla="*/ 334108 w 2786302"/>
              <a:gd name="connsiteY45" fmla="*/ 165059 h 2232907"/>
              <a:gd name="connsiteX46" fmla="*/ 251671 w 2786302"/>
              <a:gd name="connsiteY46" fmla="*/ 165059 h 2232907"/>
              <a:gd name="connsiteX47" fmla="*/ 251671 w 2786302"/>
              <a:gd name="connsiteY47" fmla="*/ 888 h 2232907"/>
              <a:gd name="connsiteX48" fmla="*/ 161691 w 2786302"/>
              <a:gd name="connsiteY48" fmla="*/ 888 h 2232907"/>
              <a:gd name="connsiteX49" fmla="*/ 161691 w 2786302"/>
              <a:gd name="connsiteY49" fmla="*/ 165059 h 2232907"/>
              <a:gd name="connsiteX50" fmla="*/ 79263 w 2786302"/>
              <a:gd name="connsiteY50" fmla="*/ 165059 h 2232907"/>
              <a:gd name="connsiteX51" fmla="*/ 79263 w 2786302"/>
              <a:gd name="connsiteY51" fmla="*/ 888 h 2232907"/>
              <a:gd name="connsiteX52" fmla="*/ 1899 w 2786302"/>
              <a:gd name="connsiteY52" fmla="*/ 888 h 2232907"/>
              <a:gd name="connsiteX53" fmla="*/ 1899 w 2786302"/>
              <a:gd name="connsiteY53" fmla="*/ 514764 h 2232907"/>
              <a:gd name="connsiteX54" fmla="*/ 55304 w 2786302"/>
              <a:gd name="connsiteY54" fmla="*/ 514764 h 2232907"/>
              <a:gd name="connsiteX55" fmla="*/ 152380 w 2786302"/>
              <a:gd name="connsiteY55" fmla="*/ 792504 h 2232907"/>
              <a:gd name="connsiteX56" fmla="*/ 158332 w 2786302"/>
              <a:gd name="connsiteY56" fmla="*/ 829634 h 2232907"/>
              <a:gd name="connsiteX57" fmla="*/ 158332 w 2786302"/>
              <a:gd name="connsiteY57" fmla="*/ 1623862 h 2232907"/>
              <a:gd name="connsiteX58" fmla="*/ 139121 w 2786302"/>
              <a:gd name="connsiteY58" fmla="*/ 1684072 h 2232907"/>
              <a:gd name="connsiteX59" fmla="*/ 63727 w 2786302"/>
              <a:gd name="connsiteY59" fmla="*/ 1765058 h 2232907"/>
              <a:gd name="connsiteX60" fmla="*/ 44858 w 2786302"/>
              <a:gd name="connsiteY60" fmla="*/ 1825320 h 2232907"/>
              <a:gd name="connsiteX61" fmla="*/ 44858 w 2786302"/>
              <a:gd name="connsiteY61" fmla="*/ 2163042 h 2232907"/>
              <a:gd name="connsiteX62" fmla="*/ 83747 w 2786302"/>
              <a:gd name="connsiteY62" fmla="*/ 2232360 h 2232907"/>
              <a:gd name="connsiteX63" fmla="*/ 762039 w 2786302"/>
              <a:gd name="connsiteY63" fmla="*/ 2232360 h 2232907"/>
              <a:gd name="connsiteX64" fmla="*/ 2028062 w 2786302"/>
              <a:gd name="connsiteY64" fmla="*/ 2232360 h 2232907"/>
              <a:gd name="connsiteX65" fmla="*/ 2706380 w 2786302"/>
              <a:gd name="connsiteY65" fmla="*/ 2232360 h 2232907"/>
              <a:gd name="connsiteX66" fmla="*/ 2745242 w 2786302"/>
              <a:gd name="connsiteY66" fmla="*/ 2163042 h 2232907"/>
              <a:gd name="connsiteX67" fmla="*/ 2745242 w 2786302"/>
              <a:gd name="connsiteY67" fmla="*/ 1825320 h 2232907"/>
              <a:gd name="connsiteX68" fmla="*/ 2726374 w 2786302"/>
              <a:gd name="connsiteY68" fmla="*/ 1765058 h 2232907"/>
              <a:gd name="connsiteX69" fmla="*/ 2650751 w 2786302"/>
              <a:gd name="connsiteY69" fmla="*/ 1684072 h 2232907"/>
              <a:gd name="connsiteX70" fmla="*/ 2631769 w 2786302"/>
              <a:gd name="connsiteY70" fmla="*/ 1623862 h 2232907"/>
              <a:gd name="connsiteX71" fmla="*/ 2631769 w 2786302"/>
              <a:gd name="connsiteY71" fmla="*/ 829634 h 2232907"/>
              <a:gd name="connsiteX72" fmla="*/ 2637721 w 2786302"/>
              <a:gd name="connsiteY72" fmla="*/ 792504 h 223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786302" h="2232907">
                <a:moveTo>
                  <a:pt x="2637721" y="792504"/>
                </a:moveTo>
                <a:lnTo>
                  <a:pt x="2734797" y="514764"/>
                </a:lnTo>
                <a:lnTo>
                  <a:pt x="2788201" y="514764"/>
                </a:lnTo>
                <a:lnTo>
                  <a:pt x="2788201" y="888"/>
                </a:lnTo>
                <a:lnTo>
                  <a:pt x="2710838" y="888"/>
                </a:lnTo>
                <a:lnTo>
                  <a:pt x="2710838" y="165059"/>
                </a:lnTo>
                <a:lnTo>
                  <a:pt x="2628410" y="165059"/>
                </a:lnTo>
                <a:lnTo>
                  <a:pt x="2628410" y="888"/>
                </a:lnTo>
                <a:lnTo>
                  <a:pt x="2538430" y="888"/>
                </a:lnTo>
                <a:lnTo>
                  <a:pt x="2538430" y="165059"/>
                </a:lnTo>
                <a:lnTo>
                  <a:pt x="2455993" y="165059"/>
                </a:lnTo>
                <a:lnTo>
                  <a:pt x="2455993" y="888"/>
                </a:lnTo>
                <a:lnTo>
                  <a:pt x="2366012" y="888"/>
                </a:lnTo>
                <a:lnTo>
                  <a:pt x="2366012" y="165059"/>
                </a:lnTo>
                <a:lnTo>
                  <a:pt x="2283584" y="165059"/>
                </a:lnTo>
                <a:lnTo>
                  <a:pt x="2283584" y="888"/>
                </a:lnTo>
                <a:lnTo>
                  <a:pt x="2193603" y="888"/>
                </a:lnTo>
                <a:lnTo>
                  <a:pt x="2193603" y="165059"/>
                </a:lnTo>
                <a:lnTo>
                  <a:pt x="2111167" y="165059"/>
                </a:lnTo>
                <a:lnTo>
                  <a:pt x="2111167" y="888"/>
                </a:lnTo>
                <a:lnTo>
                  <a:pt x="2021186" y="888"/>
                </a:lnTo>
                <a:lnTo>
                  <a:pt x="2021186" y="165059"/>
                </a:lnTo>
                <a:lnTo>
                  <a:pt x="1938758" y="165059"/>
                </a:lnTo>
                <a:lnTo>
                  <a:pt x="1938758" y="888"/>
                </a:lnTo>
                <a:lnTo>
                  <a:pt x="1861395" y="888"/>
                </a:lnTo>
                <a:lnTo>
                  <a:pt x="1861395" y="514764"/>
                </a:lnTo>
                <a:lnTo>
                  <a:pt x="1914799" y="514764"/>
                </a:lnTo>
                <a:lnTo>
                  <a:pt x="1957847" y="637927"/>
                </a:lnTo>
                <a:lnTo>
                  <a:pt x="832254" y="637927"/>
                </a:lnTo>
                <a:lnTo>
                  <a:pt x="875301" y="514764"/>
                </a:lnTo>
                <a:lnTo>
                  <a:pt x="928706" y="514764"/>
                </a:lnTo>
                <a:lnTo>
                  <a:pt x="928706" y="888"/>
                </a:lnTo>
                <a:lnTo>
                  <a:pt x="851343" y="888"/>
                </a:lnTo>
                <a:lnTo>
                  <a:pt x="851343" y="165059"/>
                </a:lnTo>
                <a:lnTo>
                  <a:pt x="768915" y="165059"/>
                </a:lnTo>
                <a:lnTo>
                  <a:pt x="768915" y="888"/>
                </a:lnTo>
                <a:lnTo>
                  <a:pt x="678934" y="888"/>
                </a:lnTo>
                <a:lnTo>
                  <a:pt x="678934" y="165059"/>
                </a:lnTo>
                <a:lnTo>
                  <a:pt x="596497" y="165059"/>
                </a:lnTo>
                <a:lnTo>
                  <a:pt x="596497" y="888"/>
                </a:lnTo>
                <a:lnTo>
                  <a:pt x="506516" y="888"/>
                </a:lnTo>
                <a:lnTo>
                  <a:pt x="506516" y="165059"/>
                </a:lnTo>
                <a:lnTo>
                  <a:pt x="424089" y="165059"/>
                </a:lnTo>
                <a:lnTo>
                  <a:pt x="424089" y="888"/>
                </a:lnTo>
                <a:lnTo>
                  <a:pt x="334108" y="888"/>
                </a:lnTo>
                <a:lnTo>
                  <a:pt x="334108" y="165059"/>
                </a:lnTo>
                <a:lnTo>
                  <a:pt x="251671" y="165059"/>
                </a:lnTo>
                <a:lnTo>
                  <a:pt x="251671" y="888"/>
                </a:lnTo>
                <a:lnTo>
                  <a:pt x="161691" y="888"/>
                </a:lnTo>
                <a:lnTo>
                  <a:pt x="161691" y="165059"/>
                </a:lnTo>
                <a:lnTo>
                  <a:pt x="79263" y="165059"/>
                </a:lnTo>
                <a:lnTo>
                  <a:pt x="79263" y="888"/>
                </a:lnTo>
                <a:lnTo>
                  <a:pt x="1899" y="888"/>
                </a:lnTo>
                <a:lnTo>
                  <a:pt x="1899" y="514764"/>
                </a:lnTo>
                <a:lnTo>
                  <a:pt x="55304" y="514764"/>
                </a:lnTo>
                <a:lnTo>
                  <a:pt x="152380" y="792504"/>
                </a:lnTo>
                <a:cubicBezTo>
                  <a:pt x="156319" y="803512"/>
                  <a:pt x="158332" y="816367"/>
                  <a:pt x="158332" y="829634"/>
                </a:cubicBezTo>
                <a:lnTo>
                  <a:pt x="158332" y="1623862"/>
                </a:lnTo>
                <a:cubicBezTo>
                  <a:pt x="158332" y="1648542"/>
                  <a:pt x="151026" y="1671217"/>
                  <a:pt x="139121" y="1684072"/>
                </a:cubicBezTo>
                <a:lnTo>
                  <a:pt x="63727" y="1765058"/>
                </a:lnTo>
                <a:cubicBezTo>
                  <a:pt x="51936" y="1777710"/>
                  <a:pt x="44858" y="1800587"/>
                  <a:pt x="44858" y="1825320"/>
                </a:cubicBezTo>
                <a:lnTo>
                  <a:pt x="44858" y="2163042"/>
                </a:lnTo>
                <a:cubicBezTo>
                  <a:pt x="44858" y="2201816"/>
                  <a:pt x="61942" y="2232360"/>
                  <a:pt x="83747" y="2232360"/>
                </a:cubicBezTo>
                <a:lnTo>
                  <a:pt x="762039" y="2232360"/>
                </a:lnTo>
                <a:cubicBezTo>
                  <a:pt x="1658855" y="2238260"/>
                  <a:pt x="1553277" y="2223489"/>
                  <a:pt x="2028062" y="2232360"/>
                </a:cubicBezTo>
                <a:lnTo>
                  <a:pt x="2706380" y="2232360"/>
                </a:lnTo>
                <a:cubicBezTo>
                  <a:pt x="2728071" y="2232360"/>
                  <a:pt x="2745242" y="2201816"/>
                  <a:pt x="2745242" y="2163042"/>
                </a:cubicBezTo>
                <a:lnTo>
                  <a:pt x="2745242" y="1825320"/>
                </a:lnTo>
                <a:cubicBezTo>
                  <a:pt x="2745242" y="1800587"/>
                  <a:pt x="2738279" y="1777710"/>
                  <a:pt x="2726374" y="1765058"/>
                </a:cubicBezTo>
                <a:lnTo>
                  <a:pt x="2650751" y="1684072"/>
                </a:lnTo>
                <a:cubicBezTo>
                  <a:pt x="2638961" y="1671419"/>
                  <a:pt x="2631769" y="1648542"/>
                  <a:pt x="2631769" y="1623862"/>
                </a:cubicBezTo>
                <a:lnTo>
                  <a:pt x="2631769" y="829634"/>
                </a:lnTo>
                <a:cubicBezTo>
                  <a:pt x="2631769" y="816367"/>
                  <a:pt x="2633782" y="803512"/>
                  <a:pt x="2637721" y="792504"/>
                </a:cubicBezTo>
                <a:close/>
              </a:path>
            </a:pathLst>
          </a:custGeom>
          <a:solidFill>
            <a:schemeClr val="tx1">
              <a:lumMod val="75000"/>
              <a:lumOff val="25000"/>
            </a:schemeClr>
          </a:solidFill>
          <a:ln w="8788" cap="flat">
            <a:noFill/>
            <a:prstDash val="solid"/>
            <a:round/>
          </a:ln>
        </p:spPr>
        <p:txBody>
          <a:bodyPr rtlCol="0" anchor="b"/>
          <a:lstStyle/>
          <a:p>
            <a:pPr algn="ctr"/>
            <a:endParaRPr lang="en-GB">
              <a:solidFill>
                <a:schemeClr val="bg1"/>
              </a:solidFill>
            </a:endParaRPr>
          </a:p>
        </p:txBody>
      </p:sp>
      <p:sp>
        <p:nvSpPr>
          <p:cNvPr id="49" name="TextBox 48">
            <a:extLst>
              <a:ext uri="{FF2B5EF4-FFF2-40B4-BE49-F238E27FC236}">
                <a16:creationId xmlns:a16="http://schemas.microsoft.com/office/drawing/2014/main" id="{5EE0A544-8202-E08E-3C5C-4FA0BE0F8EEC}"/>
              </a:ext>
            </a:extLst>
          </p:cNvPr>
          <p:cNvSpPr txBox="1"/>
          <p:nvPr/>
        </p:nvSpPr>
        <p:spPr>
          <a:xfrm>
            <a:off x="8177418" y="4422468"/>
            <a:ext cx="3169120" cy="830997"/>
          </a:xfrm>
          <a:prstGeom prst="rect">
            <a:avLst/>
          </a:prstGeom>
          <a:noFill/>
        </p:spPr>
        <p:txBody>
          <a:bodyPr wrap="square" anchor="b">
            <a:spAutoFit/>
          </a:bodyPr>
          <a:lstStyle/>
          <a:p>
            <a:pPr algn="ctr"/>
            <a:r>
              <a:rPr lang="en-GB" sz="2400">
                <a:solidFill>
                  <a:schemeClr val="bg1"/>
                </a:solidFill>
              </a:rPr>
              <a:t>TEE</a:t>
            </a:r>
            <a:br>
              <a:rPr lang="en-GB" sz="2400">
                <a:solidFill>
                  <a:schemeClr val="bg1"/>
                </a:solidFill>
              </a:rPr>
            </a:br>
            <a:r>
              <a:rPr lang="en-GB" sz="2400">
                <a:solidFill>
                  <a:schemeClr val="bg1"/>
                </a:solidFill>
              </a:rPr>
              <a:t>Operating System</a:t>
            </a:r>
          </a:p>
        </p:txBody>
      </p:sp>
      <p:cxnSp>
        <p:nvCxnSpPr>
          <p:cNvPr id="44" name="Straight Connector 43">
            <a:extLst>
              <a:ext uri="{FF2B5EF4-FFF2-40B4-BE49-F238E27FC236}">
                <a16:creationId xmlns:a16="http://schemas.microsoft.com/office/drawing/2014/main" id="{DE321F9F-3AF7-CA8B-70A2-A0C3D74CB24B}"/>
              </a:ext>
            </a:extLst>
          </p:cNvPr>
          <p:cNvCxnSpPr>
            <a:cxnSpLocks/>
          </p:cNvCxnSpPr>
          <p:nvPr/>
        </p:nvCxnSpPr>
        <p:spPr>
          <a:xfrm>
            <a:off x="6987540" y="5281688"/>
            <a:ext cx="1718486" cy="0"/>
          </a:xfrm>
          <a:prstGeom prst="line">
            <a:avLst/>
          </a:prstGeom>
          <a:ln w="76200" cap="rnd"/>
        </p:spPr>
        <p:style>
          <a:lnRef idx="1">
            <a:schemeClr val="accent5"/>
          </a:lnRef>
          <a:fillRef idx="0">
            <a:schemeClr val="accent5"/>
          </a:fillRef>
          <a:effectRef idx="0">
            <a:schemeClr val="accent5"/>
          </a:effectRef>
          <a:fontRef idx="minor">
            <a:schemeClr val="tx1"/>
          </a:fontRef>
        </p:style>
      </p:cxnSp>
      <p:sp>
        <p:nvSpPr>
          <p:cNvPr id="55" name="TextBox 54">
            <a:extLst>
              <a:ext uri="{FF2B5EF4-FFF2-40B4-BE49-F238E27FC236}">
                <a16:creationId xmlns:a16="http://schemas.microsoft.com/office/drawing/2014/main" id="{7B503563-B53C-3498-B316-2B264DE294B7}"/>
              </a:ext>
            </a:extLst>
          </p:cNvPr>
          <p:cNvSpPr txBox="1"/>
          <p:nvPr/>
        </p:nvSpPr>
        <p:spPr>
          <a:xfrm>
            <a:off x="8315740" y="523606"/>
            <a:ext cx="3125856" cy="430887"/>
          </a:xfrm>
          <a:prstGeom prst="rect">
            <a:avLst/>
          </a:prstGeom>
          <a:noFill/>
        </p:spPr>
        <p:txBody>
          <a:bodyPr wrap="none" lIns="0" tIns="0" rIns="0" bIns="0" rtlCol="0">
            <a:spAutoFit/>
          </a:bodyPr>
          <a:lstStyle/>
          <a:p>
            <a:pPr algn="l"/>
            <a:r>
              <a:rPr lang="en-GB" sz="1400">
                <a:solidFill>
                  <a:schemeClr val="bg1"/>
                </a:solidFill>
              </a:rPr>
              <a:t>TEE supports multiple isolated services</a:t>
            </a:r>
            <a:br>
              <a:rPr lang="en-GB" sz="1400">
                <a:solidFill>
                  <a:schemeClr val="bg1"/>
                </a:solidFill>
              </a:rPr>
            </a:br>
            <a:r>
              <a:rPr lang="en-GB" sz="1400">
                <a:solidFill>
                  <a:schemeClr val="bg1"/>
                </a:solidFill>
              </a:rPr>
              <a:t>(called Trusted Applications)</a:t>
            </a:r>
          </a:p>
        </p:txBody>
      </p:sp>
      <p:sp>
        <p:nvSpPr>
          <p:cNvPr id="5" name="Rectangle 2">
            <a:extLst>
              <a:ext uri="{FF2B5EF4-FFF2-40B4-BE49-F238E27FC236}">
                <a16:creationId xmlns:a16="http://schemas.microsoft.com/office/drawing/2014/main" id="{B59573EC-33C1-315E-0C1A-B020108A056C}"/>
              </a:ext>
            </a:extLst>
          </p:cNvPr>
          <p:cNvSpPr/>
          <p:nvPr/>
        </p:nvSpPr>
        <p:spPr>
          <a:xfrm>
            <a:off x="7429500" y="1126966"/>
            <a:ext cx="2701768" cy="102977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altLang="ja-JP" sz="1400" dirty="0">
                <a:solidFill>
                  <a:schemeClr val="bg1"/>
                </a:solidFill>
              </a:rPr>
              <a:t>TEE </a:t>
            </a:r>
            <a:r>
              <a:rPr lang="en-GB" altLang="ja-JP" sz="1400" dirty="0" err="1">
                <a:solidFill>
                  <a:schemeClr val="bg1"/>
                </a:solidFill>
              </a:rPr>
              <a:t>は、複数の分離されたサービス</a:t>
            </a:r>
            <a:r>
              <a:rPr lang="ja-JP" altLang="en-US" sz="1400" dirty="0">
                <a:solidFill>
                  <a:schemeClr val="bg1"/>
                </a:solidFill>
              </a:rPr>
              <a:t>を提供</a:t>
            </a:r>
            <a:br>
              <a:rPr lang="en-GB" altLang="ja-JP" sz="1400" dirty="0">
                <a:solidFill>
                  <a:schemeClr val="bg1"/>
                </a:solidFill>
              </a:rPr>
            </a:br>
            <a:r>
              <a:rPr lang="en-GB" altLang="ja-JP" sz="1400" dirty="0">
                <a:solidFill>
                  <a:schemeClr val="bg1"/>
                </a:solidFill>
              </a:rPr>
              <a:t>(</a:t>
            </a:r>
            <a:r>
              <a:rPr lang="en-GB" altLang="ja-JP" sz="1400" dirty="0" err="1">
                <a:solidFill>
                  <a:schemeClr val="bg1"/>
                </a:solidFill>
              </a:rPr>
              <a:t>信頼されたアプリケーションと呼ばれる</a:t>
            </a:r>
            <a:r>
              <a:rPr lang="en-GB" altLang="ja-JP" sz="1400" dirty="0">
                <a:solidFill>
                  <a:schemeClr val="bg1"/>
                </a:solidFill>
              </a:rPr>
              <a:t>)</a:t>
            </a:r>
          </a:p>
        </p:txBody>
      </p:sp>
      <p:sp>
        <p:nvSpPr>
          <p:cNvPr id="10" name="Rectangle 8">
            <a:extLst>
              <a:ext uri="{FF2B5EF4-FFF2-40B4-BE49-F238E27FC236}">
                <a16:creationId xmlns:a16="http://schemas.microsoft.com/office/drawing/2014/main" id="{1CAB7597-8C43-8CE7-4BEC-23DA9790DD53}"/>
              </a:ext>
            </a:extLst>
          </p:cNvPr>
          <p:cNvSpPr/>
          <p:nvPr/>
        </p:nvSpPr>
        <p:spPr>
          <a:xfrm>
            <a:off x="530364" y="1486776"/>
            <a:ext cx="3163569" cy="310158"/>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ja-JP" sz="1400" dirty="0" err="1"/>
              <a:t>初期のTEEアーキテクチャ</a:t>
            </a:r>
            <a:endParaRPr lang="en-GB" altLang="ja-JP" sz="1400" dirty="0"/>
          </a:p>
        </p:txBody>
      </p:sp>
    </p:spTree>
    <p:extLst>
      <p:ext uri="{BB962C8B-B14F-4D97-AF65-F5344CB8AC3E}">
        <p14:creationId xmlns:p14="http://schemas.microsoft.com/office/powerpoint/2010/main" val="701620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5DC0A-A0AB-D12A-3AD4-FBF857ADC543}"/>
            </a:ext>
          </a:extLst>
        </p:cNvPr>
        <p:cNvGrpSpPr/>
        <p:nvPr/>
      </p:nvGrpSpPr>
      <p:grpSpPr>
        <a:xfrm>
          <a:off x="0" y="0"/>
          <a:ext cx="0" cy="0"/>
          <a:chOff x="0" y="0"/>
          <a:chExt cx="0" cy="0"/>
        </a:xfrm>
      </p:grpSpPr>
      <p:sp>
        <p:nvSpPr>
          <p:cNvPr id="25" name="Rectangle 51">
            <a:extLst>
              <a:ext uri="{FF2B5EF4-FFF2-40B4-BE49-F238E27FC236}">
                <a16:creationId xmlns:a16="http://schemas.microsoft.com/office/drawing/2014/main" id="{19AFB3F9-6CC4-FBA8-F68D-47BE37E7E557}"/>
              </a:ext>
            </a:extLst>
          </p:cNvPr>
          <p:cNvSpPr/>
          <p:nvPr/>
        </p:nvSpPr>
        <p:spPr>
          <a:xfrm>
            <a:off x="10419933" y="1952077"/>
            <a:ext cx="754380" cy="538463"/>
          </a:xfrm>
          <a:custGeom>
            <a:avLst/>
            <a:gdLst>
              <a:gd name="connsiteX0" fmla="*/ 0 w 5699760"/>
              <a:gd name="connsiteY0" fmla="*/ 0 h 3451937"/>
              <a:gd name="connsiteX1" fmla="*/ 5699760 w 5699760"/>
              <a:gd name="connsiteY1" fmla="*/ 0 h 3451937"/>
              <a:gd name="connsiteX2" fmla="*/ 5699760 w 5699760"/>
              <a:gd name="connsiteY2" fmla="*/ 3451937 h 3451937"/>
              <a:gd name="connsiteX3" fmla="*/ 0 w 5699760"/>
              <a:gd name="connsiteY3" fmla="*/ 3451937 h 3451937"/>
              <a:gd name="connsiteX4" fmla="*/ 0 w 5699760"/>
              <a:gd name="connsiteY4" fmla="*/ 0 h 3451937"/>
              <a:gd name="connsiteX0" fmla="*/ 0 w 5699760"/>
              <a:gd name="connsiteY0" fmla="*/ 0 h 3451937"/>
              <a:gd name="connsiteX1" fmla="*/ 5699760 w 5699760"/>
              <a:gd name="connsiteY1" fmla="*/ 0 h 3451937"/>
              <a:gd name="connsiteX2" fmla="*/ 5699760 w 5699760"/>
              <a:gd name="connsiteY2" fmla="*/ 3451937 h 3451937"/>
              <a:gd name="connsiteX3" fmla="*/ 0 w 5699760"/>
              <a:gd name="connsiteY3" fmla="*/ 3451937 h 3451937"/>
              <a:gd name="connsiteX4" fmla="*/ 0 w 5699760"/>
              <a:gd name="connsiteY4" fmla="*/ 0 h 3451937"/>
              <a:gd name="connsiteX0" fmla="*/ 0 w 5699760"/>
              <a:gd name="connsiteY0" fmla="*/ 0 h 3451937"/>
              <a:gd name="connsiteX1" fmla="*/ 5699760 w 5699760"/>
              <a:gd name="connsiteY1" fmla="*/ 0 h 3451937"/>
              <a:gd name="connsiteX2" fmla="*/ 5699760 w 5699760"/>
              <a:gd name="connsiteY2" fmla="*/ 3451937 h 3451937"/>
              <a:gd name="connsiteX3" fmla="*/ 0 w 5699760"/>
              <a:gd name="connsiteY3" fmla="*/ 3451937 h 3451937"/>
              <a:gd name="connsiteX4" fmla="*/ 0 w 5699760"/>
              <a:gd name="connsiteY4" fmla="*/ 0 h 3451937"/>
              <a:gd name="connsiteX0" fmla="*/ 0 w 5699760"/>
              <a:gd name="connsiteY0" fmla="*/ 300823 h 3752760"/>
              <a:gd name="connsiteX1" fmla="*/ 5699760 w 5699760"/>
              <a:gd name="connsiteY1" fmla="*/ 300823 h 3752760"/>
              <a:gd name="connsiteX2" fmla="*/ 5699760 w 5699760"/>
              <a:gd name="connsiteY2" fmla="*/ 3752760 h 3752760"/>
              <a:gd name="connsiteX3" fmla="*/ 0 w 5699760"/>
              <a:gd name="connsiteY3" fmla="*/ 3752760 h 3752760"/>
              <a:gd name="connsiteX4" fmla="*/ 0 w 5699760"/>
              <a:gd name="connsiteY4" fmla="*/ 300823 h 3752760"/>
              <a:gd name="connsiteX0" fmla="*/ 0 w 5699760"/>
              <a:gd name="connsiteY0" fmla="*/ 225759 h 3677696"/>
              <a:gd name="connsiteX1" fmla="*/ 5699760 w 5699760"/>
              <a:gd name="connsiteY1" fmla="*/ 225759 h 3677696"/>
              <a:gd name="connsiteX2" fmla="*/ 5699760 w 5699760"/>
              <a:gd name="connsiteY2" fmla="*/ 3677696 h 3677696"/>
              <a:gd name="connsiteX3" fmla="*/ 0 w 5699760"/>
              <a:gd name="connsiteY3" fmla="*/ 3677696 h 3677696"/>
              <a:gd name="connsiteX4" fmla="*/ 0 w 5699760"/>
              <a:gd name="connsiteY4" fmla="*/ 225759 h 3677696"/>
              <a:gd name="connsiteX0" fmla="*/ 0 w 5699760"/>
              <a:gd name="connsiteY0" fmla="*/ 289372 h 3741309"/>
              <a:gd name="connsiteX1" fmla="*/ 5699760 w 5699760"/>
              <a:gd name="connsiteY1" fmla="*/ 289372 h 3741309"/>
              <a:gd name="connsiteX2" fmla="*/ 5699760 w 5699760"/>
              <a:gd name="connsiteY2" fmla="*/ 3741309 h 3741309"/>
              <a:gd name="connsiteX3" fmla="*/ 0 w 5699760"/>
              <a:gd name="connsiteY3" fmla="*/ 3741309 h 3741309"/>
              <a:gd name="connsiteX4" fmla="*/ 0 w 5699760"/>
              <a:gd name="connsiteY4" fmla="*/ 289372 h 3741309"/>
              <a:gd name="connsiteX0" fmla="*/ 0 w 5699760"/>
              <a:gd name="connsiteY0" fmla="*/ 289372 h 4151095"/>
              <a:gd name="connsiteX1" fmla="*/ 5699760 w 5699760"/>
              <a:gd name="connsiteY1" fmla="*/ 289372 h 4151095"/>
              <a:gd name="connsiteX2" fmla="*/ 5699760 w 5699760"/>
              <a:gd name="connsiteY2" fmla="*/ 3741309 h 4151095"/>
              <a:gd name="connsiteX3" fmla="*/ 0 w 5699760"/>
              <a:gd name="connsiteY3" fmla="*/ 3741309 h 4151095"/>
              <a:gd name="connsiteX4" fmla="*/ 0 w 5699760"/>
              <a:gd name="connsiteY4" fmla="*/ 289372 h 4151095"/>
              <a:gd name="connsiteX0" fmla="*/ 0 w 5699760"/>
              <a:gd name="connsiteY0" fmla="*/ 289372 h 3951438"/>
              <a:gd name="connsiteX1" fmla="*/ 5699760 w 5699760"/>
              <a:gd name="connsiteY1" fmla="*/ 289372 h 3951438"/>
              <a:gd name="connsiteX2" fmla="*/ 5699760 w 5699760"/>
              <a:gd name="connsiteY2" fmla="*/ 3741309 h 3951438"/>
              <a:gd name="connsiteX3" fmla="*/ 0 w 5699760"/>
              <a:gd name="connsiteY3" fmla="*/ 3741309 h 3951438"/>
              <a:gd name="connsiteX4" fmla="*/ 0 w 5699760"/>
              <a:gd name="connsiteY4" fmla="*/ 289372 h 3951438"/>
              <a:gd name="connsiteX0" fmla="*/ 0 w 5699760"/>
              <a:gd name="connsiteY0" fmla="*/ 289372 h 4007473"/>
              <a:gd name="connsiteX1" fmla="*/ 5699760 w 5699760"/>
              <a:gd name="connsiteY1" fmla="*/ 289372 h 4007473"/>
              <a:gd name="connsiteX2" fmla="*/ 5699760 w 5699760"/>
              <a:gd name="connsiteY2" fmla="*/ 3741309 h 4007473"/>
              <a:gd name="connsiteX3" fmla="*/ 0 w 5699760"/>
              <a:gd name="connsiteY3" fmla="*/ 3741309 h 4007473"/>
              <a:gd name="connsiteX4" fmla="*/ 0 w 5699760"/>
              <a:gd name="connsiteY4" fmla="*/ 289372 h 4007473"/>
              <a:gd name="connsiteX0" fmla="*/ 0 w 5699760"/>
              <a:gd name="connsiteY0" fmla="*/ 289372 h 4068385"/>
              <a:gd name="connsiteX1" fmla="*/ 5699760 w 5699760"/>
              <a:gd name="connsiteY1" fmla="*/ 289372 h 4068385"/>
              <a:gd name="connsiteX2" fmla="*/ 5699760 w 5699760"/>
              <a:gd name="connsiteY2" fmla="*/ 3741309 h 4068385"/>
              <a:gd name="connsiteX3" fmla="*/ 0 w 5699760"/>
              <a:gd name="connsiteY3" fmla="*/ 3741309 h 4068385"/>
              <a:gd name="connsiteX4" fmla="*/ 0 w 5699760"/>
              <a:gd name="connsiteY4" fmla="*/ 289372 h 406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760" h="4068385">
                <a:moveTo>
                  <a:pt x="0" y="289372"/>
                </a:moveTo>
                <a:cubicBezTo>
                  <a:pt x="1861820" y="1333312"/>
                  <a:pt x="3616960" y="-724088"/>
                  <a:pt x="5699760" y="289372"/>
                </a:cubicBezTo>
                <a:lnTo>
                  <a:pt x="5699760" y="3741309"/>
                </a:lnTo>
                <a:cubicBezTo>
                  <a:pt x="3586480" y="2819289"/>
                  <a:pt x="2021840" y="4815729"/>
                  <a:pt x="0" y="3741309"/>
                </a:cubicBezTo>
                <a:lnTo>
                  <a:pt x="0" y="289372"/>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26" name="Rectangle 25">
            <a:extLst>
              <a:ext uri="{FF2B5EF4-FFF2-40B4-BE49-F238E27FC236}">
                <a16:creationId xmlns:a16="http://schemas.microsoft.com/office/drawing/2014/main" id="{581A3D84-ED7E-AC59-6FA8-F39D34578884}"/>
              </a:ext>
            </a:extLst>
          </p:cNvPr>
          <p:cNvSpPr/>
          <p:nvPr/>
        </p:nvSpPr>
        <p:spPr>
          <a:xfrm>
            <a:off x="10336113" y="1952076"/>
            <a:ext cx="83820" cy="10892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27" name="Rectangle 51">
            <a:extLst>
              <a:ext uri="{FF2B5EF4-FFF2-40B4-BE49-F238E27FC236}">
                <a16:creationId xmlns:a16="http://schemas.microsoft.com/office/drawing/2014/main" id="{1A118DD9-1EAF-1D2D-DC39-7BB5F1D9E403}"/>
              </a:ext>
            </a:extLst>
          </p:cNvPr>
          <p:cNvSpPr/>
          <p:nvPr/>
        </p:nvSpPr>
        <p:spPr>
          <a:xfrm>
            <a:off x="10954796" y="1952077"/>
            <a:ext cx="754380" cy="538463"/>
          </a:xfrm>
          <a:custGeom>
            <a:avLst/>
            <a:gdLst>
              <a:gd name="connsiteX0" fmla="*/ 0 w 5699760"/>
              <a:gd name="connsiteY0" fmla="*/ 0 h 3451937"/>
              <a:gd name="connsiteX1" fmla="*/ 5699760 w 5699760"/>
              <a:gd name="connsiteY1" fmla="*/ 0 h 3451937"/>
              <a:gd name="connsiteX2" fmla="*/ 5699760 w 5699760"/>
              <a:gd name="connsiteY2" fmla="*/ 3451937 h 3451937"/>
              <a:gd name="connsiteX3" fmla="*/ 0 w 5699760"/>
              <a:gd name="connsiteY3" fmla="*/ 3451937 h 3451937"/>
              <a:gd name="connsiteX4" fmla="*/ 0 w 5699760"/>
              <a:gd name="connsiteY4" fmla="*/ 0 h 3451937"/>
              <a:gd name="connsiteX0" fmla="*/ 0 w 5699760"/>
              <a:gd name="connsiteY0" fmla="*/ 0 h 3451937"/>
              <a:gd name="connsiteX1" fmla="*/ 5699760 w 5699760"/>
              <a:gd name="connsiteY1" fmla="*/ 0 h 3451937"/>
              <a:gd name="connsiteX2" fmla="*/ 5699760 w 5699760"/>
              <a:gd name="connsiteY2" fmla="*/ 3451937 h 3451937"/>
              <a:gd name="connsiteX3" fmla="*/ 0 w 5699760"/>
              <a:gd name="connsiteY3" fmla="*/ 3451937 h 3451937"/>
              <a:gd name="connsiteX4" fmla="*/ 0 w 5699760"/>
              <a:gd name="connsiteY4" fmla="*/ 0 h 3451937"/>
              <a:gd name="connsiteX0" fmla="*/ 0 w 5699760"/>
              <a:gd name="connsiteY0" fmla="*/ 0 h 3451937"/>
              <a:gd name="connsiteX1" fmla="*/ 5699760 w 5699760"/>
              <a:gd name="connsiteY1" fmla="*/ 0 h 3451937"/>
              <a:gd name="connsiteX2" fmla="*/ 5699760 w 5699760"/>
              <a:gd name="connsiteY2" fmla="*/ 3451937 h 3451937"/>
              <a:gd name="connsiteX3" fmla="*/ 0 w 5699760"/>
              <a:gd name="connsiteY3" fmla="*/ 3451937 h 3451937"/>
              <a:gd name="connsiteX4" fmla="*/ 0 w 5699760"/>
              <a:gd name="connsiteY4" fmla="*/ 0 h 3451937"/>
              <a:gd name="connsiteX0" fmla="*/ 0 w 5699760"/>
              <a:gd name="connsiteY0" fmla="*/ 300823 h 3752760"/>
              <a:gd name="connsiteX1" fmla="*/ 5699760 w 5699760"/>
              <a:gd name="connsiteY1" fmla="*/ 300823 h 3752760"/>
              <a:gd name="connsiteX2" fmla="*/ 5699760 w 5699760"/>
              <a:gd name="connsiteY2" fmla="*/ 3752760 h 3752760"/>
              <a:gd name="connsiteX3" fmla="*/ 0 w 5699760"/>
              <a:gd name="connsiteY3" fmla="*/ 3752760 h 3752760"/>
              <a:gd name="connsiteX4" fmla="*/ 0 w 5699760"/>
              <a:gd name="connsiteY4" fmla="*/ 300823 h 3752760"/>
              <a:gd name="connsiteX0" fmla="*/ 0 w 5699760"/>
              <a:gd name="connsiteY0" fmla="*/ 225759 h 3677696"/>
              <a:gd name="connsiteX1" fmla="*/ 5699760 w 5699760"/>
              <a:gd name="connsiteY1" fmla="*/ 225759 h 3677696"/>
              <a:gd name="connsiteX2" fmla="*/ 5699760 w 5699760"/>
              <a:gd name="connsiteY2" fmla="*/ 3677696 h 3677696"/>
              <a:gd name="connsiteX3" fmla="*/ 0 w 5699760"/>
              <a:gd name="connsiteY3" fmla="*/ 3677696 h 3677696"/>
              <a:gd name="connsiteX4" fmla="*/ 0 w 5699760"/>
              <a:gd name="connsiteY4" fmla="*/ 225759 h 3677696"/>
              <a:gd name="connsiteX0" fmla="*/ 0 w 5699760"/>
              <a:gd name="connsiteY0" fmla="*/ 289372 h 3741309"/>
              <a:gd name="connsiteX1" fmla="*/ 5699760 w 5699760"/>
              <a:gd name="connsiteY1" fmla="*/ 289372 h 3741309"/>
              <a:gd name="connsiteX2" fmla="*/ 5699760 w 5699760"/>
              <a:gd name="connsiteY2" fmla="*/ 3741309 h 3741309"/>
              <a:gd name="connsiteX3" fmla="*/ 0 w 5699760"/>
              <a:gd name="connsiteY3" fmla="*/ 3741309 h 3741309"/>
              <a:gd name="connsiteX4" fmla="*/ 0 w 5699760"/>
              <a:gd name="connsiteY4" fmla="*/ 289372 h 3741309"/>
              <a:gd name="connsiteX0" fmla="*/ 0 w 5699760"/>
              <a:gd name="connsiteY0" fmla="*/ 289372 h 4151095"/>
              <a:gd name="connsiteX1" fmla="*/ 5699760 w 5699760"/>
              <a:gd name="connsiteY1" fmla="*/ 289372 h 4151095"/>
              <a:gd name="connsiteX2" fmla="*/ 5699760 w 5699760"/>
              <a:gd name="connsiteY2" fmla="*/ 3741309 h 4151095"/>
              <a:gd name="connsiteX3" fmla="*/ 0 w 5699760"/>
              <a:gd name="connsiteY3" fmla="*/ 3741309 h 4151095"/>
              <a:gd name="connsiteX4" fmla="*/ 0 w 5699760"/>
              <a:gd name="connsiteY4" fmla="*/ 289372 h 4151095"/>
              <a:gd name="connsiteX0" fmla="*/ 0 w 5699760"/>
              <a:gd name="connsiteY0" fmla="*/ 289372 h 3951438"/>
              <a:gd name="connsiteX1" fmla="*/ 5699760 w 5699760"/>
              <a:gd name="connsiteY1" fmla="*/ 289372 h 3951438"/>
              <a:gd name="connsiteX2" fmla="*/ 5699760 w 5699760"/>
              <a:gd name="connsiteY2" fmla="*/ 3741309 h 3951438"/>
              <a:gd name="connsiteX3" fmla="*/ 0 w 5699760"/>
              <a:gd name="connsiteY3" fmla="*/ 3741309 h 3951438"/>
              <a:gd name="connsiteX4" fmla="*/ 0 w 5699760"/>
              <a:gd name="connsiteY4" fmla="*/ 289372 h 3951438"/>
              <a:gd name="connsiteX0" fmla="*/ 0 w 5699760"/>
              <a:gd name="connsiteY0" fmla="*/ 289372 h 4007473"/>
              <a:gd name="connsiteX1" fmla="*/ 5699760 w 5699760"/>
              <a:gd name="connsiteY1" fmla="*/ 289372 h 4007473"/>
              <a:gd name="connsiteX2" fmla="*/ 5699760 w 5699760"/>
              <a:gd name="connsiteY2" fmla="*/ 3741309 h 4007473"/>
              <a:gd name="connsiteX3" fmla="*/ 0 w 5699760"/>
              <a:gd name="connsiteY3" fmla="*/ 3741309 h 4007473"/>
              <a:gd name="connsiteX4" fmla="*/ 0 w 5699760"/>
              <a:gd name="connsiteY4" fmla="*/ 289372 h 4007473"/>
              <a:gd name="connsiteX0" fmla="*/ 0 w 5699760"/>
              <a:gd name="connsiteY0" fmla="*/ 289372 h 4068385"/>
              <a:gd name="connsiteX1" fmla="*/ 5699760 w 5699760"/>
              <a:gd name="connsiteY1" fmla="*/ 289372 h 4068385"/>
              <a:gd name="connsiteX2" fmla="*/ 5699760 w 5699760"/>
              <a:gd name="connsiteY2" fmla="*/ 3741309 h 4068385"/>
              <a:gd name="connsiteX3" fmla="*/ 0 w 5699760"/>
              <a:gd name="connsiteY3" fmla="*/ 3741309 h 4068385"/>
              <a:gd name="connsiteX4" fmla="*/ 0 w 5699760"/>
              <a:gd name="connsiteY4" fmla="*/ 289372 h 406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760" h="4068385">
                <a:moveTo>
                  <a:pt x="0" y="289372"/>
                </a:moveTo>
                <a:cubicBezTo>
                  <a:pt x="1861820" y="1333312"/>
                  <a:pt x="3616960" y="-724088"/>
                  <a:pt x="5699760" y="289372"/>
                </a:cubicBezTo>
                <a:lnTo>
                  <a:pt x="5699760" y="3741309"/>
                </a:lnTo>
                <a:cubicBezTo>
                  <a:pt x="3586480" y="2819289"/>
                  <a:pt x="2021840" y="4815729"/>
                  <a:pt x="0" y="3741309"/>
                </a:cubicBezTo>
                <a:lnTo>
                  <a:pt x="0" y="289372"/>
                </a:lnTo>
                <a:close/>
              </a:path>
            </a:pathLst>
          </a:custGeom>
          <a:solidFill>
            <a:srgbClr val="E66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29" name="Rectangle 28">
            <a:extLst>
              <a:ext uri="{FF2B5EF4-FFF2-40B4-BE49-F238E27FC236}">
                <a16:creationId xmlns:a16="http://schemas.microsoft.com/office/drawing/2014/main" id="{849DAC5D-277C-1574-B0C9-282389580D23}"/>
              </a:ext>
            </a:extLst>
          </p:cNvPr>
          <p:cNvSpPr/>
          <p:nvPr/>
        </p:nvSpPr>
        <p:spPr>
          <a:xfrm>
            <a:off x="10870976" y="1952076"/>
            <a:ext cx="83820" cy="10892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7" name="Rectangle 6">
            <a:extLst>
              <a:ext uri="{FF2B5EF4-FFF2-40B4-BE49-F238E27FC236}">
                <a16:creationId xmlns:a16="http://schemas.microsoft.com/office/drawing/2014/main" id="{884704CF-7FB5-7EAF-92D3-42FF5A9FCC88}"/>
              </a:ext>
            </a:extLst>
          </p:cNvPr>
          <p:cNvSpPr/>
          <p:nvPr/>
        </p:nvSpPr>
        <p:spPr>
          <a:xfrm>
            <a:off x="944213" y="5630715"/>
            <a:ext cx="10758907" cy="63593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t>Hardware (SoC)</a:t>
            </a:r>
          </a:p>
        </p:txBody>
      </p:sp>
      <p:sp>
        <p:nvSpPr>
          <p:cNvPr id="22" name="Freeform: Shape 21">
            <a:extLst>
              <a:ext uri="{FF2B5EF4-FFF2-40B4-BE49-F238E27FC236}">
                <a16:creationId xmlns:a16="http://schemas.microsoft.com/office/drawing/2014/main" id="{0696ACEC-424E-43C6-8010-FDAC57474386}"/>
              </a:ext>
            </a:extLst>
          </p:cNvPr>
          <p:cNvSpPr/>
          <p:nvPr/>
        </p:nvSpPr>
        <p:spPr>
          <a:xfrm>
            <a:off x="4810957" y="1125211"/>
            <a:ext cx="2605667" cy="3689545"/>
          </a:xfrm>
          <a:custGeom>
            <a:avLst/>
            <a:gdLst>
              <a:gd name="connsiteX0" fmla="*/ 383975 w 2605667"/>
              <a:gd name="connsiteY0" fmla="*/ 0 h 3689545"/>
              <a:gd name="connsiteX1" fmla="*/ 408987 w 2605667"/>
              <a:gd name="connsiteY1" fmla="*/ 331327 h 3689545"/>
              <a:gd name="connsiteX2" fmla="*/ 455926 w 2605667"/>
              <a:gd name="connsiteY2" fmla="*/ 378284 h 3689545"/>
              <a:gd name="connsiteX3" fmla="*/ 455926 w 2605667"/>
              <a:gd name="connsiteY3" fmla="*/ 759161 h 3689545"/>
              <a:gd name="connsiteX4" fmla="*/ 532888 w 2605667"/>
              <a:gd name="connsiteY4" fmla="*/ 836123 h 3689545"/>
              <a:gd name="connsiteX5" fmla="*/ 532888 w 2605667"/>
              <a:gd name="connsiteY5" fmla="*/ 1007824 h 3689545"/>
              <a:gd name="connsiteX6" fmla="*/ 564204 w 2605667"/>
              <a:gd name="connsiteY6" fmla="*/ 1290549 h 3689545"/>
              <a:gd name="connsiteX7" fmla="*/ 568194 w 2605667"/>
              <a:gd name="connsiteY7" fmla="*/ 1337804 h 3689545"/>
              <a:gd name="connsiteX8" fmla="*/ 725657 w 2605667"/>
              <a:gd name="connsiteY8" fmla="*/ 1337804 h 3689545"/>
              <a:gd name="connsiteX9" fmla="*/ 896247 w 2605667"/>
              <a:gd name="connsiteY9" fmla="*/ 1508418 h 3689545"/>
              <a:gd name="connsiteX10" fmla="*/ 896247 w 2605667"/>
              <a:gd name="connsiteY10" fmla="*/ 1672706 h 3689545"/>
              <a:gd name="connsiteX11" fmla="*/ 970397 w 2605667"/>
              <a:gd name="connsiteY11" fmla="*/ 1672706 h 3689545"/>
              <a:gd name="connsiteX12" fmla="*/ 970397 w 2605667"/>
              <a:gd name="connsiteY12" fmla="*/ 2069330 h 3689545"/>
              <a:gd name="connsiteX13" fmla="*/ 1031554 w 2605667"/>
              <a:gd name="connsiteY13" fmla="*/ 2069330 h 3689545"/>
              <a:gd name="connsiteX14" fmla="*/ 1031554 w 2605667"/>
              <a:gd name="connsiteY14" fmla="*/ 2516023 h 3689545"/>
              <a:gd name="connsiteX15" fmla="*/ 1059355 w 2605667"/>
              <a:gd name="connsiteY15" fmla="*/ 2516023 h 3689545"/>
              <a:gd name="connsiteX16" fmla="*/ 1059355 w 2605667"/>
              <a:gd name="connsiteY16" fmla="*/ 2821829 h 3689545"/>
              <a:gd name="connsiteX17" fmla="*/ 1102258 w 2605667"/>
              <a:gd name="connsiteY17" fmla="*/ 2821829 h 3689545"/>
              <a:gd name="connsiteX18" fmla="*/ 1102258 w 2605667"/>
              <a:gd name="connsiteY18" fmla="*/ 2219467 h 3689545"/>
              <a:gd name="connsiteX19" fmla="*/ 1244708 w 2605667"/>
              <a:gd name="connsiteY19" fmla="*/ 2219467 h 3689545"/>
              <a:gd name="connsiteX20" fmla="*/ 1244708 w 2605667"/>
              <a:gd name="connsiteY20" fmla="*/ 1980349 h 3689545"/>
              <a:gd name="connsiteX21" fmla="*/ 1335525 w 2605667"/>
              <a:gd name="connsiteY21" fmla="*/ 1980349 h 3689545"/>
              <a:gd name="connsiteX22" fmla="*/ 1335525 w 2605667"/>
              <a:gd name="connsiteY22" fmla="*/ 1934021 h 3689545"/>
              <a:gd name="connsiteX23" fmla="*/ 1411512 w 2605667"/>
              <a:gd name="connsiteY23" fmla="*/ 1934021 h 3689545"/>
              <a:gd name="connsiteX24" fmla="*/ 1411512 w 2605667"/>
              <a:gd name="connsiteY24" fmla="*/ 2775525 h 3689545"/>
              <a:gd name="connsiteX25" fmla="*/ 1489357 w 2605667"/>
              <a:gd name="connsiteY25" fmla="*/ 2775525 h 3689545"/>
              <a:gd name="connsiteX26" fmla="*/ 1489357 w 2605667"/>
              <a:gd name="connsiteY26" fmla="*/ 2378719 h 3689545"/>
              <a:gd name="connsiteX27" fmla="*/ 1567205 w 2605667"/>
              <a:gd name="connsiteY27" fmla="*/ 2378719 h 3689545"/>
              <a:gd name="connsiteX28" fmla="*/ 1567205 w 2605667"/>
              <a:gd name="connsiteY28" fmla="*/ 1725403 h 3689545"/>
              <a:gd name="connsiteX29" fmla="*/ 1939747 w 2605667"/>
              <a:gd name="connsiteY29" fmla="*/ 1725403 h 3689545"/>
              <a:gd name="connsiteX30" fmla="*/ 1939747 w 2605667"/>
              <a:gd name="connsiteY30" fmla="*/ 1370662 h 3689545"/>
              <a:gd name="connsiteX31" fmla="*/ 2311088 w 2605667"/>
              <a:gd name="connsiteY31" fmla="*/ 1363224 h 3689545"/>
              <a:gd name="connsiteX32" fmla="*/ 2311088 w 2605667"/>
              <a:gd name="connsiteY32" fmla="*/ 2151234 h 3689545"/>
              <a:gd name="connsiteX33" fmla="*/ 2451314 w 2605667"/>
              <a:gd name="connsiteY33" fmla="*/ 2151234 h 3689545"/>
              <a:gd name="connsiteX34" fmla="*/ 2535036 w 2605667"/>
              <a:gd name="connsiteY34" fmla="*/ 2234955 h 3689545"/>
              <a:gd name="connsiteX35" fmla="*/ 2535036 w 2605667"/>
              <a:gd name="connsiteY35" fmla="*/ 2420103 h 3689545"/>
              <a:gd name="connsiteX36" fmla="*/ 2598619 w 2605667"/>
              <a:gd name="connsiteY36" fmla="*/ 2420103 h 3689545"/>
              <a:gd name="connsiteX37" fmla="*/ 2598619 w 2605667"/>
              <a:gd name="connsiteY37" fmla="*/ 2850741 h 3689545"/>
              <a:gd name="connsiteX38" fmla="*/ 2605667 w 2605667"/>
              <a:gd name="connsiteY38" fmla="*/ 2850741 h 3689545"/>
              <a:gd name="connsiteX39" fmla="*/ 2605667 w 2605667"/>
              <a:gd name="connsiteY39" fmla="*/ 3689545 h 3689545"/>
              <a:gd name="connsiteX40" fmla="*/ 0 w 2605667"/>
              <a:gd name="connsiteY40" fmla="*/ 3689545 h 3689545"/>
              <a:gd name="connsiteX41" fmla="*/ 0 w 2605667"/>
              <a:gd name="connsiteY41" fmla="*/ 2375499 h 3689545"/>
              <a:gd name="connsiteX42" fmla="*/ 84881 w 2605667"/>
              <a:gd name="connsiteY42" fmla="*/ 2375499 h 3689545"/>
              <a:gd name="connsiteX43" fmla="*/ 84881 w 2605667"/>
              <a:gd name="connsiteY43" fmla="*/ 1883772 h 3689545"/>
              <a:gd name="connsiteX44" fmla="*/ 128532 w 2605667"/>
              <a:gd name="connsiteY44" fmla="*/ 1883772 h 3689545"/>
              <a:gd name="connsiteX45" fmla="*/ 128532 w 2605667"/>
              <a:gd name="connsiteY45" fmla="*/ 1558327 h 3689545"/>
              <a:gd name="connsiteX46" fmla="*/ 183293 w 2605667"/>
              <a:gd name="connsiteY46" fmla="*/ 1558327 h 3689545"/>
              <a:gd name="connsiteX47" fmla="*/ 205494 w 2605667"/>
              <a:gd name="connsiteY47" fmla="*/ 1290549 h 3689545"/>
              <a:gd name="connsiteX48" fmla="*/ 226990 w 2605667"/>
              <a:gd name="connsiteY48" fmla="*/ 1096351 h 3689545"/>
              <a:gd name="connsiteX49" fmla="*/ 236809 w 2605667"/>
              <a:gd name="connsiteY49" fmla="*/ 1007824 h 3689545"/>
              <a:gd name="connsiteX50" fmla="*/ 236809 w 2605667"/>
              <a:gd name="connsiteY50" fmla="*/ 836123 h 3689545"/>
              <a:gd name="connsiteX51" fmla="*/ 313748 w 2605667"/>
              <a:gd name="connsiteY51" fmla="*/ 759161 h 3689545"/>
              <a:gd name="connsiteX52" fmla="*/ 313748 w 2605667"/>
              <a:gd name="connsiteY52" fmla="*/ 378284 h 3689545"/>
              <a:gd name="connsiteX53" fmla="*/ 360733 w 2605667"/>
              <a:gd name="connsiteY53" fmla="*/ 331327 h 3689545"/>
              <a:gd name="connsiteX54" fmla="*/ 383975 w 2605667"/>
              <a:gd name="connsiteY54" fmla="*/ 0 h 368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05667" h="3689545">
                <a:moveTo>
                  <a:pt x="383975" y="0"/>
                </a:moveTo>
                <a:lnTo>
                  <a:pt x="408987" y="331327"/>
                </a:lnTo>
                <a:lnTo>
                  <a:pt x="455926" y="378284"/>
                </a:lnTo>
                <a:lnTo>
                  <a:pt x="455926" y="759161"/>
                </a:lnTo>
                <a:lnTo>
                  <a:pt x="532888" y="836123"/>
                </a:lnTo>
                <a:lnTo>
                  <a:pt x="532888" y="1007824"/>
                </a:lnTo>
                <a:lnTo>
                  <a:pt x="564204" y="1290549"/>
                </a:lnTo>
                <a:cubicBezTo>
                  <a:pt x="564204" y="1290549"/>
                  <a:pt x="565836" y="1309710"/>
                  <a:pt x="568194" y="1337804"/>
                </a:cubicBezTo>
                <a:lnTo>
                  <a:pt x="725657" y="1337804"/>
                </a:lnTo>
                <a:lnTo>
                  <a:pt x="896247" y="1508418"/>
                </a:lnTo>
                <a:lnTo>
                  <a:pt x="896247" y="1672706"/>
                </a:lnTo>
                <a:lnTo>
                  <a:pt x="970397" y="1672706"/>
                </a:lnTo>
                <a:lnTo>
                  <a:pt x="970397" y="2069330"/>
                </a:lnTo>
                <a:lnTo>
                  <a:pt x="1031554" y="2069330"/>
                </a:lnTo>
                <a:lnTo>
                  <a:pt x="1031554" y="2516023"/>
                </a:lnTo>
                <a:lnTo>
                  <a:pt x="1059355" y="2516023"/>
                </a:lnTo>
                <a:lnTo>
                  <a:pt x="1059355" y="2821829"/>
                </a:lnTo>
                <a:lnTo>
                  <a:pt x="1102258" y="2821829"/>
                </a:lnTo>
                <a:lnTo>
                  <a:pt x="1102258" y="2219467"/>
                </a:lnTo>
                <a:lnTo>
                  <a:pt x="1244708" y="2219467"/>
                </a:lnTo>
                <a:lnTo>
                  <a:pt x="1244708" y="1980349"/>
                </a:lnTo>
                <a:lnTo>
                  <a:pt x="1335525" y="1980349"/>
                </a:lnTo>
                <a:lnTo>
                  <a:pt x="1335525" y="1934021"/>
                </a:lnTo>
                <a:lnTo>
                  <a:pt x="1411512" y="1934021"/>
                </a:lnTo>
                <a:lnTo>
                  <a:pt x="1411512" y="2775525"/>
                </a:lnTo>
                <a:lnTo>
                  <a:pt x="1489357" y="2775525"/>
                </a:lnTo>
                <a:lnTo>
                  <a:pt x="1489357" y="2378719"/>
                </a:lnTo>
                <a:lnTo>
                  <a:pt x="1567205" y="2378719"/>
                </a:lnTo>
                <a:lnTo>
                  <a:pt x="1567205" y="1725403"/>
                </a:lnTo>
                <a:lnTo>
                  <a:pt x="1939747" y="1725403"/>
                </a:lnTo>
                <a:lnTo>
                  <a:pt x="1939747" y="1370662"/>
                </a:lnTo>
                <a:lnTo>
                  <a:pt x="2311088" y="1363224"/>
                </a:lnTo>
                <a:lnTo>
                  <a:pt x="2311088" y="2151234"/>
                </a:lnTo>
                <a:lnTo>
                  <a:pt x="2451314" y="2151234"/>
                </a:lnTo>
                <a:lnTo>
                  <a:pt x="2535036" y="2234955"/>
                </a:lnTo>
                <a:lnTo>
                  <a:pt x="2535036" y="2420103"/>
                </a:lnTo>
                <a:lnTo>
                  <a:pt x="2598619" y="2420103"/>
                </a:lnTo>
                <a:lnTo>
                  <a:pt x="2598619" y="2850741"/>
                </a:lnTo>
                <a:lnTo>
                  <a:pt x="2605667" y="2850741"/>
                </a:lnTo>
                <a:lnTo>
                  <a:pt x="2605667" y="3689545"/>
                </a:lnTo>
                <a:lnTo>
                  <a:pt x="0" y="3689545"/>
                </a:lnTo>
                <a:lnTo>
                  <a:pt x="0" y="2375499"/>
                </a:lnTo>
                <a:lnTo>
                  <a:pt x="84881" y="2375499"/>
                </a:lnTo>
                <a:lnTo>
                  <a:pt x="84881" y="1883772"/>
                </a:lnTo>
                <a:lnTo>
                  <a:pt x="128532" y="1883772"/>
                </a:lnTo>
                <a:lnTo>
                  <a:pt x="128532" y="1558327"/>
                </a:lnTo>
                <a:lnTo>
                  <a:pt x="183293" y="1558327"/>
                </a:lnTo>
                <a:cubicBezTo>
                  <a:pt x="183293" y="1553066"/>
                  <a:pt x="205494" y="1290549"/>
                  <a:pt x="205494" y="1290549"/>
                </a:cubicBezTo>
                <a:lnTo>
                  <a:pt x="226990" y="1096351"/>
                </a:lnTo>
                <a:lnTo>
                  <a:pt x="236809" y="1007824"/>
                </a:lnTo>
                <a:lnTo>
                  <a:pt x="236809" y="836123"/>
                </a:lnTo>
                <a:lnTo>
                  <a:pt x="313748" y="759161"/>
                </a:lnTo>
                <a:lnTo>
                  <a:pt x="313748" y="378284"/>
                </a:lnTo>
                <a:lnTo>
                  <a:pt x="360733" y="331327"/>
                </a:lnTo>
                <a:lnTo>
                  <a:pt x="383975" y="0"/>
                </a:lnTo>
                <a:close/>
              </a:path>
            </a:pathLst>
          </a:custGeom>
          <a:solidFill>
            <a:schemeClr val="accent3">
              <a:lumMod val="40000"/>
              <a:lumOff val="60000"/>
            </a:schemeClr>
          </a:solidFill>
          <a:ln w="2981" cap="flat">
            <a:noFill/>
            <a:prstDash val="solid"/>
            <a:round/>
          </a:ln>
        </p:spPr>
        <p:txBody>
          <a:bodyPr wrap="square" rtlCol="0" anchor="ctr">
            <a:noAutofit/>
          </a:bodyPr>
          <a:lstStyle/>
          <a:p>
            <a:endParaRPr lang="en-GB"/>
          </a:p>
        </p:txBody>
      </p:sp>
      <p:sp>
        <p:nvSpPr>
          <p:cNvPr id="23" name="Freeform: Shape 22">
            <a:extLst>
              <a:ext uri="{FF2B5EF4-FFF2-40B4-BE49-F238E27FC236}">
                <a16:creationId xmlns:a16="http://schemas.microsoft.com/office/drawing/2014/main" id="{AA371CE0-C7FA-A132-1F10-6B87CEBF246B}"/>
              </a:ext>
            </a:extLst>
          </p:cNvPr>
          <p:cNvSpPr/>
          <p:nvPr/>
        </p:nvSpPr>
        <p:spPr>
          <a:xfrm>
            <a:off x="7589689" y="5549340"/>
            <a:ext cx="444103" cy="273440"/>
          </a:xfrm>
          <a:custGeom>
            <a:avLst/>
            <a:gdLst>
              <a:gd name="connsiteX0" fmla="*/ 79772 w 444103"/>
              <a:gd name="connsiteY0" fmla="*/ 0 h 273440"/>
              <a:gd name="connsiteX1" fmla="*/ 93034 w 444103"/>
              <a:gd name="connsiteY1" fmla="*/ 19671 h 273440"/>
              <a:gd name="connsiteX2" fmla="*/ 159544 w 444103"/>
              <a:gd name="connsiteY2" fmla="*/ 47220 h 273440"/>
              <a:gd name="connsiteX3" fmla="*/ 226054 w 444103"/>
              <a:gd name="connsiteY3" fmla="*/ 19671 h 273440"/>
              <a:gd name="connsiteX4" fmla="*/ 230982 w 444103"/>
              <a:gd name="connsiteY4" fmla="*/ 12363 h 273440"/>
              <a:gd name="connsiteX5" fmla="*/ 235909 w 444103"/>
              <a:gd name="connsiteY5" fmla="*/ 19671 h 273440"/>
              <a:gd name="connsiteX6" fmla="*/ 302419 w 444103"/>
              <a:gd name="connsiteY6" fmla="*/ 47220 h 273440"/>
              <a:gd name="connsiteX7" fmla="*/ 368929 w 444103"/>
              <a:gd name="connsiteY7" fmla="*/ 19671 h 273440"/>
              <a:gd name="connsiteX8" fmla="*/ 369094 w 444103"/>
              <a:gd name="connsiteY8" fmla="*/ 19427 h 273440"/>
              <a:gd name="connsiteX9" fmla="*/ 369259 w 444103"/>
              <a:gd name="connsiteY9" fmla="*/ 19671 h 273440"/>
              <a:gd name="connsiteX10" fmla="*/ 435769 w 444103"/>
              <a:gd name="connsiteY10" fmla="*/ 47220 h 273440"/>
              <a:gd name="connsiteX11" fmla="*/ 444103 w 444103"/>
              <a:gd name="connsiteY11" fmla="*/ 45538 h 273440"/>
              <a:gd name="connsiteX12" fmla="*/ 444103 w 444103"/>
              <a:gd name="connsiteY12" fmla="*/ 273440 h 273440"/>
              <a:gd name="connsiteX13" fmla="*/ 0 w 444103"/>
              <a:gd name="connsiteY13" fmla="*/ 273440 h 273440"/>
              <a:gd name="connsiteX14" fmla="*/ 0 w 444103"/>
              <a:gd name="connsiteY14" fmla="*/ 47220 h 273440"/>
              <a:gd name="connsiteX15" fmla="*/ 66510 w 444103"/>
              <a:gd name="connsiteY15" fmla="*/ 19671 h 273440"/>
              <a:gd name="connsiteX16" fmla="*/ 79772 w 444103"/>
              <a:gd name="connsiteY16" fmla="*/ 0 h 27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4103" h="273440">
                <a:moveTo>
                  <a:pt x="79772" y="0"/>
                </a:moveTo>
                <a:lnTo>
                  <a:pt x="93034" y="19671"/>
                </a:lnTo>
                <a:cubicBezTo>
                  <a:pt x="110056" y="36692"/>
                  <a:pt x="133571" y="47220"/>
                  <a:pt x="159544" y="47220"/>
                </a:cubicBezTo>
                <a:cubicBezTo>
                  <a:pt x="185518" y="47220"/>
                  <a:pt x="209032" y="36692"/>
                  <a:pt x="226054" y="19671"/>
                </a:cubicBezTo>
                <a:lnTo>
                  <a:pt x="230982" y="12363"/>
                </a:lnTo>
                <a:lnTo>
                  <a:pt x="235909" y="19671"/>
                </a:lnTo>
                <a:cubicBezTo>
                  <a:pt x="252931" y="36692"/>
                  <a:pt x="276446" y="47220"/>
                  <a:pt x="302419" y="47220"/>
                </a:cubicBezTo>
                <a:cubicBezTo>
                  <a:pt x="328393" y="47220"/>
                  <a:pt x="351907" y="36692"/>
                  <a:pt x="368929" y="19671"/>
                </a:cubicBezTo>
                <a:lnTo>
                  <a:pt x="369094" y="19427"/>
                </a:lnTo>
                <a:lnTo>
                  <a:pt x="369259" y="19671"/>
                </a:lnTo>
                <a:cubicBezTo>
                  <a:pt x="386281" y="36692"/>
                  <a:pt x="409796" y="47220"/>
                  <a:pt x="435769" y="47220"/>
                </a:cubicBezTo>
                <a:lnTo>
                  <a:pt x="444103" y="45538"/>
                </a:lnTo>
                <a:lnTo>
                  <a:pt x="444103" y="273440"/>
                </a:lnTo>
                <a:lnTo>
                  <a:pt x="0" y="273440"/>
                </a:lnTo>
                <a:lnTo>
                  <a:pt x="0" y="47220"/>
                </a:lnTo>
                <a:cubicBezTo>
                  <a:pt x="25974" y="47220"/>
                  <a:pt x="49488" y="36692"/>
                  <a:pt x="66510" y="19671"/>
                </a:cubicBezTo>
                <a:lnTo>
                  <a:pt x="79772" y="0"/>
                </a:lnTo>
                <a:close/>
              </a:path>
            </a:pathLst>
          </a:custGeom>
          <a:solidFill>
            <a:schemeClr val="tx1">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err="1">
              <a:solidFill>
                <a:schemeClr val="tx1"/>
              </a:solidFill>
            </a:endParaRPr>
          </a:p>
        </p:txBody>
      </p:sp>
      <p:sp>
        <p:nvSpPr>
          <p:cNvPr id="24" name="Rectangle 23">
            <a:extLst>
              <a:ext uri="{FF2B5EF4-FFF2-40B4-BE49-F238E27FC236}">
                <a16:creationId xmlns:a16="http://schemas.microsoft.com/office/drawing/2014/main" id="{193283D8-0AE3-4F08-93A0-3E0AF5037EFF}"/>
              </a:ext>
            </a:extLst>
          </p:cNvPr>
          <p:cNvSpPr/>
          <p:nvPr/>
        </p:nvSpPr>
        <p:spPr>
          <a:xfrm>
            <a:off x="999435" y="4857279"/>
            <a:ext cx="6513885" cy="677666"/>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bg1"/>
                </a:solidFill>
              </a:rPr>
              <a:t>Hypervisor</a:t>
            </a:r>
          </a:p>
        </p:txBody>
      </p:sp>
      <p:sp>
        <p:nvSpPr>
          <p:cNvPr id="2" name="Content Placeholder 1">
            <a:extLst>
              <a:ext uri="{FF2B5EF4-FFF2-40B4-BE49-F238E27FC236}">
                <a16:creationId xmlns:a16="http://schemas.microsoft.com/office/drawing/2014/main" id="{C3F4ECE7-20F9-05D0-53DF-7FE9893DD43B}"/>
              </a:ext>
            </a:extLst>
          </p:cNvPr>
          <p:cNvSpPr>
            <a:spLocks noGrp="1"/>
          </p:cNvSpPr>
          <p:nvPr>
            <p:ph idx="1"/>
          </p:nvPr>
        </p:nvSpPr>
        <p:spPr>
          <a:xfrm>
            <a:off x="606108" y="1196657"/>
            <a:ext cx="5184775" cy="512487"/>
          </a:xfrm>
        </p:spPr>
        <p:txBody>
          <a:bodyPr/>
          <a:lstStyle/>
          <a:p>
            <a:r>
              <a:rPr lang="en-GB"/>
              <a:t>Evolution – multiple Operating Systems, One TEE</a:t>
            </a:r>
          </a:p>
        </p:txBody>
      </p:sp>
      <p:sp>
        <p:nvSpPr>
          <p:cNvPr id="4" name="Title 3">
            <a:extLst>
              <a:ext uri="{FF2B5EF4-FFF2-40B4-BE49-F238E27FC236}">
                <a16:creationId xmlns:a16="http://schemas.microsoft.com/office/drawing/2014/main" id="{CA53471E-5A76-1BB6-886A-75297767ABE6}"/>
              </a:ext>
            </a:extLst>
          </p:cNvPr>
          <p:cNvSpPr>
            <a:spLocks noGrp="1"/>
          </p:cNvSpPr>
          <p:nvPr>
            <p:ph type="title"/>
          </p:nvPr>
        </p:nvSpPr>
        <p:spPr/>
        <p:txBody>
          <a:bodyPr/>
          <a:lstStyle/>
          <a:p>
            <a:r>
              <a:rPr lang="en-GB"/>
              <a:t>Architecture</a:t>
            </a:r>
          </a:p>
        </p:txBody>
      </p:sp>
      <p:sp>
        <p:nvSpPr>
          <p:cNvPr id="10" name="Freeform: Shape 9">
            <a:extLst>
              <a:ext uri="{FF2B5EF4-FFF2-40B4-BE49-F238E27FC236}">
                <a16:creationId xmlns:a16="http://schemas.microsoft.com/office/drawing/2014/main" id="{A90AD45D-A53E-E9B1-2334-99BAB9DAAC61}"/>
              </a:ext>
            </a:extLst>
          </p:cNvPr>
          <p:cNvSpPr/>
          <p:nvPr/>
        </p:nvSpPr>
        <p:spPr>
          <a:xfrm>
            <a:off x="999435" y="1847973"/>
            <a:ext cx="3476700" cy="2966783"/>
          </a:xfrm>
          <a:custGeom>
            <a:avLst/>
            <a:gdLst>
              <a:gd name="connsiteX0" fmla="*/ 444526 w 3476700"/>
              <a:gd name="connsiteY0" fmla="*/ 0 h 2966783"/>
              <a:gd name="connsiteX1" fmla="*/ 740738 w 3476700"/>
              <a:gd name="connsiteY1" fmla="*/ 0 h 2966783"/>
              <a:gd name="connsiteX2" fmla="*/ 746120 w 3476700"/>
              <a:gd name="connsiteY2" fmla="*/ 227737 h 2966783"/>
              <a:gd name="connsiteX3" fmla="*/ 929851 w 3476700"/>
              <a:gd name="connsiteY3" fmla="*/ 411481 h 2966783"/>
              <a:gd name="connsiteX4" fmla="*/ 929851 w 3476700"/>
              <a:gd name="connsiteY4" fmla="*/ 1392894 h 2966783"/>
              <a:gd name="connsiteX5" fmla="*/ 1074748 w 3476700"/>
              <a:gd name="connsiteY5" fmla="*/ 1392894 h 2966783"/>
              <a:gd name="connsiteX6" fmla="*/ 1074748 w 3476700"/>
              <a:gd name="connsiteY6" fmla="*/ 275267 h 2966783"/>
              <a:gd name="connsiteX7" fmla="*/ 1183438 w 3476700"/>
              <a:gd name="connsiteY7" fmla="*/ 275267 h 2966783"/>
              <a:gd name="connsiteX8" fmla="*/ 1183438 w 3476700"/>
              <a:gd name="connsiteY8" fmla="*/ 441662 h 2966783"/>
              <a:gd name="connsiteX9" fmla="*/ 1316271 w 3476700"/>
              <a:gd name="connsiteY9" fmla="*/ 441662 h 2966783"/>
              <a:gd name="connsiteX10" fmla="*/ 1316271 w 3476700"/>
              <a:gd name="connsiteY10" fmla="*/ 740259 h 2966783"/>
              <a:gd name="connsiteX11" fmla="*/ 1664528 w 3476700"/>
              <a:gd name="connsiteY11" fmla="*/ 901552 h 2966783"/>
              <a:gd name="connsiteX12" fmla="*/ 1664528 w 3476700"/>
              <a:gd name="connsiteY12" fmla="*/ 1437022 h 2966783"/>
              <a:gd name="connsiteX13" fmla="*/ 1729644 w 3476700"/>
              <a:gd name="connsiteY13" fmla="*/ 1437022 h 2966783"/>
              <a:gd name="connsiteX14" fmla="*/ 1729644 w 3476700"/>
              <a:gd name="connsiteY14" fmla="*/ 1057155 h 2966783"/>
              <a:gd name="connsiteX15" fmla="*/ 1782930 w 3476700"/>
              <a:gd name="connsiteY15" fmla="*/ 1057155 h 2966783"/>
              <a:gd name="connsiteX16" fmla="*/ 1782930 w 3476700"/>
              <a:gd name="connsiteY16" fmla="*/ 546584 h 2966783"/>
              <a:gd name="connsiteX17" fmla="*/ 1863130 w 3476700"/>
              <a:gd name="connsiteY17" fmla="*/ 759080 h 2966783"/>
              <a:gd name="connsiteX18" fmla="*/ 1876571 w 3476700"/>
              <a:gd name="connsiteY18" fmla="*/ 794704 h 2966783"/>
              <a:gd name="connsiteX19" fmla="*/ 1955467 w 3476700"/>
              <a:gd name="connsiteY19" fmla="*/ 794704 h 2966783"/>
              <a:gd name="connsiteX20" fmla="*/ 2006402 w 3476700"/>
              <a:gd name="connsiteY20" fmla="*/ 891212 h 2966783"/>
              <a:gd name="connsiteX21" fmla="*/ 2006402 w 3476700"/>
              <a:gd name="connsiteY21" fmla="*/ 1324526 h 2966783"/>
              <a:gd name="connsiteX22" fmla="*/ 2141080 w 3476700"/>
              <a:gd name="connsiteY22" fmla="*/ 1324526 h 2966783"/>
              <a:gd name="connsiteX23" fmla="*/ 2141080 w 3476700"/>
              <a:gd name="connsiteY23" fmla="*/ 409894 h 2966783"/>
              <a:gd name="connsiteX24" fmla="*/ 2229872 w 3476700"/>
              <a:gd name="connsiteY24" fmla="*/ 409894 h 2966783"/>
              <a:gd name="connsiteX25" fmla="*/ 2229872 w 3476700"/>
              <a:gd name="connsiteY25" fmla="*/ 1419245 h 2966783"/>
              <a:gd name="connsiteX26" fmla="*/ 2392672 w 3476700"/>
              <a:gd name="connsiteY26" fmla="*/ 1419245 h 2966783"/>
              <a:gd name="connsiteX27" fmla="*/ 2392672 w 3476700"/>
              <a:gd name="connsiteY27" fmla="*/ 723659 h 2966783"/>
              <a:gd name="connsiteX28" fmla="*/ 2466663 w 3476700"/>
              <a:gd name="connsiteY28" fmla="*/ 723659 h 2966783"/>
              <a:gd name="connsiteX29" fmla="*/ 2466663 w 3476700"/>
              <a:gd name="connsiteY29" fmla="*/ 614136 h 2966783"/>
              <a:gd name="connsiteX30" fmla="*/ 2579159 w 3476700"/>
              <a:gd name="connsiteY30" fmla="*/ 614136 h 2966783"/>
              <a:gd name="connsiteX31" fmla="*/ 2579159 w 3476700"/>
              <a:gd name="connsiteY31" fmla="*/ 714771 h 2966783"/>
              <a:gd name="connsiteX32" fmla="*/ 2706417 w 3476700"/>
              <a:gd name="connsiteY32" fmla="*/ 714771 h 2966783"/>
              <a:gd name="connsiteX33" fmla="*/ 2706417 w 3476700"/>
              <a:gd name="connsiteY33" fmla="*/ 1303823 h 2966783"/>
              <a:gd name="connsiteX34" fmla="*/ 2889932 w 3476700"/>
              <a:gd name="connsiteY34" fmla="*/ 1303823 h 2966783"/>
              <a:gd name="connsiteX35" fmla="*/ 2889932 w 3476700"/>
              <a:gd name="connsiteY35" fmla="*/ 1025590 h 2966783"/>
              <a:gd name="connsiteX36" fmla="*/ 2943219 w 3476700"/>
              <a:gd name="connsiteY36" fmla="*/ 923457 h 2966783"/>
              <a:gd name="connsiteX37" fmla="*/ 2943219 w 3476700"/>
              <a:gd name="connsiteY37" fmla="*/ 688126 h 2966783"/>
              <a:gd name="connsiteX38" fmla="*/ 3123766 w 3476700"/>
              <a:gd name="connsiteY38" fmla="*/ 688126 h 2966783"/>
              <a:gd name="connsiteX39" fmla="*/ 3123766 w 3476700"/>
              <a:gd name="connsiteY39" fmla="*/ 803571 h 2966783"/>
              <a:gd name="connsiteX40" fmla="*/ 3203697 w 3476700"/>
              <a:gd name="connsiteY40" fmla="*/ 803571 h 2966783"/>
              <a:gd name="connsiteX41" fmla="*/ 3203697 w 3476700"/>
              <a:gd name="connsiteY41" fmla="*/ 525359 h 2966783"/>
              <a:gd name="connsiteX42" fmla="*/ 3402022 w 3476700"/>
              <a:gd name="connsiteY42" fmla="*/ 525359 h 2966783"/>
              <a:gd name="connsiteX43" fmla="*/ 3402022 w 3476700"/>
              <a:gd name="connsiteY43" fmla="*/ 1647182 h 2966783"/>
              <a:gd name="connsiteX44" fmla="*/ 3476700 w 3476700"/>
              <a:gd name="connsiteY44" fmla="*/ 1647182 h 2966783"/>
              <a:gd name="connsiteX45" fmla="*/ 3476700 w 3476700"/>
              <a:gd name="connsiteY45" fmla="*/ 2966783 h 2966783"/>
              <a:gd name="connsiteX46" fmla="*/ 0 w 3476700"/>
              <a:gd name="connsiteY46" fmla="*/ 2966783 h 2966783"/>
              <a:gd name="connsiteX47" fmla="*/ 0 w 3476700"/>
              <a:gd name="connsiteY47" fmla="*/ 488329 h 2966783"/>
              <a:gd name="connsiteX48" fmla="*/ 217363 w 3476700"/>
              <a:gd name="connsiteY48" fmla="*/ 488329 h 2966783"/>
              <a:gd name="connsiteX49" fmla="*/ 217363 w 3476700"/>
              <a:gd name="connsiteY49" fmla="*/ 229144 h 2966783"/>
              <a:gd name="connsiteX50" fmla="*/ 386427 w 3476700"/>
              <a:gd name="connsiteY50" fmla="*/ 229144 h 2966783"/>
              <a:gd name="connsiteX51" fmla="*/ 386427 w 3476700"/>
              <a:gd name="connsiteY51" fmla="*/ 1203459 h 2966783"/>
              <a:gd name="connsiteX52" fmla="*/ 444526 w 3476700"/>
              <a:gd name="connsiteY52" fmla="*/ 1203459 h 2966783"/>
              <a:gd name="connsiteX53" fmla="*/ 444526 w 3476700"/>
              <a:gd name="connsiteY53" fmla="*/ 0 h 296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76700" h="2966783">
                <a:moveTo>
                  <a:pt x="444526" y="0"/>
                </a:moveTo>
                <a:lnTo>
                  <a:pt x="740738" y="0"/>
                </a:lnTo>
                <a:lnTo>
                  <a:pt x="746120" y="227737"/>
                </a:lnTo>
                <a:lnTo>
                  <a:pt x="929851" y="411481"/>
                </a:lnTo>
                <a:lnTo>
                  <a:pt x="929851" y="1392894"/>
                </a:lnTo>
                <a:lnTo>
                  <a:pt x="1074748" y="1392894"/>
                </a:lnTo>
                <a:lnTo>
                  <a:pt x="1074748" y="275267"/>
                </a:lnTo>
                <a:lnTo>
                  <a:pt x="1183438" y="275267"/>
                </a:lnTo>
                <a:lnTo>
                  <a:pt x="1183438" y="441662"/>
                </a:lnTo>
                <a:lnTo>
                  <a:pt x="1316271" y="441662"/>
                </a:lnTo>
                <a:lnTo>
                  <a:pt x="1316271" y="740259"/>
                </a:lnTo>
                <a:cubicBezTo>
                  <a:pt x="1391427" y="768150"/>
                  <a:pt x="1664528" y="901552"/>
                  <a:pt x="1664528" y="901552"/>
                </a:cubicBezTo>
                <a:lnTo>
                  <a:pt x="1664528" y="1437022"/>
                </a:lnTo>
                <a:lnTo>
                  <a:pt x="1729644" y="1437022"/>
                </a:lnTo>
                <a:lnTo>
                  <a:pt x="1729644" y="1057155"/>
                </a:lnTo>
                <a:lnTo>
                  <a:pt x="1782930" y="1057155"/>
                </a:lnTo>
                <a:lnTo>
                  <a:pt x="1782930" y="546584"/>
                </a:lnTo>
                <a:lnTo>
                  <a:pt x="1863130" y="759080"/>
                </a:lnTo>
                <a:lnTo>
                  <a:pt x="1876571" y="794704"/>
                </a:lnTo>
                <a:lnTo>
                  <a:pt x="1955467" y="794704"/>
                </a:lnTo>
                <a:lnTo>
                  <a:pt x="2006402" y="891212"/>
                </a:lnTo>
                <a:lnTo>
                  <a:pt x="2006402" y="1324526"/>
                </a:lnTo>
                <a:lnTo>
                  <a:pt x="2141080" y="1324526"/>
                </a:lnTo>
                <a:lnTo>
                  <a:pt x="2141080" y="409894"/>
                </a:lnTo>
                <a:lnTo>
                  <a:pt x="2229872" y="409894"/>
                </a:lnTo>
                <a:lnTo>
                  <a:pt x="2229872" y="1419245"/>
                </a:lnTo>
                <a:cubicBezTo>
                  <a:pt x="2229872" y="1419245"/>
                  <a:pt x="2392672" y="1451806"/>
                  <a:pt x="2392672" y="1419245"/>
                </a:cubicBezTo>
                <a:lnTo>
                  <a:pt x="2392672" y="723659"/>
                </a:lnTo>
                <a:lnTo>
                  <a:pt x="2466663" y="723659"/>
                </a:lnTo>
                <a:lnTo>
                  <a:pt x="2466663" y="614136"/>
                </a:lnTo>
                <a:lnTo>
                  <a:pt x="2579159" y="614136"/>
                </a:lnTo>
                <a:lnTo>
                  <a:pt x="2579159" y="714771"/>
                </a:lnTo>
                <a:lnTo>
                  <a:pt x="2706417" y="714771"/>
                </a:lnTo>
                <a:lnTo>
                  <a:pt x="2706417" y="1303823"/>
                </a:lnTo>
                <a:cubicBezTo>
                  <a:pt x="2706417" y="1303823"/>
                  <a:pt x="2889932" y="1297882"/>
                  <a:pt x="2889932" y="1303823"/>
                </a:cubicBezTo>
                <a:lnTo>
                  <a:pt x="2889932" y="1025590"/>
                </a:lnTo>
                <a:lnTo>
                  <a:pt x="2943219" y="923457"/>
                </a:lnTo>
                <a:lnTo>
                  <a:pt x="2943219" y="688126"/>
                </a:lnTo>
                <a:lnTo>
                  <a:pt x="3123766" y="688126"/>
                </a:lnTo>
                <a:lnTo>
                  <a:pt x="3123766" y="803571"/>
                </a:lnTo>
                <a:lnTo>
                  <a:pt x="3203697" y="803571"/>
                </a:lnTo>
                <a:lnTo>
                  <a:pt x="3203697" y="525359"/>
                </a:lnTo>
                <a:lnTo>
                  <a:pt x="3402022" y="525359"/>
                </a:lnTo>
                <a:lnTo>
                  <a:pt x="3402022" y="1647182"/>
                </a:lnTo>
                <a:lnTo>
                  <a:pt x="3476700" y="1647182"/>
                </a:lnTo>
                <a:lnTo>
                  <a:pt x="3476700" y="2966783"/>
                </a:lnTo>
                <a:lnTo>
                  <a:pt x="0" y="2966783"/>
                </a:lnTo>
                <a:lnTo>
                  <a:pt x="0" y="488329"/>
                </a:lnTo>
                <a:lnTo>
                  <a:pt x="217363" y="488329"/>
                </a:lnTo>
                <a:lnTo>
                  <a:pt x="217363" y="229144"/>
                </a:lnTo>
                <a:lnTo>
                  <a:pt x="386427" y="229144"/>
                </a:lnTo>
                <a:lnTo>
                  <a:pt x="386427" y="1203459"/>
                </a:lnTo>
                <a:lnTo>
                  <a:pt x="444526" y="1203459"/>
                </a:lnTo>
                <a:lnTo>
                  <a:pt x="444526" y="0"/>
                </a:lnTo>
                <a:close/>
              </a:path>
            </a:pathLst>
          </a:custGeom>
          <a:solidFill>
            <a:srgbClr val="00B050"/>
          </a:solidFill>
          <a:ln w="2981" cap="flat">
            <a:noFill/>
            <a:prstDash val="solid"/>
            <a:round/>
          </a:ln>
        </p:spPr>
        <p:txBody>
          <a:bodyPr wrap="square" rtlCol="0" anchor="ctr">
            <a:noAutofit/>
          </a:bodyPr>
          <a:lstStyle/>
          <a:p>
            <a:endParaRPr lang="en-GB"/>
          </a:p>
        </p:txBody>
      </p:sp>
      <p:sp>
        <p:nvSpPr>
          <p:cNvPr id="8" name="Rectangle 7">
            <a:extLst>
              <a:ext uri="{FF2B5EF4-FFF2-40B4-BE49-F238E27FC236}">
                <a16:creationId xmlns:a16="http://schemas.microsoft.com/office/drawing/2014/main" id="{60553128-8473-63AB-8608-E2B3657766D9}"/>
              </a:ext>
            </a:extLst>
          </p:cNvPr>
          <p:cNvSpPr/>
          <p:nvPr/>
        </p:nvSpPr>
        <p:spPr>
          <a:xfrm>
            <a:off x="1177552" y="3686991"/>
            <a:ext cx="3298583" cy="1175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Regular OS#1</a:t>
            </a:r>
          </a:p>
          <a:p>
            <a:pPr algn="ctr"/>
            <a:r>
              <a:rPr lang="en-US" sz="2400"/>
              <a:t>E.g. Android</a:t>
            </a:r>
          </a:p>
        </p:txBody>
      </p:sp>
      <p:sp>
        <p:nvSpPr>
          <p:cNvPr id="11" name="Graphic 17">
            <a:extLst>
              <a:ext uri="{FF2B5EF4-FFF2-40B4-BE49-F238E27FC236}">
                <a16:creationId xmlns:a16="http://schemas.microsoft.com/office/drawing/2014/main" id="{94318190-2DA8-DAE7-FD36-227395FB0417}"/>
              </a:ext>
            </a:extLst>
          </p:cNvPr>
          <p:cNvSpPr/>
          <p:nvPr/>
        </p:nvSpPr>
        <p:spPr>
          <a:xfrm>
            <a:off x="8092426" y="2789644"/>
            <a:ext cx="3349170" cy="2793186"/>
          </a:xfrm>
          <a:custGeom>
            <a:avLst/>
            <a:gdLst>
              <a:gd name="connsiteX0" fmla="*/ 2637721 w 2786302"/>
              <a:gd name="connsiteY0" fmla="*/ 792504 h 2232907"/>
              <a:gd name="connsiteX1" fmla="*/ 2734797 w 2786302"/>
              <a:gd name="connsiteY1" fmla="*/ 514764 h 2232907"/>
              <a:gd name="connsiteX2" fmla="*/ 2788201 w 2786302"/>
              <a:gd name="connsiteY2" fmla="*/ 514764 h 2232907"/>
              <a:gd name="connsiteX3" fmla="*/ 2788201 w 2786302"/>
              <a:gd name="connsiteY3" fmla="*/ 888 h 2232907"/>
              <a:gd name="connsiteX4" fmla="*/ 2710838 w 2786302"/>
              <a:gd name="connsiteY4" fmla="*/ 888 h 2232907"/>
              <a:gd name="connsiteX5" fmla="*/ 2710838 w 2786302"/>
              <a:gd name="connsiteY5" fmla="*/ 165059 h 2232907"/>
              <a:gd name="connsiteX6" fmla="*/ 2628410 w 2786302"/>
              <a:gd name="connsiteY6" fmla="*/ 165059 h 2232907"/>
              <a:gd name="connsiteX7" fmla="*/ 2628410 w 2786302"/>
              <a:gd name="connsiteY7" fmla="*/ 888 h 2232907"/>
              <a:gd name="connsiteX8" fmla="*/ 2538430 w 2786302"/>
              <a:gd name="connsiteY8" fmla="*/ 888 h 2232907"/>
              <a:gd name="connsiteX9" fmla="*/ 2538430 w 2786302"/>
              <a:gd name="connsiteY9" fmla="*/ 165059 h 2232907"/>
              <a:gd name="connsiteX10" fmla="*/ 2455993 w 2786302"/>
              <a:gd name="connsiteY10" fmla="*/ 165059 h 2232907"/>
              <a:gd name="connsiteX11" fmla="*/ 2455993 w 2786302"/>
              <a:gd name="connsiteY11" fmla="*/ 888 h 2232907"/>
              <a:gd name="connsiteX12" fmla="*/ 2366012 w 2786302"/>
              <a:gd name="connsiteY12" fmla="*/ 888 h 2232907"/>
              <a:gd name="connsiteX13" fmla="*/ 2366012 w 2786302"/>
              <a:gd name="connsiteY13" fmla="*/ 165059 h 2232907"/>
              <a:gd name="connsiteX14" fmla="*/ 2283584 w 2786302"/>
              <a:gd name="connsiteY14" fmla="*/ 165059 h 2232907"/>
              <a:gd name="connsiteX15" fmla="*/ 2283584 w 2786302"/>
              <a:gd name="connsiteY15" fmla="*/ 888 h 2232907"/>
              <a:gd name="connsiteX16" fmla="*/ 2193603 w 2786302"/>
              <a:gd name="connsiteY16" fmla="*/ 888 h 2232907"/>
              <a:gd name="connsiteX17" fmla="*/ 2193603 w 2786302"/>
              <a:gd name="connsiteY17" fmla="*/ 165059 h 2232907"/>
              <a:gd name="connsiteX18" fmla="*/ 2111167 w 2786302"/>
              <a:gd name="connsiteY18" fmla="*/ 165059 h 2232907"/>
              <a:gd name="connsiteX19" fmla="*/ 2111167 w 2786302"/>
              <a:gd name="connsiteY19" fmla="*/ 888 h 2232907"/>
              <a:gd name="connsiteX20" fmla="*/ 2021186 w 2786302"/>
              <a:gd name="connsiteY20" fmla="*/ 888 h 2232907"/>
              <a:gd name="connsiteX21" fmla="*/ 2021186 w 2786302"/>
              <a:gd name="connsiteY21" fmla="*/ 165059 h 2232907"/>
              <a:gd name="connsiteX22" fmla="*/ 1938758 w 2786302"/>
              <a:gd name="connsiteY22" fmla="*/ 165059 h 2232907"/>
              <a:gd name="connsiteX23" fmla="*/ 1938758 w 2786302"/>
              <a:gd name="connsiteY23" fmla="*/ 888 h 2232907"/>
              <a:gd name="connsiteX24" fmla="*/ 1861395 w 2786302"/>
              <a:gd name="connsiteY24" fmla="*/ 888 h 2232907"/>
              <a:gd name="connsiteX25" fmla="*/ 1861395 w 2786302"/>
              <a:gd name="connsiteY25" fmla="*/ 514764 h 2232907"/>
              <a:gd name="connsiteX26" fmla="*/ 1914799 w 2786302"/>
              <a:gd name="connsiteY26" fmla="*/ 514764 h 2232907"/>
              <a:gd name="connsiteX27" fmla="*/ 1957847 w 2786302"/>
              <a:gd name="connsiteY27" fmla="*/ 637927 h 2232907"/>
              <a:gd name="connsiteX28" fmla="*/ 832254 w 2786302"/>
              <a:gd name="connsiteY28" fmla="*/ 637927 h 2232907"/>
              <a:gd name="connsiteX29" fmla="*/ 875301 w 2786302"/>
              <a:gd name="connsiteY29" fmla="*/ 514764 h 2232907"/>
              <a:gd name="connsiteX30" fmla="*/ 928706 w 2786302"/>
              <a:gd name="connsiteY30" fmla="*/ 514764 h 2232907"/>
              <a:gd name="connsiteX31" fmla="*/ 928706 w 2786302"/>
              <a:gd name="connsiteY31" fmla="*/ 888 h 2232907"/>
              <a:gd name="connsiteX32" fmla="*/ 851343 w 2786302"/>
              <a:gd name="connsiteY32" fmla="*/ 888 h 2232907"/>
              <a:gd name="connsiteX33" fmla="*/ 851343 w 2786302"/>
              <a:gd name="connsiteY33" fmla="*/ 165059 h 2232907"/>
              <a:gd name="connsiteX34" fmla="*/ 768915 w 2786302"/>
              <a:gd name="connsiteY34" fmla="*/ 165059 h 2232907"/>
              <a:gd name="connsiteX35" fmla="*/ 768915 w 2786302"/>
              <a:gd name="connsiteY35" fmla="*/ 888 h 2232907"/>
              <a:gd name="connsiteX36" fmla="*/ 678934 w 2786302"/>
              <a:gd name="connsiteY36" fmla="*/ 888 h 2232907"/>
              <a:gd name="connsiteX37" fmla="*/ 678934 w 2786302"/>
              <a:gd name="connsiteY37" fmla="*/ 165059 h 2232907"/>
              <a:gd name="connsiteX38" fmla="*/ 596497 w 2786302"/>
              <a:gd name="connsiteY38" fmla="*/ 165059 h 2232907"/>
              <a:gd name="connsiteX39" fmla="*/ 596497 w 2786302"/>
              <a:gd name="connsiteY39" fmla="*/ 888 h 2232907"/>
              <a:gd name="connsiteX40" fmla="*/ 506516 w 2786302"/>
              <a:gd name="connsiteY40" fmla="*/ 888 h 2232907"/>
              <a:gd name="connsiteX41" fmla="*/ 506516 w 2786302"/>
              <a:gd name="connsiteY41" fmla="*/ 165059 h 2232907"/>
              <a:gd name="connsiteX42" fmla="*/ 424089 w 2786302"/>
              <a:gd name="connsiteY42" fmla="*/ 165059 h 2232907"/>
              <a:gd name="connsiteX43" fmla="*/ 424089 w 2786302"/>
              <a:gd name="connsiteY43" fmla="*/ 888 h 2232907"/>
              <a:gd name="connsiteX44" fmla="*/ 334108 w 2786302"/>
              <a:gd name="connsiteY44" fmla="*/ 888 h 2232907"/>
              <a:gd name="connsiteX45" fmla="*/ 334108 w 2786302"/>
              <a:gd name="connsiteY45" fmla="*/ 165059 h 2232907"/>
              <a:gd name="connsiteX46" fmla="*/ 251671 w 2786302"/>
              <a:gd name="connsiteY46" fmla="*/ 165059 h 2232907"/>
              <a:gd name="connsiteX47" fmla="*/ 251671 w 2786302"/>
              <a:gd name="connsiteY47" fmla="*/ 888 h 2232907"/>
              <a:gd name="connsiteX48" fmla="*/ 161691 w 2786302"/>
              <a:gd name="connsiteY48" fmla="*/ 888 h 2232907"/>
              <a:gd name="connsiteX49" fmla="*/ 161691 w 2786302"/>
              <a:gd name="connsiteY49" fmla="*/ 165059 h 2232907"/>
              <a:gd name="connsiteX50" fmla="*/ 79263 w 2786302"/>
              <a:gd name="connsiteY50" fmla="*/ 165059 h 2232907"/>
              <a:gd name="connsiteX51" fmla="*/ 79263 w 2786302"/>
              <a:gd name="connsiteY51" fmla="*/ 888 h 2232907"/>
              <a:gd name="connsiteX52" fmla="*/ 1899 w 2786302"/>
              <a:gd name="connsiteY52" fmla="*/ 888 h 2232907"/>
              <a:gd name="connsiteX53" fmla="*/ 1899 w 2786302"/>
              <a:gd name="connsiteY53" fmla="*/ 514764 h 2232907"/>
              <a:gd name="connsiteX54" fmla="*/ 55304 w 2786302"/>
              <a:gd name="connsiteY54" fmla="*/ 514764 h 2232907"/>
              <a:gd name="connsiteX55" fmla="*/ 152380 w 2786302"/>
              <a:gd name="connsiteY55" fmla="*/ 792504 h 2232907"/>
              <a:gd name="connsiteX56" fmla="*/ 158332 w 2786302"/>
              <a:gd name="connsiteY56" fmla="*/ 829634 h 2232907"/>
              <a:gd name="connsiteX57" fmla="*/ 158332 w 2786302"/>
              <a:gd name="connsiteY57" fmla="*/ 1623862 h 2232907"/>
              <a:gd name="connsiteX58" fmla="*/ 139121 w 2786302"/>
              <a:gd name="connsiteY58" fmla="*/ 1684072 h 2232907"/>
              <a:gd name="connsiteX59" fmla="*/ 63727 w 2786302"/>
              <a:gd name="connsiteY59" fmla="*/ 1765058 h 2232907"/>
              <a:gd name="connsiteX60" fmla="*/ 44858 w 2786302"/>
              <a:gd name="connsiteY60" fmla="*/ 1825320 h 2232907"/>
              <a:gd name="connsiteX61" fmla="*/ 44858 w 2786302"/>
              <a:gd name="connsiteY61" fmla="*/ 2163042 h 2232907"/>
              <a:gd name="connsiteX62" fmla="*/ 83747 w 2786302"/>
              <a:gd name="connsiteY62" fmla="*/ 2232360 h 2232907"/>
              <a:gd name="connsiteX63" fmla="*/ 762039 w 2786302"/>
              <a:gd name="connsiteY63" fmla="*/ 2232360 h 2232907"/>
              <a:gd name="connsiteX64" fmla="*/ 2028062 w 2786302"/>
              <a:gd name="connsiteY64" fmla="*/ 2232360 h 2232907"/>
              <a:gd name="connsiteX65" fmla="*/ 2706380 w 2786302"/>
              <a:gd name="connsiteY65" fmla="*/ 2232360 h 2232907"/>
              <a:gd name="connsiteX66" fmla="*/ 2745242 w 2786302"/>
              <a:gd name="connsiteY66" fmla="*/ 2163042 h 2232907"/>
              <a:gd name="connsiteX67" fmla="*/ 2745242 w 2786302"/>
              <a:gd name="connsiteY67" fmla="*/ 1825320 h 2232907"/>
              <a:gd name="connsiteX68" fmla="*/ 2726374 w 2786302"/>
              <a:gd name="connsiteY68" fmla="*/ 1765058 h 2232907"/>
              <a:gd name="connsiteX69" fmla="*/ 2650751 w 2786302"/>
              <a:gd name="connsiteY69" fmla="*/ 1684072 h 2232907"/>
              <a:gd name="connsiteX70" fmla="*/ 2631769 w 2786302"/>
              <a:gd name="connsiteY70" fmla="*/ 1623862 h 2232907"/>
              <a:gd name="connsiteX71" fmla="*/ 2631769 w 2786302"/>
              <a:gd name="connsiteY71" fmla="*/ 829634 h 2232907"/>
              <a:gd name="connsiteX72" fmla="*/ 2637721 w 2786302"/>
              <a:gd name="connsiteY72" fmla="*/ 792504 h 223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786302" h="2232907">
                <a:moveTo>
                  <a:pt x="2637721" y="792504"/>
                </a:moveTo>
                <a:lnTo>
                  <a:pt x="2734797" y="514764"/>
                </a:lnTo>
                <a:lnTo>
                  <a:pt x="2788201" y="514764"/>
                </a:lnTo>
                <a:lnTo>
                  <a:pt x="2788201" y="888"/>
                </a:lnTo>
                <a:lnTo>
                  <a:pt x="2710838" y="888"/>
                </a:lnTo>
                <a:lnTo>
                  <a:pt x="2710838" y="165059"/>
                </a:lnTo>
                <a:lnTo>
                  <a:pt x="2628410" y="165059"/>
                </a:lnTo>
                <a:lnTo>
                  <a:pt x="2628410" y="888"/>
                </a:lnTo>
                <a:lnTo>
                  <a:pt x="2538430" y="888"/>
                </a:lnTo>
                <a:lnTo>
                  <a:pt x="2538430" y="165059"/>
                </a:lnTo>
                <a:lnTo>
                  <a:pt x="2455993" y="165059"/>
                </a:lnTo>
                <a:lnTo>
                  <a:pt x="2455993" y="888"/>
                </a:lnTo>
                <a:lnTo>
                  <a:pt x="2366012" y="888"/>
                </a:lnTo>
                <a:lnTo>
                  <a:pt x="2366012" y="165059"/>
                </a:lnTo>
                <a:lnTo>
                  <a:pt x="2283584" y="165059"/>
                </a:lnTo>
                <a:lnTo>
                  <a:pt x="2283584" y="888"/>
                </a:lnTo>
                <a:lnTo>
                  <a:pt x="2193603" y="888"/>
                </a:lnTo>
                <a:lnTo>
                  <a:pt x="2193603" y="165059"/>
                </a:lnTo>
                <a:lnTo>
                  <a:pt x="2111167" y="165059"/>
                </a:lnTo>
                <a:lnTo>
                  <a:pt x="2111167" y="888"/>
                </a:lnTo>
                <a:lnTo>
                  <a:pt x="2021186" y="888"/>
                </a:lnTo>
                <a:lnTo>
                  <a:pt x="2021186" y="165059"/>
                </a:lnTo>
                <a:lnTo>
                  <a:pt x="1938758" y="165059"/>
                </a:lnTo>
                <a:lnTo>
                  <a:pt x="1938758" y="888"/>
                </a:lnTo>
                <a:lnTo>
                  <a:pt x="1861395" y="888"/>
                </a:lnTo>
                <a:lnTo>
                  <a:pt x="1861395" y="514764"/>
                </a:lnTo>
                <a:lnTo>
                  <a:pt x="1914799" y="514764"/>
                </a:lnTo>
                <a:lnTo>
                  <a:pt x="1957847" y="637927"/>
                </a:lnTo>
                <a:lnTo>
                  <a:pt x="832254" y="637927"/>
                </a:lnTo>
                <a:lnTo>
                  <a:pt x="875301" y="514764"/>
                </a:lnTo>
                <a:lnTo>
                  <a:pt x="928706" y="514764"/>
                </a:lnTo>
                <a:lnTo>
                  <a:pt x="928706" y="888"/>
                </a:lnTo>
                <a:lnTo>
                  <a:pt x="851343" y="888"/>
                </a:lnTo>
                <a:lnTo>
                  <a:pt x="851343" y="165059"/>
                </a:lnTo>
                <a:lnTo>
                  <a:pt x="768915" y="165059"/>
                </a:lnTo>
                <a:lnTo>
                  <a:pt x="768915" y="888"/>
                </a:lnTo>
                <a:lnTo>
                  <a:pt x="678934" y="888"/>
                </a:lnTo>
                <a:lnTo>
                  <a:pt x="678934" y="165059"/>
                </a:lnTo>
                <a:lnTo>
                  <a:pt x="596497" y="165059"/>
                </a:lnTo>
                <a:lnTo>
                  <a:pt x="596497" y="888"/>
                </a:lnTo>
                <a:lnTo>
                  <a:pt x="506516" y="888"/>
                </a:lnTo>
                <a:lnTo>
                  <a:pt x="506516" y="165059"/>
                </a:lnTo>
                <a:lnTo>
                  <a:pt x="424089" y="165059"/>
                </a:lnTo>
                <a:lnTo>
                  <a:pt x="424089" y="888"/>
                </a:lnTo>
                <a:lnTo>
                  <a:pt x="334108" y="888"/>
                </a:lnTo>
                <a:lnTo>
                  <a:pt x="334108" y="165059"/>
                </a:lnTo>
                <a:lnTo>
                  <a:pt x="251671" y="165059"/>
                </a:lnTo>
                <a:lnTo>
                  <a:pt x="251671" y="888"/>
                </a:lnTo>
                <a:lnTo>
                  <a:pt x="161691" y="888"/>
                </a:lnTo>
                <a:lnTo>
                  <a:pt x="161691" y="165059"/>
                </a:lnTo>
                <a:lnTo>
                  <a:pt x="79263" y="165059"/>
                </a:lnTo>
                <a:lnTo>
                  <a:pt x="79263" y="888"/>
                </a:lnTo>
                <a:lnTo>
                  <a:pt x="1899" y="888"/>
                </a:lnTo>
                <a:lnTo>
                  <a:pt x="1899" y="514764"/>
                </a:lnTo>
                <a:lnTo>
                  <a:pt x="55304" y="514764"/>
                </a:lnTo>
                <a:lnTo>
                  <a:pt x="152380" y="792504"/>
                </a:lnTo>
                <a:cubicBezTo>
                  <a:pt x="156319" y="803512"/>
                  <a:pt x="158332" y="816367"/>
                  <a:pt x="158332" y="829634"/>
                </a:cubicBezTo>
                <a:lnTo>
                  <a:pt x="158332" y="1623862"/>
                </a:lnTo>
                <a:cubicBezTo>
                  <a:pt x="158332" y="1648542"/>
                  <a:pt x="151026" y="1671217"/>
                  <a:pt x="139121" y="1684072"/>
                </a:cubicBezTo>
                <a:lnTo>
                  <a:pt x="63727" y="1765058"/>
                </a:lnTo>
                <a:cubicBezTo>
                  <a:pt x="51936" y="1777710"/>
                  <a:pt x="44858" y="1800587"/>
                  <a:pt x="44858" y="1825320"/>
                </a:cubicBezTo>
                <a:lnTo>
                  <a:pt x="44858" y="2163042"/>
                </a:lnTo>
                <a:cubicBezTo>
                  <a:pt x="44858" y="2201816"/>
                  <a:pt x="61942" y="2232360"/>
                  <a:pt x="83747" y="2232360"/>
                </a:cubicBezTo>
                <a:lnTo>
                  <a:pt x="762039" y="2232360"/>
                </a:lnTo>
                <a:cubicBezTo>
                  <a:pt x="1658855" y="2238260"/>
                  <a:pt x="1553277" y="2223489"/>
                  <a:pt x="2028062" y="2232360"/>
                </a:cubicBezTo>
                <a:lnTo>
                  <a:pt x="2706380" y="2232360"/>
                </a:lnTo>
                <a:cubicBezTo>
                  <a:pt x="2728071" y="2232360"/>
                  <a:pt x="2745242" y="2201816"/>
                  <a:pt x="2745242" y="2163042"/>
                </a:cubicBezTo>
                <a:lnTo>
                  <a:pt x="2745242" y="1825320"/>
                </a:lnTo>
                <a:cubicBezTo>
                  <a:pt x="2745242" y="1800587"/>
                  <a:pt x="2738279" y="1777710"/>
                  <a:pt x="2726374" y="1765058"/>
                </a:cubicBezTo>
                <a:lnTo>
                  <a:pt x="2650751" y="1684072"/>
                </a:lnTo>
                <a:cubicBezTo>
                  <a:pt x="2638961" y="1671419"/>
                  <a:pt x="2631769" y="1648542"/>
                  <a:pt x="2631769" y="1623862"/>
                </a:cubicBezTo>
                <a:lnTo>
                  <a:pt x="2631769" y="829634"/>
                </a:lnTo>
                <a:cubicBezTo>
                  <a:pt x="2631769" y="816367"/>
                  <a:pt x="2633782" y="803512"/>
                  <a:pt x="2637721" y="792504"/>
                </a:cubicBezTo>
                <a:close/>
              </a:path>
            </a:pathLst>
          </a:custGeom>
          <a:solidFill>
            <a:schemeClr val="tx1">
              <a:lumMod val="75000"/>
              <a:lumOff val="25000"/>
            </a:schemeClr>
          </a:solidFill>
          <a:ln w="8788" cap="flat">
            <a:noFill/>
            <a:prstDash val="solid"/>
            <a:round/>
          </a:ln>
        </p:spPr>
        <p:txBody>
          <a:bodyPr rtlCol="0" anchor="b"/>
          <a:lstStyle/>
          <a:p>
            <a:pPr algn="ctr"/>
            <a:endParaRPr lang="en-GB">
              <a:solidFill>
                <a:schemeClr val="bg1"/>
              </a:solidFill>
            </a:endParaRPr>
          </a:p>
        </p:txBody>
      </p:sp>
      <p:sp>
        <p:nvSpPr>
          <p:cNvPr id="18" name="TextBox 17">
            <a:extLst>
              <a:ext uri="{FF2B5EF4-FFF2-40B4-BE49-F238E27FC236}">
                <a16:creationId xmlns:a16="http://schemas.microsoft.com/office/drawing/2014/main" id="{0D0C5DA5-10F7-FA13-A92C-1FA63C706805}"/>
              </a:ext>
            </a:extLst>
          </p:cNvPr>
          <p:cNvSpPr txBox="1"/>
          <p:nvPr/>
        </p:nvSpPr>
        <p:spPr>
          <a:xfrm>
            <a:off x="8177418" y="4014705"/>
            <a:ext cx="3169120" cy="830997"/>
          </a:xfrm>
          <a:prstGeom prst="rect">
            <a:avLst/>
          </a:prstGeom>
          <a:noFill/>
        </p:spPr>
        <p:txBody>
          <a:bodyPr wrap="square">
            <a:spAutoFit/>
          </a:bodyPr>
          <a:lstStyle/>
          <a:p>
            <a:pPr algn="ctr"/>
            <a:r>
              <a:rPr lang="en-GB" sz="2400">
                <a:solidFill>
                  <a:schemeClr val="bg1"/>
                </a:solidFill>
              </a:rPr>
              <a:t>TEE</a:t>
            </a:r>
            <a:br>
              <a:rPr lang="en-GB" sz="2400">
                <a:solidFill>
                  <a:schemeClr val="bg1"/>
                </a:solidFill>
              </a:rPr>
            </a:br>
            <a:r>
              <a:rPr lang="en-GB" sz="2400">
                <a:solidFill>
                  <a:schemeClr val="bg1"/>
                </a:solidFill>
              </a:rPr>
              <a:t>Operating System</a:t>
            </a:r>
          </a:p>
        </p:txBody>
      </p:sp>
      <p:sp>
        <p:nvSpPr>
          <p:cNvPr id="17" name="Rectangle 16">
            <a:extLst>
              <a:ext uri="{FF2B5EF4-FFF2-40B4-BE49-F238E27FC236}">
                <a16:creationId xmlns:a16="http://schemas.microsoft.com/office/drawing/2014/main" id="{CAB03371-4A8B-49D4-9DF7-84A94DBED9A2}"/>
              </a:ext>
            </a:extLst>
          </p:cNvPr>
          <p:cNvSpPr/>
          <p:nvPr/>
        </p:nvSpPr>
        <p:spPr>
          <a:xfrm>
            <a:off x="4342800" y="3711046"/>
            <a:ext cx="3298583" cy="1175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Regular OS#2</a:t>
            </a:r>
          </a:p>
          <a:p>
            <a:pPr algn="ctr"/>
            <a:r>
              <a:rPr lang="en-US" sz="2400"/>
              <a:t>E.g. QNX</a:t>
            </a:r>
          </a:p>
        </p:txBody>
      </p:sp>
      <p:sp>
        <p:nvSpPr>
          <p:cNvPr id="19" name="TextBox 18">
            <a:extLst>
              <a:ext uri="{FF2B5EF4-FFF2-40B4-BE49-F238E27FC236}">
                <a16:creationId xmlns:a16="http://schemas.microsoft.com/office/drawing/2014/main" id="{4F8235F2-E455-CD21-6BDD-4D82F0B6A532}"/>
              </a:ext>
            </a:extLst>
          </p:cNvPr>
          <p:cNvSpPr txBox="1"/>
          <p:nvPr/>
        </p:nvSpPr>
        <p:spPr>
          <a:xfrm>
            <a:off x="420329" y="4862147"/>
            <a:ext cx="914400" cy="914400"/>
          </a:xfrm>
          <a:prstGeom prst="rect">
            <a:avLst/>
          </a:prstGeom>
          <a:noFill/>
        </p:spPr>
        <p:txBody>
          <a:bodyPr wrap="none" lIns="0" tIns="0" rIns="0" bIns="0" rtlCol="0">
            <a:noAutofit/>
          </a:bodyPr>
          <a:lstStyle/>
          <a:p>
            <a:pPr algn="l"/>
            <a:endParaRPr lang="en-GB" err="1">
              <a:solidFill>
                <a:schemeClr val="bg1"/>
              </a:solidFill>
            </a:endParaRPr>
          </a:p>
        </p:txBody>
      </p:sp>
      <p:sp>
        <p:nvSpPr>
          <p:cNvPr id="20" name="Rectangle 19">
            <a:extLst>
              <a:ext uri="{FF2B5EF4-FFF2-40B4-BE49-F238E27FC236}">
                <a16:creationId xmlns:a16="http://schemas.microsoft.com/office/drawing/2014/main" id="{BC3993BF-982C-118F-333E-1CFFC337DBF4}"/>
              </a:ext>
            </a:extLst>
          </p:cNvPr>
          <p:cNvSpPr/>
          <p:nvPr/>
        </p:nvSpPr>
        <p:spPr>
          <a:xfrm>
            <a:off x="7109460" y="4368408"/>
            <a:ext cx="1610287" cy="782241"/>
          </a:xfrm>
          <a:custGeom>
            <a:avLst/>
            <a:gdLst>
              <a:gd name="connsiteX0" fmla="*/ 0 w 2064774"/>
              <a:gd name="connsiteY0" fmla="*/ 0 h 1028054"/>
              <a:gd name="connsiteX1" fmla="*/ 2064774 w 2064774"/>
              <a:gd name="connsiteY1" fmla="*/ 0 h 1028054"/>
              <a:gd name="connsiteX2" fmla="*/ 2064774 w 2064774"/>
              <a:gd name="connsiteY2" fmla="*/ 1028054 h 1028054"/>
              <a:gd name="connsiteX3" fmla="*/ 0 w 2064774"/>
              <a:gd name="connsiteY3" fmla="*/ 1028054 h 1028054"/>
              <a:gd name="connsiteX4" fmla="*/ 0 w 2064774"/>
              <a:gd name="connsiteY4" fmla="*/ 0 h 1028054"/>
              <a:gd name="connsiteX0" fmla="*/ 2064774 w 2156214"/>
              <a:gd name="connsiteY0" fmla="*/ 0 h 1028054"/>
              <a:gd name="connsiteX1" fmla="*/ 2064774 w 2156214"/>
              <a:gd name="connsiteY1" fmla="*/ 1028054 h 1028054"/>
              <a:gd name="connsiteX2" fmla="*/ 0 w 2156214"/>
              <a:gd name="connsiteY2" fmla="*/ 1028054 h 1028054"/>
              <a:gd name="connsiteX3" fmla="*/ 0 w 2156214"/>
              <a:gd name="connsiteY3" fmla="*/ 0 h 1028054"/>
              <a:gd name="connsiteX4" fmla="*/ 2156214 w 2156214"/>
              <a:gd name="connsiteY4" fmla="*/ 91440 h 1028054"/>
              <a:gd name="connsiteX0" fmla="*/ 2064774 w 2064774"/>
              <a:gd name="connsiteY0" fmla="*/ 0 h 1028054"/>
              <a:gd name="connsiteX1" fmla="*/ 2064774 w 2064774"/>
              <a:gd name="connsiteY1" fmla="*/ 1028054 h 1028054"/>
              <a:gd name="connsiteX2" fmla="*/ 0 w 2064774"/>
              <a:gd name="connsiteY2" fmla="*/ 1028054 h 1028054"/>
              <a:gd name="connsiteX3" fmla="*/ 0 w 2064774"/>
              <a:gd name="connsiteY3" fmla="*/ 0 h 1028054"/>
              <a:gd name="connsiteX0" fmla="*/ 2064774 w 2064774"/>
              <a:gd name="connsiteY0" fmla="*/ 1028054 h 1028054"/>
              <a:gd name="connsiteX1" fmla="*/ 0 w 2064774"/>
              <a:gd name="connsiteY1" fmla="*/ 1028054 h 1028054"/>
              <a:gd name="connsiteX2" fmla="*/ 0 w 2064774"/>
              <a:gd name="connsiteY2" fmla="*/ 0 h 1028054"/>
            </a:gdLst>
            <a:ahLst/>
            <a:cxnLst>
              <a:cxn ang="0">
                <a:pos x="connsiteX0" y="connsiteY0"/>
              </a:cxn>
              <a:cxn ang="0">
                <a:pos x="connsiteX1" y="connsiteY1"/>
              </a:cxn>
              <a:cxn ang="0">
                <a:pos x="connsiteX2" y="connsiteY2"/>
              </a:cxn>
            </a:cxnLst>
            <a:rect l="l" t="t" r="r" b="b"/>
            <a:pathLst>
              <a:path w="2064774" h="1028054">
                <a:moveTo>
                  <a:pt x="2064774" y="1028054"/>
                </a:moveTo>
                <a:lnTo>
                  <a:pt x="0" y="1028054"/>
                </a:lnTo>
                <a:lnTo>
                  <a:pt x="0" y="0"/>
                </a:lnTo>
              </a:path>
            </a:pathLst>
          </a:custGeom>
          <a:ln w="76200" cap="rnd"/>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err="1">
              <a:solidFill>
                <a:schemeClr val="tx1"/>
              </a:solidFill>
            </a:endParaRPr>
          </a:p>
        </p:txBody>
      </p:sp>
      <p:sp>
        <p:nvSpPr>
          <p:cNvPr id="21" name="Rectangle 19">
            <a:extLst>
              <a:ext uri="{FF2B5EF4-FFF2-40B4-BE49-F238E27FC236}">
                <a16:creationId xmlns:a16="http://schemas.microsoft.com/office/drawing/2014/main" id="{AEB08523-82CE-A8C9-0272-31112FEEE87A}"/>
              </a:ext>
            </a:extLst>
          </p:cNvPr>
          <p:cNvSpPr/>
          <p:nvPr/>
        </p:nvSpPr>
        <p:spPr>
          <a:xfrm>
            <a:off x="1371506" y="4542800"/>
            <a:ext cx="7348241" cy="910770"/>
          </a:xfrm>
          <a:custGeom>
            <a:avLst/>
            <a:gdLst>
              <a:gd name="connsiteX0" fmla="*/ 0 w 2064774"/>
              <a:gd name="connsiteY0" fmla="*/ 0 h 1028054"/>
              <a:gd name="connsiteX1" fmla="*/ 2064774 w 2064774"/>
              <a:gd name="connsiteY1" fmla="*/ 0 h 1028054"/>
              <a:gd name="connsiteX2" fmla="*/ 2064774 w 2064774"/>
              <a:gd name="connsiteY2" fmla="*/ 1028054 h 1028054"/>
              <a:gd name="connsiteX3" fmla="*/ 0 w 2064774"/>
              <a:gd name="connsiteY3" fmla="*/ 1028054 h 1028054"/>
              <a:gd name="connsiteX4" fmla="*/ 0 w 2064774"/>
              <a:gd name="connsiteY4" fmla="*/ 0 h 1028054"/>
              <a:gd name="connsiteX0" fmla="*/ 2064774 w 2156214"/>
              <a:gd name="connsiteY0" fmla="*/ 0 h 1028054"/>
              <a:gd name="connsiteX1" fmla="*/ 2064774 w 2156214"/>
              <a:gd name="connsiteY1" fmla="*/ 1028054 h 1028054"/>
              <a:gd name="connsiteX2" fmla="*/ 0 w 2156214"/>
              <a:gd name="connsiteY2" fmla="*/ 1028054 h 1028054"/>
              <a:gd name="connsiteX3" fmla="*/ 0 w 2156214"/>
              <a:gd name="connsiteY3" fmla="*/ 0 h 1028054"/>
              <a:gd name="connsiteX4" fmla="*/ 2156214 w 2156214"/>
              <a:gd name="connsiteY4" fmla="*/ 91440 h 1028054"/>
              <a:gd name="connsiteX0" fmla="*/ 2064774 w 2064774"/>
              <a:gd name="connsiteY0" fmla="*/ 0 h 1028054"/>
              <a:gd name="connsiteX1" fmla="*/ 2064774 w 2064774"/>
              <a:gd name="connsiteY1" fmla="*/ 1028054 h 1028054"/>
              <a:gd name="connsiteX2" fmla="*/ 0 w 2064774"/>
              <a:gd name="connsiteY2" fmla="*/ 1028054 h 1028054"/>
              <a:gd name="connsiteX3" fmla="*/ 0 w 2064774"/>
              <a:gd name="connsiteY3" fmla="*/ 0 h 1028054"/>
              <a:gd name="connsiteX0" fmla="*/ 2064774 w 2064774"/>
              <a:gd name="connsiteY0" fmla="*/ 1028054 h 1028054"/>
              <a:gd name="connsiteX1" fmla="*/ 0 w 2064774"/>
              <a:gd name="connsiteY1" fmla="*/ 1028054 h 1028054"/>
              <a:gd name="connsiteX2" fmla="*/ 0 w 2064774"/>
              <a:gd name="connsiteY2" fmla="*/ 0 h 1028054"/>
            </a:gdLst>
            <a:ahLst/>
            <a:cxnLst>
              <a:cxn ang="0">
                <a:pos x="connsiteX0" y="connsiteY0"/>
              </a:cxn>
              <a:cxn ang="0">
                <a:pos x="connsiteX1" y="connsiteY1"/>
              </a:cxn>
              <a:cxn ang="0">
                <a:pos x="connsiteX2" y="connsiteY2"/>
              </a:cxn>
            </a:cxnLst>
            <a:rect l="l" t="t" r="r" b="b"/>
            <a:pathLst>
              <a:path w="2064774" h="1028054">
                <a:moveTo>
                  <a:pt x="2064774" y="1028054"/>
                </a:moveTo>
                <a:lnTo>
                  <a:pt x="0" y="1028054"/>
                </a:lnTo>
                <a:lnTo>
                  <a:pt x="0" y="0"/>
                </a:lnTo>
              </a:path>
            </a:pathLst>
          </a:custGeom>
          <a:ln w="76200" cap="rnd"/>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err="1">
              <a:solidFill>
                <a:schemeClr val="tx1"/>
              </a:solidFill>
            </a:endParaRPr>
          </a:p>
        </p:txBody>
      </p:sp>
      <p:sp>
        <p:nvSpPr>
          <p:cNvPr id="30" name="TextBox 29">
            <a:extLst>
              <a:ext uri="{FF2B5EF4-FFF2-40B4-BE49-F238E27FC236}">
                <a16:creationId xmlns:a16="http://schemas.microsoft.com/office/drawing/2014/main" id="{BBAABEE3-89E8-C7BA-8BE2-5704F36AE773}"/>
              </a:ext>
            </a:extLst>
          </p:cNvPr>
          <p:cNvSpPr txBox="1"/>
          <p:nvPr/>
        </p:nvSpPr>
        <p:spPr>
          <a:xfrm>
            <a:off x="8973708" y="523606"/>
            <a:ext cx="3014512" cy="1292662"/>
          </a:xfrm>
          <a:prstGeom prst="rect">
            <a:avLst/>
          </a:prstGeom>
          <a:noFill/>
        </p:spPr>
        <p:txBody>
          <a:bodyPr wrap="square" lIns="0" tIns="0" rIns="0" bIns="0" rtlCol="0">
            <a:spAutoFit/>
          </a:bodyPr>
          <a:lstStyle/>
          <a:p>
            <a:pPr algn="l"/>
            <a:r>
              <a:rPr lang="en-GB" sz="1400" dirty="0">
                <a:solidFill>
                  <a:schemeClr val="bg1"/>
                </a:solidFill>
              </a:rPr>
              <a:t>Existing Trusted Application Isolation</a:t>
            </a:r>
          </a:p>
          <a:p>
            <a:pPr algn="l"/>
            <a:r>
              <a:rPr lang="en-GB" sz="1400" dirty="0">
                <a:solidFill>
                  <a:schemeClr val="bg1"/>
                </a:solidFill>
              </a:rPr>
              <a:t>Ensures security boundaries</a:t>
            </a:r>
          </a:p>
          <a:p>
            <a:pPr algn="l"/>
            <a:endParaRPr lang="en-GB" sz="1400" dirty="0">
              <a:solidFill>
                <a:schemeClr val="bg1"/>
              </a:solidFill>
            </a:endParaRPr>
          </a:p>
          <a:p>
            <a:pPr algn="l"/>
            <a:r>
              <a:rPr lang="en-GB" sz="1400" i="1" dirty="0">
                <a:solidFill>
                  <a:schemeClr val="bg1"/>
                </a:solidFill>
              </a:rPr>
              <a:t>But does not provide failure/resource </a:t>
            </a:r>
            <a:br>
              <a:rPr lang="en-GB" sz="1400" i="1" dirty="0">
                <a:solidFill>
                  <a:schemeClr val="bg1"/>
                </a:solidFill>
              </a:rPr>
            </a:br>
            <a:r>
              <a:rPr lang="en-GB" sz="1400" i="1" dirty="0">
                <a:solidFill>
                  <a:schemeClr val="bg1"/>
                </a:solidFill>
              </a:rPr>
              <a:t>isolation needed by safety critical applications.</a:t>
            </a:r>
          </a:p>
        </p:txBody>
      </p:sp>
      <p:sp>
        <p:nvSpPr>
          <p:cNvPr id="6" name="Rectangle 2">
            <a:extLst>
              <a:ext uri="{FF2B5EF4-FFF2-40B4-BE49-F238E27FC236}">
                <a16:creationId xmlns:a16="http://schemas.microsoft.com/office/drawing/2014/main" id="{EA5EAA0F-9BCB-956B-DC07-BE9D04E0A5B6}"/>
              </a:ext>
            </a:extLst>
          </p:cNvPr>
          <p:cNvSpPr/>
          <p:nvPr/>
        </p:nvSpPr>
        <p:spPr>
          <a:xfrm>
            <a:off x="5944071" y="152701"/>
            <a:ext cx="2945106" cy="1937952"/>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altLang="ja-JP" sz="1400" dirty="0" err="1">
                <a:solidFill>
                  <a:schemeClr val="bg1"/>
                </a:solidFill>
              </a:rPr>
              <a:t>既存の信頼</a:t>
            </a:r>
            <a:r>
              <a:rPr lang="ja-JP" altLang="en-US" sz="1400" dirty="0">
                <a:solidFill>
                  <a:schemeClr val="bg1"/>
                </a:solidFill>
              </a:rPr>
              <a:t>された</a:t>
            </a:r>
            <a:r>
              <a:rPr lang="en-GB" altLang="ja-JP" sz="1400" dirty="0" err="1">
                <a:solidFill>
                  <a:schemeClr val="bg1"/>
                </a:solidFill>
              </a:rPr>
              <a:t>アプリケーションの分離</a:t>
            </a:r>
            <a:endParaRPr lang="en-GB" altLang="ja-JP" sz="1400" dirty="0">
              <a:solidFill>
                <a:schemeClr val="bg1"/>
              </a:solidFill>
            </a:endParaRPr>
          </a:p>
          <a:p>
            <a:pPr algn="l"/>
            <a:r>
              <a:rPr lang="en-GB" altLang="ja-JP" sz="1400" dirty="0" err="1">
                <a:solidFill>
                  <a:schemeClr val="bg1"/>
                </a:solidFill>
              </a:rPr>
              <a:t>セキュリティの境界を確保する</a:t>
            </a:r>
            <a:endParaRPr lang="en-GB" altLang="ja-JP" sz="1400" dirty="0">
              <a:solidFill>
                <a:schemeClr val="bg1"/>
              </a:solidFill>
            </a:endParaRPr>
          </a:p>
          <a:p>
            <a:pPr algn="l"/>
            <a:endParaRPr lang="en-GB" altLang="ja-JP" sz="1400" dirty="0">
              <a:solidFill>
                <a:schemeClr val="bg1"/>
              </a:solidFill>
            </a:endParaRPr>
          </a:p>
          <a:p>
            <a:pPr algn="l"/>
            <a:r>
              <a:rPr lang="en-GB" altLang="ja-JP" sz="1400" i="1" dirty="0" err="1">
                <a:solidFill>
                  <a:schemeClr val="bg1"/>
                </a:solidFill>
              </a:rPr>
              <a:t>しかし</a:t>
            </a:r>
            <a:r>
              <a:rPr lang="en-GB" altLang="ja-JP" sz="1400" i="1" dirty="0">
                <a:solidFill>
                  <a:schemeClr val="bg1"/>
                </a:solidFill>
              </a:rPr>
              <a:t>、</a:t>
            </a:r>
            <a:r>
              <a:rPr lang="ja-JP" altLang="en-US" sz="1400" dirty="0"/>
              <a:t>安全性への要求度が高い</a:t>
            </a:r>
            <a:r>
              <a:rPr lang="en-GB" altLang="ja-JP" sz="1400" i="1" dirty="0" err="1">
                <a:solidFill>
                  <a:schemeClr val="bg1"/>
                </a:solidFill>
              </a:rPr>
              <a:t>アプリケーションに必要な障害やリソースの</a:t>
            </a:r>
            <a:r>
              <a:rPr lang="en-GB" altLang="ja-JP" sz="1400" i="1" dirty="0">
                <a:solidFill>
                  <a:schemeClr val="bg1"/>
                </a:solidFill>
              </a:rPr>
              <a:t> </a:t>
            </a:r>
            <a:br>
              <a:rPr lang="en-GB" altLang="ja-JP" sz="1400" i="1" dirty="0">
                <a:solidFill>
                  <a:schemeClr val="bg1"/>
                </a:solidFill>
              </a:rPr>
            </a:br>
            <a:r>
              <a:rPr lang="en-GB" altLang="ja-JP" sz="1400" i="1" dirty="0" err="1">
                <a:solidFill>
                  <a:schemeClr val="bg1"/>
                </a:solidFill>
              </a:rPr>
              <a:t>分離を提供しない</a:t>
            </a:r>
            <a:r>
              <a:rPr lang="en-GB" altLang="ja-JP" sz="1400" i="1" dirty="0">
                <a:solidFill>
                  <a:schemeClr val="bg1"/>
                </a:solidFill>
              </a:rPr>
              <a:t>。</a:t>
            </a:r>
          </a:p>
        </p:txBody>
      </p:sp>
      <p:sp>
        <p:nvSpPr>
          <p:cNvPr id="9" name="Rectangle 4">
            <a:extLst>
              <a:ext uri="{FF2B5EF4-FFF2-40B4-BE49-F238E27FC236}">
                <a16:creationId xmlns:a16="http://schemas.microsoft.com/office/drawing/2014/main" id="{8CF7AB41-EF81-A077-B7EE-973D46916E79}"/>
              </a:ext>
            </a:extLst>
          </p:cNvPr>
          <p:cNvSpPr/>
          <p:nvPr/>
        </p:nvSpPr>
        <p:spPr>
          <a:xfrm>
            <a:off x="606107" y="1498578"/>
            <a:ext cx="4438232" cy="303743"/>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ja-JP" sz="1400" dirty="0" err="1"/>
              <a:t>進化</a:t>
            </a:r>
            <a:r>
              <a:rPr lang="en-GB" altLang="ja-JP" sz="1400" dirty="0"/>
              <a:t> - 複数のオペレーティングシステム、1つのTEE</a:t>
            </a:r>
          </a:p>
        </p:txBody>
      </p:sp>
    </p:spTree>
    <p:extLst>
      <p:ext uri="{BB962C8B-B14F-4D97-AF65-F5344CB8AC3E}">
        <p14:creationId xmlns:p14="http://schemas.microsoft.com/office/powerpoint/2010/main" val="1307475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48E18-1399-7997-11A8-5005A7CA4990}"/>
            </a:ext>
          </a:extLst>
        </p:cNvPr>
        <p:cNvGrpSpPr/>
        <p:nvPr/>
      </p:nvGrpSpPr>
      <p:grpSpPr>
        <a:xfrm>
          <a:off x="0" y="0"/>
          <a:ext cx="0" cy="0"/>
          <a:chOff x="0" y="0"/>
          <a:chExt cx="0" cy="0"/>
        </a:xfrm>
      </p:grpSpPr>
      <p:sp>
        <p:nvSpPr>
          <p:cNvPr id="41" name="Rectangle 51">
            <a:extLst>
              <a:ext uri="{FF2B5EF4-FFF2-40B4-BE49-F238E27FC236}">
                <a16:creationId xmlns:a16="http://schemas.microsoft.com/office/drawing/2014/main" id="{054F4FDC-CC42-35A0-0243-B52CB0601CF6}"/>
              </a:ext>
            </a:extLst>
          </p:cNvPr>
          <p:cNvSpPr/>
          <p:nvPr/>
        </p:nvSpPr>
        <p:spPr>
          <a:xfrm>
            <a:off x="9509577" y="1432808"/>
            <a:ext cx="754380" cy="538463"/>
          </a:xfrm>
          <a:custGeom>
            <a:avLst/>
            <a:gdLst>
              <a:gd name="connsiteX0" fmla="*/ 0 w 5699760"/>
              <a:gd name="connsiteY0" fmla="*/ 0 h 3451937"/>
              <a:gd name="connsiteX1" fmla="*/ 5699760 w 5699760"/>
              <a:gd name="connsiteY1" fmla="*/ 0 h 3451937"/>
              <a:gd name="connsiteX2" fmla="*/ 5699760 w 5699760"/>
              <a:gd name="connsiteY2" fmla="*/ 3451937 h 3451937"/>
              <a:gd name="connsiteX3" fmla="*/ 0 w 5699760"/>
              <a:gd name="connsiteY3" fmla="*/ 3451937 h 3451937"/>
              <a:gd name="connsiteX4" fmla="*/ 0 w 5699760"/>
              <a:gd name="connsiteY4" fmla="*/ 0 h 3451937"/>
              <a:gd name="connsiteX0" fmla="*/ 0 w 5699760"/>
              <a:gd name="connsiteY0" fmla="*/ 0 h 3451937"/>
              <a:gd name="connsiteX1" fmla="*/ 5699760 w 5699760"/>
              <a:gd name="connsiteY1" fmla="*/ 0 h 3451937"/>
              <a:gd name="connsiteX2" fmla="*/ 5699760 w 5699760"/>
              <a:gd name="connsiteY2" fmla="*/ 3451937 h 3451937"/>
              <a:gd name="connsiteX3" fmla="*/ 0 w 5699760"/>
              <a:gd name="connsiteY3" fmla="*/ 3451937 h 3451937"/>
              <a:gd name="connsiteX4" fmla="*/ 0 w 5699760"/>
              <a:gd name="connsiteY4" fmla="*/ 0 h 3451937"/>
              <a:gd name="connsiteX0" fmla="*/ 0 w 5699760"/>
              <a:gd name="connsiteY0" fmla="*/ 0 h 3451937"/>
              <a:gd name="connsiteX1" fmla="*/ 5699760 w 5699760"/>
              <a:gd name="connsiteY1" fmla="*/ 0 h 3451937"/>
              <a:gd name="connsiteX2" fmla="*/ 5699760 w 5699760"/>
              <a:gd name="connsiteY2" fmla="*/ 3451937 h 3451937"/>
              <a:gd name="connsiteX3" fmla="*/ 0 w 5699760"/>
              <a:gd name="connsiteY3" fmla="*/ 3451937 h 3451937"/>
              <a:gd name="connsiteX4" fmla="*/ 0 w 5699760"/>
              <a:gd name="connsiteY4" fmla="*/ 0 h 3451937"/>
              <a:gd name="connsiteX0" fmla="*/ 0 w 5699760"/>
              <a:gd name="connsiteY0" fmla="*/ 300823 h 3752760"/>
              <a:gd name="connsiteX1" fmla="*/ 5699760 w 5699760"/>
              <a:gd name="connsiteY1" fmla="*/ 300823 h 3752760"/>
              <a:gd name="connsiteX2" fmla="*/ 5699760 w 5699760"/>
              <a:gd name="connsiteY2" fmla="*/ 3752760 h 3752760"/>
              <a:gd name="connsiteX3" fmla="*/ 0 w 5699760"/>
              <a:gd name="connsiteY3" fmla="*/ 3752760 h 3752760"/>
              <a:gd name="connsiteX4" fmla="*/ 0 w 5699760"/>
              <a:gd name="connsiteY4" fmla="*/ 300823 h 3752760"/>
              <a:gd name="connsiteX0" fmla="*/ 0 w 5699760"/>
              <a:gd name="connsiteY0" fmla="*/ 225759 h 3677696"/>
              <a:gd name="connsiteX1" fmla="*/ 5699760 w 5699760"/>
              <a:gd name="connsiteY1" fmla="*/ 225759 h 3677696"/>
              <a:gd name="connsiteX2" fmla="*/ 5699760 w 5699760"/>
              <a:gd name="connsiteY2" fmla="*/ 3677696 h 3677696"/>
              <a:gd name="connsiteX3" fmla="*/ 0 w 5699760"/>
              <a:gd name="connsiteY3" fmla="*/ 3677696 h 3677696"/>
              <a:gd name="connsiteX4" fmla="*/ 0 w 5699760"/>
              <a:gd name="connsiteY4" fmla="*/ 225759 h 3677696"/>
              <a:gd name="connsiteX0" fmla="*/ 0 w 5699760"/>
              <a:gd name="connsiteY0" fmla="*/ 289372 h 3741309"/>
              <a:gd name="connsiteX1" fmla="*/ 5699760 w 5699760"/>
              <a:gd name="connsiteY1" fmla="*/ 289372 h 3741309"/>
              <a:gd name="connsiteX2" fmla="*/ 5699760 w 5699760"/>
              <a:gd name="connsiteY2" fmla="*/ 3741309 h 3741309"/>
              <a:gd name="connsiteX3" fmla="*/ 0 w 5699760"/>
              <a:gd name="connsiteY3" fmla="*/ 3741309 h 3741309"/>
              <a:gd name="connsiteX4" fmla="*/ 0 w 5699760"/>
              <a:gd name="connsiteY4" fmla="*/ 289372 h 3741309"/>
              <a:gd name="connsiteX0" fmla="*/ 0 w 5699760"/>
              <a:gd name="connsiteY0" fmla="*/ 289372 h 4151095"/>
              <a:gd name="connsiteX1" fmla="*/ 5699760 w 5699760"/>
              <a:gd name="connsiteY1" fmla="*/ 289372 h 4151095"/>
              <a:gd name="connsiteX2" fmla="*/ 5699760 w 5699760"/>
              <a:gd name="connsiteY2" fmla="*/ 3741309 h 4151095"/>
              <a:gd name="connsiteX3" fmla="*/ 0 w 5699760"/>
              <a:gd name="connsiteY3" fmla="*/ 3741309 h 4151095"/>
              <a:gd name="connsiteX4" fmla="*/ 0 w 5699760"/>
              <a:gd name="connsiteY4" fmla="*/ 289372 h 4151095"/>
              <a:gd name="connsiteX0" fmla="*/ 0 w 5699760"/>
              <a:gd name="connsiteY0" fmla="*/ 289372 h 3951438"/>
              <a:gd name="connsiteX1" fmla="*/ 5699760 w 5699760"/>
              <a:gd name="connsiteY1" fmla="*/ 289372 h 3951438"/>
              <a:gd name="connsiteX2" fmla="*/ 5699760 w 5699760"/>
              <a:gd name="connsiteY2" fmla="*/ 3741309 h 3951438"/>
              <a:gd name="connsiteX3" fmla="*/ 0 w 5699760"/>
              <a:gd name="connsiteY3" fmla="*/ 3741309 h 3951438"/>
              <a:gd name="connsiteX4" fmla="*/ 0 w 5699760"/>
              <a:gd name="connsiteY4" fmla="*/ 289372 h 3951438"/>
              <a:gd name="connsiteX0" fmla="*/ 0 w 5699760"/>
              <a:gd name="connsiteY0" fmla="*/ 289372 h 4007473"/>
              <a:gd name="connsiteX1" fmla="*/ 5699760 w 5699760"/>
              <a:gd name="connsiteY1" fmla="*/ 289372 h 4007473"/>
              <a:gd name="connsiteX2" fmla="*/ 5699760 w 5699760"/>
              <a:gd name="connsiteY2" fmla="*/ 3741309 h 4007473"/>
              <a:gd name="connsiteX3" fmla="*/ 0 w 5699760"/>
              <a:gd name="connsiteY3" fmla="*/ 3741309 h 4007473"/>
              <a:gd name="connsiteX4" fmla="*/ 0 w 5699760"/>
              <a:gd name="connsiteY4" fmla="*/ 289372 h 4007473"/>
              <a:gd name="connsiteX0" fmla="*/ 0 w 5699760"/>
              <a:gd name="connsiteY0" fmla="*/ 289372 h 4068385"/>
              <a:gd name="connsiteX1" fmla="*/ 5699760 w 5699760"/>
              <a:gd name="connsiteY1" fmla="*/ 289372 h 4068385"/>
              <a:gd name="connsiteX2" fmla="*/ 5699760 w 5699760"/>
              <a:gd name="connsiteY2" fmla="*/ 3741309 h 4068385"/>
              <a:gd name="connsiteX3" fmla="*/ 0 w 5699760"/>
              <a:gd name="connsiteY3" fmla="*/ 3741309 h 4068385"/>
              <a:gd name="connsiteX4" fmla="*/ 0 w 5699760"/>
              <a:gd name="connsiteY4" fmla="*/ 289372 h 406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760" h="4068385">
                <a:moveTo>
                  <a:pt x="0" y="289372"/>
                </a:moveTo>
                <a:cubicBezTo>
                  <a:pt x="1861820" y="1333312"/>
                  <a:pt x="3616960" y="-724088"/>
                  <a:pt x="5699760" y="289372"/>
                </a:cubicBezTo>
                <a:lnTo>
                  <a:pt x="5699760" y="3741309"/>
                </a:lnTo>
                <a:cubicBezTo>
                  <a:pt x="3586480" y="2819289"/>
                  <a:pt x="2021840" y="4815729"/>
                  <a:pt x="0" y="3741309"/>
                </a:cubicBezTo>
                <a:lnTo>
                  <a:pt x="0" y="289372"/>
                </a:lnTo>
                <a:close/>
              </a:path>
            </a:pathLst>
          </a:custGeom>
          <a:solidFill>
            <a:srgbClr val="E66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42" name="Rectangle 41">
            <a:extLst>
              <a:ext uri="{FF2B5EF4-FFF2-40B4-BE49-F238E27FC236}">
                <a16:creationId xmlns:a16="http://schemas.microsoft.com/office/drawing/2014/main" id="{AE371537-09C1-FEAD-7C40-AF5F4FF33C0A}"/>
              </a:ext>
            </a:extLst>
          </p:cNvPr>
          <p:cNvSpPr/>
          <p:nvPr/>
        </p:nvSpPr>
        <p:spPr>
          <a:xfrm>
            <a:off x="9425757" y="1432807"/>
            <a:ext cx="83820" cy="10892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43" name="Rectangle 51">
            <a:extLst>
              <a:ext uri="{FF2B5EF4-FFF2-40B4-BE49-F238E27FC236}">
                <a16:creationId xmlns:a16="http://schemas.microsoft.com/office/drawing/2014/main" id="{673E5CAF-B5F5-C80B-A8A3-9D5B7A9531B9}"/>
              </a:ext>
            </a:extLst>
          </p:cNvPr>
          <p:cNvSpPr/>
          <p:nvPr/>
        </p:nvSpPr>
        <p:spPr>
          <a:xfrm>
            <a:off x="10682438" y="1148904"/>
            <a:ext cx="754380" cy="538463"/>
          </a:xfrm>
          <a:custGeom>
            <a:avLst/>
            <a:gdLst>
              <a:gd name="connsiteX0" fmla="*/ 0 w 5699760"/>
              <a:gd name="connsiteY0" fmla="*/ 0 h 3451937"/>
              <a:gd name="connsiteX1" fmla="*/ 5699760 w 5699760"/>
              <a:gd name="connsiteY1" fmla="*/ 0 h 3451937"/>
              <a:gd name="connsiteX2" fmla="*/ 5699760 w 5699760"/>
              <a:gd name="connsiteY2" fmla="*/ 3451937 h 3451937"/>
              <a:gd name="connsiteX3" fmla="*/ 0 w 5699760"/>
              <a:gd name="connsiteY3" fmla="*/ 3451937 h 3451937"/>
              <a:gd name="connsiteX4" fmla="*/ 0 w 5699760"/>
              <a:gd name="connsiteY4" fmla="*/ 0 h 3451937"/>
              <a:gd name="connsiteX0" fmla="*/ 0 w 5699760"/>
              <a:gd name="connsiteY0" fmla="*/ 0 h 3451937"/>
              <a:gd name="connsiteX1" fmla="*/ 5699760 w 5699760"/>
              <a:gd name="connsiteY1" fmla="*/ 0 h 3451937"/>
              <a:gd name="connsiteX2" fmla="*/ 5699760 w 5699760"/>
              <a:gd name="connsiteY2" fmla="*/ 3451937 h 3451937"/>
              <a:gd name="connsiteX3" fmla="*/ 0 w 5699760"/>
              <a:gd name="connsiteY3" fmla="*/ 3451937 h 3451937"/>
              <a:gd name="connsiteX4" fmla="*/ 0 w 5699760"/>
              <a:gd name="connsiteY4" fmla="*/ 0 h 3451937"/>
              <a:gd name="connsiteX0" fmla="*/ 0 w 5699760"/>
              <a:gd name="connsiteY0" fmla="*/ 0 h 3451937"/>
              <a:gd name="connsiteX1" fmla="*/ 5699760 w 5699760"/>
              <a:gd name="connsiteY1" fmla="*/ 0 h 3451937"/>
              <a:gd name="connsiteX2" fmla="*/ 5699760 w 5699760"/>
              <a:gd name="connsiteY2" fmla="*/ 3451937 h 3451937"/>
              <a:gd name="connsiteX3" fmla="*/ 0 w 5699760"/>
              <a:gd name="connsiteY3" fmla="*/ 3451937 h 3451937"/>
              <a:gd name="connsiteX4" fmla="*/ 0 w 5699760"/>
              <a:gd name="connsiteY4" fmla="*/ 0 h 3451937"/>
              <a:gd name="connsiteX0" fmla="*/ 0 w 5699760"/>
              <a:gd name="connsiteY0" fmla="*/ 300823 h 3752760"/>
              <a:gd name="connsiteX1" fmla="*/ 5699760 w 5699760"/>
              <a:gd name="connsiteY1" fmla="*/ 300823 h 3752760"/>
              <a:gd name="connsiteX2" fmla="*/ 5699760 w 5699760"/>
              <a:gd name="connsiteY2" fmla="*/ 3752760 h 3752760"/>
              <a:gd name="connsiteX3" fmla="*/ 0 w 5699760"/>
              <a:gd name="connsiteY3" fmla="*/ 3752760 h 3752760"/>
              <a:gd name="connsiteX4" fmla="*/ 0 w 5699760"/>
              <a:gd name="connsiteY4" fmla="*/ 300823 h 3752760"/>
              <a:gd name="connsiteX0" fmla="*/ 0 w 5699760"/>
              <a:gd name="connsiteY0" fmla="*/ 225759 h 3677696"/>
              <a:gd name="connsiteX1" fmla="*/ 5699760 w 5699760"/>
              <a:gd name="connsiteY1" fmla="*/ 225759 h 3677696"/>
              <a:gd name="connsiteX2" fmla="*/ 5699760 w 5699760"/>
              <a:gd name="connsiteY2" fmla="*/ 3677696 h 3677696"/>
              <a:gd name="connsiteX3" fmla="*/ 0 w 5699760"/>
              <a:gd name="connsiteY3" fmla="*/ 3677696 h 3677696"/>
              <a:gd name="connsiteX4" fmla="*/ 0 w 5699760"/>
              <a:gd name="connsiteY4" fmla="*/ 225759 h 3677696"/>
              <a:gd name="connsiteX0" fmla="*/ 0 w 5699760"/>
              <a:gd name="connsiteY0" fmla="*/ 289372 h 3741309"/>
              <a:gd name="connsiteX1" fmla="*/ 5699760 w 5699760"/>
              <a:gd name="connsiteY1" fmla="*/ 289372 h 3741309"/>
              <a:gd name="connsiteX2" fmla="*/ 5699760 w 5699760"/>
              <a:gd name="connsiteY2" fmla="*/ 3741309 h 3741309"/>
              <a:gd name="connsiteX3" fmla="*/ 0 w 5699760"/>
              <a:gd name="connsiteY3" fmla="*/ 3741309 h 3741309"/>
              <a:gd name="connsiteX4" fmla="*/ 0 w 5699760"/>
              <a:gd name="connsiteY4" fmla="*/ 289372 h 3741309"/>
              <a:gd name="connsiteX0" fmla="*/ 0 w 5699760"/>
              <a:gd name="connsiteY0" fmla="*/ 289372 h 4151095"/>
              <a:gd name="connsiteX1" fmla="*/ 5699760 w 5699760"/>
              <a:gd name="connsiteY1" fmla="*/ 289372 h 4151095"/>
              <a:gd name="connsiteX2" fmla="*/ 5699760 w 5699760"/>
              <a:gd name="connsiteY2" fmla="*/ 3741309 h 4151095"/>
              <a:gd name="connsiteX3" fmla="*/ 0 w 5699760"/>
              <a:gd name="connsiteY3" fmla="*/ 3741309 h 4151095"/>
              <a:gd name="connsiteX4" fmla="*/ 0 w 5699760"/>
              <a:gd name="connsiteY4" fmla="*/ 289372 h 4151095"/>
              <a:gd name="connsiteX0" fmla="*/ 0 w 5699760"/>
              <a:gd name="connsiteY0" fmla="*/ 289372 h 3951438"/>
              <a:gd name="connsiteX1" fmla="*/ 5699760 w 5699760"/>
              <a:gd name="connsiteY1" fmla="*/ 289372 h 3951438"/>
              <a:gd name="connsiteX2" fmla="*/ 5699760 w 5699760"/>
              <a:gd name="connsiteY2" fmla="*/ 3741309 h 3951438"/>
              <a:gd name="connsiteX3" fmla="*/ 0 w 5699760"/>
              <a:gd name="connsiteY3" fmla="*/ 3741309 h 3951438"/>
              <a:gd name="connsiteX4" fmla="*/ 0 w 5699760"/>
              <a:gd name="connsiteY4" fmla="*/ 289372 h 3951438"/>
              <a:gd name="connsiteX0" fmla="*/ 0 w 5699760"/>
              <a:gd name="connsiteY0" fmla="*/ 289372 h 4007473"/>
              <a:gd name="connsiteX1" fmla="*/ 5699760 w 5699760"/>
              <a:gd name="connsiteY1" fmla="*/ 289372 h 4007473"/>
              <a:gd name="connsiteX2" fmla="*/ 5699760 w 5699760"/>
              <a:gd name="connsiteY2" fmla="*/ 3741309 h 4007473"/>
              <a:gd name="connsiteX3" fmla="*/ 0 w 5699760"/>
              <a:gd name="connsiteY3" fmla="*/ 3741309 h 4007473"/>
              <a:gd name="connsiteX4" fmla="*/ 0 w 5699760"/>
              <a:gd name="connsiteY4" fmla="*/ 289372 h 4007473"/>
              <a:gd name="connsiteX0" fmla="*/ 0 w 5699760"/>
              <a:gd name="connsiteY0" fmla="*/ 289372 h 4068385"/>
              <a:gd name="connsiteX1" fmla="*/ 5699760 w 5699760"/>
              <a:gd name="connsiteY1" fmla="*/ 289372 h 4068385"/>
              <a:gd name="connsiteX2" fmla="*/ 5699760 w 5699760"/>
              <a:gd name="connsiteY2" fmla="*/ 3741309 h 4068385"/>
              <a:gd name="connsiteX3" fmla="*/ 0 w 5699760"/>
              <a:gd name="connsiteY3" fmla="*/ 3741309 h 4068385"/>
              <a:gd name="connsiteX4" fmla="*/ 0 w 5699760"/>
              <a:gd name="connsiteY4" fmla="*/ 289372 h 406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760" h="4068385">
                <a:moveTo>
                  <a:pt x="0" y="289372"/>
                </a:moveTo>
                <a:cubicBezTo>
                  <a:pt x="1861820" y="1333312"/>
                  <a:pt x="3616960" y="-724088"/>
                  <a:pt x="5699760" y="289372"/>
                </a:cubicBezTo>
                <a:lnTo>
                  <a:pt x="5699760" y="3741309"/>
                </a:lnTo>
                <a:cubicBezTo>
                  <a:pt x="3586480" y="2819289"/>
                  <a:pt x="2021840" y="4815729"/>
                  <a:pt x="0" y="3741309"/>
                </a:cubicBezTo>
                <a:lnTo>
                  <a:pt x="0" y="289372"/>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44" name="Rectangle 43">
            <a:extLst>
              <a:ext uri="{FF2B5EF4-FFF2-40B4-BE49-F238E27FC236}">
                <a16:creationId xmlns:a16="http://schemas.microsoft.com/office/drawing/2014/main" id="{53313DC9-EEAA-CB6E-42DB-0AFC4BEB64B2}"/>
              </a:ext>
            </a:extLst>
          </p:cNvPr>
          <p:cNvSpPr/>
          <p:nvPr/>
        </p:nvSpPr>
        <p:spPr>
          <a:xfrm>
            <a:off x="10598618" y="1148903"/>
            <a:ext cx="83820" cy="10892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36" name="Rectangle 35">
            <a:extLst>
              <a:ext uri="{FF2B5EF4-FFF2-40B4-BE49-F238E27FC236}">
                <a16:creationId xmlns:a16="http://schemas.microsoft.com/office/drawing/2014/main" id="{48748B6C-7C3F-2738-7335-4A46C7A59C86}"/>
              </a:ext>
            </a:extLst>
          </p:cNvPr>
          <p:cNvSpPr/>
          <p:nvPr/>
        </p:nvSpPr>
        <p:spPr>
          <a:xfrm>
            <a:off x="8033792" y="4880414"/>
            <a:ext cx="3624566" cy="677666"/>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bg1"/>
                </a:solidFill>
              </a:rPr>
              <a:t>Hypervisor</a:t>
            </a:r>
          </a:p>
        </p:txBody>
      </p:sp>
      <p:sp>
        <p:nvSpPr>
          <p:cNvPr id="2" name="Content Placeholder 1">
            <a:extLst>
              <a:ext uri="{FF2B5EF4-FFF2-40B4-BE49-F238E27FC236}">
                <a16:creationId xmlns:a16="http://schemas.microsoft.com/office/drawing/2014/main" id="{44485C4A-8DA6-D458-BCA7-DE507ABADC8A}"/>
              </a:ext>
            </a:extLst>
          </p:cNvPr>
          <p:cNvSpPr>
            <a:spLocks noGrp="1"/>
          </p:cNvSpPr>
          <p:nvPr>
            <p:ph idx="1"/>
          </p:nvPr>
        </p:nvSpPr>
        <p:spPr>
          <a:xfrm>
            <a:off x="606108" y="1196657"/>
            <a:ext cx="5184775" cy="512487"/>
          </a:xfrm>
        </p:spPr>
        <p:txBody>
          <a:bodyPr/>
          <a:lstStyle/>
          <a:p>
            <a:r>
              <a:rPr lang="en-GB"/>
              <a:t>Future. Multiple TEEs to provide safety isolation?</a:t>
            </a:r>
          </a:p>
        </p:txBody>
      </p:sp>
      <p:sp>
        <p:nvSpPr>
          <p:cNvPr id="4" name="Title 3">
            <a:extLst>
              <a:ext uri="{FF2B5EF4-FFF2-40B4-BE49-F238E27FC236}">
                <a16:creationId xmlns:a16="http://schemas.microsoft.com/office/drawing/2014/main" id="{E2BB2AE2-1A63-7B23-9A29-8D0DCE760BAA}"/>
              </a:ext>
            </a:extLst>
          </p:cNvPr>
          <p:cNvSpPr>
            <a:spLocks noGrp="1"/>
          </p:cNvSpPr>
          <p:nvPr>
            <p:ph type="title"/>
          </p:nvPr>
        </p:nvSpPr>
        <p:spPr/>
        <p:txBody>
          <a:bodyPr/>
          <a:lstStyle/>
          <a:p>
            <a:r>
              <a:rPr lang="en-GB"/>
              <a:t>Architecture</a:t>
            </a:r>
          </a:p>
        </p:txBody>
      </p:sp>
      <p:sp>
        <p:nvSpPr>
          <p:cNvPr id="10" name="Freeform: Shape 9">
            <a:extLst>
              <a:ext uri="{FF2B5EF4-FFF2-40B4-BE49-F238E27FC236}">
                <a16:creationId xmlns:a16="http://schemas.microsoft.com/office/drawing/2014/main" id="{E75E0790-12A1-71C1-2C23-5EABCDAD18AE}"/>
              </a:ext>
            </a:extLst>
          </p:cNvPr>
          <p:cNvSpPr/>
          <p:nvPr/>
        </p:nvSpPr>
        <p:spPr>
          <a:xfrm>
            <a:off x="999435" y="1847973"/>
            <a:ext cx="3476700" cy="2966783"/>
          </a:xfrm>
          <a:custGeom>
            <a:avLst/>
            <a:gdLst>
              <a:gd name="connsiteX0" fmla="*/ 444526 w 3476700"/>
              <a:gd name="connsiteY0" fmla="*/ 0 h 2966783"/>
              <a:gd name="connsiteX1" fmla="*/ 740738 w 3476700"/>
              <a:gd name="connsiteY1" fmla="*/ 0 h 2966783"/>
              <a:gd name="connsiteX2" fmla="*/ 746120 w 3476700"/>
              <a:gd name="connsiteY2" fmla="*/ 227737 h 2966783"/>
              <a:gd name="connsiteX3" fmla="*/ 929851 w 3476700"/>
              <a:gd name="connsiteY3" fmla="*/ 411481 h 2966783"/>
              <a:gd name="connsiteX4" fmla="*/ 929851 w 3476700"/>
              <a:gd name="connsiteY4" fmla="*/ 1392894 h 2966783"/>
              <a:gd name="connsiteX5" fmla="*/ 1074748 w 3476700"/>
              <a:gd name="connsiteY5" fmla="*/ 1392894 h 2966783"/>
              <a:gd name="connsiteX6" fmla="*/ 1074748 w 3476700"/>
              <a:gd name="connsiteY6" fmla="*/ 275267 h 2966783"/>
              <a:gd name="connsiteX7" fmla="*/ 1183438 w 3476700"/>
              <a:gd name="connsiteY7" fmla="*/ 275267 h 2966783"/>
              <a:gd name="connsiteX8" fmla="*/ 1183438 w 3476700"/>
              <a:gd name="connsiteY8" fmla="*/ 441662 h 2966783"/>
              <a:gd name="connsiteX9" fmla="*/ 1316271 w 3476700"/>
              <a:gd name="connsiteY9" fmla="*/ 441662 h 2966783"/>
              <a:gd name="connsiteX10" fmla="*/ 1316271 w 3476700"/>
              <a:gd name="connsiteY10" fmla="*/ 740259 h 2966783"/>
              <a:gd name="connsiteX11" fmla="*/ 1664528 w 3476700"/>
              <a:gd name="connsiteY11" fmla="*/ 901552 h 2966783"/>
              <a:gd name="connsiteX12" fmla="*/ 1664528 w 3476700"/>
              <a:gd name="connsiteY12" fmla="*/ 1437022 h 2966783"/>
              <a:gd name="connsiteX13" fmla="*/ 1729644 w 3476700"/>
              <a:gd name="connsiteY13" fmla="*/ 1437022 h 2966783"/>
              <a:gd name="connsiteX14" fmla="*/ 1729644 w 3476700"/>
              <a:gd name="connsiteY14" fmla="*/ 1057155 h 2966783"/>
              <a:gd name="connsiteX15" fmla="*/ 1782930 w 3476700"/>
              <a:gd name="connsiteY15" fmla="*/ 1057155 h 2966783"/>
              <a:gd name="connsiteX16" fmla="*/ 1782930 w 3476700"/>
              <a:gd name="connsiteY16" fmla="*/ 546584 h 2966783"/>
              <a:gd name="connsiteX17" fmla="*/ 1863130 w 3476700"/>
              <a:gd name="connsiteY17" fmla="*/ 759080 h 2966783"/>
              <a:gd name="connsiteX18" fmla="*/ 1876571 w 3476700"/>
              <a:gd name="connsiteY18" fmla="*/ 794704 h 2966783"/>
              <a:gd name="connsiteX19" fmla="*/ 1955467 w 3476700"/>
              <a:gd name="connsiteY19" fmla="*/ 794704 h 2966783"/>
              <a:gd name="connsiteX20" fmla="*/ 2006402 w 3476700"/>
              <a:gd name="connsiteY20" fmla="*/ 891212 h 2966783"/>
              <a:gd name="connsiteX21" fmla="*/ 2006402 w 3476700"/>
              <a:gd name="connsiteY21" fmla="*/ 1324526 h 2966783"/>
              <a:gd name="connsiteX22" fmla="*/ 2141080 w 3476700"/>
              <a:gd name="connsiteY22" fmla="*/ 1324526 h 2966783"/>
              <a:gd name="connsiteX23" fmla="*/ 2141080 w 3476700"/>
              <a:gd name="connsiteY23" fmla="*/ 409894 h 2966783"/>
              <a:gd name="connsiteX24" fmla="*/ 2229872 w 3476700"/>
              <a:gd name="connsiteY24" fmla="*/ 409894 h 2966783"/>
              <a:gd name="connsiteX25" fmla="*/ 2229872 w 3476700"/>
              <a:gd name="connsiteY25" fmla="*/ 1419245 h 2966783"/>
              <a:gd name="connsiteX26" fmla="*/ 2392672 w 3476700"/>
              <a:gd name="connsiteY26" fmla="*/ 1419245 h 2966783"/>
              <a:gd name="connsiteX27" fmla="*/ 2392672 w 3476700"/>
              <a:gd name="connsiteY27" fmla="*/ 723659 h 2966783"/>
              <a:gd name="connsiteX28" fmla="*/ 2466663 w 3476700"/>
              <a:gd name="connsiteY28" fmla="*/ 723659 h 2966783"/>
              <a:gd name="connsiteX29" fmla="*/ 2466663 w 3476700"/>
              <a:gd name="connsiteY29" fmla="*/ 614136 h 2966783"/>
              <a:gd name="connsiteX30" fmla="*/ 2579159 w 3476700"/>
              <a:gd name="connsiteY30" fmla="*/ 614136 h 2966783"/>
              <a:gd name="connsiteX31" fmla="*/ 2579159 w 3476700"/>
              <a:gd name="connsiteY31" fmla="*/ 714771 h 2966783"/>
              <a:gd name="connsiteX32" fmla="*/ 2706417 w 3476700"/>
              <a:gd name="connsiteY32" fmla="*/ 714771 h 2966783"/>
              <a:gd name="connsiteX33" fmla="*/ 2706417 w 3476700"/>
              <a:gd name="connsiteY33" fmla="*/ 1303823 h 2966783"/>
              <a:gd name="connsiteX34" fmla="*/ 2889932 w 3476700"/>
              <a:gd name="connsiteY34" fmla="*/ 1303823 h 2966783"/>
              <a:gd name="connsiteX35" fmla="*/ 2889932 w 3476700"/>
              <a:gd name="connsiteY35" fmla="*/ 1025590 h 2966783"/>
              <a:gd name="connsiteX36" fmla="*/ 2943219 w 3476700"/>
              <a:gd name="connsiteY36" fmla="*/ 923457 h 2966783"/>
              <a:gd name="connsiteX37" fmla="*/ 2943219 w 3476700"/>
              <a:gd name="connsiteY37" fmla="*/ 688126 h 2966783"/>
              <a:gd name="connsiteX38" fmla="*/ 3123766 w 3476700"/>
              <a:gd name="connsiteY38" fmla="*/ 688126 h 2966783"/>
              <a:gd name="connsiteX39" fmla="*/ 3123766 w 3476700"/>
              <a:gd name="connsiteY39" fmla="*/ 803571 h 2966783"/>
              <a:gd name="connsiteX40" fmla="*/ 3203697 w 3476700"/>
              <a:gd name="connsiteY40" fmla="*/ 803571 h 2966783"/>
              <a:gd name="connsiteX41" fmla="*/ 3203697 w 3476700"/>
              <a:gd name="connsiteY41" fmla="*/ 525359 h 2966783"/>
              <a:gd name="connsiteX42" fmla="*/ 3402022 w 3476700"/>
              <a:gd name="connsiteY42" fmla="*/ 525359 h 2966783"/>
              <a:gd name="connsiteX43" fmla="*/ 3402022 w 3476700"/>
              <a:gd name="connsiteY43" fmla="*/ 1647182 h 2966783"/>
              <a:gd name="connsiteX44" fmla="*/ 3476700 w 3476700"/>
              <a:gd name="connsiteY44" fmla="*/ 1647182 h 2966783"/>
              <a:gd name="connsiteX45" fmla="*/ 3476700 w 3476700"/>
              <a:gd name="connsiteY45" fmla="*/ 2966783 h 2966783"/>
              <a:gd name="connsiteX46" fmla="*/ 0 w 3476700"/>
              <a:gd name="connsiteY46" fmla="*/ 2966783 h 2966783"/>
              <a:gd name="connsiteX47" fmla="*/ 0 w 3476700"/>
              <a:gd name="connsiteY47" fmla="*/ 488329 h 2966783"/>
              <a:gd name="connsiteX48" fmla="*/ 217363 w 3476700"/>
              <a:gd name="connsiteY48" fmla="*/ 488329 h 2966783"/>
              <a:gd name="connsiteX49" fmla="*/ 217363 w 3476700"/>
              <a:gd name="connsiteY49" fmla="*/ 229144 h 2966783"/>
              <a:gd name="connsiteX50" fmla="*/ 386427 w 3476700"/>
              <a:gd name="connsiteY50" fmla="*/ 229144 h 2966783"/>
              <a:gd name="connsiteX51" fmla="*/ 386427 w 3476700"/>
              <a:gd name="connsiteY51" fmla="*/ 1203459 h 2966783"/>
              <a:gd name="connsiteX52" fmla="*/ 444526 w 3476700"/>
              <a:gd name="connsiteY52" fmla="*/ 1203459 h 2966783"/>
              <a:gd name="connsiteX53" fmla="*/ 444526 w 3476700"/>
              <a:gd name="connsiteY53" fmla="*/ 0 h 296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76700" h="2966783">
                <a:moveTo>
                  <a:pt x="444526" y="0"/>
                </a:moveTo>
                <a:lnTo>
                  <a:pt x="740738" y="0"/>
                </a:lnTo>
                <a:lnTo>
                  <a:pt x="746120" y="227737"/>
                </a:lnTo>
                <a:lnTo>
                  <a:pt x="929851" y="411481"/>
                </a:lnTo>
                <a:lnTo>
                  <a:pt x="929851" y="1392894"/>
                </a:lnTo>
                <a:lnTo>
                  <a:pt x="1074748" y="1392894"/>
                </a:lnTo>
                <a:lnTo>
                  <a:pt x="1074748" y="275267"/>
                </a:lnTo>
                <a:lnTo>
                  <a:pt x="1183438" y="275267"/>
                </a:lnTo>
                <a:lnTo>
                  <a:pt x="1183438" y="441662"/>
                </a:lnTo>
                <a:lnTo>
                  <a:pt x="1316271" y="441662"/>
                </a:lnTo>
                <a:lnTo>
                  <a:pt x="1316271" y="740259"/>
                </a:lnTo>
                <a:cubicBezTo>
                  <a:pt x="1391427" y="768150"/>
                  <a:pt x="1664528" y="901552"/>
                  <a:pt x="1664528" y="901552"/>
                </a:cubicBezTo>
                <a:lnTo>
                  <a:pt x="1664528" y="1437022"/>
                </a:lnTo>
                <a:lnTo>
                  <a:pt x="1729644" y="1437022"/>
                </a:lnTo>
                <a:lnTo>
                  <a:pt x="1729644" y="1057155"/>
                </a:lnTo>
                <a:lnTo>
                  <a:pt x="1782930" y="1057155"/>
                </a:lnTo>
                <a:lnTo>
                  <a:pt x="1782930" y="546584"/>
                </a:lnTo>
                <a:lnTo>
                  <a:pt x="1863130" y="759080"/>
                </a:lnTo>
                <a:lnTo>
                  <a:pt x="1876571" y="794704"/>
                </a:lnTo>
                <a:lnTo>
                  <a:pt x="1955467" y="794704"/>
                </a:lnTo>
                <a:lnTo>
                  <a:pt x="2006402" y="891212"/>
                </a:lnTo>
                <a:lnTo>
                  <a:pt x="2006402" y="1324526"/>
                </a:lnTo>
                <a:lnTo>
                  <a:pt x="2141080" y="1324526"/>
                </a:lnTo>
                <a:lnTo>
                  <a:pt x="2141080" y="409894"/>
                </a:lnTo>
                <a:lnTo>
                  <a:pt x="2229872" y="409894"/>
                </a:lnTo>
                <a:lnTo>
                  <a:pt x="2229872" y="1419245"/>
                </a:lnTo>
                <a:cubicBezTo>
                  <a:pt x="2229872" y="1419245"/>
                  <a:pt x="2392672" y="1451806"/>
                  <a:pt x="2392672" y="1419245"/>
                </a:cubicBezTo>
                <a:lnTo>
                  <a:pt x="2392672" y="723659"/>
                </a:lnTo>
                <a:lnTo>
                  <a:pt x="2466663" y="723659"/>
                </a:lnTo>
                <a:lnTo>
                  <a:pt x="2466663" y="614136"/>
                </a:lnTo>
                <a:lnTo>
                  <a:pt x="2579159" y="614136"/>
                </a:lnTo>
                <a:lnTo>
                  <a:pt x="2579159" y="714771"/>
                </a:lnTo>
                <a:lnTo>
                  <a:pt x="2706417" y="714771"/>
                </a:lnTo>
                <a:lnTo>
                  <a:pt x="2706417" y="1303823"/>
                </a:lnTo>
                <a:cubicBezTo>
                  <a:pt x="2706417" y="1303823"/>
                  <a:pt x="2889932" y="1297882"/>
                  <a:pt x="2889932" y="1303823"/>
                </a:cubicBezTo>
                <a:lnTo>
                  <a:pt x="2889932" y="1025590"/>
                </a:lnTo>
                <a:lnTo>
                  <a:pt x="2943219" y="923457"/>
                </a:lnTo>
                <a:lnTo>
                  <a:pt x="2943219" y="688126"/>
                </a:lnTo>
                <a:lnTo>
                  <a:pt x="3123766" y="688126"/>
                </a:lnTo>
                <a:lnTo>
                  <a:pt x="3123766" y="803571"/>
                </a:lnTo>
                <a:lnTo>
                  <a:pt x="3203697" y="803571"/>
                </a:lnTo>
                <a:lnTo>
                  <a:pt x="3203697" y="525359"/>
                </a:lnTo>
                <a:lnTo>
                  <a:pt x="3402022" y="525359"/>
                </a:lnTo>
                <a:lnTo>
                  <a:pt x="3402022" y="1647182"/>
                </a:lnTo>
                <a:lnTo>
                  <a:pt x="3476700" y="1647182"/>
                </a:lnTo>
                <a:lnTo>
                  <a:pt x="3476700" y="2966783"/>
                </a:lnTo>
                <a:lnTo>
                  <a:pt x="0" y="2966783"/>
                </a:lnTo>
                <a:lnTo>
                  <a:pt x="0" y="488329"/>
                </a:lnTo>
                <a:lnTo>
                  <a:pt x="217363" y="488329"/>
                </a:lnTo>
                <a:lnTo>
                  <a:pt x="217363" y="229144"/>
                </a:lnTo>
                <a:lnTo>
                  <a:pt x="386427" y="229144"/>
                </a:lnTo>
                <a:lnTo>
                  <a:pt x="386427" y="1203459"/>
                </a:lnTo>
                <a:lnTo>
                  <a:pt x="444526" y="1203459"/>
                </a:lnTo>
                <a:lnTo>
                  <a:pt x="444526" y="0"/>
                </a:lnTo>
                <a:close/>
              </a:path>
            </a:pathLst>
          </a:custGeom>
          <a:solidFill>
            <a:srgbClr val="00B050"/>
          </a:solidFill>
          <a:ln w="2981" cap="flat">
            <a:noFill/>
            <a:prstDash val="solid"/>
            <a:round/>
          </a:ln>
        </p:spPr>
        <p:txBody>
          <a:bodyPr wrap="square" rtlCol="0" anchor="ctr">
            <a:noAutofit/>
          </a:bodyPr>
          <a:lstStyle/>
          <a:p>
            <a:endParaRPr lang="en-GB"/>
          </a:p>
        </p:txBody>
      </p:sp>
      <p:sp>
        <p:nvSpPr>
          <p:cNvPr id="15" name="Freeform: Shape 14">
            <a:extLst>
              <a:ext uri="{FF2B5EF4-FFF2-40B4-BE49-F238E27FC236}">
                <a16:creationId xmlns:a16="http://schemas.microsoft.com/office/drawing/2014/main" id="{CBFEEABC-1354-149B-6FA8-1D52A4A36FA6}"/>
              </a:ext>
            </a:extLst>
          </p:cNvPr>
          <p:cNvSpPr/>
          <p:nvPr/>
        </p:nvSpPr>
        <p:spPr>
          <a:xfrm>
            <a:off x="4810957" y="1125211"/>
            <a:ext cx="2605667" cy="3689545"/>
          </a:xfrm>
          <a:custGeom>
            <a:avLst/>
            <a:gdLst>
              <a:gd name="connsiteX0" fmla="*/ 383975 w 2605667"/>
              <a:gd name="connsiteY0" fmla="*/ 0 h 3689545"/>
              <a:gd name="connsiteX1" fmla="*/ 408987 w 2605667"/>
              <a:gd name="connsiteY1" fmla="*/ 331327 h 3689545"/>
              <a:gd name="connsiteX2" fmla="*/ 455926 w 2605667"/>
              <a:gd name="connsiteY2" fmla="*/ 378284 h 3689545"/>
              <a:gd name="connsiteX3" fmla="*/ 455926 w 2605667"/>
              <a:gd name="connsiteY3" fmla="*/ 759161 h 3689545"/>
              <a:gd name="connsiteX4" fmla="*/ 532888 w 2605667"/>
              <a:gd name="connsiteY4" fmla="*/ 836123 h 3689545"/>
              <a:gd name="connsiteX5" fmla="*/ 532888 w 2605667"/>
              <a:gd name="connsiteY5" fmla="*/ 1007824 h 3689545"/>
              <a:gd name="connsiteX6" fmla="*/ 564204 w 2605667"/>
              <a:gd name="connsiteY6" fmla="*/ 1290549 h 3689545"/>
              <a:gd name="connsiteX7" fmla="*/ 568194 w 2605667"/>
              <a:gd name="connsiteY7" fmla="*/ 1337804 h 3689545"/>
              <a:gd name="connsiteX8" fmla="*/ 725657 w 2605667"/>
              <a:gd name="connsiteY8" fmla="*/ 1337804 h 3689545"/>
              <a:gd name="connsiteX9" fmla="*/ 896247 w 2605667"/>
              <a:gd name="connsiteY9" fmla="*/ 1508418 h 3689545"/>
              <a:gd name="connsiteX10" fmla="*/ 896247 w 2605667"/>
              <a:gd name="connsiteY10" fmla="*/ 1672706 h 3689545"/>
              <a:gd name="connsiteX11" fmla="*/ 970397 w 2605667"/>
              <a:gd name="connsiteY11" fmla="*/ 1672706 h 3689545"/>
              <a:gd name="connsiteX12" fmla="*/ 970397 w 2605667"/>
              <a:gd name="connsiteY12" fmla="*/ 2069330 h 3689545"/>
              <a:gd name="connsiteX13" fmla="*/ 1031554 w 2605667"/>
              <a:gd name="connsiteY13" fmla="*/ 2069330 h 3689545"/>
              <a:gd name="connsiteX14" fmla="*/ 1031554 w 2605667"/>
              <a:gd name="connsiteY14" fmla="*/ 2516023 h 3689545"/>
              <a:gd name="connsiteX15" fmla="*/ 1059355 w 2605667"/>
              <a:gd name="connsiteY15" fmla="*/ 2516023 h 3689545"/>
              <a:gd name="connsiteX16" fmla="*/ 1059355 w 2605667"/>
              <a:gd name="connsiteY16" fmla="*/ 2821829 h 3689545"/>
              <a:gd name="connsiteX17" fmla="*/ 1102258 w 2605667"/>
              <a:gd name="connsiteY17" fmla="*/ 2821829 h 3689545"/>
              <a:gd name="connsiteX18" fmla="*/ 1102258 w 2605667"/>
              <a:gd name="connsiteY18" fmla="*/ 2219467 h 3689545"/>
              <a:gd name="connsiteX19" fmla="*/ 1244708 w 2605667"/>
              <a:gd name="connsiteY19" fmla="*/ 2219467 h 3689545"/>
              <a:gd name="connsiteX20" fmla="*/ 1244708 w 2605667"/>
              <a:gd name="connsiteY20" fmla="*/ 1980349 h 3689545"/>
              <a:gd name="connsiteX21" fmla="*/ 1335525 w 2605667"/>
              <a:gd name="connsiteY21" fmla="*/ 1980349 h 3689545"/>
              <a:gd name="connsiteX22" fmla="*/ 1335525 w 2605667"/>
              <a:gd name="connsiteY22" fmla="*/ 1934021 h 3689545"/>
              <a:gd name="connsiteX23" fmla="*/ 1411512 w 2605667"/>
              <a:gd name="connsiteY23" fmla="*/ 1934021 h 3689545"/>
              <a:gd name="connsiteX24" fmla="*/ 1411512 w 2605667"/>
              <a:gd name="connsiteY24" fmla="*/ 2775525 h 3689545"/>
              <a:gd name="connsiteX25" fmla="*/ 1489357 w 2605667"/>
              <a:gd name="connsiteY25" fmla="*/ 2775525 h 3689545"/>
              <a:gd name="connsiteX26" fmla="*/ 1489357 w 2605667"/>
              <a:gd name="connsiteY26" fmla="*/ 2378719 h 3689545"/>
              <a:gd name="connsiteX27" fmla="*/ 1567205 w 2605667"/>
              <a:gd name="connsiteY27" fmla="*/ 2378719 h 3689545"/>
              <a:gd name="connsiteX28" fmla="*/ 1567205 w 2605667"/>
              <a:gd name="connsiteY28" fmla="*/ 1725403 h 3689545"/>
              <a:gd name="connsiteX29" fmla="*/ 1939747 w 2605667"/>
              <a:gd name="connsiteY29" fmla="*/ 1725403 h 3689545"/>
              <a:gd name="connsiteX30" fmla="*/ 1939747 w 2605667"/>
              <a:gd name="connsiteY30" fmla="*/ 1370662 h 3689545"/>
              <a:gd name="connsiteX31" fmla="*/ 2311088 w 2605667"/>
              <a:gd name="connsiteY31" fmla="*/ 1363224 h 3689545"/>
              <a:gd name="connsiteX32" fmla="*/ 2311088 w 2605667"/>
              <a:gd name="connsiteY32" fmla="*/ 2151234 h 3689545"/>
              <a:gd name="connsiteX33" fmla="*/ 2451314 w 2605667"/>
              <a:gd name="connsiteY33" fmla="*/ 2151234 h 3689545"/>
              <a:gd name="connsiteX34" fmla="*/ 2535036 w 2605667"/>
              <a:gd name="connsiteY34" fmla="*/ 2234955 h 3689545"/>
              <a:gd name="connsiteX35" fmla="*/ 2535036 w 2605667"/>
              <a:gd name="connsiteY35" fmla="*/ 2420103 h 3689545"/>
              <a:gd name="connsiteX36" fmla="*/ 2598619 w 2605667"/>
              <a:gd name="connsiteY36" fmla="*/ 2420103 h 3689545"/>
              <a:gd name="connsiteX37" fmla="*/ 2598619 w 2605667"/>
              <a:gd name="connsiteY37" fmla="*/ 2850741 h 3689545"/>
              <a:gd name="connsiteX38" fmla="*/ 2605667 w 2605667"/>
              <a:gd name="connsiteY38" fmla="*/ 2850741 h 3689545"/>
              <a:gd name="connsiteX39" fmla="*/ 2605667 w 2605667"/>
              <a:gd name="connsiteY39" fmla="*/ 3689545 h 3689545"/>
              <a:gd name="connsiteX40" fmla="*/ 0 w 2605667"/>
              <a:gd name="connsiteY40" fmla="*/ 3689545 h 3689545"/>
              <a:gd name="connsiteX41" fmla="*/ 0 w 2605667"/>
              <a:gd name="connsiteY41" fmla="*/ 2375499 h 3689545"/>
              <a:gd name="connsiteX42" fmla="*/ 84881 w 2605667"/>
              <a:gd name="connsiteY42" fmla="*/ 2375499 h 3689545"/>
              <a:gd name="connsiteX43" fmla="*/ 84881 w 2605667"/>
              <a:gd name="connsiteY43" fmla="*/ 1883772 h 3689545"/>
              <a:gd name="connsiteX44" fmla="*/ 128532 w 2605667"/>
              <a:gd name="connsiteY44" fmla="*/ 1883772 h 3689545"/>
              <a:gd name="connsiteX45" fmla="*/ 128532 w 2605667"/>
              <a:gd name="connsiteY45" fmla="*/ 1558327 h 3689545"/>
              <a:gd name="connsiteX46" fmla="*/ 183293 w 2605667"/>
              <a:gd name="connsiteY46" fmla="*/ 1558327 h 3689545"/>
              <a:gd name="connsiteX47" fmla="*/ 205494 w 2605667"/>
              <a:gd name="connsiteY47" fmla="*/ 1290549 h 3689545"/>
              <a:gd name="connsiteX48" fmla="*/ 226990 w 2605667"/>
              <a:gd name="connsiteY48" fmla="*/ 1096351 h 3689545"/>
              <a:gd name="connsiteX49" fmla="*/ 236809 w 2605667"/>
              <a:gd name="connsiteY49" fmla="*/ 1007824 h 3689545"/>
              <a:gd name="connsiteX50" fmla="*/ 236809 w 2605667"/>
              <a:gd name="connsiteY50" fmla="*/ 836123 h 3689545"/>
              <a:gd name="connsiteX51" fmla="*/ 313748 w 2605667"/>
              <a:gd name="connsiteY51" fmla="*/ 759161 h 3689545"/>
              <a:gd name="connsiteX52" fmla="*/ 313748 w 2605667"/>
              <a:gd name="connsiteY52" fmla="*/ 378284 h 3689545"/>
              <a:gd name="connsiteX53" fmla="*/ 360733 w 2605667"/>
              <a:gd name="connsiteY53" fmla="*/ 331327 h 3689545"/>
              <a:gd name="connsiteX54" fmla="*/ 383975 w 2605667"/>
              <a:gd name="connsiteY54" fmla="*/ 0 h 368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05667" h="3689545">
                <a:moveTo>
                  <a:pt x="383975" y="0"/>
                </a:moveTo>
                <a:lnTo>
                  <a:pt x="408987" y="331327"/>
                </a:lnTo>
                <a:lnTo>
                  <a:pt x="455926" y="378284"/>
                </a:lnTo>
                <a:lnTo>
                  <a:pt x="455926" y="759161"/>
                </a:lnTo>
                <a:lnTo>
                  <a:pt x="532888" y="836123"/>
                </a:lnTo>
                <a:lnTo>
                  <a:pt x="532888" y="1007824"/>
                </a:lnTo>
                <a:lnTo>
                  <a:pt x="564204" y="1290549"/>
                </a:lnTo>
                <a:cubicBezTo>
                  <a:pt x="564204" y="1290549"/>
                  <a:pt x="565836" y="1309710"/>
                  <a:pt x="568194" y="1337804"/>
                </a:cubicBezTo>
                <a:lnTo>
                  <a:pt x="725657" y="1337804"/>
                </a:lnTo>
                <a:lnTo>
                  <a:pt x="896247" y="1508418"/>
                </a:lnTo>
                <a:lnTo>
                  <a:pt x="896247" y="1672706"/>
                </a:lnTo>
                <a:lnTo>
                  <a:pt x="970397" y="1672706"/>
                </a:lnTo>
                <a:lnTo>
                  <a:pt x="970397" y="2069330"/>
                </a:lnTo>
                <a:lnTo>
                  <a:pt x="1031554" y="2069330"/>
                </a:lnTo>
                <a:lnTo>
                  <a:pt x="1031554" y="2516023"/>
                </a:lnTo>
                <a:lnTo>
                  <a:pt x="1059355" y="2516023"/>
                </a:lnTo>
                <a:lnTo>
                  <a:pt x="1059355" y="2821829"/>
                </a:lnTo>
                <a:lnTo>
                  <a:pt x="1102258" y="2821829"/>
                </a:lnTo>
                <a:lnTo>
                  <a:pt x="1102258" y="2219467"/>
                </a:lnTo>
                <a:lnTo>
                  <a:pt x="1244708" y="2219467"/>
                </a:lnTo>
                <a:lnTo>
                  <a:pt x="1244708" y="1980349"/>
                </a:lnTo>
                <a:lnTo>
                  <a:pt x="1335525" y="1980349"/>
                </a:lnTo>
                <a:lnTo>
                  <a:pt x="1335525" y="1934021"/>
                </a:lnTo>
                <a:lnTo>
                  <a:pt x="1411512" y="1934021"/>
                </a:lnTo>
                <a:lnTo>
                  <a:pt x="1411512" y="2775525"/>
                </a:lnTo>
                <a:lnTo>
                  <a:pt x="1489357" y="2775525"/>
                </a:lnTo>
                <a:lnTo>
                  <a:pt x="1489357" y="2378719"/>
                </a:lnTo>
                <a:lnTo>
                  <a:pt x="1567205" y="2378719"/>
                </a:lnTo>
                <a:lnTo>
                  <a:pt x="1567205" y="1725403"/>
                </a:lnTo>
                <a:lnTo>
                  <a:pt x="1939747" y="1725403"/>
                </a:lnTo>
                <a:lnTo>
                  <a:pt x="1939747" y="1370662"/>
                </a:lnTo>
                <a:lnTo>
                  <a:pt x="2311088" y="1363224"/>
                </a:lnTo>
                <a:lnTo>
                  <a:pt x="2311088" y="2151234"/>
                </a:lnTo>
                <a:lnTo>
                  <a:pt x="2451314" y="2151234"/>
                </a:lnTo>
                <a:lnTo>
                  <a:pt x="2535036" y="2234955"/>
                </a:lnTo>
                <a:lnTo>
                  <a:pt x="2535036" y="2420103"/>
                </a:lnTo>
                <a:lnTo>
                  <a:pt x="2598619" y="2420103"/>
                </a:lnTo>
                <a:lnTo>
                  <a:pt x="2598619" y="2850741"/>
                </a:lnTo>
                <a:lnTo>
                  <a:pt x="2605667" y="2850741"/>
                </a:lnTo>
                <a:lnTo>
                  <a:pt x="2605667" y="3689545"/>
                </a:lnTo>
                <a:lnTo>
                  <a:pt x="0" y="3689545"/>
                </a:lnTo>
                <a:lnTo>
                  <a:pt x="0" y="2375499"/>
                </a:lnTo>
                <a:lnTo>
                  <a:pt x="84881" y="2375499"/>
                </a:lnTo>
                <a:lnTo>
                  <a:pt x="84881" y="1883772"/>
                </a:lnTo>
                <a:lnTo>
                  <a:pt x="128532" y="1883772"/>
                </a:lnTo>
                <a:lnTo>
                  <a:pt x="128532" y="1558327"/>
                </a:lnTo>
                <a:lnTo>
                  <a:pt x="183293" y="1558327"/>
                </a:lnTo>
                <a:cubicBezTo>
                  <a:pt x="183293" y="1553066"/>
                  <a:pt x="205494" y="1290549"/>
                  <a:pt x="205494" y="1290549"/>
                </a:cubicBezTo>
                <a:lnTo>
                  <a:pt x="226990" y="1096351"/>
                </a:lnTo>
                <a:lnTo>
                  <a:pt x="236809" y="1007824"/>
                </a:lnTo>
                <a:lnTo>
                  <a:pt x="236809" y="836123"/>
                </a:lnTo>
                <a:lnTo>
                  <a:pt x="313748" y="759161"/>
                </a:lnTo>
                <a:lnTo>
                  <a:pt x="313748" y="378284"/>
                </a:lnTo>
                <a:lnTo>
                  <a:pt x="360733" y="331327"/>
                </a:lnTo>
                <a:lnTo>
                  <a:pt x="383975" y="0"/>
                </a:lnTo>
                <a:close/>
              </a:path>
            </a:pathLst>
          </a:custGeom>
          <a:solidFill>
            <a:schemeClr val="accent3">
              <a:lumMod val="40000"/>
              <a:lumOff val="60000"/>
            </a:schemeClr>
          </a:solidFill>
          <a:ln w="2981" cap="flat">
            <a:noFill/>
            <a:prstDash val="solid"/>
            <a:round/>
          </a:ln>
        </p:spPr>
        <p:txBody>
          <a:bodyPr wrap="square" rtlCol="0" anchor="ctr">
            <a:noAutofit/>
          </a:bodyPr>
          <a:lstStyle/>
          <a:p>
            <a:endParaRPr lang="en-GB"/>
          </a:p>
        </p:txBody>
      </p:sp>
      <p:sp>
        <p:nvSpPr>
          <p:cNvPr id="7" name="Rectangle 6">
            <a:extLst>
              <a:ext uri="{FF2B5EF4-FFF2-40B4-BE49-F238E27FC236}">
                <a16:creationId xmlns:a16="http://schemas.microsoft.com/office/drawing/2014/main" id="{E5D20599-92D2-EBB2-326B-8FBE7CE3A883}"/>
              </a:ext>
            </a:extLst>
          </p:cNvPr>
          <p:cNvSpPr/>
          <p:nvPr/>
        </p:nvSpPr>
        <p:spPr>
          <a:xfrm>
            <a:off x="944213" y="5630715"/>
            <a:ext cx="10758907" cy="63593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t>Hardware (SoC)</a:t>
            </a:r>
          </a:p>
        </p:txBody>
      </p:sp>
      <p:grpSp>
        <p:nvGrpSpPr>
          <p:cNvPr id="37" name="Group 36">
            <a:extLst>
              <a:ext uri="{FF2B5EF4-FFF2-40B4-BE49-F238E27FC236}">
                <a16:creationId xmlns:a16="http://schemas.microsoft.com/office/drawing/2014/main" id="{7BE28A2A-3494-3C10-E108-E181283D74CD}"/>
              </a:ext>
            </a:extLst>
          </p:cNvPr>
          <p:cNvGrpSpPr/>
          <p:nvPr/>
        </p:nvGrpSpPr>
        <p:grpSpPr>
          <a:xfrm>
            <a:off x="8110723" y="2022682"/>
            <a:ext cx="2337606" cy="2796154"/>
            <a:chOff x="8404774" y="2022682"/>
            <a:chExt cx="2337606" cy="2796154"/>
          </a:xfrm>
        </p:grpSpPr>
        <p:sp>
          <p:nvSpPr>
            <p:cNvPr id="13" name="Freeform: Shape 12">
              <a:extLst>
                <a:ext uri="{FF2B5EF4-FFF2-40B4-BE49-F238E27FC236}">
                  <a16:creationId xmlns:a16="http://schemas.microsoft.com/office/drawing/2014/main" id="{24AF74F8-7076-1AE2-E495-BECAAEED3D37}"/>
                </a:ext>
              </a:extLst>
            </p:cNvPr>
            <p:cNvSpPr/>
            <p:nvPr/>
          </p:nvSpPr>
          <p:spPr>
            <a:xfrm>
              <a:off x="9534832" y="3571875"/>
              <a:ext cx="1006800" cy="1243994"/>
            </a:xfrm>
            <a:custGeom>
              <a:avLst/>
              <a:gdLst>
                <a:gd name="connsiteX0" fmla="*/ 0 w 1006800"/>
                <a:gd name="connsiteY0" fmla="*/ 0 h 1996303"/>
                <a:gd name="connsiteX1" fmla="*/ 1006800 w 1006800"/>
                <a:gd name="connsiteY1" fmla="*/ 0 h 1996303"/>
                <a:gd name="connsiteX2" fmla="*/ 1006800 w 1006800"/>
                <a:gd name="connsiteY2" fmla="*/ 1990929 h 1996303"/>
                <a:gd name="connsiteX3" fmla="*/ 978465 w 1006800"/>
                <a:gd name="connsiteY3" fmla="*/ 1990863 h 1996303"/>
                <a:gd name="connsiteX4" fmla="*/ 135119 w 1006800"/>
                <a:gd name="connsiteY4" fmla="*/ 1996171 h 1996303"/>
                <a:gd name="connsiteX5" fmla="*/ 0 w 1006800"/>
                <a:gd name="connsiteY5" fmla="*/ 1995699 h 1996303"/>
                <a:gd name="connsiteX6" fmla="*/ 0 w 1006800"/>
                <a:gd name="connsiteY6" fmla="*/ 0 h 199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800" h="1996303">
                  <a:moveTo>
                    <a:pt x="0" y="0"/>
                  </a:moveTo>
                  <a:lnTo>
                    <a:pt x="1006800" y="0"/>
                  </a:lnTo>
                  <a:lnTo>
                    <a:pt x="1006800" y="1990929"/>
                  </a:lnTo>
                  <a:lnTo>
                    <a:pt x="978465" y="1990863"/>
                  </a:lnTo>
                  <a:cubicBezTo>
                    <a:pt x="765464" y="1991004"/>
                    <a:pt x="639174" y="1997285"/>
                    <a:pt x="135119" y="1996171"/>
                  </a:cubicBezTo>
                  <a:lnTo>
                    <a:pt x="0" y="1995699"/>
                  </a:lnTo>
                  <a:lnTo>
                    <a:pt x="0" y="0"/>
                  </a:lnTo>
                  <a:close/>
                </a:path>
              </a:pathLst>
            </a:custGeom>
            <a:solidFill>
              <a:schemeClr val="tx1">
                <a:lumMod val="75000"/>
                <a:lumOff val="25000"/>
              </a:schemeClr>
            </a:solidFill>
            <a:ln w="8788" cap="flat">
              <a:noFill/>
              <a:prstDash val="solid"/>
              <a:round/>
            </a:ln>
          </p:spPr>
          <p:txBody>
            <a:bodyPr wrap="square" rtlCol="0" anchor="b">
              <a:noAutofit/>
            </a:bodyPr>
            <a:lstStyle/>
            <a:p>
              <a:pPr algn="ctr"/>
              <a:endParaRPr lang="en-GB">
                <a:solidFill>
                  <a:schemeClr val="bg1"/>
                </a:solidFill>
              </a:endParaRPr>
            </a:p>
          </p:txBody>
        </p:sp>
        <p:sp>
          <p:nvSpPr>
            <p:cNvPr id="9" name="Freeform: Shape 8">
              <a:extLst>
                <a:ext uri="{FF2B5EF4-FFF2-40B4-BE49-F238E27FC236}">
                  <a16:creationId xmlns:a16="http://schemas.microsoft.com/office/drawing/2014/main" id="{4B006208-DC43-78C8-BB98-3EEF3C47381F}"/>
                </a:ext>
              </a:extLst>
            </p:cNvPr>
            <p:cNvSpPr/>
            <p:nvPr/>
          </p:nvSpPr>
          <p:spPr>
            <a:xfrm>
              <a:off x="8404774" y="2022682"/>
              <a:ext cx="1125296" cy="2791391"/>
            </a:xfrm>
            <a:custGeom>
              <a:avLst/>
              <a:gdLst>
                <a:gd name="connsiteX0" fmla="*/ 0 w 1130059"/>
                <a:gd name="connsiteY0" fmla="*/ 0 h 2792583"/>
                <a:gd name="connsiteX1" fmla="*/ 92992 w 1130059"/>
                <a:gd name="connsiteY1" fmla="*/ 0 h 2792583"/>
                <a:gd name="connsiteX2" fmla="*/ 92992 w 1130059"/>
                <a:gd name="connsiteY2" fmla="*/ 205365 h 2792583"/>
                <a:gd name="connsiteX3" fmla="*/ 192072 w 1130059"/>
                <a:gd name="connsiteY3" fmla="*/ 205365 h 2792583"/>
                <a:gd name="connsiteX4" fmla="*/ 192072 w 1130059"/>
                <a:gd name="connsiteY4" fmla="*/ 0 h 2792583"/>
                <a:gd name="connsiteX5" fmla="*/ 300229 w 1130059"/>
                <a:gd name="connsiteY5" fmla="*/ 0 h 2792583"/>
                <a:gd name="connsiteX6" fmla="*/ 300229 w 1130059"/>
                <a:gd name="connsiteY6" fmla="*/ 205365 h 2792583"/>
                <a:gd name="connsiteX7" fmla="*/ 399319 w 1130059"/>
                <a:gd name="connsiteY7" fmla="*/ 205365 h 2792583"/>
                <a:gd name="connsiteX8" fmla="*/ 399319 w 1130059"/>
                <a:gd name="connsiteY8" fmla="*/ 0 h 2792583"/>
                <a:gd name="connsiteX9" fmla="*/ 507477 w 1130059"/>
                <a:gd name="connsiteY9" fmla="*/ 0 h 2792583"/>
                <a:gd name="connsiteX10" fmla="*/ 507477 w 1130059"/>
                <a:gd name="connsiteY10" fmla="*/ 205365 h 2792583"/>
                <a:gd name="connsiteX11" fmla="*/ 606556 w 1130059"/>
                <a:gd name="connsiteY11" fmla="*/ 205365 h 2792583"/>
                <a:gd name="connsiteX12" fmla="*/ 606556 w 1130059"/>
                <a:gd name="connsiteY12" fmla="*/ 0 h 2792583"/>
                <a:gd name="connsiteX13" fmla="*/ 714714 w 1130059"/>
                <a:gd name="connsiteY13" fmla="*/ 0 h 2792583"/>
                <a:gd name="connsiteX14" fmla="*/ 714714 w 1130059"/>
                <a:gd name="connsiteY14" fmla="*/ 205365 h 2792583"/>
                <a:gd name="connsiteX15" fmla="*/ 813804 w 1130059"/>
                <a:gd name="connsiteY15" fmla="*/ 205365 h 2792583"/>
                <a:gd name="connsiteX16" fmla="*/ 813804 w 1130059"/>
                <a:gd name="connsiteY16" fmla="*/ 0 h 2792583"/>
                <a:gd name="connsiteX17" fmla="*/ 921963 w 1130059"/>
                <a:gd name="connsiteY17" fmla="*/ 0 h 2792583"/>
                <a:gd name="connsiteX18" fmla="*/ 921963 w 1130059"/>
                <a:gd name="connsiteY18" fmla="*/ 205365 h 2792583"/>
                <a:gd name="connsiteX19" fmla="*/ 1021042 w 1130059"/>
                <a:gd name="connsiteY19" fmla="*/ 205365 h 2792583"/>
                <a:gd name="connsiteX20" fmla="*/ 1021042 w 1130059"/>
                <a:gd name="connsiteY20" fmla="*/ 0 h 2792583"/>
                <a:gd name="connsiteX21" fmla="*/ 1114033 w 1130059"/>
                <a:gd name="connsiteY21" fmla="*/ 0 h 2792583"/>
                <a:gd name="connsiteX22" fmla="*/ 1114033 w 1130059"/>
                <a:gd name="connsiteY22" fmla="*/ 642817 h 2792583"/>
                <a:gd name="connsiteX23" fmla="*/ 1049840 w 1130059"/>
                <a:gd name="connsiteY23" fmla="*/ 642817 h 2792583"/>
                <a:gd name="connsiteX24" fmla="*/ 998097 w 1130059"/>
                <a:gd name="connsiteY24" fmla="*/ 796884 h 2792583"/>
                <a:gd name="connsiteX25" fmla="*/ 1130059 w 1130059"/>
                <a:gd name="connsiteY25" fmla="*/ 796884 h 2792583"/>
                <a:gd name="connsiteX26" fmla="*/ 1130059 w 1130059"/>
                <a:gd name="connsiteY26" fmla="*/ 2792583 h 2792583"/>
                <a:gd name="connsiteX27" fmla="*/ 1102164 w 1130059"/>
                <a:gd name="connsiteY27" fmla="*/ 2792485 h 2792583"/>
                <a:gd name="connsiteX28" fmla="*/ 913697 w 1130059"/>
                <a:gd name="connsiteY28" fmla="*/ 2791391 h 2792583"/>
                <a:gd name="connsiteX29" fmla="*/ 98382 w 1130059"/>
                <a:gd name="connsiteY29" fmla="*/ 2791391 h 2792583"/>
                <a:gd name="connsiteX30" fmla="*/ 51637 w 1130059"/>
                <a:gd name="connsiteY30" fmla="*/ 2704680 h 2792583"/>
                <a:gd name="connsiteX31" fmla="*/ 51637 w 1130059"/>
                <a:gd name="connsiteY31" fmla="*/ 2282217 h 2792583"/>
                <a:gd name="connsiteX32" fmla="*/ 74318 w 1130059"/>
                <a:gd name="connsiteY32" fmla="*/ 2206834 h 2792583"/>
                <a:gd name="connsiteX33" fmla="*/ 164942 w 1130059"/>
                <a:gd name="connsiteY33" fmla="*/ 2105527 h 2792583"/>
                <a:gd name="connsiteX34" fmla="*/ 188034 w 1130059"/>
                <a:gd name="connsiteY34" fmla="*/ 2030209 h 2792583"/>
                <a:gd name="connsiteX35" fmla="*/ 188034 w 1130059"/>
                <a:gd name="connsiteY35" fmla="*/ 1036694 h 2792583"/>
                <a:gd name="connsiteX36" fmla="*/ 180880 w 1130059"/>
                <a:gd name="connsiteY36" fmla="*/ 990248 h 2792583"/>
                <a:gd name="connsiteX37" fmla="*/ 64193 w 1130059"/>
                <a:gd name="connsiteY37" fmla="*/ 642817 h 2792583"/>
                <a:gd name="connsiteX38" fmla="*/ 0 w 1130059"/>
                <a:gd name="connsiteY38" fmla="*/ 642817 h 2792583"/>
                <a:gd name="connsiteX39" fmla="*/ 0 w 1130059"/>
                <a:gd name="connsiteY39" fmla="*/ 0 h 2792583"/>
                <a:gd name="connsiteX0" fmla="*/ 0 w 1130059"/>
                <a:gd name="connsiteY0" fmla="*/ 0 h 2792583"/>
                <a:gd name="connsiteX1" fmla="*/ 92992 w 1130059"/>
                <a:gd name="connsiteY1" fmla="*/ 0 h 2792583"/>
                <a:gd name="connsiteX2" fmla="*/ 92992 w 1130059"/>
                <a:gd name="connsiteY2" fmla="*/ 205365 h 2792583"/>
                <a:gd name="connsiteX3" fmla="*/ 192072 w 1130059"/>
                <a:gd name="connsiteY3" fmla="*/ 205365 h 2792583"/>
                <a:gd name="connsiteX4" fmla="*/ 192072 w 1130059"/>
                <a:gd name="connsiteY4" fmla="*/ 0 h 2792583"/>
                <a:gd name="connsiteX5" fmla="*/ 300229 w 1130059"/>
                <a:gd name="connsiteY5" fmla="*/ 0 h 2792583"/>
                <a:gd name="connsiteX6" fmla="*/ 300229 w 1130059"/>
                <a:gd name="connsiteY6" fmla="*/ 205365 h 2792583"/>
                <a:gd name="connsiteX7" fmla="*/ 399319 w 1130059"/>
                <a:gd name="connsiteY7" fmla="*/ 205365 h 2792583"/>
                <a:gd name="connsiteX8" fmla="*/ 399319 w 1130059"/>
                <a:gd name="connsiteY8" fmla="*/ 0 h 2792583"/>
                <a:gd name="connsiteX9" fmla="*/ 507477 w 1130059"/>
                <a:gd name="connsiteY9" fmla="*/ 0 h 2792583"/>
                <a:gd name="connsiteX10" fmla="*/ 507477 w 1130059"/>
                <a:gd name="connsiteY10" fmla="*/ 205365 h 2792583"/>
                <a:gd name="connsiteX11" fmla="*/ 606556 w 1130059"/>
                <a:gd name="connsiteY11" fmla="*/ 205365 h 2792583"/>
                <a:gd name="connsiteX12" fmla="*/ 606556 w 1130059"/>
                <a:gd name="connsiteY12" fmla="*/ 0 h 2792583"/>
                <a:gd name="connsiteX13" fmla="*/ 714714 w 1130059"/>
                <a:gd name="connsiteY13" fmla="*/ 0 h 2792583"/>
                <a:gd name="connsiteX14" fmla="*/ 714714 w 1130059"/>
                <a:gd name="connsiteY14" fmla="*/ 205365 h 2792583"/>
                <a:gd name="connsiteX15" fmla="*/ 813804 w 1130059"/>
                <a:gd name="connsiteY15" fmla="*/ 205365 h 2792583"/>
                <a:gd name="connsiteX16" fmla="*/ 813804 w 1130059"/>
                <a:gd name="connsiteY16" fmla="*/ 0 h 2792583"/>
                <a:gd name="connsiteX17" fmla="*/ 921963 w 1130059"/>
                <a:gd name="connsiteY17" fmla="*/ 0 h 2792583"/>
                <a:gd name="connsiteX18" fmla="*/ 921963 w 1130059"/>
                <a:gd name="connsiteY18" fmla="*/ 205365 h 2792583"/>
                <a:gd name="connsiteX19" fmla="*/ 1021042 w 1130059"/>
                <a:gd name="connsiteY19" fmla="*/ 205365 h 2792583"/>
                <a:gd name="connsiteX20" fmla="*/ 1021042 w 1130059"/>
                <a:gd name="connsiteY20" fmla="*/ 0 h 2792583"/>
                <a:gd name="connsiteX21" fmla="*/ 1114033 w 1130059"/>
                <a:gd name="connsiteY21" fmla="*/ 0 h 2792583"/>
                <a:gd name="connsiteX22" fmla="*/ 1114033 w 1130059"/>
                <a:gd name="connsiteY22" fmla="*/ 642817 h 2792583"/>
                <a:gd name="connsiteX23" fmla="*/ 1049840 w 1130059"/>
                <a:gd name="connsiteY23" fmla="*/ 642817 h 2792583"/>
                <a:gd name="connsiteX24" fmla="*/ 998097 w 1130059"/>
                <a:gd name="connsiteY24" fmla="*/ 796884 h 2792583"/>
                <a:gd name="connsiteX25" fmla="*/ 1001472 w 1130059"/>
                <a:gd name="connsiteY25" fmla="*/ 2282784 h 2792583"/>
                <a:gd name="connsiteX26" fmla="*/ 1130059 w 1130059"/>
                <a:gd name="connsiteY26" fmla="*/ 2792583 h 2792583"/>
                <a:gd name="connsiteX27" fmla="*/ 1102164 w 1130059"/>
                <a:gd name="connsiteY27" fmla="*/ 2792485 h 2792583"/>
                <a:gd name="connsiteX28" fmla="*/ 913697 w 1130059"/>
                <a:gd name="connsiteY28" fmla="*/ 2791391 h 2792583"/>
                <a:gd name="connsiteX29" fmla="*/ 98382 w 1130059"/>
                <a:gd name="connsiteY29" fmla="*/ 2791391 h 2792583"/>
                <a:gd name="connsiteX30" fmla="*/ 51637 w 1130059"/>
                <a:gd name="connsiteY30" fmla="*/ 2704680 h 2792583"/>
                <a:gd name="connsiteX31" fmla="*/ 51637 w 1130059"/>
                <a:gd name="connsiteY31" fmla="*/ 2282217 h 2792583"/>
                <a:gd name="connsiteX32" fmla="*/ 74318 w 1130059"/>
                <a:gd name="connsiteY32" fmla="*/ 2206834 h 2792583"/>
                <a:gd name="connsiteX33" fmla="*/ 164942 w 1130059"/>
                <a:gd name="connsiteY33" fmla="*/ 2105527 h 2792583"/>
                <a:gd name="connsiteX34" fmla="*/ 188034 w 1130059"/>
                <a:gd name="connsiteY34" fmla="*/ 2030209 h 2792583"/>
                <a:gd name="connsiteX35" fmla="*/ 188034 w 1130059"/>
                <a:gd name="connsiteY35" fmla="*/ 1036694 h 2792583"/>
                <a:gd name="connsiteX36" fmla="*/ 180880 w 1130059"/>
                <a:gd name="connsiteY36" fmla="*/ 990248 h 2792583"/>
                <a:gd name="connsiteX37" fmla="*/ 64193 w 1130059"/>
                <a:gd name="connsiteY37" fmla="*/ 642817 h 2792583"/>
                <a:gd name="connsiteX38" fmla="*/ 0 w 1130059"/>
                <a:gd name="connsiteY38" fmla="*/ 642817 h 2792583"/>
                <a:gd name="connsiteX39" fmla="*/ 0 w 1130059"/>
                <a:gd name="connsiteY39" fmla="*/ 0 h 2792583"/>
                <a:gd name="connsiteX0" fmla="*/ 0 w 1130059"/>
                <a:gd name="connsiteY0" fmla="*/ 0 h 2792583"/>
                <a:gd name="connsiteX1" fmla="*/ 92992 w 1130059"/>
                <a:gd name="connsiteY1" fmla="*/ 0 h 2792583"/>
                <a:gd name="connsiteX2" fmla="*/ 92992 w 1130059"/>
                <a:gd name="connsiteY2" fmla="*/ 205365 h 2792583"/>
                <a:gd name="connsiteX3" fmla="*/ 192072 w 1130059"/>
                <a:gd name="connsiteY3" fmla="*/ 205365 h 2792583"/>
                <a:gd name="connsiteX4" fmla="*/ 192072 w 1130059"/>
                <a:gd name="connsiteY4" fmla="*/ 0 h 2792583"/>
                <a:gd name="connsiteX5" fmla="*/ 300229 w 1130059"/>
                <a:gd name="connsiteY5" fmla="*/ 0 h 2792583"/>
                <a:gd name="connsiteX6" fmla="*/ 300229 w 1130059"/>
                <a:gd name="connsiteY6" fmla="*/ 205365 h 2792583"/>
                <a:gd name="connsiteX7" fmla="*/ 399319 w 1130059"/>
                <a:gd name="connsiteY7" fmla="*/ 205365 h 2792583"/>
                <a:gd name="connsiteX8" fmla="*/ 399319 w 1130059"/>
                <a:gd name="connsiteY8" fmla="*/ 0 h 2792583"/>
                <a:gd name="connsiteX9" fmla="*/ 507477 w 1130059"/>
                <a:gd name="connsiteY9" fmla="*/ 0 h 2792583"/>
                <a:gd name="connsiteX10" fmla="*/ 507477 w 1130059"/>
                <a:gd name="connsiteY10" fmla="*/ 205365 h 2792583"/>
                <a:gd name="connsiteX11" fmla="*/ 606556 w 1130059"/>
                <a:gd name="connsiteY11" fmla="*/ 205365 h 2792583"/>
                <a:gd name="connsiteX12" fmla="*/ 606556 w 1130059"/>
                <a:gd name="connsiteY12" fmla="*/ 0 h 2792583"/>
                <a:gd name="connsiteX13" fmla="*/ 714714 w 1130059"/>
                <a:gd name="connsiteY13" fmla="*/ 0 h 2792583"/>
                <a:gd name="connsiteX14" fmla="*/ 714714 w 1130059"/>
                <a:gd name="connsiteY14" fmla="*/ 205365 h 2792583"/>
                <a:gd name="connsiteX15" fmla="*/ 813804 w 1130059"/>
                <a:gd name="connsiteY15" fmla="*/ 205365 h 2792583"/>
                <a:gd name="connsiteX16" fmla="*/ 813804 w 1130059"/>
                <a:gd name="connsiteY16" fmla="*/ 0 h 2792583"/>
                <a:gd name="connsiteX17" fmla="*/ 921963 w 1130059"/>
                <a:gd name="connsiteY17" fmla="*/ 0 h 2792583"/>
                <a:gd name="connsiteX18" fmla="*/ 921963 w 1130059"/>
                <a:gd name="connsiteY18" fmla="*/ 205365 h 2792583"/>
                <a:gd name="connsiteX19" fmla="*/ 1021042 w 1130059"/>
                <a:gd name="connsiteY19" fmla="*/ 205365 h 2792583"/>
                <a:gd name="connsiteX20" fmla="*/ 1021042 w 1130059"/>
                <a:gd name="connsiteY20" fmla="*/ 0 h 2792583"/>
                <a:gd name="connsiteX21" fmla="*/ 1114033 w 1130059"/>
                <a:gd name="connsiteY21" fmla="*/ 0 h 2792583"/>
                <a:gd name="connsiteX22" fmla="*/ 1114033 w 1130059"/>
                <a:gd name="connsiteY22" fmla="*/ 642817 h 2792583"/>
                <a:gd name="connsiteX23" fmla="*/ 1049840 w 1130059"/>
                <a:gd name="connsiteY23" fmla="*/ 642817 h 2792583"/>
                <a:gd name="connsiteX24" fmla="*/ 998097 w 1130059"/>
                <a:gd name="connsiteY24" fmla="*/ 796884 h 2792583"/>
                <a:gd name="connsiteX25" fmla="*/ 1001472 w 1130059"/>
                <a:gd name="connsiteY25" fmla="*/ 2282784 h 2792583"/>
                <a:gd name="connsiteX26" fmla="*/ 1130059 w 1130059"/>
                <a:gd name="connsiteY26" fmla="*/ 2792583 h 2792583"/>
                <a:gd name="connsiteX27" fmla="*/ 913697 w 1130059"/>
                <a:gd name="connsiteY27" fmla="*/ 2791391 h 2792583"/>
                <a:gd name="connsiteX28" fmla="*/ 98382 w 1130059"/>
                <a:gd name="connsiteY28" fmla="*/ 2791391 h 2792583"/>
                <a:gd name="connsiteX29" fmla="*/ 51637 w 1130059"/>
                <a:gd name="connsiteY29" fmla="*/ 2704680 h 2792583"/>
                <a:gd name="connsiteX30" fmla="*/ 51637 w 1130059"/>
                <a:gd name="connsiteY30" fmla="*/ 2282217 h 2792583"/>
                <a:gd name="connsiteX31" fmla="*/ 74318 w 1130059"/>
                <a:gd name="connsiteY31" fmla="*/ 2206834 h 2792583"/>
                <a:gd name="connsiteX32" fmla="*/ 164942 w 1130059"/>
                <a:gd name="connsiteY32" fmla="*/ 2105527 h 2792583"/>
                <a:gd name="connsiteX33" fmla="*/ 188034 w 1130059"/>
                <a:gd name="connsiteY33" fmla="*/ 2030209 h 2792583"/>
                <a:gd name="connsiteX34" fmla="*/ 188034 w 1130059"/>
                <a:gd name="connsiteY34" fmla="*/ 1036694 h 2792583"/>
                <a:gd name="connsiteX35" fmla="*/ 180880 w 1130059"/>
                <a:gd name="connsiteY35" fmla="*/ 990248 h 2792583"/>
                <a:gd name="connsiteX36" fmla="*/ 64193 w 1130059"/>
                <a:gd name="connsiteY36" fmla="*/ 642817 h 2792583"/>
                <a:gd name="connsiteX37" fmla="*/ 0 w 1130059"/>
                <a:gd name="connsiteY37" fmla="*/ 642817 h 2792583"/>
                <a:gd name="connsiteX38" fmla="*/ 0 w 1130059"/>
                <a:gd name="connsiteY38" fmla="*/ 0 h 2792583"/>
                <a:gd name="connsiteX0" fmla="*/ 0 w 1125296"/>
                <a:gd name="connsiteY0" fmla="*/ 0 h 2791391"/>
                <a:gd name="connsiteX1" fmla="*/ 92992 w 1125296"/>
                <a:gd name="connsiteY1" fmla="*/ 0 h 2791391"/>
                <a:gd name="connsiteX2" fmla="*/ 92992 w 1125296"/>
                <a:gd name="connsiteY2" fmla="*/ 205365 h 2791391"/>
                <a:gd name="connsiteX3" fmla="*/ 192072 w 1125296"/>
                <a:gd name="connsiteY3" fmla="*/ 205365 h 2791391"/>
                <a:gd name="connsiteX4" fmla="*/ 192072 w 1125296"/>
                <a:gd name="connsiteY4" fmla="*/ 0 h 2791391"/>
                <a:gd name="connsiteX5" fmla="*/ 300229 w 1125296"/>
                <a:gd name="connsiteY5" fmla="*/ 0 h 2791391"/>
                <a:gd name="connsiteX6" fmla="*/ 300229 w 1125296"/>
                <a:gd name="connsiteY6" fmla="*/ 205365 h 2791391"/>
                <a:gd name="connsiteX7" fmla="*/ 399319 w 1125296"/>
                <a:gd name="connsiteY7" fmla="*/ 205365 h 2791391"/>
                <a:gd name="connsiteX8" fmla="*/ 399319 w 1125296"/>
                <a:gd name="connsiteY8" fmla="*/ 0 h 2791391"/>
                <a:gd name="connsiteX9" fmla="*/ 507477 w 1125296"/>
                <a:gd name="connsiteY9" fmla="*/ 0 h 2791391"/>
                <a:gd name="connsiteX10" fmla="*/ 507477 w 1125296"/>
                <a:gd name="connsiteY10" fmla="*/ 205365 h 2791391"/>
                <a:gd name="connsiteX11" fmla="*/ 606556 w 1125296"/>
                <a:gd name="connsiteY11" fmla="*/ 205365 h 2791391"/>
                <a:gd name="connsiteX12" fmla="*/ 606556 w 1125296"/>
                <a:gd name="connsiteY12" fmla="*/ 0 h 2791391"/>
                <a:gd name="connsiteX13" fmla="*/ 714714 w 1125296"/>
                <a:gd name="connsiteY13" fmla="*/ 0 h 2791391"/>
                <a:gd name="connsiteX14" fmla="*/ 714714 w 1125296"/>
                <a:gd name="connsiteY14" fmla="*/ 205365 h 2791391"/>
                <a:gd name="connsiteX15" fmla="*/ 813804 w 1125296"/>
                <a:gd name="connsiteY15" fmla="*/ 205365 h 2791391"/>
                <a:gd name="connsiteX16" fmla="*/ 813804 w 1125296"/>
                <a:gd name="connsiteY16" fmla="*/ 0 h 2791391"/>
                <a:gd name="connsiteX17" fmla="*/ 921963 w 1125296"/>
                <a:gd name="connsiteY17" fmla="*/ 0 h 2791391"/>
                <a:gd name="connsiteX18" fmla="*/ 921963 w 1125296"/>
                <a:gd name="connsiteY18" fmla="*/ 205365 h 2791391"/>
                <a:gd name="connsiteX19" fmla="*/ 1021042 w 1125296"/>
                <a:gd name="connsiteY19" fmla="*/ 205365 h 2791391"/>
                <a:gd name="connsiteX20" fmla="*/ 1021042 w 1125296"/>
                <a:gd name="connsiteY20" fmla="*/ 0 h 2791391"/>
                <a:gd name="connsiteX21" fmla="*/ 1114033 w 1125296"/>
                <a:gd name="connsiteY21" fmla="*/ 0 h 2791391"/>
                <a:gd name="connsiteX22" fmla="*/ 1114033 w 1125296"/>
                <a:gd name="connsiteY22" fmla="*/ 642817 h 2791391"/>
                <a:gd name="connsiteX23" fmla="*/ 1049840 w 1125296"/>
                <a:gd name="connsiteY23" fmla="*/ 642817 h 2791391"/>
                <a:gd name="connsiteX24" fmla="*/ 998097 w 1125296"/>
                <a:gd name="connsiteY24" fmla="*/ 796884 h 2791391"/>
                <a:gd name="connsiteX25" fmla="*/ 1001472 w 1125296"/>
                <a:gd name="connsiteY25" fmla="*/ 2282784 h 2791391"/>
                <a:gd name="connsiteX26" fmla="*/ 1125296 w 1125296"/>
                <a:gd name="connsiteY26" fmla="*/ 2544933 h 2791391"/>
                <a:gd name="connsiteX27" fmla="*/ 913697 w 1125296"/>
                <a:gd name="connsiteY27" fmla="*/ 2791391 h 2791391"/>
                <a:gd name="connsiteX28" fmla="*/ 98382 w 1125296"/>
                <a:gd name="connsiteY28" fmla="*/ 2791391 h 2791391"/>
                <a:gd name="connsiteX29" fmla="*/ 51637 w 1125296"/>
                <a:gd name="connsiteY29" fmla="*/ 2704680 h 2791391"/>
                <a:gd name="connsiteX30" fmla="*/ 51637 w 1125296"/>
                <a:gd name="connsiteY30" fmla="*/ 2282217 h 2791391"/>
                <a:gd name="connsiteX31" fmla="*/ 74318 w 1125296"/>
                <a:gd name="connsiteY31" fmla="*/ 2206834 h 2791391"/>
                <a:gd name="connsiteX32" fmla="*/ 164942 w 1125296"/>
                <a:gd name="connsiteY32" fmla="*/ 2105527 h 2791391"/>
                <a:gd name="connsiteX33" fmla="*/ 188034 w 1125296"/>
                <a:gd name="connsiteY33" fmla="*/ 2030209 h 2791391"/>
                <a:gd name="connsiteX34" fmla="*/ 188034 w 1125296"/>
                <a:gd name="connsiteY34" fmla="*/ 1036694 h 2791391"/>
                <a:gd name="connsiteX35" fmla="*/ 180880 w 1125296"/>
                <a:gd name="connsiteY35" fmla="*/ 990248 h 2791391"/>
                <a:gd name="connsiteX36" fmla="*/ 64193 w 1125296"/>
                <a:gd name="connsiteY36" fmla="*/ 642817 h 2791391"/>
                <a:gd name="connsiteX37" fmla="*/ 0 w 1125296"/>
                <a:gd name="connsiteY37" fmla="*/ 642817 h 2791391"/>
                <a:gd name="connsiteX38" fmla="*/ 0 w 1125296"/>
                <a:gd name="connsiteY38" fmla="*/ 0 h 279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25296" h="2791391">
                  <a:moveTo>
                    <a:pt x="0" y="0"/>
                  </a:moveTo>
                  <a:lnTo>
                    <a:pt x="92992" y="0"/>
                  </a:lnTo>
                  <a:lnTo>
                    <a:pt x="92992" y="205365"/>
                  </a:lnTo>
                  <a:lnTo>
                    <a:pt x="192072" y="205365"/>
                  </a:lnTo>
                  <a:lnTo>
                    <a:pt x="192072" y="0"/>
                  </a:lnTo>
                  <a:lnTo>
                    <a:pt x="300229" y="0"/>
                  </a:lnTo>
                  <a:lnTo>
                    <a:pt x="300229" y="205365"/>
                  </a:lnTo>
                  <a:lnTo>
                    <a:pt x="399319" y="205365"/>
                  </a:lnTo>
                  <a:lnTo>
                    <a:pt x="399319" y="0"/>
                  </a:lnTo>
                  <a:lnTo>
                    <a:pt x="507477" y="0"/>
                  </a:lnTo>
                  <a:lnTo>
                    <a:pt x="507477" y="205365"/>
                  </a:lnTo>
                  <a:lnTo>
                    <a:pt x="606556" y="205365"/>
                  </a:lnTo>
                  <a:lnTo>
                    <a:pt x="606556" y="0"/>
                  </a:lnTo>
                  <a:lnTo>
                    <a:pt x="714714" y="0"/>
                  </a:lnTo>
                  <a:lnTo>
                    <a:pt x="714714" y="205365"/>
                  </a:lnTo>
                  <a:lnTo>
                    <a:pt x="813804" y="205365"/>
                  </a:lnTo>
                  <a:lnTo>
                    <a:pt x="813804" y="0"/>
                  </a:lnTo>
                  <a:lnTo>
                    <a:pt x="921963" y="0"/>
                  </a:lnTo>
                  <a:lnTo>
                    <a:pt x="921963" y="205365"/>
                  </a:lnTo>
                  <a:lnTo>
                    <a:pt x="1021042" y="205365"/>
                  </a:lnTo>
                  <a:lnTo>
                    <a:pt x="1021042" y="0"/>
                  </a:lnTo>
                  <a:lnTo>
                    <a:pt x="1114033" y="0"/>
                  </a:lnTo>
                  <a:lnTo>
                    <a:pt x="1114033" y="642817"/>
                  </a:lnTo>
                  <a:lnTo>
                    <a:pt x="1049840" y="642817"/>
                  </a:lnTo>
                  <a:lnTo>
                    <a:pt x="998097" y="796884"/>
                  </a:lnTo>
                  <a:lnTo>
                    <a:pt x="1001472" y="2282784"/>
                  </a:lnTo>
                  <a:lnTo>
                    <a:pt x="1125296" y="2544933"/>
                  </a:lnTo>
                  <a:lnTo>
                    <a:pt x="913697" y="2791391"/>
                  </a:lnTo>
                  <a:lnTo>
                    <a:pt x="98382" y="2791391"/>
                  </a:lnTo>
                  <a:cubicBezTo>
                    <a:pt x="72172" y="2791391"/>
                    <a:pt x="51637" y="2753183"/>
                    <a:pt x="51637" y="2704680"/>
                  </a:cubicBezTo>
                  <a:lnTo>
                    <a:pt x="51637" y="2282217"/>
                  </a:lnTo>
                  <a:cubicBezTo>
                    <a:pt x="51637" y="2251278"/>
                    <a:pt x="60145" y="2222661"/>
                    <a:pt x="74318" y="2206834"/>
                  </a:cubicBezTo>
                  <a:lnTo>
                    <a:pt x="164942" y="2105527"/>
                  </a:lnTo>
                  <a:cubicBezTo>
                    <a:pt x="179252" y="2089446"/>
                    <a:pt x="188034" y="2061082"/>
                    <a:pt x="188034" y="2030209"/>
                  </a:cubicBezTo>
                  <a:lnTo>
                    <a:pt x="188034" y="1036694"/>
                  </a:lnTo>
                  <a:cubicBezTo>
                    <a:pt x="188034" y="1020098"/>
                    <a:pt x="185614" y="1004018"/>
                    <a:pt x="180880" y="990248"/>
                  </a:cubicBezTo>
                  <a:lnTo>
                    <a:pt x="64193" y="642817"/>
                  </a:lnTo>
                  <a:lnTo>
                    <a:pt x="0" y="642817"/>
                  </a:lnTo>
                  <a:lnTo>
                    <a:pt x="0" y="0"/>
                  </a:lnTo>
                  <a:close/>
                </a:path>
              </a:pathLst>
            </a:custGeom>
            <a:solidFill>
              <a:schemeClr val="tx1">
                <a:lumMod val="75000"/>
                <a:lumOff val="25000"/>
              </a:schemeClr>
            </a:solidFill>
            <a:ln w="8788" cap="flat">
              <a:noFill/>
              <a:prstDash val="solid"/>
              <a:round/>
            </a:ln>
          </p:spPr>
          <p:txBody>
            <a:bodyPr wrap="square" rtlCol="0" anchor="b">
              <a:noAutofit/>
            </a:bodyPr>
            <a:lstStyle/>
            <a:p>
              <a:pPr algn="ctr"/>
              <a:endParaRPr lang="en-GB">
                <a:solidFill>
                  <a:schemeClr val="bg1"/>
                </a:solidFill>
              </a:endParaRPr>
            </a:p>
          </p:txBody>
        </p:sp>
        <p:sp>
          <p:nvSpPr>
            <p:cNvPr id="6" name="Freeform: Shape 5">
              <a:extLst>
                <a:ext uri="{FF2B5EF4-FFF2-40B4-BE49-F238E27FC236}">
                  <a16:creationId xmlns:a16="http://schemas.microsoft.com/office/drawing/2014/main" id="{0DA5F5B9-433F-4797-FC16-2362A509C63B}"/>
                </a:ext>
              </a:extLst>
            </p:cNvPr>
            <p:cNvSpPr/>
            <p:nvPr/>
          </p:nvSpPr>
          <p:spPr>
            <a:xfrm>
              <a:off x="9124950" y="2290763"/>
              <a:ext cx="1617430" cy="2528073"/>
            </a:xfrm>
            <a:custGeom>
              <a:avLst/>
              <a:gdLst>
                <a:gd name="connsiteX0" fmla="*/ 98278 w 1212310"/>
                <a:gd name="connsiteY0" fmla="*/ 0 h 2791391"/>
                <a:gd name="connsiteX1" fmla="*/ 191270 w 1212310"/>
                <a:gd name="connsiteY1" fmla="*/ 0 h 2791391"/>
                <a:gd name="connsiteX2" fmla="*/ 191270 w 1212310"/>
                <a:gd name="connsiteY2" fmla="*/ 205365 h 2791391"/>
                <a:gd name="connsiteX3" fmla="*/ 290349 w 1212310"/>
                <a:gd name="connsiteY3" fmla="*/ 205365 h 2791391"/>
                <a:gd name="connsiteX4" fmla="*/ 290349 w 1212310"/>
                <a:gd name="connsiteY4" fmla="*/ 0 h 2791391"/>
                <a:gd name="connsiteX5" fmla="*/ 398507 w 1212310"/>
                <a:gd name="connsiteY5" fmla="*/ 0 h 2791391"/>
                <a:gd name="connsiteX6" fmla="*/ 398507 w 1212310"/>
                <a:gd name="connsiteY6" fmla="*/ 205365 h 2791391"/>
                <a:gd name="connsiteX7" fmla="*/ 497596 w 1212310"/>
                <a:gd name="connsiteY7" fmla="*/ 205365 h 2791391"/>
                <a:gd name="connsiteX8" fmla="*/ 497596 w 1212310"/>
                <a:gd name="connsiteY8" fmla="*/ 0 h 2791391"/>
                <a:gd name="connsiteX9" fmla="*/ 605755 w 1212310"/>
                <a:gd name="connsiteY9" fmla="*/ 0 h 2791391"/>
                <a:gd name="connsiteX10" fmla="*/ 605755 w 1212310"/>
                <a:gd name="connsiteY10" fmla="*/ 205365 h 2791391"/>
                <a:gd name="connsiteX11" fmla="*/ 704834 w 1212310"/>
                <a:gd name="connsiteY11" fmla="*/ 205365 h 2791391"/>
                <a:gd name="connsiteX12" fmla="*/ 704834 w 1212310"/>
                <a:gd name="connsiteY12" fmla="*/ 0 h 2791391"/>
                <a:gd name="connsiteX13" fmla="*/ 812992 w 1212310"/>
                <a:gd name="connsiteY13" fmla="*/ 0 h 2791391"/>
                <a:gd name="connsiteX14" fmla="*/ 812992 w 1212310"/>
                <a:gd name="connsiteY14" fmla="*/ 205365 h 2791391"/>
                <a:gd name="connsiteX15" fmla="*/ 912083 w 1212310"/>
                <a:gd name="connsiteY15" fmla="*/ 205365 h 2791391"/>
                <a:gd name="connsiteX16" fmla="*/ 912083 w 1212310"/>
                <a:gd name="connsiteY16" fmla="*/ 0 h 2791391"/>
                <a:gd name="connsiteX17" fmla="*/ 1020240 w 1212310"/>
                <a:gd name="connsiteY17" fmla="*/ 0 h 2791391"/>
                <a:gd name="connsiteX18" fmla="*/ 1020240 w 1212310"/>
                <a:gd name="connsiteY18" fmla="*/ 205365 h 2791391"/>
                <a:gd name="connsiteX19" fmla="*/ 1119319 w 1212310"/>
                <a:gd name="connsiteY19" fmla="*/ 205365 h 2791391"/>
                <a:gd name="connsiteX20" fmla="*/ 1119319 w 1212310"/>
                <a:gd name="connsiteY20" fmla="*/ 0 h 2791391"/>
                <a:gd name="connsiteX21" fmla="*/ 1212310 w 1212310"/>
                <a:gd name="connsiteY21" fmla="*/ 0 h 2791391"/>
                <a:gd name="connsiteX22" fmla="*/ 1212310 w 1212310"/>
                <a:gd name="connsiteY22" fmla="*/ 642817 h 2791391"/>
                <a:gd name="connsiteX23" fmla="*/ 1148118 w 1212310"/>
                <a:gd name="connsiteY23" fmla="*/ 642817 h 2791391"/>
                <a:gd name="connsiteX24" fmla="*/ 1031432 w 1212310"/>
                <a:gd name="connsiteY24" fmla="*/ 990248 h 2791391"/>
                <a:gd name="connsiteX25" fmla="*/ 1024278 w 1212310"/>
                <a:gd name="connsiteY25" fmla="*/ 1036694 h 2791391"/>
                <a:gd name="connsiteX26" fmla="*/ 1024278 w 1212310"/>
                <a:gd name="connsiteY26" fmla="*/ 2030209 h 2791391"/>
                <a:gd name="connsiteX27" fmla="*/ 1047094 w 1212310"/>
                <a:gd name="connsiteY27" fmla="*/ 2105527 h 2791391"/>
                <a:gd name="connsiteX28" fmla="*/ 1137994 w 1212310"/>
                <a:gd name="connsiteY28" fmla="*/ 2206834 h 2791391"/>
                <a:gd name="connsiteX29" fmla="*/ 1160673 w 1212310"/>
                <a:gd name="connsiteY29" fmla="*/ 2282217 h 2791391"/>
                <a:gd name="connsiteX30" fmla="*/ 1160673 w 1212310"/>
                <a:gd name="connsiteY30" fmla="*/ 2704680 h 2791391"/>
                <a:gd name="connsiteX31" fmla="*/ 1113961 w 1212310"/>
                <a:gd name="connsiteY31" fmla="*/ 2791391 h 2791391"/>
                <a:gd name="connsiteX32" fmla="*/ 298614 w 1212310"/>
                <a:gd name="connsiteY32" fmla="*/ 2791391 h 2791391"/>
                <a:gd name="connsiteX33" fmla="*/ 38631 w 1212310"/>
                <a:gd name="connsiteY33" fmla="*/ 2787903 h 2791391"/>
                <a:gd name="connsiteX34" fmla="*/ 0 w 1212310"/>
                <a:gd name="connsiteY34" fmla="*/ 2787813 h 2791391"/>
                <a:gd name="connsiteX35" fmla="*/ 0 w 1212310"/>
                <a:gd name="connsiteY35" fmla="*/ 796884 h 2791391"/>
                <a:gd name="connsiteX36" fmla="*/ 214215 w 1212310"/>
                <a:gd name="connsiteY36" fmla="*/ 796884 h 2791391"/>
                <a:gd name="connsiteX37" fmla="*/ 162470 w 1212310"/>
                <a:gd name="connsiteY37" fmla="*/ 642817 h 2791391"/>
                <a:gd name="connsiteX38" fmla="*/ 98278 w 1212310"/>
                <a:gd name="connsiteY38" fmla="*/ 642817 h 2791391"/>
                <a:gd name="connsiteX39" fmla="*/ 98278 w 1212310"/>
                <a:gd name="connsiteY39" fmla="*/ 0 h 2791391"/>
                <a:gd name="connsiteX0" fmla="*/ 322116 w 1436148"/>
                <a:gd name="connsiteY0" fmla="*/ 0 h 2791391"/>
                <a:gd name="connsiteX1" fmla="*/ 415108 w 1436148"/>
                <a:gd name="connsiteY1" fmla="*/ 0 h 2791391"/>
                <a:gd name="connsiteX2" fmla="*/ 415108 w 1436148"/>
                <a:gd name="connsiteY2" fmla="*/ 205365 h 2791391"/>
                <a:gd name="connsiteX3" fmla="*/ 514187 w 1436148"/>
                <a:gd name="connsiteY3" fmla="*/ 205365 h 2791391"/>
                <a:gd name="connsiteX4" fmla="*/ 514187 w 1436148"/>
                <a:gd name="connsiteY4" fmla="*/ 0 h 2791391"/>
                <a:gd name="connsiteX5" fmla="*/ 622345 w 1436148"/>
                <a:gd name="connsiteY5" fmla="*/ 0 h 2791391"/>
                <a:gd name="connsiteX6" fmla="*/ 622345 w 1436148"/>
                <a:gd name="connsiteY6" fmla="*/ 205365 h 2791391"/>
                <a:gd name="connsiteX7" fmla="*/ 721434 w 1436148"/>
                <a:gd name="connsiteY7" fmla="*/ 205365 h 2791391"/>
                <a:gd name="connsiteX8" fmla="*/ 721434 w 1436148"/>
                <a:gd name="connsiteY8" fmla="*/ 0 h 2791391"/>
                <a:gd name="connsiteX9" fmla="*/ 829593 w 1436148"/>
                <a:gd name="connsiteY9" fmla="*/ 0 h 2791391"/>
                <a:gd name="connsiteX10" fmla="*/ 829593 w 1436148"/>
                <a:gd name="connsiteY10" fmla="*/ 205365 h 2791391"/>
                <a:gd name="connsiteX11" fmla="*/ 928672 w 1436148"/>
                <a:gd name="connsiteY11" fmla="*/ 205365 h 2791391"/>
                <a:gd name="connsiteX12" fmla="*/ 928672 w 1436148"/>
                <a:gd name="connsiteY12" fmla="*/ 0 h 2791391"/>
                <a:gd name="connsiteX13" fmla="*/ 1036830 w 1436148"/>
                <a:gd name="connsiteY13" fmla="*/ 0 h 2791391"/>
                <a:gd name="connsiteX14" fmla="*/ 1036830 w 1436148"/>
                <a:gd name="connsiteY14" fmla="*/ 205365 h 2791391"/>
                <a:gd name="connsiteX15" fmla="*/ 1135921 w 1436148"/>
                <a:gd name="connsiteY15" fmla="*/ 205365 h 2791391"/>
                <a:gd name="connsiteX16" fmla="*/ 1135921 w 1436148"/>
                <a:gd name="connsiteY16" fmla="*/ 0 h 2791391"/>
                <a:gd name="connsiteX17" fmla="*/ 1244078 w 1436148"/>
                <a:gd name="connsiteY17" fmla="*/ 0 h 2791391"/>
                <a:gd name="connsiteX18" fmla="*/ 1244078 w 1436148"/>
                <a:gd name="connsiteY18" fmla="*/ 205365 h 2791391"/>
                <a:gd name="connsiteX19" fmla="*/ 1343157 w 1436148"/>
                <a:gd name="connsiteY19" fmla="*/ 205365 h 2791391"/>
                <a:gd name="connsiteX20" fmla="*/ 1343157 w 1436148"/>
                <a:gd name="connsiteY20" fmla="*/ 0 h 2791391"/>
                <a:gd name="connsiteX21" fmla="*/ 1436148 w 1436148"/>
                <a:gd name="connsiteY21" fmla="*/ 0 h 2791391"/>
                <a:gd name="connsiteX22" fmla="*/ 1436148 w 1436148"/>
                <a:gd name="connsiteY22" fmla="*/ 642817 h 2791391"/>
                <a:gd name="connsiteX23" fmla="*/ 1371956 w 1436148"/>
                <a:gd name="connsiteY23" fmla="*/ 642817 h 2791391"/>
                <a:gd name="connsiteX24" fmla="*/ 1255270 w 1436148"/>
                <a:gd name="connsiteY24" fmla="*/ 990248 h 2791391"/>
                <a:gd name="connsiteX25" fmla="*/ 1248116 w 1436148"/>
                <a:gd name="connsiteY25" fmla="*/ 1036694 h 2791391"/>
                <a:gd name="connsiteX26" fmla="*/ 1248116 w 1436148"/>
                <a:gd name="connsiteY26" fmla="*/ 2030209 h 2791391"/>
                <a:gd name="connsiteX27" fmla="*/ 1270932 w 1436148"/>
                <a:gd name="connsiteY27" fmla="*/ 2105527 h 2791391"/>
                <a:gd name="connsiteX28" fmla="*/ 1361832 w 1436148"/>
                <a:gd name="connsiteY28" fmla="*/ 2206834 h 2791391"/>
                <a:gd name="connsiteX29" fmla="*/ 1384511 w 1436148"/>
                <a:gd name="connsiteY29" fmla="*/ 2282217 h 2791391"/>
                <a:gd name="connsiteX30" fmla="*/ 1384511 w 1436148"/>
                <a:gd name="connsiteY30" fmla="*/ 2704680 h 2791391"/>
                <a:gd name="connsiteX31" fmla="*/ 1337799 w 1436148"/>
                <a:gd name="connsiteY31" fmla="*/ 2791391 h 2791391"/>
                <a:gd name="connsiteX32" fmla="*/ 522452 w 1436148"/>
                <a:gd name="connsiteY32" fmla="*/ 2791391 h 2791391"/>
                <a:gd name="connsiteX33" fmla="*/ 262469 w 1436148"/>
                <a:gd name="connsiteY33" fmla="*/ 2787903 h 2791391"/>
                <a:gd name="connsiteX34" fmla="*/ 223838 w 1436148"/>
                <a:gd name="connsiteY34" fmla="*/ 2787813 h 2791391"/>
                <a:gd name="connsiteX35" fmla="*/ 0 w 1436148"/>
                <a:gd name="connsiteY35" fmla="*/ 791626 h 2791391"/>
                <a:gd name="connsiteX36" fmla="*/ 438053 w 1436148"/>
                <a:gd name="connsiteY36" fmla="*/ 796884 h 2791391"/>
                <a:gd name="connsiteX37" fmla="*/ 386308 w 1436148"/>
                <a:gd name="connsiteY37" fmla="*/ 642817 h 2791391"/>
                <a:gd name="connsiteX38" fmla="*/ 322116 w 1436148"/>
                <a:gd name="connsiteY38" fmla="*/ 642817 h 2791391"/>
                <a:gd name="connsiteX39" fmla="*/ 322116 w 1436148"/>
                <a:gd name="connsiteY39" fmla="*/ 0 h 2791391"/>
                <a:gd name="connsiteX0" fmla="*/ 503398 w 1617430"/>
                <a:gd name="connsiteY0" fmla="*/ 0 h 2791391"/>
                <a:gd name="connsiteX1" fmla="*/ 596390 w 1617430"/>
                <a:gd name="connsiteY1" fmla="*/ 0 h 2791391"/>
                <a:gd name="connsiteX2" fmla="*/ 596390 w 1617430"/>
                <a:gd name="connsiteY2" fmla="*/ 205365 h 2791391"/>
                <a:gd name="connsiteX3" fmla="*/ 695469 w 1617430"/>
                <a:gd name="connsiteY3" fmla="*/ 205365 h 2791391"/>
                <a:gd name="connsiteX4" fmla="*/ 695469 w 1617430"/>
                <a:gd name="connsiteY4" fmla="*/ 0 h 2791391"/>
                <a:gd name="connsiteX5" fmla="*/ 803627 w 1617430"/>
                <a:gd name="connsiteY5" fmla="*/ 0 h 2791391"/>
                <a:gd name="connsiteX6" fmla="*/ 803627 w 1617430"/>
                <a:gd name="connsiteY6" fmla="*/ 205365 h 2791391"/>
                <a:gd name="connsiteX7" fmla="*/ 902716 w 1617430"/>
                <a:gd name="connsiteY7" fmla="*/ 205365 h 2791391"/>
                <a:gd name="connsiteX8" fmla="*/ 902716 w 1617430"/>
                <a:gd name="connsiteY8" fmla="*/ 0 h 2791391"/>
                <a:gd name="connsiteX9" fmla="*/ 1010875 w 1617430"/>
                <a:gd name="connsiteY9" fmla="*/ 0 h 2791391"/>
                <a:gd name="connsiteX10" fmla="*/ 1010875 w 1617430"/>
                <a:gd name="connsiteY10" fmla="*/ 205365 h 2791391"/>
                <a:gd name="connsiteX11" fmla="*/ 1109954 w 1617430"/>
                <a:gd name="connsiteY11" fmla="*/ 205365 h 2791391"/>
                <a:gd name="connsiteX12" fmla="*/ 1109954 w 1617430"/>
                <a:gd name="connsiteY12" fmla="*/ 0 h 2791391"/>
                <a:gd name="connsiteX13" fmla="*/ 1218112 w 1617430"/>
                <a:gd name="connsiteY13" fmla="*/ 0 h 2791391"/>
                <a:gd name="connsiteX14" fmla="*/ 1218112 w 1617430"/>
                <a:gd name="connsiteY14" fmla="*/ 205365 h 2791391"/>
                <a:gd name="connsiteX15" fmla="*/ 1317203 w 1617430"/>
                <a:gd name="connsiteY15" fmla="*/ 205365 h 2791391"/>
                <a:gd name="connsiteX16" fmla="*/ 1317203 w 1617430"/>
                <a:gd name="connsiteY16" fmla="*/ 0 h 2791391"/>
                <a:gd name="connsiteX17" fmla="*/ 1425360 w 1617430"/>
                <a:gd name="connsiteY17" fmla="*/ 0 h 2791391"/>
                <a:gd name="connsiteX18" fmla="*/ 1425360 w 1617430"/>
                <a:gd name="connsiteY18" fmla="*/ 205365 h 2791391"/>
                <a:gd name="connsiteX19" fmla="*/ 1524439 w 1617430"/>
                <a:gd name="connsiteY19" fmla="*/ 205365 h 2791391"/>
                <a:gd name="connsiteX20" fmla="*/ 1524439 w 1617430"/>
                <a:gd name="connsiteY20" fmla="*/ 0 h 2791391"/>
                <a:gd name="connsiteX21" fmla="*/ 1617430 w 1617430"/>
                <a:gd name="connsiteY21" fmla="*/ 0 h 2791391"/>
                <a:gd name="connsiteX22" fmla="*/ 1617430 w 1617430"/>
                <a:gd name="connsiteY22" fmla="*/ 642817 h 2791391"/>
                <a:gd name="connsiteX23" fmla="*/ 1553238 w 1617430"/>
                <a:gd name="connsiteY23" fmla="*/ 642817 h 2791391"/>
                <a:gd name="connsiteX24" fmla="*/ 1436552 w 1617430"/>
                <a:gd name="connsiteY24" fmla="*/ 990248 h 2791391"/>
                <a:gd name="connsiteX25" fmla="*/ 1429398 w 1617430"/>
                <a:gd name="connsiteY25" fmla="*/ 1036694 h 2791391"/>
                <a:gd name="connsiteX26" fmla="*/ 1429398 w 1617430"/>
                <a:gd name="connsiteY26" fmla="*/ 2030209 h 2791391"/>
                <a:gd name="connsiteX27" fmla="*/ 1452214 w 1617430"/>
                <a:gd name="connsiteY27" fmla="*/ 2105527 h 2791391"/>
                <a:gd name="connsiteX28" fmla="*/ 1543114 w 1617430"/>
                <a:gd name="connsiteY28" fmla="*/ 2206834 h 2791391"/>
                <a:gd name="connsiteX29" fmla="*/ 1565793 w 1617430"/>
                <a:gd name="connsiteY29" fmla="*/ 2282217 h 2791391"/>
                <a:gd name="connsiteX30" fmla="*/ 1565793 w 1617430"/>
                <a:gd name="connsiteY30" fmla="*/ 2704680 h 2791391"/>
                <a:gd name="connsiteX31" fmla="*/ 1519081 w 1617430"/>
                <a:gd name="connsiteY31" fmla="*/ 2791391 h 2791391"/>
                <a:gd name="connsiteX32" fmla="*/ 703734 w 1617430"/>
                <a:gd name="connsiteY32" fmla="*/ 2791391 h 2791391"/>
                <a:gd name="connsiteX33" fmla="*/ 443751 w 1617430"/>
                <a:gd name="connsiteY33" fmla="*/ 2787903 h 2791391"/>
                <a:gd name="connsiteX34" fmla="*/ 405120 w 1617430"/>
                <a:gd name="connsiteY34" fmla="*/ 2787813 h 2791391"/>
                <a:gd name="connsiteX35" fmla="*/ 0 w 1617430"/>
                <a:gd name="connsiteY35" fmla="*/ 2771257 h 2791391"/>
                <a:gd name="connsiteX36" fmla="*/ 181282 w 1617430"/>
                <a:gd name="connsiteY36" fmla="*/ 791626 h 2791391"/>
                <a:gd name="connsiteX37" fmla="*/ 619335 w 1617430"/>
                <a:gd name="connsiteY37" fmla="*/ 796884 h 2791391"/>
                <a:gd name="connsiteX38" fmla="*/ 567590 w 1617430"/>
                <a:gd name="connsiteY38" fmla="*/ 642817 h 2791391"/>
                <a:gd name="connsiteX39" fmla="*/ 503398 w 1617430"/>
                <a:gd name="connsiteY39" fmla="*/ 642817 h 2791391"/>
                <a:gd name="connsiteX40" fmla="*/ 503398 w 1617430"/>
                <a:gd name="connsiteY40" fmla="*/ 0 h 279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17430" h="2791391">
                  <a:moveTo>
                    <a:pt x="503398" y="0"/>
                  </a:moveTo>
                  <a:lnTo>
                    <a:pt x="596390" y="0"/>
                  </a:lnTo>
                  <a:lnTo>
                    <a:pt x="596390" y="205365"/>
                  </a:lnTo>
                  <a:lnTo>
                    <a:pt x="695469" y="205365"/>
                  </a:lnTo>
                  <a:lnTo>
                    <a:pt x="695469" y="0"/>
                  </a:lnTo>
                  <a:lnTo>
                    <a:pt x="803627" y="0"/>
                  </a:lnTo>
                  <a:lnTo>
                    <a:pt x="803627" y="205365"/>
                  </a:lnTo>
                  <a:lnTo>
                    <a:pt x="902716" y="205365"/>
                  </a:lnTo>
                  <a:lnTo>
                    <a:pt x="902716" y="0"/>
                  </a:lnTo>
                  <a:lnTo>
                    <a:pt x="1010875" y="0"/>
                  </a:lnTo>
                  <a:lnTo>
                    <a:pt x="1010875" y="205365"/>
                  </a:lnTo>
                  <a:lnTo>
                    <a:pt x="1109954" y="205365"/>
                  </a:lnTo>
                  <a:lnTo>
                    <a:pt x="1109954" y="0"/>
                  </a:lnTo>
                  <a:lnTo>
                    <a:pt x="1218112" y="0"/>
                  </a:lnTo>
                  <a:lnTo>
                    <a:pt x="1218112" y="205365"/>
                  </a:lnTo>
                  <a:lnTo>
                    <a:pt x="1317203" y="205365"/>
                  </a:lnTo>
                  <a:lnTo>
                    <a:pt x="1317203" y="0"/>
                  </a:lnTo>
                  <a:lnTo>
                    <a:pt x="1425360" y="0"/>
                  </a:lnTo>
                  <a:lnTo>
                    <a:pt x="1425360" y="205365"/>
                  </a:lnTo>
                  <a:lnTo>
                    <a:pt x="1524439" y="205365"/>
                  </a:lnTo>
                  <a:lnTo>
                    <a:pt x="1524439" y="0"/>
                  </a:lnTo>
                  <a:lnTo>
                    <a:pt x="1617430" y="0"/>
                  </a:lnTo>
                  <a:lnTo>
                    <a:pt x="1617430" y="642817"/>
                  </a:lnTo>
                  <a:lnTo>
                    <a:pt x="1553238" y="642817"/>
                  </a:lnTo>
                  <a:lnTo>
                    <a:pt x="1436552" y="990248"/>
                  </a:lnTo>
                  <a:cubicBezTo>
                    <a:pt x="1431817" y="1004018"/>
                    <a:pt x="1429398" y="1020098"/>
                    <a:pt x="1429398" y="1036694"/>
                  </a:cubicBezTo>
                  <a:lnTo>
                    <a:pt x="1429398" y="2030209"/>
                  </a:lnTo>
                  <a:cubicBezTo>
                    <a:pt x="1429398" y="2061082"/>
                    <a:pt x="1438042" y="2089699"/>
                    <a:pt x="1452214" y="2105527"/>
                  </a:cubicBezTo>
                  <a:lnTo>
                    <a:pt x="1543114" y="2206834"/>
                  </a:lnTo>
                  <a:cubicBezTo>
                    <a:pt x="1557424" y="2222661"/>
                    <a:pt x="1565793" y="2251278"/>
                    <a:pt x="1565793" y="2282217"/>
                  </a:cubicBezTo>
                  <a:lnTo>
                    <a:pt x="1565793" y="2704680"/>
                  </a:lnTo>
                  <a:cubicBezTo>
                    <a:pt x="1565793" y="2753183"/>
                    <a:pt x="1545154" y="2791391"/>
                    <a:pt x="1519081" y="2791391"/>
                  </a:cubicBezTo>
                  <a:lnTo>
                    <a:pt x="703734" y="2791391"/>
                  </a:lnTo>
                  <a:lnTo>
                    <a:pt x="443751" y="2787903"/>
                  </a:lnTo>
                  <a:lnTo>
                    <a:pt x="405120" y="2787813"/>
                  </a:lnTo>
                  <a:cubicBezTo>
                    <a:pt x="401843" y="2773530"/>
                    <a:pt x="3277" y="2785540"/>
                    <a:pt x="0" y="2771257"/>
                  </a:cubicBezTo>
                  <a:lnTo>
                    <a:pt x="181282" y="791626"/>
                  </a:lnTo>
                  <a:lnTo>
                    <a:pt x="619335" y="796884"/>
                  </a:lnTo>
                  <a:lnTo>
                    <a:pt x="567590" y="642817"/>
                  </a:lnTo>
                  <a:lnTo>
                    <a:pt x="503398" y="642817"/>
                  </a:lnTo>
                  <a:lnTo>
                    <a:pt x="503398" y="0"/>
                  </a:lnTo>
                  <a:close/>
                </a:path>
              </a:pathLst>
            </a:custGeom>
            <a:solidFill>
              <a:schemeClr val="tx1">
                <a:lumMod val="75000"/>
                <a:lumOff val="25000"/>
              </a:schemeClr>
            </a:solidFill>
            <a:ln w="8788" cap="flat">
              <a:noFill/>
              <a:prstDash val="solid"/>
              <a:round/>
            </a:ln>
          </p:spPr>
          <p:txBody>
            <a:bodyPr wrap="square" rtlCol="0" anchor="b">
              <a:noAutofit/>
            </a:bodyPr>
            <a:lstStyle/>
            <a:p>
              <a:pPr algn="ctr"/>
              <a:endParaRPr lang="en-GB">
                <a:solidFill>
                  <a:schemeClr val="bg1"/>
                </a:solidFill>
              </a:endParaRPr>
            </a:p>
          </p:txBody>
        </p:sp>
      </p:grpSp>
      <p:sp>
        <p:nvSpPr>
          <p:cNvPr id="18" name="TextBox 17">
            <a:extLst>
              <a:ext uri="{FF2B5EF4-FFF2-40B4-BE49-F238E27FC236}">
                <a16:creationId xmlns:a16="http://schemas.microsoft.com/office/drawing/2014/main" id="{E7905E5E-F2B4-857A-DB06-6C836D7FDFE2}"/>
              </a:ext>
            </a:extLst>
          </p:cNvPr>
          <p:cNvSpPr txBox="1"/>
          <p:nvPr/>
        </p:nvSpPr>
        <p:spPr>
          <a:xfrm>
            <a:off x="8724929" y="3813674"/>
            <a:ext cx="1315826" cy="830997"/>
          </a:xfrm>
          <a:prstGeom prst="rect">
            <a:avLst/>
          </a:prstGeom>
          <a:noFill/>
        </p:spPr>
        <p:txBody>
          <a:bodyPr wrap="square" anchor="b">
            <a:spAutoFit/>
          </a:bodyPr>
          <a:lstStyle/>
          <a:p>
            <a:pPr algn="ctr"/>
            <a:r>
              <a:rPr lang="en-GB" sz="2400">
                <a:solidFill>
                  <a:schemeClr val="bg1"/>
                </a:solidFill>
              </a:rPr>
              <a:t>TEE OS#1</a:t>
            </a:r>
          </a:p>
        </p:txBody>
      </p:sp>
      <p:sp>
        <p:nvSpPr>
          <p:cNvPr id="28" name="Freeform: Shape 27">
            <a:extLst>
              <a:ext uri="{FF2B5EF4-FFF2-40B4-BE49-F238E27FC236}">
                <a16:creationId xmlns:a16="http://schemas.microsoft.com/office/drawing/2014/main" id="{0591AFDA-62F3-5CD5-8279-4C722F5EF14D}"/>
              </a:ext>
            </a:extLst>
          </p:cNvPr>
          <p:cNvSpPr/>
          <p:nvPr/>
        </p:nvSpPr>
        <p:spPr>
          <a:xfrm>
            <a:off x="7589689" y="5549340"/>
            <a:ext cx="444103" cy="273440"/>
          </a:xfrm>
          <a:custGeom>
            <a:avLst/>
            <a:gdLst>
              <a:gd name="connsiteX0" fmla="*/ 79772 w 444103"/>
              <a:gd name="connsiteY0" fmla="*/ 0 h 273440"/>
              <a:gd name="connsiteX1" fmla="*/ 93034 w 444103"/>
              <a:gd name="connsiteY1" fmla="*/ 19671 h 273440"/>
              <a:gd name="connsiteX2" fmla="*/ 159544 w 444103"/>
              <a:gd name="connsiteY2" fmla="*/ 47220 h 273440"/>
              <a:gd name="connsiteX3" fmla="*/ 226054 w 444103"/>
              <a:gd name="connsiteY3" fmla="*/ 19671 h 273440"/>
              <a:gd name="connsiteX4" fmla="*/ 230982 w 444103"/>
              <a:gd name="connsiteY4" fmla="*/ 12363 h 273440"/>
              <a:gd name="connsiteX5" fmla="*/ 235909 w 444103"/>
              <a:gd name="connsiteY5" fmla="*/ 19671 h 273440"/>
              <a:gd name="connsiteX6" fmla="*/ 302419 w 444103"/>
              <a:gd name="connsiteY6" fmla="*/ 47220 h 273440"/>
              <a:gd name="connsiteX7" fmla="*/ 368929 w 444103"/>
              <a:gd name="connsiteY7" fmla="*/ 19671 h 273440"/>
              <a:gd name="connsiteX8" fmla="*/ 369094 w 444103"/>
              <a:gd name="connsiteY8" fmla="*/ 19427 h 273440"/>
              <a:gd name="connsiteX9" fmla="*/ 369259 w 444103"/>
              <a:gd name="connsiteY9" fmla="*/ 19671 h 273440"/>
              <a:gd name="connsiteX10" fmla="*/ 435769 w 444103"/>
              <a:gd name="connsiteY10" fmla="*/ 47220 h 273440"/>
              <a:gd name="connsiteX11" fmla="*/ 444103 w 444103"/>
              <a:gd name="connsiteY11" fmla="*/ 45538 h 273440"/>
              <a:gd name="connsiteX12" fmla="*/ 444103 w 444103"/>
              <a:gd name="connsiteY12" fmla="*/ 273440 h 273440"/>
              <a:gd name="connsiteX13" fmla="*/ 0 w 444103"/>
              <a:gd name="connsiteY13" fmla="*/ 273440 h 273440"/>
              <a:gd name="connsiteX14" fmla="*/ 0 w 444103"/>
              <a:gd name="connsiteY14" fmla="*/ 47220 h 273440"/>
              <a:gd name="connsiteX15" fmla="*/ 66510 w 444103"/>
              <a:gd name="connsiteY15" fmla="*/ 19671 h 273440"/>
              <a:gd name="connsiteX16" fmla="*/ 79772 w 444103"/>
              <a:gd name="connsiteY16" fmla="*/ 0 h 27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4103" h="273440">
                <a:moveTo>
                  <a:pt x="79772" y="0"/>
                </a:moveTo>
                <a:lnTo>
                  <a:pt x="93034" y="19671"/>
                </a:lnTo>
                <a:cubicBezTo>
                  <a:pt x="110056" y="36692"/>
                  <a:pt x="133571" y="47220"/>
                  <a:pt x="159544" y="47220"/>
                </a:cubicBezTo>
                <a:cubicBezTo>
                  <a:pt x="185518" y="47220"/>
                  <a:pt x="209032" y="36692"/>
                  <a:pt x="226054" y="19671"/>
                </a:cubicBezTo>
                <a:lnTo>
                  <a:pt x="230982" y="12363"/>
                </a:lnTo>
                <a:lnTo>
                  <a:pt x="235909" y="19671"/>
                </a:lnTo>
                <a:cubicBezTo>
                  <a:pt x="252931" y="36692"/>
                  <a:pt x="276446" y="47220"/>
                  <a:pt x="302419" y="47220"/>
                </a:cubicBezTo>
                <a:cubicBezTo>
                  <a:pt x="328393" y="47220"/>
                  <a:pt x="351907" y="36692"/>
                  <a:pt x="368929" y="19671"/>
                </a:cubicBezTo>
                <a:lnTo>
                  <a:pt x="369094" y="19427"/>
                </a:lnTo>
                <a:lnTo>
                  <a:pt x="369259" y="19671"/>
                </a:lnTo>
                <a:cubicBezTo>
                  <a:pt x="386281" y="36692"/>
                  <a:pt x="409796" y="47220"/>
                  <a:pt x="435769" y="47220"/>
                </a:cubicBezTo>
                <a:lnTo>
                  <a:pt x="444103" y="45538"/>
                </a:lnTo>
                <a:lnTo>
                  <a:pt x="444103" y="273440"/>
                </a:lnTo>
                <a:lnTo>
                  <a:pt x="0" y="273440"/>
                </a:lnTo>
                <a:lnTo>
                  <a:pt x="0" y="47220"/>
                </a:lnTo>
                <a:cubicBezTo>
                  <a:pt x="25974" y="47220"/>
                  <a:pt x="49488" y="36692"/>
                  <a:pt x="66510" y="19671"/>
                </a:cubicBezTo>
                <a:lnTo>
                  <a:pt x="79772" y="0"/>
                </a:lnTo>
                <a:close/>
              </a:path>
            </a:pathLst>
          </a:custGeom>
          <a:solidFill>
            <a:schemeClr val="tx1">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err="1">
              <a:solidFill>
                <a:schemeClr val="tx1"/>
              </a:solidFill>
            </a:endParaRPr>
          </a:p>
        </p:txBody>
      </p:sp>
      <p:sp>
        <p:nvSpPr>
          <p:cNvPr id="16" name="Rectangle 15">
            <a:extLst>
              <a:ext uri="{FF2B5EF4-FFF2-40B4-BE49-F238E27FC236}">
                <a16:creationId xmlns:a16="http://schemas.microsoft.com/office/drawing/2014/main" id="{8CE25760-F762-B08C-57FB-C10D612F218A}"/>
              </a:ext>
            </a:extLst>
          </p:cNvPr>
          <p:cNvSpPr/>
          <p:nvPr/>
        </p:nvSpPr>
        <p:spPr>
          <a:xfrm>
            <a:off x="999435" y="4857279"/>
            <a:ext cx="6513885" cy="677666"/>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bg1"/>
                </a:solidFill>
              </a:rPr>
              <a:t>Hypervisor</a:t>
            </a:r>
          </a:p>
        </p:txBody>
      </p:sp>
      <p:sp>
        <p:nvSpPr>
          <p:cNvPr id="19" name="TextBox 18">
            <a:extLst>
              <a:ext uri="{FF2B5EF4-FFF2-40B4-BE49-F238E27FC236}">
                <a16:creationId xmlns:a16="http://schemas.microsoft.com/office/drawing/2014/main" id="{D2A2289E-0C81-56EC-76F3-DC46054D444A}"/>
              </a:ext>
            </a:extLst>
          </p:cNvPr>
          <p:cNvSpPr txBox="1"/>
          <p:nvPr/>
        </p:nvSpPr>
        <p:spPr>
          <a:xfrm>
            <a:off x="420329" y="4862147"/>
            <a:ext cx="914400" cy="914400"/>
          </a:xfrm>
          <a:prstGeom prst="rect">
            <a:avLst/>
          </a:prstGeom>
          <a:noFill/>
        </p:spPr>
        <p:txBody>
          <a:bodyPr wrap="none" lIns="0" tIns="0" rIns="0" bIns="0" rtlCol="0">
            <a:noAutofit/>
          </a:bodyPr>
          <a:lstStyle/>
          <a:p>
            <a:pPr algn="l"/>
            <a:endParaRPr lang="en-GB" err="1">
              <a:solidFill>
                <a:schemeClr val="bg1"/>
              </a:solidFill>
            </a:endParaRPr>
          </a:p>
        </p:txBody>
      </p:sp>
      <p:sp>
        <p:nvSpPr>
          <p:cNvPr id="35" name="Freeform: Shape 34">
            <a:extLst>
              <a:ext uri="{FF2B5EF4-FFF2-40B4-BE49-F238E27FC236}">
                <a16:creationId xmlns:a16="http://schemas.microsoft.com/office/drawing/2014/main" id="{509A15DA-55AD-825B-BE78-88C63BB4FE6F}"/>
              </a:ext>
            </a:extLst>
          </p:cNvPr>
          <p:cNvSpPr/>
          <p:nvPr/>
        </p:nvSpPr>
        <p:spPr>
          <a:xfrm flipH="1">
            <a:off x="10544324" y="2029364"/>
            <a:ext cx="1114033" cy="2799272"/>
          </a:xfrm>
          <a:custGeom>
            <a:avLst/>
            <a:gdLst>
              <a:gd name="connsiteX0" fmla="*/ 1114033 w 1114033"/>
              <a:gd name="connsiteY0" fmla="*/ 0 h 2799272"/>
              <a:gd name="connsiteX1" fmla="*/ 1021041 w 1114033"/>
              <a:gd name="connsiteY1" fmla="*/ 0 h 2799272"/>
              <a:gd name="connsiteX2" fmla="*/ 1021041 w 1114033"/>
              <a:gd name="connsiteY2" fmla="*/ 205365 h 2799272"/>
              <a:gd name="connsiteX3" fmla="*/ 921961 w 1114033"/>
              <a:gd name="connsiteY3" fmla="*/ 205365 h 2799272"/>
              <a:gd name="connsiteX4" fmla="*/ 921961 w 1114033"/>
              <a:gd name="connsiteY4" fmla="*/ 0 h 2799272"/>
              <a:gd name="connsiteX5" fmla="*/ 813804 w 1114033"/>
              <a:gd name="connsiteY5" fmla="*/ 0 h 2799272"/>
              <a:gd name="connsiteX6" fmla="*/ 813804 w 1114033"/>
              <a:gd name="connsiteY6" fmla="*/ 205365 h 2799272"/>
              <a:gd name="connsiteX7" fmla="*/ 714714 w 1114033"/>
              <a:gd name="connsiteY7" fmla="*/ 205365 h 2799272"/>
              <a:gd name="connsiteX8" fmla="*/ 714714 w 1114033"/>
              <a:gd name="connsiteY8" fmla="*/ 0 h 2799272"/>
              <a:gd name="connsiteX9" fmla="*/ 606556 w 1114033"/>
              <a:gd name="connsiteY9" fmla="*/ 0 h 2799272"/>
              <a:gd name="connsiteX10" fmla="*/ 606556 w 1114033"/>
              <a:gd name="connsiteY10" fmla="*/ 205365 h 2799272"/>
              <a:gd name="connsiteX11" fmla="*/ 507477 w 1114033"/>
              <a:gd name="connsiteY11" fmla="*/ 205365 h 2799272"/>
              <a:gd name="connsiteX12" fmla="*/ 507477 w 1114033"/>
              <a:gd name="connsiteY12" fmla="*/ 0 h 2799272"/>
              <a:gd name="connsiteX13" fmla="*/ 399319 w 1114033"/>
              <a:gd name="connsiteY13" fmla="*/ 0 h 2799272"/>
              <a:gd name="connsiteX14" fmla="*/ 399319 w 1114033"/>
              <a:gd name="connsiteY14" fmla="*/ 205365 h 2799272"/>
              <a:gd name="connsiteX15" fmla="*/ 300229 w 1114033"/>
              <a:gd name="connsiteY15" fmla="*/ 205365 h 2799272"/>
              <a:gd name="connsiteX16" fmla="*/ 300229 w 1114033"/>
              <a:gd name="connsiteY16" fmla="*/ 0 h 2799272"/>
              <a:gd name="connsiteX17" fmla="*/ 192070 w 1114033"/>
              <a:gd name="connsiteY17" fmla="*/ 0 h 2799272"/>
              <a:gd name="connsiteX18" fmla="*/ 192070 w 1114033"/>
              <a:gd name="connsiteY18" fmla="*/ 205365 h 2799272"/>
              <a:gd name="connsiteX19" fmla="*/ 92991 w 1114033"/>
              <a:gd name="connsiteY19" fmla="*/ 205365 h 2799272"/>
              <a:gd name="connsiteX20" fmla="*/ 92991 w 1114033"/>
              <a:gd name="connsiteY20" fmla="*/ 0 h 2799272"/>
              <a:gd name="connsiteX21" fmla="*/ 0 w 1114033"/>
              <a:gd name="connsiteY21" fmla="*/ 0 h 2799272"/>
              <a:gd name="connsiteX22" fmla="*/ 0 w 1114033"/>
              <a:gd name="connsiteY22" fmla="*/ 475067 h 2799272"/>
              <a:gd name="connsiteX23" fmla="*/ 231 w 1114033"/>
              <a:gd name="connsiteY23" fmla="*/ 475067 h 2799272"/>
              <a:gd name="connsiteX24" fmla="*/ 231 w 1114033"/>
              <a:gd name="connsiteY24" fmla="*/ 650698 h 2799272"/>
              <a:gd name="connsiteX25" fmla="*/ 64424 w 1114033"/>
              <a:gd name="connsiteY25" fmla="*/ 650698 h 2799272"/>
              <a:gd name="connsiteX26" fmla="*/ 181111 w 1114033"/>
              <a:gd name="connsiteY26" fmla="*/ 998129 h 2799272"/>
              <a:gd name="connsiteX27" fmla="*/ 188265 w 1114033"/>
              <a:gd name="connsiteY27" fmla="*/ 1044575 h 2799272"/>
              <a:gd name="connsiteX28" fmla="*/ 188265 w 1114033"/>
              <a:gd name="connsiteY28" fmla="*/ 2038090 h 2799272"/>
              <a:gd name="connsiteX29" fmla="*/ 165173 w 1114033"/>
              <a:gd name="connsiteY29" fmla="*/ 2113408 h 2799272"/>
              <a:gd name="connsiteX30" fmla="*/ 74549 w 1114033"/>
              <a:gd name="connsiteY30" fmla="*/ 2214715 h 2799272"/>
              <a:gd name="connsiteX31" fmla="*/ 51868 w 1114033"/>
              <a:gd name="connsiteY31" fmla="*/ 2290098 h 2799272"/>
              <a:gd name="connsiteX32" fmla="*/ 51868 w 1114033"/>
              <a:gd name="connsiteY32" fmla="*/ 2712561 h 2799272"/>
              <a:gd name="connsiteX33" fmla="*/ 98613 w 1114033"/>
              <a:gd name="connsiteY33" fmla="*/ 2799272 h 2799272"/>
              <a:gd name="connsiteX34" fmla="*/ 616908 w 1114033"/>
              <a:gd name="connsiteY34" fmla="*/ 2791281 h 2799272"/>
              <a:gd name="connsiteX35" fmla="*/ 616908 w 1114033"/>
              <a:gd name="connsiteY35" fmla="*/ 2791391 h 2799272"/>
              <a:gd name="connsiteX36" fmla="*/ 1015651 w 1114033"/>
              <a:gd name="connsiteY36" fmla="*/ 2791391 h 2799272"/>
              <a:gd name="connsiteX37" fmla="*/ 1062396 w 1114033"/>
              <a:gd name="connsiteY37" fmla="*/ 2704680 h 2799272"/>
              <a:gd name="connsiteX38" fmla="*/ 1062396 w 1114033"/>
              <a:gd name="connsiteY38" fmla="*/ 2282217 h 2799272"/>
              <a:gd name="connsiteX39" fmla="*/ 1039715 w 1114033"/>
              <a:gd name="connsiteY39" fmla="*/ 2206834 h 2799272"/>
              <a:gd name="connsiteX40" fmla="*/ 949091 w 1114033"/>
              <a:gd name="connsiteY40" fmla="*/ 2105527 h 2799272"/>
              <a:gd name="connsiteX41" fmla="*/ 925999 w 1114033"/>
              <a:gd name="connsiteY41" fmla="*/ 2030209 h 2799272"/>
              <a:gd name="connsiteX42" fmla="*/ 925999 w 1114033"/>
              <a:gd name="connsiteY42" fmla="*/ 1036694 h 2799272"/>
              <a:gd name="connsiteX43" fmla="*/ 933153 w 1114033"/>
              <a:gd name="connsiteY43" fmla="*/ 990248 h 2799272"/>
              <a:gd name="connsiteX44" fmla="*/ 1049840 w 1114033"/>
              <a:gd name="connsiteY44" fmla="*/ 642817 h 2799272"/>
              <a:gd name="connsiteX45" fmla="*/ 1114033 w 1114033"/>
              <a:gd name="connsiteY45" fmla="*/ 642817 h 279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4033" h="2799272">
                <a:moveTo>
                  <a:pt x="1114033" y="0"/>
                </a:moveTo>
                <a:lnTo>
                  <a:pt x="1021041" y="0"/>
                </a:lnTo>
                <a:lnTo>
                  <a:pt x="1021041" y="205365"/>
                </a:lnTo>
                <a:lnTo>
                  <a:pt x="921961" y="205365"/>
                </a:lnTo>
                <a:lnTo>
                  <a:pt x="921961" y="0"/>
                </a:lnTo>
                <a:lnTo>
                  <a:pt x="813804" y="0"/>
                </a:lnTo>
                <a:lnTo>
                  <a:pt x="813804" y="205365"/>
                </a:lnTo>
                <a:lnTo>
                  <a:pt x="714714" y="205365"/>
                </a:lnTo>
                <a:lnTo>
                  <a:pt x="714714" y="0"/>
                </a:lnTo>
                <a:lnTo>
                  <a:pt x="606556" y="0"/>
                </a:lnTo>
                <a:lnTo>
                  <a:pt x="606556" y="205365"/>
                </a:lnTo>
                <a:lnTo>
                  <a:pt x="507477" y="205365"/>
                </a:lnTo>
                <a:lnTo>
                  <a:pt x="507477" y="0"/>
                </a:lnTo>
                <a:lnTo>
                  <a:pt x="399319" y="0"/>
                </a:lnTo>
                <a:lnTo>
                  <a:pt x="399319" y="205365"/>
                </a:lnTo>
                <a:lnTo>
                  <a:pt x="300229" y="205365"/>
                </a:lnTo>
                <a:lnTo>
                  <a:pt x="300229" y="0"/>
                </a:lnTo>
                <a:lnTo>
                  <a:pt x="192070" y="0"/>
                </a:lnTo>
                <a:lnTo>
                  <a:pt x="192070" y="205365"/>
                </a:lnTo>
                <a:lnTo>
                  <a:pt x="92991" y="205365"/>
                </a:lnTo>
                <a:lnTo>
                  <a:pt x="92991" y="0"/>
                </a:lnTo>
                <a:lnTo>
                  <a:pt x="0" y="0"/>
                </a:lnTo>
                <a:lnTo>
                  <a:pt x="0" y="475067"/>
                </a:lnTo>
                <a:lnTo>
                  <a:pt x="231" y="475067"/>
                </a:lnTo>
                <a:lnTo>
                  <a:pt x="231" y="650698"/>
                </a:lnTo>
                <a:lnTo>
                  <a:pt x="64424" y="650698"/>
                </a:lnTo>
                <a:lnTo>
                  <a:pt x="181111" y="998129"/>
                </a:lnTo>
                <a:cubicBezTo>
                  <a:pt x="185845" y="1011899"/>
                  <a:pt x="188265" y="1027979"/>
                  <a:pt x="188265" y="1044575"/>
                </a:cubicBezTo>
                <a:lnTo>
                  <a:pt x="188265" y="2038090"/>
                </a:lnTo>
                <a:cubicBezTo>
                  <a:pt x="188265" y="2068963"/>
                  <a:pt x="179483" y="2097327"/>
                  <a:pt x="165173" y="2113408"/>
                </a:cubicBezTo>
                <a:lnTo>
                  <a:pt x="74549" y="2214715"/>
                </a:lnTo>
                <a:cubicBezTo>
                  <a:pt x="60376" y="2230542"/>
                  <a:pt x="51868" y="2259159"/>
                  <a:pt x="51868" y="2290098"/>
                </a:cubicBezTo>
                <a:lnTo>
                  <a:pt x="51868" y="2712561"/>
                </a:lnTo>
                <a:cubicBezTo>
                  <a:pt x="51868" y="2761064"/>
                  <a:pt x="72403" y="2799272"/>
                  <a:pt x="98613" y="2799272"/>
                </a:cubicBezTo>
                <a:lnTo>
                  <a:pt x="616908" y="2791281"/>
                </a:lnTo>
                <a:lnTo>
                  <a:pt x="616908" y="2791391"/>
                </a:lnTo>
                <a:lnTo>
                  <a:pt x="1015651" y="2791391"/>
                </a:lnTo>
                <a:cubicBezTo>
                  <a:pt x="1041861" y="2791391"/>
                  <a:pt x="1062396" y="2753183"/>
                  <a:pt x="1062396" y="2704680"/>
                </a:cubicBezTo>
                <a:lnTo>
                  <a:pt x="1062396" y="2282217"/>
                </a:lnTo>
                <a:cubicBezTo>
                  <a:pt x="1062396" y="2251278"/>
                  <a:pt x="1053888" y="2222661"/>
                  <a:pt x="1039715" y="2206834"/>
                </a:cubicBezTo>
                <a:lnTo>
                  <a:pt x="949091" y="2105527"/>
                </a:lnTo>
                <a:cubicBezTo>
                  <a:pt x="934781" y="2089446"/>
                  <a:pt x="925999" y="2061082"/>
                  <a:pt x="925999" y="2030209"/>
                </a:cubicBezTo>
                <a:lnTo>
                  <a:pt x="925999" y="1036694"/>
                </a:lnTo>
                <a:cubicBezTo>
                  <a:pt x="925999" y="1020098"/>
                  <a:pt x="928419" y="1004018"/>
                  <a:pt x="933153" y="990248"/>
                </a:cubicBezTo>
                <a:lnTo>
                  <a:pt x="1049840" y="642817"/>
                </a:lnTo>
                <a:lnTo>
                  <a:pt x="1114033" y="642817"/>
                </a:lnTo>
                <a:close/>
              </a:path>
            </a:pathLst>
          </a:custGeom>
          <a:solidFill>
            <a:schemeClr val="accent4">
              <a:lumMod val="40000"/>
              <a:lumOff val="60000"/>
            </a:schemeClr>
          </a:solidFill>
          <a:ln w="8788" cap="flat">
            <a:noFill/>
            <a:prstDash val="solid"/>
            <a:round/>
          </a:ln>
        </p:spPr>
        <p:txBody>
          <a:bodyPr wrap="square" rtlCol="0" anchor="b">
            <a:noAutofit/>
          </a:bodyPr>
          <a:lstStyle/>
          <a:p>
            <a:pPr algn="ctr"/>
            <a:endParaRPr lang="en-GB">
              <a:solidFill>
                <a:schemeClr val="bg1"/>
              </a:solidFill>
            </a:endParaRPr>
          </a:p>
        </p:txBody>
      </p:sp>
      <p:sp>
        <p:nvSpPr>
          <p:cNvPr id="38" name="Rectangle 37">
            <a:extLst>
              <a:ext uri="{FF2B5EF4-FFF2-40B4-BE49-F238E27FC236}">
                <a16:creationId xmlns:a16="http://schemas.microsoft.com/office/drawing/2014/main" id="{0E91600D-B0D5-4CC9-3941-1D3A0BADCF2D}"/>
              </a:ext>
            </a:extLst>
          </p:cNvPr>
          <p:cNvSpPr/>
          <p:nvPr/>
        </p:nvSpPr>
        <p:spPr>
          <a:xfrm rot="5400000">
            <a:off x="7451227" y="4057108"/>
            <a:ext cx="736748" cy="1429596"/>
          </a:xfrm>
          <a:custGeom>
            <a:avLst/>
            <a:gdLst>
              <a:gd name="connsiteX0" fmla="*/ 0 w 736748"/>
              <a:gd name="connsiteY0" fmla="*/ 0 h 676447"/>
              <a:gd name="connsiteX1" fmla="*/ 736748 w 736748"/>
              <a:gd name="connsiteY1" fmla="*/ 0 h 676447"/>
              <a:gd name="connsiteX2" fmla="*/ 736748 w 736748"/>
              <a:gd name="connsiteY2" fmla="*/ 676447 h 676447"/>
              <a:gd name="connsiteX3" fmla="*/ 0 w 736748"/>
              <a:gd name="connsiteY3" fmla="*/ 676447 h 676447"/>
              <a:gd name="connsiteX4" fmla="*/ 0 w 736748"/>
              <a:gd name="connsiteY4" fmla="*/ 0 h 676447"/>
              <a:gd name="connsiteX0" fmla="*/ 0 w 736748"/>
              <a:gd name="connsiteY0" fmla="*/ 0 h 676447"/>
              <a:gd name="connsiteX1" fmla="*/ 736748 w 736748"/>
              <a:gd name="connsiteY1" fmla="*/ 0 h 676447"/>
              <a:gd name="connsiteX2" fmla="*/ 736748 w 736748"/>
              <a:gd name="connsiteY2" fmla="*/ 676447 h 676447"/>
              <a:gd name="connsiteX3" fmla="*/ 0 w 736748"/>
              <a:gd name="connsiteY3" fmla="*/ 676447 h 676447"/>
              <a:gd name="connsiteX4" fmla="*/ 91440 w 736748"/>
              <a:gd name="connsiteY4" fmla="*/ 91440 h 676447"/>
              <a:gd name="connsiteX0" fmla="*/ 0 w 736748"/>
              <a:gd name="connsiteY0" fmla="*/ 0 h 676447"/>
              <a:gd name="connsiteX1" fmla="*/ 736748 w 736748"/>
              <a:gd name="connsiteY1" fmla="*/ 0 h 676447"/>
              <a:gd name="connsiteX2" fmla="*/ 736748 w 736748"/>
              <a:gd name="connsiteY2" fmla="*/ 676447 h 676447"/>
              <a:gd name="connsiteX3" fmla="*/ 0 w 736748"/>
              <a:gd name="connsiteY3" fmla="*/ 676447 h 676447"/>
            </a:gdLst>
            <a:ahLst/>
            <a:cxnLst>
              <a:cxn ang="0">
                <a:pos x="connsiteX0" y="connsiteY0"/>
              </a:cxn>
              <a:cxn ang="0">
                <a:pos x="connsiteX1" y="connsiteY1"/>
              </a:cxn>
              <a:cxn ang="0">
                <a:pos x="connsiteX2" y="connsiteY2"/>
              </a:cxn>
              <a:cxn ang="0">
                <a:pos x="connsiteX3" y="connsiteY3"/>
              </a:cxn>
            </a:cxnLst>
            <a:rect l="l" t="t" r="r" b="b"/>
            <a:pathLst>
              <a:path w="736748" h="676447">
                <a:moveTo>
                  <a:pt x="0" y="0"/>
                </a:moveTo>
                <a:lnTo>
                  <a:pt x="736748" y="0"/>
                </a:lnTo>
                <a:lnTo>
                  <a:pt x="736748" y="676447"/>
                </a:lnTo>
                <a:lnTo>
                  <a:pt x="0" y="676447"/>
                </a:lnTo>
              </a:path>
            </a:pathLst>
          </a:custGeom>
          <a:ln w="76200" cap="rnd"/>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err="1">
              <a:solidFill>
                <a:schemeClr val="tx1"/>
              </a:solidFill>
            </a:endParaRPr>
          </a:p>
        </p:txBody>
      </p:sp>
      <p:sp>
        <p:nvSpPr>
          <p:cNvPr id="40" name="Rectangle 37">
            <a:extLst>
              <a:ext uri="{FF2B5EF4-FFF2-40B4-BE49-F238E27FC236}">
                <a16:creationId xmlns:a16="http://schemas.microsoft.com/office/drawing/2014/main" id="{8483A663-3A80-07A9-CEBF-0A0B2E116CF1}"/>
              </a:ext>
            </a:extLst>
          </p:cNvPr>
          <p:cNvSpPr/>
          <p:nvPr/>
        </p:nvSpPr>
        <p:spPr>
          <a:xfrm rot="5400000">
            <a:off x="5772884" y="-26603"/>
            <a:ext cx="1123392" cy="9999703"/>
          </a:xfrm>
          <a:custGeom>
            <a:avLst/>
            <a:gdLst>
              <a:gd name="connsiteX0" fmla="*/ 0 w 736748"/>
              <a:gd name="connsiteY0" fmla="*/ 0 h 676447"/>
              <a:gd name="connsiteX1" fmla="*/ 736748 w 736748"/>
              <a:gd name="connsiteY1" fmla="*/ 0 h 676447"/>
              <a:gd name="connsiteX2" fmla="*/ 736748 w 736748"/>
              <a:gd name="connsiteY2" fmla="*/ 676447 h 676447"/>
              <a:gd name="connsiteX3" fmla="*/ 0 w 736748"/>
              <a:gd name="connsiteY3" fmla="*/ 676447 h 676447"/>
              <a:gd name="connsiteX4" fmla="*/ 0 w 736748"/>
              <a:gd name="connsiteY4" fmla="*/ 0 h 676447"/>
              <a:gd name="connsiteX0" fmla="*/ 0 w 736748"/>
              <a:gd name="connsiteY0" fmla="*/ 0 h 676447"/>
              <a:gd name="connsiteX1" fmla="*/ 736748 w 736748"/>
              <a:gd name="connsiteY1" fmla="*/ 0 h 676447"/>
              <a:gd name="connsiteX2" fmla="*/ 736748 w 736748"/>
              <a:gd name="connsiteY2" fmla="*/ 676447 h 676447"/>
              <a:gd name="connsiteX3" fmla="*/ 0 w 736748"/>
              <a:gd name="connsiteY3" fmla="*/ 676447 h 676447"/>
              <a:gd name="connsiteX4" fmla="*/ 91440 w 736748"/>
              <a:gd name="connsiteY4" fmla="*/ 91440 h 676447"/>
              <a:gd name="connsiteX0" fmla="*/ 0 w 736748"/>
              <a:gd name="connsiteY0" fmla="*/ 0 h 676447"/>
              <a:gd name="connsiteX1" fmla="*/ 736748 w 736748"/>
              <a:gd name="connsiteY1" fmla="*/ 0 h 676447"/>
              <a:gd name="connsiteX2" fmla="*/ 736748 w 736748"/>
              <a:gd name="connsiteY2" fmla="*/ 676447 h 676447"/>
              <a:gd name="connsiteX3" fmla="*/ 0 w 736748"/>
              <a:gd name="connsiteY3" fmla="*/ 676447 h 676447"/>
            </a:gdLst>
            <a:ahLst/>
            <a:cxnLst>
              <a:cxn ang="0">
                <a:pos x="connsiteX0" y="connsiteY0"/>
              </a:cxn>
              <a:cxn ang="0">
                <a:pos x="connsiteX1" y="connsiteY1"/>
              </a:cxn>
              <a:cxn ang="0">
                <a:pos x="connsiteX2" y="connsiteY2"/>
              </a:cxn>
              <a:cxn ang="0">
                <a:pos x="connsiteX3" y="connsiteY3"/>
              </a:cxn>
            </a:cxnLst>
            <a:rect l="l" t="t" r="r" b="b"/>
            <a:pathLst>
              <a:path w="736748" h="676447">
                <a:moveTo>
                  <a:pt x="0" y="0"/>
                </a:moveTo>
                <a:lnTo>
                  <a:pt x="736748" y="0"/>
                </a:lnTo>
                <a:lnTo>
                  <a:pt x="736748" y="676447"/>
                </a:lnTo>
                <a:lnTo>
                  <a:pt x="0" y="676447"/>
                </a:lnTo>
              </a:path>
            </a:pathLst>
          </a:custGeom>
          <a:ln w="76200" cap="rnd"/>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err="1">
              <a:solidFill>
                <a:schemeClr val="tx1"/>
              </a:solidFill>
            </a:endParaRPr>
          </a:p>
        </p:txBody>
      </p:sp>
      <p:sp>
        <p:nvSpPr>
          <p:cNvPr id="45" name="TextBox 44">
            <a:extLst>
              <a:ext uri="{FF2B5EF4-FFF2-40B4-BE49-F238E27FC236}">
                <a16:creationId xmlns:a16="http://schemas.microsoft.com/office/drawing/2014/main" id="{97E62E8F-13CA-3140-DE1A-EC3A21267132}"/>
              </a:ext>
            </a:extLst>
          </p:cNvPr>
          <p:cNvSpPr txBox="1"/>
          <p:nvPr/>
        </p:nvSpPr>
        <p:spPr>
          <a:xfrm>
            <a:off x="10458058" y="3813674"/>
            <a:ext cx="1315826" cy="830997"/>
          </a:xfrm>
          <a:prstGeom prst="rect">
            <a:avLst/>
          </a:prstGeom>
          <a:noFill/>
        </p:spPr>
        <p:txBody>
          <a:bodyPr wrap="square" anchor="b">
            <a:spAutoFit/>
          </a:bodyPr>
          <a:lstStyle/>
          <a:p>
            <a:pPr algn="ctr"/>
            <a:r>
              <a:rPr lang="en-GB" sz="2400">
                <a:solidFill>
                  <a:schemeClr val="bg1"/>
                </a:solidFill>
              </a:rPr>
              <a:t>TEE</a:t>
            </a:r>
          </a:p>
          <a:p>
            <a:pPr algn="ctr"/>
            <a:r>
              <a:rPr lang="en-GB" sz="2400">
                <a:solidFill>
                  <a:schemeClr val="bg1"/>
                </a:solidFill>
              </a:rPr>
              <a:t>OS#2</a:t>
            </a:r>
          </a:p>
        </p:txBody>
      </p:sp>
      <p:sp>
        <p:nvSpPr>
          <p:cNvPr id="46" name="TextBox 45">
            <a:extLst>
              <a:ext uri="{FF2B5EF4-FFF2-40B4-BE49-F238E27FC236}">
                <a16:creationId xmlns:a16="http://schemas.microsoft.com/office/drawing/2014/main" id="{C6D102CF-CEC7-22E0-828B-4F86B80BDE94}"/>
              </a:ext>
            </a:extLst>
          </p:cNvPr>
          <p:cNvSpPr txBox="1"/>
          <p:nvPr/>
        </p:nvSpPr>
        <p:spPr>
          <a:xfrm>
            <a:off x="8247903" y="404042"/>
            <a:ext cx="3252493" cy="430887"/>
          </a:xfrm>
          <a:prstGeom prst="rect">
            <a:avLst/>
          </a:prstGeom>
          <a:noFill/>
        </p:spPr>
        <p:txBody>
          <a:bodyPr wrap="none" lIns="0" tIns="0" rIns="0" bIns="0" rtlCol="0">
            <a:spAutoFit/>
          </a:bodyPr>
          <a:lstStyle/>
          <a:p>
            <a:pPr algn="l"/>
            <a:r>
              <a:rPr lang="en-GB" sz="1400" i="1">
                <a:solidFill>
                  <a:schemeClr val="bg1"/>
                </a:solidFill>
              </a:rPr>
              <a:t>Hypervisors in the secure world provide</a:t>
            </a:r>
            <a:br>
              <a:rPr lang="en-GB" sz="1400" i="1">
                <a:solidFill>
                  <a:schemeClr val="bg1"/>
                </a:solidFill>
              </a:rPr>
            </a:br>
            <a:r>
              <a:rPr lang="en-GB" sz="1400" i="1">
                <a:solidFill>
                  <a:schemeClr val="bg1"/>
                </a:solidFill>
              </a:rPr>
              <a:t>one approach to enabling safety isolation</a:t>
            </a:r>
          </a:p>
        </p:txBody>
      </p:sp>
      <p:sp>
        <p:nvSpPr>
          <p:cNvPr id="3" name="Rectangle 2">
            <a:extLst>
              <a:ext uri="{FF2B5EF4-FFF2-40B4-BE49-F238E27FC236}">
                <a16:creationId xmlns:a16="http://schemas.microsoft.com/office/drawing/2014/main" id="{BAB1150A-73EA-6D5F-D5BE-7689E684E600}"/>
              </a:ext>
            </a:extLst>
          </p:cNvPr>
          <p:cNvSpPr/>
          <p:nvPr/>
        </p:nvSpPr>
        <p:spPr>
          <a:xfrm>
            <a:off x="1177552" y="3686991"/>
            <a:ext cx="3298583" cy="1175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Regular OS#1</a:t>
            </a:r>
          </a:p>
          <a:p>
            <a:pPr algn="ctr"/>
            <a:r>
              <a:rPr lang="en-US" sz="2400"/>
              <a:t>E.g. Android</a:t>
            </a:r>
          </a:p>
        </p:txBody>
      </p:sp>
      <p:sp>
        <p:nvSpPr>
          <p:cNvPr id="5" name="Rectangle 4">
            <a:extLst>
              <a:ext uri="{FF2B5EF4-FFF2-40B4-BE49-F238E27FC236}">
                <a16:creationId xmlns:a16="http://schemas.microsoft.com/office/drawing/2014/main" id="{4ED4E4EE-9A9D-7EC4-BA0B-22531C2C12C9}"/>
              </a:ext>
            </a:extLst>
          </p:cNvPr>
          <p:cNvSpPr/>
          <p:nvPr/>
        </p:nvSpPr>
        <p:spPr>
          <a:xfrm>
            <a:off x="4342800" y="3711046"/>
            <a:ext cx="3298583" cy="1175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Regular OS#2</a:t>
            </a:r>
          </a:p>
          <a:p>
            <a:pPr algn="ctr"/>
            <a:r>
              <a:rPr lang="en-US" sz="2400"/>
              <a:t>E.g. QNX</a:t>
            </a:r>
          </a:p>
        </p:txBody>
      </p:sp>
      <p:sp>
        <p:nvSpPr>
          <p:cNvPr id="12" name="Rectangle 7">
            <a:extLst>
              <a:ext uri="{FF2B5EF4-FFF2-40B4-BE49-F238E27FC236}">
                <a16:creationId xmlns:a16="http://schemas.microsoft.com/office/drawing/2014/main" id="{FA0B18F3-1C60-AD17-BA28-3889DC0208CB}"/>
              </a:ext>
            </a:extLst>
          </p:cNvPr>
          <p:cNvSpPr/>
          <p:nvPr/>
        </p:nvSpPr>
        <p:spPr>
          <a:xfrm>
            <a:off x="5400339" y="353733"/>
            <a:ext cx="2735169" cy="1020205"/>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600" i="1" dirty="0">
                <a:solidFill>
                  <a:schemeClr val="bg1"/>
                </a:solidFill>
              </a:rPr>
              <a:t>セキュアな領域</a:t>
            </a:r>
            <a:r>
              <a:rPr lang="en-GB" altLang="ja-JP" sz="1600" i="1" dirty="0" err="1">
                <a:solidFill>
                  <a:schemeClr val="bg1"/>
                </a:solidFill>
              </a:rPr>
              <a:t>におけるハイパーバイザーは</a:t>
            </a:r>
            <a:br>
              <a:rPr lang="en-GB" altLang="ja-JP" sz="1600" i="1" dirty="0">
                <a:solidFill>
                  <a:schemeClr val="bg1"/>
                </a:solidFill>
              </a:rPr>
            </a:br>
            <a:r>
              <a:rPr lang="en-GB" altLang="ja-JP" sz="1600" i="1" dirty="0" err="1">
                <a:solidFill>
                  <a:schemeClr val="bg1"/>
                </a:solidFill>
              </a:rPr>
              <a:t>安全な分離を可能にする一つのアプローチ</a:t>
            </a:r>
            <a:endParaRPr lang="en-GB" altLang="ja-JP" sz="1600" i="1" dirty="0">
              <a:solidFill>
                <a:schemeClr val="bg1"/>
              </a:solidFill>
            </a:endParaRPr>
          </a:p>
        </p:txBody>
      </p:sp>
      <p:sp>
        <p:nvSpPr>
          <p:cNvPr id="14" name="Rectangle 10">
            <a:extLst>
              <a:ext uri="{FF2B5EF4-FFF2-40B4-BE49-F238E27FC236}">
                <a16:creationId xmlns:a16="http://schemas.microsoft.com/office/drawing/2014/main" id="{E2A38CE5-30A5-138A-F045-59A0910A3798}"/>
              </a:ext>
            </a:extLst>
          </p:cNvPr>
          <p:cNvSpPr/>
          <p:nvPr/>
        </p:nvSpPr>
        <p:spPr>
          <a:xfrm>
            <a:off x="606107" y="1494154"/>
            <a:ext cx="4353167" cy="295003"/>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ja-JP" sz="1400" dirty="0" err="1"/>
              <a:t>将来。複数のTEEで安全性を確保</a:t>
            </a:r>
            <a:r>
              <a:rPr lang="en-GB" altLang="ja-JP" sz="1400" dirty="0"/>
              <a:t>？</a:t>
            </a:r>
          </a:p>
        </p:txBody>
      </p:sp>
    </p:spTree>
    <p:extLst>
      <p:ext uri="{BB962C8B-B14F-4D97-AF65-F5344CB8AC3E}">
        <p14:creationId xmlns:p14="http://schemas.microsoft.com/office/powerpoint/2010/main" val="2293136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AF8EB-8975-91F3-FEE2-9F0F3EE3447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726ABE-4A14-04CD-27C9-613E56A77DEF}"/>
              </a:ext>
            </a:extLst>
          </p:cNvPr>
          <p:cNvSpPr>
            <a:spLocks noGrp="1"/>
          </p:cNvSpPr>
          <p:nvPr>
            <p:ph idx="1"/>
          </p:nvPr>
        </p:nvSpPr>
        <p:spPr/>
        <p:txBody>
          <a:bodyPr/>
          <a:lstStyle/>
          <a:p>
            <a:r>
              <a:rPr lang="en-GB"/>
              <a:t>Trusted Execution Environments are a mature technology used in billions of devices.</a:t>
            </a:r>
          </a:p>
          <a:p>
            <a:endParaRPr lang="en-GB"/>
          </a:p>
          <a:p>
            <a:r>
              <a:rPr lang="en-GB"/>
              <a:t>They are used extensively in IVI and other domain controllers, and use is growing significantly</a:t>
            </a:r>
          </a:p>
          <a:p>
            <a:endParaRPr lang="en-GB"/>
          </a:p>
          <a:p>
            <a:r>
              <a:rPr lang="en-GB"/>
              <a:t>GlobalPlatform offers TEE Certification, and many companies use Common Criteria labs, with TEE Operating Systems certified up to EAL5+ (                     )</a:t>
            </a:r>
          </a:p>
          <a:p>
            <a:endParaRPr lang="en-GB"/>
          </a:p>
          <a:p>
            <a:r>
              <a:rPr lang="en-GB"/>
              <a:t>There is also some interest in certifying broader solutions that leverage TEEs, likely using GlobalPlatform SESIP certification.</a:t>
            </a:r>
          </a:p>
        </p:txBody>
      </p:sp>
      <p:sp>
        <p:nvSpPr>
          <p:cNvPr id="4" name="Title 3">
            <a:extLst>
              <a:ext uri="{FF2B5EF4-FFF2-40B4-BE49-F238E27FC236}">
                <a16:creationId xmlns:a16="http://schemas.microsoft.com/office/drawing/2014/main" id="{9D9FFF76-23A4-AFBF-C11D-438A2D7E87AD}"/>
              </a:ext>
            </a:extLst>
          </p:cNvPr>
          <p:cNvSpPr>
            <a:spLocks noGrp="1"/>
          </p:cNvSpPr>
          <p:nvPr>
            <p:ph type="title"/>
          </p:nvPr>
        </p:nvSpPr>
        <p:spPr/>
        <p:txBody>
          <a:bodyPr/>
          <a:lstStyle/>
          <a:p>
            <a:r>
              <a:rPr lang="en-GB"/>
              <a:t>Summary</a:t>
            </a:r>
          </a:p>
        </p:txBody>
      </p:sp>
      <p:pic>
        <p:nvPicPr>
          <p:cNvPr id="5" name="Picture 4" descr="A picture containing drawing&#10;&#10;Description automatically generated">
            <a:extLst>
              <a:ext uri="{FF2B5EF4-FFF2-40B4-BE49-F238E27FC236}">
                <a16:creationId xmlns:a16="http://schemas.microsoft.com/office/drawing/2014/main" id="{6589EFB9-CACF-88F8-0F36-5EB1F6923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728" y="4030598"/>
            <a:ext cx="1141747" cy="166170"/>
          </a:xfrm>
          <a:prstGeom prst="rect">
            <a:avLst/>
          </a:prstGeom>
        </p:spPr>
      </p:pic>
      <p:sp>
        <p:nvSpPr>
          <p:cNvPr id="3" name="Rectangle 7">
            <a:extLst>
              <a:ext uri="{FF2B5EF4-FFF2-40B4-BE49-F238E27FC236}">
                <a16:creationId xmlns:a16="http://schemas.microsoft.com/office/drawing/2014/main" id="{058DFE90-F037-62A1-A152-15D95075DC03}"/>
              </a:ext>
            </a:extLst>
          </p:cNvPr>
          <p:cNvSpPr/>
          <p:nvPr/>
        </p:nvSpPr>
        <p:spPr>
          <a:xfrm>
            <a:off x="6275386" y="1547494"/>
            <a:ext cx="5184775" cy="3928148"/>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altLang="ja-JP" sz="1400" dirty="0" err="1">
                <a:solidFill>
                  <a:schemeClr val="bg1"/>
                </a:solidFill>
              </a:rPr>
              <a:t>信頼された実行環境は、何十億ものデバイスで使用されている成熟した技術である</a:t>
            </a:r>
            <a:r>
              <a:rPr lang="en-GB" altLang="ja-JP" sz="1400" dirty="0">
                <a:solidFill>
                  <a:schemeClr val="bg1"/>
                </a:solidFill>
              </a:rPr>
              <a:t>。</a:t>
            </a:r>
          </a:p>
          <a:p>
            <a:pPr>
              <a:lnSpc>
                <a:spcPct val="150000"/>
              </a:lnSpc>
            </a:pPr>
            <a:endParaRPr lang="en-GB" altLang="ja-JP" sz="1400" dirty="0">
              <a:solidFill>
                <a:schemeClr val="bg1"/>
              </a:solidFill>
            </a:endParaRPr>
          </a:p>
          <a:p>
            <a:pPr>
              <a:lnSpc>
                <a:spcPct val="150000"/>
              </a:lnSpc>
            </a:pPr>
            <a:r>
              <a:rPr lang="en-GB" altLang="ja-JP" sz="1400" dirty="0" err="1">
                <a:solidFill>
                  <a:schemeClr val="bg1"/>
                </a:solidFill>
              </a:rPr>
              <a:t>IVIやその他のドメインコントローラで広く使用されており、その使用は著しく増加している</a:t>
            </a:r>
            <a:r>
              <a:rPr lang="en-GB" altLang="ja-JP" sz="1400" dirty="0">
                <a:solidFill>
                  <a:schemeClr val="bg1"/>
                </a:solidFill>
              </a:rPr>
              <a:t>。</a:t>
            </a:r>
          </a:p>
          <a:p>
            <a:pPr>
              <a:lnSpc>
                <a:spcPct val="150000"/>
              </a:lnSpc>
            </a:pPr>
            <a:endParaRPr lang="en-GB" altLang="ja-JP" sz="1400" dirty="0">
              <a:solidFill>
                <a:schemeClr val="bg1"/>
              </a:solidFill>
            </a:endParaRPr>
          </a:p>
          <a:p>
            <a:pPr>
              <a:lnSpc>
                <a:spcPct val="150000"/>
              </a:lnSpc>
            </a:pPr>
            <a:r>
              <a:rPr lang="en-GB" altLang="ja-JP" sz="1400" dirty="0">
                <a:solidFill>
                  <a:schemeClr val="bg1"/>
                </a:solidFill>
              </a:rPr>
              <a:t>GlobalPlatformはTEE認証を提供し、多くの企業がコモンクライテリアラボを利用しており、TEEオペレーティングシステムはEAL5+まで認証されています(Trustonic)。</a:t>
            </a:r>
          </a:p>
          <a:p>
            <a:pPr>
              <a:lnSpc>
                <a:spcPct val="150000"/>
              </a:lnSpc>
            </a:pPr>
            <a:endParaRPr lang="en-GB" altLang="ja-JP" sz="1400" dirty="0">
              <a:solidFill>
                <a:schemeClr val="bg1"/>
              </a:solidFill>
            </a:endParaRPr>
          </a:p>
          <a:p>
            <a:pPr>
              <a:lnSpc>
                <a:spcPct val="150000"/>
              </a:lnSpc>
            </a:pPr>
            <a:r>
              <a:rPr lang="en-GB" altLang="ja-JP" sz="1400" dirty="0" err="1">
                <a:solidFill>
                  <a:schemeClr val="bg1"/>
                </a:solidFill>
              </a:rPr>
              <a:t>また、GlobalPlatform</a:t>
            </a:r>
            <a:r>
              <a:rPr lang="en-GB" altLang="ja-JP" sz="1400" dirty="0">
                <a:solidFill>
                  <a:schemeClr val="bg1"/>
                </a:solidFill>
              </a:rPr>
              <a:t> SESIP </a:t>
            </a:r>
            <a:r>
              <a:rPr lang="en-GB" altLang="ja-JP" sz="1400" dirty="0" err="1">
                <a:solidFill>
                  <a:schemeClr val="bg1"/>
                </a:solidFill>
              </a:rPr>
              <a:t>認証を使用して、TEE</a:t>
            </a:r>
            <a:r>
              <a:rPr lang="en-GB" altLang="ja-JP" sz="1400" dirty="0">
                <a:solidFill>
                  <a:schemeClr val="bg1"/>
                </a:solidFill>
              </a:rPr>
              <a:t> </a:t>
            </a:r>
            <a:r>
              <a:rPr lang="en-GB" altLang="ja-JP" sz="1400" dirty="0" err="1">
                <a:solidFill>
                  <a:schemeClr val="bg1"/>
                </a:solidFill>
              </a:rPr>
              <a:t>を活用する広範なソリューションの認証にも関心がある</a:t>
            </a:r>
            <a:r>
              <a:rPr lang="en-GB" altLang="ja-JP" sz="1400" dirty="0">
                <a:solidFill>
                  <a:schemeClr val="bg1"/>
                </a:solidFill>
              </a:rPr>
              <a:t>。</a:t>
            </a:r>
          </a:p>
        </p:txBody>
      </p:sp>
    </p:spTree>
    <p:extLst>
      <p:ext uri="{BB962C8B-B14F-4D97-AF65-F5344CB8AC3E}">
        <p14:creationId xmlns:p14="http://schemas.microsoft.com/office/powerpoint/2010/main" val="4260813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65B7A4-A900-246D-468F-9041AD41F101}"/>
              </a:ext>
            </a:extLst>
          </p:cNvPr>
          <p:cNvSpPr>
            <a:spLocks noGrp="1"/>
          </p:cNvSpPr>
          <p:nvPr>
            <p:ph idx="10"/>
          </p:nvPr>
        </p:nvSpPr>
        <p:spPr>
          <a:xfrm>
            <a:off x="606108" y="1547494"/>
            <a:ext cx="5184775" cy="4464686"/>
          </a:xfrm>
        </p:spPr>
        <p:txBody>
          <a:bodyPr/>
          <a:lstStyle/>
          <a:p>
            <a:r>
              <a:rPr lang="en-GB"/>
              <a:t>For automotive there are several key areas</a:t>
            </a:r>
          </a:p>
          <a:p>
            <a:endParaRPr lang="en-GB"/>
          </a:p>
          <a:p>
            <a:pPr marL="285750" indent="-285750">
              <a:buFont typeface="Arial" panose="020B0604020202020204" pitchFamily="34" charset="0"/>
              <a:buChar char="•"/>
            </a:pPr>
            <a:r>
              <a:rPr lang="en-GB"/>
              <a:t>Replacing or augmenting HSMs for performance, </a:t>
            </a:r>
            <a:br>
              <a:rPr lang="en-GB"/>
            </a:br>
            <a:r>
              <a:rPr lang="en-GB"/>
              <a:t>crypto agility or other flexibility.</a:t>
            </a:r>
          </a:p>
          <a:p>
            <a:pPr marL="285750" indent="-285750">
              <a:buFont typeface="Arial" panose="020B0604020202020204" pitchFamily="34" charset="0"/>
              <a:buChar char="•"/>
            </a:pPr>
            <a:r>
              <a:rPr lang="en-GB"/>
              <a:t>More and larger secure applications – such as for data capture and processing.</a:t>
            </a:r>
          </a:p>
          <a:p>
            <a:pPr marL="285750" indent="-285750">
              <a:buFont typeface="Arial" panose="020B0604020202020204" pitchFamily="34" charset="0"/>
              <a:buChar char="•"/>
            </a:pPr>
            <a:r>
              <a:rPr lang="en-GB"/>
              <a:t>Support for Microcontrollers (Micro-TEE)</a:t>
            </a:r>
          </a:p>
          <a:p>
            <a:pPr marL="285750" indent="-285750">
              <a:buFont typeface="Arial" panose="020B0604020202020204" pitchFamily="34" charset="0"/>
              <a:buChar char="•"/>
            </a:pPr>
            <a:r>
              <a:rPr lang="en-GB"/>
              <a:t>Support for safety critical domains (Mixed-Criticality)</a:t>
            </a:r>
          </a:p>
          <a:p>
            <a:pPr marL="285750" indent="-285750">
              <a:buFont typeface="Arial" panose="020B0604020202020204" pitchFamily="34" charset="0"/>
              <a:buChar char="•"/>
            </a:pPr>
            <a:r>
              <a:rPr lang="en-GB"/>
              <a:t>Attestation and Lifetime services</a:t>
            </a:r>
          </a:p>
          <a:p>
            <a:endParaRPr lang="en-GB"/>
          </a:p>
          <a:p>
            <a:r>
              <a:rPr lang="en-GB"/>
              <a:t>Some commercial TEEs address these needs today – and standardization work is ongoing in the TES committee at GlobalPlatform.</a:t>
            </a:r>
          </a:p>
        </p:txBody>
      </p:sp>
      <p:sp>
        <p:nvSpPr>
          <p:cNvPr id="4" name="Title 3">
            <a:extLst>
              <a:ext uri="{FF2B5EF4-FFF2-40B4-BE49-F238E27FC236}">
                <a16:creationId xmlns:a16="http://schemas.microsoft.com/office/drawing/2014/main" id="{4A2A397E-4B09-63A9-E8A0-FEA5C131C3D2}"/>
              </a:ext>
            </a:extLst>
          </p:cNvPr>
          <p:cNvSpPr>
            <a:spLocks noGrp="1"/>
          </p:cNvSpPr>
          <p:nvPr>
            <p:ph type="title"/>
          </p:nvPr>
        </p:nvSpPr>
        <p:spPr/>
        <p:txBody>
          <a:bodyPr/>
          <a:lstStyle/>
          <a:p>
            <a:r>
              <a:rPr lang="en-GB"/>
              <a:t>Summary</a:t>
            </a:r>
          </a:p>
        </p:txBody>
      </p:sp>
      <p:pic>
        <p:nvPicPr>
          <p:cNvPr id="5" name="Picture 4" descr="A picture containing drawing&#10;&#10;Description automatically generated">
            <a:extLst>
              <a:ext uri="{FF2B5EF4-FFF2-40B4-BE49-F238E27FC236}">
                <a16:creationId xmlns:a16="http://schemas.microsoft.com/office/drawing/2014/main" id="{47398554-C21A-0AD9-1E96-2F860B7EE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728" y="4030598"/>
            <a:ext cx="1141747" cy="166170"/>
          </a:xfrm>
          <a:prstGeom prst="rect">
            <a:avLst/>
          </a:prstGeom>
        </p:spPr>
      </p:pic>
      <p:sp>
        <p:nvSpPr>
          <p:cNvPr id="2" name="Rectangle 7">
            <a:extLst>
              <a:ext uri="{FF2B5EF4-FFF2-40B4-BE49-F238E27FC236}">
                <a16:creationId xmlns:a16="http://schemas.microsoft.com/office/drawing/2014/main" id="{7D4348FA-699A-9E00-4E87-2F14AE99DA63}"/>
              </a:ext>
            </a:extLst>
          </p:cNvPr>
          <p:cNvSpPr/>
          <p:nvPr/>
        </p:nvSpPr>
        <p:spPr>
          <a:xfrm>
            <a:off x="6275386" y="1547494"/>
            <a:ext cx="5184775" cy="439913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altLang="ja-JP" sz="1400" dirty="0" err="1">
                <a:solidFill>
                  <a:schemeClr val="bg1"/>
                </a:solidFill>
              </a:rPr>
              <a:t>自動車にはいくつかの重要な分野がある</a:t>
            </a:r>
            <a:r>
              <a:rPr lang="en-GB" altLang="ja-JP" sz="1400" dirty="0">
                <a:solidFill>
                  <a:schemeClr val="bg1"/>
                </a:solidFill>
              </a:rPr>
              <a:t>。</a:t>
            </a:r>
          </a:p>
          <a:p>
            <a:pPr>
              <a:lnSpc>
                <a:spcPct val="150000"/>
              </a:lnSpc>
            </a:pPr>
            <a:endParaRPr lang="en-GB" altLang="ja-JP" sz="1400" dirty="0">
              <a:solidFill>
                <a:schemeClr val="bg1"/>
              </a:solidFill>
            </a:endParaRPr>
          </a:p>
          <a:p>
            <a:pPr marL="285750" indent="-285750">
              <a:lnSpc>
                <a:spcPct val="150000"/>
              </a:lnSpc>
              <a:buFont typeface="Arial" panose="020B0604020202020204" pitchFamily="34" charset="0"/>
              <a:buChar char="•"/>
            </a:pPr>
            <a:r>
              <a:rPr lang="en-GB" altLang="ja-JP" sz="1400" dirty="0" err="1">
                <a:solidFill>
                  <a:schemeClr val="bg1"/>
                </a:solidFill>
              </a:rPr>
              <a:t>パフォーマンスのためのHSMの交換または増強</a:t>
            </a:r>
            <a:r>
              <a:rPr lang="en-GB" altLang="ja-JP" sz="1400" dirty="0">
                <a:solidFill>
                  <a:schemeClr val="bg1"/>
                </a:solidFill>
              </a:rPr>
              <a:t>、 </a:t>
            </a:r>
            <a:br>
              <a:rPr lang="en-GB" altLang="ja-JP" sz="1400" dirty="0">
                <a:solidFill>
                  <a:schemeClr val="bg1"/>
                </a:solidFill>
              </a:rPr>
            </a:br>
            <a:r>
              <a:rPr lang="en-GB" altLang="ja-JP" sz="1400" dirty="0" err="1">
                <a:solidFill>
                  <a:schemeClr val="bg1"/>
                </a:solidFill>
              </a:rPr>
              <a:t>暗号の俊敏性、その他の柔軟性</a:t>
            </a:r>
            <a:endParaRPr lang="en-GB" altLang="ja-JP" sz="1400" dirty="0">
              <a:solidFill>
                <a:schemeClr val="bg1"/>
              </a:solidFill>
            </a:endParaRPr>
          </a:p>
          <a:p>
            <a:pPr marL="285750" indent="-285750">
              <a:lnSpc>
                <a:spcPct val="150000"/>
              </a:lnSpc>
              <a:buFont typeface="Arial" panose="020B0604020202020204" pitchFamily="34" charset="0"/>
              <a:buChar char="•"/>
            </a:pPr>
            <a:r>
              <a:rPr lang="en-GB" altLang="ja-JP" sz="1400" dirty="0" err="1">
                <a:solidFill>
                  <a:schemeClr val="bg1"/>
                </a:solidFill>
              </a:rPr>
              <a:t>データの取得や処理など、より大規模で安全なアプリケーション</a:t>
            </a:r>
            <a:r>
              <a:rPr lang="en-GB" altLang="ja-JP" sz="1400" dirty="0">
                <a:solidFill>
                  <a:schemeClr val="bg1"/>
                </a:solidFill>
              </a:rPr>
              <a:t>。</a:t>
            </a:r>
          </a:p>
          <a:p>
            <a:pPr marL="285750" indent="-285750">
              <a:lnSpc>
                <a:spcPct val="150000"/>
              </a:lnSpc>
              <a:buFont typeface="Arial" panose="020B0604020202020204" pitchFamily="34" charset="0"/>
              <a:buChar char="•"/>
            </a:pPr>
            <a:r>
              <a:rPr lang="en-GB" altLang="ja-JP" sz="1400" dirty="0" err="1">
                <a:solidFill>
                  <a:schemeClr val="bg1"/>
                </a:solidFill>
              </a:rPr>
              <a:t>マイクロコントローラのサポート（Micro-TEE</a:t>
            </a:r>
            <a:r>
              <a:rPr lang="en-GB" altLang="ja-JP" sz="1400" dirty="0">
                <a:solidFill>
                  <a:schemeClr val="bg1"/>
                </a:solidFill>
              </a:rPr>
              <a:t>）</a:t>
            </a:r>
          </a:p>
          <a:p>
            <a:pPr marL="285750" indent="-285750">
              <a:lnSpc>
                <a:spcPct val="150000"/>
              </a:lnSpc>
              <a:buFont typeface="Arial" panose="020B0604020202020204" pitchFamily="34" charset="0"/>
              <a:buChar char="•"/>
            </a:pPr>
            <a:r>
              <a:rPr lang="ja-JP" altLang="en-US" sz="1400" dirty="0">
                <a:solidFill>
                  <a:schemeClr val="bg1"/>
                </a:solidFill>
              </a:rPr>
              <a:t>安全性への要求度が高い</a:t>
            </a:r>
            <a:r>
              <a:rPr lang="en-GB" altLang="ja-JP" sz="1400" dirty="0" err="1">
                <a:solidFill>
                  <a:schemeClr val="bg1"/>
                </a:solidFill>
              </a:rPr>
              <a:t>ドメインのサポート（クリティカル</a:t>
            </a:r>
            <a:r>
              <a:rPr lang="ja-JP" altLang="en-US" sz="1400" dirty="0">
                <a:solidFill>
                  <a:schemeClr val="bg1"/>
                </a:solidFill>
              </a:rPr>
              <a:t>度の混合</a:t>
            </a:r>
            <a:r>
              <a:rPr lang="en-GB" altLang="ja-JP" sz="1400" dirty="0">
                <a:solidFill>
                  <a:schemeClr val="bg1"/>
                </a:solidFill>
              </a:rPr>
              <a:t>）</a:t>
            </a:r>
          </a:p>
          <a:p>
            <a:pPr marL="285750" indent="-285750">
              <a:lnSpc>
                <a:spcPct val="150000"/>
              </a:lnSpc>
              <a:buFont typeface="Arial" panose="020B0604020202020204" pitchFamily="34" charset="0"/>
              <a:buChar char="•"/>
            </a:pPr>
            <a:r>
              <a:rPr lang="en-GB" altLang="ja-JP" sz="1400" dirty="0" err="1">
                <a:solidFill>
                  <a:schemeClr val="bg1"/>
                </a:solidFill>
              </a:rPr>
              <a:t>認証およびライフタイム・サービス</a:t>
            </a:r>
            <a:endParaRPr lang="en-GB" altLang="ja-JP" sz="1400" dirty="0">
              <a:solidFill>
                <a:schemeClr val="bg1"/>
              </a:solidFill>
            </a:endParaRPr>
          </a:p>
          <a:p>
            <a:pPr>
              <a:lnSpc>
                <a:spcPct val="150000"/>
              </a:lnSpc>
            </a:pPr>
            <a:endParaRPr lang="en-GB" altLang="ja-JP" sz="1400" dirty="0">
              <a:solidFill>
                <a:schemeClr val="bg1"/>
              </a:solidFill>
            </a:endParaRPr>
          </a:p>
          <a:p>
            <a:pPr>
              <a:lnSpc>
                <a:spcPct val="150000"/>
              </a:lnSpc>
            </a:pPr>
            <a:r>
              <a:rPr lang="en-GB" altLang="ja-JP" sz="1400" dirty="0" err="1">
                <a:solidFill>
                  <a:schemeClr val="bg1"/>
                </a:solidFill>
              </a:rPr>
              <a:t>現在、いくつかの商用TEEはこのようなニーズに対応しており、GlobalPlatformのTES</a:t>
            </a:r>
            <a:r>
              <a:rPr lang="en-GB" altLang="ja-JP" sz="1400" dirty="0">
                <a:solidFill>
                  <a:schemeClr val="bg1"/>
                </a:solidFill>
              </a:rPr>
              <a:t> </a:t>
            </a:r>
            <a:r>
              <a:rPr lang="en-GB" altLang="ja-JP" sz="1400" dirty="0" err="1">
                <a:solidFill>
                  <a:schemeClr val="bg1"/>
                </a:solidFill>
              </a:rPr>
              <a:t>committeeでは標準化作業が進行中です</a:t>
            </a:r>
            <a:r>
              <a:rPr lang="en-GB" altLang="ja-JP" sz="1400" dirty="0">
                <a:solidFill>
                  <a:schemeClr val="bg1"/>
                </a:solidFill>
              </a:rPr>
              <a:t>。</a:t>
            </a:r>
          </a:p>
        </p:txBody>
      </p:sp>
    </p:spTree>
    <p:extLst>
      <p:ext uri="{BB962C8B-B14F-4D97-AF65-F5344CB8AC3E}">
        <p14:creationId xmlns:p14="http://schemas.microsoft.com/office/powerpoint/2010/main" val="331734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01A5E-A197-2A19-9A16-2DB1A45DFEA3}"/>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93A887F-A9F7-2C5B-2F33-B49E0533232C}"/>
              </a:ext>
            </a:extLst>
          </p:cNvPr>
          <p:cNvSpPr>
            <a:spLocks noGrp="1"/>
          </p:cNvSpPr>
          <p:nvPr>
            <p:ph idx="1"/>
          </p:nvPr>
        </p:nvSpPr>
        <p:spPr>
          <a:xfrm>
            <a:off x="681661" y="1327670"/>
            <a:ext cx="4983163" cy="4775511"/>
          </a:xfrm>
        </p:spPr>
        <p:txBody>
          <a:bodyPr/>
          <a:lstStyle/>
          <a:p>
            <a:r>
              <a:rPr lang="en-GB" dirty="0"/>
              <a:t>Attacks can start in one building and then spread </a:t>
            </a:r>
            <a:br>
              <a:rPr lang="en-GB" dirty="0"/>
            </a:br>
            <a:r>
              <a:rPr lang="en-GB" dirty="0"/>
              <a:t>to another. The complexity of the operating system makes it inherently hard to protect.</a:t>
            </a:r>
          </a:p>
        </p:txBody>
      </p:sp>
      <p:sp>
        <p:nvSpPr>
          <p:cNvPr id="2" name="Title 1">
            <a:extLst>
              <a:ext uri="{FF2B5EF4-FFF2-40B4-BE49-F238E27FC236}">
                <a16:creationId xmlns:a16="http://schemas.microsoft.com/office/drawing/2014/main" id="{95B1B9A0-CAE0-983F-BBE9-F0512D5305E5}"/>
              </a:ext>
            </a:extLst>
          </p:cNvPr>
          <p:cNvSpPr>
            <a:spLocks noGrp="1"/>
          </p:cNvSpPr>
          <p:nvPr>
            <p:ph type="title"/>
          </p:nvPr>
        </p:nvSpPr>
        <p:spPr/>
        <p:txBody>
          <a:bodyPr/>
          <a:lstStyle/>
          <a:p>
            <a:r>
              <a:rPr lang="en-US"/>
              <a:t>Protecting a modern operating system</a:t>
            </a:r>
          </a:p>
        </p:txBody>
      </p:sp>
      <p:sp>
        <p:nvSpPr>
          <p:cNvPr id="5" name="Slide Number Placeholder 4">
            <a:extLst>
              <a:ext uri="{FF2B5EF4-FFF2-40B4-BE49-F238E27FC236}">
                <a16:creationId xmlns:a16="http://schemas.microsoft.com/office/drawing/2014/main" id="{79C96135-99A3-746E-A435-57C9FD1F3393}"/>
              </a:ext>
            </a:extLst>
          </p:cNvPr>
          <p:cNvSpPr>
            <a:spLocks noGrp="1"/>
          </p:cNvSpPr>
          <p:nvPr>
            <p:ph type="sldNum" sz="quarter" idx="4294967295"/>
          </p:nvPr>
        </p:nvSpPr>
        <p:spPr>
          <a:xfrm>
            <a:off x="10985500" y="6203950"/>
            <a:ext cx="1206500" cy="401638"/>
          </a:xfrm>
          <a:prstGeom prst="rect">
            <a:avLst/>
          </a:prstGeom>
        </p:spPr>
        <p:txBody>
          <a:bodyPr/>
          <a:lstStyle/>
          <a:p>
            <a:fld id="{BFE2139D-700E-7643-AFEB-21712453342F}" type="slidenum">
              <a:rPr lang="en-US" smtClean="0"/>
              <a:t>3</a:t>
            </a:fld>
            <a:endParaRPr lang="en-US"/>
          </a:p>
        </p:txBody>
      </p:sp>
      <p:pic>
        <p:nvPicPr>
          <p:cNvPr id="7" name="City">
            <a:extLst>
              <a:ext uri="{FF2B5EF4-FFF2-40B4-BE49-F238E27FC236}">
                <a16:creationId xmlns:a16="http://schemas.microsoft.com/office/drawing/2014/main" id="{0D6A8A21-08A4-B80D-9FFD-5EAFB32FE95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263465" y="496690"/>
            <a:ext cx="6195109" cy="6043016"/>
          </a:xfrm>
          <a:prstGeom prst="rect">
            <a:avLst/>
          </a:prstGeom>
        </p:spPr>
      </p:pic>
      <p:pic>
        <p:nvPicPr>
          <p:cNvPr id="17" name="Fire-Right">
            <a:extLst>
              <a:ext uri="{FF2B5EF4-FFF2-40B4-BE49-F238E27FC236}">
                <a16:creationId xmlns:a16="http://schemas.microsoft.com/office/drawing/2014/main" id="{3DB64A27-670D-E14D-7706-320D511E41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86553" y="157162"/>
            <a:ext cx="6938721" cy="6858000"/>
          </a:xfrm>
          <a:prstGeom prst="rect">
            <a:avLst/>
          </a:prstGeom>
        </p:spPr>
      </p:pic>
      <p:pic>
        <p:nvPicPr>
          <p:cNvPr id="19" name="Fire-Middle">
            <a:extLst>
              <a:ext uri="{FF2B5EF4-FFF2-40B4-BE49-F238E27FC236}">
                <a16:creationId xmlns:a16="http://schemas.microsoft.com/office/drawing/2014/main" id="{0854C6BB-9CFD-E9AB-5F8F-A54D3DD8C3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48630" y="527329"/>
            <a:ext cx="6243828" cy="6091619"/>
          </a:xfrm>
          <a:prstGeom prst="rect">
            <a:avLst/>
          </a:prstGeom>
        </p:spPr>
      </p:pic>
      <p:pic>
        <p:nvPicPr>
          <p:cNvPr id="21" name="Fire-Left">
            <a:extLst>
              <a:ext uri="{FF2B5EF4-FFF2-40B4-BE49-F238E27FC236}">
                <a16:creationId xmlns:a16="http://schemas.microsoft.com/office/drawing/2014/main" id="{EDDA76EA-007B-F396-BE26-DABB783B1C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34078" y="403524"/>
            <a:ext cx="6243828" cy="6091619"/>
          </a:xfrm>
          <a:prstGeom prst="rect">
            <a:avLst/>
          </a:prstGeom>
        </p:spPr>
      </p:pic>
      <p:grpSp>
        <p:nvGrpSpPr>
          <p:cNvPr id="50" name="Right">
            <a:extLst>
              <a:ext uri="{FF2B5EF4-FFF2-40B4-BE49-F238E27FC236}">
                <a16:creationId xmlns:a16="http://schemas.microsoft.com/office/drawing/2014/main" id="{348E4CE0-91D6-431B-D436-E8FE0D995AC1}"/>
              </a:ext>
            </a:extLst>
          </p:cNvPr>
          <p:cNvGrpSpPr/>
          <p:nvPr/>
        </p:nvGrpSpPr>
        <p:grpSpPr>
          <a:xfrm>
            <a:off x="90888" y="1327670"/>
            <a:ext cx="451305" cy="788666"/>
            <a:chOff x="9893419" y="349770"/>
            <a:chExt cx="66672" cy="208964"/>
          </a:xfrm>
        </p:grpSpPr>
        <p:sp>
          <p:nvSpPr>
            <p:cNvPr id="51" name="Freeform: Shape 50">
              <a:extLst>
                <a:ext uri="{FF2B5EF4-FFF2-40B4-BE49-F238E27FC236}">
                  <a16:creationId xmlns:a16="http://schemas.microsoft.com/office/drawing/2014/main" id="{9C22F51B-8C45-7446-D234-2166335D4C30}"/>
                </a:ext>
              </a:extLst>
            </p:cNvPr>
            <p:cNvSpPr/>
            <p:nvPr/>
          </p:nvSpPr>
          <p:spPr>
            <a:xfrm>
              <a:off x="9893419" y="349770"/>
              <a:ext cx="66672" cy="208964"/>
            </a:xfrm>
            <a:custGeom>
              <a:avLst/>
              <a:gdLst>
                <a:gd name="connsiteX0" fmla="*/ 5884 w 66672"/>
                <a:gd name="connsiteY0" fmla="*/ 138152 h 208964"/>
                <a:gd name="connsiteX1" fmla="*/ 5488 w 66672"/>
                <a:gd name="connsiteY1" fmla="*/ 48458 h 208964"/>
                <a:gd name="connsiteX2" fmla="*/ 35847 w 66672"/>
                <a:gd name="connsiteY2" fmla="*/ 1471 h 208964"/>
                <a:gd name="connsiteX3" fmla="*/ 57508 w 66672"/>
                <a:gd name="connsiteY3" fmla="*/ 102422 h 208964"/>
                <a:gd name="connsiteX4" fmla="*/ 68953 w 66672"/>
                <a:gd name="connsiteY4" fmla="*/ 149514 h 208964"/>
                <a:gd name="connsiteX5" fmla="*/ 54679 w 66672"/>
                <a:gd name="connsiteY5" fmla="*/ 201666 h 208964"/>
                <a:gd name="connsiteX6" fmla="*/ 42735 w 66672"/>
                <a:gd name="connsiteY6" fmla="*/ 210435 h 208964"/>
                <a:gd name="connsiteX7" fmla="*/ 25963 w 66672"/>
                <a:gd name="connsiteY7" fmla="*/ 204364 h 208964"/>
                <a:gd name="connsiteX8" fmla="*/ 5884 w 66672"/>
                <a:gd name="connsiteY8" fmla="*/ 138152 h 20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2" h="208964">
                  <a:moveTo>
                    <a:pt x="5884" y="138152"/>
                  </a:moveTo>
                  <a:cubicBezTo>
                    <a:pt x="34120" y="123523"/>
                    <a:pt x="-9431" y="23878"/>
                    <a:pt x="5488" y="48458"/>
                  </a:cubicBezTo>
                  <a:cubicBezTo>
                    <a:pt x="35597" y="98058"/>
                    <a:pt x="37512" y="24447"/>
                    <a:pt x="35847" y="1471"/>
                  </a:cubicBezTo>
                  <a:cubicBezTo>
                    <a:pt x="49102" y="23773"/>
                    <a:pt x="51807" y="55877"/>
                    <a:pt x="57508" y="102422"/>
                  </a:cubicBezTo>
                  <a:cubicBezTo>
                    <a:pt x="59277" y="116714"/>
                    <a:pt x="68100" y="132376"/>
                    <a:pt x="68953" y="149514"/>
                  </a:cubicBezTo>
                  <a:lnTo>
                    <a:pt x="54679" y="201666"/>
                  </a:lnTo>
                  <a:lnTo>
                    <a:pt x="42735" y="210435"/>
                  </a:lnTo>
                  <a:lnTo>
                    <a:pt x="25963" y="204364"/>
                  </a:lnTo>
                  <a:cubicBezTo>
                    <a:pt x="25922" y="169941"/>
                    <a:pt x="19596" y="147217"/>
                    <a:pt x="5884" y="138152"/>
                  </a:cubicBezTo>
                  <a:close/>
                </a:path>
              </a:pathLst>
            </a:custGeom>
            <a:solidFill>
              <a:srgbClr val="F10000"/>
            </a:solidFill>
            <a:ln w="20803" cap="flat">
              <a:noFill/>
              <a:prstDash val="solid"/>
              <a:round/>
            </a:ln>
          </p:spPr>
          <p:txBody>
            <a:bodyPr rtlCol="0" anchor="ctr"/>
            <a:lstStyle/>
            <a:p>
              <a:endParaRPr lang="en-GB"/>
            </a:p>
          </p:txBody>
        </p:sp>
        <p:sp>
          <p:nvSpPr>
            <p:cNvPr id="52" name="Freeform: Shape 51">
              <a:extLst>
                <a:ext uri="{FF2B5EF4-FFF2-40B4-BE49-F238E27FC236}">
                  <a16:creationId xmlns:a16="http://schemas.microsoft.com/office/drawing/2014/main" id="{A42B9A21-FE55-F955-2430-B9301F67070C}"/>
                </a:ext>
              </a:extLst>
            </p:cNvPr>
            <p:cNvSpPr/>
            <p:nvPr/>
          </p:nvSpPr>
          <p:spPr>
            <a:xfrm>
              <a:off x="9908399" y="414274"/>
              <a:ext cx="33683" cy="125045"/>
            </a:xfrm>
            <a:custGeom>
              <a:avLst/>
              <a:gdLst>
                <a:gd name="connsiteX0" fmla="*/ 24756 w 33683"/>
                <a:gd name="connsiteY0" fmla="*/ 1478 h 125045"/>
                <a:gd name="connsiteX1" fmla="*/ 21551 w 33683"/>
                <a:gd name="connsiteY1" fmla="*/ 126523 h 125045"/>
                <a:gd name="connsiteX2" fmla="*/ 2824 w 33683"/>
                <a:gd name="connsiteY2" fmla="*/ 77049 h 125045"/>
                <a:gd name="connsiteX3" fmla="*/ 2283 w 33683"/>
                <a:gd name="connsiteY3" fmla="*/ 12397 h 125045"/>
                <a:gd name="connsiteX4" fmla="*/ 24756 w 33683"/>
                <a:gd name="connsiteY4" fmla="*/ 1478 h 12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3" h="125045">
                  <a:moveTo>
                    <a:pt x="24756" y="1478"/>
                  </a:moveTo>
                  <a:cubicBezTo>
                    <a:pt x="39509" y="57550"/>
                    <a:pt x="40945" y="109659"/>
                    <a:pt x="21551" y="126523"/>
                  </a:cubicBezTo>
                  <a:cubicBezTo>
                    <a:pt x="17785" y="109195"/>
                    <a:pt x="13457" y="92058"/>
                    <a:pt x="2824" y="77049"/>
                  </a:cubicBezTo>
                  <a:cubicBezTo>
                    <a:pt x="12895" y="61260"/>
                    <a:pt x="8151" y="37418"/>
                    <a:pt x="2283" y="12397"/>
                  </a:cubicBezTo>
                  <a:cubicBezTo>
                    <a:pt x="12437" y="16866"/>
                    <a:pt x="19824" y="12881"/>
                    <a:pt x="24756" y="1478"/>
                  </a:cubicBezTo>
                  <a:close/>
                </a:path>
              </a:pathLst>
            </a:custGeom>
            <a:solidFill>
              <a:srgbClr val="FA7600"/>
            </a:solidFill>
            <a:ln w="20803" cap="flat">
              <a:noFill/>
              <a:prstDash val="solid"/>
              <a:round/>
            </a:ln>
          </p:spPr>
          <p:txBody>
            <a:bodyPr rtlCol="0" anchor="ctr"/>
            <a:lstStyle/>
            <a:p>
              <a:endParaRPr lang="en-GB"/>
            </a:p>
          </p:txBody>
        </p:sp>
        <p:sp>
          <p:nvSpPr>
            <p:cNvPr id="53" name="Freeform: Shape 52">
              <a:extLst>
                <a:ext uri="{FF2B5EF4-FFF2-40B4-BE49-F238E27FC236}">
                  <a16:creationId xmlns:a16="http://schemas.microsoft.com/office/drawing/2014/main" id="{7BA28796-AE0A-9E44-22E2-C662DD2D2FC6}"/>
                </a:ext>
              </a:extLst>
            </p:cNvPr>
            <p:cNvSpPr/>
            <p:nvPr/>
          </p:nvSpPr>
          <p:spPr>
            <a:xfrm>
              <a:off x="9922840" y="437356"/>
              <a:ext cx="11777" cy="75571"/>
            </a:xfrm>
            <a:custGeom>
              <a:avLst/>
              <a:gdLst>
                <a:gd name="connsiteX0" fmla="*/ 6030 w 11777"/>
                <a:gd name="connsiteY0" fmla="*/ 1477 h 75571"/>
                <a:gd name="connsiteX1" fmla="*/ 14062 w 11777"/>
                <a:gd name="connsiteY1" fmla="*/ 43047 h 75571"/>
                <a:gd name="connsiteX2" fmla="*/ 6571 w 11777"/>
                <a:gd name="connsiteY2" fmla="*/ 77049 h 75571"/>
                <a:gd name="connsiteX3" fmla="*/ 2285 w 11777"/>
                <a:gd name="connsiteY3" fmla="*/ 23780 h 75571"/>
                <a:gd name="connsiteX4" fmla="*/ 6030 w 11777"/>
                <a:gd name="connsiteY4" fmla="*/ 1477 h 75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7" h="75571">
                  <a:moveTo>
                    <a:pt x="6030" y="1477"/>
                  </a:moveTo>
                  <a:cubicBezTo>
                    <a:pt x="7549" y="15875"/>
                    <a:pt x="9463" y="30104"/>
                    <a:pt x="14062" y="43047"/>
                  </a:cubicBezTo>
                  <a:cubicBezTo>
                    <a:pt x="9276" y="52195"/>
                    <a:pt x="7674" y="64380"/>
                    <a:pt x="6571" y="77049"/>
                  </a:cubicBezTo>
                  <a:cubicBezTo>
                    <a:pt x="5302" y="54830"/>
                    <a:pt x="6405" y="36912"/>
                    <a:pt x="2285" y="23780"/>
                  </a:cubicBezTo>
                  <a:cubicBezTo>
                    <a:pt x="5219" y="16613"/>
                    <a:pt x="5760" y="9066"/>
                    <a:pt x="6030" y="1477"/>
                  </a:cubicBezTo>
                  <a:close/>
                </a:path>
              </a:pathLst>
            </a:custGeom>
            <a:solidFill>
              <a:srgbClr val="FFE374"/>
            </a:solidFill>
            <a:ln w="20803" cap="flat">
              <a:noFill/>
              <a:prstDash val="solid"/>
              <a:round/>
            </a:ln>
          </p:spPr>
          <p:txBody>
            <a:bodyPr rtlCol="0" anchor="ctr"/>
            <a:lstStyle/>
            <a:p>
              <a:endParaRPr lang="en-GB"/>
            </a:p>
          </p:txBody>
        </p:sp>
      </p:grpSp>
      <p:sp>
        <p:nvSpPr>
          <p:cNvPr id="4" name="Rectangle 2">
            <a:extLst>
              <a:ext uri="{FF2B5EF4-FFF2-40B4-BE49-F238E27FC236}">
                <a16:creationId xmlns:a16="http://schemas.microsoft.com/office/drawing/2014/main" id="{0872ABE7-DAAD-F5C5-8522-7611ED1A343D}"/>
              </a:ext>
            </a:extLst>
          </p:cNvPr>
          <p:cNvSpPr/>
          <p:nvPr/>
        </p:nvSpPr>
        <p:spPr>
          <a:xfrm>
            <a:off x="647777" y="3715425"/>
            <a:ext cx="4983163" cy="1361516"/>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800" b="1" dirty="0" err="1"/>
              <a:t>最新のオペレーティング・システムの保護</a:t>
            </a:r>
            <a:endParaRPr lang="en-US" altLang="ja-JP" sz="1800" b="1" dirty="0"/>
          </a:p>
          <a:p>
            <a:endParaRPr lang="en-US" sz="1000" dirty="0">
              <a:solidFill>
                <a:schemeClr val="tx1"/>
              </a:solidFill>
            </a:endParaRPr>
          </a:p>
          <a:p>
            <a:endParaRPr lang="en-GB" altLang="ja-JP" sz="1000" dirty="0"/>
          </a:p>
          <a:p>
            <a:r>
              <a:rPr lang="en-GB" altLang="ja-JP" sz="1600" dirty="0"/>
              <a:t>攻撃者は1つの建物から</a:t>
            </a:r>
            <a:r>
              <a:rPr lang="ja-JP" altLang="en-US" sz="1600" dirty="0"/>
              <a:t>攻撃を始め</a:t>
            </a:r>
            <a:r>
              <a:rPr lang="en-GB" altLang="ja-JP" sz="1600" dirty="0"/>
              <a:t>、</a:t>
            </a:r>
            <a:r>
              <a:rPr lang="en-GB" altLang="ja-JP" sz="1600" dirty="0" err="1"/>
              <a:t>別の建物へと広</a:t>
            </a:r>
            <a:r>
              <a:rPr lang="ja-JP" altLang="en-US" sz="1600" dirty="0"/>
              <a:t>げ</a:t>
            </a:r>
            <a:r>
              <a:rPr lang="en-GB" altLang="ja-JP" sz="1600" dirty="0" err="1"/>
              <a:t>てい</a:t>
            </a:r>
            <a:r>
              <a:rPr lang="ja-JP" altLang="en-US" sz="1600" dirty="0"/>
              <a:t>きます</a:t>
            </a:r>
            <a:r>
              <a:rPr lang="en-GB" altLang="ja-JP" sz="1600" dirty="0"/>
              <a:t>。</a:t>
            </a:r>
            <a:r>
              <a:rPr lang="en-GB" altLang="ja-JP" sz="1600" dirty="0" err="1"/>
              <a:t>オペレーティング・システムは複雑なため、本質的に保護が難しい</a:t>
            </a:r>
            <a:r>
              <a:rPr lang="en-GB" altLang="ja-JP" sz="1600" dirty="0"/>
              <a:t>。</a:t>
            </a:r>
            <a:endParaRPr lang="en-US" sz="1600" dirty="0">
              <a:solidFill>
                <a:schemeClr val="tx1"/>
              </a:solidFill>
            </a:endParaRPr>
          </a:p>
        </p:txBody>
      </p:sp>
      <p:grpSp>
        <p:nvGrpSpPr>
          <p:cNvPr id="3" name="Right">
            <a:extLst>
              <a:ext uri="{FF2B5EF4-FFF2-40B4-BE49-F238E27FC236}">
                <a16:creationId xmlns:a16="http://schemas.microsoft.com/office/drawing/2014/main" id="{F4A18BF0-BD8C-2150-B021-0B8DB5C280C4}"/>
              </a:ext>
            </a:extLst>
          </p:cNvPr>
          <p:cNvGrpSpPr/>
          <p:nvPr/>
        </p:nvGrpSpPr>
        <p:grpSpPr>
          <a:xfrm>
            <a:off x="80377" y="4244291"/>
            <a:ext cx="451305" cy="788666"/>
            <a:chOff x="9893419" y="349770"/>
            <a:chExt cx="66672" cy="208964"/>
          </a:xfrm>
        </p:grpSpPr>
        <p:sp>
          <p:nvSpPr>
            <p:cNvPr id="6" name="Freeform: Shape 5">
              <a:extLst>
                <a:ext uri="{FF2B5EF4-FFF2-40B4-BE49-F238E27FC236}">
                  <a16:creationId xmlns:a16="http://schemas.microsoft.com/office/drawing/2014/main" id="{F40B5038-45EC-7C1C-D94A-4EC228332263}"/>
                </a:ext>
              </a:extLst>
            </p:cNvPr>
            <p:cNvSpPr/>
            <p:nvPr/>
          </p:nvSpPr>
          <p:spPr>
            <a:xfrm>
              <a:off x="9893419" y="349770"/>
              <a:ext cx="66672" cy="208964"/>
            </a:xfrm>
            <a:custGeom>
              <a:avLst/>
              <a:gdLst>
                <a:gd name="connsiteX0" fmla="*/ 5884 w 66672"/>
                <a:gd name="connsiteY0" fmla="*/ 138152 h 208964"/>
                <a:gd name="connsiteX1" fmla="*/ 5488 w 66672"/>
                <a:gd name="connsiteY1" fmla="*/ 48458 h 208964"/>
                <a:gd name="connsiteX2" fmla="*/ 35847 w 66672"/>
                <a:gd name="connsiteY2" fmla="*/ 1471 h 208964"/>
                <a:gd name="connsiteX3" fmla="*/ 57508 w 66672"/>
                <a:gd name="connsiteY3" fmla="*/ 102422 h 208964"/>
                <a:gd name="connsiteX4" fmla="*/ 68953 w 66672"/>
                <a:gd name="connsiteY4" fmla="*/ 149514 h 208964"/>
                <a:gd name="connsiteX5" fmla="*/ 54679 w 66672"/>
                <a:gd name="connsiteY5" fmla="*/ 201666 h 208964"/>
                <a:gd name="connsiteX6" fmla="*/ 42735 w 66672"/>
                <a:gd name="connsiteY6" fmla="*/ 210435 h 208964"/>
                <a:gd name="connsiteX7" fmla="*/ 25963 w 66672"/>
                <a:gd name="connsiteY7" fmla="*/ 204364 h 208964"/>
                <a:gd name="connsiteX8" fmla="*/ 5884 w 66672"/>
                <a:gd name="connsiteY8" fmla="*/ 138152 h 20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2" h="208964">
                  <a:moveTo>
                    <a:pt x="5884" y="138152"/>
                  </a:moveTo>
                  <a:cubicBezTo>
                    <a:pt x="34120" y="123523"/>
                    <a:pt x="-9431" y="23878"/>
                    <a:pt x="5488" y="48458"/>
                  </a:cubicBezTo>
                  <a:cubicBezTo>
                    <a:pt x="35597" y="98058"/>
                    <a:pt x="37512" y="24447"/>
                    <a:pt x="35847" y="1471"/>
                  </a:cubicBezTo>
                  <a:cubicBezTo>
                    <a:pt x="49102" y="23773"/>
                    <a:pt x="51807" y="55877"/>
                    <a:pt x="57508" y="102422"/>
                  </a:cubicBezTo>
                  <a:cubicBezTo>
                    <a:pt x="59277" y="116714"/>
                    <a:pt x="68100" y="132376"/>
                    <a:pt x="68953" y="149514"/>
                  </a:cubicBezTo>
                  <a:lnTo>
                    <a:pt x="54679" y="201666"/>
                  </a:lnTo>
                  <a:lnTo>
                    <a:pt x="42735" y="210435"/>
                  </a:lnTo>
                  <a:lnTo>
                    <a:pt x="25963" y="204364"/>
                  </a:lnTo>
                  <a:cubicBezTo>
                    <a:pt x="25922" y="169941"/>
                    <a:pt x="19596" y="147217"/>
                    <a:pt x="5884" y="138152"/>
                  </a:cubicBezTo>
                  <a:close/>
                </a:path>
              </a:pathLst>
            </a:custGeom>
            <a:solidFill>
              <a:srgbClr val="F10000"/>
            </a:solidFill>
            <a:ln w="20803" cap="flat">
              <a:noFill/>
              <a:prstDash val="solid"/>
              <a:round/>
            </a:ln>
          </p:spPr>
          <p:txBody>
            <a:bodyPr rtlCol="0" anchor="ctr"/>
            <a:lstStyle/>
            <a:p>
              <a:endParaRPr lang="en-GB"/>
            </a:p>
          </p:txBody>
        </p:sp>
        <p:sp>
          <p:nvSpPr>
            <p:cNvPr id="8" name="Freeform: Shape 7">
              <a:extLst>
                <a:ext uri="{FF2B5EF4-FFF2-40B4-BE49-F238E27FC236}">
                  <a16:creationId xmlns:a16="http://schemas.microsoft.com/office/drawing/2014/main" id="{14CB5958-33D6-5D7D-4A21-C94978F3E5C7}"/>
                </a:ext>
              </a:extLst>
            </p:cNvPr>
            <p:cNvSpPr/>
            <p:nvPr/>
          </p:nvSpPr>
          <p:spPr>
            <a:xfrm>
              <a:off x="9908399" y="414274"/>
              <a:ext cx="33683" cy="125045"/>
            </a:xfrm>
            <a:custGeom>
              <a:avLst/>
              <a:gdLst>
                <a:gd name="connsiteX0" fmla="*/ 24756 w 33683"/>
                <a:gd name="connsiteY0" fmla="*/ 1478 h 125045"/>
                <a:gd name="connsiteX1" fmla="*/ 21551 w 33683"/>
                <a:gd name="connsiteY1" fmla="*/ 126523 h 125045"/>
                <a:gd name="connsiteX2" fmla="*/ 2824 w 33683"/>
                <a:gd name="connsiteY2" fmla="*/ 77049 h 125045"/>
                <a:gd name="connsiteX3" fmla="*/ 2283 w 33683"/>
                <a:gd name="connsiteY3" fmla="*/ 12397 h 125045"/>
                <a:gd name="connsiteX4" fmla="*/ 24756 w 33683"/>
                <a:gd name="connsiteY4" fmla="*/ 1478 h 12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3" h="125045">
                  <a:moveTo>
                    <a:pt x="24756" y="1478"/>
                  </a:moveTo>
                  <a:cubicBezTo>
                    <a:pt x="39509" y="57550"/>
                    <a:pt x="40945" y="109659"/>
                    <a:pt x="21551" y="126523"/>
                  </a:cubicBezTo>
                  <a:cubicBezTo>
                    <a:pt x="17785" y="109195"/>
                    <a:pt x="13457" y="92058"/>
                    <a:pt x="2824" y="77049"/>
                  </a:cubicBezTo>
                  <a:cubicBezTo>
                    <a:pt x="12895" y="61260"/>
                    <a:pt x="8151" y="37418"/>
                    <a:pt x="2283" y="12397"/>
                  </a:cubicBezTo>
                  <a:cubicBezTo>
                    <a:pt x="12437" y="16866"/>
                    <a:pt x="19824" y="12881"/>
                    <a:pt x="24756" y="1478"/>
                  </a:cubicBezTo>
                  <a:close/>
                </a:path>
              </a:pathLst>
            </a:custGeom>
            <a:solidFill>
              <a:srgbClr val="FA7600"/>
            </a:solidFill>
            <a:ln w="20803" cap="flat">
              <a:noFill/>
              <a:prstDash val="solid"/>
              <a:round/>
            </a:ln>
          </p:spPr>
          <p:txBody>
            <a:bodyPr rtlCol="0" anchor="ctr"/>
            <a:lstStyle/>
            <a:p>
              <a:endParaRPr lang="en-GB"/>
            </a:p>
          </p:txBody>
        </p:sp>
        <p:sp>
          <p:nvSpPr>
            <p:cNvPr id="10" name="Freeform: Shape 9">
              <a:extLst>
                <a:ext uri="{FF2B5EF4-FFF2-40B4-BE49-F238E27FC236}">
                  <a16:creationId xmlns:a16="http://schemas.microsoft.com/office/drawing/2014/main" id="{30400063-D364-027F-1A5E-47CCDA6F4549}"/>
                </a:ext>
              </a:extLst>
            </p:cNvPr>
            <p:cNvSpPr/>
            <p:nvPr/>
          </p:nvSpPr>
          <p:spPr>
            <a:xfrm>
              <a:off x="9922840" y="437356"/>
              <a:ext cx="11777" cy="75571"/>
            </a:xfrm>
            <a:custGeom>
              <a:avLst/>
              <a:gdLst>
                <a:gd name="connsiteX0" fmla="*/ 6030 w 11777"/>
                <a:gd name="connsiteY0" fmla="*/ 1477 h 75571"/>
                <a:gd name="connsiteX1" fmla="*/ 14062 w 11777"/>
                <a:gd name="connsiteY1" fmla="*/ 43047 h 75571"/>
                <a:gd name="connsiteX2" fmla="*/ 6571 w 11777"/>
                <a:gd name="connsiteY2" fmla="*/ 77049 h 75571"/>
                <a:gd name="connsiteX3" fmla="*/ 2285 w 11777"/>
                <a:gd name="connsiteY3" fmla="*/ 23780 h 75571"/>
                <a:gd name="connsiteX4" fmla="*/ 6030 w 11777"/>
                <a:gd name="connsiteY4" fmla="*/ 1477 h 75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7" h="75571">
                  <a:moveTo>
                    <a:pt x="6030" y="1477"/>
                  </a:moveTo>
                  <a:cubicBezTo>
                    <a:pt x="7549" y="15875"/>
                    <a:pt x="9463" y="30104"/>
                    <a:pt x="14062" y="43047"/>
                  </a:cubicBezTo>
                  <a:cubicBezTo>
                    <a:pt x="9276" y="52195"/>
                    <a:pt x="7674" y="64380"/>
                    <a:pt x="6571" y="77049"/>
                  </a:cubicBezTo>
                  <a:cubicBezTo>
                    <a:pt x="5302" y="54830"/>
                    <a:pt x="6405" y="36912"/>
                    <a:pt x="2285" y="23780"/>
                  </a:cubicBezTo>
                  <a:cubicBezTo>
                    <a:pt x="5219" y="16613"/>
                    <a:pt x="5760" y="9066"/>
                    <a:pt x="6030" y="1477"/>
                  </a:cubicBezTo>
                  <a:close/>
                </a:path>
              </a:pathLst>
            </a:custGeom>
            <a:solidFill>
              <a:srgbClr val="FFE374"/>
            </a:solidFill>
            <a:ln w="20803" cap="flat">
              <a:noFill/>
              <a:prstDash val="solid"/>
              <a:round/>
            </a:ln>
          </p:spPr>
          <p:txBody>
            <a:bodyPr rtlCol="0" anchor="ctr"/>
            <a:lstStyle/>
            <a:p>
              <a:endParaRPr lang="en-GB"/>
            </a:p>
          </p:txBody>
        </p:sp>
      </p:grpSp>
    </p:spTree>
    <p:extLst>
      <p:ext uri="{BB962C8B-B14F-4D97-AF65-F5344CB8AC3E}">
        <p14:creationId xmlns:p14="http://schemas.microsoft.com/office/powerpoint/2010/main" val="276028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500"/>
                                        <p:tgtEl>
                                          <p:spTgt spid="17"/>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500"/>
                                        <p:tgtEl>
                                          <p:spTgt spid="19"/>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9F6B1-4487-78DF-E9C9-840A3021039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DEFA56-25C0-2CED-0A45-9B64D343BA46}"/>
              </a:ext>
            </a:extLst>
          </p:cNvPr>
          <p:cNvSpPr>
            <a:spLocks noGrp="1"/>
          </p:cNvSpPr>
          <p:nvPr>
            <p:ph idx="1"/>
          </p:nvPr>
        </p:nvSpPr>
        <p:spPr>
          <a:xfrm>
            <a:off x="731837" y="1096190"/>
            <a:ext cx="10728325" cy="408379"/>
          </a:xfrm>
        </p:spPr>
        <p:txBody>
          <a:bodyPr/>
          <a:lstStyle/>
          <a:p>
            <a:r>
              <a:rPr lang="en-GB"/>
              <a:t>Based on hardware capabilities to provide separation that is common in modern CPUs</a:t>
            </a:r>
          </a:p>
        </p:txBody>
      </p:sp>
      <p:sp>
        <p:nvSpPr>
          <p:cNvPr id="9" name="Title 8">
            <a:extLst>
              <a:ext uri="{FF2B5EF4-FFF2-40B4-BE49-F238E27FC236}">
                <a16:creationId xmlns:a16="http://schemas.microsoft.com/office/drawing/2014/main" id="{81FCB72F-9508-8D27-55C4-779CCE0A6BDA}"/>
              </a:ext>
            </a:extLst>
          </p:cNvPr>
          <p:cNvSpPr>
            <a:spLocks noGrp="1"/>
          </p:cNvSpPr>
          <p:nvPr>
            <p:ph type="title"/>
          </p:nvPr>
        </p:nvSpPr>
        <p:spPr/>
        <p:txBody>
          <a:bodyPr/>
          <a:lstStyle/>
          <a:p>
            <a:r>
              <a:rPr kumimoji="0" lang="en-US" sz="3600" b="0" i="0" u="none" strike="noStrike" kern="1200" cap="none" spc="-35" normalizeH="0" baseline="0" noProof="0">
                <a:ln>
                  <a:noFill/>
                </a:ln>
                <a:solidFill>
                  <a:srgbClr val="FFFFFF"/>
                </a:solidFill>
                <a:effectLst/>
                <a:uLnTx/>
                <a:uFillTx/>
                <a:latin typeface="Archia"/>
                <a:ea typeface="+mj-ea"/>
                <a:cs typeface="+mj-cs"/>
              </a:rPr>
              <a:t>Trusted Execution Environments</a:t>
            </a:r>
            <a:br>
              <a:rPr kumimoji="0" lang="en-US" sz="3600" b="0" i="0" u="none" strike="noStrike" kern="1200" cap="none" spc="-35" normalizeH="0" baseline="0" noProof="0">
                <a:ln>
                  <a:noFill/>
                </a:ln>
                <a:solidFill>
                  <a:srgbClr val="FFFFFF"/>
                </a:solidFill>
                <a:effectLst/>
                <a:uLnTx/>
                <a:uFillTx/>
                <a:latin typeface="Archia"/>
                <a:ea typeface="+mj-ea"/>
                <a:cs typeface="+mj-cs"/>
              </a:rPr>
            </a:br>
            <a:endParaRPr lang="en-GB"/>
          </a:p>
        </p:txBody>
      </p:sp>
      <p:pic>
        <p:nvPicPr>
          <p:cNvPr id="39" name="Base Chip">
            <a:extLst>
              <a:ext uri="{FF2B5EF4-FFF2-40B4-BE49-F238E27FC236}">
                <a16:creationId xmlns:a16="http://schemas.microsoft.com/office/drawing/2014/main" id="{4AA3FDA4-5E66-D12C-9E40-FE40FF9AD37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8919" y="1096190"/>
            <a:ext cx="8208852" cy="5017250"/>
          </a:xfrm>
          <a:prstGeom prst="rect">
            <a:avLst/>
          </a:prstGeom>
        </p:spPr>
      </p:pic>
      <p:sp>
        <p:nvSpPr>
          <p:cNvPr id="50" name="Rectangle: Rounded Corners 49">
            <a:extLst>
              <a:ext uri="{FF2B5EF4-FFF2-40B4-BE49-F238E27FC236}">
                <a16:creationId xmlns:a16="http://schemas.microsoft.com/office/drawing/2014/main" id="{E0A5CC2A-97D0-AB9D-A6C4-B1D6DE569026}"/>
              </a:ext>
            </a:extLst>
          </p:cNvPr>
          <p:cNvSpPr/>
          <p:nvPr/>
        </p:nvSpPr>
        <p:spPr>
          <a:xfrm>
            <a:off x="4534485" y="5607025"/>
            <a:ext cx="2241755" cy="1012829"/>
          </a:xfrm>
          <a:prstGeom prst="roundRect">
            <a:avLst>
              <a:gd name="adj" fmla="val 7202"/>
            </a:avLst>
          </a:prstGeom>
          <a:solidFill>
            <a:srgbClr val="66F2E4"/>
          </a:solidFill>
          <a:ln w="12700" cap="flat" cmpd="sng" algn="ctr">
            <a:solidFill>
              <a:srgbClr val="66F2E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002237"/>
                </a:solidFill>
                <a:effectLst/>
                <a:uLnTx/>
                <a:uFillTx/>
                <a:latin typeface="Inter Light"/>
                <a:ea typeface="+mn-ea"/>
                <a:cs typeface="+mn-cs"/>
              </a:rPr>
              <a:t>Hardware Isolation Support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002237"/>
                </a:solidFill>
                <a:effectLst/>
                <a:uLnTx/>
                <a:uFillTx/>
                <a:latin typeface="Inter Light"/>
                <a:ea typeface="+mn-ea"/>
                <a:cs typeface="+mn-cs"/>
              </a:rPr>
              <a:t>(E.g. Arm TrustZone)</a:t>
            </a:r>
          </a:p>
        </p:txBody>
      </p:sp>
      <p:sp>
        <p:nvSpPr>
          <p:cNvPr id="4" name="Rectangle 3">
            <a:extLst>
              <a:ext uri="{FF2B5EF4-FFF2-40B4-BE49-F238E27FC236}">
                <a16:creationId xmlns:a16="http://schemas.microsoft.com/office/drawing/2014/main" id="{D7788A09-84DE-A2EB-20FD-B54A8DE68AAA}"/>
              </a:ext>
            </a:extLst>
          </p:cNvPr>
          <p:cNvSpPr/>
          <p:nvPr/>
        </p:nvSpPr>
        <p:spPr>
          <a:xfrm>
            <a:off x="5048858" y="4296853"/>
            <a:ext cx="241933" cy="1310172"/>
          </a:xfrm>
          <a:custGeom>
            <a:avLst/>
            <a:gdLst>
              <a:gd name="connsiteX0" fmla="*/ 0 w 691759"/>
              <a:gd name="connsiteY0" fmla="*/ 0 h 733425"/>
              <a:gd name="connsiteX1" fmla="*/ 691759 w 691759"/>
              <a:gd name="connsiteY1" fmla="*/ 0 h 733425"/>
              <a:gd name="connsiteX2" fmla="*/ 691759 w 691759"/>
              <a:gd name="connsiteY2" fmla="*/ 733425 h 733425"/>
              <a:gd name="connsiteX3" fmla="*/ 0 w 691759"/>
              <a:gd name="connsiteY3" fmla="*/ 733425 h 733425"/>
              <a:gd name="connsiteX4" fmla="*/ 0 w 691759"/>
              <a:gd name="connsiteY4" fmla="*/ 0 h 733425"/>
              <a:gd name="connsiteX0" fmla="*/ 691759 w 783199"/>
              <a:gd name="connsiteY0" fmla="*/ 733425 h 824865"/>
              <a:gd name="connsiteX1" fmla="*/ 0 w 783199"/>
              <a:gd name="connsiteY1" fmla="*/ 733425 h 824865"/>
              <a:gd name="connsiteX2" fmla="*/ 0 w 783199"/>
              <a:gd name="connsiteY2" fmla="*/ 0 h 824865"/>
              <a:gd name="connsiteX3" fmla="*/ 691759 w 783199"/>
              <a:gd name="connsiteY3" fmla="*/ 0 h 824865"/>
              <a:gd name="connsiteX4" fmla="*/ 783199 w 783199"/>
              <a:gd name="connsiteY4" fmla="*/ 824865 h 824865"/>
              <a:gd name="connsiteX0" fmla="*/ 691759 w 691759"/>
              <a:gd name="connsiteY0" fmla="*/ 733425 h 733425"/>
              <a:gd name="connsiteX1" fmla="*/ 0 w 691759"/>
              <a:gd name="connsiteY1" fmla="*/ 733425 h 733425"/>
              <a:gd name="connsiteX2" fmla="*/ 0 w 691759"/>
              <a:gd name="connsiteY2" fmla="*/ 0 h 733425"/>
              <a:gd name="connsiteX3" fmla="*/ 691759 w 691759"/>
              <a:gd name="connsiteY3" fmla="*/ 0 h 733425"/>
              <a:gd name="connsiteX0" fmla="*/ 0 w 691759"/>
              <a:gd name="connsiteY0" fmla="*/ 733425 h 733425"/>
              <a:gd name="connsiteX1" fmla="*/ 0 w 691759"/>
              <a:gd name="connsiteY1" fmla="*/ 0 h 733425"/>
              <a:gd name="connsiteX2" fmla="*/ 691759 w 691759"/>
              <a:gd name="connsiteY2" fmla="*/ 0 h 733425"/>
              <a:gd name="connsiteX0" fmla="*/ 0 w 241933"/>
              <a:gd name="connsiteY0" fmla="*/ 917780 h 917780"/>
              <a:gd name="connsiteX1" fmla="*/ 0 w 241933"/>
              <a:gd name="connsiteY1" fmla="*/ 184355 h 917780"/>
              <a:gd name="connsiteX2" fmla="*/ 241933 w 241933"/>
              <a:gd name="connsiteY2" fmla="*/ 0 h 917780"/>
            </a:gdLst>
            <a:ahLst/>
            <a:cxnLst>
              <a:cxn ang="0">
                <a:pos x="connsiteX0" y="connsiteY0"/>
              </a:cxn>
              <a:cxn ang="0">
                <a:pos x="connsiteX1" y="connsiteY1"/>
              </a:cxn>
              <a:cxn ang="0">
                <a:pos x="connsiteX2" y="connsiteY2"/>
              </a:cxn>
            </a:cxnLst>
            <a:rect l="l" t="t" r="r" b="b"/>
            <a:pathLst>
              <a:path w="241933" h="917780">
                <a:moveTo>
                  <a:pt x="0" y="917780"/>
                </a:moveTo>
                <a:lnTo>
                  <a:pt x="0" y="184355"/>
                </a:lnTo>
                <a:lnTo>
                  <a:pt x="241933" y="0"/>
                </a:lnTo>
              </a:path>
            </a:pathLst>
          </a:custGeom>
          <a:noFill/>
          <a:ln w="38100" cap="rnd">
            <a:solidFill>
              <a:srgbClr val="66F2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5" name="Rectangle 2">
            <a:extLst>
              <a:ext uri="{FF2B5EF4-FFF2-40B4-BE49-F238E27FC236}">
                <a16:creationId xmlns:a16="http://schemas.microsoft.com/office/drawing/2014/main" id="{E4BB727F-9D26-F6F4-07E5-E538EF40A65B}"/>
              </a:ext>
            </a:extLst>
          </p:cNvPr>
          <p:cNvSpPr/>
          <p:nvPr/>
        </p:nvSpPr>
        <p:spPr>
          <a:xfrm>
            <a:off x="6981092" y="5607024"/>
            <a:ext cx="3292770" cy="1012829"/>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600" b="0" i="0" u="none" strike="noStrike" kern="0" cap="none" spc="0" normalizeH="0" baseline="0" noProof="0" dirty="0" err="1">
                <a:ln>
                  <a:noFill/>
                </a:ln>
                <a:solidFill>
                  <a:schemeClr val="bg1"/>
                </a:solidFill>
                <a:effectLst/>
                <a:uLnTx/>
                <a:uFillTx/>
                <a:latin typeface="Inter Light"/>
                <a:ea typeface="+mn-ea"/>
                <a:cs typeface="+mn-cs"/>
              </a:rPr>
              <a:t>ハードウェア分離</a:t>
            </a:r>
            <a:r>
              <a:rPr kumimoji="0" lang="ja-JP" altLang="en-US" sz="1600" b="0" i="0" u="none" strike="noStrike" kern="0" cap="none" spc="0" normalizeH="0" baseline="0" noProof="0" dirty="0">
                <a:ln>
                  <a:noFill/>
                </a:ln>
                <a:solidFill>
                  <a:schemeClr val="bg1"/>
                </a:solidFill>
                <a:effectLst/>
                <a:uLnTx/>
                <a:uFillTx/>
                <a:latin typeface="Inter Light"/>
                <a:ea typeface="+mn-ea"/>
                <a:cs typeface="+mn-cs"/>
              </a:rPr>
              <a:t>を</a:t>
            </a:r>
            <a:r>
              <a:rPr kumimoji="0" lang="en-GB" altLang="ja-JP" sz="1600" b="0" i="0" u="none" strike="noStrike" kern="0" cap="none" spc="0" normalizeH="0" baseline="0" noProof="0" dirty="0" err="1">
                <a:ln>
                  <a:noFill/>
                </a:ln>
                <a:solidFill>
                  <a:schemeClr val="bg1"/>
                </a:solidFill>
                <a:effectLst/>
                <a:uLnTx/>
                <a:uFillTx/>
                <a:latin typeface="Inter Light"/>
                <a:ea typeface="+mn-ea"/>
                <a:cs typeface="+mn-cs"/>
              </a:rPr>
              <a:t>サポート</a:t>
            </a:r>
            <a:endParaRPr kumimoji="0" lang="en-GB" altLang="ja-JP" sz="1600" b="0" i="0" u="none" strike="noStrike" kern="0" cap="none" spc="0" normalizeH="0" baseline="0" noProof="0" dirty="0">
              <a:ln>
                <a:noFill/>
              </a:ln>
              <a:solidFill>
                <a:schemeClr val="bg1"/>
              </a:solidFill>
              <a:effectLst/>
              <a:uLnTx/>
              <a:uFillTx/>
              <a:latin typeface="Inter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altLang="ja-JP" sz="1600" b="0" i="0" u="none" strike="noStrike" kern="0" cap="none" spc="0" normalizeH="0" baseline="0" noProof="0" dirty="0">
              <a:ln>
                <a:noFill/>
              </a:ln>
              <a:solidFill>
                <a:schemeClr val="bg1"/>
              </a:solidFill>
              <a:effectLst/>
              <a:uLnTx/>
              <a:uFillTx/>
              <a:latin typeface="Inter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600" b="0" i="0" u="none" strike="noStrike" kern="0" cap="none" spc="0" normalizeH="0" baseline="0" noProof="0" dirty="0">
                <a:ln>
                  <a:noFill/>
                </a:ln>
                <a:solidFill>
                  <a:schemeClr val="bg1"/>
                </a:solidFill>
                <a:effectLst/>
                <a:uLnTx/>
                <a:uFillTx/>
                <a:latin typeface="Inter Light"/>
                <a:ea typeface="+mn-ea"/>
                <a:cs typeface="+mn-cs"/>
              </a:rPr>
              <a:t>(</a:t>
            </a:r>
            <a:r>
              <a:rPr kumimoji="0" lang="en-GB" altLang="ja-JP" sz="1600" b="0" i="0" u="none" strike="noStrike" kern="0" cap="none" spc="0" normalizeH="0" baseline="0" noProof="0" dirty="0" err="1">
                <a:ln>
                  <a:noFill/>
                </a:ln>
                <a:solidFill>
                  <a:schemeClr val="bg1"/>
                </a:solidFill>
                <a:effectLst/>
                <a:uLnTx/>
                <a:uFillTx/>
                <a:latin typeface="Inter Light"/>
                <a:ea typeface="+mn-ea"/>
                <a:cs typeface="+mn-cs"/>
              </a:rPr>
              <a:t>例：Arm</a:t>
            </a:r>
            <a:r>
              <a:rPr kumimoji="0" lang="ja-JP" altLang="en-US" sz="1600" b="0" i="0" u="none" strike="noStrike" kern="0" cap="none" spc="0" normalizeH="0" baseline="0" noProof="0" dirty="0">
                <a:ln>
                  <a:noFill/>
                </a:ln>
                <a:solidFill>
                  <a:schemeClr val="bg1"/>
                </a:solidFill>
                <a:effectLst/>
                <a:uLnTx/>
                <a:uFillTx/>
                <a:latin typeface="Inter Light"/>
                <a:ea typeface="+mn-ea"/>
                <a:cs typeface="+mn-cs"/>
              </a:rPr>
              <a:t>の</a:t>
            </a:r>
            <a:r>
              <a:rPr kumimoji="0" lang="en-US" altLang="ja-JP" sz="1600" b="0" i="0" u="none" strike="noStrike" kern="0" cap="none" spc="0" normalizeH="0" baseline="0" noProof="0" dirty="0" err="1">
                <a:ln>
                  <a:noFill/>
                </a:ln>
                <a:solidFill>
                  <a:schemeClr val="bg1"/>
                </a:solidFill>
                <a:effectLst/>
                <a:uLnTx/>
                <a:uFillTx/>
                <a:latin typeface="Inter Light"/>
                <a:ea typeface="+mn-ea"/>
                <a:cs typeface="+mn-cs"/>
              </a:rPr>
              <a:t>TrustZone</a:t>
            </a:r>
            <a:r>
              <a:rPr kumimoji="0" lang="en-GB" altLang="ja-JP" sz="1600" b="0" i="0" u="none" strike="noStrike" kern="0" cap="none" spc="0" normalizeH="0" baseline="0" noProof="0" dirty="0">
                <a:ln>
                  <a:noFill/>
                </a:ln>
                <a:solidFill>
                  <a:schemeClr val="bg1"/>
                </a:solidFill>
                <a:effectLst/>
                <a:uLnTx/>
                <a:uFillTx/>
                <a:latin typeface="Inter Light"/>
                <a:ea typeface="+mn-ea"/>
                <a:cs typeface="+mn-cs"/>
              </a:rPr>
              <a:t>）</a:t>
            </a:r>
          </a:p>
        </p:txBody>
      </p:sp>
      <p:sp>
        <p:nvSpPr>
          <p:cNvPr id="6" name="Rectangle 2">
            <a:extLst>
              <a:ext uri="{FF2B5EF4-FFF2-40B4-BE49-F238E27FC236}">
                <a16:creationId xmlns:a16="http://schemas.microsoft.com/office/drawing/2014/main" id="{4F8C0CA9-E523-1DFB-E15B-BC539E433168}"/>
              </a:ext>
            </a:extLst>
          </p:cNvPr>
          <p:cNvSpPr/>
          <p:nvPr/>
        </p:nvSpPr>
        <p:spPr>
          <a:xfrm>
            <a:off x="186527" y="1514030"/>
            <a:ext cx="2395307" cy="2585003"/>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altLang="ja-JP" sz="1800" b="1" i="0" u="none" strike="noStrike" kern="1200" cap="none" spc="-35" normalizeH="0" baseline="0" noProof="0" dirty="0">
                <a:ln>
                  <a:noFill/>
                </a:ln>
                <a:solidFill>
                  <a:srgbClr val="FFFFFF"/>
                </a:solidFill>
                <a:effectLst/>
                <a:uLnTx/>
                <a:uFillTx/>
                <a:latin typeface="Archia"/>
                <a:ea typeface="+mj-ea"/>
                <a:cs typeface="+mj-cs"/>
              </a:rPr>
              <a:t>Trusted Execution Environment (TEE)</a:t>
            </a:r>
          </a:p>
          <a:p>
            <a:r>
              <a:rPr kumimoji="0" lang="en-US" altLang="ja-JP" sz="1800" b="1" i="0" u="none" strike="noStrike" kern="1200" cap="none" spc="-35" normalizeH="0" baseline="0" noProof="0" dirty="0">
                <a:ln>
                  <a:noFill/>
                </a:ln>
                <a:solidFill>
                  <a:srgbClr val="FFFFFF"/>
                </a:solidFill>
                <a:effectLst/>
                <a:uLnTx/>
                <a:uFillTx/>
                <a:latin typeface="Archia"/>
                <a:ea typeface="+mj-ea"/>
                <a:cs typeface="+mj-cs"/>
              </a:rPr>
              <a:t>= </a:t>
            </a:r>
            <a:r>
              <a:rPr lang="ja-JP" altLang="en-US" sz="1800" b="1" spc="-35" dirty="0">
                <a:solidFill>
                  <a:srgbClr val="FFFFFF"/>
                </a:solidFill>
                <a:latin typeface="Archia"/>
                <a:ea typeface="+mj-ea"/>
                <a:cs typeface="+mj-cs"/>
              </a:rPr>
              <a:t>信</a:t>
            </a:r>
            <a:r>
              <a:rPr kumimoji="0" lang="en-US" altLang="ja-JP" sz="1800" b="1" i="0" u="none" strike="noStrike" kern="1200" cap="none" spc="-35" normalizeH="0" baseline="0" noProof="0" dirty="0" err="1">
                <a:ln>
                  <a:noFill/>
                </a:ln>
                <a:solidFill>
                  <a:srgbClr val="FFFFFF"/>
                </a:solidFill>
                <a:effectLst/>
                <a:uLnTx/>
                <a:uFillTx/>
                <a:latin typeface="Archia"/>
                <a:ea typeface="+mj-ea"/>
                <a:cs typeface="+mj-cs"/>
              </a:rPr>
              <a:t>頼された実行環境</a:t>
            </a:r>
            <a:endParaRPr kumimoji="0" lang="en-US" altLang="ja-JP" sz="1800" b="1" i="0" u="none" strike="noStrike" kern="1200" cap="none" spc="-35" normalizeH="0" baseline="0" noProof="0" dirty="0">
              <a:ln>
                <a:noFill/>
              </a:ln>
              <a:solidFill>
                <a:srgbClr val="FFFFFF"/>
              </a:solidFill>
              <a:effectLst/>
              <a:uLnTx/>
              <a:uFillTx/>
              <a:latin typeface="Archia"/>
              <a:ea typeface="+mj-ea"/>
              <a:cs typeface="+mj-cs"/>
            </a:endParaRPr>
          </a:p>
          <a:p>
            <a:endParaRPr lang="en-US" sz="1000" spc="-35" dirty="0">
              <a:solidFill>
                <a:srgbClr val="FFFFFF"/>
              </a:solidFill>
              <a:latin typeface="Archia"/>
              <a:ea typeface="+mj-ea"/>
              <a:cs typeface="+mj-cs"/>
            </a:endParaRPr>
          </a:p>
          <a:p>
            <a:r>
              <a:rPr lang="en-GB" altLang="ja-JP" sz="1400" dirty="0" err="1"/>
              <a:t>最近のCPUでは一般的</a:t>
            </a:r>
            <a:r>
              <a:rPr lang="ja-JP" altLang="en-US" sz="1400" dirty="0"/>
              <a:t>となっている</a:t>
            </a:r>
            <a:r>
              <a:rPr lang="en-GB" altLang="ja-JP" sz="1400" dirty="0" err="1"/>
              <a:t>分離を実現するハードウェア機能に基づいてい</a:t>
            </a:r>
            <a:r>
              <a:rPr lang="ja-JP" altLang="en-US" sz="1400" dirty="0"/>
              <a:t>ます</a:t>
            </a:r>
            <a:r>
              <a:rPr lang="en-GB" altLang="ja-JP" sz="1400" dirty="0"/>
              <a:t>。</a:t>
            </a:r>
            <a:endParaRPr lang="en-US" sz="1400" spc="-35" dirty="0">
              <a:solidFill>
                <a:srgbClr val="FFFFFF"/>
              </a:solidFill>
              <a:latin typeface="Archia"/>
              <a:ea typeface="+mj-ea"/>
              <a:cs typeface="+mj-cs"/>
            </a:endParaRPr>
          </a:p>
        </p:txBody>
      </p:sp>
    </p:spTree>
    <p:extLst>
      <p:ext uri="{BB962C8B-B14F-4D97-AF65-F5344CB8AC3E}">
        <p14:creationId xmlns:p14="http://schemas.microsoft.com/office/powerpoint/2010/main" val="1366074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56645-875D-5BE7-F8C5-36E1FA67165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86D15D4-4C6E-62F8-5C9D-0DC1E678CA11}"/>
              </a:ext>
            </a:extLst>
          </p:cNvPr>
          <p:cNvSpPr>
            <a:spLocks noGrp="1"/>
          </p:cNvSpPr>
          <p:nvPr>
            <p:ph type="title"/>
          </p:nvPr>
        </p:nvSpPr>
        <p:spPr/>
        <p:txBody>
          <a:bodyPr/>
          <a:lstStyle/>
          <a:p>
            <a:r>
              <a:rPr kumimoji="0" lang="en-US" sz="3600" b="0" i="0" u="none" strike="noStrike" kern="1200" cap="none" spc="-35" normalizeH="0" baseline="0" noProof="0">
                <a:ln>
                  <a:noFill/>
                </a:ln>
                <a:solidFill>
                  <a:srgbClr val="FFFFFF"/>
                </a:solidFill>
                <a:effectLst/>
                <a:uLnTx/>
                <a:uFillTx/>
                <a:latin typeface="Archia"/>
                <a:ea typeface="+mj-ea"/>
                <a:cs typeface="+mj-cs"/>
              </a:rPr>
              <a:t>Trusted Execution Environments</a:t>
            </a:r>
            <a:br>
              <a:rPr kumimoji="0" lang="en-US" sz="3600" b="0" i="0" u="none" strike="noStrike" kern="1200" cap="none" spc="-35" normalizeH="0" baseline="0" noProof="0">
                <a:ln>
                  <a:noFill/>
                </a:ln>
                <a:solidFill>
                  <a:srgbClr val="FFFFFF"/>
                </a:solidFill>
                <a:effectLst/>
                <a:uLnTx/>
                <a:uFillTx/>
                <a:latin typeface="Archia"/>
                <a:ea typeface="+mj-ea"/>
                <a:cs typeface="+mj-cs"/>
              </a:rPr>
            </a:br>
            <a:endParaRPr lang="en-GB"/>
          </a:p>
        </p:txBody>
      </p:sp>
      <p:grpSp>
        <p:nvGrpSpPr>
          <p:cNvPr id="38" name="Group 37">
            <a:extLst>
              <a:ext uri="{FF2B5EF4-FFF2-40B4-BE49-F238E27FC236}">
                <a16:creationId xmlns:a16="http://schemas.microsoft.com/office/drawing/2014/main" id="{B62164DD-BE3B-132F-2BF2-D09CDBBFB055}"/>
              </a:ext>
            </a:extLst>
          </p:cNvPr>
          <p:cNvGrpSpPr/>
          <p:nvPr/>
        </p:nvGrpSpPr>
        <p:grpSpPr>
          <a:xfrm>
            <a:off x="1718919" y="1096190"/>
            <a:ext cx="8208852" cy="5017250"/>
            <a:chOff x="1345220" y="949428"/>
            <a:chExt cx="8956250" cy="5474060"/>
          </a:xfrm>
        </p:grpSpPr>
        <p:pic>
          <p:nvPicPr>
            <p:cNvPr id="39" name="Base Chip">
              <a:extLst>
                <a:ext uri="{FF2B5EF4-FFF2-40B4-BE49-F238E27FC236}">
                  <a16:creationId xmlns:a16="http://schemas.microsoft.com/office/drawing/2014/main" id="{4939CBD9-1FAF-0917-2B92-423E2D4D746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5220" y="949428"/>
              <a:ext cx="8956250" cy="5474060"/>
            </a:xfrm>
            <a:prstGeom prst="rect">
              <a:avLst/>
            </a:prstGeom>
          </p:spPr>
        </p:pic>
        <p:pic>
          <p:nvPicPr>
            <p:cNvPr id="40" name="Castle">
              <a:extLst>
                <a:ext uri="{FF2B5EF4-FFF2-40B4-BE49-F238E27FC236}">
                  <a16:creationId xmlns:a16="http://schemas.microsoft.com/office/drawing/2014/main" id="{8708EBAD-A497-3E11-7AEE-0F48D1921B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798190" y="2646373"/>
              <a:ext cx="1551157" cy="1290413"/>
            </a:xfrm>
            <a:prstGeom prst="rect">
              <a:avLst/>
            </a:prstGeom>
          </p:spPr>
        </p:pic>
        <p:pic>
          <p:nvPicPr>
            <p:cNvPr id="41" name="City">
              <a:extLst>
                <a:ext uri="{FF2B5EF4-FFF2-40B4-BE49-F238E27FC236}">
                  <a16:creationId xmlns:a16="http://schemas.microsoft.com/office/drawing/2014/main" id="{8FFCC239-0B61-F5E9-EBFB-D5CC0667597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18557" y="1560538"/>
              <a:ext cx="3183533" cy="3105376"/>
            </a:xfrm>
            <a:prstGeom prst="rect">
              <a:avLst/>
            </a:prstGeom>
          </p:spPr>
        </p:pic>
        <p:pic>
          <p:nvPicPr>
            <p:cNvPr id="42" name="Bridge">
              <a:extLst>
                <a:ext uri="{FF2B5EF4-FFF2-40B4-BE49-F238E27FC236}">
                  <a16:creationId xmlns:a16="http://schemas.microsoft.com/office/drawing/2014/main" id="{52D77498-6F06-F4EC-AAF5-7012C687AF3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34125" y="3367594"/>
              <a:ext cx="528875" cy="359991"/>
            </a:xfrm>
            <a:prstGeom prst="rect">
              <a:avLst/>
            </a:prstGeom>
          </p:spPr>
        </p:pic>
      </p:grpSp>
      <p:sp>
        <p:nvSpPr>
          <p:cNvPr id="43" name="Arrow: Right 42">
            <a:extLst>
              <a:ext uri="{FF2B5EF4-FFF2-40B4-BE49-F238E27FC236}">
                <a16:creationId xmlns:a16="http://schemas.microsoft.com/office/drawing/2014/main" id="{C78A9F4E-E7EC-7F86-28D4-11C4F1C72935}"/>
              </a:ext>
            </a:extLst>
          </p:cNvPr>
          <p:cNvSpPr/>
          <p:nvPr/>
        </p:nvSpPr>
        <p:spPr>
          <a:xfrm>
            <a:off x="1597058" y="3073715"/>
            <a:ext cx="3124889" cy="1254870"/>
          </a:xfrm>
          <a:prstGeom prst="rightArrow">
            <a:avLst/>
          </a:prstGeom>
          <a:solidFill>
            <a:srgbClr val="66F2E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Inter Light"/>
              <a:ea typeface="+mn-ea"/>
              <a:cs typeface="+mn-cs"/>
            </a:endParaRPr>
          </a:p>
        </p:txBody>
      </p:sp>
      <p:sp>
        <p:nvSpPr>
          <p:cNvPr id="44" name="TextBox 43">
            <a:extLst>
              <a:ext uri="{FF2B5EF4-FFF2-40B4-BE49-F238E27FC236}">
                <a16:creationId xmlns:a16="http://schemas.microsoft.com/office/drawing/2014/main" id="{5778DE0E-824F-98A5-2258-85FA4E123A4C}"/>
              </a:ext>
            </a:extLst>
          </p:cNvPr>
          <p:cNvSpPr txBox="1"/>
          <p:nvPr/>
        </p:nvSpPr>
        <p:spPr>
          <a:xfrm>
            <a:off x="1667006" y="3387686"/>
            <a:ext cx="1904689" cy="584775"/>
          </a:xfrm>
          <a:prstGeom prst="rect">
            <a:avLst/>
          </a:prstGeom>
          <a:noFill/>
        </p:spPr>
        <p:txBody>
          <a:bodyPr wrap="none" rtlCol="0" anchor="ctr">
            <a:spAutoFit/>
          </a:bodyPr>
          <a:lstStyle/>
          <a:p>
            <a:r>
              <a:rPr lang="en-GB" sz="1600">
                <a:solidFill>
                  <a:srgbClr val="002237"/>
                </a:solidFill>
                <a:latin typeface="Inter Light"/>
              </a:rPr>
              <a:t>Regular Execution</a:t>
            </a:r>
          </a:p>
          <a:p>
            <a:r>
              <a:rPr lang="en-GB" sz="1600">
                <a:solidFill>
                  <a:srgbClr val="002237"/>
                </a:solidFill>
                <a:latin typeface="Inter Light"/>
              </a:rPr>
              <a:t>Environment</a:t>
            </a:r>
          </a:p>
        </p:txBody>
      </p:sp>
      <p:sp>
        <p:nvSpPr>
          <p:cNvPr id="45" name="Arrow: Right 44">
            <a:extLst>
              <a:ext uri="{FF2B5EF4-FFF2-40B4-BE49-F238E27FC236}">
                <a16:creationId xmlns:a16="http://schemas.microsoft.com/office/drawing/2014/main" id="{4E0C1F02-0C34-F4CB-D4CF-1192F4567933}"/>
              </a:ext>
            </a:extLst>
          </p:cNvPr>
          <p:cNvSpPr/>
          <p:nvPr/>
        </p:nvSpPr>
        <p:spPr>
          <a:xfrm flipH="1">
            <a:off x="7926014" y="2817815"/>
            <a:ext cx="3140359" cy="1254870"/>
          </a:xfrm>
          <a:prstGeom prst="rightArrow">
            <a:avLst/>
          </a:prstGeom>
          <a:solidFill>
            <a:srgbClr val="66F2E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Inter Light"/>
              <a:ea typeface="+mn-ea"/>
              <a:cs typeface="+mn-cs"/>
            </a:endParaRPr>
          </a:p>
        </p:txBody>
      </p:sp>
      <p:sp>
        <p:nvSpPr>
          <p:cNvPr id="46" name="TextBox 45">
            <a:extLst>
              <a:ext uri="{FF2B5EF4-FFF2-40B4-BE49-F238E27FC236}">
                <a16:creationId xmlns:a16="http://schemas.microsoft.com/office/drawing/2014/main" id="{1A7B2217-76A4-E8C2-A9AC-B68FC430AA3F}"/>
              </a:ext>
            </a:extLst>
          </p:cNvPr>
          <p:cNvSpPr txBox="1"/>
          <p:nvPr/>
        </p:nvSpPr>
        <p:spPr>
          <a:xfrm>
            <a:off x="8951180" y="3152862"/>
            <a:ext cx="1970411" cy="584775"/>
          </a:xfrm>
          <a:prstGeom prst="rect">
            <a:avLst/>
          </a:prstGeom>
          <a:noFill/>
        </p:spPr>
        <p:txBody>
          <a:bodyPr wrap="none" rtlCol="0" anchor="ctr">
            <a:spAutoFit/>
          </a:bodyPr>
          <a:lstStyle/>
          <a:p>
            <a:pPr algn="r"/>
            <a:r>
              <a:rPr lang="en-GB" sz="1600">
                <a:solidFill>
                  <a:srgbClr val="002237"/>
                </a:solidFill>
                <a:latin typeface="Inter Light"/>
              </a:rPr>
              <a:t>Trusted Execution </a:t>
            </a:r>
          </a:p>
          <a:p>
            <a:pPr algn="r"/>
            <a:r>
              <a:rPr lang="en-GB" sz="1600">
                <a:solidFill>
                  <a:srgbClr val="002237"/>
                </a:solidFill>
                <a:latin typeface="Inter Light"/>
              </a:rPr>
              <a:t>Environment</a:t>
            </a:r>
          </a:p>
        </p:txBody>
      </p:sp>
      <p:sp>
        <p:nvSpPr>
          <p:cNvPr id="47" name="TextBox 46">
            <a:extLst>
              <a:ext uri="{FF2B5EF4-FFF2-40B4-BE49-F238E27FC236}">
                <a16:creationId xmlns:a16="http://schemas.microsoft.com/office/drawing/2014/main" id="{512E7944-7751-960F-AFD6-53DAFC726C0B}"/>
              </a:ext>
            </a:extLst>
          </p:cNvPr>
          <p:cNvSpPr txBox="1"/>
          <p:nvPr/>
        </p:nvSpPr>
        <p:spPr>
          <a:xfrm>
            <a:off x="8118160" y="3177930"/>
            <a:ext cx="838691" cy="523220"/>
          </a:xfrm>
          <a:prstGeom prst="rect">
            <a:avLst/>
          </a:prstGeom>
          <a:noFill/>
        </p:spPr>
        <p:txBody>
          <a:bodyPr wrap="none" rtlCol="0" anchor="ctr">
            <a:spAutoFit/>
          </a:bodyPr>
          <a:lstStyle/>
          <a:p>
            <a:r>
              <a:rPr lang="en-GB" sz="2800">
                <a:solidFill>
                  <a:srgbClr val="000000"/>
                </a:solidFill>
                <a:latin typeface="Inter Light"/>
              </a:rPr>
              <a:t>TEE</a:t>
            </a:r>
          </a:p>
        </p:txBody>
      </p:sp>
      <p:sp>
        <p:nvSpPr>
          <p:cNvPr id="48" name="TextBox 47">
            <a:extLst>
              <a:ext uri="{FF2B5EF4-FFF2-40B4-BE49-F238E27FC236}">
                <a16:creationId xmlns:a16="http://schemas.microsoft.com/office/drawing/2014/main" id="{F8216631-D0EC-7401-65E7-A1461900B37B}"/>
              </a:ext>
            </a:extLst>
          </p:cNvPr>
          <p:cNvSpPr txBox="1"/>
          <p:nvPr/>
        </p:nvSpPr>
        <p:spPr>
          <a:xfrm>
            <a:off x="3616458" y="3436483"/>
            <a:ext cx="837089" cy="523220"/>
          </a:xfrm>
          <a:prstGeom prst="rect">
            <a:avLst/>
          </a:prstGeom>
          <a:noFill/>
        </p:spPr>
        <p:txBody>
          <a:bodyPr wrap="none" rtlCol="0" anchor="ctr">
            <a:spAutoFit/>
          </a:bodyPr>
          <a:lstStyle/>
          <a:p>
            <a:r>
              <a:rPr lang="en-GB" sz="2800">
                <a:solidFill>
                  <a:srgbClr val="000000"/>
                </a:solidFill>
                <a:latin typeface="Inter Light"/>
              </a:rPr>
              <a:t>REE</a:t>
            </a:r>
          </a:p>
        </p:txBody>
      </p:sp>
      <p:sp>
        <p:nvSpPr>
          <p:cNvPr id="50" name="Rectangle: Rounded Corners 49">
            <a:extLst>
              <a:ext uri="{FF2B5EF4-FFF2-40B4-BE49-F238E27FC236}">
                <a16:creationId xmlns:a16="http://schemas.microsoft.com/office/drawing/2014/main" id="{CEB88E65-A6C9-2DD9-20F9-83F58F2FC1F3}"/>
              </a:ext>
            </a:extLst>
          </p:cNvPr>
          <p:cNvSpPr/>
          <p:nvPr/>
        </p:nvSpPr>
        <p:spPr>
          <a:xfrm>
            <a:off x="4534485" y="5607025"/>
            <a:ext cx="2241755" cy="1012829"/>
          </a:xfrm>
          <a:prstGeom prst="roundRect">
            <a:avLst>
              <a:gd name="adj" fmla="val 7202"/>
            </a:avLst>
          </a:prstGeom>
          <a:solidFill>
            <a:srgbClr val="66F2E4"/>
          </a:solidFill>
          <a:ln w="12700" cap="flat" cmpd="sng" algn="ctr">
            <a:solidFill>
              <a:srgbClr val="66F2E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002237"/>
                </a:solidFill>
                <a:effectLst/>
                <a:uLnTx/>
                <a:uFillTx/>
                <a:latin typeface="Inter Light"/>
                <a:ea typeface="+mn-ea"/>
                <a:cs typeface="+mn-cs"/>
              </a:rPr>
              <a:t>Hardware Isolation Support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002237"/>
                </a:solidFill>
                <a:effectLst/>
                <a:uLnTx/>
                <a:uFillTx/>
                <a:latin typeface="Inter Light"/>
                <a:ea typeface="+mn-ea"/>
                <a:cs typeface="+mn-cs"/>
              </a:rPr>
              <a:t>(E.g. Arm TrustZone)</a:t>
            </a:r>
          </a:p>
        </p:txBody>
      </p:sp>
      <p:sp>
        <p:nvSpPr>
          <p:cNvPr id="4" name="Rectangle 3">
            <a:extLst>
              <a:ext uri="{FF2B5EF4-FFF2-40B4-BE49-F238E27FC236}">
                <a16:creationId xmlns:a16="http://schemas.microsoft.com/office/drawing/2014/main" id="{A09533B6-F6E4-8201-7A32-3D92D42B748C}"/>
              </a:ext>
            </a:extLst>
          </p:cNvPr>
          <p:cNvSpPr/>
          <p:nvPr/>
        </p:nvSpPr>
        <p:spPr>
          <a:xfrm>
            <a:off x="5048858" y="4296853"/>
            <a:ext cx="241933" cy="1310172"/>
          </a:xfrm>
          <a:custGeom>
            <a:avLst/>
            <a:gdLst>
              <a:gd name="connsiteX0" fmla="*/ 0 w 691759"/>
              <a:gd name="connsiteY0" fmla="*/ 0 h 733425"/>
              <a:gd name="connsiteX1" fmla="*/ 691759 w 691759"/>
              <a:gd name="connsiteY1" fmla="*/ 0 h 733425"/>
              <a:gd name="connsiteX2" fmla="*/ 691759 w 691759"/>
              <a:gd name="connsiteY2" fmla="*/ 733425 h 733425"/>
              <a:gd name="connsiteX3" fmla="*/ 0 w 691759"/>
              <a:gd name="connsiteY3" fmla="*/ 733425 h 733425"/>
              <a:gd name="connsiteX4" fmla="*/ 0 w 691759"/>
              <a:gd name="connsiteY4" fmla="*/ 0 h 733425"/>
              <a:gd name="connsiteX0" fmla="*/ 691759 w 783199"/>
              <a:gd name="connsiteY0" fmla="*/ 733425 h 824865"/>
              <a:gd name="connsiteX1" fmla="*/ 0 w 783199"/>
              <a:gd name="connsiteY1" fmla="*/ 733425 h 824865"/>
              <a:gd name="connsiteX2" fmla="*/ 0 w 783199"/>
              <a:gd name="connsiteY2" fmla="*/ 0 h 824865"/>
              <a:gd name="connsiteX3" fmla="*/ 691759 w 783199"/>
              <a:gd name="connsiteY3" fmla="*/ 0 h 824865"/>
              <a:gd name="connsiteX4" fmla="*/ 783199 w 783199"/>
              <a:gd name="connsiteY4" fmla="*/ 824865 h 824865"/>
              <a:gd name="connsiteX0" fmla="*/ 691759 w 691759"/>
              <a:gd name="connsiteY0" fmla="*/ 733425 h 733425"/>
              <a:gd name="connsiteX1" fmla="*/ 0 w 691759"/>
              <a:gd name="connsiteY1" fmla="*/ 733425 h 733425"/>
              <a:gd name="connsiteX2" fmla="*/ 0 w 691759"/>
              <a:gd name="connsiteY2" fmla="*/ 0 h 733425"/>
              <a:gd name="connsiteX3" fmla="*/ 691759 w 691759"/>
              <a:gd name="connsiteY3" fmla="*/ 0 h 733425"/>
              <a:gd name="connsiteX0" fmla="*/ 0 w 691759"/>
              <a:gd name="connsiteY0" fmla="*/ 733425 h 733425"/>
              <a:gd name="connsiteX1" fmla="*/ 0 w 691759"/>
              <a:gd name="connsiteY1" fmla="*/ 0 h 733425"/>
              <a:gd name="connsiteX2" fmla="*/ 691759 w 691759"/>
              <a:gd name="connsiteY2" fmla="*/ 0 h 733425"/>
              <a:gd name="connsiteX0" fmla="*/ 0 w 241933"/>
              <a:gd name="connsiteY0" fmla="*/ 917780 h 917780"/>
              <a:gd name="connsiteX1" fmla="*/ 0 w 241933"/>
              <a:gd name="connsiteY1" fmla="*/ 184355 h 917780"/>
              <a:gd name="connsiteX2" fmla="*/ 241933 w 241933"/>
              <a:gd name="connsiteY2" fmla="*/ 0 h 917780"/>
            </a:gdLst>
            <a:ahLst/>
            <a:cxnLst>
              <a:cxn ang="0">
                <a:pos x="connsiteX0" y="connsiteY0"/>
              </a:cxn>
              <a:cxn ang="0">
                <a:pos x="connsiteX1" y="connsiteY1"/>
              </a:cxn>
              <a:cxn ang="0">
                <a:pos x="connsiteX2" y="connsiteY2"/>
              </a:cxn>
            </a:cxnLst>
            <a:rect l="l" t="t" r="r" b="b"/>
            <a:pathLst>
              <a:path w="241933" h="917780">
                <a:moveTo>
                  <a:pt x="0" y="917780"/>
                </a:moveTo>
                <a:lnTo>
                  <a:pt x="0" y="184355"/>
                </a:lnTo>
                <a:lnTo>
                  <a:pt x="241933" y="0"/>
                </a:lnTo>
              </a:path>
            </a:pathLst>
          </a:custGeom>
          <a:noFill/>
          <a:ln w="38100" cap="rnd">
            <a:solidFill>
              <a:srgbClr val="66F2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2" name="Content Placeholder 1">
            <a:extLst>
              <a:ext uri="{FF2B5EF4-FFF2-40B4-BE49-F238E27FC236}">
                <a16:creationId xmlns:a16="http://schemas.microsoft.com/office/drawing/2014/main" id="{FEAA34DB-FFC7-D410-8D8B-DAE371D41D7A}"/>
              </a:ext>
            </a:extLst>
          </p:cNvPr>
          <p:cNvSpPr>
            <a:spLocks noGrp="1"/>
          </p:cNvSpPr>
          <p:nvPr>
            <p:ph idx="1"/>
          </p:nvPr>
        </p:nvSpPr>
        <p:spPr>
          <a:xfrm>
            <a:off x="731837" y="1096190"/>
            <a:ext cx="10728325" cy="408379"/>
          </a:xfrm>
        </p:spPr>
        <p:txBody>
          <a:bodyPr/>
          <a:lstStyle/>
          <a:p>
            <a:r>
              <a:rPr lang="en-GB"/>
              <a:t>GlobalPlatform defined a TEE Operating System that leverages this hardware capability to provide security functions</a:t>
            </a:r>
          </a:p>
        </p:txBody>
      </p:sp>
      <p:sp>
        <p:nvSpPr>
          <p:cNvPr id="7" name="Rectangle 2">
            <a:extLst>
              <a:ext uri="{FF2B5EF4-FFF2-40B4-BE49-F238E27FC236}">
                <a16:creationId xmlns:a16="http://schemas.microsoft.com/office/drawing/2014/main" id="{84D1E02C-104B-5A53-B4F3-68ED472721F3}"/>
              </a:ext>
            </a:extLst>
          </p:cNvPr>
          <p:cNvSpPr/>
          <p:nvPr/>
        </p:nvSpPr>
        <p:spPr>
          <a:xfrm>
            <a:off x="6981093" y="5607024"/>
            <a:ext cx="2835082" cy="1012829"/>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600" b="0" i="0" u="none" strike="noStrike" kern="0" cap="none" spc="0" normalizeH="0" baseline="0" noProof="0" dirty="0" err="1">
                <a:ln>
                  <a:noFill/>
                </a:ln>
                <a:solidFill>
                  <a:schemeClr val="bg1"/>
                </a:solidFill>
                <a:effectLst/>
                <a:uLnTx/>
                <a:uFillTx/>
                <a:latin typeface="Inter Light"/>
                <a:ea typeface="+mn-ea"/>
                <a:cs typeface="+mn-cs"/>
              </a:rPr>
              <a:t>ハードウェア分離</a:t>
            </a:r>
            <a:r>
              <a:rPr kumimoji="0" lang="ja-JP" altLang="en-US" sz="1600" b="0" i="0" u="none" strike="noStrike" kern="0" cap="none" spc="0" normalizeH="0" baseline="0" noProof="0" dirty="0">
                <a:ln>
                  <a:noFill/>
                </a:ln>
                <a:solidFill>
                  <a:schemeClr val="bg1"/>
                </a:solidFill>
                <a:effectLst/>
                <a:uLnTx/>
                <a:uFillTx/>
                <a:latin typeface="Inter Light"/>
                <a:ea typeface="+mn-ea"/>
                <a:cs typeface="+mn-cs"/>
              </a:rPr>
              <a:t>を</a:t>
            </a:r>
            <a:r>
              <a:rPr kumimoji="0" lang="en-GB" altLang="ja-JP" sz="1600" b="0" i="0" u="none" strike="noStrike" kern="0" cap="none" spc="0" normalizeH="0" baseline="0" noProof="0" dirty="0" err="1">
                <a:ln>
                  <a:noFill/>
                </a:ln>
                <a:solidFill>
                  <a:schemeClr val="bg1"/>
                </a:solidFill>
                <a:effectLst/>
                <a:uLnTx/>
                <a:uFillTx/>
                <a:latin typeface="Inter Light"/>
                <a:ea typeface="+mn-ea"/>
                <a:cs typeface="+mn-cs"/>
              </a:rPr>
              <a:t>サポート</a:t>
            </a:r>
            <a:endParaRPr kumimoji="0" lang="en-GB" altLang="ja-JP" sz="1600" b="0" i="0" u="none" strike="noStrike" kern="0" cap="none" spc="0" normalizeH="0" baseline="0" noProof="0" dirty="0">
              <a:ln>
                <a:noFill/>
              </a:ln>
              <a:solidFill>
                <a:schemeClr val="bg1"/>
              </a:solidFill>
              <a:effectLst/>
              <a:uLnTx/>
              <a:uFillTx/>
              <a:latin typeface="Inter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altLang="ja-JP" sz="1600" b="0" i="0" u="none" strike="noStrike" kern="0" cap="none" spc="0" normalizeH="0" baseline="0" noProof="0" dirty="0">
              <a:ln>
                <a:noFill/>
              </a:ln>
              <a:solidFill>
                <a:schemeClr val="bg1"/>
              </a:solidFill>
              <a:effectLst/>
              <a:uLnTx/>
              <a:uFillTx/>
              <a:latin typeface="Inter Ligh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600" b="0" i="0" u="none" strike="noStrike" kern="0" cap="none" spc="0" normalizeH="0" baseline="0" noProof="0" dirty="0">
                <a:ln>
                  <a:noFill/>
                </a:ln>
                <a:solidFill>
                  <a:schemeClr val="bg1"/>
                </a:solidFill>
                <a:effectLst/>
                <a:uLnTx/>
                <a:uFillTx/>
                <a:latin typeface="Inter Light"/>
                <a:ea typeface="+mn-ea"/>
                <a:cs typeface="+mn-cs"/>
              </a:rPr>
              <a:t>(</a:t>
            </a:r>
            <a:r>
              <a:rPr kumimoji="0" lang="en-GB" altLang="ja-JP" sz="1600" b="0" i="0" u="none" strike="noStrike" kern="0" cap="none" spc="0" normalizeH="0" baseline="0" noProof="0" dirty="0" err="1">
                <a:ln>
                  <a:noFill/>
                </a:ln>
                <a:solidFill>
                  <a:schemeClr val="bg1"/>
                </a:solidFill>
                <a:effectLst/>
                <a:uLnTx/>
                <a:uFillTx/>
                <a:latin typeface="Inter Light"/>
                <a:ea typeface="+mn-ea"/>
                <a:cs typeface="+mn-cs"/>
              </a:rPr>
              <a:t>例：Arm</a:t>
            </a:r>
            <a:r>
              <a:rPr kumimoji="0" lang="ja-JP" altLang="en-US" sz="1600" b="0" i="0" u="none" strike="noStrike" kern="0" cap="none" spc="0" normalizeH="0" baseline="0" noProof="0" dirty="0">
                <a:ln>
                  <a:noFill/>
                </a:ln>
                <a:solidFill>
                  <a:schemeClr val="bg1"/>
                </a:solidFill>
                <a:effectLst/>
                <a:uLnTx/>
                <a:uFillTx/>
                <a:latin typeface="Inter Light"/>
                <a:ea typeface="+mn-ea"/>
                <a:cs typeface="+mn-cs"/>
              </a:rPr>
              <a:t>の</a:t>
            </a:r>
            <a:r>
              <a:rPr kumimoji="0" lang="en-US" altLang="ja-JP" sz="1600" b="0" i="0" u="none" strike="noStrike" kern="0" cap="none" spc="0" normalizeH="0" baseline="0" noProof="0" dirty="0" err="1">
                <a:ln>
                  <a:noFill/>
                </a:ln>
                <a:solidFill>
                  <a:schemeClr val="bg1"/>
                </a:solidFill>
                <a:effectLst/>
                <a:uLnTx/>
                <a:uFillTx/>
                <a:latin typeface="Inter Light"/>
                <a:ea typeface="+mn-ea"/>
                <a:cs typeface="+mn-cs"/>
              </a:rPr>
              <a:t>TrustZone</a:t>
            </a:r>
            <a:r>
              <a:rPr kumimoji="0" lang="en-GB" altLang="ja-JP" sz="1600" b="0" i="0" u="none" strike="noStrike" kern="0" cap="none" spc="0" normalizeH="0" baseline="0" noProof="0" dirty="0">
                <a:ln>
                  <a:noFill/>
                </a:ln>
                <a:solidFill>
                  <a:schemeClr val="bg1"/>
                </a:solidFill>
                <a:effectLst/>
                <a:uLnTx/>
                <a:uFillTx/>
                <a:latin typeface="Inter Light"/>
                <a:ea typeface="+mn-ea"/>
                <a:cs typeface="+mn-cs"/>
              </a:rPr>
              <a:t>）</a:t>
            </a:r>
          </a:p>
        </p:txBody>
      </p:sp>
      <p:sp>
        <p:nvSpPr>
          <p:cNvPr id="8" name="Rectangle 4">
            <a:extLst>
              <a:ext uri="{FF2B5EF4-FFF2-40B4-BE49-F238E27FC236}">
                <a16:creationId xmlns:a16="http://schemas.microsoft.com/office/drawing/2014/main" id="{D7D769DD-649A-1BC5-0584-2CCC2A2260F9}"/>
              </a:ext>
            </a:extLst>
          </p:cNvPr>
          <p:cNvSpPr/>
          <p:nvPr/>
        </p:nvSpPr>
        <p:spPr>
          <a:xfrm>
            <a:off x="8556604" y="3789989"/>
            <a:ext cx="2520942" cy="408379"/>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bg1"/>
                </a:solidFill>
              </a:rPr>
              <a:t>TEE = </a:t>
            </a:r>
            <a:r>
              <a:rPr lang="en-GB" sz="1600" dirty="0" err="1">
                <a:solidFill>
                  <a:schemeClr val="bg1"/>
                </a:solidFill>
              </a:rPr>
              <a:t>信頼された実行環境</a:t>
            </a:r>
            <a:endParaRPr lang="en-GB" sz="1600" dirty="0">
              <a:solidFill>
                <a:schemeClr val="bg1"/>
              </a:solidFill>
            </a:endParaRPr>
          </a:p>
        </p:txBody>
      </p:sp>
      <p:sp>
        <p:nvSpPr>
          <p:cNvPr id="10" name="Rectangle 5">
            <a:extLst>
              <a:ext uri="{FF2B5EF4-FFF2-40B4-BE49-F238E27FC236}">
                <a16:creationId xmlns:a16="http://schemas.microsoft.com/office/drawing/2014/main" id="{94656652-E04D-36CC-27BD-8B8AD25FFD8B}"/>
              </a:ext>
            </a:extLst>
          </p:cNvPr>
          <p:cNvSpPr/>
          <p:nvPr/>
        </p:nvSpPr>
        <p:spPr>
          <a:xfrm>
            <a:off x="1597058" y="4090154"/>
            <a:ext cx="2457979" cy="4626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REE = </a:t>
            </a:r>
            <a:r>
              <a:rPr lang="en-GB" altLang="ja-JP" sz="1600" dirty="0" err="1">
                <a:solidFill>
                  <a:schemeClr val="bg1"/>
                </a:solidFill>
                <a:latin typeface="Inter Light"/>
              </a:rPr>
              <a:t>通常の</a:t>
            </a:r>
            <a:r>
              <a:rPr lang="ja-JP" altLang="en-US" sz="1600" dirty="0">
                <a:solidFill>
                  <a:schemeClr val="bg1"/>
                </a:solidFill>
                <a:latin typeface="Inter Light"/>
              </a:rPr>
              <a:t>実行</a:t>
            </a:r>
            <a:r>
              <a:rPr lang="en-GB" altLang="ja-JP" sz="1600" dirty="0" err="1">
                <a:solidFill>
                  <a:schemeClr val="bg1"/>
                </a:solidFill>
                <a:latin typeface="Inter Light"/>
              </a:rPr>
              <a:t>環境</a:t>
            </a:r>
            <a:endParaRPr lang="en-GB" altLang="ja-JP" sz="1600" dirty="0">
              <a:solidFill>
                <a:schemeClr val="bg1"/>
              </a:solidFill>
              <a:latin typeface="Inter Light"/>
            </a:endParaRPr>
          </a:p>
        </p:txBody>
      </p:sp>
      <p:sp>
        <p:nvSpPr>
          <p:cNvPr id="11" name="Rectangle 2">
            <a:extLst>
              <a:ext uri="{FF2B5EF4-FFF2-40B4-BE49-F238E27FC236}">
                <a16:creationId xmlns:a16="http://schemas.microsoft.com/office/drawing/2014/main" id="{31F24CD4-AA95-0E84-86A6-56361040F1C9}"/>
              </a:ext>
            </a:extLst>
          </p:cNvPr>
          <p:cNvSpPr/>
          <p:nvPr/>
        </p:nvSpPr>
        <p:spPr>
          <a:xfrm>
            <a:off x="186527" y="1514030"/>
            <a:ext cx="3975570" cy="179853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altLang="ja-JP" sz="1800" b="1" i="0" u="none" strike="noStrike" kern="1200" cap="none" spc="-35" normalizeH="0" baseline="0" noProof="0" dirty="0">
                <a:ln>
                  <a:noFill/>
                </a:ln>
                <a:solidFill>
                  <a:srgbClr val="FFFFFF"/>
                </a:solidFill>
                <a:effectLst/>
                <a:uLnTx/>
                <a:uFillTx/>
                <a:latin typeface="Archia"/>
                <a:ea typeface="+mj-ea"/>
                <a:cs typeface="+mj-cs"/>
              </a:rPr>
              <a:t>Trusted Execution Environment (TEE)</a:t>
            </a:r>
          </a:p>
          <a:p>
            <a:r>
              <a:rPr kumimoji="0" lang="en-US" altLang="ja-JP" sz="1800" b="1" i="0" u="none" strike="noStrike" kern="1200" cap="none" spc="-35" normalizeH="0" baseline="0" noProof="0" dirty="0">
                <a:ln>
                  <a:noFill/>
                </a:ln>
                <a:solidFill>
                  <a:srgbClr val="FFFFFF"/>
                </a:solidFill>
                <a:effectLst/>
                <a:uLnTx/>
                <a:uFillTx/>
                <a:latin typeface="Archia"/>
                <a:ea typeface="+mj-ea"/>
                <a:cs typeface="+mj-cs"/>
              </a:rPr>
              <a:t>= </a:t>
            </a:r>
            <a:r>
              <a:rPr lang="ja-JP" altLang="en-US" sz="1800" b="1" spc="-35" dirty="0">
                <a:solidFill>
                  <a:srgbClr val="FFFFFF"/>
                </a:solidFill>
                <a:latin typeface="Archia"/>
                <a:ea typeface="+mj-ea"/>
                <a:cs typeface="+mj-cs"/>
              </a:rPr>
              <a:t>信</a:t>
            </a:r>
            <a:r>
              <a:rPr kumimoji="0" lang="en-US" altLang="ja-JP" sz="1800" b="1" i="0" u="none" strike="noStrike" kern="1200" cap="none" spc="-35" normalizeH="0" baseline="0" noProof="0" dirty="0" err="1">
                <a:ln>
                  <a:noFill/>
                </a:ln>
                <a:solidFill>
                  <a:srgbClr val="FFFFFF"/>
                </a:solidFill>
                <a:effectLst/>
                <a:uLnTx/>
                <a:uFillTx/>
                <a:latin typeface="Archia"/>
                <a:ea typeface="+mj-ea"/>
                <a:cs typeface="+mj-cs"/>
              </a:rPr>
              <a:t>頼された実行環境</a:t>
            </a:r>
            <a:endParaRPr kumimoji="0" lang="en-US" altLang="ja-JP" sz="1800" b="1" i="0" u="none" strike="noStrike" kern="1200" cap="none" spc="-35" normalizeH="0" baseline="0" noProof="0" dirty="0">
              <a:ln>
                <a:noFill/>
              </a:ln>
              <a:solidFill>
                <a:srgbClr val="FFFFFF"/>
              </a:solidFill>
              <a:effectLst/>
              <a:uLnTx/>
              <a:uFillTx/>
              <a:latin typeface="Archia"/>
              <a:ea typeface="+mj-ea"/>
              <a:cs typeface="+mj-cs"/>
            </a:endParaRPr>
          </a:p>
          <a:p>
            <a:endParaRPr lang="en-US" sz="1000" spc="-35" dirty="0">
              <a:solidFill>
                <a:srgbClr val="FFFFFF"/>
              </a:solidFill>
              <a:latin typeface="Archia"/>
              <a:ea typeface="+mj-ea"/>
              <a:cs typeface="+mj-cs"/>
            </a:endParaRPr>
          </a:p>
          <a:p>
            <a:r>
              <a:rPr lang="en-GB" altLang="ja-JP" sz="1400" dirty="0" err="1"/>
              <a:t>GlobalPlatform</a:t>
            </a:r>
            <a:r>
              <a:rPr lang="en-GB" altLang="ja-JP" sz="1400" dirty="0"/>
              <a:t> </a:t>
            </a:r>
            <a:r>
              <a:rPr lang="ja-JP" altLang="en-US" sz="1400" dirty="0"/>
              <a:t>は、このハードウェア機能を活用してセキュリティ機能を提供する </a:t>
            </a:r>
            <a:r>
              <a:rPr lang="en-GB" altLang="ja-JP" sz="1400" dirty="0"/>
              <a:t>TEE </a:t>
            </a:r>
            <a:r>
              <a:rPr lang="ja-JP" altLang="en-US" sz="1400" dirty="0"/>
              <a:t>オペレーティングシステムを定義しました。</a:t>
            </a:r>
            <a:endParaRPr lang="en-US" sz="1400" spc="-35" dirty="0">
              <a:solidFill>
                <a:srgbClr val="FFFFFF"/>
              </a:solidFill>
              <a:latin typeface="Archia"/>
              <a:ea typeface="+mj-ea"/>
              <a:cs typeface="+mj-cs"/>
            </a:endParaRPr>
          </a:p>
        </p:txBody>
      </p:sp>
    </p:spTree>
    <p:extLst>
      <p:ext uri="{BB962C8B-B14F-4D97-AF65-F5344CB8AC3E}">
        <p14:creationId xmlns:p14="http://schemas.microsoft.com/office/powerpoint/2010/main" val="3745909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FA9597-2035-811D-7486-B3CF5CCA422A}"/>
              </a:ext>
            </a:extLst>
          </p:cNvPr>
          <p:cNvSpPr>
            <a:spLocks noGrp="1"/>
          </p:cNvSpPr>
          <p:nvPr>
            <p:ph idx="1"/>
          </p:nvPr>
        </p:nvSpPr>
        <p:spPr>
          <a:xfrm>
            <a:off x="1061817" y="3579642"/>
            <a:ext cx="4320222" cy="2583180"/>
          </a:xfrm>
        </p:spPr>
        <p:txBody>
          <a:bodyPr/>
          <a:lstStyle/>
          <a:p>
            <a:r>
              <a:rPr lang="en-GB"/>
              <a:t>Smaller “microcontrollers” commonly used in single-purpose ECUs typically do not have a TEE OS</a:t>
            </a:r>
          </a:p>
          <a:p>
            <a:r>
              <a:rPr lang="en-GB"/>
              <a:t>Use of a hardware keystore is much more common in automotive.</a:t>
            </a:r>
          </a:p>
        </p:txBody>
      </p:sp>
      <p:sp>
        <p:nvSpPr>
          <p:cNvPr id="4" name="Title 3">
            <a:extLst>
              <a:ext uri="{FF2B5EF4-FFF2-40B4-BE49-F238E27FC236}">
                <a16:creationId xmlns:a16="http://schemas.microsoft.com/office/drawing/2014/main" id="{4FF76064-C0A4-06CC-5B59-D31D689B2844}"/>
              </a:ext>
            </a:extLst>
          </p:cNvPr>
          <p:cNvSpPr>
            <a:spLocks noGrp="1"/>
          </p:cNvSpPr>
          <p:nvPr>
            <p:ph type="title"/>
          </p:nvPr>
        </p:nvSpPr>
        <p:spPr/>
        <p:txBody>
          <a:bodyPr/>
          <a:lstStyle/>
          <a:p>
            <a:r>
              <a:rPr lang="en-GB"/>
              <a:t>Is there a TEE on my system?</a:t>
            </a:r>
          </a:p>
        </p:txBody>
      </p:sp>
      <p:grpSp>
        <p:nvGrpSpPr>
          <p:cNvPr id="220" name="Group 219">
            <a:extLst>
              <a:ext uri="{FF2B5EF4-FFF2-40B4-BE49-F238E27FC236}">
                <a16:creationId xmlns:a16="http://schemas.microsoft.com/office/drawing/2014/main" id="{9776ACF6-3A70-4CE9-67E2-82BEEC053353}"/>
              </a:ext>
            </a:extLst>
          </p:cNvPr>
          <p:cNvGrpSpPr/>
          <p:nvPr/>
        </p:nvGrpSpPr>
        <p:grpSpPr>
          <a:xfrm>
            <a:off x="5825815" y="731518"/>
            <a:ext cx="5055226" cy="3059073"/>
            <a:chOff x="1135406" y="2012246"/>
            <a:chExt cx="5055226" cy="3059073"/>
          </a:xfrm>
        </p:grpSpPr>
        <p:sp>
          <p:nvSpPr>
            <p:cNvPr id="13" name="Freeform: Shape 12">
              <a:extLst>
                <a:ext uri="{FF2B5EF4-FFF2-40B4-BE49-F238E27FC236}">
                  <a16:creationId xmlns:a16="http://schemas.microsoft.com/office/drawing/2014/main" id="{8434D6EC-B3CE-5425-387F-DA12BA506B84}"/>
                </a:ext>
              </a:extLst>
            </p:cNvPr>
            <p:cNvSpPr/>
            <p:nvPr/>
          </p:nvSpPr>
          <p:spPr>
            <a:xfrm>
              <a:off x="5488228" y="3416741"/>
              <a:ext cx="234915" cy="135619"/>
            </a:xfrm>
            <a:custGeom>
              <a:avLst/>
              <a:gdLst>
                <a:gd name="connsiteX0" fmla="*/ 107997 w 234915"/>
                <a:gd name="connsiteY0" fmla="*/ 1370 h 135619"/>
                <a:gd name="connsiteX1" fmla="*/ 238317 w 234915"/>
                <a:gd name="connsiteY1" fmla="*/ 76600 h 135619"/>
                <a:gd name="connsiteX2" fmla="*/ 133721 w 234915"/>
                <a:gd name="connsiteY2" fmla="*/ 136990 h 135619"/>
                <a:gd name="connsiteX3" fmla="*/ 3401 w 234915"/>
                <a:gd name="connsiteY3" fmla="*/ 61745 h 135619"/>
                <a:gd name="connsiteX4" fmla="*/ 107997 w 234915"/>
                <a:gd name="connsiteY4" fmla="*/ 1370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5" h="135619">
                  <a:moveTo>
                    <a:pt x="107997" y="1370"/>
                  </a:moveTo>
                  <a:lnTo>
                    <a:pt x="238317" y="76600"/>
                  </a:lnTo>
                  <a:lnTo>
                    <a:pt x="133721" y="136990"/>
                  </a:lnTo>
                  <a:lnTo>
                    <a:pt x="3401" y="61745"/>
                  </a:lnTo>
                  <a:lnTo>
                    <a:pt x="107997" y="1370"/>
                  </a:lnTo>
                  <a:close/>
                </a:path>
              </a:pathLst>
            </a:custGeom>
            <a:solidFill>
              <a:srgbClr val="BDBEC0"/>
            </a:solidFill>
            <a:ln w="14913" cap="flat">
              <a:noFill/>
              <a:prstDash val="solid"/>
              <a:round/>
            </a:ln>
          </p:spPr>
          <p:txBody>
            <a:bodyPr rtlCol="0" anchor="ctr"/>
            <a:lstStyle/>
            <a:p>
              <a:endParaRPr lang="en-GB"/>
            </a:p>
          </p:txBody>
        </p:sp>
        <p:sp>
          <p:nvSpPr>
            <p:cNvPr id="14" name="Freeform: Shape 13">
              <a:extLst>
                <a:ext uri="{FF2B5EF4-FFF2-40B4-BE49-F238E27FC236}">
                  <a16:creationId xmlns:a16="http://schemas.microsoft.com/office/drawing/2014/main" id="{F027E93E-B56E-F3E0-6605-F0B16CBF0E66}"/>
                </a:ext>
              </a:extLst>
            </p:cNvPr>
            <p:cNvSpPr/>
            <p:nvPr/>
          </p:nvSpPr>
          <p:spPr>
            <a:xfrm>
              <a:off x="5260180" y="3285063"/>
              <a:ext cx="234915" cy="135634"/>
            </a:xfrm>
            <a:custGeom>
              <a:avLst/>
              <a:gdLst>
                <a:gd name="connsiteX0" fmla="*/ 238194 w 234915"/>
                <a:gd name="connsiteY0" fmla="*/ 76544 h 135634"/>
                <a:gd name="connsiteX1" fmla="*/ 133598 w 234915"/>
                <a:gd name="connsiteY1" fmla="*/ 136934 h 135634"/>
                <a:gd name="connsiteX2" fmla="*/ 3278 w 234915"/>
                <a:gd name="connsiteY2" fmla="*/ 61689 h 135634"/>
                <a:gd name="connsiteX3" fmla="*/ 107874 w 234915"/>
                <a:gd name="connsiteY3" fmla="*/ 1299 h 135634"/>
                <a:gd name="connsiteX4" fmla="*/ 238194 w 234915"/>
                <a:gd name="connsiteY4" fmla="*/ 76544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5" h="135634">
                  <a:moveTo>
                    <a:pt x="238194" y="76544"/>
                  </a:moveTo>
                  <a:lnTo>
                    <a:pt x="133598" y="136934"/>
                  </a:lnTo>
                  <a:lnTo>
                    <a:pt x="3278" y="61689"/>
                  </a:lnTo>
                  <a:lnTo>
                    <a:pt x="107874" y="1299"/>
                  </a:lnTo>
                  <a:lnTo>
                    <a:pt x="238194" y="76544"/>
                  </a:lnTo>
                  <a:close/>
                </a:path>
              </a:pathLst>
            </a:custGeom>
            <a:solidFill>
              <a:srgbClr val="BDBEC0"/>
            </a:solidFill>
            <a:ln w="14913" cap="flat">
              <a:noFill/>
              <a:prstDash val="solid"/>
              <a:round/>
            </a:ln>
          </p:spPr>
          <p:txBody>
            <a:bodyPr rtlCol="0" anchor="ctr"/>
            <a:lstStyle/>
            <a:p>
              <a:endParaRPr lang="en-GB"/>
            </a:p>
          </p:txBody>
        </p:sp>
        <p:sp>
          <p:nvSpPr>
            <p:cNvPr id="15" name="Freeform: Shape 14">
              <a:extLst>
                <a:ext uri="{FF2B5EF4-FFF2-40B4-BE49-F238E27FC236}">
                  <a16:creationId xmlns:a16="http://schemas.microsoft.com/office/drawing/2014/main" id="{5784E481-9F9F-279F-ACC0-6486D93B6DA8}"/>
                </a:ext>
              </a:extLst>
            </p:cNvPr>
            <p:cNvSpPr/>
            <p:nvPr/>
          </p:nvSpPr>
          <p:spPr>
            <a:xfrm>
              <a:off x="5032131" y="3153399"/>
              <a:ext cx="234901" cy="135619"/>
            </a:xfrm>
            <a:custGeom>
              <a:avLst/>
              <a:gdLst>
                <a:gd name="connsiteX0" fmla="*/ 238055 w 234901"/>
                <a:gd name="connsiteY0" fmla="*/ 76472 h 135619"/>
                <a:gd name="connsiteX1" fmla="*/ 133474 w 234901"/>
                <a:gd name="connsiteY1" fmla="*/ 136847 h 135619"/>
                <a:gd name="connsiteX2" fmla="*/ 3154 w 234901"/>
                <a:gd name="connsiteY2" fmla="*/ 61617 h 135619"/>
                <a:gd name="connsiteX3" fmla="*/ 107751 w 234901"/>
                <a:gd name="connsiteY3" fmla="*/ 1228 h 135619"/>
                <a:gd name="connsiteX4" fmla="*/ 238055 w 234901"/>
                <a:gd name="connsiteY4" fmla="*/ 76472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238055" y="76472"/>
                  </a:moveTo>
                  <a:lnTo>
                    <a:pt x="133474" y="136847"/>
                  </a:lnTo>
                  <a:lnTo>
                    <a:pt x="3154" y="61617"/>
                  </a:lnTo>
                  <a:lnTo>
                    <a:pt x="107751" y="1228"/>
                  </a:lnTo>
                  <a:lnTo>
                    <a:pt x="238055" y="76472"/>
                  </a:lnTo>
                  <a:close/>
                </a:path>
              </a:pathLst>
            </a:custGeom>
            <a:solidFill>
              <a:srgbClr val="BDBEC0"/>
            </a:solidFill>
            <a:ln w="14913" cap="flat">
              <a:noFill/>
              <a:prstDash val="solid"/>
              <a:round/>
            </a:ln>
          </p:spPr>
          <p:txBody>
            <a:bodyPr rtlCol="0" anchor="ctr"/>
            <a:lstStyle/>
            <a:p>
              <a:endParaRPr lang="en-GB"/>
            </a:p>
          </p:txBody>
        </p:sp>
        <p:sp>
          <p:nvSpPr>
            <p:cNvPr id="16" name="Freeform: Shape 15">
              <a:extLst>
                <a:ext uri="{FF2B5EF4-FFF2-40B4-BE49-F238E27FC236}">
                  <a16:creationId xmlns:a16="http://schemas.microsoft.com/office/drawing/2014/main" id="{6D10E21C-617C-2807-30E8-EA97A61F11E1}"/>
                </a:ext>
              </a:extLst>
            </p:cNvPr>
            <p:cNvSpPr/>
            <p:nvPr/>
          </p:nvSpPr>
          <p:spPr>
            <a:xfrm>
              <a:off x="4804067" y="3021736"/>
              <a:ext cx="234916" cy="135634"/>
            </a:xfrm>
            <a:custGeom>
              <a:avLst/>
              <a:gdLst>
                <a:gd name="connsiteX0" fmla="*/ 237947 w 234916"/>
                <a:gd name="connsiteY0" fmla="*/ 76401 h 135634"/>
                <a:gd name="connsiteX1" fmla="*/ 133350 w 234916"/>
                <a:gd name="connsiteY1" fmla="*/ 136791 h 135634"/>
                <a:gd name="connsiteX2" fmla="*/ 3031 w 234916"/>
                <a:gd name="connsiteY2" fmla="*/ 61546 h 135634"/>
                <a:gd name="connsiteX3" fmla="*/ 107627 w 234916"/>
                <a:gd name="connsiteY3" fmla="*/ 1156 h 135634"/>
                <a:gd name="connsiteX4" fmla="*/ 237947 w 234916"/>
                <a:gd name="connsiteY4" fmla="*/ 76401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34">
                  <a:moveTo>
                    <a:pt x="237947" y="76401"/>
                  </a:moveTo>
                  <a:lnTo>
                    <a:pt x="133350" y="136791"/>
                  </a:lnTo>
                  <a:lnTo>
                    <a:pt x="3031" y="61546"/>
                  </a:lnTo>
                  <a:lnTo>
                    <a:pt x="107627" y="1156"/>
                  </a:lnTo>
                  <a:lnTo>
                    <a:pt x="237947" y="76401"/>
                  </a:lnTo>
                  <a:close/>
                </a:path>
              </a:pathLst>
            </a:custGeom>
            <a:solidFill>
              <a:srgbClr val="BDBEC0"/>
            </a:solidFill>
            <a:ln w="14913" cap="flat">
              <a:noFill/>
              <a:prstDash val="solid"/>
              <a:round/>
            </a:ln>
          </p:spPr>
          <p:txBody>
            <a:bodyPr rtlCol="0" anchor="ctr"/>
            <a:lstStyle/>
            <a:p>
              <a:endParaRPr lang="en-GB"/>
            </a:p>
          </p:txBody>
        </p:sp>
        <p:sp>
          <p:nvSpPr>
            <p:cNvPr id="17" name="Freeform: Shape 16">
              <a:extLst>
                <a:ext uri="{FF2B5EF4-FFF2-40B4-BE49-F238E27FC236}">
                  <a16:creationId xmlns:a16="http://schemas.microsoft.com/office/drawing/2014/main" id="{89B8B40B-4253-6706-E65E-226D02C0A45F}"/>
                </a:ext>
              </a:extLst>
            </p:cNvPr>
            <p:cNvSpPr/>
            <p:nvPr/>
          </p:nvSpPr>
          <p:spPr>
            <a:xfrm>
              <a:off x="4576019" y="2890087"/>
              <a:ext cx="234916" cy="135604"/>
            </a:xfrm>
            <a:custGeom>
              <a:avLst/>
              <a:gdLst>
                <a:gd name="connsiteX0" fmla="*/ 237823 w 234916"/>
                <a:gd name="connsiteY0" fmla="*/ 76315 h 135604"/>
                <a:gd name="connsiteX1" fmla="*/ 133227 w 234916"/>
                <a:gd name="connsiteY1" fmla="*/ 136690 h 135604"/>
                <a:gd name="connsiteX2" fmla="*/ 2907 w 234916"/>
                <a:gd name="connsiteY2" fmla="*/ 61460 h 135604"/>
                <a:gd name="connsiteX3" fmla="*/ 107503 w 234916"/>
                <a:gd name="connsiteY3" fmla="*/ 1085 h 135604"/>
                <a:gd name="connsiteX4" fmla="*/ 237823 w 234916"/>
                <a:gd name="connsiteY4" fmla="*/ 76315 h 135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04">
                  <a:moveTo>
                    <a:pt x="237823" y="76315"/>
                  </a:moveTo>
                  <a:lnTo>
                    <a:pt x="133227" y="136690"/>
                  </a:lnTo>
                  <a:lnTo>
                    <a:pt x="2907" y="61460"/>
                  </a:lnTo>
                  <a:lnTo>
                    <a:pt x="107503" y="1085"/>
                  </a:lnTo>
                  <a:lnTo>
                    <a:pt x="237823" y="76315"/>
                  </a:lnTo>
                  <a:close/>
                </a:path>
              </a:pathLst>
            </a:custGeom>
            <a:solidFill>
              <a:srgbClr val="BDBEC0"/>
            </a:solidFill>
            <a:ln w="14913" cap="flat">
              <a:noFill/>
              <a:prstDash val="solid"/>
              <a:round/>
            </a:ln>
          </p:spPr>
          <p:txBody>
            <a:bodyPr rtlCol="0" anchor="ctr"/>
            <a:lstStyle/>
            <a:p>
              <a:endParaRPr lang="en-GB"/>
            </a:p>
          </p:txBody>
        </p:sp>
        <p:sp>
          <p:nvSpPr>
            <p:cNvPr id="18" name="Freeform: Shape 17">
              <a:extLst>
                <a:ext uri="{FF2B5EF4-FFF2-40B4-BE49-F238E27FC236}">
                  <a16:creationId xmlns:a16="http://schemas.microsoft.com/office/drawing/2014/main" id="{375A909C-E0CD-0D79-C986-D65999D28708}"/>
                </a:ext>
              </a:extLst>
            </p:cNvPr>
            <p:cNvSpPr/>
            <p:nvPr/>
          </p:nvSpPr>
          <p:spPr>
            <a:xfrm>
              <a:off x="4347971" y="2758409"/>
              <a:ext cx="234916" cy="135619"/>
            </a:xfrm>
            <a:custGeom>
              <a:avLst/>
              <a:gdLst>
                <a:gd name="connsiteX0" fmla="*/ 237700 w 234916"/>
                <a:gd name="connsiteY0" fmla="*/ 76243 h 135619"/>
                <a:gd name="connsiteX1" fmla="*/ 133103 w 234916"/>
                <a:gd name="connsiteY1" fmla="*/ 136633 h 135619"/>
                <a:gd name="connsiteX2" fmla="*/ 2783 w 234916"/>
                <a:gd name="connsiteY2" fmla="*/ 61403 h 135619"/>
                <a:gd name="connsiteX3" fmla="*/ 107380 w 234916"/>
                <a:gd name="connsiteY3" fmla="*/ 1013 h 135619"/>
                <a:gd name="connsiteX4" fmla="*/ 237700 w 234916"/>
                <a:gd name="connsiteY4" fmla="*/ 76243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237700" y="76243"/>
                  </a:moveTo>
                  <a:lnTo>
                    <a:pt x="133103" y="136633"/>
                  </a:lnTo>
                  <a:lnTo>
                    <a:pt x="2783" y="61403"/>
                  </a:lnTo>
                  <a:lnTo>
                    <a:pt x="107380" y="1013"/>
                  </a:lnTo>
                  <a:lnTo>
                    <a:pt x="237700" y="76243"/>
                  </a:lnTo>
                  <a:close/>
                </a:path>
              </a:pathLst>
            </a:custGeom>
            <a:solidFill>
              <a:srgbClr val="BDBEC0"/>
            </a:solidFill>
            <a:ln w="14913" cap="flat">
              <a:noFill/>
              <a:prstDash val="solid"/>
              <a:round/>
            </a:ln>
          </p:spPr>
          <p:txBody>
            <a:bodyPr rtlCol="0" anchor="ctr"/>
            <a:lstStyle/>
            <a:p>
              <a:endParaRPr lang="en-GB"/>
            </a:p>
          </p:txBody>
        </p:sp>
        <p:sp>
          <p:nvSpPr>
            <p:cNvPr id="19" name="Freeform: Shape 18">
              <a:extLst>
                <a:ext uri="{FF2B5EF4-FFF2-40B4-BE49-F238E27FC236}">
                  <a16:creationId xmlns:a16="http://schemas.microsoft.com/office/drawing/2014/main" id="{3D91FA42-A325-C541-CCE5-6E1A9099A499}"/>
                </a:ext>
              </a:extLst>
            </p:cNvPr>
            <p:cNvSpPr/>
            <p:nvPr/>
          </p:nvSpPr>
          <p:spPr>
            <a:xfrm>
              <a:off x="4119922" y="2626745"/>
              <a:ext cx="234901" cy="135619"/>
            </a:xfrm>
            <a:custGeom>
              <a:avLst/>
              <a:gdLst>
                <a:gd name="connsiteX0" fmla="*/ 237561 w 234901"/>
                <a:gd name="connsiteY0" fmla="*/ 76172 h 135619"/>
                <a:gd name="connsiteX1" fmla="*/ 132964 w 234901"/>
                <a:gd name="connsiteY1" fmla="*/ 136562 h 135619"/>
                <a:gd name="connsiteX2" fmla="*/ 2660 w 234901"/>
                <a:gd name="connsiteY2" fmla="*/ 61332 h 135619"/>
                <a:gd name="connsiteX3" fmla="*/ 107241 w 234901"/>
                <a:gd name="connsiteY3" fmla="*/ 942 h 135619"/>
                <a:gd name="connsiteX4" fmla="*/ 237561 w 234901"/>
                <a:gd name="connsiteY4" fmla="*/ 76172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237561" y="76172"/>
                  </a:moveTo>
                  <a:lnTo>
                    <a:pt x="132964" y="136562"/>
                  </a:lnTo>
                  <a:lnTo>
                    <a:pt x="2660" y="61332"/>
                  </a:lnTo>
                  <a:lnTo>
                    <a:pt x="107241" y="942"/>
                  </a:lnTo>
                  <a:lnTo>
                    <a:pt x="237561" y="76172"/>
                  </a:lnTo>
                  <a:close/>
                </a:path>
              </a:pathLst>
            </a:custGeom>
            <a:solidFill>
              <a:srgbClr val="BDBEC0"/>
            </a:solidFill>
            <a:ln w="14913" cap="flat">
              <a:noFill/>
              <a:prstDash val="solid"/>
              <a:round/>
            </a:ln>
          </p:spPr>
          <p:txBody>
            <a:bodyPr rtlCol="0" anchor="ctr"/>
            <a:lstStyle/>
            <a:p>
              <a:endParaRPr lang="en-GB"/>
            </a:p>
          </p:txBody>
        </p:sp>
        <p:sp>
          <p:nvSpPr>
            <p:cNvPr id="20" name="Freeform: Shape 19">
              <a:extLst>
                <a:ext uri="{FF2B5EF4-FFF2-40B4-BE49-F238E27FC236}">
                  <a16:creationId xmlns:a16="http://schemas.microsoft.com/office/drawing/2014/main" id="{639257E0-9ED3-E712-8854-65F80BFD2691}"/>
                </a:ext>
              </a:extLst>
            </p:cNvPr>
            <p:cNvSpPr/>
            <p:nvPr/>
          </p:nvSpPr>
          <p:spPr>
            <a:xfrm>
              <a:off x="3891874" y="2495082"/>
              <a:ext cx="234900" cy="135619"/>
            </a:xfrm>
            <a:custGeom>
              <a:avLst/>
              <a:gdLst>
                <a:gd name="connsiteX0" fmla="*/ 237437 w 234900"/>
                <a:gd name="connsiteY0" fmla="*/ 76115 h 135619"/>
                <a:gd name="connsiteX1" fmla="*/ 132841 w 234900"/>
                <a:gd name="connsiteY1" fmla="*/ 136490 h 135619"/>
                <a:gd name="connsiteX2" fmla="*/ 2536 w 234900"/>
                <a:gd name="connsiteY2" fmla="*/ 61261 h 135619"/>
                <a:gd name="connsiteX3" fmla="*/ 107118 w 234900"/>
                <a:gd name="connsiteY3" fmla="*/ 871 h 135619"/>
                <a:gd name="connsiteX4" fmla="*/ 237437 w 234900"/>
                <a:gd name="connsiteY4" fmla="*/ 76115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0" h="135619">
                  <a:moveTo>
                    <a:pt x="237437" y="76115"/>
                  </a:moveTo>
                  <a:lnTo>
                    <a:pt x="132841" y="136490"/>
                  </a:lnTo>
                  <a:lnTo>
                    <a:pt x="2536" y="61261"/>
                  </a:lnTo>
                  <a:lnTo>
                    <a:pt x="107118" y="871"/>
                  </a:lnTo>
                  <a:lnTo>
                    <a:pt x="237437" y="76115"/>
                  </a:lnTo>
                  <a:close/>
                </a:path>
              </a:pathLst>
            </a:custGeom>
            <a:solidFill>
              <a:srgbClr val="BDBEC0"/>
            </a:solidFill>
            <a:ln w="14913" cap="flat">
              <a:noFill/>
              <a:prstDash val="solid"/>
              <a:round/>
            </a:ln>
          </p:spPr>
          <p:txBody>
            <a:bodyPr rtlCol="0" anchor="ctr"/>
            <a:lstStyle/>
            <a:p>
              <a:endParaRPr lang="en-GB"/>
            </a:p>
          </p:txBody>
        </p:sp>
        <p:sp>
          <p:nvSpPr>
            <p:cNvPr id="21" name="Freeform: Shape 20">
              <a:extLst>
                <a:ext uri="{FF2B5EF4-FFF2-40B4-BE49-F238E27FC236}">
                  <a16:creationId xmlns:a16="http://schemas.microsoft.com/office/drawing/2014/main" id="{4C28D9E6-E2D7-8D63-88F5-D24683C8C832}"/>
                </a:ext>
              </a:extLst>
            </p:cNvPr>
            <p:cNvSpPr/>
            <p:nvPr/>
          </p:nvSpPr>
          <p:spPr>
            <a:xfrm>
              <a:off x="3663810" y="2363418"/>
              <a:ext cx="234916" cy="135619"/>
            </a:xfrm>
            <a:custGeom>
              <a:avLst/>
              <a:gdLst>
                <a:gd name="connsiteX0" fmla="*/ 237328 w 234916"/>
                <a:gd name="connsiteY0" fmla="*/ 76029 h 135619"/>
                <a:gd name="connsiteX1" fmla="*/ 107009 w 234916"/>
                <a:gd name="connsiteY1" fmla="*/ 799 h 135619"/>
                <a:gd name="connsiteX2" fmla="*/ 2412 w 234916"/>
                <a:gd name="connsiteY2" fmla="*/ 61189 h 135619"/>
                <a:gd name="connsiteX3" fmla="*/ 132732 w 234916"/>
                <a:gd name="connsiteY3" fmla="*/ 136419 h 135619"/>
                <a:gd name="connsiteX4" fmla="*/ 237328 w 234916"/>
                <a:gd name="connsiteY4" fmla="*/ 76029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237328" y="76029"/>
                  </a:moveTo>
                  <a:lnTo>
                    <a:pt x="107009" y="799"/>
                  </a:lnTo>
                  <a:lnTo>
                    <a:pt x="2412" y="61189"/>
                  </a:lnTo>
                  <a:lnTo>
                    <a:pt x="132732" y="136419"/>
                  </a:lnTo>
                  <a:lnTo>
                    <a:pt x="237328" y="76029"/>
                  </a:lnTo>
                  <a:close/>
                </a:path>
              </a:pathLst>
            </a:custGeom>
            <a:solidFill>
              <a:srgbClr val="BDBEC0"/>
            </a:solidFill>
            <a:ln w="14913" cap="flat">
              <a:noFill/>
              <a:prstDash val="solid"/>
              <a:round/>
            </a:ln>
          </p:spPr>
          <p:txBody>
            <a:bodyPr rtlCol="0" anchor="ctr"/>
            <a:lstStyle/>
            <a:p>
              <a:endParaRPr lang="en-GB"/>
            </a:p>
          </p:txBody>
        </p:sp>
        <p:sp>
          <p:nvSpPr>
            <p:cNvPr id="22" name="Freeform: Shape 21">
              <a:extLst>
                <a:ext uri="{FF2B5EF4-FFF2-40B4-BE49-F238E27FC236}">
                  <a16:creationId xmlns:a16="http://schemas.microsoft.com/office/drawing/2014/main" id="{B3846B5C-7614-AEEF-67C4-2FC95E9D26C0}"/>
                </a:ext>
              </a:extLst>
            </p:cNvPr>
            <p:cNvSpPr/>
            <p:nvPr/>
          </p:nvSpPr>
          <p:spPr>
            <a:xfrm>
              <a:off x="5576282" y="3223583"/>
              <a:ext cx="481416" cy="277942"/>
            </a:xfrm>
            <a:custGeom>
              <a:avLst/>
              <a:gdLst>
                <a:gd name="connsiteX0" fmla="*/ 321530 w 481416"/>
                <a:gd name="connsiteY0" fmla="*/ 1304 h 277942"/>
                <a:gd name="connsiteX1" fmla="*/ 484933 w 481416"/>
                <a:gd name="connsiteY1" fmla="*/ 95659 h 277942"/>
                <a:gd name="connsiteX2" fmla="*/ 166919 w 481416"/>
                <a:gd name="connsiteY2" fmla="*/ 279247 h 277942"/>
                <a:gd name="connsiteX3" fmla="*/ 3516 w 481416"/>
                <a:gd name="connsiteY3" fmla="*/ 184893 h 277942"/>
                <a:gd name="connsiteX4" fmla="*/ 321530 w 481416"/>
                <a:gd name="connsiteY4" fmla="*/ 1304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6" h="277942">
                  <a:moveTo>
                    <a:pt x="321530" y="1304"/>
                  </a:moveTo>
                  <a:lnTo>
                    <a:pt x="484933" y="95659"/>
                  </a:lnTo>
                  <a:lnTo>
                    <a:pt x="166919" y="279247"/>
                  </a:lnTo>
                  <a:lnTo>
                    <a:pt x="3516" y="184893"/>
                  </a:lnTo>
                  <a:lnTo>
                    <a:pt x="321530" y="1304"/>
                  </a:lnTo>
                  <a:close/>
                </a:path>
              </a:pathLst>
            </a:custGeom>
            <a:solidFill>
              <a:srgbClr val="CCB781"/>
            </a:solidFill>
            <a:ln w="14913" cap="flat">
              <a:noFill/>
              <a:prstDash val="solid"/>
              <a:round/>
            </a:ln>
          </p:spPr>
          <p:txBody>
            <a:bodyPr rtlCol="0" anchor="ctr"/>
            <a:lstStyle/>
            <a:p>
              <a:endParaRPr lang="en-GB"/>
            </a:p>
          </p:txBody>
        </p:sp>
        <p:sp>
          <p:nvSpPr>
            <p:cNvPr id="23" name="Freeform: Shape 22">
              <a:extLst>
                <a:ext uri="{FF2B5EF4-FFF2-40B4-BE49-F238E27FC236}">
                  <a16:creationId xmlns:a16="http://schemas.microsoft.com/office/drawing/2014/main" id="{B7C65AC9-F3F3-5ED4-21AE-40793FBB66D1}"/>
                </a:ext>
              </a:extLst>
            </p:cNvPr>
            <p:cNvSpPr/>
            <p:nvPr/>
          </p:nvSpPr>
          <p:spPr>
            <a:xfrm>
              <a:off x="5348234" y="3091919"/>
              <a:ext cx="481417" cy="277942"/>
            </a:xfrm>
            <a:custGeom>
              <a:avLst/>
              <a:gdLst>
                <a:gd name="connsiteX0" fmla="*/ 321391 w 481417"/>
                <a:gd name="connsiteY0" fmla="*/ 1233 h 277942"/>
                <a:gd name="connsiteX1" fmla="*/ 484810 w 481417"/>
                <a:gd name="connsiteY1" fmla="*/ 95572 h 277942"/>
                <a:gd name="connsiteX2" fmla="*/ 166811 w 481417"/>
                <a:gd name="connsiteY2" fmla="*/ 279176 h 277942"/>
                <a:gd name="connsiteX3" fmla="*/ 3392 w 481417"/>
                <a:gd name="connsiteY3" fmla="*/ 184836 h 277942"/>
                <a:gd name="connsiteX4" fmla="*/ 321391 w 481417"/>
                <a:gd name="connsiteY4" fmla="*/ 1233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42">
                  <a:moveTo>
                    <a:pt x="321391" y="1233"/>
                  </a:moveTo>
                  <a:lnTo>
                    <a:pt x="484810" y="95572"/>
                  </a:lnTo>
                  <a:lnTo>
                    <a:pt x="166811" y="279176"/>
                  </a:lnTo>
                  <a:lnTo>
                    <a:pt x="3392" y="184836"/>
                  </a:lnTo>
                  <a:lnTo>
                    <a:pt x="321391" y="1233"/>
                  </a:lnTo>
                  <a:close/>
                </a:path>
              </a:pathLst>
            </a:custGeom>
            <a:solidFill>
              <a:srgbClr val="CCB781"/>
            </a:solidFill>
            <a:ln w="14913" cap="flat">
              <a:noFill/>
              <a:prstDash val="solid"/>
              <a:round/>
            </a:ln>
          </p:spPr>
          <p:txBody>
            <a:bodyPr rtlCol="0" anchor="ctr"/>
            <a:lstStyle/>
            <a:p>
              <a:endParaRPr lang="en-GB"/>
            </a:p>
          </p:txBody>
        </p:sp>
        <p:sp>
          <p:nvSpPr>
            <p:cNvPr id="24" name="Freeform: Shape 23">
              <a:extLst>
                <a:ext uri="{FF2B5EF4-FFF2-40B4-BE49-F238E27FC236}">
                  <a16:creationId xmlns:a16="http://schemas.microsoft.com/office/drawing/2014/main" id="{AEE3FACC-8276-C0C8-C9E3-A44352A3019F}"/>
                </a:ext>
              </a:extLst>
            </p:cNvPr>
            <p:cNvSpPr/>
            <p:nvPr/>
          </p:nvSpPr>
          <p:spPr>
            <a:xfrm>
              <a:off x="5120170" y="2960256"/>
              <a:ext cx="481432" cy="277942"/>
            </a:xfrm>
            <a:custGeom>
              <a:avLst/>
              <a:gdLst>
                <a:gd name="connsiteX0" fmla="*/ 321283 w 481432"/>
                <a:gd name="connsiteY0" fmla="*/ 1161 h 277942"/>
                <a:gd name="connsiteX1" fmla="*/ 484701 w 481432"/>
                <a:gd name="connsiteY1" fmla="*/ 95501 h 277942"/>
                <a:gd name="connsiteX2" fmla="*/ 166687 w 481432"/>
                <a:gd name="connsiteY2" fmla="*/ 279104 h 277942"/>
                <a:gd name="connsiteX3" fmla="*/ 3269 w 481432"/>
                <a:gd name="connsiteY3" fmla="*/ 184750 h 277942"/>
                <a:gd name="connsiteX4" fmla="*/ 321283 w 481432"/>
                <a:gd name="connsiteY4" fmla="*/ 1161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2" h="277942">
                  <a:moveTo>
                    <a:pt x="321283" y="1161"/>
                  </a:moveTo>
                  <a:lnTo>
                    <a:pt x="484701" y="95501"/>
                  </a:lnTo>
                  <a:lnTo>
                    <a:pt x="166687" y="279104"/>
                  </a:lnTo>
                  <a:lnTo>
                    <a:pt x="3269" y="184750"/>
                  </a:lnTo>
                  <a:lnTo>
                    <a:pt x="321283" y="1161"/>
                  </a:lnTo>
                  <a:close/>
                </a:path>
              </a:pathLst>
            </a:custGeom>
            <a:solidFill>
              <a:srgbClr val="CCB781"/>
            </a:solidFill>
            <a:ln w="14913" cap="flat">
              <a:noFill/>
              <a:prstDash val="solid"/>
              <a:round/>
            </a:ln>
          </p:spPr>
          <p:txBody>
            <a:bodyPr rtlCol="0" anchor="ctr"/>
            <a:lstStyle/>
            <a:p>
              <a:endParaRPr lang="en-GB"/>
            </a:p>
          </p:txBody>
        </p:sp>
        <p:sp>
          <p:nvSpPr>
            <p:cNvPr id="25" name="Freeform: Shape 24">
              <a:extLst>
                <a:ext uri="{FF2B5EF4-FFF2-40B4-BE49-F238E27FC236}">
                  <a16:creationId xmlns:a16="http://schemas.microsoft.com/office/drawing/2014/main" id="{1209895E-923C-9F13-83B6-01F32AB8BDBD}"/>
                </a:ext>
              </a:extLst>
            </p:cNvPr>
            <p:cNvSpPr/>
            <p:nvPr/>
          </p:nvSpPr>
          <p:spPr>
            <a:xfrm>
              <a:off x="4892122" y="2828577"/>
              <a:ext cx="481417" cy="277957"/>
            </a:xfrm>
            <a:custGeom>
              <a:avLst/>
              <a:gdLst>
                <a:gd name="connsiteX0" fmla="*/ 321159 w 481417"/>
                <a:gd name="connsiteY0" fmla="*/ 1090 h 277957"/>
                <a:gd name="connsiteX1" fmla="*/ 484562 w 481417"/>
                <a:gd name="connsiteY1" fmla="*/ 95445 h 277957"/>
                <a:gd name="connsiteX2" fmla="*/ 166564 w 481417"/>
                <a:gd name="connsiteY2" fmla="*/ 279048 h 277957"/>
                <a:gd name="connsiteX3" fmla="*/ 3145 w 481417"/>
                <a:gd name="connsiteY3" fmla="*/ 184693 h 277957"/>
                <a:gd name="connsiteX4" fmla="*/ 321159 w 481417"/>
                <a:gd name="connsiteY4" fmla="*/ 1090 h 27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57">
                  <a:moveTo>
                    <a:pt x="321159" y="1090"/>
                  </a:moveTo>
                  <a:lnTo>
                    <a:pt x="484562" y="95445"/>
                  </a:lnTo>
                  <a:lnTo>
                    <a:pt x="166564" y="279048"/>
                  </a:lnTo>
                  <a:lnTo>
                    <a:pt x="3145" y="184693"/>
                  </a:lnTo>
                  <a:lnTo>
                    <a:pt x="321159" y="1090"/>
                  </a:lnTo>
                  <a:close/>
                </a:path>
              </a:pathLst>
            </a:custGeom>
            <a:solidFill>
              <a:srgbClr val="CCB781"/>
            </a:solidFill>
            <a:ln w="14913" cap="flat">
              <a:noFill/>
              <a:prstDash val="solid"/>
              <a:round/>
            </a:ln>
          </p:spPr>
          <p:txBody>
            <a:bodyPr rtlCol="0" anchor="ctr"/>
            <a:lstStyle/>
            <a:p>
              <a:endParaRPr lang="en-GB"/>
            </a:p>
          </p:txBody>
        </p:sp>
        <p:sp>
          <p:nvSpPr>
            <p:cNvPr id="26" name="Freeform: Shape 25">
              <a:extLst>
                <a:ext uri="{FF2B5EF4-FFF2-40B4-BE49-F238E27FC236}">
                  <a16:creationId xmlns:a16="http://schemas.microsoft.com/office/drawing/2014/main" id="{BF05CB50-5C40-B1EE-93E1-9199C7274B2E}"/>
                </a:ext>
              </a:extLst>
            </p:cNvPr>
            <p:cNvSpPr/>
            <p:nvPr/>
          </p:nvSpPr>
          <p:spPr>
            <a:xfrm>
              <a:off x="4664058" y="2696914"/>
              <a:ext cx="481432" cy="277942"/>
            </a:xfrm>
            <a:custGeom>
              <a:avLst/>
              <a:gdLst>
                <a:gd name="connsiteX0" fmla="*/ 321035 w 481432"/>
                <a:gd name="connsiteY0" fmla="*/ 1019 h 277942"/>
                <a:gd name="connsiteX1" fmla="*/ 484454 w 481432"/>
                <a:gd name="connsiteY1" fmla="*/ 95373 h 277942"/>
                <a:gd name="connsiteX2" fmla="*/ 166440 w 481432"/>
                <a:gd name="connsiteY2" fmla="*/ 278962 h 277942"/>
                <a:gd name="connsiteX3" fmla="*/ 3021 w 481432"/>
                <a:gd name="connsiteY3" fmla="*/ 184637 h 277942"/>
                <a:gd name="connsiteX4" fmla="*/ 321035 w 481432"/>
                <a:gd name="connsiteY4" fmla="*/ 1019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2" h="277942">
                  <a:moveTo>
                    <a:pt x="321035" y="1019"/>
                  </a:moveTo>
                  <a:lnTo>
                    <a:pt x="484454" y="95373"/>
                  </a:lnTo>
                  <a:lnTo>
                    <a:pt x="166440" y="278962"/>
                  </a:lnTo>
                  <a:lnTo>
                    <a:pt x="3021" y="184637"/>
                  </a:lnTo>
                  <a:lnTo>
                    <a:pt x="321035" y="1019"/>
                  </a:lnTo>
                  <a:close/>
                </a:path>
              </a:pathLst>
            </a:custGeom>
            <a:solidFill>
              <a:srgbClr val="CCB781"/>
            </a:solidFill>
            <a:ln w="14913" cap="flat">
              <a:noFill/>
              <a:prstDash val="solid"/>
              <a:round/>
            </a:ln>
          </p:spPr>
          <p:txBody>
            <a:bodyPr rtlCol="0" anchor="ctr"/>
            <a:lstStyle/>
            <a:p>
              <a:endParaRPr lang="en-GB"/>
            </a:p>
          </p:txBody>
        </p:sp>
        <p:sp>
          <p:nvSpPr>
            <p:cNvPr id="27" name="Freeform: Shape 26">
              <a:extLst>
                <a:ext uri="{FF2B5EF4-FFF2-40B4-BE49-F238E27FC236}">
                  <a16:creationId xmlns:a16="http://schemas.microsoft.com/office/drawing/2014/main" id="{A27ECED7-50B1-7ECB-49C3-92C308F55B94}"/>
                </a:ext>
              </a:extLst>
            </p:cNvPr>
            <p:cNvSpPr/>
            <p:nvPr/>
          </p:nvSpPr>
          <p:spPr>
            <a:xfrm>
              <a:off x="4436025" y="2565251"/>
              <a:ext cx="481417" cy="277957"/>
            </a:xfrm>
            <a:custGeom>
              <a:avLst/>
              <a:gdLst>
                <a:gd name="connsiteX0" fmla="*/ 320896 w 481417"/>
                <a:gd name="connsiteY0" fmla="*/ 947 h 277957"/>
                <a:gd name="connsiteX1" fmla="*/ 484315 w 481417"/>
                <a:gd name="connsiteY1" fmla="*/ 95302 h 277957"/>
                <a:gd name="connsiteX2" fmla="*/ 166302 w 481417"/>
                <a:gd name="connsiteY2" fmla="*/ 278905 h 277957"/>
                <a:gd name="connsiteX3" fmla="*/ 2898 w 481417"/>
                <a:gd name="connsiteY3" fmla="*/ 184551 h 277957"/>
                <a:gd name="connsiteX4" fmla="*/ 320896 w 481417"/>
                <a:gd name="connsiteY4" fmla="*/ 947 h 27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57">
                  <a:moveTo>
                    <a:pt x="320896" y="947"/>
                  </a:moveTo>
                  <a:lnTo>
                    <a:pt x="484315" y="95302"/>
                  </a:lnTo>
                  <a:lnTo>
                    <a:pt x="166302" y="278905"/>
                  </a:lnTo>
                  <a:lnTo>
                    <a:pt x="2898" y="184551"/>
                  </a:lnTo>
                  <a:lnTo>
                    <a:pt x="320896" y="947"/>
                  </a:lnTo>
                  <a:close/>
                </a:path>
              </a:pathLst>
            </a:custGeom>
            <a:solidFill>
              <a:srgbClr val="CCB781"/>
            </a:solidFill>
            <a:ln w="14913" cap="flat">
              <a:noFill/>
              <a:prstDash val="solid"/>
              <a:round/>
            </a:ln>
          </p:spPr>
          <p:txBody>
            <a:bodyPr rtlCol="0" anchor="ctr"/>
            <a:lstStyle/>
            <a:p>
              <a:endParaRPr lang="en-GB"/>
            </a:p>
          </p:txBody>
        </p:sp>
        <p:sp>
          <p:nvSpPr>
            <p:cNvPr id="28" name="Freeform: Shape 27">
              <a:extLst>
                <a:ext uri="{FF2B5EF4-FFF2-40B4-BE49-F238E27FC236}">
                  <a16:creationId xmlns:a16="http://schemas.microsoft.com/office/drawing/2014/main" id="{7F51B3C0-FAB3-7670-06F4-250268265667}"/>
                </a:ext>
              </a:extLst>
            </p:cNvPr>
            <p:cNvSpPr/>
            <p:nvPr/>
          </p:nvSpPr>
          <p:spPr>
            <a:xfrm>
              <a:off x="4207977" y="2433587"/>
              <a:ext cx="481402" cy="277942"/>
            </a:xfrm>
            <a:custGeom>
              <a:avLst/>
              <a:gdLst>
                <a:gd name="connsiteX0" fmla="*/ 320773 w 481402"/>
                <a:gd name="connsiteY0" fmla="*/ 876 h 277942"/>
                <a:gd name="connsiteX1" fmla="*/ 484177 w 481402"/>
                <a:gd name="connsiteY1" fmla="*/ 95215 h 277942"/>
                <a:gd name="connsiteX2" fmla="*/ 166177 w 481402"/>
                <a:gd name="connsiteY2" fmla="*/ 278819 h 277942"/>
                <a:gd name="connsiteX3" fmla="*/ 2774 w 481402"/>
                <a:gd name="connsiteY3" fmla="*/ 184479 h 277942"/>
                <a:gd name="connsiteX4" fmla="*/ 320773 w 481402"/>
                <a:gd name="connsiteY4" fmla="*/ 876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02" h="277942">
                  <a:moveTo>
                    <a:pt x="320773" y="876"/>
                  </a:moveTo>
                  <a:lnTo>
                    <a:pt x="484177" y="95215"/>
                  </a:lnTo>
                  <a:lnTo>
                    <a:pt x="166177" y="278819"/>
                  </a:lnTo>
                  <a:lnTo>
                    <a:pt x="2774" y="184479"/>
                  </a:lnTo>
                  <a:lnTo>
                    <a:pt x="320773" y="876"/>
                  </a:lnTo>
                  <a:close/>
                </a:path>
              </a:pathLst>
            </a:custGeom>
            <a:solidFill>
              <a:srgbClr val="CCB781"/>
            </a:solidFill>
            <a:ln w="14913" cap="flat">
              <a:noFill/>
              <a:prstDash val="solid"/>
              <a:round/>
            </a:ln>
          </p:spPr>
          <p:txBody>
            <a:bodyPr rtlCol="0" anchor="ctr"/>
            <a:lstStyle/>
            <a:p>
              <a:endParaRPr lang="en-GB"/>
            </a:p>
          </p:txBody>
        </p:sp>
        <p:sp>
          <p:nvSpPr>
            <p:cNvPr id="29" name="Freeform: Shape 28">
              <a:extLst>
                <a:ext uri="{FF2B5EF4-FFF2-40B4-BE49-F238E27FC236}">
                  <a16:creationId xmlns:a16="http://schemas.microsoft.com/office/drawing/2014/main" id="{64E63080-1BDD-5617-6F5D-5BA7142A4731}"/>
                </a:ext>
              </a:extLst>
            </p:cNvPr>
            <p:cNvSpPr/>
            <p:nvPr/>
          </p:nvSpPr>
          <p:spPr>
            <a:xfrm>
              <a:off x="3979913" y="2301924"/>
              <a:ext cx="481417" cy="277942"/>
            </a:xfrm>
            <a:custGeom>
              <a:avLst/>
              <a:gdLst>
                <a:gd name="connsiteX0" fmla="*/ 320664 w 481417"/>
                <a:gd name="connsiteY0" fmla="*/ 805 h 277942"/>
                <a:gd name="connsiteX1" fmla="*/ 484068 w 481417"/>
                <a:gd name="connsiteY1" fmla="*/ 95159 h 277942"/>
                <a:gd name="connsiteX2" fmla="*/ 166054 w 481417"/>
                <a:gd name="connsiteY2" fmla="*/ 278747 h 277942"/>
                <a:gd name="connsiteX3" fmla="*/ 2651 w 481417"/>
                <a:gd name="connsiteY3" fmla="*/ 184408 h 277942"/>
                <a:gd name="connsiteX4" fmla="*/ 320664 w 481417"/>
                <a:gd name="connsiteY4" fmla="*/ 805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42">
                  <a:moveTo>
                    <a:pt x="320664" y="805"/>
                  </a:moveTo>
                  <a:lnTo>
                    <a:pt x="484068" y="95159"/>
                  </a:lnTo>
                  <a:lnTo>
                    <a:pt x="166054" y="278747"/>
                  </a:lnTo>
                  <a:lnTo>
                    <a:pt x="2651" y="184408"/>
                  </a:lnTo>
                  <a:lnTo>
                    <a:pt x="320664" y="805"/>
                  </a:lnTo>
                  <a:close/>
                </a:path>
              </a:pathLst>
            </a:custGeom>
            <a:solidFill>
              <a:srgbClr val="CCB781"/>
            </a:solidFill>
            <a:ln w="14913" cap="flat">
              <a:noFill/>
              <a:prstDash val="solid"/>
              <a:round/>
            </a:ln>
          </p:spPr>
          <p:txBody>
            <a:bodyPr rtlCol="0" anchor="ctr"/>
            <a:lstStyle/>
            <a:p>
              <a:endParaRPr lang="en-GB"/>
            </a:p>
          </p:txBody>
        </p:sp>
        <p:sp>
          <p:nvSpPr>
            <p:cNvPr id="30" name="Freeform: Shape 29">
              <a:extLst>
                <a:ext uri="{FF2B5EF4-FFF2-40B4-BE49-F238E27FC236}">
                  <a16:creationId xmlns:a16="http://schemas.microsoft.com/office/drawing/2014/main" id="{40885E3B-64C9-3F59-99B0-D40B3C06D295}"/>
                </a:ext>
              </a:extLst>
            </p:cNvPr>
            <p:cNvSpPr/>
            <p:nvPr/>
          </p:nvSpPr>
          <p:spPr>
            <a:xfrm>
              <a:off x="3751865" y="2170260"/>
              <a:ext cx="481417" cy="277942"/>
            </a:xfrm>
            <a:custGeom>
              <a:avLst/>
              <a:gdLst>
                <a:gd name="connsiteX0" fmla="*/ 320526 w 481417"/>
                <a:gd name="connsiteY0" fmla="*/ 733 h 277942"/>
                <a:gd name="connsiteX1" fmla="*/ 483944 w 481417"/>
                <a:gd name="connsiteY1" fmla="*/ 95073 h 277942"/>
                <a:gd name="connsiteX2" fmla="*/ 165945 w 481417"/>
                <a:gd name="connsiteY2" fmla="*/ 278676 h 277942"/>
                <a:gd name="connsiteX3" fmla="*/ 2527 w 481417"/>
                <a:gd name="connsiteY3" fmla="*/ 184336 h 277942"/>
                <a:gd name="connsiteX4" fmla="*/ 320526 w 481417"/>
                <a:gd name="connsiteY4" fmla="*/ 733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42">
                  <a:moveTo>
                    <a:pt x="320526" y="733"/>
                  </a:moveTo>
                  <a:lnTo>
                    <a:pt x="483944" y="95073"/>
                  </a:lnTo>
                  <a:lnTo>
                    <a:pt x="165945" y="278676"/>
                  </a:lnTo>
                  <a:lnTo>
                    <a:pt x="2527" y="184336"/>
                  </a:lnTo>
                  <a:lnTo>
                    <a:pt x="320526" y="733"/>
                  </a:lnTo>
                  <a:close/>
                </a:path>
              </a:pathLst>
            </a:custGeom>
            <a:solidFill>
              <a:srgbClr val="CCB781"/>
            </a:solidFill>
            <a:ln w="14913" cap="flat">
              <a:noFill/>
              <a:prstDash val="solid"/>
              <a:round/>
            </a:ln>
          </p:spPr>
          <p:txBody>
            <a:bodyPr rtlCol="0" anchor="ctr"/>
            <a:lstStyle/>
            <a:p>
              <a:endParaRPr lang="en-GB"/>
            </a:p>
          </p:txBody>
        </p:sp>
        <p:sp>
          <p:nvSpPr>
            <p:cNvPr id="49" name="Freeform: Shape 48">
              <a:extLst>
                <a:ext uri="{FF2B5EF4-FFF2-40B4-BE49-F238E27FC236}">
                  <a16:creationId xmlns:a16="http://schemas.microsoft.com/office/drawing/2014/main" id="{8C76B93C-815C-3D2C-12F3-F02C59D78856}"/>
                </a:ext>
              </a:extLst>
            </p:cNvPr>
            <p:cNvSpPr/>
            <p:nvPr/>
          </p:nvSpPr>
          <p:spPr>
            <a:xfrm>
              <a:off x="1604537" y="3416696"/>
              <a:ext cx="234916" cy="135634"/>
            </a:xfrm>
            <a:custGeom>
              <a:avLst/>
              <a:gdLst>
                <a:gd name="connsiteX0" fmla="*/ 131616 w 234916"/>
                <a:gd name="connsiteY0" fmla="*/ 1370 h 135634"/>
                <a:gd name="connsiteX1" fmla="*/ 1296 w 234916"/>
                <a:gd name="connsiteY1" fmla="*/ 76600 h 135634"/>
                <a:gd name="connsiteX2" fmla="*/ 105907 w 234916"/>
                <a:gd name="connsiteY2" fmla="*/ 137005 h 135634"/>
                <a:gd name="connsiteX3" fmla="*/ 236212 w 234916"/>
                <a:gd name="connsiteY3" fmla="*/ 61760 h 135634"/>
                <a:gd name="connsiteX4" fmla="*/ 131616 w 234916"/>
                <a:gd name="connsiteY4" fmla="*/ 1370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34">
                  <a:moveTo>
                    <a:pt x="131616" y="1370"/>
                  </a:moveTo>
                  <a:lnTo>
                    <a:pt x="1296" y="76600"/>
                  </a:lnTo>
                  <a:lnTo>
                    <a:pt x="105907" y="137005"/>
                  </a:lnTo>
                  <a:lnTo>
                    <a:pt x="236212" y="61760"/>
                  </a:lnTo>
                  <a:lnTo>
                    <a:pt x="131616" y="1370"/>
                  </a:lnTo>
                  <a:close/>
                </a:path>
              </a:pathLst>
            </a:custGeom>
            <a:solidFill>
              <a:srgbClr val="BDBEC0"/>
            </a:solidFill>
            <a:ln w="14913" cap="flat">
              <a:noFill/>
              <a:prstDash val="solid"/>
              <a:round/>
            </a:ln>
          </p:spPr>
          <p:txBody>
            <a:bodyPr rtlCol="0" anchor="ctr"/>
            <a:lstStyle/>
            <a:p>
              <a:endParaRPr lang="en-GB"/>
            </a:p>
          </p:txBody>
        </p:sp>
        <p:sp>
          <p:nvSpPr>
            <p:cNvPr id="50" name="Freeform: Shape 49">
              <a:extLst>
                <a:ext uri="{FF2B5EF4-FFF2-40B4-BE49-F238E27FC236}">
                  <a16:creationId xmlns:a16="http://schemas.microsoft.com/office/drawing/2014/main" id="{02630548-FBFE-9415-6AEB-4559D86F22EB}"/>
                </a:ext>
              </a:extLst>
            </p:cNvPr>
            <p:cNvSpPr/>
            <p:nvPr/>
          </p:nvSpPr>
          <p:spPr>
            <a:xfrm>
              <a:off x="1832585" y="3285033"/>
              <a:ext cx="234916" cy="135634"/>
            </a:xfrm>
            <a:custGeom>
              <a:avLst/>
              <a:gdLst>
                <a:gd name="connsiteX0" fmla="*/ 1420 w 234916"/>
                <a:gd name="connsiteY0" fmla="*/ 76544 h 135634"/>
                <a:gd name="connsiteX1" fmla="*/ 106031 w 234916"/>
                <a:gd name="connsiteY1" fmla="*/ 136933 h 135634"/>
                <a:gd name="connsiteX2" fmla="*/ 236336 w 234916"/>
                <a:gd name="connsiteY2" fmla="*/ 61689 h 135634"/>
                <a:gd name="connsiteX3" fmla="*/ 131740 w 234916"/>
                <a:gd name="connsiteY3" fmla="*/ 1299 h 135634"/>
                <a:gd name="connsiteX4" fmla="*/ 1420 w 234916"/>
                <a:gd name="connsiteY4" fmla="*/ 76544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34">
                  <a:moveTo>
                    <a:pt x="1420" y="76544"/>
                  </a:moveTo>
                  <a:lnTo>
                    <a:pt x="106031" y="136933"/>
                  </a:lnTo>
                  <a:lnTo>
                    <a:pt x="236336" y="61689"/>
                  </a:lnTo>
                  <a:lnTo>
                    <a:pt x="131740" y="1299"/>
                  </a:lnTo>
                  <a:lnTo>
                    <a:pt x="1420" y="76544"/>
                  </a:lnTo>
                  <a:close/>
                </a:path>
              </a:pathLst>
            </a:custGeom>
            <a:solidFill>
              <a:srgbClr val="BDBEC0"/>
            </a:solidFill>
            <a:ln w="14913" cap="flat">
              <a:noFill/>
              <a:prstDash val="solid"/>
              <a:round/>
            </a:ln>
          </p:spPr>
          <p:txBody>
            <a:bodyPr rtlCol="0" anchor="ctr"/>
            <a:lstStyle/>
            <a:p>
              <a:endParaRPr lang="en-GB"/>
            </a:p>
          </p:txBody>
        </p:sp>
        <p:sp>
          <p:nvSpPr>
            <p:cNvPr id="51" name="Freeform: Shape 50">
              <a:extLst>
                <a:ext uri="{FF2B5EF4-FFF2-40B4-BE49-F238E27FC236}">
                  <a16:creationId xmlns:a16="http://schemas.microsoft.com/office/drawing/2014/main" id="{576B8C6E-EA9A-08BA-FFA6-0417B897BD1C}"/>
                </a:ext>
              </a:extLst>
            </p:cNvPr>
            <p:cNvSpPr/>
            <p:nvPr/>
          </p:nvSpPr>
          <p:spPr>
            <a:xfrm>
              <a:off x="2060634" y="3153384"/>
              <a:ext cx="234901" cy="135619"/>
            </a:xfrm>
            <a:custGeom>
              <a:avLst/>
              <a:gdLst>
                <a:gd name="connsiteX0" fmla="*/ 1543 w 234901"/>
                <a:gd name="connsiteY0" fmla="*/ 76457 h 135619"/>
                <a:gd name="connsiteX1" fmla="*/ 106139 w 234901"/>
                <a:gd name="connsiteY1" fmla="*/ 136847 h 135619"/>
                <a:gd name="connsiteX2" fmla="*/ 236445 w 234901"/>
                <a:gd name="connsiteY2" fmla="*/ 61617 h 135619"/>
                <a:gd name="connsiteX3" fmla="*/ 131848 w 234901"/>
                <a:gd name="connsiteY3" fmla="*/ 1228 h 135619"/>
                <a:gd name="connsiteX4" fmla="*/ 1543 w 234901"/>
                <a:gd name="connsiteY4" fmla="*/ 76457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1543" y="76457"/>
                  </a:moveTo>
                  <a:lnTo>
                    <a:pt x="106139" y="136847"/>
                  </a:lnTo>
                  <a:lnTo>
                    <a:pt x="236445" y="61617"/>
                  </a:lnTo>
                  <a:lnTo>
                    <a:pt x="131848" y="1228"/>
                  </a:lnTo>
                  <a:lnTo>
                    <a:pt x="1543" y="76457"/>
                  </a:lnTo>
                  <a:close/>
                </a:path>
              </a:pathLst>
            </a:custGeom>
            <a:solidFill>
              <a:srgbClr val="BDBEC0"/>
            </a:solidFill>
            <a:ln w="14913" cap="flat">
              <a:noFill/>
              <a:prstDash val="solid"/>
              <a:round/>
            </a:ln>
          </p:spPr>
          <p:txBody>
            <a:bodyPr rtlCol="0" anchor="ctr"/>
            <a:lstStyle/>
            <a:p>
              <a:endParaRPr lang="en-GB"/>
            </a:p>
          </p:txBody>
        </p:sp>
        <p:sp>
          <p:nvSpPr>
            <p:cNvPr id="52" name="Freeform: Shape 51">
              <a:extLst>
                <a:ext uri="{FF2B5EF4-FFF2-40B4-BE49-F238E27FC236}">
                  <a16:creationId xmlns:a16="http://schemas.microsoft.com/office/drawing/2014/main" id="{450B2A5C-4D30-11C7-FF65-3F5860840422}"/>
                </a:ext>
              </a:extLst>
            </p:cNvPr>
            <p:cNvSpPr/>
            <p:nvPr/>
          </p:nvSpPr>
          <p:spPr>
            <a:xfrm>
              <a:off x="2288682" y="3021721"/>
              <a:ext cx="234915" cy="135619"/>
            </a:xfrm>
            <a:custGeom>
              <a:avLst/>
              <a:gdLst>
                <a:gd name="connsiteX0" fmla="*/ 1667 w 234915"/>
                <a:gd name="connsiteY0" fmla="*/ 76386 h 135619"/>
                <a:gd name="connsiteX1" fmla="*/ 106263 w 234915"/>
                <a:gd name="connsiteY1" fmla="*/ 136776 h 135619"/>
                <a:gd name="connsiteX2" fmla="*/ 236583 w 234915"/>
                <a:gd name="connsiteY2" fmla="*/ 61531 h 135619"/>
                <a:gd name="connsiteX3" fmla="*/ 131972 w 234915"/>
                <a:gd name="connsiteY3" fmla="*/ 1156 h 135619"/>
                <a:gd name="connsiteX4" fmla="*/ 1667 w 234915"/>
                <a:gd name="connsiteY4" fmla="*/ 76386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5" h="135619">
                  <a:moveTo>
                    <a:pt x="1667" y="76386"/>
                  </a:moveTo>
                  <a:lnTo>
                    <a:pt x="106263" y="136776"/>
                  </a:lnTo>
                  <a:lnTo>
                    <a:pt x="236583" y="61531"/>
                  </a:lnTo>
                  <a:lnTo>
                    <a:pt x="131972" y="1156"/>
                  </a:lnTo>
                  <a:lnTo>
                    <a:pt x="1667" y="76386"/>
                  </a:lnTo>
                  <a:close/>
                </a:path>
              </a:pathLst>
            </a:custGeom>
            <a:solidFill>
              <a:srgbClr val="BDBEC0"/>
            </a:solidFill>
            <a:ln w="14913" cap="flat">
              <a:noFill/>
              <a:prstDash val="solid"/>
              <a:round/>
            </a:ln>
          </p:spPr>
          <p:txBody>
            <a:bodyPr rtlCol="0" anchor="ctr"/>
            <a:lstStyle/>
            <a:p>
              <a:endParaRPr lang="en-GB"/>
            </a:p>
          </p:txBody>
        </p:sp>
        <p:sp>
          <p:nvSpPr>
            <p:cNvPr id="53" name="Freeform: Shape 52">
              <a:extLst>
                <a:ext uri="{FF2B5EF4-FFF2-40B4-BE49-F238E27FC236}">
                  <a16:creationId xmlns:a16="http://schemas.microsoft.com/office/drawing/2014/main" id="{67FCD8C0-5201-3A40-F56E-0B33405227B5}"/>
                </a:ext>
              </a:extLst>
            </p:cNvPr>
            <p:cNvSpPr/>
            <p:nvPr/>
          </p:nvSpPr>
          <p:spPr>
            <a:xfrm>
              <a:off x="2516731" y="2890057"/>
              <a:ext cx="234900" cy="135619"/>
            </a:xfrm>
            <a:custGeom>
              <a:avLst/>
              <a:gdLst>
                <a:gd name="connsiteX0" fmla="*/ 1791 w 234900"/>
                <a:gd name="connsiteY0" fmla="*/ 76315 h 135619"/>
                <a:gd name="connsiteX1" fmla="*/ 106387 w 234900"/>
                <a:gd name="connsiteY1" fmla="*/ 136705 h 135619"/>
                <a:gd name="connsiteX2" fmla="*/ 236692 w 234900"/>
                <a:gd name="connsiteY2" fmla="*/ 61475 h 135619"/>
                <a:gd name="connsiteX3" fmla="*/ 132095 w 234900"/>
                <a:gd name="connsiteY3" fmla="*/ 1085 h 135619"/>
                <a:gd name="connsiteX4" fmla="*/ 1791 w 234900"/>
                <a:gd name="connsiteY4" fmla="*/ 76315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0" h="135619">
                  <a:moveTo>
                    <a:pt x="1791" y="76315"/>
                  </a:moveTo>
                  <a:lnTo>
                    <a:pt x="106387" y="136705"/>
                  </a:lnTo>
                  <a:lnTo>
                    <a:pt x="236692" y="61475"/>
                  </a:lnTo>
                  <a:lnTo>
                    <a:pt x="132095" y="1085"/>
                  </a:lnTo>
                  <a:lnTo>
                    <a:pt x="1791" y="76315"/>
                  </a:lnTo>
                  <a:close/>
                </a:path>
              </a:pathLst>
            </a:custGeom>
            <a:solidFill>
              <a:srgbClr val="BDBEC0"/>
            </a:solidFill>
            <a:ln w="14913" cap="flat">
              <a:noFill/>
              <a:prstDash val="solid"/>
              <a:round/>
            </a:ln>
          </p:spPr>
          <p:txBody>
            <a:bodyPr rtlCol="0" anchor="ctr"/>
            <a:lstStyle/>
            <a:p>
              <a:endParaRPr lang="en-GB"/>
            </a:p>
          </p:txBody>
        </p:sp>
        <p:sp>
          <p:nvSpPr>
            <p:cNvPr id="54" name="Freeform: Shape 53">
              <a:extLst>
                <a:ext uri="{FF2B5EF4-FFF2-40B4-BE49-F238E27FC236}">
                  <a16:creationId xmlns:a16="http://schemas.microsoft.com/office/drawing/2014/main" id="{E005C4E5-0A84-C44D-A6A0-AEB18EA9DFE7}"/>
                </a:ext>
              </a:extLst>
            </p:cNvPr>
            <p:cNvSpPr/>
            <p:nvPr/>
          </p:nvSpPr>
          <p:spPr>
            <a:xfrm>
              <a:off x="2744779" y="2758394"/>
              <a:ext cx="234901" cy="135619"/>
            </a:xfrm>
            <a:custGeom>
              <a:avLst/>
              <a:gdLst>
                <a:gd name="connsiteX0" fmla="*/ 1914 w 234901"/>
                <a:gd name="connsiteY0" fmla="*/ 76258 h 135619"/>
                <a:gd name="connsiteX1" fmla="*/ 106511 w 234901"/>
                <a:gd name="connsiteY1" fmla="*/ 136633 h 135619"/>
                <a:gd name="connsiteX2" fmla="*/ 236815 w 234901"/>
                <a:gd name="connsiteY2" fmla="*/ 61403 h 135619"/>
                <a:gd name="connsiteX3" fmla="*/ 132219 w 234901"/>
                <a:gd name="connsiteY3" fmla="*/ 1013 h 135619"/>
                <a:gd name="connsiteX4" fmla="*/ 1914 w 234901"/>
                <a:gd name="connsiteY4" fmla="*/ 76258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1914" y="76258"/>
                  </a:moveTo>
                  <a:lnTo>
                    <a:pt x="106511" y="136633"/>
                  </a:lnTo>
                  <a:lnTo>
                    <a:pt x="236815" y="61403"/>
                  </a:lnTo>
                  <a:lnTo>
                    <a:pt x="132219" y="1013"/>
                  </a:lnTo>
                  <a:lnTo>
                    <a:pt x="1914" y="76258"/>
                  </a:lnTo>
                  <a:close/>
                </a:path>
              </a:pathLst>
            </a:custGeom>
            <a:solidFill>
              <a:srgbClr val="BDBEC0"/>
            </a:solidFill>
            <a:ln w="14913" cap="flat">
              <a:noFill/>
              <a:prstDash val="solid"/>
              <a:round/>
            </a:ln>
          </p:spPr>
          <p:txBody>
            <a:bodyPr rtlCol="0" anchor="ctr"/>
            <a:lstStyle/>
            <a:p>
              <a:endParaRPr lang="en-GB"/>
            </a:p>
          </p:txBody>
        </p:sp>
        <p:sp>
          <p:nvSpPr>
            <p:cNvPr id="55" name="Freeform: Shape 54">
              <a:extLst>
                <a:ext uri="{FF2B5EF4-FFF2-40B4-BE49-F238E27FC236}">
                  <a16:creationId xmlns:a16="http://schemas.microsoft.com/office/drawing/2014/main" id="{A7F55D76-78CC-865D-61C5-C7634028B30C}"/>
                </a:ext>
              </a:extLst>
            </p:cNvPr>
            <p:cNvSpPr/>
            <p:nvPr/>
          </p:nvSpPr>
          <p:spPr>
            <a:xfrm>
              <a:off x="2972812" y="2626730"/>
              <a:ext cx="234916" cy="135619"/>
            </a:xfrm>
            <a:custGeom>
              <a:avLst/>
              <a:gdLst>
                <a:gd name="connsiteX0" fmla="*/ 2038 w 234916"/>
                <a:gd name="connsiteY0" fmla="*/ 76187 h 135619"/>
                <a:gd name="connsiteX1" fmla="*/ 106634 w 234916"/>
                <a:gd name="connsiteY1" fmla="*/ 136562 h 135619"/>
                <a:gd name="connsiteX2" fmla="*/ 236954 w 234916"/>
                <a:gd name="connsiteY2" fmla="*/ 61332 h 135619"/>
                <a:gd name="connsiteX3" fmla="*/ 132358 w 234916"/>
                <a:gd name="connsiteY3" fmla="*/ 942 h 135619"/>
                <a:gd name="connsiteX4" fmla="*/ 2038 w 234916"/>
                <a:gd name="connsiteY4" fmla="*/ 76187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2038" y="76187"/>
                  </a:moveTo>
                  <a:lnTo>
                    <a:pt x="106634" y="136562"/>
                  </a:lnTo>
                  <a:lnTo>
                    <a:pt x="236954" y="61332"/>
                  </a:lnTo>
                  <a:lnTo>
                    <a:pt x="132358" y="942"/>
                  </a:lnTo>
                  <a:lnTo>
                    <a:pt x="2038" y="76187"/>
                  </a:lnTo>
                  <a:close/>
                </a:path>
              </a:pathLst>
            </a:custGeom>
            <a:solidFill>
              <a:srgbClr val="BDBEC0"/>
            </a:solidFill>
            <a:ln w="14913" cap="flat">
              <a:noFill/>
              <a:prstDash val="solid"/>
              <a:round/>
            </a:ln>
          </p:spPr>
          <p:txBody>
            <a:bodyPr rtlCol="0" anchor="ctr"/>
            <a:lstStyle/>
            <a:p>
              <a:endParaRPr lang="en-GB"/>
            </a:p>
          </p:txBody>
        </p:sp>
        <p:sp>
          <p:nvSpPr>
            <p:cNvPr id="56" name="Freeform: Shape 55">
              <a:extLst>
                <a:ext uri="{FF2B5EF4-FFF2-40B4-BE49-F238E27FC236}">
                  <a16:creationId xmlns:a16="http://schemas.microsoft.com/office/drawing/2014/main" id="{2666B185-E9E7-A57B-5829-1C0F11C8F9C4}"/>
                </a:ext>
              </a:extLst>
            </p:cNvPr>
            <p:cNvSpPr/>
            <p:nvPr/>
          </p:nvSpPr>
          <p:spPr>
            <a:xfrm>
              <a:off x="3200861" y="2495082"/>
              <a:ext cx="234916" cy="135619"/>
            </a:xfrm>
            <a:custGeom>
              <a:avLst/>
              <a:gdLst>
                <a:gd name="connsiteX0" fmla="*/ 2161 w 234916"/>
                <a:gd name="connsiteY0" fmla="*/ 76101 h 135619"/>
                <a:gd name="connsiteX1" fmla="*/ 106758 w 234916"/>
                <a:gd name="connsiteY1" fmla="*/ 136490 h 135619"/>
                <a:gd name="connsiteX2" fmla="*/ 237077 w 234916"/>
                <a:gd name="connsiteY2" fmla="*/ 61246 h 135619"/>
                <a:gd name="connsiteX3" fmla="*/ 132481 w 234916"/>
                <a:gd name="connsiteY3" fmla="*/ 871 h 135619"/>
                <a:gd name="connsiteX4" fmla="*/ 2161 w 234916"/>
                <a:gd name="connsiteY4" fmla="*/ 76101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2161" y="76101"/>
                  </a:moveTo>
                  <a:lnTo>
                    <a:pt x="106758" y="136490"/>
                  </a:lnTo>
                  <a:lnTo>
                    <a:pt x="237077" y="61246"/>
                  </a:lnTo>
                  <a:lnTo>
                    <a:pt x="132481" y="871"/>
                  </a:lnTo>
                  <a:lnTo>
                    <a:pt x="2161" y="76101"/>
                  </a:lnTo>
                  <a:close/>
                </a:path>
              </a:pathLst>
            </a:custGeom>
            <a:solidFill>
              <a:srgbClr val="BDBEC0"/>
            </a:solidFill>
            <a:ln w="14913" cap="flat">
              <a:noFill/>
              <a:prstDash val="solid"/>
              <a:round/>
            </a:ln>
          </p:spPr>
          <p:txBody>
            <a:bodyPr rtlCol="0" anchor="ctr"/>
            <a:lstStyle/>
            <a:p>
              <a:endParaRPr lang="en-GB"/>
            </a:p>
          </p:txBody>
        </p:sp>
        <p:sp>
          <p:nvSpPr>
            <p:cNvPr id="57" name="Freeform: Shape 56">
              <a:extLst>
                <a:ext uri="{FF2B5EF4-FFF2-40B4-BE49-F238E27FC236}">
                  <a16:creationId xmlns:a16="http://schemas.microsoft.com/office/drawing/2014/main" id="{AD823F9C-EA24-32EE-15F9-F97FB3467AAC}"/>
                </a:ext>
              </a:extLst>
            </p:cNvPr>
            <p:cNvSpPr/>
            <p:nvPr/>
          </p:nvSpPr>
          <p:spPr>
            <a:xfrm>
              <a:off x="3428909" y="2363418"/>
              <a:ext cx="234900" cy="135619"/>
            </a:xfrm>
            <a:custGeom>
              <a:avLst/>
              <a:gdLst>
                <a:gd name="connsiteX0" fmla="*/ 2285 w 234900"/>
                <a:gd name="connsiteY0" fmla="*/ 76029 h 135619"/>
                <a:gd name="connsiteX1" fmla="*/ 132590 w 234900"/>
                <a:gd name="connsiteY1" fmla="*/ 799 h 135619"/>
                <a:gd name="connsiteX2" fmla="*/ 237186 w 234900"/>
                <a:gd name="connsiteY2" fmla="*/ 61189 h 135619"/>
                <a:gd name="connsiteX3" fmla="*/ 106881 w 234900"/>
                <a:gd name="connsiteY3" fmla="*/ 136419 h 135619"/>
                <a:gd name="connsiteX4" fmla="*/ 2285 w 234900"/>
                <a:gd name="connsiteY4" fmla="*/ 76029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0" h="135619">
                  <a:moveTo>
                    <a:pt x="2285" y="76029"/>
                  </a:moveTo>
                  <a:lnTo>
                    <a:pt x="132590" y="799"/>
                  </a:lnTo>
                  <a:lnTo>
                    <a:pt x="237186" y="61189"/>
                  </a:lnTo>
                  <a:lnTo>
                    <a:pt x="106881" y="136419"/>
                  </a:lnTo>
                  <a:lnTo>
                    <a:pt x="2285" y="76029"/>
                  </a:lnTo>
                  <a:close/>
                </a:path>
              </a:pathLst>
            </a:custGeom>
            <a:solidFill>
              <a:srgbClr val="BDBEC0"/>
            </a:solidFill>
            <a:ln w="14913" cap="flat">
              <a:noFill/>
              <a:prstDash val="solid"/>
              <a:round/>
            </a:ln>
          </p:spPr>
          <p:txBody>
            <a:bodyPr rtlCol="0" anchor="ctr"/>
            <a:lstStyle/>
            <a:p>
              <a:endParaRPr lang="en-GB"/>
            </a:p>
          </p:txBody>
        </p:sp>
        <p:sp>
          <p:nvSpPr>
            <p:cNvPr id="58" name="Freeform: Shape 57">
              <a:extLst>
                <a:ext uri="{FF2B5EF4-FFF2-40B4-BE49-F238E27FC236}">
                  <a16:creationId xmlns:a16="http://schemas.microsoft.com/office/drawing/2014/main" id="{023A84B7-E877-86E3-482E-3CFC3764D495}"/>
                </a:ext>
              </a:extLst>
            </p:cNvPr>
            <p:cNvSpPr/>
            <p:nvPr/>
          </p:nvSpPr>
          <p:spPr>
            <a:xfrm>
              <a:off x="1269966" y="3223553"/>
              <a:ext cx="481432" cy="277942"/>
            </a:xfrm>
            <a:custGeom>
              <a:avLst/>
              <a:gdLst>
                <a:gd name="connsiteX0" fmla="*/ 164585 w 481432"/>
                <a:gd name="connsiteY0" fmla="*/ 1304 h 277942"/>
                <a:gd name="connsiteX1" fmla="*/ 1181 w 481432"/>
                <a:gd name="connsiteY1" fmla="*/ 95644 h 277942"/>
                <a:gd name="connsiteX2" fmla="*/ 319195 w 481432"/>
                <a:gd name="connsiteY2" fmla="*/ 279247 h 277942"/>
                <a:gd name="connsiteX3" fmla="*/ 482614 w 481432"/>
                <a:gd name="connsiteY3" fmla="*/ 184893 h 277942"/>
                <a:gd name="connsiteX4" fmla="*/ 164585 w 481432"/>
                <a:gd name="connsiteY4" fmla="*/ 1304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2" h="277942">
                  <a:moveTo>
                    <a:pt x="164585" y="1304"/>
                  </a:moveTo>
                  <a:lnTo>
                    <a:pt x="1181" y="95644"/>
                  </a:lnTo>
                  <a:lnTo>
                    <a:pt x="319195" y="279247"/>
                  </a:lnTo>
                  <a:lnTo>
                    <a:pt x="482614" y="184893"/>
                  </a:lnTo>
                  <a:lnTo>
                    <a:pt x="164585" y="1304"/>
                  </a:lnTo>
                  <a:close/>
                </a:path>
              </a:pathLst>
            </a:custGeom>
            <a:solidFill>
              <a:srgbClr val="CCB781"/>
            </a:solidFill>
            <a:ln w="14913" cap="flat">
              <a:noFill/>
              <a:prstDash val="solid"/>
              <a:round/>
            </a:ln>
          </p:spPr>
          <p:txBody>
            <a:bodyPr rtlCol="0" anchor="ctr"/>
            <a:lstStyle/>
            <a:p>
              <a:endParaRPr lang="en-GB"/>
            </a:p>
          </p:txBody>
        </p:sp>
        <p:sp>
          <p:nvSpPr>
            <p:cNvPr id="59" name="Freeform: Shape 58">
              <a:extLst>
                <a:ext uri="{FF2B5EF4-FFF2-40B4-BE49-F238E27FC236}">
                  <a16:creationId xmlns:a16="http://schemas.microsoft.com/office/drawing/2014/main" id="{248EEE78-779B-80C2-F2D1-3EB1A00CFAB3}"/>
                </a:ext>
              </a:extLst>
            </p:cNvPr>
            <p:cNvSpPr/>
            <p:nvPr/>
          </p:nvSpPr>
          <p:spPr>
            <a:xfrm>
              <a:off x="1498015" y="3091874"/>
              <a:ext cx="481432" cy="277957"/>
            </a:xfrm>
            <a:custGeom>
              <a:avLst/>
              <a:gdLst>
                <a:gd name="connsiteX0" fmla="*/ 164709 w 481432"/>
                <a:gd name="connsiteY0" fmla="*/ 1233 h 277957"/>
                <a:gd name="connsiteX1" fmla="*/ 1305 w 481432"/>
                <a:gd name="connsiteY1" fmla="*/ 95572 h 277957"/>
                <a:gd name="connsiteX2" fmla="*/ 319334 w 481432"/>
                <a:gd name="connsiteY2" fmla="*/ 279191 h 277957"/>
                <a:gd name="connsiteX3" fmla="*/ 482737 w 481432"/>
                <a:gd name="connsiteY3" fmla="*/ 184851 h 277957"/>
                <a:gd name="connsiteX4" fmla="*/ 164709 w 481432"/>
                <a:gd name="connsiteY4" fmla="*/ 1233 h 27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2" h="277957">
                  <a:moveTo>
                    <a:pt x="164709" y="1233"/>
                  </a:moveTo>
                  <a:lnTo>
                    <a:pt x="1305" y="95572"/>
                  </a:lnTo>
                  <a:lnTo>
                    <a:pt x="319334" y="279191"/>
                  </a:lnTo>
                  <a:lnTo>
                    <a:pt x="482737" y="184851"/>
                  </a:lnTo>
                  <a:lnTo>
                    <a:pt x="164709" y="1233"/>
                  </a:lnTo>
                  <a:close/>
                </a:path>
              </a:pathLst>
            </a:custGeom>
            <a:solidFill>
              <a:srgbClr val="CCB781"/>
            </a:solidFill>
            <a:ln w="14913" cap="flat">
              <a:noFill/>
              <a:prstDash val="solid"/>
              <a:round/>
            </a:ln>
          </p:spPr>
          <p:txBody>
            <a:bodyPr rtlCol="0" anchor="ctr"/>
            <a:lstStyle/>
            <a:p>
              <a:endParaRPr lang="en-GB"/>
            </a:p>
          </p:txBody>
        </p:sp>
        <p:sp>
          <p:nvSpPr>
            <p:cNvPr id="60" name="Freeform: Shape 59">
              <a:extLst>
                <a:ext uri="{FF2B5EF4-FFF2-40B4-BE49-F238E27FC236}">
                  <a16:creationId xmlns:a16="http://schemas.microsoft.com/office/drawing/2014/main" id="{640C7815-0E1D-1342-B7EA-E132439D570A}"/>
                </a:ext>
              </a:extLst>
            </p:cNvPr>
            <p:cNvSpPr/>
            <p:nvPr/>
          </p:nvSpPr>
          <p:spPr>
            <a:xfrm>
              <a:off x="1726063" y="2960226"/>
              <a:ext cx="481432" cy="277942"/>
            </a:xfrm>
            <a:custGeom>
              <a:avLst/>
              <a:gdLst>
                <a:gd name="connsiteX0" fmla="*/ 164847 w 481432"/>
                <a:gd name="connsiteY0" fmla="*/ 1161 h 277942"/>
                <a:gd name="connsiteX1" fmla="*/ 1429 w 481432"/>
                <a:gd name="connsiteY1" fmla="*/ 95501 h 277942"/>
                <a:gd name="connsiteX2" fmla="*/ 319457 w 481432"/>
                <a:gd name="connsiteY2" fmla="*/ 279104 h 277942"/>
                <a:gd name="connsiteX3" fmla="*/ 482861 w 481432"/>
                <a:gd name="connsiteY3" fmla="*/ 184765 h 277942"/>
                <a:gd name="connsiteX4" fmla="*/ 164847 w 481432"/>
                <a:gd name="connsiteY4" fmla="*/ 1161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2" h="277942">
                  <a:moveTo>
                    <a:pt x="164847" y="1161"/>
                  </a:moveTo>
                  <a:lnTo>
                    <a:pt x="1429" y="95501"/>
                  </a:lnTo>
                  <a:lnTo>
                    <a:pt x="319457" y="279104"/>
                  </a:lnTo>
                  <a:lnTo>
                    <a:pt x="482861" y="184765"/>
                  </a:lnTo>
                  <a:lnTo>
                    <a:pt x="164847" y="1161"/>
                  </a:lnTo>
                  <a:close/>
                </a:path>
              </a:pathLst>
            </a:custGeom>
            <a:solidFill>
              <a:srgbClr val="CCB781"/>
            </a:solidFill>
            <a:ln w="14913" cap="flat">
              <a:noFill/>
              <a:prstDash val="solid"/>
              <a:round/>
            </a:ln>
          </p:spPr>
          <p:txBody>
            <a:bodyPr rtlCol="0" anchor="ctr"/>
            <a:lstStyle/>
            <a:p>
              <a:endParaRPr lang="en-GB"/>
            </a:p>
          </p:txBody>
        </p:sp>
        <p:sp>
          <p:nvSpPr>
            <p:cNvPr id="61" name="Freeform: Shape 60">
              <a:extLst>
                <a:ext uri="{FF2B5EF4-FFF2-40B4-BE49-F238E27FC236}">
                  <a16:creationId xmlns:a16="http://schemas.microsoft.com/office/drawing/2014/main" id="{C959D68C-820B-47DF-3D24-5A677D990247}"/>
                </a:ext>
              </a:extLst>
            </p:cNvPr>
            <p:cNvSpPr/>
            <p:nvPr/>
          </p:nvSpPr>
          <p:spPr>
            <a:xfrm>
              <a:off x="1954112" y="2828563"/>
              <a:ext cx="481417" cy="277942"/>
            </a:xfrm>
            <a:custGeom>
              <a:avLst/>
              <a:gdLst>
                <a:gd name="connsiteX0" fmla="*/ 164971 w 481417"/>
                <a:gd name="connsiteY0" fmla="*/ 1090 h 277942"/>
                <a:gd name="connsiteX1" fmla="*/ 1552 w 481417"/>
                <a:gd name="connsiteY1" fmla="*/ 95430 h 277942"/>
                <a:gd name="connsiteX2" fmla="*/ 319581 w 481417"/>
                <a:gd name="connsiteY2" fmla="*/ 279033 h 277942"/>
                <a:gd name="connsiteX3" fmla="*/ 482970 w 481417"/>
                <a:gd name="connsiteY3" fmla="*/ 184693 h 277942"/>
                <a:gd name="connsiteX4" fmla="*/ 164971 w 481417"/>
                <a:gd name="connsiteY4" fmla="*/ 1090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42">
                  <a:moveTo>
                    <a:pt x="164971" y="1090"/>
                  </a:moveTo>
                  <a:lnTo>
                    <a:pt x="1552" y="95430"/>
                  </a:lnTo>
                  <a:lnTo>
                    <a:pt x="319581" y="279033"/>
                  </a:lnTo>
                  <a:lnTo>
                    <a:pt x="482970" y="184693"/>
                  </a:lnTo>
                  <a:lnTo>
                    <a:pt x="164971" y="1090"/>
                  </a:lnTo>
                  <a:close/>
                </a:path>
              </a:pathLst>
            </a:custGeom>
            <a:solidFill>
              <a:srgbClr val="CCB781"/>
            </a:solidFill>
            <a:ln w="14913" cap="flat">
              <a:noFill/>
              <a:prstDash val="solid"/>
              <a:round/>
            </a:ln>
          </p:spPr>
          <p:txBody>
            <a:bodyPr rtlCol="0" anchor="ctr"/>
            <a:lstStyle/>
            <a:p>
              <a:endParaRPr lang="en-GB"/>
            </a:p>
          </p:txBody>
        </p:sp>
        <p:sp>
          <p:nvSpPr>
            <p:cNvPr id="62" name="Freeform: Shape 61">
              <a:extLst>
                <a:ext uri="{FF2B5EF4-FFF2-40B4-BE49-F238E27FC236}">
                  <a16:creationId xmlns:a16="http://schemas.microsoft.com/office/drawing/2014/main" id="{AE29F6C2-8BA0-6058-323F-30AFF1E7B2A7}"/>
                </a:ext>
              </a:extLst>
            </p:cNvPr>
            <p:cNvSpPr/>
            <p:nvPr/>
          </p:nvSpPr>
          <p:spPr>
            <a:xfrm>
              <a:off x="2182160" y="2696899"/>
              <a:ext cx="481432" cy="277942"/>
            </a:xfrm>
            <a:custGeom>
              <a:avLst/>
              <a:gdLst>
                <a:gd name="connsiteX0" fmla="*/ 165095 w 481432"/>
                <a:gd name="connsiteY0" fmla="*/ 1019 h 277942"/>
                <a:gd name="connsiteX1" fmla="*/ 1676 w 481432"/>
                <a:gd name="connsiteY1" fmla="*/ 95358 h 277942"/>
                <a:gd name="connsiteX2" fmla="*/ 319690 w 481432"/>
                <a:gd name="connsiteY2" fmla="*/ 278962 h 277942"/>
                <a:gd name="connsiteX3" fmla="*/ 483108 w 481432"/>
                <a:gd name="connsiteY3" fmla="*/ 184622 h 277942"/>
                <a:gd name="connsiteX4" fmla="*/ 165095 w 481432"/>
                <a:gd name="connsiteY4" fmla="*/ 1019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2" h="277942">
                  <a:moveTo>
                    <a:pt x="165095" y="1019"/>
                  </a:moveTo>
                  <a:lnTo>
                    <a:pt x="1676" y="95358"/>
                  </a:lnTo>
                  <a:lnTo>
                    <a:pt x="319690" y="278962"/>
                  </a:lnTo>
                  <a:lnTo>
                    <a:pt x="483108" y="184622"/>
                  </a:lnTo>
                  <a:lnTo>
                    <a:pt x="165095" y="1019"/>
                  </a:lnTo>
                  <a:close/>
                </a:path>
              </a:pathLst>
            </a:custGeom>
            <a:solidFill>
              <a:srgbClr val="CCB781"/>
            </a:solidFill>
            <a:ln w="14913" cap="flat">
              <a:noFill/>
              <a:prstDash val="solid"/>
              <a:round/>
            </a:ln>
          </p:spPr>
          <p:txBody>
            <a:bodyPr rtlCol="0" anchor="ctr"/>
            <a:lstStyle/>
            <a:p>
              <a:endParaRPr lang="en-GB"/>
            </a:p>
          </p:txBody>
        </p:sp>
        <p:sp>
          <p:nvSpPr>
            <p:cNvPr id="63" name="Freeform: Shape 62">
              <a:extLst>
                <a:ext uri="{FF2B5EF4-FFF2-40B4-BE49-F238E27FC236}">
                  <a16:creationId xmlns:a16="http://schemas.microsoft.com/office/drawing/2014/main" id="{C4214D19-78A6-B331-D064-1800C614D413}"/>
                </a:ext>
              </a:extLst>
            </p:cNvPr>
            <p:cNvSpPr/>
            <p:nvPr/>
          </p:nvSpPr>
          <p:spPr>
            <a:xfrm>
              <a:off x="2410209" y="2565236"/>
              <a:ext cx="481432" cy="277942"/>
            </a:xfrm>
            <a:custGeom>
              <a:avLst/>
              <a:gdLst>
                <a:gd name="connsiteX0" fmla="*/ 165203 w 481432"/>
                <a:gd name="connsiteY0" fmla="*/ 947 h 277942"/>
                <a:gd name="connsiteX1" fmla="*/ 1800 w 481432"/>
                <a:gd name="connsiteY1" fmla="*/ 95287 h 277942"/>
                <a:gd name="connsiteX2" fmla="*/ 319813 w 481432"/>
                <a:gd name="connsiteY2" fmla="*/ 278890 h 277942"/>
                <a:gd name="connsiteX3" fmla="*/ 483232 w 481432"/>
                <a:gd name="connsiteY3" fmla="*/ 184551 h 277942"/>
                <a:gd name="connsiteX4" fmla="*/ 165203 w 481432"/>
                <a:gd name="connsiteY4" fmla="*/ 947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2" h="277942">
                  <a:moveTo>
                    <a:pt x="165203" y="947"/>
                  </a:moveTo>
                  <a:lnTo>
                    <a:pt x="1800" y="95287"/>
                  </a:lnTo>
                  <a:lnTo>
                    <a:pt x="319813" y="278890"/>
                  </a:lnTo>
                  <a:lnTo>
                    <a:pt x="483232" y="184551"/>
                  </a:lnTo>
                  <a:lnTo>
                    <a:pt x="165203" y="947"/>
                  </a:lnTo>
                  <a:close/>
                </a:path>
              </a:pathLst>
            </a:custGeom>
            <a:solidFill>
              <a:srgbClr val="CCB781"/>
            </a:solidFill>
            <a:ln w="14913" cap="flat">
              <a:noFill/>
              <a:prstDash val="solid"/>
              <a:round/>
            </a:ln>
          </p:spPr>
          <p:txBody>
            <a:bodyPr rtlCol="0" anchor="ctr"/>
            <a:lstStyle/>
            <a:p>
              <a:endParaRPr lang="en-GB"/>
            </a:p>
          </p:txBody>
        </p:sp>
        <p:sp>
          <p:nvSpPr>
            <p:cNvPr id="64" name="Freeform: Shape 63">
              <a:extLst>
                <a:ext uri="{FF2B5EF4-FFF2-40B4-BE49-F238E27FC236}">
                  <a16:creationId xmlns:a16="http://schemas.microsoft.com/office/drawing/2014/main" id="{A2B5E09D-D568-04F9-9520-ADC534019058}"/>
                </a:ext>
              </a:extLst>
            </p:cNvPr>
            <p:cNvSpPr/>
            <p:nvPr/>
          </p:nvSpPr>
          <p:spPr>
            <a:xfrm>
              <a:off x="2638257" y="2433572"/>
              <a:ext cx="481432" cy="277957"/>
            </a:xfrm>
            <a:custGeom>
              <a:avLst/>
              <a:gdLst>
                <a:gd name="connsiteX0" fmla="*/ 165327 w 481432"/>
                <a:gd name="connsiteY0" fmla="*/ 876 h 277957"/>
                <a:gd name="connsiteX1" fmla="*/ 1923 w 481432"/>
                <a:gd name="connsiteY1" fmla="*/ 95216 h 277957"/>
                <a:gd name="connsiteX2" fmla="*/ 319937 w 481432"/>
                <a:gd name="connsiteY2" fmla="*/ 278834 h 277957"/>
                <a:gd name="connsiteX3" fmla="*/ 483355 w 481432"/>
                <a:gd name="connsiteY3" fmla="*/ 184479 h 277957"/>
                <a:gd name="connsiteX4" fmla="*/ 165327 w 481432"/>
                <a:gd name="connsiteY4" fmla="*/ 876 h 27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2" h="277957">
                  <a:moveTo>
                    <a:pt x="165327" y="876"/>
                  </a:moveTo>
                  <a:lnTo>
                    <a:pt x="1923" y="95216"/>
                  </a:lnTo>
                  <a:lnTo>
                    <a:pt x="319937" y="278834"/>
                  </a:lnTo>
                  <a:lnTo>
                    <a:pt x="483355" y="184479"/>
                  </a:lnTo>
                  <a:lnTo>
                    <a:pt x="165327" y="876"/>
                  </a:lnTo>
                  <a:close/>
                </a:path>
              </a:pathLst>
            </a:custGeom>
            <a:solidFill>
              <a:srgbClr val="CCB781"/>
            </a:solidFill>
            <a:ln w="14913" cap="flat">
              <a:noFill/>
              <a:prstDash val="solid"/>
              <a:round/>
            </a:ln>
          </p:spPr>
          <p:txBody>
            <a:bodyPr rtlCol="0" anchor="ctr"/>
            <a:lstStyle/>
            <a:p>
              <a:endParaRPr lang="en-GB"/>
            </a:p>
          </p:txBody>
        </p:sp>
        <p:sp>
          <p:nvSpPr>
            <p:cNvPr id="65" name="Freeform: Shape 64">
              <a:extLst>
                <a:ext uri="{FF2B5EF4-FFF2-40B4-BE49-F238E27FC236}">
                  <a16:creationId xmlns:a16="http://schemas.microsoft.com/office/drawing/2014/main" id="{4BE71E16-3CC0-B9E0-8881-AB59B2C8023F}"/>
                </a:ext>
              </a:extLst>
            </p:cNvPr>
            <p:cNvSpPr/>
            <p:nvPr/>
          </p:nvSpPr>
          <p:spPr>
            <a:xfrm>
              <a:off x="2866305" y="2301909"/>
              <a:ext cx="481417" cy="277957"/>
            </a:xfrm>
            <a:custGeom>
              <a:avLst/>
              <a:gdLst>
                <a:gd name="connsiteX0" fmla="*/ 165451 w 481417"/>
                <a:gd name="connsiteY0" fmla="*/ 805 h 277957"/>
                <a:gd name="connsiteX1" fmla="*/ 2047 w 481417"/>
                <a:gd name="connsiteY1" fmla="*/ 95144 h 277957"/>
                <a:gd name="connsiteX2" fmla="*/ 320061 w 481417"/>
                <a:gd name="connsiteY2" fmla="*/ 278762 h 277957"/>
                <a:gd name="connsiteX3" fmla="*/ 483464 w 481417"/>
                <a:gd name="connsiteY3" fmla="*/ 184423 h 277957"/>
                <a:gd name="connsiteX4" fmla="*/ 165451 w 481417"/>
                <a:gd name="connsiteY4" fmla="*/ 805 h 27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57">
                  <a:moveTo>
                    <a:pt x="165451" y="805"/>
                  </a:moveTo>
                  <a:lnTo>
                    <a:pt x="2047" y="95144"/>
                  </a:lnTo>
                  <a:lnTo>
                    <a:pt x="320061" y="278762"/>
                  </a:lnTo>
                  <a:lnTo>
                    <a:pt x="483464" y="184423"/>
                  </a:lnTo>
                  <a:lnTo>
                    <a:pt x="165451" y="805"/>
                  </a:lnTo>
                  <a:close/>
                </a:path>
              </a:pathLst>
            </a:custGeom>
            <a:solidFill>
              <a:srgbClr val="CCB781"/>
            </a:solidFill>
            <a:ln w="14913" cap="flat">
              <a:noFill/>
              <a:prstDash val="solid"/>
              <a:round/>
            </a:ln>
          </p:spPr>
          <p:txBody>
            <a:bodyPr rtlCol="0" anchor="ctr"/>
            <a:lstStyle/>
            <a:p>
              <a:endParaRPr lang="en-GB"/>
            </a:p>
          </p:txBody>
        </p:sp>
        <p:sp>
          <p:nvSpPr>
            <p:cNvPr id="66" name="Freeform: Shape 65">
              <a:extLst>
                <a:ext uri="{FF2B5EF4-FFF2-40B4-BE49-F238E27FC236}">
                  <a16:creationId xmlns:a16="http://schemas.microsoft.com/office/drawing/2014/main" id="{FA24DE0A-9C6E-8EA1-C68F-A7525748F058}"/>
                </a:ext>
              </a:extLst>
            </p:cNvPr>
            <p:cNvSpPr/>
            <p:nvPr/>
          </p:nvSpPr>
          <p:spPr>
            <a:xfrm>
              <a:off x="3094339" y="2170245"/>
              <a:ext cx="481432" cy="277957"/>
            </a:xfrm>
            <a:custGeom>
              <a:avLst/>
              <a:gdLst>
                <a:gd name="connsiteX0" fmla="*/ 165589 w 481432"/>
                <a:gd name="connsiteY0" fmla="*/ 733 h 277957"/>
                <a:gd name="connsiteX1" fmla="*/ 2170 w 481432"/>
                <a:gd name="connsiteY1" fmla="*/ 95088 h 277957"/>
                <a:gd name="connsiteX2" fmla="*/ 320199 w 481432"/>
                <a:gd name="connsiteY2" fmla="*/ 278691 h 277957"/>
                <a:gd name="connsiteX3" fmla="*/ 483603 w 481432"/>
                <a:gd name="connsiteY3" fmla="*/ 184351 h 277957"/>
                <a:gd name="connsiteX4" fmla="*/ 165589 w 481432"/>
                <a:gd name="connsiteY4" fmla="*/ 733 h 27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2" h="277957">
                  <a:moveTo>
                    <a:pt x="165589" y="733"/>
                  </a:moveTo>
                  <a:lnTo>
                    <a:pt x="2170" y="95088"/>
                  </a:lnTo>
                  <a:lnTo>
                    <a:pt x="320199" y="278691"/>
                  </a:lnTo>
                  <a:lnTo>
                    <a:pt x="483603" y="184351"/>
                  </a:lnTo>
                  <a:lnTo>
                    <a:pt x="165589" y="733"/>
                  </a:lnTo>
                  <a:close/>
                </a:path>
              </a:pathLst>
            </a:custGeom>
            <a:solidFill>
              <a:srgbClr val="CCB781"/>
            </a:solidFill>
            <a:ln w="14913" cap="flat">
              <a:noFill/>
              <a:prstDash val="solid"/>
              <a:round/>
            </a:ln>
          </p:spPr>
          <p:txBody>
            <a:bodyPr rtlCol="0" anchor="ctr"/>
            <a:lstStyle/>
            <a:p>
              <a:endParaRPr lang="en-GB"/>
            </a:p>
          </p:txBody>
        </p:sp>
        <p:sp>
          <p:nvSpPr>
            <p:cNvPr id="85" name="Freeform: Shape 84">
              <a:extLst>
                <a:ext uri="{FF2B5EF4-FFF2-40B4-BE49-F238E27FC236}">
                  <a16:creationId xmlns:a16="http://schemas.microsoft.com/office/drawing/2014/main" id="{E993A830-923F-433B-1629-05D5883A5AB5}"/>
                </a:ext>
              </a:extLst>
            </p:cNvPr>
            <p:cNvSpPr/>
            <p:nvPr/>
          </p:nvSpPr>
          <p:spPr>
            <a:xfrm>
              <a:off x="5621160" y="3689235"/>
              <a:ext cx="234901" cy="135634"/>
            </a:xfrm>
            <a:custGeom>
              <a:avLst/>
              <a:gdLst>
                <a:gd name="connsiteX0" fmla="*/ 108070 w 234901"/>
                <a:gd name="connsiteY0" fmla="*/ 137153 h 135634"/>
                <a:gd name="connsiteX1" fmla="*/ 238375 w 234901"/>
                <a:gd name="connsiteY1" fmla="*/ 61923 h 135634"/>
                <a:gd name="connsiteX2" fmla="*/ 133778 w 234901"/>
                <a:gd name="connsiteY2" fmla="*/ 1518 h 135634"/>
                <a:gd name="connsiteX3" fmla="*/ 3474 w 234901"/>
                <a:gd name="connsiteY3" fmla="*/ 76763 h 135634"/>
                <a:gd name="connsiteX4" fmla="*/ 108070 w 234901"/>
                <a:gd name="connsiteY4" fmla="*/ 137153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34">
                  <a:moveTo>
                    <a:pt x="108070" y="137153"/>
                  </a:moveTo>
                  <a:lnTo>
                    <a:pt x="238375" y="61923"/>
                  </a:lnTo>
                  <a:lnTo>
                    <a:pt x="133778" y="1518"/>
                  </a:lnTo>
                  <a:lnTo>
                    <a:pt x="3474" y="76763"/>
                  </a:lnTo>
                  <a:lnTo>
                    <a:pt x="108070" y="137153"/>
                  </a:lnTo>
                  <a:close/>
                </a:path>
              </a:pathLst>
            </a:custGeom>
            <a:solidFill>
              <a:srgbClr val="BDBEC0"/>
            </a:solidFill>
            <a:ln w="14913" cap="flat">
              <a:noFill/>
              <a:prstDash val="solid"/>
              <a:round/>
            </a:ln>
          </p:spPr>
          <p:txBody>
            <a:bodyPr rtlCol="0" anchor="ctr"/>
            <a:lstStyle/>
            <a:p>
              <a:endParaRPr lang="en-GB"/>
            </a:p>
          </p:txBody>
        </p:sp>
        <p:sp>
          <p:nvSpPr>
            <p:cNvPr id="86" name="Freeform: Shape 85">
              <a:extLst>
                <a:ext uri="{FF2B5EF4-FFF2-40B4-BE49-F238E27FC236}">
                  <a16:creationId xmlns:a16="http://schemas.microsoft.com/office/drawing/2014/main" id="{A970B860-3A65-C41A-F740-961CB8CE5236}"/>
                </a:ext>
              </a:extLst>
            </p:cNvPr>
            <p:cNvSpPr/>
            <p:nvPr/>
          </p:nvSpPr>
          <p:spPr>
            <a:xfrm>
              <a:off x="5393112" y="3820898"/>
              <a:ext cx="234915" cy="135634"/>
            </a:xfrm>
            <a:custGeom>
              <a:avLst/>
              <a:gdLst>
                <a:gd name="connsiteX0" fmla="*/ 238266 w 234915"/>
                <a:gd name="connsiteY0" fmla="*/ 61979 h 135634"/>
                <a:gd name="connsiteX1" fmla="*/ 133670 w 234915"/>
                <a:gd name="connsiteY1" fmla="*/ 1589 h 135634"/>
                <a:gd name="connsiteX2" fmla="*/ 3350 w 234915"/>
                <a:gd name="connsiteY2" fmla="*/ 76834 h 135634"/>
                <a:gd name="connsiteX3" fmla="*/ 107946 w 234915"/>
                <a:gd name="connsiteY3" fmla="*/ 137224 h 135634"/>
                <a:gd name="connsiteX4" fmla="*/ 238266 w 234915"/>
                <a:gd name="connsiteY4" fmla="*/ 61979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5" h="135634">
                  <a:moveTo>
                    <a:pt x="238266" y="61979"/>
                  </a:moveTo>
                  <a:lnTo>
                    <a:pt x="133670" y="1589"/>
                  </a:lnTo>
                  <a:lnTo>
                    <a:pt x="3350" y="76834"/>
                  </a:lnTo>
                  <a:lnTo>
                    <a:pt x="107946" y="137224"/>
                  </a:lnTo>
                  <a:lnTo>
                    <a:pt x="238266" y="61979"/>
                  </a:lnTo>
                  <a:close/>
                </a:path>
              </a:pathLst>
            </a:custGeom>
            <a:solidFill>
              <a:srgbClr val="BDBEC0"/>
            </a:solidFill>
            <a:ln w="14913" cap="flat">
              <a:noFill/>
              <a:prstDash val="solid"/>
              <a:round/>
            </a:ln>
          </p:spPr>
          <p:txBody>
            <a:bodyPr rtlCol="0" anchor="ctr"/>
            <a:lstStyle/>
            <a:p>
              <a:endParaRPr lang="en-GB"/>
            </a:p>
          </p:txBody>
        </p:sp>
        <p:sp>
          <p:nvSpPr>
            <p:cNvPr id="87" name="Freeform: Shape 86">
              <a:extLst>
                <a:ext uri="{FF2B5EF4-FFF2-40B4-BE49-F238E27FC236}">
                  <a16:creationId xmlns:a16="http://schemas.microsoft.com/office/drawing/2014/main" id="{C684DA20-21E0-7238-25C0-196B35BCE390}"/>
                </a:ext>
              </a:extLst>
            </p:cNvPr>
            <p:cNvSpPr/>
            <p:nvPr/>
          </p:nvSpPr>
          <p:spPr>
            <a:xfrm>
              <a:off x="5165064" y="3952576"/>
              <a:ext cx="234915" cy="135604"/>
            </a:xfrm>
            <a:custGeom>
              <a:avLst/>
              <a:gdLst>
                <a:gd name="connsiteX0" fmla="*/ 238142 w 234915"/>
                <a:gd name="connsiteY0" fmla="*/ 62036 h 135604"/>
                <a:gd name="connsiteX1" fmla="*/ 133546 w 234915"/>
                <a:gd name="connsiteY1" fmla="*/ 1661 h 135604"/>
                <a:gd name="connsiteX2" fmla="*/ 3226 w 234915"/>
                <a:gd name="connsiteY2" fmla="*/ 76891 h 135604"/>
                <a:gd name="connsiteX3" fmla="*/ 107822 w 234915"/>
                <a:gd name="connsiteY3" fmla="*/ 137266 h 135604"/>
                <a:gd name="connsiteX4" fmla="*/ 238142 w 234915"/>
                <a:gd name="connsiteY4" fmla="*/ 62036 h 135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5" h="135604">
                  <a:moveTo>
                    <a:pt x="238142" y="62036"/>
                  </a:moveTo>
                  <a:lnTo>
                    <a:pt x="133546" y="1661"/>
                  </a:lnTo>
                  <a:lnTo>
                    <a:pt x="3226" y="76891"/>
                  </a:lnTo>
                  <a:lnTo>
                    <a:pt x="107822" y="137266"/>
                  </a:lnTo>
                  <a:lnTo>
                    <a:pt x="238142" y="62036"/>
                  </a:lnTo>
                  <a:close/>
                </a:path>
              </a:pathLst>
            </a:custGeom>
            <a:solidFill>
              <a:srgbClr val="BDBEC0"/>
            </a:solidFill>
            <a:ln w="14913" cap="flat">
              <a:noFill/>
              <a:prstDash val="solid"/>
              <a:round/>
            </a:ln>
          </p:spPr>
          <p:txBody>
            <a:bodyPr rtlCol="0" anchor="ctr"/>
            <a:lstStyle/>
            <a:p>
              <a:endParaRPr lang="en-GB"/>
            </a:p>
          </p:txBody>
        </p:sp>
        <p:sp>
          <p:nvSpPr>
            <p:cNvPr id="88" name="Freeform: Shape 87">
              <a:extLst>
                <a:ext uri="{FF2B5EF4-FFF2-40B4-BE49-F238E27FC236}">
                  <a16:creationId xmlns:a16="http://schemas.microsoft.com/office/drawing/2014/main" id="{0CDE0DAC-F87C-E4FA-5BF9-E389FB87781A}"/>
                </a:ext>
              </a:extLst>
            </p:cNvPr>
            <p:cNvSpPr/>
            <p:nvPr/>
          </p:nvSpPr>
          <p:spPr>
            <a:xfrm>
              <a:off x="4937030" y="4084225"/>
              <a:ext cx="234901" cy="135619"/>
            </a:xfrm>
            <a:custGeom>
              <a:avLst/>
              <a:gdLst>
                <a:gd name="connsiteX0" fmla="*/ 238004 w 234901"/>
                <a:gd name="connsiteY0" fmla="*/ 62122 h 135619"/>
                <a:gd name="connsiteX1" fmla="*/ 133407 w 234901"/>
                <a:gd name="connsiteY1" fmla="*/ 1732 h 135619"/>
                <a:gd name="connsiteX2" fmla="*/ 3103 w 234901"/>
                <a:gd name="connsiteY2" fmla="*/ 76977 h 135619"/>
                <a:gd name="connsiteX3" fmla="*/ 107699 w 234901"/>
                <a:gd name="connsiteY3" fmla="*/ 137352 h 135619"/>
                <a:gd name="connsiteX4" fmla="*/ 238004 w 234901"/>
                <a:gd name="connsiteY4" fmla="*/ 62122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238004" y="62122"/>
                  </a:moveTo>
                  <a:lnTo>
                    <a:pt x="133407" y="1732"/>
                  </a:lnTo>
                  <a:lnTo>
                    <a:pt x="3103" y="76977"/>
                  </a:lnTo>
                  <a:lnTo>
                    <a:pt x="107699" y="137352"/>
                  </a:lnTo>
                  <a:lnTo>
                    <a:pt x="238004" y="62122"/>
                  </a:lnTo>
                  <a:close/>
                </a:path>
              </a:pathLst>
            </a:custGeom>
            <a:solidFill>
              <a:srgbClr val="BDBEC0"/>
            </a:solidFill>
            <a:ln w="14913" cap="flat">
              <a:noFill/>
              <a:prstDash val="solid"/>
              <a:round/>
            </a:ln>
          </p:spPr>
          <p:txBody>
            <a:bodyPr rtlCol="0" anchor="ctr"/>
            <a:lstStyle/>
            <a:p>
              <a:endParaRPr lang="en-GB"/>
            </a:p>
          </p:txBody>
        </p:sp>
        <p:sp>
          <p:nvSpPr>
            <p:cNvPr id="89" name="Freeform: Shape 88">
              <a:extLst>
                <a:ext uri="{FF2B5EF4-FFF2-40B4-BE49-F238E27FC236}">
                  <a16:creationId xmlns:a16="http://schemas.microsoft.com/office/drawing/2014/main" id="{3D15F9B8-7A82-A658-C0FA-049716801BE5}"/>
                </a:ext>
              </a:extLst>
            </p:cNvPr>
            <p:cNvSpPr/>
            <p:nvPr/>
          </p:nvSpPr>
          <p:spPr>
            <a:xfrm>
              <a:off x="4708981" y="4215888"/>
              <a:ext cx="234901" cy="135619"/>
            </a:xfrm>
            <a:custGeom>
              <a:avLst/>
              <a:gdLst>
                <a:gd name="connsiteX0" fmla="*/ 237880 w 234901"/>
                <a:gd name="connsiteY0" fmla="*/ 62194 h 135619"/>
                <a:gd name="connsiteX1" fmla="*/ 133284 w 234901"/>
                <a:gd name="connsiteY1" fmla="*/ 1804 h 135619"/>
                <a:gd name="connsiteX2" fmla="*/ 2979 w 234901"/>
                <a:gd name="connsiteY2" fmla="*/ 77033 h 135619"/>
                <a:gd name="connsiteX3" fmla="*/ 107575 w 234901"/>
                <a:gd name="connsiteY3" fmla="*/ 137423 h 135619"/>
                <a:gd name="connsiteX4" fmla="*/ 237880 w 234901"/>
                <a:gd name="connsiteY4" fmla="*/ 62194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237880" y="62194"/>
                  </a:moveTo>
                  <a:lnTo>
                    <a:pt x="133284" y="1804"/>
                  </a:lnTo>
                  <a:lnTo>
                    <a:pt x="2979" y="77033"/>
                  </a:lnTo>
                  <a:lnTo>
                    <a:pt x="107575" y="137423"/>
                  </a:lnTo>
                  <a:lnTo>
                    <a:pt x="237880" y="62194"/>
                  </a:lnTo>
                  <a:close/>
                </a:path>
              </a:pathLst>
            </a:custGeom>
            <a:solidFill>
              <a:srgbClr val="BDBEC0"/>
            </a:solidFill>
            <a:ln w="14913" cap="flat">
              <a:noFill/>
              <a:prstDash val="solid"/>
              <a:round/>
            </a:ln>
          </p:spPr>
          <p:txBody>
            <a:bodyPr rtlCol="0" anchor="ctr"/>
            <a:lstStyle/>
            <a:p>
              <a:endParaRPr lang="en-GB"/>
            </a:p>
          </p:txBody>
        </p:sp>
        <p:sp>
          <p:nvSpPr>
            <p:cNvPr id="90" name="Freeform: Shape 89">
              <a:extLst>
                <a:ext uri="{FF2B5EF4-FFF2-40B4-BE49-F238E27FC236}">
                  <a16:creationId xmlns:a16="http://schemas.microsoft.com/office/drawing/2014/main" id="{942893EC-A12A-80DF-01BC-430C927B1756}"/>
                </a:ext>
              </a:extLst>
            </p:cNvPr>
            <p:cNvSpPr/>
            <p:nvPr/>
          </p:nvSpPr>
          <p:spPr>
            <a:xfrm>
              <a:off x="4480933" y="4347552"/>
              <a:ext cx="234901" cy="135619"/>
            </a:xfrm>
            <a:custGeom>
              <a:avLst/>
              <a:gdLst>
                <a:gd name="connsiteX0" fmla="*/ 237757 w 234901"/>
                <a:gd name="connsiteY0" fmla="*/ 62265 h 135619"/>
                <a:gd name="connsiteX1" fmla="*/ 133160 w 234901"/>
                <a:gd name="connsiteY1" fmla="*/ 1875 h 135619"/>
                <a:gd name="connsiteX2" fmla="*/ 2855 w 234901"/>
                <a:gd name="connsiteY2" fmla="*/ 77105 h 135619"/>
                <a:gd name="connsiteX3" fmla="*/ 107437 w 234901"/>
                <a:gd name="connsiteY3" fmla="*/ 137495 h 135619"/>
                <a:gd name="connsiteX4" fmla="*/ 237757 w 234901"/>
                <a:gd name="connsiteY4" fmla="*/ 62265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237757" y="62265"/>
                  </a:moveTo>
                  <a:lnTo>
                    <a:pt x="133160" y="1875"/>
                  </a:lnTo>
                  <a:lnTo>
                    <a:pt x="2855" y="77105"/>
                  </a:lnTo>
                  <a:lnTo>
                    <a:pt x="107437" y="137495"/>
                  </a:lnTo>
                  <a:lnTo>
                    <a:pt x="237757" y="62265"/>
                  </a:lnTo>
                  <a:close/>
                </a:path>
              </a:pathLst>
            </a:custGeom>
            <a:solidFill>
              <a:srgbClr val="BDBEC0"/>
            </a:solidFill>
            <a:ln w="14913" cap="flat">
              <a:noFill/>
              <a:prstDash val="solid"/>
              <a:round/>
            </a:ln>
          </p:spPr>
          <p:txBody>
            <a:bodyPr rtlCol="0" anchor="ctr"/>
            <a:lstStyle/>
            <a:p>
              <a:endParaRPr lang="en-GB"/>
            </a:p>
          </p:txBody>
        </p:sp>
        <p:sp>
          <p:nvSpPr>
            <p:cNvPr id="91" name="Freeform: Shape 90">
              <a:extLst>
                <a:ext uri="{FF2B5EF4-FFF2-40B4-BE49-F238E27FC236}">
                  <a16:creationId xmlns:a16="http://schemas.microsoft.com/office/drawing/2014/main" id="{BF4C9E0E-3D1E-3477-BC62-33B5971FEF76}"/>
                </a:ext>
              </a:extLst>
            </p:cNvPr>
            <p:cNvSpPr/>
            <p:nvPr/>
          </p:nvSpPr>
          <p:spPr>
            <a:xfrm>
              <a:off x="4252885" y="4479215"/>
              <a:ext cx="234900" cy="135619"/>
            </a:xfrm>
            <a:custGeom>
              <a:avLst/>
              <a:gdLst>
                <a:gd name="connsiteX0" fmla="*/ 237633 w 234900"/>
                <a:gd name="connsiteY0" fmla="*/ 62336 h 135619"/>
                <a:gd name="connsiteX1" fmla="*/ 133037 w 234900"/>
                <a:gd name="connsiteY1" fmla="*/ 1946 h 135619"/>
                <a:gd name="connsiteX2" fmla="*/ 2732 w 234900"/>
                <a:gd name="connsiteY2" fmla="*/ 77191 h 135619"/>
                <a:gd name="connsiteX3" fmla="*/ 107313 w 234900"/>
                <a:gd name="connsiteY3" fmla="*/ 137566 h 135619"/>
                <a:gd name="connsiteX4" fmla="*/ 237633 w 234900"/>
                <a:gd name="connsiteY4" fmla="*/ 62336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0" h="135619">
                  <a:moveTo>
                    <a:pt x="237633" y="62336"/>
                  </a:moveTo>
                  <a:lnTo>
                    <a:pt x="133037" y="1946"/>
                  </a:lnTo>
                  <a:lnTo>
                    <a:pt x="2732" y="77191"/>
                  </a:lnTo>
                  <a:lnTo>
                    <a:pt x="107313" y="137566"/>
                  </a:lnTo>
                  <a:lnTo>
                    <a:pt x="237633" y="62336"/>
                  </a:lnTo>
                  <a:close/>
                </a:path>
              </a:pathLst>
            </a:custGeom>
            <a:solidFill>
              <a:srgbClr val="BDBEC0"/>
            </a:solidFill>
            <a:ln w="14913" cap="flat">
              <a:noFill/>
              <a:prstDash val="solid"/>
              <a:round/>
            </a:ln>
          </p:spPr>
          <p:txBody>
            <a:bodyPr rtlCol="0" anchor="ctr"/>
            <a:lstStyle/>
            <a:p>
              <a:endParaRPr lang="en-GB"/>
            </a:p>
          </p:txBody>
        </p:sp>
        <p:sp>
          <p:nvSpPr>
            <p:cNvPr id="92" name="Freeform: Shape 91">
              <a:extLst>
                <a:ext uri="{FF2B5EF4-FFF2-40B4-BE49-F238E27FC236}">
                  <a16:creationId xmlns:a16="http://schemas.microsoft.com/office/drawing/2014/main" id="{9704D104-AD3A-2303-6051-0A3E27B9AAFE}"/>
                </a:ext>
              </a:extLst>
            </p:cNvPr>
            <p:cNvSpPr/>
            <p:nvPr/>
          </p:nvSpPr>
          <p:spPr>
            <a:xfrm>
              <a:off x="4024821" y="4610878"/>
              <a:ext cx="234930" cy="135619"/>
            </a:xfrm>
            <a:custGeom>
              <a:avLst/>
              <a:gdLst>
                <a:gd name="connsiteX0" fmla="*/ 237539 w 234930"/>
                <a:gd name="connsiteY0" fmla="*/ 62408 h 135619"/>
                <a:gd name="connsiteX1" fmla="*/ 132943 w 234930"/>
                <a:gd name="connsiteY1" fmla="*/ 2018 h 135619"/>
                <a:gd name="connsiteX2" fmla="*/ 2608 w 234930"/>
                <a:gd name="connsiteY2" fmla="*/ 77248 h 135619"/>
                <a:gd name="connsiteX3" fmla="*/ 107219 w 234930"/>
                <a:gd name="connsiteY3" fmla="*/ 137637 h 135619"/>
                <a:gd name="connsiteX4" fmla="*/ 237539 w 234930"/>
                <a:gd name="connsiteY4" fmla="*/ 62408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30" h="135619">
                  <a:moveTo>
                    <a:pt x="237539" y="62408"/>
                  </a:moveTo>
                  <a:lnTo>
                    <a:pt x="132943" y="2018"/>
                  </a:lnTo>
                  <a:lnTo>
                    <a:pt x="2608" y="77248"/>
                  </a:lnTo>
                  <a:lnTo>
                    <a:pt x="107219" y="137637"/>
                  </a:lnTo>
                  <a:lnTo>
                    <a:pt x="237539" y="62408"/>
                  </a:lnTo>
                  <a:close/>
                </a:path>
              </a:pathLst>
            </a:custGeom>
            <a:solidFill>
              <a:srgbClr val="BDBEC0"/>
            </a:solidFill>
            <a:ln w="14913" cap="flat">
              <a:noFill/>
              <a:prstDash val="solid"/>
              <a:round/>
            </a:ln>
          </p:spPr>
          <p:txBody>
            <a:bodyPr rtlCol="0" anchor="ctr"/>
            <a:lstStyle/>
            <a:p>
              <a:endParaRPr lang="en-GB"/>
            </a:p>
          </p:txBody>
        </p:sp>
        <p:sp>
          <p:nvSpPr>
            <p:cNvPr id="93" name="Freeform: Shape 92">
              <a:extLst>
                <a:ext uri="{FF2B5EF4-FFF2-40B4-BE49-F238E27FC236}">
                  <a16:creationId xmlns:a16="http://schemas.microsoft.com/office/drawing/2014/main" id="{329ABB59-540F-4201-9434-9AE487CCDA98}"/>
                </a:ext>
              </a:extLst>
            </p:cNvPr>
            <p:cNvSpPr/>
            <p:nvPr/>
          </p:nvSpPr>
          <p:spPr>
            <a:xfrm>
              <a:off x="3796788" y="4742542"/>
              <a:ext cx="234916" cy="135619"/>
            </a:xfrm>
            <a:custGeom>
              <a:avLst/>
              <a:gdLst>
                <a:gd name="connsiteX0" fmla="*/ 237401 w 234916"/>
                <a:gd name="connsiteY0" fmla="*/ 62479 h 135619"/>
                <a:gd name="connsiteX1" fmla="*/ 107081 w 234916"/>
                <a:gd name="connsiteY1" fmla="*/ 137709 h 135619"/>
                <a:gd name="connsiteX2" fmla="*/ 2484 w 234916"/>
                <a:gd name="connsiteY2" fmla="*/ 77319 h 135619"/>
                <a:gd name="connsiteX3" fmla="*/ 132804 w 234916"/>
                <a:gd name="connsiteY3" fmla="*/ 2089 h 135619"/>
                <a:gd name="connsiteX4" fmla="*/ 237401 w 234916"/>
                <a:gd name="connsiteY4" fmla="*/ 62479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237401" y="62479"/>
                  </a:moveTo>
                  <a:lnTo>
                    <a:pt x="107081" y="137709"/>
                  </a:lnTo>
                  <a:lnTo>
                    <a:pt x="2484" y="77319"/>
                  </a:lnTo>
                  <a:lnTo>
                    <a:pt x="132804" y="2089"/>
                  </a:lnTo>
                  <a:lnTo>
                    <a:pt x="237401" y="62479"/>
                  </a:lnTo>
                  <a:close/>
                </a:path>
              </a:pathLst>
            </a:custGeom>
            <a:solidFill>
              <a:srgbClr val="BDBEC0"/>
            </a:solidFill>
            <a:ln w="14913" cap="flat">
              <a:noFill/>
              <a:prstDash val="solid"/>
              <a:round/>
            </a:ln>
          </p:spPr>
          <p:txBody>
            <a:bodyPr rtlCol="0" anchor="ctr"/>
            <a:lstStyle/>
            <a:p>
              <a:endParaRPr lang="en-GB"/>
            </a:p>
          </p:txBody>
        </p:sp>
        <p:sp>
          <p:nvSpPr>
            <p:cNvPr id="94" name="Freeform: Shape 93">
              <a:extLst>
                <a:ext uri="{FF2B5EF4-FFF2-40B4-BE49-F238E27FC236}">
                  <a16:creationId xmlns:a16="http://schemas.microsoft.com/office/drawing/2014/main" id="{83EEE1E4-D6CE-78C0-6D6B-80A81CA41CA8}"/>
                </a:ext>
              </a:extLst>
            </p:cNvPr>
            <p:cNvSpPr/>
            <p:nvPr/>
          </p:nvSpPr>
          <p:spPr>
            <a:xfrm>
              <a:off x="5709200" y="3740070"/>
              <a:ext cx="481432" cy="277957"/>
            </a:xfrm>
            <a:custGeom>
              <a:avLst/>
              <a:gdLst>
                <a:gd name="connsiteX0" fmla="*/ 321602 w 481432"/>
                <a:gd name="connsiteY0" fmla="*/ 279542 h 277957"/>
                <a:gd name="connsiteX1" fmla="*/ 485020 w 481432"/>
                <a:gd name="connsiteY1" fmla="*/ 185202 h 277957"/>
                <a:gd name="connsiteX2" fmla="*/ 166992 w 481432"/>
                <a:gd name="connsiteY2" fmla="*/ 1584 h 277957"/>
                <a:gd name="connsiteX3" fmla="*/ 3588 w 481432"/>
                <a:gd name="connsiteY3" fmla="*/ 95939 h 277957"/>
                <a:gd name="connsiteX4" fmla="*/ 321602 w 481432"/>
                <a:gd name="connsiteY4" fmla="*/ 279542 h 27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2" h="277957">
                  <a:moveTo>
                    <a:pt x="321602" y="279542"/>
                  </a:moveTo>
                  <a:lnTo>
                    <a:pt x="485020" y="185202"/>
                  </a:lnTo>
                  <a:lnTo>
                    <a:pt x="166992" y="1584"/>
                  </a:lnTo>
                  <a:lnTo>
                    <a:pt x="3588" y="95939"/>
                  </a:lnTo>
                  <a:lnTo>
                    <a:pt x="321602" y="279542"/>
                  </a:lnTo>
                  <a:close/>
                </a:path>
              </a:pathLst>
            </a:custGeom>
            <a:solidFill>
              <a:srgbClr val="CCB781"/>
            </a:solidFill>
            <a:ln w="14913" cap="flat">
              <a:noFill/>
              <a:prstDash val="solid"/>
              <a:round/>
            </a:ln>
          </p:spPr>
          <p:txBody>
            <a:bodyPr rtlCol="0" anchor="ctr"/>
            <a:lstStyle/>
            <a:p>
              <a:endParaRPr lang="en-GB"/>
            </a:p>
          </p:txBody>
        </p:sp>
        <p:sp>
          <p:nvSpPr>
            <p:cNvPr id="95" name="Freeform: Shape 94">
              <a:extLst>
                <a:ext uri="{FF2B5EF4-FFF2-40B4-BE49-F238E27FC236}">
                  <a16:creationId xmlns:a16="http://schemas.microsoft.com/office/drawing/2014/main" id="{7ED8667F-242E-354C-F5B9-3A63BAD9234D}"/>
                </a:ext>
              </a:extLst>
            </p:cNvPr>
            <p:cNvSpPr/>
            <p:nvPr/>
          </p:nvSpPr>
          <p:spPr>
            <a:xfrm>
              <a:off x="5481151" y="3871733"/>
              <a:ext cx="481432" cy="277957"/>
            </a:xfrm>
            <a:custGeom>
              <a:avLst/>
              <a:gdLst>
                <a:gd name="connsiteX0" fmla="*/ 321493 w 481432"/>
                <a:gd name="connsiteY0" fmla="*/ 279613 h 277957"/>
                <a:gd name="connsiteX1" fmla="*/ 484897 w 481432"/>
                <a:gd name="connsiteY1" fmla="*/ 185274 h 277957"/>
                <a:gd name="connsiteX2" fmla="*/ 166883 w 481432"/>
                <a:gd name="connsiteY2" fmla="*/ 1656 h 277957"/>
                <a:gd name="connsiteX3" fmla="*/ 3464 w 481432"/>
                <a:gd name="connsiteY3" fmla="*/ 96010 h 277957"/>
                <a:gd name="connsiteX4" fmla="*/ 321493 w 481432"/>
                <a:gd name="connsiteY4" fmla="*/ 279613 h 27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2" h="277957">
                  <a:moveTo>
                    <a:pt x="321493" y="279613"/>
                  </a:moveTo>
                  <a:lnTo>
                    <a:pt x="484897" y="185274"/>
                  </a:lnTo>
                  <a:lnTo>
                    <a:pt x="166883" y="1656"/>
                  </a:lnTo>
                  <a:lnTo>
                    <a:pt x="3464" y="96010"/>
                  </a:lnTo>
                  <a:lnTo>
                    <a:pt x="321493" y="279613"/>
                  </a:lnTo>
                  <a:close/>
                </a:path>
              </a:pathLst>
            </a:custGeom>
            <a:solidFill>
              <a:srgbClr val="CCB781"/>
            </a:solidFill>
            <a:ln w="14913" cap="flat">
              <a:noFill/>
              <a:prstDash val="solid"/>
              <a:round/>
            </a:ln>
          </p:spPr>
          <p:txBody>
            <a:bodyPr rtlCol="0" anchor="ctr"/>
            <a:lstStyle/>
            <a:p>
              <a:endParaRPr lang="en-GB"/>
            </a:p>
          </p:txBody>
        </p:sp>
        <p:sp>
          <p:nvSpPr>
            <p:cNvPr id="96" name="Freeform: Shape 95">
              <a:extLst>
                <a:ext uri="{FF2B5EF4-FFF2-40B4-BE49-F238E27FC236}">
                  <a16:creationId xmlns:a16="http://schemas.microsoft.com/office/drawing/2014/main" id="{B288E995-B9D1-F89E-5892-F90F7433AA76}"/>
                </a:ext>
              </a:extLst>
            </p:cNvPr>
            <p:cNvSpPr/>
            <p:nvPr/>
          </p:nvSpPr>
          <p:spPr>
            <a:xfrm>
              <a:off x="5253118" y="4003396"/>
              <a:ext cx="481417" cy="277957"/>
            </a:xfrm>
            <a:custGeom>
              <a:avLst/>
              <a:gdLst>
                <a:gd name="connsiteX0" fmla="*/ 321355 w 481417"/>
                <a:gd name="connsiteY0" fmla="*/ 279685 h 277957"/>
                <a:gd name="connsiteX1" fmla="*/ 484758 w 481417"/>
                <a:gd name="connsiteY1" fmla="*/ 185345 h 277957"/>
                <a:gd name="connsiteX2" fmla="*/ 166745 w 481417"/>
                <a:gd name="connsiteY2" fmla="*/ 1727 h 277957"/>
                <a:gd name="connsiteX3" fmla="*/ 3341 w 481417"/>
                <a:gd name="connsiteY3" fmla="*/ 96067 h 277957"/>
                <a:gd name="connsiteX4" fmla="*/ 321355 w 481417"/>
                <a:gd name="connsiteY4" fmla="*/ 279685 h 27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57">
                  <a:moveTo>
                    <a:pt x="321355" y="279685"/>
                  </a:moveTo>
                  <a:lnTo>
                    <a:pt x="484758" y="185345"/>
                  </a:lnTo>
                  <a:lnTo>
                    <a:pt x="166745" y="1727"/>
                  </a:lnTo>
                  <a:lnTo>
                    <a:pt x="3341" y="96067"/>
                  </a:lnTo>
                  <a:lnTo>
                    <a:pt x="321355" y="279685"/>
                  </a:lnTo>
                  <a:close/>
                </a:path>
              </a:pathLst>
            </a:custGeom>
            <a:solidFill>
              <a:srgbClr val="CCB781"/>
            </a:solidFill>
            <a:ln w="14913" cap="flat">
              <a:noFill/>
              <a:prstDash val="solid"/>
              <a:round/>
            </a:ln>
          </p:spPr>
          <p:txBody>
            <a:bodyPr rtlCol="0" anchor="ctr"/>
            <a:lstStyle/>
            <a:p>
              <a:endParaRPr lang="en-GB"/>
            </a:p>
          </p:txBody>
        </p:sp>
        <p:sp>
          <p:nvSpPr>
            <p:cNvPr id="97" name="Freeform: Shape 96">
              <a:extLst>
                <a:ext uri="{FF2B5EF4-FFF2-40B4-BE49-F238E27FC236}">
                  <a16:creationId xmlns:a16="http://schemas.microsoft.com/office/drawing/2014/main" id="{B2BC5093-4683-86EE-79E0-2E0371B1E6D4}"/>
                </a:ext>
              </a:extLst>
            </p:cNvPr>
            <p:cNvSpPr/>
            <p:nvPr/>
          </p:nvSpPr>
          <p:spPr>
            <a:xfrm>
              <a:off x="5025069" y="4135060"/>
              <a:ext cx="481432" cy="277942"/>
            </a:xfrm>
            <a:custGeom>
              <a:avLst/>
              <a:gdLst>
                <a:gd name="connsiteX0" fmla="*/ 321231 w 481432"/>
                <a:gd name="connsiteY0" fmla="*/ 279741 h 277942"/>
                <a:gd name="connsiteX1" fmla="*/ 484650 w 481432"/>
                <a:gd name="connsiteY1" fmla="*/ 185401 h 277942"/>
                <a:gd name="connsiteX2" fmla="*/ 166621 w 481432"/>
                <a:gd name="connsiteY2" fmla="*/ 1798 h 277942"/>
                <a:gd name="connsiteX3" fmla="*/ 3217 w 481432"/>
                <a:gd name="connsiteY3" fmla="*/ 96138 h 277942"/>
                <a:gd name="connsiteX4" fmla="*/ 321231 w 481432"/>
                <a:gd name="connsiteY4" fmla="*/ 279741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2" h="277942">
                  <a:moveTo>
                    <a:pt x="321231" y="279741"/>
                  </a:moveTo>
                  <a:lnTo>
                    <a:pt x="484650" y="185401"/>
                  </a:lnTo>
                  <a:lnTo>
                    <a:pt x="166621" y="1798"/>
                  </a:lnTo>
                  <a:lnTo>
                    <a:pt x="3217" y="96138"/>
                  </a:lnTo>
                  <a:lnTo>
                    <a:pt x="321231" y="279741"/>
                  </a:lnTo>
                  <a:close/>
                </a:path>
              </a:pathLst>
            </a:custGeom>
            <a:solidFill>
              <a:srgbClr val="CCB781"/>
            </a:solidFill>
            <a:ln w="14913" cap="flat">
              <a:noFill/>
              <a:prstDash val="solid"/>
              <a:round/>
            </a:ln>
          </p:spPr>
          <p:txBody>
            <a:bodyPr rtlCol="0" anchor="ctr"/>
            <a:lstStyle/>
            <a:p>
              <a:endParaRPr lang="en-GB"/>
            </a:p>
          </p:txBody>
        </p:sp>
        <p:sp>
          <p:nvSpPr>
            <p:cNvPr id="98" name="Freeform: Shape 97">
              <a:extLst>
                <a:ext uri="{FF2B5EF4-FFF2-40B4-BE49-F238E27FC236}">
                  <a16:creationId xmlns:a16="http://schemas.microsoft.com/office/drawing/2014/main" id="{37B3E2AA-0F37-CB3E-AA5C-2E464CD52E42}"/>
                </a:ext>
              </a:extLst>
            </p:cNvPr>
            <p:cNvSpPr/>
            <p:nvPr/>
          </p:nvSpPr>
          <p:spPr>
            <a:xfrm>
              <a:off x="4797021" y="4266723"/>
              <a:ext cx="481432" cy="277957"/>
            </a:xfrm>
            <a:custGeom>
              <a:avLst/>
              <a:gdLst>
                <a:gd name="connsiteX0" fmla="*/ 321107 w 481432"/>
                <a:gd name="connsiteY0" fmla="*/ 279827 h 277957"/>
                <a:gd name="connsiteX1" fmla="*/ 484526 w 481432"/>
                <a:gd name="connsiteY1" fmla="*/ 185473 h 277957"/>
                <a:gd name="connsiteX2" fmla="*/ 166497 w 481432"/>
                <a:gd name="connsiteY2" fmla="*/ 1870 h 277957"/>
                <a:gd name="connsiteX3" fmla="*/ 3094 w 481432"/>
                <a:gd name="connsiteY3" fmla="*/ 96209 h 277957"/>
                <a:gd name="connsiteX4" fmla="*/ 321107 w 481432"/>
                <a:gd name="connsiteY4" fmla="*/ 279827 h 27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2" h="277957">
                  <a:moveTo>
                    <a:pt x="321107" y="279827"/>
                  </a:moveTo>
                  <a:lnTo>
                    <a:pt x="484526" y="185473"/>
                  </a:lnTo>
                  <a:lnTo>
                    <a:pt x="166497" y="1870"/>
                  </a:lnTo>
                  <a:lnTo>
                    <a:pt x="3094" y="96209"/>
                  </a:lnTo>
                  <a:lnTo>
                    <a:pt x="321107" y="279827"/>
                  </a:lnTo>
                  <a:close/>
                </a:path>
              </a:pathLst>
            </a:custGeom>
            <a:solidFill>
              <a:srgbClr val="CCB781"/>
            </a:solidFill>
            <a:ln w="14913" cap="flat">
              <a:noFill/>
              <a:prstDash val="solid"/>
              <a:round/>
            </a:ln>
          </p:spPr>
          <p:txBody>
            <a:bodyPr rtlCol="0" anchor="ctr"/>
            <a:lstStyle/>
            <a:p>
              <a:endParaRPr lang="en-GB"/>
            </a:p>
          </p:txBody>
        </p:sp>
        <p:sp>
          <p:nvSpPr>
            <p:cNvPr id="99" name="Freeform: Shape 98">
              <a:extLst>
                <a:ext uri="{FF2B5EF4-FFF2-40B4-BE49-F238E27FC236}">
                  <a16:creationId xmlns:a16="http://schemas.microsoft.com/office/drawing/2014/main" id="{F89FE1EB-AB3E-6CFA-C40C-DC1D1FBEDB0B}"/>
                </a:ext>
              </a:extLst>
            </p:cNvPr>
            <p:cNvSpPr/>
            <p:nvPr/>
          </p:nvSpPr>
          <p:spPr>
            <a:xfrm>
              <a:off x="4568972" y="4398387"/>
              <a:ext cx="481431" cy="277942"/>
            </a:xfrm>
            <a:custGeom>
              <a:avLst/>
              <a:gdLst>
                <a:gd name="connsiteX0" fmla="*/ 320984 w 481431"/>
                <a:gd name="connsiteY0" fmla="*/ 279884 h 277942"/>
                <a:gd name="connsiteX1" fmla="*/ 484402 w 481431"/>
                <a:gd name="connsiteY1" fmla="*/ 185544 h 277942"/>
                <a:gd name="connsiteX2" fmla="*/ 166374 w 481431"/>
                <a:gd name="connsiteY2" fmla="*/ 1941 h 277942"/>
                <a:gd name="connsiteX3" fmla="*/ 2970 w 481431"/>
                <a:gd name="connsiteY3" fmla="*/ 96281 h 277942"/>
                <a:gd name="connsiteX4" fmla="*/ 320984 w 481431"/>
                <a:gd name="connsiteY4" fmla="*/ 279884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1" h="277942">
                  <a:moveTo>
                    <a:pt x="320984" y="279884"/>
                  </a:moveTo>
                  <a:lnTo>
                    <a:pt x="484402" y="185544"/>
                  </a:lnTo>
                  <a:lnTo>
                    <a:pt x="166374" y="1941"/>
                  </a:lnTo>
                  <a:lnTo>
                    <a:pt x="2970" y="96281"/>
                  </a:lnTo>
                  <a:lnTo>
                    <a:pt x="320984" y="279884"/>
                  </a:lnTo>
                  <a:close/>
                </a:path>
              </a:pathLst>
            </a:custGeom>
            <a:solidFill>
              <a:srgbClr val="CCB781"/>
            </a:solidFill>
            <a:ln w="14913" cap="flat">
              <a:noFill/>
              <a:prstDash val="solid"/>
              <a:round/>
            </a:ln>
          </p:spPr>
          <p:txBody>
            <a:bodyPr rtlCol="0" anchor="ctr"/>
            <a:lstStyle/>
            <a:p>
              <a:endParaRPr lang="en-GB"/>
            </a:p>
          </p:txBody>
        </p:sp>
        <p:sp>
          <p:nvSpPr>
            <p:cNvPr id="100" name="Freeform: Shape 99">
              <a:extLst>
                <a:ext uri="{FF2B5EF4-FFF2-40B4-BE49-F238E27FC236}">
                  <a16:creationId xmlns:a16="http://schemas.microsoft.com/office/drawing/2014/main" id="{589F887E-219C-D9DA-B42D-A3B10C1F7522}"/>
                </a:ext>
              </a:extLst>
            </p:cNvPr>
            <p:cNvSpPr/>
            <p:nvPr/>
          </p:nvSpPr>
          <p:spPr>
            <a:xfrm>
              <a:off x="4340939" y="4530050"/>
              <a:ext cx="481417" cy="277942"/>
            </a:xfrm>
            <a:custGeom>
              <a:avLst/>
              <a:gdLst>
                <a:gd name="connsiteX0" fmla="*/ 320860 w 481417"/>
                <a:gd name="connsiteY0" fmla="*/ 279955 h 277942"/>
                <a:gd name="connsiteX1" fmla="*/ 484264 w 481417"/>
                <a:gd name="connsiteY1" fmla="*/ 185616 h 277942"/>
                <a:gd name="connsiteX2" fmla="*/ 166250 w 481417"/>
                <a:gd name="connsiteY2" fmla="*/ 2012 h 277942"/>
                <a:gd name="connsiteX3" fmla="*/ 2846 w 481417"/>
                <a:gd name="connsiteY3" fmla="*/ 96352 h 277942"/>
                <a:gd name="connsiteX4" fmla="*/ 320860 w 481417"/>
                <a:gd name="connsiteY4" fmla="*/ 279955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42">
                  <a:moveTo>
                    <a:pt x="320860" y="279955"/>
                  </a:moveTo>
                  <a:lnTo>
                    <a:pt x="484264" y="185616"/>
                  </a:lnTo>
                  <a:lnTo>
                    <a:pt x="166250" y="2012"/>
                  </a:lnTo>
                  <a:lnTo>
                    <a:pt x="2846" y="96352"/>
                  </a:lnTo>
                  <a:lnTo>
                    <a:pt x="320860" y="279955"/>
                  </a:lnTo>
                  <a:close/>
                </a:path>
              </a:pathLst>
            </a:custGeom>
            <a:solidFill>
              <a:srgbClr val="CCB781"/>
            </a:solidFill>
            <a:ln w="14913" cap="flat">
              <a:noFill/>
              <a:prstDash val="solid"/>
              <a:round/>
            </a:ln>
          </p:spPr>
          <p:txBody>
            <a:bodyPr rtlCol="0" anchor="ctr"/>
            <a:lstStyle/>
            <a:p>
              <a:endParaRPr lang="en-GB"/>
            </a:p>
          </p:txBody>
        </p:sp>
        <p:sp>
          <p:nvSpPr>
            <p:cNvPr id="101" name="Freeform: Shape 100">
              <a:extLst>
                <a:ext uri="{FF2B5EF4-FFF2-40B4-BE49-F238E27FC236}">
                  <a16:creationId xmlns:a16="http://schemas.microsoft.com/office/drawing/2014/main" id="{B0228CF8-27F8-C57D-A6FD-28948E4A764C}"/>
                </a:ext>
              </a:extLst>
            </p:cNvPr>
            <p:cNvSpPr/>
            <p:nvPr/>
          </p:nvSpPr>
          <p:spPr>
            <a:xfrm>
              <a:off x="4112890" y="4661714"/>
              <a:ext cx="481417" cy="277957"/>
            </a:xfrm>
            <a:custGeom>
              <a:avLst/>
              <a:gdLst>
                <a:gd name="connsiteX0" fmla="*/ 320736 w 481417"/>
                <a:gd name="connsiteY0" fmla="*/ 280042 h 277957"/>
                <a:gd name="connsiteX1" fmla="*/ 484140 w 481417"/>
                <a:gd name="connsiteY1" fmla="*/ 185687 h 277957"/>
                <a:gd name="connsiteX2" fmla="*/ 166126 w 481417"/>
                <a:gd name="connsiteY2" fmla="*/ 2084 h 277957"/>
                <a:gd name="connsiteX3" fmla="*/ 2723 w 481417"/>
                <a:gd name="connsiteY3" fmla="*/ 96423 h 277957"/>
                <a:gd name="connsiteX4" fmla="*/ 320736 w 481417"/>
                <a:gd name="connsiteY4" fmla="*/ 280042 h 27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57">
                  <a:moveTo>
                    <a:pt x="320736" y="280042"/>
                  </a:moveTo>
                  <a:lnTo>
                    <a:pt x="484140" y="185687"/>
                  </a:lnTo>
                  <a:lnTo>
                    <a:pt x="166126" y="2084"/>
                  </a:lnTo>
                  <a:lnTo>
                    <a:pt x="2723" y="96423"/>
                  </a:lnTo>
                  <a:lnTo>
                    <a:pt x="320736" y="280042"/>
                  </a:lnTo>
                  <a:close/>
                </a:path>
              </a:pathLst>
            </a:custGeom>
            <a:solidFill>
              <a:srgbClr val="CCB781"/>
            </a:solidFill>
            <a:ln w="14913" cap="flat">
              <a:noFill/>
              <a:prstDash val="solid"/>
              <a:round/>
            </a:ln>
          </p:spPr>
          <p:txBody>
            <a:bodyPr rtlCol="0" anchor="ctr"/>
            <a:lstStyle/>
            <a:p>
              <a:endParaRPr lang="en-GB"/>
            </a:p>
          </p:txBody>
        </p:sp>
        <p:sp>
          <p:nvSpPr>
            <p:cNvPr id="102" name="Freeform: Shape 101">
              <a:extLst>
                <a:ext uri="{FF2B5EF4-FFF2-40B4-BE49-F238E27FC236}">
                  <a16:creationId xmlns:a16="http://schemas.microsoft.com/office/drawing/2014/main" id="{D8FD4B3C-9BF5-66EE-C31C-BBE37B25DFB0}"/>
                </a:ext>
              </a:extLst>
            </p:cNvPr>
            <p:cNvSpPr/>
            <p:nvPr/>
          </p:nvSpPr>
          <p:spPr>
            <a:xfrm>
              <a:off x="3884842" y="4793377"/>
              <a:ext cx="481417" cy="277942"/>
            </a:xfrm>
            <a:custGeom>
              <a:avLst/>
              <a:gdLst>
                <a:gd name="connsiteX0" fmla="*/ 320613 w 481417"/>
                <a:gd name="connsiteY0" fmla="*/ 280098 h 277942"/>
                <a:gd name="connsiteX1" fmla="*/ 484016 w 481417"/>
                <a:gd name="connsiteY1" fmla="*/ 185758 h 277942"/>
                <a:gd name="connsiteX2" fmla="*/ 166003 w 481417"/>
                <a:gd name="connsiteY2" fmla="*/ 2155 h 277942"/>
                <a:gd name="connsiteX3" fmla="*/ 2599 w 481417"/>
                <a:gd name="connsiteY3" fmla="*/ 96495 h 277942"/>
                <a:gd name="connsiteX4" fmla="*/ 320613 w 481417"/>
                <a:gd name="connsiteY4" fmla="*/ 280098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42">
                  <a:moveTo>
                    <a:pt x="320613" y="280098"/>
                  </a:moveTo>
                  <a:lnTo>
                    <a:pt x="484016" y="185758"/>
                  </a:lnTo>
                  <a:lnTo>
                    <a:pt x="166003" y="2155"/>
                  </a:lnTo>
                  <a:lnTo>
                    <a:pt x="2599" y="96495"/>
                  </a:lnTo>
                  <a:lnTo>
                    <a:pt x="320613" y="280098"/>
                  </a:lnTo>
                  <a:close/>
                </a:path>
              </a:pathLst>
            </a:custGeom>
            <a:solidFill>
              <a:srgbClr val="CCB781"/>
            </a:solidFill>
            <a:ln w="14913" cap="flat">
              <a:noFill/>
              <a:prstDash val="solid"/>
              <a:round/>
            </a:ln>
          </p:spPr>
          <p:txBody>
            <a:bodyPr rtlCol="0" anchor="ctr"/>
            <a:lstStyle/>
            <a:p>
              <a:endParaRPr lang="en-GB"/>
            </a:p>
          </p:txBody>
        </p:sp>
        <p:sp>
          <p:nvSpPr>
            <p:cNvPr id="121" name="Freeform: Shape 120">
              <a:extLst>
                <a:ext uri="{FF2B5EF4-FFF2-40B4-BE49-F238E27FC236}">
                  <a16:creationId xmlns:a16="http://schemas.microsoft.com/office/drawing/2014/main" id="{D9374F78-0F10-D932-CB21-7FBA7CCDE258}"/>
                </a:ext>
              </a:extLst>
            </p:cNvPr>
            <p:cNvSpPr/>
            <p:nvPr/>
          </p:nvSpPr>
          <p:spPr>
            <a:xfrm>
              <a:off x="1469962" y="3689205"/>
              <a:ext cx="234916" cy="135619"/>
            </a:xfrm>
            <a:custGeom>
              <a:avLst/>
              <a:gdLst>
                <a:gd name="connsiteX0" fmla="*/ 131543 w 234916"/>
                <a:gd name="connsiteY0" fmla="*/ 137138 h 135619"/>
                <a:gd name="connsiteX1" fmla="*/ 1223 w 234916"/>
                <a:gd name="connsiteY1" fmla="*/ 61908 h 135619"/>
                <a:gd name="connsiteX2" fmla="*/ 105819 w 234916"/>
                <a:gd name="connsiteY2" fmla="*/ 1518 h 135619"/>
                <a:gd name="connsiteX3" fmla="*/ 236139 w 234916"/>
                <a:gd name="connsiteY3" fmla="*/ 76763 h 135619"/>
                <a:gd name="connsiteX4" fmla="*/ 131543 w 234916"/>
                <a:gd name="connsiteY4" fmla="*/ 137138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131543" y="137138"/>
                  </a:moveTo>
                  <a:lnTo>
                    <a:pt x="1223" y="61908"/>
                  </a:lnTo>
                  <a:lnTo>
                    <a:pt x="105819" y="1518"/>
                  </a:lnTo>
                  <a:lnTo>
                    <a:pt x="236139" y="76763"/>
                  </a:lnTo>
                  <a:lnTo>
                    <a:pt x="131543" y="137138"/>
                  </a:lnTo>
                  <a:close/>
                </a:path>
              </a:pathLst>
            </a:custGeom>
            <a:solidFill>
              <a:srgbClr val="BDBEC0"/>
            </a:solidFill>
            <a:ln w="14913" cap="flat">
              <a:noFill/>
              <a:prstDash val="solid"/>
              <a:round/>
            </a:ln>
          </p:spPr>
          <p:txBody>
            <a:bodyPr rtlCol="0" anchor="ctr"/>
            <a:lstStyle/>
            <a:p>
              <a:endParaRPr lang="en-GB"/>
            </a:p>
          </p:txBody>
        </p:sp>
        <p:sp>
          <p:nvSpPr>
            <p:cNvPr id="122" name="Freeform: Shape 121">
              <a:extLst>
                <a:ext uri="{FF2B5EF4-FFF2-40B4-BE49-F238E27FC236}">
                  <a16:creationId xmlns:a16="http://schemas.microsoft.com/office/drawing/2014/main" id="{0191E051-B3E2-41EE-53D1-ECFDCAE56B18}"/>
                </a:ext>
              </a:extLst>
            </p:cNvPr>
            <p:cNvSpPr/>
            <p:nvPr/>
          </p:nvSpPr>
          <p:spPr>
            <a:xfrm>
              <a:off x="1698026" y="3820868"/>
              <a:ext cx="234900" cy="135634"/>
            </a:xfrm>
            <a:custGeom>
              <a:avLst/>
              <a:gdLst>
                <a:gd name="connsiteX0" fmla="*/ 1347 w 234900"/>
                <a:gd name="connsiteY0" fmla="*/ 61980 h 135634"/>
                <a:gd name="connsiteX1" fmla="*/ 105943 w 234900"/>
                <a:gd name="connsiteY1" fmla="*/ 1589 h 135634"/>
                <a:gd name="connsiteX2" fmla="*/ 236248 w 234900"/>
                <a:gd name="connsiteY2" fmla="*/ 76834 h 135634"/>
                <a:gd name="connsiteX3" fmla="*/ 131666 w 234900"/>
                <a:gd name="connsiteY3" fmla="*/ 137224 h 135634"/>
                <a:gd name="connsiteX4" fmla="*/ 1347 w 234900"/>
                <a:gd name="connsiteY4" fmla="*/ 61980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0" h="135634">
                  <a:moveTo>
                    <a:pt x="1347" y="61980"/>
                  </a:moveTo>
                  <a:lnTo>
                    <a:pt x="105943" y="1589"/>
                  </a:lnTo>
                  <a:lnTo>
                    <a:pt x="236248" y="76834"/>
                  </a:lnTo>
                  <a:lnTo>
                    <a:pt x="131666" y="137224"/>
                  </a:lnTo>
                  <a:lnTo>
                    <a:pt x="1347" y="61980"/>
                  </a:lnTo>
                  <a:close/>
                </a:path>
              </a:pathLst>
            </a:custGeom>
            <a:solidFill>
              <a:srgbClr val="BDBEC0"/>
            </a:solidFill>
            <a:ln w="14913" cap="flat">
              <a:noFill/>
              <a:prstDash val="solid"/>
              <a:round/>
            </a:ln>
          </p:spPr>
          <p:txBody>
            <a:bodyPr rtlCol="0" anchor="ctr"/>
            <a:lstStyle/>
            <a:p>
              <a:endParaRPr lang="en-GB"/>
            </a:p>
          </p:txBody>
        </p:sp>
        <p:sp>
          <p:nvSpPr>
            <p:cNvPr id="123" name="Freeform: Shape 122">
              <a:extLst>
                <a:ext uri="{FF2B5EF4-FFF2-40B4-BE49-F238E27FC236}">
                  <a16:creationId xmlns:a16="http://schemas.microsoft.com/office/drawing/2014/main" id="{3689F830-E490-7A3D-3A57-A509DD4E866E}"/>
                </a:ext>
              </a:extLst>
            </p:cNvPr>
            <p:cNvSpPr/>
            <p:nvPr/>
          </p:nvSpPr>
          <p:spPr>
            <a:xfrm>
              <a:off x="1926089" y="3952531"/>
              <a:ext cx="234901" cy="135634"/>
            </a:xfrm>
            <a:custGeom>
              <a:avLst/>
              <a:gdLst>
                <a:gd name="connsiteX0" fmla="*/ 1470 w 234901"/>
                <a:gd name="connsiteY0" fmla="*/ 62051 h 135634"/>
                <a:gd name="connsiteX1" fmla="*/ 106052 w 234901"/>
                <a:gd name="connsiteY1" fmla="*/ 1661 h 135634"/>
                <a:gd name="connsiteX2" fmla="*/ 236371 w 234901"/>
                <a:gd name="connsiteY2" fmla="*/ 76906 h 135634"/>
                <a:gd name="connsiteX3" fmla="*/ 131775 w 234901"/>
                <a:gd name="connsiteY3" fmla="*/ 137296 h 135634"/>
                <a:gd name="connsiteX4" fmla="*/ 1470 w 234901"/>
                <a:gd name="connsiteY4" fmla="*/ 62051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34">
                  <a:moveTo>
                    <a:pt x="1470" y="62051"/>
                  </a:moveTo>
                  <a:lnTo>
                    <a:pt x="106052" y="1661"/>
                  </a:lnTo>
                  <a:lnTo>
                    <a:pt x="236371" y="76906"/>
                  </a:lnTo>
                  <a:lnTo>
                    <a:pt x="131775" y="137296"/>
                  </a:lnTo>
                  <a:lnTo>
                    <a:pt x="1470" y="62051"/>
                  </a:lnTo>
                  <a:close/>
                </a:path>
              </a:pathLst>
            </a:custGeom>
            <a:solidFill>
              <a:srgbClr val="BDBEC0"/>
            </a:solidFill>
            <a:ln w="14913" cap="flat">
              <a:noFill/>
              <a:prstDash val="solid"/>
              <a:round/>
            </a:ln>
          </p:spPr>
          <p:txBody>
            <a:bodyPr rtlCol="0" anchor="ctr"/>
            <a:lstStyle/>
            <a:p>
              <a:endParaRPr lang="en-GB"/>
            </a:p>
          </p:txBody>
        </p:sp>
        <p:sp>
          <p:nvSpPr>
            <p:cNvPr id="124" name="Freeform: Shape 123">
              <a:extLst>
                <a:ext uri="{FF2B5EF4-FFF2-40B4-BE49-F238E27FC236}">
                  <a16:creationId xmlns:a16="http://schemas.microsoft.com/office/drawing/2014/main" id="{0DB159D6-4CD7-38D0-FFDD-DB9F77558877}"/>
                </a:ext>
              </a:extLst>
            </p:cNvPr>
            <p:cNvSpPr/>
            <p:nvPr/>
          </p:nvSpPr>
          <p:spPr>
            <a:xfrm>
              <a:off x="2154137" y="4084210"/>
              <a:ext cx="234901" cy="135619"/>
            </a:xfrm>
            <a:custGeom>
              <a:avLst/>
              <a:gdLst>
                <a:gd name="connsiteX0" fmla="*/ 1594 w 234901"/>
                <a:gd name="connsiteY0" fmla="*/ 62107 h 135619"/>
                <a:gd name="connsiteX1" fmla="*/ 106175 w 234901"/>
                <a:gd name="connsiteY1" fmla="*/ 1732 h 135619"/>
                <a:gd name="connsiteX2" fmla="*/ 236495 w 234901"/>
                <a:gd name="connsiteY2" fmla="*/ 76962 h 135619"/>
                <a:gd name="connsiteX3" fmla="*/ 131914 w 234901"/>
                <a:gd name="connsiteY3" fmla="*/ 137352 h 135619"/>
                <a:gd name="connsiteX4" fmla="*/ 1594 w 234901"/>
                <a:gd name="connsiteY4" fmla="*/ 62107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1594" y="62107"/>
                  </a:moveTo>
                  <a:lnTo>
                    <a:pt x="106175" y="1732"/>
                  </a:lnTo>
                  <a:lnTo>
                    <a:pt x="236495" y="76962"/>
                  </a:lnTo>
                  <a:lnTo>
                    <a:pt x="131914" y="137352"/>
                  </a:lnTo>
                  <a:lnTo>
                    <a:pt x="1594" y="62107"/>
                  </a:lnTo>
                  <a:close/>
                </a:path>
              </a:pathLst>
            </a:custGeom>
            <a:solidFill>
              <a:srgbClr val="BDBEC0"/>
            </a:solidFill>
            <a:ln w="14913" cap="flat">
              <a:noFill/>
              <a:prstDash val="solid"/>
              <a:round/>
            </a:ln>
          </p:spPr>
          <p:txBody>
            <a:bodyPr rtlCol="0" anchor="ctr"/>
            <a:lstStyle/>
            <a:p>
              <a:endParaRPr lang="en-GB"/>
            </a:p>
          </p:txBody>
        </p:sp>
        <p:sp>
          <p:nvSpPr>
            <p:cNvPr id="125" name="Freeform: Shape 124">
              <a:extLst>
                <a:ext uri="{FF2B5EF4-FFF2-40B4-BE49-F238E27FC236}">
                  <a16:creationId xmlns:a16="http://schemas.microsoft.com/office/drawing/2014/main" id="{A99A09F4-F8AC-572E-8AB9-B65DF4FB1A16}"/>
                </a:ext>
              </a:extLst>
            </p:cNvPr>
            <p:cNvSpPr/>
            <p:nvPr/>
          </p:nvSpPr>
          <p:spPr>
            <a:xfrm>
              <a:off x="2382186" y="4215873"/>
              <a:ext cx="234900" cy="135619"/>
            </a:xfrm>
            <a:custGeom>
              <a:avLst/>
              <a:gdLst>
                <a:gd name="connsiteX0" fmla="*/ 1718 w 234900"/>
                <a:gd name="connsiteY0" fmla="*/ 62193 h 135619"/>
                <a:gd name="connsiteX1" fmla="*/ 106314 w 234900"/>
                <a:gd name="connsiteY1" fmla="*/ 1804 h 135619"/>
                <a:gd name="connsiteX2" fmla="*/ 236619 w 234900"/>
                <a:gd name="connsiteY2" fmla="*/ 77033 h 135619"/>
                <a:gd name="connsiteX3" fmla="*/ 132022 w 234900"/>
                <a:gd name="connsiteY3" fmla="*/ 137423 h 135619"/>
                <a:gd name="connsiteX4" fmla="*/ 1718 w 234900"/>
                <a:gd name="connsiteY4" fmla="*/ 62193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0" h="135619">
                  <a:moveTo>
                    <a:pt x="1718" y="62193"/>
                  </a:moveTo>
                  <a:lnTo>
                    <a:pt x="106314" y="1804"/>
                  </a:lnTo>
                  <a:lnTo>
                    <a:pt x="236619" y="77033"/>
                  </a:lnTo>
                  <a:lnTo>
                    <a:pt x="132022" y="137423"/>
                  </a:lnTo>
                  <a:lnTo>
                    <a:pt x="1718" y="62193"/>
                  </a:lnTo>
                  <a:close/>
                </a:path>
              </a:pathLst>
            </a:custGeom>
            <a:solidFill>
              <a:srgbClr val="BDBEC0"/>
            </a:solidFill>
            <a:ln w="14913" cap="flat">
              <a:noFill/>
              <a:prstDash val="solid"/>
              <a:round/>
            </a:ln>
          </p:spPr>
          <p:txBody>
            <a:bodyPr rtlCol="0" anchor="ctr"/>
            <a:lstStyle/>
            <a:p>
              <a:endParaRPr lang="en-GB"/>
            </a:p>
          </p:txBody>
        </p:sp>
        <p:sp>
          <p:nvSpPr>
            <p:cNvPr id="126" name="Freeform: Shape 125">
              <a:extLst>
                <a:ext uri="{FF2B5EF4-FFF2-40B4-BE49-F238E27FC236}">
                  <a16:creationId xmlns:a16="http://schemas.microsoft.com/office/drawing/2014/main" id="{AEDAE841-67C1-D797-B65D-DEEAAF41F461}"/>
                </a:ext>
              </a:extLst>
            </p:cNvPr>
            <p:cNvSpPr/>
            <p:nvPr/>
          </p:nvSpPr>
          <p:spPr>
            <a:xfrm>
              <a:off x="2610249" y="4347537"/>
              <a:ext cx="234901" cy="135619"/>
            </a:xfrm>
            <a:custGeom>
              <a:avLst/>
              <a:gdLst>
                <a:gd name="connsiteX0" fmla="*/ 1841 w 234901"/>
                <a:gd name="connsiteY0" fmla="*/ 62250 h 135619"/>
                <a:gd name="connsiteX1" fmla="*/ 106423 w 234901"/>
                <a:gd name="connsiteY1" fmla="*/ 1875 h 135619"/>
                <a:gd name="connsiteX2" fmla="*/ 236742 w 234901"/>
                <a:gd name="connsiteY2" fmla="*/ 77120 h 135619"/>
                <a:gd name="connsiteX3" fmla="*/ 132146 w 234901"/>
                <a:gd name="connsiteY3" fmla="*/ 137495 h 135619"/>
                <a:gd name="connsiteX4" fmla="*/ 1841 w 234901"/>
                <a:gd name="connsiteY4" fmla="*/ 62250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1841" y="62250"/>
                  </a:moveTo>
                  <a:lnTo>
                    <a:pt x="106423" y="1875"/>
                  </a:lnTo>
                  <a:lnTo>
                    <a:pt x="236742" y="77120"/>
                  </a:lnTo>
                  <a:lnTo>
                    <a:pt x="132146" y="137495"/>
                  </a:lnTo>
                  <a:lnTo>
                    <a:pt x="1841" y="62250"/>
                  </a:lnTo>
                  <a:close/>
                </a:path>
              </a:pathLst>
            </a:custGeom>
            <a:solidFill>
              <a:srgbClr val="BDBEC0"/>
            </a:solidFill>
            <a:ln w="14913" cap="flat">
              <a:noFill/>
              <a:prstDash val="solid"/>
              <a:round/>
            </a:ln>
          </p:spPr>
          <p:txBody>
            <a:bodyPr rtlCol="0" anchor="ctr"/>
            <a:lstStyle/>
            <a:p>
              <a:endParaRPr lang="en-GB"/>
            </a:p>
          </p:txBody>
        </p:sp>
        <p:sp>
          <p:nvSpPr>
            <p:cNvPr id="127" name="Freeform: Shape 126">
              <a:extLst>
                <a:ext uri="{FF2B5EF4-FFF2-40B4-BE49-F238E27FC236}">
                  <a16:creationId xmlns:a16="http://schemas.microsoft.com/office/drawing/2014/main" id="{AAA63416-8207-6CB3-D43B-73CA79BE6C76}"/>
                </a:ext>
              </a:extLst>
            </p:cNvPr>
            <p:cNvSpPr/>
            <p:nvPr/>
          </p:nvSpPr>
          <p:spPr>
            <a:xfrm>
              <a:off x="2838283" y="4479200"/>
              <a:ext cx="234916" cy="135619"/>
            </a:xfrm>
            <a:custGeom>
              <a:avLst/>
              <a:gdLst>
                <a:gd name="connsiteX0" fmla="*/ 1965 w 234916"/>
                <a:gd name="connsiteY0" fmla="*/ 62336 h 135619"/>
                <a:gd name="connsiteX1" fmla="*/ 106561 w 234916"/>
                <a:gd name="connsiteY1" fmla="*/ 1946 h 135619"/>
                <a:gd name="connsiteX2" fmla="*/ 236881 w 234916"/>
                <a:gd name="connsiteY2" fmla="*/ 77176 h 135619"/>
                <a:gd name="connsiteX3" fmla="*/ 132285 w 234916"/>
                <a:gd name="connsiteY3" fmla="*/ 137566 h 135619"/>
                <a:gd name="connsiteX4" fmla="*/ 1965 w 234916"/>
                <a:gd name="connsiteY4" fmla="*/ 62336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1965" y="62336"/>
                  </a:moveTo>
                  <a:lnTo>
                    <a:pt x="106561" y="1946"/>
                  </a:lnTo>
                  <a:lnTo>
                    <a:pt x="236881" y="77176"/>
                  </a:lnTo>
                  <a:lnTo>
                    <a:pt x="132285" y="137566"/>
                  </a:lnTo>
                  <a:lnTo>
                    <a:pt x="1965" y="62336"/>
                  </a:lnTo>
                  <a:close/>
                </a:path>
              </a:pathLst>
            </a:custGeom>
            <a:solidFill>
              <a:srgbClr val="BDBEC0"/>
            </a:solidFill>
            <a:ln w="14913" cap="flat">
              <a:noFill/>
              <a:prstDash val="solid"/>
              <a:round/>
            </a:ln>
          </p:spPr>
          <p:txBody>
            <a:bodyPr rtlCol="0" anchor="ctr"/>
            <a:lstStyle/>
            <a:p>
              <a:endParaRPr lang="en-GB"/>
            </a:p>
          </p:txBody>
        </p:sp>
        <p:sp>
          <p:nvSpPr>
            <p:cNvPr id="128" name="Freeform: Shape 127">
              <a:extLst>
                <a:ext uri="{FF2B5EF4-FFF2-40B4-BE49-F238E27FC236}">
                  <a16:creationId xmlns:a16="http://schemas.microsoft.com/office/drawing/2014/main" id="{EC41DF62-79B0-5480-4B17-AC6D32556DA7}"/>
                </a:ext>
              </a:extLst>
            </p:cNvPr>
            <p:cNvSpPr/>
            <p:nvPr/>
          </p:nvSpPr>
          <p:spPr>
            <a:xfrm>
              <a:off x="3066346" y="4610864"/>
              <a:ext cx="234901" cy="135619"/>
            </a:xfrm>
            <a:custGeom>
              <a:avLst/>
              <a:gdLst>
                <a:gd name="connsiteX0" fmla="*/ 2088 w 234901"/>
                <a:gd name="connsiteY0" fmla="*/ 62408 h 135619"/>
                <a:gd name="connsiteX1" fmla="*/ 106685 w 234901"/>
                <a:gd name="connsiteY1" fmla="*/ 2018 h 135619"/>
                <a:gd name="connsiteX2" fmla="*/ 236990 w 234901"/>
                <a:gd name="connsiteY2" fmla="*/ 77262 h 135619"/>
                <a:gd name="connsiteX3" fmla="*/ 132393 w 234901"/>
                <a:gd name="connsiteY3" fmla="*/ 137637 h 135619"/>
                <a:gd name="connsiteX4" fmla="*/ 2088 w 234901"/>
                <a:gd name="connsiteY4" fmla="*/ 62408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2088" y="62408"/>
                  </a:moveTo>
                  <a:lnTo>
                    <a:pt x="106685" y="2018"/>
                  </a:lnTo>
                  <a:lnTo>
                    <a:pt x="236990" y="77262"/>
                  </a:lnTo>
                  <a:lnTo>
                    <a:pt x="132393" y="137637"/>
                  </a:lnTo>
                  <a:lnTo>
                    <a:pt x="2088" y="62408"/>
                  </a:lnTo>
                  <a:close/>
                </a:path>
              </a:pathLst>
            </a:custGeom>
            <a:solidFill>
              <a:srgbClr val="BDBEC0"/>
            </a:solidFill>
            <a:ln w="14913" cap="flat">
              <a:noFill/>
              <a:prstDash val="solid"/>
              <a:round/>
            </a:ln>
          </p:spPr>
          <p:txBody>
            <a:bodyPr rtlCol="0" anchor="ctr"/>
            <a:lstStyle/>
            <a:p>
              <a:endParaRPr lang="en-GB"/>
            </a:p>
          </p:txBody>
        </p:sp>
        <p:sp>
          <p:nvSpPr>
            <p:cNvPr id="129" name="Freeform: Shape 128">
              <a:extLst>
                <a:ext uri="{FF2B5EF4-FFF2-40B4-BE49-F238E27FC236}">
                  <a16:creationId xmlns:a16="http://schemas.microsoft.com/office/drawing/2014/main" id="{7B78F8E5-5E90-92C1-04AC-EF18B919D73B}"/>
                </a:ext>
              </a:extLst>
            </p:cNvPr>
            <p:cNvSpPr/>
            <p:nvPr/>
          </p:nvSpPr>
          <p:spPr>
            <a:xfrm>
              <a:off x="3294394" y="4742542"/>
              <a:ext cx="234916" cy="135619"/>
            </a:xfrm>
            <a:custGeom>
              <a:avLst/>
              <a:gdLst>
                <a:gd name="connsiteX0" fmla="*/ 2212 w 234916"/>
                <a:gd name="connsiteY0" fmla="*/ 62479 h 135619"/>
                <a:gd name="connsiteX1" fmla="*/ 132532 w 234916"/>
                <a:gd name="connsiteY1" fmla="*/ 137709 h 135619"/>
                <a:gd name="connsiteX2" fmla="*/ 237128 w 234916"/>
                <a:gd name="connsiteY2" fmla="*/ 77319 h 135619"/>
                <a:gd name="connsiteX3" fmla="*/ 106808 w 234916"/>
                <a:gd name="connsiteY3" fmla="*/ 2089 h 135619"/>
                <a:gd name="connsiteX4" fmla="*/ 2212 w 234916"/>
                <a:gd name="connsiteY4" fmla="*/ 62479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2212" y="62479"/>
                  </a:moveTo>
                  <a:lnTo>
                    <a:pt x="132532" y="137709"/>
                  </a:lnTo>
                  <a:lnTo>
                    <a:pt x="237128" y="77319"/>
                  </a:lnTo>
                  <a:lnTo>
                    <a:pt x="106808" y="2089"/>
                  </a:lnTo>
                  <a:lnTo>
                    <a:pt x="2212" y="62479"/>
                  </a:lnTo>
                  <a:close/>
                </a:path>
              </a:pathLst>
            </a:custGeom>
            <a:solidFill>
              <a:srgbClr val="BDBEC0"/>
            </a:solidFill>
            <a:ln w="14913" cap="flat">
              <a:noFill/>
              <a:prstDash val="solid"/>
              <a:round/>
            </a:ln>
          </p:spPr>
          <p:txBody>
            <a:bodyPr rtlCol="0" anchor="ctr"/>
            <a:lstStyle/>
            <a:p>
              <a:endParaRPr lang="en-GB"/>
            </a:p>
          </p:txBody>
        </p:sp>
        <p:sp>
          <p:nvSpPr>
            <p:cNvPr id="130" name="Freeform: Shape 129">
              <a:extLst>
                <a:ext uri="{FF2B5EF4-FFF2-40B4-BE49-F238E27FC236}">
                  <a16:creationId xmlns:a16="http://schemas.microsoft.com/office/drawing/2014/main" id="{93325EFF-E054-2E4A-CA76-A0316A4D875D}"/>
                </a:ext>
              </a:extLst>
            </p:cNvPr>
            <p:cNvSpPr/>
            <p:nvPr/>
          </p:nvSpPr>
          <p:spPr>
            <a:xfrm>
              <a:off x="1135406" y="3740040"/>
              <a:ext cx="481417" cy="277942"/>
            </a:xfrm>
            <a:custGeom>
              <a:avLst/>
              <a:gdLst>
                <a:gd name="connsiteX0" fmla="*/ 164527 w 481417"/>
                <a:gd name="connsiteY0" fmla="*/ 279527 h 277942"/>
                <a:gd name="connsiteX1" fmla="*/ 1109 w 481417"/>
                <a:gd name="connsiteY1" fmla="*/ 185187 h 277942"/>
                <a:gd name="connsiteX2" fmla="*/ 319122 w 481417"/>
                <a:gd name="connsiteY2" fmla="*/ 1584 h 277942"/>
                <a:gd name="connsiteX3" fmla="*/ 482526 w 481417"/>
                <a:gd name="connsiteY3" fmla="*/ 95924 h 277942"/>
                <a:gd name="connsiteX4" fmla="*/ 164527 w 481417"/>
                <a:gd name="connsiteY4" fmla="*/ 279527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42">
                  <a:moveTo>
                    <a:pt x="164527" y="279527"/>
                  </a:moveTo>
                  <a:lnTo>
                    <a:pt x="1109" y="185187"/>
                  </a:lnTo>
                  <a:lnTo>
                    <a:pt x="319122" y="1584"/>
                  </a:lnTo>
                  <a:lnTo>
                    <a:pt x="482526" y="95924"/>
                  </a:lnTo>
                  <a:lnTo>
                    <a:pt x="164527" y="279527"/>
                  </a:lnTo>
                  <a:close/>
                </a:path>
              </a:pathLst>
            </a:custGeom>
            <a:solidFill>
              <a:srgbClr val="CCB781"/>
            </a:solidFill>
            <a:ln w="14913" cap="flat">
              <a:noFill/>
              <a:prstDash val="solid"/>
              <a:round/>
            </a:ln>
          </p:spPr>
          <p:txBody>
            <a:bodyPr rtlCol="0" anchor="ctr"/>
            <a:lstStyle/>
            <a:p>
              <a:endParaRPr lang="en-GB"/>
            </a:p>
          </p:txBody>
        </p:sp>
        <p:sp>
          <p:nvSpPr>
            <p:cNvPr id="131" name="Freeform: Shape 130">
              <a:extLst>
                <a:ext uri="{FF2B5EF4-FFF2-40B4-BE49-F238E27FC236}">
                  <a16:creationId xmlns:a16="http://schemas.microsoft.com/office/drawing/2014/main" id="{17FE326D-9F1A-DF49-C316-678F0ED2A705}"/>
                </a:ext>
              </a:extLst>
            </p:cNvPr>
            <p:cNvSpPr/>
            <p:nvPr/>
          </p:nvSpPr>
          <p:spPr>
            <a:xfrm>
              <a:off x="1363470" y="3871703"/>
              <a:ext cx="481417" cy="277957"/>
            </a:xfrm>
            <a:custGeom>
              <a:avLst/>
              <a:gdLst>
                <a:gd name="connsiteX0" fmla="*/ 164636 w 481417"/>
                <a:gd name="connsiteY0" fmla="*/ 279613 h 277957"/>
                <a:gd name="connsiteX1" fmla="*/ 1232 w 481417"/>
                <a:gd name="connsiteY1" fmla="*/ 185259 h 277957"/>
                <a:gd name="connsiteX2" fmla="*/ 319246 w 481417"/>
                <a:gd name="connsiteY2" fmla="*/ 1656 h 277957"/>
                <a:gd name="connsiteX3" fmla="*/ 482650 w 481417"/>
                <a:gd name="connsiteY3" fmla="*/ 95995 h 277957"/>
                <a:gd name="connsiteX4" fmla="*/ 164636 w 481417"/>
                <a:gd name="connsiteY4" fmla="*/ 279613 h 27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57">
                  <a:moveTo>
                    <a:pt x="164636" y="279613"/>
                  </a:moveTo>
                  <a:lnTo>
                    <a:pt x="1232" y="185259"/>
                  </a:lnTo>
                  <a:lnTo>
                    <a:pt x="319246" y="1656"/>
                  </a:lnTo>
                  <a:lnTo>
                    <a:pt x="482650" y="95995"/>
                  </a:lnTo>
                  <a:lnTo>
                    <a:pt x="164636" y="279613"/>
                  </a:lnTo>
                  <a:close/>
                </a:path>
              </a:pathLst>
            </a:custGeom>
            <a:solidFill>
              <a:srgbClr val="CCB781"/>
            </a:solidFill>
            <a:ln w="14913" cap="flat">
              <a:noFill/>
              <a:prstDash val="solid"/>
              <a:round/>
            </a:ln>
          </p:spPr>
          <p:txBody>
            <a:bodyPr rtlCol="0" anchor="ctr"/>
            <a:lstStyle/>
            <a:p>
              <a:endParaRPr lang="en-GB"/>
            </a:p>
          </p:txBody>
        </p:sp>
        <p:sp>
          <p:nvSpPr>
            <p:cNvPr id="132" name="Freeform: Shape 131">
              <a:extLst>
                <a:ext uri="{FF2B5EF4-FFF2-40B4-BE49-F238E27FC236}">
                  <a16:creationId xmlns:a16="http://schemas.microsoft.com/office/drawing/2014/main" id="{9E387C54-A197-08A4-AF4E-40C0A94A1732}"/>
                </a:ext>
              </a:extLst>
            </p:cNvPr>
            <p:cNvSpPr/>
            <p:nvPr/>
          </p:nvSpPr>
          <p:spPr>
            <a:xfrm>
              <a:off x="1591518" y="4003367"/>
              <a:ext cx="481432" cy="277957"/>
            </a:xfrm>
            <a:custGeom>
              <a:avLst/>
              <a:gdLst>
                <a:gd name="connsiteX0" fmla="*/ 164774 w 481432"/>
                <a:gd name="connsiteY0" fmla="*/ 279685 h 277957"/>
                <a:gd name="connsiteX1" fmla="*/ 1356 w 481432"/>
                <a:gd name="connsiteY1" fmla="*/ 185330 h 277957"/>
                <a:gd name="connsiteX2" fmla="*/ 319370 w 481432"/>
                <a:gd name="connsiteY2" fmla="*/ 1727 h 277957"/>
                <a:gd name="connsiteX3" fmla="*/ 482788 w 481432"/>
                <a:gd name="connsiteY3" fmla="*/ 96081 h 277957"/>
                <a:gd name="connsiteX4" fmla="*/ 164774 w 481432"/>
                <a:gd name="connsiteY4" fmla="*/ 279685 h 27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2" h="277957">
                  <a:moveTo>
                    <a:pt x="164774" y="279685"/>
                  </a:moveTo>
                  <a:lnTo>
                    <a:pt x="1356" y="185330"/>
                  </a:lnTo>
                  <a:lnTo>
                    <a:pt x="319370" y="1727"/>
                  </a:lnTo>
                  <a:lnTo>
                    <a:pt x="482788" y="96081"/>
                  </a:lnTo>
                  <a:lnTo>
                    <a:pt x="164774" y="279685"/>
                  </a:lnTo>
                  <a:close/>
                </a:path>
              </a:pathLst>
            </a:custGeom>
            <a:solidFill>
              <a:srgbClr val="CCB781"/>
            </a:solidFill>
            <a:ln w="14913" cap="flat">
              <a:noFill/>
              <a:prstDash val="solid"/>
              <a:round/>
            </a:ln>
          </p:spPr>
          <p:txBody>
            <a:bodyPr rtlCol="0" anchor="ctr"/>
            <a:lstStyle/>
            <a:p>
              <a:endParaRPr lang="en-GB"/>
            </a:p>
          </p:txBody>
        </p:sp>
        <p:sp>
          <p:nvSpPr>
            <p:cNvPr id="133" name="Freeform: Shape 132">
              <a:extLst>
                <a:ext uri="{FF2B5EF4-FFF2-40B4-BE49-F238E27FC236}">
                  <a16:creationId xmlns:a16="http://schemas.microsoft.com/office/drawing/2014/main" id="{4407211B-EA10-AB55-CADA-C84549159E14}"/>
                </a:ext>
              </a:extLst>
            </p:cNvPr>
            <p:cNvSpPr/>
            <p:nvPr/>
          </p:nvSpPr>
          <p:spPr>
            <a:xfrm>
              <a:off x="1819582" y="4135030"/>
              <a:ext cx="481417" cy="277942"/>
            </a:xfrm>
            <a:custGeom>
              <a:avLst/>
              <a:gdLst>
                <a:gd name="connsiteX0" fmla="*/ 164883 w 481417"/>
                <a:gd name="connsiteY0" fmla="*/ 279741 h 277942"/>
                <a:gd name="connsiteX1" fmla="*/ 1479 w 481417"/>
                <a:gd name="connsiteY1" fmla="*/ 185402 h 277942"/>
                <a:gd name="connsiteX2" fmla="*/ 319478 w 481417"/>
                <a:gd name="connsiteY2" fmla="*/ 1798 h 277942"/>
                <a:gd name="connsiteX3" fmla="*/ 482897 w 481417"/>
                <a:gd name="connsiteY3" fmla="*/ 96153 h 277942"/>
                <a:gd name="connsiteX4" fmla="*/ 164883 w 481417"/>
                <a:gd name="connsiteY4" fmla="*/ 279741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42">
                  <a:moveTo>
                    <a:pt x="164883" y="279741"/>
                  </a:moveTo>
                  <a:lnTo>
                    <a:pt x="1479" y="185402"/>
                  </a:lnTo>
                  <a:lnTo>
                    <a:pt x="319478" y="1798"/>
                  </a:lnTo>
                  <a:lnTo>
                    <a:pt x="482897" y="96153"/>
                  </a:lnTo>
                  <a:lnTo>
                    <a:pt x="164883" y="279741"/>
                  </a:lnTo>
                  <a:close/>
                </a:path>
              </a:pathLst>
            </a:custGeom>
            <a:solidFill>
              <a:srgbClr val="CCB781"/>
            </a:solidFill>
            <a:ln w="14913" cap="flat">
              <a:noFill/>
              <a:prstDash val="solid"/>
              <a:round/>
            </a:ln>
          </p:spPr>
          <p:txBody>
            <a:bodyPr rtlCol="0" anchor="ctr"/>
            <a:lstStyle/>
            <a:p>
              <a:endParaRPr lang="en-GB"/>
            </a:p>
          </p:txBody>
        </p:sp>
        <p:sp>
          <p:nvSpPr>
            <p:cNvPr id="134" name="Freeform: Shape 133">
              <a:extLst>
                <a:ext uri="{FF2B5EF4-FFF2-40B4-BE49-F238E27FC236}">
                  <a16:creationId xmlns:a16="http://schemas.microsoft.com/office/drawing/2014/main" id="{6B2B23AE-AD80-ADE4-A626-63F089B1CD23}"/>
                </a:ext>
              </a:extLst>
            </p:cNvPr>
            <p:cNvSpPr/>
            <p:nvPr/>
          </p:nvSpPr>
          <p:spPr>
            <a:xfrm>
              <a:off x="2047630" y="4266708"/>
              <a:ext cx="481417" cy="277942"/>
            </a:xfrm>
            <a:custGeom>
              <a:avLst/>
              <a:gdLst>
                <a:gd name="connsiteX0" fmla="*/ 165007 w 481417"/>
                <a:gd name="connsiteY0" fmla="*/ 279813 h 277942"/>
                <a:gd name="connsiteX1" fmla="*/ 1603 w 481417"/>
                <a:gd name="connsiteY1" fmla="*/ 185458 h 277942"/>
                <a:gd name="connsiteX2" fmla="*/ 319617 w 481417"/>
                <a:gd name="connsiteY2" fmla="*/ 1870 h 277942"/>
                <a:gd name="connsiteX3" fmla="*/ 483020 w 481417"/>
                <a:gd name="connsiteY3" fmla="*/ 96209 h 277942"/>
                <a:gd name="connsiteX4" fmla="*/ 165007 w 481417"/>
                <a:gd name="connsiteY4" fmla="*/ 279813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42">
                  <a:moveTo>
                    <a:pt x="165007" y="279813"/>
                  </a:moveTo>
                  <a:lnTo>
                    <a:pt x="1603" y="185458"/>
                  </a:lnTo>
                  <a:lnTo>
                    <a:pt x="319617" y="1870"/>
                  </a:lnTo>
                  <a:lnTo>
                    <a:pt x="483020" y="96209"/>
                  </a:lnTo>
                  <a:lnTo>
                    <a:pt x="165007" y="279813"/>
                  </a:lnTo>
                  <a:close/>
                </a:path>
              </a:pathLst>
            </a:custGeom>
            <a:solidFill>
              <a:srgbClr val="CCB781"/>
            </a:solidFill>
            <a:ln w="14913" cap="flat">
              <a:noFill/>
              <a:prstDash val="solid"/>
              <a:round/>
            </a:ln>
          </p:spPr>
          <p:txBody>
            <a:bodyPr rtlCol="0" anchor="ctr"/>
            <a:lstStyle/>
            <a:p>
              <a:endParaRPr lang="en-GB"/>
            </a:p>
          </p:txBody>
        </p:sp>
        <p:sp>
          <p:nvSpPr>
            <p:cNvPr id="135" name="Freeform: Shape 134">
              <a:extLst>
                <a:ext uri="{FF2B5EF4-FFF2-40B4-BE49-F238E27FC236}">
                  <a16:creationId xmlns:a16="http://schemas.microsoft.com/office/drawing/2014/main" id="{B70DB530-8CA9-A7D4-1BAB-AF53B4BBF2D9}"/>
                </a:ext>
              </a:extLst>
            </p:cNvPr>
            <p:cNvSpPr/>
            <p:nvPr/>
          </p:nvSpPr>
          <p:spPr>
            <a:xfrm>
              <a:off x="2275679" y="4398372"/>
              <a:ext cx="481432" cy="277942"/>
            </a:xfrm>
            <a:custGeom>
              <a:avLst/>
              <a:gdLst>
                <a:gd name="connsiteX0" fmla="*/ 165145 w 481432"/>
                <a:gd name="connsiteY0" fmla="*/ 279884 h 277942"/>
                <a:gd name="connsiteX1" fmla="*/ 1727 w 481432"/>
                <a:gd name="connsiteY1" fmla="*/ 185544 h 277942"/>
                <a:gd name="connsiteX2" fmla="*/ 319740 w 481432"/>
                <a:gd name="connsiteY2" fmla="*/ 1941 h 277942"/>
                <a:gd name="connsiteX3" fmla="*/ 483159 w 481432"/>
                <a:gd name="connsiteY3" fmla="*/ 96281 h 277942"/>
                <a:gd name="connsiteX4" fmla="*/ 165145 w 481432"/>
                <a:gd name="connsiteY4" fmla="*/ 279884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2" h="277942">
                  <a:moveTo>
                    <a:pt x="165145" y="279884"/>
                  </a:moveTo>
                  <a:lnTo>
                    <a:pt x="1727" y="185544"/>
                  </a:lnTo>
                  <a:lnTo>
                    <a:pt x="319740" y="1941"/>
                  </a:lnTo>
                  <a:lnTo>
                    <a:pt x="483159" y="96281"/>
                  </a:lnTo>
                  <a:lnTo>
                    <a:pt x="165145" y="279884"/>
                  </a:lnTo>
                  <a:close/>
                </a:path>
              </a:pathLst>
            </a:custGeom>
            <a:solidFill>
              <a:srgbClr val="CCB781"/>
            </a:solidFill>
            <a:ln w="14913" cap="flat">
              <a:noFill/>
              <a:prstDash val="solid"/>
              <a:round/>
            </a:ln>
          </p:spPr>
          <p:txBody>
            <a:bodyPr rtlCol="0" anchor="ctr"/>
            <a:lstStyle/>
            <a:p>
              <a:endParaRPr lang="en-GB"/>
            </a:p>
          </p:txBody>
        </p:sp>
        <p:sp>
          <p:nvSpPr>
            <p:cNvPr id="136" name="Freeform: Shape 135">
              <a:extLst>
                <a:ext uri="{FF2B5EF4-FFF2-40B4-BE49-F238E27FC236}">
                  <a16:creationId xmlns:a16="http://schemas.microsoft.com/office/drawing/2014/main" id="{8885EC6F-D46B-FC08-64C1-DE075CE84794}"/>
                </a:ext>
              </a:extLst>
            </p:cNvPr>
            <p:cNvSpPr/>
            <p:nvPr/>
          </p:nvSpPr>
          <p:spPr>
            <a:xfrm>
              <a:off x="2503727" y="4530035"/>
              <a:ext cx="481432" cy="277957"/>
            </a:xfrm>
            <a:custGeom>
              <a:avLst/>
              <a:gdLst>
                <a:gd name="connsiteX0" fmla="*/ 165269 w 481432"/>
                <a:gd name="connsiteY0" fmla="*/ 279970 h 277957"/>
                <a:gd name="connsiteX1" fmla="*/ 1850 w 481432"/>
                <a:gd name="connsiteY1" fmla="*/ 185616 h 277957"/>
                <a:gd name="connsiteX2" fmla="*/ 319864 w 481432"/>
                <a:gd name="connsiteY2" fmla="*/ 2012 h 277957"/>
                <a:gd name="connsiteX3" fmla="*/ 483283 w 481432"/>
                <a:gd name="connsiteY3" fmla="*/ 96352 h 277957"/>
                <a:gd name="connsiteX4" fmla="*/ 165269 w 481432"/>
                <a:gd name="connsiteY4" fmla="*/ 279970 h 27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2" h="277957">
                  <a:moveTo>
                    <a:pt x="165269" y="279970"/>
                  </a:moveTo>
                  <a:lnTo>
                    <a:pt x="1850" y="185616"/>
                  </a:lnTo>
                  <a:lnTo>
                    <a:pt x="319864" y="2012"/>
                  </a:lnTo>
                  <a:lnTo>
                    <a:pt x="483283" y="96352"/>
                  </a:lnTo>
                  <a:lnTo>
                    <a:pt x="165269" y="279970"/>
                  </a:lnTo>
                  <a:close/>
                </a:path>
              </a:pathLst>
            </a:custGeom>
            <a:solidFill>
              <a:srgbClr val="CCB781"/>
            </a:solidFill>
            <a:ln w="14913" cap="flat">
              <a:noFill/>
              <a:prstDash val="solid"/>
              <a:round/>
            </a:ln>
          </p:spPr>
          <p:txBody>
            <a:bodyPr rtlCol="0" anchor="ctr"/>
            <a:lstStyle/>
            <a:p>
              <a:endParaRPr lang="en-GB"/>
            </a:p>
          </p:txBody>
        </p:sp>
        <p:sp>
          <p:nvSpPr>
            <p:cNvPr id="137" name="Freeform: Shape 136">
              <a:extLst>
                <a:ext uri="{FF2B5EF4-FFF2-40B4-BE49-F238E27FC236}">
                  <a16:creationId xmlns:a16="http://schemas.microsoft.com/office/drawing/2014/main" id="{27F9F142-39FD-1390-463C-9974F35D926A}"/>
                </a:ext>
              </a:extLst>
            </p:cNvPr>
            <p:cNvSpPr/>
            <p:nvPr/>
          </p:nvSpPr>
          <p:spPr>
            <a:xfrm>
              <a:off x="2731790" y="4661699"/>
              <a:ext cx="481417" cy="277942"/>
            </a:xfrm>
            <a:custGeom>
              <a:avLst/>
              <a:gdLst>
                <a:gd name="connsiteX0" fmla="*/ 165392 w 481417"/>
                <a:gd name="connsiteY0" fmla="*/ 280027 h 277942"/>
                <a:gd name="connsiteX1" fmla="*/ 1974 w 481417"/>
                <a:gd name="connsiteY1" fmla="*/ 185687 h 277942"/>
                <a:gd name="connsiteX2" fmla="*/ 319988 w 481417"/>
                <a:gd name="connsiteY2" fmla="*/ 2084 h 277942"/>
                <a:gd name="connsiteX3" fmla="*/ 483391 w 481417"/>
                <a:gd name="connsiteY3" fmla="*/ 96438 h 277942"/>
                <a:gd name="connsiteX4" fmla="*/ 165392 w 481417"/>
                <a:gd name="connsiteY4" fmla="*/ 280027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42">
                  <a:moveTo>
                    <a:pt x="165392" y="280027"/>
                  </a:moveTo>
                  <a:lnTo>
                    <a:pt x="1974" y="185687"/>
                  </a:lnTo>
                  <a:lnTo>
                    <a:pt x="319988" y="2084"/>
                  </a:lnTo>
                  <a:lnTo>
                    <a:pt x="483391" y="96438"/>
                  </a:lnTo>
                  <a:lnTo>
                    <a:pt x="165392" y="280027"/>
                  </a:lnTo>
                  <a:close/>
                </a:path>
              </a:pathLst>
            </a:custGeom>
            <a:solidFill>
              <a:srgbClr val="CCB781"/>
            </a:solidFill>
            <a:ln w="14913" cap="flat">
              <a:noFill/>
              <a:prstDash val="solid"/>
              <a:round/>
            </a:ln>
          </p:spPr>
          <p:txBody>
            <a:bodyPr rtlCol="0" anchor="ctr"/>
            <a:lstStyle/>
            <a:p>
              <a:endParaRPr lang="en-GB"/>
            </a:p>
          </p:txBody>
        </p:sp>
        <p:sp>
          <p:nvSpPr>
            <p:cNvPr id="138" name="Freeform: Shape 137">
              <a:extLst>
                <a:ext uri="{FF2B5EF4-FFF2-40B4-BE49-F238E27FC236}">
                  <a16:creationId xmlns:a16="http://schemas.microsoft.com/office/drawing/2014/main" id="{60C0EF85-C8DC-04AD-5AC8-68E64B9CAEF9}"/>
                </a:ext>
              </a:extLst>
            </p:cNvPr>
            <p:cNvSpPr/>
            <p:nvPr/>
          </p:nvSpPr>
          <p:spPr>
            <a:xfrm>
              <a:off x="2959839" y="4793377"/>
              <a:ext cx="481417" cy="277942"/>
            </a:xfrm>
            <a:custGeom>
              <a:avLst/>
              <a:gdLst>
                <a:gd name="connsiteX0" fmla="*/ 165501 w 481417"/>
                <a:gd name="connsiteY0" fmla="*/ 280098 h 277942"/>
                <a:gd name="connsiteX1" fmla="*/ 2098 w 481417"/>
                <a:gd name="connsiteY1" fmla="*/ 185744 h 277942"/>
                <a:gd name="connsiteX2" fmla="*/ 320111 w 481417"/>
                <a:gd name="connsiteY2" fmla="*/ 2155 h 277942"/>
                <a:gd name="connsiteX3" fmla="*/ 483515 w 481417"/>
                <a:gd name="connsiteY3" fmla="*/ 96495 h 277942"/>
                <a:gd name="connsiteX4" fmla="*/ 165501 w 481417"/>
                <a:gd name="connsiteY4" fmla="*/ 280098 h 27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7" h="277942">
                  <a:moveTo>
                    <a:pt x="165501" y="280098"/>
                  </a:moveTo>
                  <a:lnTo>
                    <a:pt x="2098" y="185744"/>
                  </a:lnTo>
                  <a:lnTo>
                    <a:pt x="320111" y="2155"/>
                  </a:lnTo>
                  <a:lnTo>
                    <a:pt x="483515" y="96495"/>
                  </a:lnTo>
                  <a:lnTo>
                    <a:pt x="165501" y="280098"/>
                  </a:lnTo>
                  <a:close/>
                </a:path>
              </a:pathLst>
            </a:custGeom>
            <a:solidFill>
              <a:srgbClr val="CCB781"/>
            </a:solidFill>
            <a:ln w="14913" cap="flat">
              <a:noFill/>
              <a:prstDash val="solid"/>
              <a:round/>
            </a:ln>
          </p:spPr>
          <p:txBody>
            <a:bodyPr rtlCol="0" anchor="ctr"/>
            <a:lstStyle/>
            <a:p>
              <a:endParaRPr lang="en-GB"/>
            </a:p>
          </p:txBody>
        </p:sp>
        <p:sp>
          <p:nvSpPr>
            <p:cNvPr id="157" name="Freeform: Shape 156">
              <a:extLst>
                <a:ext uri="{FF2B5EF4-FFF2-40B4-BE49-F238E27FC236}">
                  <a16:creationId xmlns:a16="http://schemas.microsoft.com/office/drawing/2014/main" id="{996FDC0A-DD96-A118-0C25-E5BC36538437}"/>
                </a:ext>
              </a:extLst>
            </p:cNvPr>
            <p:cNvSpPr/>
            <p:nvPr/>
          </p:nvSpPr>
          <p:spPr>
            <a:xfrm>
              <a:off x="1440820" y="2012246"/>
              <a:ext cx="4444384" cy="2565951"/>
            </a:xfrm>
            <a:custGeom>
              <a:avLst/>
              <a:gdLst>
                <a:gd name="connsiteX0" fmla="*/ 2224578 w 4444384"/>
                <a:gd name="connsiteY0" fmla="*/ 2567219 h 2565951"/>
                <a:gd name="connsiteX1" fmla="*/ 2348 w 4444384"/>
                <a:gd name="connsiteY1" fmla="*/ 1284221 h 2565951"/>
                <a:gd name="connsiteX2" fmla="*/ 2224518 w 4444384"/>
                <a:gd name="connsiteY2" fmla="*/ 1268 h 2565951"/>
                <a:gd name="connsiteX3" fmla="*/ 4446733 w 4444384"/>
                <a:gd name="connsiteY3" fmla="*/ 1284266 h 2565951"/>
                <a:gd name="connsiteX4" fmla="*/ 2224578 w 4444384"/>
                <a:gd name="connsiteY4" fmla="*/ 2567219 h 2565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384" h="2565951">
                  <a:moveTo>
                    <a:pt x="2224578" y="2567219"/>
                  </a:moveTo>
                  <a:lnTo>
                    <a:pt x="2348" y="1284221"/>
                  </a:lnTo>
                  <a:lnTo>
                    <a:pt x="2224518" y="1268"/>
                  </a:lnTo>
                  <a:lnTo>
                    <a:pt x="4446733" y="1284266"/>
                  </a:lnTo>
                  <a:lnTo>
                    <a:pt x="2224578" y="2567219"/>
                  </a:lnTo>
                  <a:close/>
                </a:path>
              </a:pathLst>
            </a:custGeom>
            <a:solidFill>
              <a:srgbClr val="58595C"/>
            </a:solidFill>
            <a:ln w="14913" cap="flat">
              <a:noFill/>
              <a:prstDash val="solid"/>
              <a:round/>
            </a:ln>
          </p:spPr>
          <p:txBody>
            <a:bodyPr rtlCol="0" anchor="ctr"/>
            <a:lstStyle/>
            <a:p>
              <a:endParaRPr lang="en-GB"/>
            </a:p>
          </p:txBody>
        </p:sp>
        <p:sp>
          <p:nvSpPr>
            <p:cNvPr id="158" name="Freeform: Shape 157">
              <a:extLst>
                <a:ext uri="{FF2B5EF4-FFF2-40B4-BE49-F238E27FC236}">
                  <a16:creationId xmlns:a16="http://schemas.microsoft.com/office/drawing/2014/main" id="{FD1A89B3-E048-E427-2C1C-57EEAB353F4B}"/>
                </a:ext>
              </a:extLst>
            </p:cNvPr>
            <p:cNvSpPr/>
            <p:nvPr/>
          </p:nvSpPr>
          <p:spPr>
            <a:xfrm>
              <a:off x="1440820" y="3295200"/>
              <a:ext cx="2222229" cy="1599787"/>
            </a:xfrm>
            <a:custGeom>
              <a:avLst/>
              <a:gdLst>
                <a:gd name="connsiteX0" fmla="*/ 1746 w 2222229"/>
                <a:gd name="connsiteY0" fmla="*/ 1701 h 1599787"/>
                <a:gd name="connsiteX1" fmla="*/ 1746 w 2222229"/>
                <a:gd name="connsiteY1" fmla="*/ 318491 h 1599787"/>
                <a:gd name="connsiteX2" fmla="*/ 2223975 w 2222229"/>
                <a:gd name="connsiteY2" fmla="*/ 1601489 h 1599787"/>
                <a:gd name="connsiteX3" fmla="*/ 2223975 w 2222229"/>
                <a:gd name="connsiteY3" fmla="*/ 1284699 h 1599787"/>
                <a:gd name="connsiteX4" fmla="*/ 1746 w 2222229"/>
                <a:gd name="connsiteY4" fmla="*/ 1701 h 1599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229" h="1599787">
                  <a:moveTo>
                    <a:pt x="1746" y="1701"/>
                  </a:moveTo>
                  <a:lnTo>
                    <a:pt x="1746" y="318491"/>
                  </a:lnTo>
                  <a:lnTo>
                    <a:pt x="2223975" y="1601489"/>
                  </a:lnTo>
                  <a:lnTo>
                    <a:pt x="2223975" y="1284699"/>
                  </a:lnTo>
                  <a:lnTo>
                    <a:pt x="1746" y="1701"/>
                  </a:lnTo>
                  <a:close/>
                </a:path>
              </a:pathLst>
            </a:custGeom>
            <a:solidFill>
              <a:srgbClr val="58595C"/>
            </a:solidFill>
            <a:ln w="14913" cap="flat">
              <a:noFill/>
              <a:prstDash val="solid"/>
              <a:round/>
            </a:ln>
          </p:spPr>
          <p:txBody>
            <a:bodyPr rtlCol="0" anchor="ctr"/>
            <a:lstStyle/>
            <a:p>
              <a:endParaRPr lang="en-GB"/>
            </a:p>
          </p:txBody>
        </p:sp>
        <p:sp>
          <p:nvSpPr>
            <p:cNvPr id="159" name="Freeform: Shape 158">
              <a:extLst>
                <a:ext uri="{FF2B5EF4-FFF2-40B4-BE49-F238E27FC236}">
                  <a16:creationId xmlns:a16="http://schemas.microsoft.com/office/drawing/2014/main" id="{70F96D98-BB4E-9575-8763-BB07310C7294}"/>
                </a:ext>
              </a:extLst>
            </p:cNvPr>
            <p:cNvSpPr/>
            <p:nvPr/>
          </p:nvSpPr>
          <p:spPr>
            <a:xfrm>
              <a:off x="3663049" y="3295244"/>
              <a:ext cx="2222154" cy="1599742"/>
            </a:xfrm>
            <a:custGeom>
              <a:avLst/>
              <a:gdLst>
                <a:gd name="connsiteX0" fmla="*/ 2225106 w 2222154"/>
                <a:gd name="connsiteY0" fmla="*/ 1701 h 1599742"/>
                <a:gd name="connsiteX1" fmla="*/ 2225106 w 2222154"/>
                <a:gd name="connsiteY1" fmla="*/ 318476 h 1599742"/>
                <a:gd name="connsiteX2" fmla="*/ 2951 w 2222154"/>
                <a:gd name="connsiteY2" fmla="*/ 1601444 h 1599742"/>
                <a:gd name="connsiteX3" fmla="*/ 2951 w 2222154"/>
                <a:gd name="connsiteY3" fmla="*/ 1284655 h 1599742"/>
                <a:gd name="connsiteX4" fmla="*/ 2225106 w 2222154"/>
                <a:gd name="connsiteY4" fmla="*/ 1701 h 1599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154" h="1599742">
                  <a:moveTo>
                    <a:pt x="2225106" y="1701"/>
                  </a:moveTo>
                  <a:lnTo>
                    <a:pt x="2225106" y="318476"/>
                  </a:lnTo>
                  <a:lnTo>
                    <a:pt x="2951" y="1601444"/>
                  </a:lnTo>
                  <a:lnTo>
                    <a:pt x="2951" y="1284655"/>
                  </a:lnTo>
                  <a:lnTo>
                    <a:pt x="2225106" y="1701"/>
                  </a:lnTo>
                  <a:close/>
                </a:path>
              </a:pathLst>
            </a:custGeom>
            <a:solidFill>
              <a:srgbClr val="414043"/>
            </a:solidFill>
            <a:ln w="14913" cap="flat">
              <a:noFill/>
              <a:prstDash val="solid"/>
              <a:round/>
            </a:ln>
          </p:spPr>
          <p:txBody>
            <a:bodyPr rtlCol="0" anchor="ctr"/>
            <a:lstStyle/>
            <a:p>
              <a:endParaRPr lang="en-GB"/>
            </a:p>
          </p:txBody>
        </p:sp>
        <p:sp>
          <p:nvSpPr>
            <p:cNvPr id="160" name="Freeform: Shape 159">
              <a:extLst>
                <a:ext uri="{FF2B5EF4-FFF2-40B4-BE49-F238E27FC236}">
                  <a16:creationId xmlns:a16="http://schemas.microsoft.com/office/drawing/2014/main" id="{98AC4589-6D0B-D146-F72B-934F1F64C4CC}"/>
                </a:ext>
              </a:extLst>
            </p:cNvPr>
            <p:cNvSpPr/>
            <p:nvPr/>
          </p:nvSpPr>
          <p:spPr>
            <a:xfrm>
              <a:off x="1469962" y="3499137"/>
              <a:ext cx="234916" cy="135619"/>
            </a:xfrm>
            <a:custGeom>
              <a:avLst/>
              <a:gdLst>
                <a:gd name="connsiteX0" fmla="*/ 131543 w 234916"/>
                <a:gd name="connsiteY0" fmla="*/ 137035 h 135619"/>
                <a:gd name="connsiteX1" fmla="*/ 1223 w 234916"/>
                <a:gd name="connsiteY1" fmla="*/ 61790 h 135619"/>
                <a:gd name="connsiteX2" fmla="*/ 105819 w 234916"/>
                <a:gd name="connsiteY2" fmla="*/ 1415 h 135619"/>
                <a:gd name="connsiteX3" fmla="*/ 236139 w 234916"/>
                <a:gd name="connsiteY3" fmla="*/ 76645 h 135619"/>
                <a:gd name="connsiteX4" fmla="*/ 131543 w 234916"/>
                <a:gd name="connsiteY4" fmla="*/ 137035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131543" y="137035"/>
                  </a:moveTo>
                  <a:lnTo>
                    <a:pt x="1223" y="61790"/>
                  </a:lnTo>
                  <a:lnTo>
                    <a:pt x="105819" y="1415"/>
                  </a:lnTo>
                  <a:lnTo>
                    <a:pt x="236139" y="76645"/>
                  </a:lnTo>
                  <a:lnTo>
                    <a:pt x="131543" y="137035"/>
                  </a:lnTo>
                  <a:close/>
                </a:path>
              </a:pathLst>
            </a:custGeom>
            <a:solidFill>
              <a:srgbClr val="BDBEC0"/>
            </a:solidFill>
            <a:ln w="14913" cap="flat">
              <a:noFill/>
              <a:prstDash val="solid"/>
              <a:round/>
            </a:ln>
          </p:spPr>
          <p:txBody>
            <a:bodyPr rtlCol="0" anchor="ctr"/>
            <a:lstStyle/>
            <a:p>
              <a:endParaRPr lang="en-GB"/>
            </a:p>
          </p:txBody>
        </p:sp>
        <p:sp>
          <p:nvSpPr>
            <p:cNvPr id="161" name="Freeform: Shape 160">
              <a:extLst>
                <a:ext uri="{FF2B5EF4-FFF2-40B4-BE49-F238E27FC236}">
                  <a16:creationId xmlns:a16="http://schemas.microsoft.com/office/drawing/2014/main" id="{EECF1F56-CEDE-2D35-7740-63C500459FBB}"/>
                </a:ext>
              </a:extLst>
            </p:cNvPr>
            <p:cNvSpPr/>
            <p:nvPr/>
          </p:nvSpPr>
          <p:spPr>
            <a:xfrm>
              <a:off x="1469962" y="3559512"/>
              <a:ext cx="130319" cy="265312"/>
            </a:xfrm>
            <a:custGeom>
              <a:avLst/>
              <a:gdLst>
                <a:gd name="connsiteX0" fmla="*/ 1195 w 130319"/>
                <a:gd name="connsiteY0" fmla="*/ 1483 h 265312"/>
                <a:gd name="connsiteX1" fmla="*/ 1195 w 130319"/>
                <a:gd name="connsiteY1" fmla="*/ 191566 h 265312"/>
                <a:gd name="connsiteX2" fmla="*/ 131514 w 130319"/>
                <a:gd name="connsiteY2" fmla="*/ 266795 h 265312"/>
                <a:gd name="connsiteX3" fmla="*/ 131514 w 130319"/>
                <a:gd name="connsiteY3" fmla="*/ 76728 h 265312"/>
                <a:gd name="connsiteX4" fmla="*/ 1195 w 130319"/>
                <a:gd name="connsiteY4" fmla="*/ 1483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1195" y="1483"/>
                  </a:moveTo>
                  <a:lnTo>
                    <a:pt x="1195" y="191566"/>
                  </a:lnTo>
                  <a:lnTo>
                    <a:pt x="131514" y="266795"/>
                  </a:lnTo>
                  <a:lnTo>
                    <a:pt x="131514" y="76728"/>
                  </a:lnTo>
                  <a:lnTo>
                    <a:pt x="1195" y="1483"/>
                  </a:lnTo>
                  <a:close/>
                </a:path>
              </a:pathLst>
            </a:custGeom>
            <a:solidFill>
              <a:srgbClr val="A8A9AC"/>
            </a:solidFill>
            <a:ln w="14913" cap="flat">
              <a:noFill/>
              <a:prstDash val="solid"/>
              <a:round/>
            </a:ln>
          </p:spPr>
          <p:txBody>
            <a:bodyPr rtlCol="0" anchor="ctr"/>
            <a:lstStyle/>
            <a:p>
              <a:endParaRPr lang="en-GB"/>
            </a:p>
          </p:txBody>
        </p:sp>
        <p:sp>
          <p:nvSpPr>
            <p:cNvPr id="162" name="Freeform: Shape 161">
              <a:extLst>
                <a:ext uri="{FF2B5EF4-FFF2-40B4-BE49-F238E27FC236}">
                  <a16:creationId xmlns:a16="http://schemas.microsoft.com/office/drawing/2014/main" id="{163C3C2E-73C5-4EB1-6546-2FD92C857AB2}"/>
                </a:ext>
              </a:extLst>
            </p:cNvPr>
            <p:cNvSpPr/>
            <p:nvPr/>
          </p:nvSpPr>
          <p:spPr>
            <a:xfrm>
              <a:off x="1600282" y="3574367"/>
              <a:ext cx="104596" cy="250457"/>
            </a:xfrm>
            <a:custGeom>
              <a:avLst/>
              <a:gdLst>
                <a:gd name="connsiteX0" fmla="*/ 105855 w 104596"/>
                <a:gd name="connsiteY0" fmla="*/ 1487 h 250457"/>
                <a:gd name="connsiteX1" fmla="*/ 105855 w 104596"/>
                <a:gd name="connsiteY1" fmla="*/ 191569 h 250457"/>
                <a:gd name="connsiteX2" fmla="*/ 1258 w 104596"/>
                <a:gd name="connsiteY2" fmla="*/ 251944 h 250457"/>
                <a:gd name="connsiteX3" fmla="*/ 1258 w 104596"/>
                <a:gd name="connsiteY3" fmla="*/ 61877 h 250457"/>
                <a:gd name="connsiteX4" fmla="*/ 105855 w 104596"/>
                <a:gd name="connsiteY4" fmla="*/ 1487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57">
                  <a:moveTo>
                    <a:pt x="105855" y="1487"/>
                  </a:moveTo>
                  <a:lnTo>
                    <a:pt x="105855" y="191569"/>
                  </a:lnTo>
                  <a:lnTo>
                    <a:pt x="1258" y="251944"/>
                  </a:lnTo>
                  <a:lnTo>
                    <a:pt x="1258" y="61877"/>
                  </a:lnTo>
                  <a:lnTo>
                    <a:pt x="105855" y="1487"/>
                  </a:lnTo>
                  <a:close/>
                </a:path>
              </a:pathLst>
            </a:custGeom>
            <a:solidFill>
              <a:srgbClr val="949699"/>
            </a:solidFill>
            <a:ln w="14913" cap="flat">
              <a:noFill/>
              <a:prstDash val="solid"/>
              <a:round/>
            </a:ln>
          </p:spPr>
          <p:txBody>
            <a:bodyPr rtlCol="0" anchor="ctr"/>
            <a:lstStyle/>
            <a:p>
              <a:endParaRPr lang="en-GB"/>
            </a:p>
          </p:txBody>
        </p:sp>
        <p:sp>
          <p:nvSpPr>
            <p:cNvPr id="163" name="Freeform: Shape 162">
              <a:extLst>
                <a:ext uri="{FF2B5EF4-FFF2-40B4-BE49-F238E27FC236}">
                  <a16:creationId xmlns:a16="http://schemas.microsoft.com/office/drawing/2014/main" id="{0D655596-A0C8-179C-C561-708DBA229C68}"/>
                </a:ext>
              </a:extLst>
            </p:cNvPr>
            <p:cNvSpPr/>
            <p:nvPr/>
          </p:nvSpPr>
          <p:spPr>
            <a:xfrm>
              <a:off x="1698026" y="3630800"/>
              <a:ext cx="234900" cy="135619"/>
            </a:xfrm>
            <a:custGeom>
              <a:avLst/>
              <a:gdLst>
                <a:gd name="connsiteX0" fmla="*/ 1347 w 234900"/>
                <a:gd name="connsiteY0" fmla="*/ 61876 h 135619"/>
                <a:gd name="connsiteX1" fmla="*/ 105943 w 234900"/>
                <a:gd name="connsiteY1" fmla="*/ 1486 h 135619"/>
                <a:gd name="connsiteX2" fmla="*/ 236248 w 234900"/>
                <a:gd name="connsiteY2" fmla="*/ 76716 h 135619"/>
                <a:gd name="connsiteX3" fmla="*/ 131666 w 234900"/>
                <a:gd name="connsiteY3" fmla="*/ 137106 h 135619"/>
                <a:gd name="connsiteX4" fmla="*/ 1347 w 234900"/>
                <a:gd name="connsiteY4" fmla="*/ 61876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0" h="135619">
                  <a:moveTo>
                    <a:pt x="1347" y="61876"/>
                  </a:moveTo>
                  <a:lnTo>
                    <a:pt x="105943" y="1486"/>
                  </a:lnTo>
                  <a:lnTo>
                    <a:pt x="236248" y="76716"/>
                  </a:lnTo>
                  <a:lnTo>
                    <a:pt x="131666" y="137106"/>
                  </a:lnTo>
                  <a:lnTo>
                    <a:pt x="1347" y="61876"/>
                  </a:lnTo>
                  <a:close/>
                </a:path>
              </a:pathLst>
            </a:custGeom>
            <a:solidFill>
              <a:srgbClr val="BDBEC0"/>
            </a:solidFill>
            <a:ln w="14913" cap="flat">
              <a:noFill/>
              <a:prstDash val="solid"/>
              <a:round/>
            </a:ln>
          </p:spPr>
          <p:txBody>
            <a:bodyPr rtlCol="0" anchor="ctr"/>
            <a:lstStyle/>
            <a:p>
              <a:endParaRPr lang="en-GB"/>
            </a:p>
          </p:txBody>
        </p:sp>
        <p:sp>
          <p:nvSpPr>
            <p:cNvPr id="164" name="Freeform: Shape 163">
              <a:extLst>
                <a:ext uri="{FF2B5EF4-FFF2-40B4-BE49-F238E27FC236}">
                  <a16:creationId xmlns:a16="http://schemas.microsoft.com/office/drawing/2014/main" id="{D47279EF-343D-E9C2-65CC-61B7D297B35C}"/>
                </a:ext>
              </a:extLst>
            </p:cNvPr>
            <p:cNvSpPr/>
            <p:nvPr/>
          </p:nvSpPr>
          <p:spPr>
            <a:xfrm>
              <a:off x="1698026" y="3691190"/>
              <a:ext cx="130319" cy="265312"/>
            </a:xfrm>
            <a:custGeom>
              <a:avLst/>
              <a:gdLst>
                <a:gd name="connsiteX0" fmla="*/ 131638 w 130319"/>
                <a:gd name="connsiteY0" fmla="*/ 76784 h 265312"/>
                <a:gd name="connsiteX1" fmla="*/ 131638 w 130319"/>
                <a:gd name="connsiteY1" fmla="*/ 266867 h 265312"/>
                <a:gd name="connsiteX2" fmla="*/ 1318 w 130319"/>
                <a:gd name="connsiteY2" fmla="*/ 191622 h 265312"/>
                <a:gd name="connsiteX3" fmla="*/ 1318 w 130319"/>
                <a:gd name="connsiteY3" fmla="*/ 1554 h 265312"/>
                <a:gd name="connsiteX4" fmla="*/ 131638 w 130319"/>
                <a:gd name="connsiteY4" fmla="*/ 76784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131638" y="76784"/>
                  </a:moveTo>
                  <a:lnTo>
                    <a:pt x="131638" y="266867"/>
                  </a:lnTo>
                  <a:lnTo>
                    <a:pt x="1318" y="191622"/>
                  </a:lnTo>
                  <a:lnTo>
                    <a:pt x="1318" y="1554"/>
                  </a:lnTo>
                  <a:lnTo>
                    <a:pt x="131638" y="76784"/>
                  </a:lnTo>
                  <a:close/>
                </a:path>
              </a:pathLst>
            </a:custGeom>
            <a:solidFill>
              <a:srgbClr val="A8A9AC"/>
            </a:solidFill>
            <a:ln w="14913" cap="flat">
              <a:noFill/>
              <a:prstDash val="solid"/>
              <a:round/>
            </a:ln>
          </p:spPr>
          <p:txBody>
            <a:bodyPr rtlCol="0" anchor="ctr"/>
            <a:lstStyle/>
            <a:p>
              <a:endParaRPr lang="en-GB"/>
            </a:p>
          </p:txBody>
        </p:sp>
        <p:sp>
          <p:nvSpPr>
            <p:cNvPr id="165" name="Freeform: Shape 164">
              <a:extLst>
                <a:ext uri="{FF2B5EF4-FFF2-40B4-BE49-F238E27FC236}">
                  <a16:creationId xmlns:a16="http://schemas.microsoft.com/office/drawing/2014/main" id="{E73A862E-B9C4-4A81-C368-FB0D1FE20852}"/>
                </a:ext>
              </a:extLst>
            </p:cNvPr>
            <p:cNvSpPr/>
            <p:nvPr/>
          </p:nvSpPr>
          <p:spPr>
            <a:xfrm>
              <a:off x="1828345" y="3706030"/>
              <a:ext cx="104581" cy="250472"/>
            </a:xfrm>
            <a:custGeom>
              <a:avLst/>
              <a:gdLst>
                <a:gd name="connsiteX0" fmla="*/ 105963 w 104581"/>
                <a:gd name="connsiteY0" fmla="*/ 1558 h 250472"/>
                <a:gd name="connsiteX1" fmla="*/ 105963 w 104581"/>
                <a:gd name="connsiteY1" fmla="*/ 191641 h 250472"/>
                <a:gd name="connsiteX2" fmla="*/ 1382 w 104581"/>
                <a:gd name="connsiteY2" fmla="*/ 252031 h 250472"/>
                <a:gd name="connsiteX3" fmla="*/ 1382 w 104581"/>
                <a:gd name="connsiteY3" fmla="*/ 61948 h 250472"/>
                <a:gd name="connsiteX4" fmla="*/ 105963 w 104581"/>
                <a:gd name="connsiteY4" fmla="*/ 1558 h 25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81" h="250472">
                  <a:moveTo>
                    <a:pt x="105963" y="1558"/>
                  </a:moveTo>
                  <a:lnTo>
                    <a:pt x="105963" y="191641"/>
                  </a:lnTo>
                  <a:lnTo>
                    <a:pt x="1382" y="252031"/>
                  </a:lnTo>
                  <a:lnTo>
                    <a:pt x="1382" y="61948"/>
                  </a:lnTo>
                  <a:lnTo>
                    <a:pt x="105963" y="1558"/>
                  </a:lnTo>
                  <a:close/>
                </a:path>
              </a:pathLst>
            </a:custGeom>
            <a:solidFill>
              <a:srgbClr val="949699"/>
            </a:solidFill>
            <a:ln w="14913" cap="flat">
              <a:noFill/>
              <a:prstDash val="solid"/>
              <a:round/>
            </a:ln>
          </p:spPr>
          <p:txBody>
            <a:bodyPr rtlCol="0" anchor="ctr"/>
            <a:lstStyle/>
            <a:p>
              <a:endParaRPr lang="en-GB"/>
            </a:p>
          </p:txBody>
        </p:sp>
        <p:sp>
          <p:nvSpPr>
            <p:cNvPr id="166" name="Freeform: Shape 165">
              <a:extLst>
                <a:ext uri="{FF2B5EF4-FFF2-40B4-BE49-F238E27FC236}">
                  <a16:creationId xmlns:a16="http://schemas.microsoft.com/office/drawing/2014/main" id="{DEB425D4-893F-7779-4ACB-F4234B85BC47}"/>
                </a:ext>
              </a:extLst>
            </p:cNvPr>
            <p:cNvSpPr/>
            <p:nvPr/>
          </p:nvSpPr>
          <p:spPr>
            <a:xfrm>
              <a:off x="1926089" y="3762464"/>
              <a:ext cx="234901" cy="135619"/>
            </a:xfrm>
            <a:custGeom>
              <a:avLst/>
              <a:gdLst>
                <a:gd name="connsiteX0" fmla="*/ 1470 w 234901"/>
                <a:gd name="connsiteY0" fmla="*/ 61948 h 135619"/>
                <a:gd name="connsiteX1" fmla="*/ 106052 w 234901"/>
                <a:gd name="connsiteY1" fmla="*/ 1558 h 135619"/>
                <a:gd name="connsiteX2" fmla="*/ 236371 w 234901"/>
                <a:gd name="connsiteY2" fmla="*/ 76802 h 135619"/>
                <a:gd name="connsiteX3" fmla="*/ 131775 w 234901"/>
                <a:gd name="connsiteY3" fmla="*/ 137178 h 135619"/>
                <a:gd name="connsiteX4" fmla="*/ 1470 w 234901"/>
                <a:gd name="connsiteY4" fmla="*/ 61948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1470" y="61948"/>
                  </a:moveTo>
                  <a:lnTo>
                    <a:pt x="106052" y="1558"/>
                  </a:lnTo>
                  <a:lnTo>
                    <a:pt x="236371" y="76802"/>
                  </a:lnTo>
                  <a:lnTo>
                    <a:pt x="131775" y="137178"/>
                  </a:lnTo>
                  <a:lnTo>
                    <a:pt x="1470" y="61948"/>
                  </a:lnTo>
                  <a:close/>
                </a:path>
              </a:pathLst>
            </a:custGeom>
            <a:solidFill>
              <a:srgbClr val="BDBEC0"/>
            </a:solidFill>
            <a:ln w="14913" cap="flat">
              <a:noFill/>
              <a:prstDash val="solid"/>
              <a:round/>
            </a:ln>
          </p:spPr>
          <p:txBody>
            <a:bodyPr rtlCol="0" anchor="ctr"/>
            <a:lstStyle/>
            <a:p>
              <a:endParaRPr lang="en-GB"/>
            </a:p>
          </p:txBody>
        </p:sp>
        <p:sp>
          <p:nvSpPr>
            <p:cNvPr id="167" name="Freeform: Shape 166">
              <a:extLst>
                <a:ext uri="{FF2B5EF4-FFF2-40B4-BE49-F238E27FC236}">
                  <a16:creationId xmlns:a16="http://schemas.microsoft.com/office/drawing/2014/main" id="{DB0C1490-BFF9-B757-A5DA-73EB5DC7E8F1}"/>
                </a:ext>
              </a:extLst>
            </p:cNvPr>
            <p:cNvSpPr/>
            <p:nvPr/>
          </p:nvSpPr>
          <p:spPr>
            <a:xfrm>
              <a:off x="1926089" y="3822854"/>
              <a:ext cx="130304" cy="265312"/>
            </a:xfrm>
            <a:custGeom>
              <a:avLst/>
              <a:gdLst>
                <a:gd name="connsiteX0" fmla="*/ 131747 w 130304"/>
                <a:gd name="connsiteY0" fmla="*/ 76856 h 265312"/>
                <a:gd name="connsiteX1" fmla="*/ 131747 w 130304"/>
                <a:gd name="connsiteY1" fmla="*/ 266938 h 265312"/>
                <a:gd name="connsiteX2" fmla="*/ 1442 w 130304"/>
                <a:gd name="connsiteY2" fmla="*/ 191693 h 265312"/>
                <a:gd name="connsiteX3" fmla="*/ 1442 w 130304"/>
                <a:gd name="connsiteY3" fmla="*/ 1626 h 265312"/>
                <a:gd name="connsiteX4" fmla="*/ 131747 w 130304"/>
                <a:gd name="connsiteY4" fmla="*/ 76856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4" h="265312">
                  <a:moveTo>
                    <a:pt x="131747" y="76856"/>
                  </a:moveTo>
                  <a:lnTo>
                    <a:pt x="131747" y="266938"/>
                  </a:lnTo>
                  <a:lnTo>
                    <a:pt x="1442" y="191693"/>
                  </a:lnTo>
                  <a:lnTo>
                    <a:pt x="1442" y="1626"/>
                  </a:lnTo>
                  <a:lnTo>
                    <a:pt x="131747" y="76856"/>
                  </a:lnTo>
                  <a:close/>
                </a:path>
              </a:pathLst>
            </a:custGeom>
            <a:solidFill>
              <a:srgbClr val="A8A9AC"/>
            </a:solidFill>
            <a:ln w="14913" cap="flat">
              <a:noFill/>
              <a:prstDash val="solid"/>
              <a:round/>
            </a:ln>
          </p:spPr>
          <p:txBody>
            <a:bodyPr rtlCol="0" anchor="ctr"/>
            <a:lstStyle/>
            <a:p>
              <a:endParaRPr lang="en-GB"/>
            </a:p>
          </p:txBody>
        </p:sp>
        <p:sp>
          <p:nvSpPr>
            <p:cNvPr id="168" name="Freeform: Shape 167">
              <a:extLst>
                <a:ext uri="{FF2B5EF4-FFF2-40B4-BE49-F238E27FC236}">
                  <a16:creationId xmlns:a16="http://schemas.microsoft.com/office/drawing/2014/main" id="{28637647-2B91-5C13-DD3B-44F99B928B83}"/>
                </a:ext>
              </a:extLst>
            </p:cNvPr>
            <p:cNvSpPr/>
            <p:nvPr/>
          </p:nvSpPr>
          <p:spPr>
            <a:xfrm>
              <a:off x="2056394" y="3837709"/>
              <a:ext cx="104596" cy="250457"/>
            </a:xfrm>
            <a:custGeom>
              <a:avLst/>
              <a:gdLst>
                <a:gd name="connsiteX0" fmla="*/ 106102 w 104596"/>
                <a:gd name="connsiteY0" fmla="*/ 1630 h 250457"/>
                <a:gd name="connsiteX1" fmla="*/ 106102 w 104596"/>
                <a:gd name="connsiteY1" fmla="*/ 191697 h 250457"/>
                <a:gd name="connsiteX2" fmla="*/ 1506 w 104596"/>
                <a:gd name="connsiteY2" fmla="*/ 252087 h 250457"/>
                <a:gd name="connsiteX3" fmla="*/ 1506 w 104596"/>
                <a:gd name="connsiteY3" fmla="*/ 62005 h 250457"/>
                <a:gd name="connsiteX4" fmla="*/ 106102 w 104596"/>
                <a:gd name="connsiteY4" fmla="*/ 1630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57">
                  <a:moveTo>
                    <a:pt x="106102" y="1630"/>
                  </a:moveTo>
                  <a:lnTo>
                    <a:pt x="106102" y="191697"/>
                  </a:lnTo>
                  <a:lnTo>
                    <a:pt x="1506" y="252087"/>
                  </a:lnTo>
                  <a:lnTo>
                    <a:pt x="1506" y="62005"/>
                  </a:lnTo>
                  <a:lnTo>
                    <a:pt x="106102" y="1630"/>
                  </a:lnTo>
                  <a:close/>
                </a:path>
              </a:pathLst>
            </a:custGeom>
            <a:solidFill>
              <a:srgbClr val="949699"/>
            </a:solidFill>
            <a:ln w="14913" cap="flat">
              <a:noFill/>
              <a:prstDash val="solid"/>
              <a:round/>
            </a:ln>
          </p:spPr>
          <p:txBody>
            <a:bodyPr rtlCol="0" anchor="ctr"/>
            <a:lstStyle/>
            <a:p>
              <a:endParaRPr lang="en-GB"/>
            </a:p>
          </p:txBody>
        </p:sp>
        <p:sp>
          <p:nvSpPr>
            <p:cNvPr id="169" name="Freeform: Shape 168">
              <a:extLst>
                <a:ext uri="{FF2B5EF4-FFF2-40B4-BE49-F238E27FC236}">
                  <a16:creationId xmlns:a16="http://schemas.microsoft.com/office/drawing/2014/main" id="{EAEC06C7-C28A-11D7-B5E2-931B204A6148}"/>
                </a:ext>
              </a:extLst>
            </p:cNvPr>
            <p:cNvSpPr/>
            <p:nvPr/>
          </p:nvSpPr>
          <p:spPr>
            <a:xfrm>
              <a:off x="2154137" y="3894127"/>
              <a:ext cx="234901" cy="135634"/>
            </a:xfrm>
            <a:custGeom>
              <a:avLst/>
              <a:gdLst>
                <a:gd name="connsiteX0" fmla="*/ 1594 w 234901"/>
                <a:gd name="connsiteY0" fmla="*/ 62019 h 135634"/>
                <a:gd name="connsiteX1" fmla="*/ 106175 w 234901"/>
                <a:gd name="connsiteY1" fmla="*/ 1629 h 135634"/>
                <a:gd name="connsiteX2" fmla="*/ 236495 w 234901"/>
                <a:gd name="connsiteY2" fmla="*/ 76874 h 135634"/>
                <a:gd name="connsiteX3" fmla="*/ 131914 w 234901"/>
                <a:gd name="connsiteY3" fmla="*/ 137264 h 135634"/>
                <a:gd name="connsiteX4" fmla="*/ 1594 w 234901"/>
                <a:gd name="connsiteY4" fmla="*/ 62019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34">
                  <a:moveTo>
                    <a:pt x="1594" y="62019"/>
                  </a:moveTo>
                  <a:lnTo>
                    <a:pt x="106175" y="1629"/>
                  </a:lnTo>
                  <a:lnTo>
                    <a:pt x="236495" y="76874"/>
                  </a:lnTo>
                  <a:lnTo>
                    <a:pt x="131914" y="137264"/>
                  </a:lnTo>
                  <a:lnTo>
                    <a:pt x="1594" y="62019"/>
                  </a:lnTo>
                  <a:close/>
                </a:path>
              </a:pathLst>
            </a:custGeom>
            <a:solidFill>
              <a:srgbClr val="BDBEC0"/>
            </a:solidFill>
            <a:ln w="14913" cap="flat">
              <a:noFill/>
              <a:prstDash val="solid"/>
              <a:round/>
            </a:ln>
          </p:spPr>
          <p:txBody>
            <a:bodyPr rtlCol="0" anchor="ctr"/>
            <a:lstStyle/>
            <a:p>
              <a:endParaRPr lang="en-GB"/>
            </a:p>
          </p:txBody>
        </p:sp>
        <p:sp>
          <p:nvSpPr>
            <p:cNvPr id="170" name="Freeform: Shape 169">
              <a:extLst>
                <a:ext uri="{FF2B5EF4-FFF2-40B4-BE49-F238E27FC236}">
                  <a16:creationId xmlns:a16="http://schemas.microsoft.com/office/drawing/2014/main" id="{3EF537E0-79A8-21EC-5116-0A03F2AA6D73}"/>
                </a:ext>
              </a:extLst>
            </p:cNvPr>
            <p:cNvSpPr/>
            <p:nvPr/>
          </p:nvSpPr>
          <p:spPr>
            <a:xfrm>
              <a:off x="2154137" y="3954517"/>
              <a:ext cx="130319" cy="265312"/>
            </a:xfrm>
            <a:custGeom>
              <a:avLst/>
              <a:gdLst>
                <a:gd name="connsiteX0" fmla="*/ 131885 w 130319"/>
                <a:gd name="connsiteY0" fmla="*/ 76942 h 265312"/>
                <a:gd name="connsiteX1" fmla="*/ 131885 w 130319"/>
                <a:gd name="connsiteY1" fmla="*/ 267009 h 265312"/>
                <a:gd name="connsiteX2" fmla="*/ 1566 w 130319"/>
                <a:gd name="connsiteY2" fmla="*/ 191765 h 265312"/>
                <a:gd name="connsiteX3" fmla="*/ 1566 w 130319"/>
                <a:gd name="connsiteY3" fmla="*/ 1697 h 265312"/>
                <a:gd name="connsiteX4" fmla="*/ 131885 w 130319"/>
                <a:gd name="connsiteY4" fmla="*/ 76942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131885" y="76942"/>
                  </a:moveTo>
                  <a:lnTo>
                    <a:pt x="131885" y="267009"/>
                  </a:lnTo>
                  <a:lnTo>
                    <a:pt x="1566" y="191765"/>
                  </a:lnTo>
                  <a:lnTo>
                    <a:pt x="1566" y="1697"/>
                  </a:lnTo>
                  <a:lnTo>
                    <a:pt x="131885" y="76942"/>
                  </a:lnTo>
                  <a:close/>
                </a:path>
              </a:pathLst>
            </a:custGeom>
            <a:solidFill>
              <a:srgbClr val="A8A9AC"/>
            </a:solidFill>
            <a:ln w="14913" cap="flat">
              <a:noFill/>
              <a:prstDash val="solid"/>
              <a:round/>
            </a:ln>
          </p:spPr>
          <p:txBody>
            <a:bodyPr rtlCol="0" anchor="ctr"/>
            <a:lstStyle/>
            <a:p>
              <a:endParaRPr lang="en-GB"/>
            </a:p>
          </p:txBody>
        </p:sp>
        <p:sp>
          <p:nvSpPr>
            <p:cNvPr id="171" name="Freeform: Shape 170">
              <a:extLst>
                <a:ext uri="{FF2B5EF4-FFF2-40B4-BE49-F238E27FC236}">
                  <a16:creationId xmlns:a16="http://schemas.microsoft.com/office/drawing/2014/main" id="{22258EDD-7609-FB33-05D7-7B64D4F7EBD2}"/>
                </a:ext>
              </a:extLst>
            </p:cNvPr>
            <p:cNvSpPr/>
            <p:nvPr/>
          </p:nvSpPr>
          <p:spPr>
            <a:xfrm>
              <a:off x="2284457" y="3969372"/>
              <a:ext cx="104581" cy="250457"/>
            </a:xfrm>
            <a:custGeom>
              <a:avLst/>
              <a:gdLst>
                <a:gd name="connsiteX0" fmla="*/ 106211 w 104581"/>
                <a:gd name="connsiteY0" fmla="*/ 1701 h 250457"/>
                <a:gd name="connsiteX1" fmla="*/ 106211 w 104581"/>
                <a:gd name="connsiteY1" fmla="*/ 191769 h 250457"/>
                <a:gd name="connsiteX2" fmla="*/ 1629 w 104581"/>
                <a:gd name="connsiteY2" fmla="*/ 252159 h 250457"/>
                <a:gd name="connsiteX3" fmla="*/ 1629 w 104581"/>
                <a:gd name="connsiteY3" fmla="*/ 62091 h 250457"/>
                <a:gd name="connsiteX4" fmla="*/ 106211 w 104581"/>
                <a:gd name="connsiteY4" fmla="*/ 1701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81" h="250457">
                  <a:moveTo>
                    <a:pt x="106211" y="1701"/>
                  </a:moveTo>
                  <a:lnTo>
                    <a:pt x="106211" y="191769"/>
                  </a:lnTo>
                  <a:lnTo>
                    <a:pt x="1629" y="252159"/>
                  </a:lnTo>
                  <a:lnTo>
                    <a:pt x="1629" y="62091"/>
                  </a:lnTo>
                  <a:lnTo>
                    <a:pt x="106211" y="1701"/>
                  </a:lnTo>
                  <a:close/>
                </a:path>
              </a:pathLst>
            </a:custGeom>
            <a:solidFill>
              <a:srgbClr val="949699"/>
            </a:solidFill>
            <a:ln w="14913" cap="flat">
              <a:noFill/>
              <a:prstDash val="solid"/>
              <a:round/>
            </a:ln>
          </p:spPr>
          <p:txBody>
            <a:bodyPr rtlCol="0" anchor="ctr"/>
            <a:lstStyle/>
            <a:p>
              <a:endParaRPr lang="en-GB"/>
            </a:p>
          </p:txBody>
        </p:sp>
        <p:sp>
          <p:nvSpPr>
            <p:cNvPr id="172" name="Freeform: Shape 171">
              <a:extLst>
                <a:ext uri="{FF2B5EF4-FFF2-40B4-BE49-F238E27FC236}">
                  <a16:creationId xmlns:a16="http://schemas.microsoft.com/office/drawing/2014/main" id="{9EF704D2-82A4-95F9-29F8-A03779F71673}"/>
                </a:ext>
              </a:extLst>
            </p:cNvPr>
            <p:cNvSpPr/>
            <p:nvPr/>
          </p:nvSpPr>
          <p:spPr>
            <a:xfrm>
              <a:off x="2382186" y="4025791"/>
              <a:ext cx="234900" cy="135619"/>
            </a:xfrm>
            <a:custGeom>
              <a:avLst/>
              <a:gdLst>
                <a:gd name="connsiteX0" fmla="*/ 1718 w 234900"/>
                <a:gd name="connsiteY0" fmla="*/ 62090 h 135619"/>
                <a:gd name="connsiteX1" fmla="*/ 106314 w 234900"/>
                <a:gd name="connsiteY1" fmla="*/ 1700 h 135619"/>
                <a:gd name="connsiteX2" fmla="*/ 236619 w 234900"/>
                <a:gd name="connsiteY2" fmla="*/ 76930 h 135619"/>
                <a:gd name="connsiteX3" fmla="*/ 132022 w 234900"/>
                <a:gd name="connsiteY3" fmla="*/ 137320 h 135619"/>
                <a:gd name="connsiteX4" fmla="*/ 1718 w 234900"/>
                <a:gd name="connsiteY4" fmla="*/ 62090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0" h="135619">
                  <a:moveTo>
                    <a:pt x="1718" y="62090"/>
                  </a:moveTo>
                  <a:lnTo>
                    <a:pt x="106314" y="1700"/>
                  </a:lnTo>
                  <a:lnTo>
                    <a:pt x="236619" y="76930"/>
                  </a:lnTo>
                  <a:lnTo>
                    <a:pt x="132022" y="137320"/>
                  </a:lnTo>
                  <a:lnTo>
                    <a:pt x="1718" y="62090"/>
                  </a:lnTo>
                  <a:close/>
                </a:path>
              </a:pathLst>
            </a:custGeom>
            <a:solidFill>
              <a:srgbClr val="BDBEC0"/>
            </a:solidFill>
            <a:ln w="14913" cap="flat">
              <a:noFill/>
              <a:prstDash val="solid"/>
              <a:round/>
            </a:ln>
          </p:spPr>
          <p:txBody>
            <a:bodyPr rtlCol="0" anchor="ctr"/>
            <a:lstStyle/>
            <a:p>
              <a:endParaRPr lang="en-GB"/>
            </a:p>
          </p:txBody>
        </p:sp>
        <p:sp>
          <p:nvSpPr>
            <p:cNvPr id="173" name="Freeform: Shape 172">
              <a:extLst>
                <a:ext uri="{FF2B5EF4-FFF2-40B4-BE49-F238E27FC236}">
                  <a16:creationId xmlns:a16="http://schemas.microsoft.com/office/drawing/2014/main" id="{B306A6DF-D19D-DE23-AD62-E2B8F45EECC8}"/>
                </a:ext>
              </a:extLst>
            </p:cNvPr>
            <p:cNvSpPr/>
            <p:nvPr/>
          </p:nvSpPr>
          <p:spPr>
            <a:xfrm>
              <a:off x="2382186" y="4086181"/>
              <a:ext cx="130304" cy="265312"/>
            </a:xfrm>
            <a:custGeom>
              <a:avLst/>
              <a:gdLst>
                <a:gd name="connsiteX0" fmla="*/ 131994 w 130304"/>
                <a:gd name="connsiteY0" fmla="*/ 76998 h 265312"/>
                <a:gd name="connsiteX1" fmla="*/ 131994 w 130304"/>
                <a:gd name="connsiteY1" fmla="*/ 267081 h 265312"/>
                <a:gd name="connsiteX2" fmla="*/ 1689 w 130304"/>
                <a:gd name="connsiteY2" fmla="*/ 191851 h 265312"/>
                <a:gd name="connsiteX3" fmla="*/ 1689 w 130304"/>
                <a:gd name="connsiteY3" fmla="*/ 1768 h 265312"/>
                <a:gd name="connsiteX4" fmla="*/ 131994 w 130304"/>
                <a:gd name="connsiteY4" fmla="*/ 76998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4" h="265312">
                  <a:moveTo>
                    <a:pt x="131994" y="76998"/>
                  </a:moveTo>
                  <a:lnTo>
                    <a:pt x="131994" y="267081"/>
                  </a:lnTo>
                  <a:lnTo>
                    <a:pt x="1689" y="191851"/>
                  </a:lnTo>
                  <a:lnTo>
                    <a:pt x="1689" y="1768"/>
                  </a:lnTo>
                  <a:lnTo>
                    <a:pt x="131994" y="76998"/>
                  </a:lnTo>
                  <a:close/>
                </a:path>
              </a:pathLst>
            </a:custGeom>
            <a:solidFill>
              <a:srgbClr val="A8A9AC"/>
            </a:solidFill>
            <a:ln w="14913" cap="flat">
              <a:noFill/>
              <a:prstDash val="solid"/>
              <a:round/>
            </a:ln>
          </p:spPr>
          <p:txBody>
            <a:bodyPr rtlCol="0" anchor="ctr"/>
            <a:lstStyle/>
            <a:p>
              <a:endParaRPr lang="en-GB"/>
            </a:p>
          </p:txBody>
        </p:sp>
        <p:sp>
          <p:nvSpPr>
            <p:cNvPr id="174" name="Freeform: Shape 173">
              <a:extLst>
                <a:ext uri="{FF2B5EF4-FFF2-40B4-BE49-F238E27FC236}">
                  <a16:creationId xmlns:a16="http://schemas.microsoft.com/office/drawing/2014/main" id="{94C81AE9-581F-FDA7-978C-1D4146CF05B6}"/>
                </a:ext>
              </a:extLst>
            </p:cNvPr>
            <p:cNvSpPr/>
            <p:nvPr/>
          </p:nvSpPr>
          <p:spPr>
            <a:xfrm>
              <a:off x="2512491" y="4101020"/>
              <a:ext cx="104596" cy="250472"/>
            </a:xfrm>
            <a:custGeom>
              <a:avLst/>
              <a:gdLst>
                <a:gd name="connsiteX0" fmla="*/ 106349 w 104596"/>
                <a:gd name="connsiteY0" fmla="*/ 1772 h 250472"/>
                <a:gd name="connsiteX1" fmla="*/ 106349 w 104596"/>
                <a:gd name="connsiteY1" fmla="*/ 191855 h 250472"/>
                <a:gd name="connsiteX2" fmla="*/ 1753 w 104596"/>
                <a:gd name="connsiteY2" fmla="*/ 252245 h 250472"/>
                <a:gd name="connsiteX3" fmla="*/ 1753 w 104596"/>
                <a:gd name="connsiteY3" fmla="*/ 62163 h 250472"/>
                <a:gd name="connsiteX4" fmla="*/ 106349 w 104596"/>
                <a:gd name="connsiteY4" fmla="*/ 1772 h 25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72">
                  <a:moveTo>
                    <a:pt x="106349" y="1772"/>
                  </a:moveTo>
                  <a:lnTo>
                    <a:pt x="106349" y="191855"/>
                  </a:lnTo>
                  <a:lnTo>
                    <a:pt x="1753" y="252245"/>
                  </a:lnTo>
                  <a:lnTo>
                    <a:pt x="1753" y="62163"/>
                  </a:lnTo>
                  <a:lnTo>
                    <a:pt x="106349" y="1772"/>
                  </a:lnTo>
                  <a:close/>
                </a:path>
              </a:pathLst>
            </a:custGeom>
            <a:solidFill>
              <a:srgbClr val="949699"/>
            </a:solidFill>
            <a:ln w="14913" cap="flat">
              <a:noFill/>
              <a:prstDash val="solid"/>
              <a:round/>
            </a:ln>
          </p:spPr>
          <p:txBody>
            <a:bodyPr rtlCol="0" anchor="ctr"/>
            <a:lstStyle/>
            <a:p>
              <a:endParaRPr lang="en-GB"/>
            </a:p>
          </p:txBody>
        </p:sp>
        <p:sp>
          <p:nvSpPr>
            <p:cNvPr id="175" name="Freeform: Shape 174">
              <a:extLst>
                <a:ext uri="{FF2B5EF4-FFF2-40B4-BE49-F238E27FC236}">
                  <a16:creationId xmlns:a16="http://schemas.microsoft.com/office/drawing/2014/main" id="{BF2D9FE4-DA61-DA15-AFE1-4089588F5727}"/>
                </a:ext>
              </a:extLst>
            </p:cNvPr>
            <p:cNvSpPr/>
            <p:nvPr/>
          </p:nvSpPr>
          <p:spPr>
            <a:xfrm>
              <a:off x="2610249" y="4157469"/>
              <a:ext cx="234901" cy="135619"/>
            </a:xfrm>
            <a:custGeom>
              <a:avLst/>
              <a:gdLst>
                <a:gd name="connsiteX0" fmla="*/ 1841 w 234901"/>
                <a:gd name="connsiteY0" fmla="*/ 62147 h 135619"/>
                <a:gd name="connsiteX1" fmla="*/ 106423 w 234901"/>
                <a:gd name="connsiteY1" fmla="*/ 1772 h 135619"/>
                <a:gd name="connsiteX2" fmla="*/ 236742 w 234901"/>
                <a:gd name="connsiteY2" fmla="*/ 77002 h 135619"/>
                <a:gd name="connsiteX3" fmla="*/ 132146 w 234901"/>
                <a:gd name="connsiteY3" fmla="*/ 137392 h 135619"/>
                <a:gd name="connsiteX4" fmla="*/ 1841 w 234901"/>
                <a:gd name="connsiteY4" fmla="*/ 62147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1841" y="62147"/>
                  </a:moveTo>
                  <a:lnTo>
                    <a:pt x="106423" y="1772"/>
                  </a:lnTo>
                  <a:lnTo>
                    <a:pt x="236742" y="77002"/>
                  </a:lnTo>
                  <a:lnTo>
                    <a:pt x="132146" y="137392"/>
                  </a:lnTo>
                  <a:lnTo>
                    <a:pt x="1841" y="62147"/>
                  </a:lnTo>
                  <a:close/>
                </a:path>
              </a:pathLst>
            </a:custGeom>
            <a:solidFill>
              <a:srgbClr val="BDBEC0"/>
            </a:solidFill>
            <a:ln w="14913" cap="flat">
              <a:noFill/>
              <a:prstDash val="solid"/>
              <a:round/>
            </a:ln>
          </p:spPr>
          <p:txBody>
            <a:bodyPr rtlCol="0" anchor="ctr"/>
            <a:lstStyle/>
            <a:p>
              <a:endParaRPr lang="en-GB"/>
            </a:p>
          </p:txBody>
        </p:sp>
        <p:sp>
          <p:nvSpPr>
            <p:cNvPr id="176" name="Freeform: Shape 175">
              <a:extLst>
                <a:ext uri="{FF2B5EF4-FFF2-40B4-BE49-F238E27FC236}">
                  <a16:creationId xmlns:a16="http://schemas.microsoft.com/office/drawing/2014/main" id="{C166E12F-915A-3601-86AE-53C3D7398CC2}"/>
                </a:ext>
              </a:extLst>
            </p:cNvPr>
            <p:cNvSpPr/>
            <p:nvPr/>
          </p:nvSpPr>
          <p:spPr>
            <a:xfrm>
              <a:off x="2610249" y="4217844"/>
              <a:ext cx="130305" cy="265312"/>
            </a:xfrm>
            <a:custGeom>
              <a:avLst/>
              <a:gdLst>
                <a:gd name="connsiteX0" fmla="*/ 132118 w 130305"/>
                <a:gd name="connsiteY0" fmla="*/ 77084 h 265312"/>
                <a:gd name="connsiteX1" fmla="*/ 132118 w 130305"/>
                <a:gd name="connsiteY1" fmla="*/ 267152 h 265312"/>
                <a:gd name="connsiteX2" fmla="*/ 1813 w 130305"/>
                <a:gd name="connsiteY2" fmla="*/ 191908 h 265312"/>
                <a:gd name="connsiteX3" fmla="*/ 1813 w 130305"/>
                <a:gd name="connsiteY3" fmla="*/ 1840 h 265312"/>
                <a:gd name="connsiteX4" fmla="*/ 132118 w 130305"/>
                <a:gd name="connsiteY4" fmla="*/ 77084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5" h="265312">
                  <a:moveTo>
                    <a:pt x="132118" y="77084"/>
                  </a:moveTo>
                  <a:lnTo>
                    <a:pt x="132118" y="267152"/>
                  </a:lnTo>
                  <a:lnTo>
                    <a:pt x="1813" y="191908"/>
                  </a:lnTo>
                  <a:lnTo>
                    <a:pt x="1813" y="1840"/>
                  </a:lnTo>
                  <a:lnTo>
                    <a:pt x="132118" y="77084"/>
                  </a:lnTo>
                  <a:close/>
                </a:path>
              </a:pathLst>
            </a:custGeom>
            <a:solidFill>
              <a:srgbClr val="A8A9AC"/>
            </a:solidFill>
            <a:ln w="14913" cap="flat">
              <a:noFill/>
              <a:prstDash val="solid"/>
              <a:round/>
            </a:ln>
          </p:spPr>
          <p:txBody>
            <a:bodyPr rtlCol="0" anchor="ctr"/>
            <a:lstStyle/>
            <a:p>
              <a:endParaRPr lang="en-GB"/>
            </a:p>
          </p:txBody>
        </p:sp>
        <p:sp>
          <p:nvSpPr>
            <p:cNvPr id="177" name="Freeform: Shape 176">
              <a:extLst>
                <a:ext uri="{FF2B5EF4-FFF2-40B4-BE49-F238E27FC236}">
                  <a16:creationId xmlns:a16="http://schemas.microsoft.com/office/drawing/2014/main" id="{6C7AFA87-B9EC-76A1-69EC-D43086230086}"/>
                </a:ext>
              </a:extLst>
            </p:cNvPr>
            <p:cNvSpPr/>
            <p:nvPr/>
          </p:nvSpPr>
          <p:spPr>
            <a:xfrm>
              <a:off x="2740554" y="4232699"/>
              <a:ext cx="104596" cy="250457"/>
            </a:xfrm>
            <a:custGeom>
              <a:avLst/>
              <a:gdLst>
                <a:gd name="connsiteX0" fmla="*/ 106473 w 104596"/>
                <a:gd name="connsiteY0" fmla="*/ 1844 h 250457"/>
                <a:gd name="connsiteX1" fmla="*/ 106473 w 104596"/>
                <a:gd name="connsiteY1" fmla="*/ 191926 h 250457"/>
                <a:gd name="connsiteX2" fmla="*/ 1877 w 104596"/>
                <a:gd name="connsiteY2" fmla="*/ 252301 h 250457"/>
                <a:gd name="connsiteX3" fmla="*/ 1877 w 104596"/>
                <a:gd name="connsiteY3" fmla="*/ 62234 h 250457"/>
                <a:gd name="connsiteX4" fmla="*/ 106473 w 104596"/>
                <a:gd name="connsiteY4" fmla="*/ 1844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57">
                  <a:moveTo>
                    <a:pt x="106473" y="1844"/>
                  </a:moveTo>
                  <a:lnTo>
                    <a:pt x="106473" y="191926"/>
                  </a:lnTo>
                  <a:lnTo>
                    <a:pt x="1877" y="252301"/>
                  </a:lnTo>
                  <a:lnTo>
                    <a:pt x="1877" y="62234"/>
                  </a:lnTo>
                  <a:lnTo>
                    <a:pt x="106473" y="1844"/>
                  </a:lnTo>
                  <a:close/>
                </a:path>
              </a:pathLst>
            </a:custGeom>
            <a:solidFill>
              <a:srgbClr val="949699"/>
            </a:solidFill>
            <a:ln w="14913" cap="flat">
              <a:noFill/>
              <a:prstDash val="solid"/>
              <a:round/>
            </a:ln>
          </p:spPr>
          <p:txBody>
            <a:bodyPr rtlCol="0" anchor="ctr"/>
            <a:lstStyle/>
            <a:p>
              <a:endParaRPr lang="en-GB"/>
            </a:p>
          </p:txBody>
        </p:sp>
        <p:sp>
          <p:nvSpPr>
            <p:cNvPr id="178" name="Freeform: Shape 177">
              <a:extLst>
                <a:ext uri="{FF2B5EF4-FFF2-40B4-BE49-F238E27FC236}">
                  <a16:creationId xmlns:a16="http://schemas.microsoft.com/office/drawing/2014/main" id="{310CFD8C-226C-CA16-AFD0-E787C8018C97}"/>
                </a:ext>
              </a:extLst>
            </p:cNvPr>
            <p:cNvSpPr/>
            <p:nvPr/>
          </p:nvSpPr>
          <p:spPr>
            <a:xfrm>
              <a:off x="2838283" y="4289132"/>
              <a:ext cx="234916" cy="135619"/>
            </a:xfrm>
            <a:custGeom>
              <a:avLst/>
              <a:gdLst>
                <a:gd name="connsiteX0" fmla="*/ 1965 w 234916"/>
                <a:gd name="connsiteY0" fmla="*/ 62233 h 135619"/>
                <a:gd name="connsiteX1" fmla="*/ 106561 w 234916"/>
                <a:gd name="connsiteY1" fmla="*/ 1843 h 135619"/>
                <a:gd name="connsiteX2" fmla="*/ 236881 w 234916"/>
                <a:gd name="connsiteY2" fmla="*/ 77073 h 135619"/>
                <a:gd name="connsiteX3" fmla="*/ 132285 w 234916"/>
                <a:gd name="connsiteY3" fmla="*/ 137463 h 135619"/>
                <a:gd name="connsiteX4" fmla="*/ 1965 w 234916"/>
                <a:gd name="connsiteY4" fmla="*/ 62233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1965" y="62233"/>
                  </a:moveTo>
                  <a:lnTo>
                    <a:pt x="106561" y="1843"/>
                  </a:lnTo>
                  <a:lnTo>
                    <a:pt x="236881" y="77073"/>
                  </a:lnTo>
                  <a:lnTo>
                    <a:pt x="132285" y="137463"/>
                  </a:lnTo>
                  <a:lnTo>
                    <a:pt x="1965" y="62233"/>
                  </a:lnTo>
                  <a:close/>
                </a:path>
              </a:pathLst>
            </a:custGeom>
            <a:solidFill>
              <a:srgbClr val="BDBEC0"/>
            </a:solidFill>
            <a:ln w="14913" cap="flat">
              <a:noFill/>
              <a:prstDash val="solid"/>
              <a:round/>
            </a:ln>
          </p:spPr>
          <p:txBody>
            <a:bodyPr rtlCol="0" anchor="ctr"/>
            <a:lstStyle/>
            <a:p>
              <a:endParaRPr lang="en-GB"/>
            </a:p>
          </p:txBody>
        </p:sp>
        <p:sp>
          <p:nvSpPr>
            <p:cNvPr id="179" name="Freeform: Shape 178">
              <a:extLst>
                <a:ext uri="{FF2B5EF4-FFF2-40B4-BE49-F238E27FC236}">
                  <a16:creationId xmlns:a16="http://schemas.microsoft.com/office/drawing/2014/main" id="{230707E4-22D8-990D-87BF-2C35082FA75A}"/>
                </a:ext>
              </a:extLst>
            </p:cNvPr>
            <p:cNvSpPr/>
            <p:nvPr/>
          </p:nvSpPr>
          <p:spPr>
            <a:xfrm>
              <a:off x="2838283" y="4349522"/>
              <a:ext cx="130319" cy="265297"/>
            </a:xfrm>
            <a:custGeom>
              <a:avLst/>
              <a:gdLst>
                <a:gd name="connsiteX0" fmla="*/ 132256 w 130319"/>
                <a:gd name="connsiteY0" fmla="*/ 77141 h 265297"/>
                <a:gd name="connsiteX1" fmla="*/ 132256 w 130319"/>
                <a:gd name="connsiteY1" fmla="*/ 267209 h 265297"/>
                <a:gd name="connsiteX2" fmla="*/ 1937 w 130319"/>
                <a:gd name="connsiteY2" fmla="*/ 191979 h 265297"/>
                <a:gd name="connsiteX3" fmla="*/ 1937 w 130319"/>
                <a:gd name="connsiteY3" fmla="*/ 1911 h 265297"/>
                <a:gd name="connsiteX4" fmla="*/ 132256 w 130319"/>
                <a:gd name="connsiteY4" fmla="*/ 77141 h 26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297">
                  <a:moveTo>
                    <a:pt x="132256" y="77141"/>
                  </a:moveTo>
                  <a:lnTo>
                    <a:pt x="132256" y="267209"/>
                  </a:lnTo>
                  <a:lnTo>
                    <a:pt x="1937" y="191979"/>
                  </a:lnTo>
                  <a:lnTo>
                    <a:pt x="1937" y="1911"/>
                  </a:lnTo>
                  <a:lnTo>
                    <a:pt x="132256" y="77141"/>
                  </a:lnTo>
                  <a:close/>
                </a:path>
              </a:pathLst>
            </a:custGeom>
            <a:solidFill>
              <a:srgbClr val="A8A9AC"/>
            </a:solidFill>
            <a:ln w="14913" cap="flat">
              <a:noFill/>
              <a:prstDash val="solid"/>
              <a:round/>
            </a:ln>
          </p:spPr>
          <p:txBody>
            <a:bodyPr rtlCol="0" anchor="ctr"/>
            <a:lstStyle/>
            <a:p>
              <a:endParaRPr lang="en-GB"/>
            </a:p>
          </p:txBody>
        </p:sp>
        <p:sp>
          <p:nvSpPr>
            <p:cNvPr id="180" name="Freeform: Shape 179">
              <a:extLst>
                <a:ext uri="{FF2B5EF4-FFF2-40B4-BE49-F238E27FC236}">
                  <a16:creationId xmlns:a16="http://schemas.microsoft.com/office/drawing/2014/main" id="{8E195582-4724-F356-E697-ED46579054E1}"/>
                </a:ext>
              </a:extLst>
            </p:cNvPr>
            <p:cNvSpPr/>
            <p:nvPr/>
          </p:nvSpPr>
          <p:spPr>
            <a:xfrm>
              <a:off x="2968602" y="4364362"/>
              <a:ext cx="104596" cy="250457"/>
            </a:xfrm>
            <a:custGeom>
              <a:avLst/>
              <a:gdLst>
                <a:gd name="connsiteX0" fmla="*/ 106596 w 104596"/>
                <a:gd name="connsiteY0" fmla="*/ 1915 h 250457"/>
                <a:gd name="connsiteX1" fmla="*/ 106596 w 104596"/>
                <a:gd name="connsiteY1" fmla="*/ 191983 h 250457"/>
                <a:gd name="connsiteX2" fmla="*/ 2000 w 104596"/>
                <a:gd name="connsiteY2" fmla="*/ 252373 h 250457"/>
                <a:gd name="connsiteX3" fmla="*/ 2000 w 104596"/>
                <a:gd name="connsiteY3" fmla="*/ 62305 h 250457"/>
                <a:gd name="connsiteX4" fmla="*/ 106596 w 104596"/>
                <a:gd name="connsiteY4" fmla="*/ 1915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57">
                  <a:moveTo>
                    <a:pt x="106596" y="1915"/>
                  </a:moveTo>
                  <a:lnTo>
                    <a:pt x="106596" y="191983"/>
                  </a:lnTo>
                  <a:lnTo>
                    <a:pt x="2000" y="252373"/>
                  </a:lnTo>
                  <a:lnTo>
                    <a:pt x="2000" y="62305"/>
                  </a:lnTo>
                  <a:lnTo>
                    <a:pt x="106596" y="1915"/>
                  </a:lnTo>
                  <a:close/>
                </a:path>
              </a:pathLst>
            </a:custGeom>
            <a:solidFill>
              <a:srgbClr val="949699"/>
            </a:solidFill>
            <a:ln w="14913" cap="flat">
              <a:noFill/>
              <a:prstDash val="solid"/>
              <a:round/>
            </a:ln>
          </p:spPr>
          <p:txBody>
            <a:bodyPr rtlCol="0" anchor="ctr"/>
            <a:lstStyle/>
            <a:p>
              <a:endParaRPr lang="en-GB"/>
            </a:p>
          </p:txBody>
        </p:sp>
        <p:sp>
          <p:nvSpPr>
            <p:cNvPr id="181" name="Freeform: Shape 180">
              <a:extLst>
                <a:ext uri="{FF2B5EF4-FFF2-40B4-BE49-F238E27FC236}">
                  <a16:creationId xmlns:a16="http://schemas.microsoft.com/office/drawing/2014/main" id="{65CFABF7-6F1D-2B1C-7AC1-0175A0343725}"/>
                </a:ext>
              </a:extLst>
            </p:cNvPr>
            <p:cNvSpPr/>
            <p:nvPr/>
          </p:nvSpPr>
          <p:spPr>
            <a:xfrm>
              <a:off x="3066346" y="4420796"/>
              <a:ext cx="234901" cy="135619"/>
            </a:xfrm>
            <a:custGeom>
              <a:avLst/>
              <a:gdLst>
                <a:gd name="connsiteX0" fmla="*/ 2088 w 234901"/>
                <a:gd name="connsiteY0" fmla="*/ 62290 h 135619"/>
                <a:gd name="connsiteX1" fmla="*/ 106685 w 234901"/>
                <a:gd name="connsiteY1" fmla="*/ 1915 h 135619"/>
                <a:gd name="connsiteX2" fmla="*/ 236990 w 234901"/>
                <a:gd name="connsiteY2" fmla="*/ 77160 h 135619"/>
                <a:gd name="connsiteX3" fmla="*/ 132393 w 234901"/>
                <a:gd name="connsiteY3" fmla="*/ 137534 h 135619"/>
                <a:gd name="connsiteX4" fmla="*/ 2088 w 234901"/>
                <a:gd name="connsiteY4" fmla="*/ 62290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2088" y="62290"/>
                  </a:moveTo>
                  <a:lnTo>
                    <a:pt x="106685" y="1915"/>
                  </a:lnTo>
                  <a:lnTo>
                    <a:pt x="236990" y="77160"/>
                  </a:lnTo>
                  <a:lnTo>
                    <a:pt x="132393" y="137534"/>
                  </a:lnTo>
                  <a:lnTo>
                    <a:pt x="2088" y="62290"/>
                  </a:lnTo>
                  <a:close/>
                </a:path>
              </a:pathLst>
            </a:custGeom>
            <a:solidFill>
              <a:srgbClr val="BDBEC0"/>
            </a:solidFill>
            <a:ln w="14913" cap="flat">
              <a:noFill/>
              <a:prstDash val="solid"/>
              <a:round/>
            </a:ln>
          </p:spPr>
          <p:txBody>
            <a:bodyPr rtlCol="0" anchor="ctr"/>
            <a:lstStyle/>
            <a:p>
              <a:endParaRPr lang="en-GB"/>
            </a:p>
          </p:txBody>
        </p:sp>
        <p:sp>
          <p:nvSpPr>
            <p:cNvPr id="182" name="Freeform: Shape 181">
              <a:extLst>
                <a:ext uri="{FF2B5EF4-FFF2-40B4-BE49-F238E27FC236}">
                  <a16:creationId xmlns:a16="http://schemas.microsoft.com/office/drawing/2014/main" id="{0E58EF71-841B-DE31-7D5B-B2A12647EE21}"/>
                </a:ext>
              </a:extLst>
            </p:cNvPr>
            <p:cNvSpPr/>
            <p:nvPr/>
          </p:nvSpPr>
          <p:spPr>
            <a:xfrm>
              <a:off x="3066346" y="4481171"/>
              <a:ext cx="130304" cy="265312"/>
            </a:xfrm>
            <a:custGeom>
              <a:avLst/>
              <a:gdLst>
                <a:gd name="connsiteX0" fmla="*/ 132365 w 130304"/>
                <a:gd name="connsiteY0" fmla="*/ 77227 h 265312"/>
                <a:gd name="connsiteX1" fmla="*/ 132365 w 130304"/>
                <a:gd name="connsiteY1" fmla="*/ 267295 h 265312"/>
                <a:gd name="connsiteX2" fmla="*/ 2060 w 130304"/>
                <a:gd name="connsiteY2" fmla="*/ 192065 h 265312"/>
                <a:gd name="connsiteX3" fmla="*/ 2060 w 130304"/>
                <a:gd name="connsiteY3" fmla="*/ 1983 h 265312"/>
                <a:gd name="connsiteX4" fmla="*/ 132365 w 130304"/>
                <a:gd name="connsiteY4" fmla="*/ 77227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4" h="265312">
                  <a:moveTo>
                    <a:pt x="132365" y="77227"/>
                  </a:moveTo>
                  <a:lnTo>
                    <a:pt x="132365" y="267295"/>
                  </a:lnTo>
                  <a:lnTo>
                    <a:pt x="2060" y="192065"/>
                  </a:lnTo>
                  <a:lnTo>
                    <a:pt x="2060" y="1983"/>
                  </a:lnTo>
                  <a:lnTo>
                    <a:pt x="132365" y="77227"/>
                  </a:lnTo>
                  <a:close/>
                </a:path>
              </a:pathLst>
            </a:custGeom>
            <a:solidFill>
              <a:srgbClr val="A8A9AC"/>
            </a:solidFill>
            <a:ln w="14913" cap="flat">
              <a:noFill/>
              <a:prstDash val="solid"/>
              <a:round/>
            </a:ln>
          </p:spPr>
          <p:txBody>
            <a:bodyPr rtlCol="0" anchor="ctr"/>
            <a:lstStyle/>
            <a:p>
              <a:endParaRPr lang="en-GB"/>
            </a:p>
          </p:txBody>
        </p:sp>
        <p:sp>
          <p:nvSpPr>
            <p:cNvPr id="183" name="Freeform: Shape 182">
              <a:extLst>
                <a:ext uri="{FF2B5EF4-FFF2-40B4-BE49-F238E27FC236}">
                  <a16:creationId xmlns:a16="http://schemas.microsoft.com/office/drawing/2014/main" id="{73DFD131-DEFC-02AF-2606-9138A129FEC8}"/>
                </a:ext>
              </a:extLst>
            </p:cNvPr>
            <p:cNvSpPr/>
            <p:nvPr/>
          </p:nvSpPr>
          <p:spPr>
            <a:xfrm>
              <a:off x="3196651" y="4496041"/>
              <a:ext cx="104596" cy="250442"/>
            </a:xfrm>
            <a:custGeom>
              <a:avLst/>
              <a:gdLst>
                <a:gd name="connsiteX0" fmla="*/ 106720 w 104596"/>
                <a:gd name="connsiteY0" fmla="*/ 1987 h 250442"/>
                <a:gd name="connsiteX1" fmla="*/ 106720 w 104596"/>
                <a:gd name="connsiteY1" fmla="*/ 192054 h 250442"/>
                <a:gd name="connsiteX2" fmla="*/ 2124 w 104596"/>
                <a:gd name="connsiteY2" fmla="*/ 252429 h 250442"/>
                <a:gd name="connsiteX3" fmla="*/ 2124 w 104596"/>
                <a:gd name="connsiteY3" fmla="*/ 62361 h 250442"/>
                <a:gd name="connsiteX4" fmla="*/ 106720 w 104596"/>
                <a:gd name="connsiteY4" fmla="*/ 1987 h 250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42">
                  <a:moveTo>
                    <a:pt x="106720" y="1987"/>
                  </a:moveTo>
                  <a:lnTo>
                    <a:pt x="106720" y="192054"/>
                  </a:lnTo>
                  <a:lnTo>
                    <a:pt x="2124" y="252429"/>
                  </a:lnTo>
                  <a:lnTo>
                    <a:pt x="2124" y="62361"/>
                  </a:lnTo>
                  <a:lnTo>
                    <a:pt x="106720" y="1987"/>
                  </a:lnTo>
                  <a:close/>
                </a:path>
              </a:pathLst>
            </a:custGeom>
            <a:solidFill>
              <a:srgbClr val="949699"/>
            </a:solidFill>
            <a:ln w="14913" cap="flat">
              <a:noFill/>
              <a:prstDash val="solid"/>
              <a:round/>
            </a:ln>
          </p:spPr>
          <p:txBody>
            <a:bodyPr rtlCol="0" anchor="ctr"/>
            <a:lstStyle/>
            <a:p>
              <a:endParaRPr lang="en-GB"/>
            </a:p>
          </p:txBody>
        </p:sp>
        <p:sp>
          <p:nvSpPr>
            <p:cNvPr id="184" name="Freeform: Shape 183">
              <a:extLst>
                <a:ext uri="{FF2B5EF4-FFF2-40B4-BE49-F238E27FC236}">
                  <a16:creationId xmlns:a16="http://schemas.microsoft.com/office/drawing/2014/main" id="{0551B47E-3547-5BB8-199C-3CBE1651A0EB}"/>
                </a:ext>
              </a:extLst>
            </p:cNvPr>
            <p:cNvSpPr/>
            <p:nvPr/>
          </p:nvSpPr>
          <p:spPr>
            <a:xfrm>
              <a:off x="3294394" y="4552459"/>
              <a:ext cx="234916" cy="135619"/>
            </a:xfrm>
            <a:custGeom>
              <a:avLst/>
              <a:gdLst>
                <a:gd name="connsiteX0" fmla="*/ 2212 w 234916"/>
                <a:gd name="connsiteY0" fmla="*/ 62376 h 135619"/>
                <a:gd name="connsiteX1" fmla="*/ 132532 w 234916"/>
                <a:gd name="connsiteY1" fmla="*/ 137606 h 135619"/>
                <a:gd name="connsiteX2" fmla="*/ 237128 w 234916"/>
                <a:gd name="connsiteY2" fmla="*/ 77216 h 135619"/>
                <a:gd name="connsiteX3" fmla="*/ 106808 w 234916"/>
                <a:gd name="connsiteY3" fmla="*/ 1986 h 135619"/>
                <a:gd name="connsiteX4" fmla="*/ 2212 w 234916"/>
                <a:gd name="connsiteY4" fmla="*/ 62376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2212" y="62376"/>
                  </a:moveTo>
                  <a:lnTo>
                    <a:pt x="132532" y="137606"/>
                  </a:lnTo>
                  <a:lnTo>
                    <a:pt x="237128" y="77216"/>
                  </a:lnTo>
                  <a:lnTo>
                    <a:pt x="106808" y="1986"/>
                  </a:lnTo>
                  <a:lnTo>
                    <a:pt x="2212" y="62376"/>
                  </a:lnTo>
                  <a:close/>
                </a:path>
              </a:pathLst>
            </a:custGeom>
            <a:solidFill>
              <a:srgbClr val="BDBEC0"/>
            </a:solidFill>
            <a:ln w="14913" cap="flat">
              <a:noFill/>
              <a:prstDash val="solid"/>
              <a:round/>
            </a:ln>
          </p:spPr>
          <p:txBody>
            <a:bodyPr rtlCol="0" anchor="ctr"/>
            <a:lstStyle/>
            <a:p>
              <a:endParaRPr lang="en-GB"/>
            </a:p>
          </p:txBody>
        </p:sp>
        <p:sp>
          <p:nvSpPr>
            <p:cNvPr id="185" name="Freeform: Shape 184">
              <a:extLst>
                <a:ext uri="{FF2B5EF4-FFF2-40B4-BE49-F238E27FC236}">
                  <a16:creationId xmlns:a16="http://schemas.microsoft.com/office/drawing/2014/main" id="{EA471F2A-0BA6-788D-8011-1021DDD3D1E3}"/>
                </a:ext>
              </a:extLst>
            </p:cNvPr>
            <p:cNvSpPr/>
            <p:nvPr/>
          </p:nvSpPr>
          <p:spPr>
            <a:xfrm>
              <a:off x="3294394" y="4612849"/>
              <a:ext cx="130319" cy="265312"/>
            </a:xfrm>
            <a:custGeom>
              <a:avLst/>
              <a:gdLst>
                <a:gd name="connsiteX0" fmla="*/ 132503 w 130319"/>
                <a:gd name="connsiteY0" fmla="*/ 77284 h 265312"/>
                <a:gd name="connsiteX1" fmla="*/ 132503 w 130319"/>
                <a:gd name="connsiteY1" fmla="*/ 267366 h 265312"/>
                <a:gd name="connsiteX2" fmla="*/ 2184 w 130319"/>
                <a:gd name="connsiteY2" fmla="*/ 192137 h 265312"/>
                <a:gd name="connsiteX3" fmla="*/ 2184 w 130319"/>
                <a:gd name="connsiteY3" fmla="*/ 2054 h 265312"/>
                <a:gd name="connsiteX4" fmla="*/ 132503 w 130319"/>
                <a:gd name="connsiteY4" fmla="*/ 77284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132503" y="77284"/>
                  </a:moveTo>
                  <a:lnTo>
                    <a:pt x="132503" y="267366"/>
                  </a:lnTo>
                  <a:lnTo>
                    <a:pt x="2184" y="192137"/>
                  </a:lnTo>
                  <a:lnTo>
                    <a:pt x="2184" y="2054"/>
                  </a:lnTo>
                  <a:lnTo>
                    <a:pt x="132503" y="77284"/>
                  </a:lnTo>
                  <a:close/>
                </a:path>
              </a:pathLst>
            </a:custGeom>
            <a:solidFill>
              <a:srgbClr val="A8A9AC"/>
            </a:solidFill>
            <a:ln w="14913" cap="flat">
              <a:noFill/>
              <a:prstDash val="solid"/>
              <a:round/>
            </a:ln>
          </p:spPr>
          <p:txBody>
            <a:bodyPr rtlCol="0" anchor="ctr"/>
            <a:lstStyle/>
            <a:p>
              <a:endParaRPr lang="en-GB"/>
            </a:p>
          </p:txBody>
        </p:sp>
        <p:sp>
          <p:nvSpPr>
            <p:cNvPr id="186" name="Freeform: Shape 185">
              <a:extLst>
                <a:ext uri="{FF2B5EF4-FFF2-40B4-BE49-F238E27FC236}">
                  <a16:creationId xmlns:a16="http://schemas.microsoft.com/office/drawing/2014/main" id="{1754E787-D94B-5C52-146C-4787FD5B298F}"/>
                </a:ext>
              </a:extLst>
            </p:cNvPr>
            <p:cNvSpPr/>
            <p:nvPr/>
          </p:nvSpPr>
          <p:spPr>
            <a:xfrm>
              <a:off x="3424714" y="4627689"/>
              <a:ext cx="104596" cy="250472"/>
            </a:xfrm>
            <a:custGeom>
              <a:avLst/>
              <a:gdLst>
                <a:gd name="connsiteX0" fmla="*/ 106844 w 104596"/>
                <a:gd name="connsiteY0" fmla="*/ 2058 h 250472"/>
                <a:gd name="connsiteX1" fmla="*/ 106844 w 104596"/>
                <a:gd name="connsiteY1" fmla="*/ 192141 h 250472"/>
                <a:gd name="connsiteX2" fmla="*/ 2247 w 104596"/>
                <a:gd name="connsiteY2" fmla="*/ 252530 h 250472"/>
                <a:gd name="connsiteX3" fmla="*/ 2247 w 104596"/>
                <a:gd name="connsiteY3" fmla="*/ 62448 h 250472"/>
                <a:gd name="connsiteX4" fmla="*/ 106844 w 104596"/>
                <a:gd name="connsiteY4" fmla="*/ 2058 h 25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72">
                  <a:moveTo>
                    <a:pt x="106844" y="2058"/>
                  </a:moveTo>
                  <a:lnTo>
                    <a:pt x="106844" y="192141"/>
                  </a:lnTo>
                  <a:lnTo>
                    <a:pt x="2247" y="252530"/>
                  </a:lnTo>
                  <a:lnTo>
                    <a:pt x="2247" y="62448"/>
                  </a:lnTo>
                  <a:lnTo>
                    <a:pt x="106844" y="2058"/>
                  </a:lnTo>
                  <a:close/>
                </a:path>
              </a:pathLst>
            </a:custGeom>
            <a:solidFill>
              <a:srgbClr val="949699"/>
            </a:solidFill>
            <a:ln w="14913" cap="flat">
              <a:noFill/>
              <a:prstDash val="solid"/>
              <a:round/>
            </a:ln>
          </p:spPr>
          <p:txBody>
            <a:bodyPr rtlCol="0" anchor="ctr"/>
            <a:lstStyle/>
            <a:p>
              <a:endParaRPr lang="en-GB"/>
            </a:p>
          </p:txBody>
        </p:sp>
        <p:sp>
          <p:nvSpPr>
            <p:cNvPr id="187" name="Freeform: Shape 186">
              <a:extLst>
                <a:ext uri="{FF2B5EF4-FFF2-40B4-BE49-F238E27FC236}">
                  <a16:creationId xmlns:a16="http://schemas.microsoft.com/office/drawing/2014/main" id="{3110A07A-58F2-6CC0-A40D-0D47F5F05504}"/>
                </a:ext>
              </a:extLst>
            </p:cNvPr>
            <p:cNvSpPr/>
            <p:nvPr/>
          </p:nvSpPr>
          <p:spPr>
            <a:xfrm>
              <a:off x="5621205" y="3499137"/>
              <a:ext cx="234916" cy="135619"/>
            </a:xfrm>
            <a:custGeom>
              <a:avLst/>
              <a:gdLst>
                <a:gd name="connsiteX0" fmla="*/ 108070 w 234916"/>
                <a:gd name="connsiteY0" fmla="*/ 137035 h 135619"/>
                <a:gd name="connsiteX1" fmla="*/ 238390 w 234916"/>
                <a:gd name="connsiteY1" fmla="*/ 61790 h 135619"/>
                <a:gd name="connsiteX2" fmla="*/ 133793 w 234916"/>
                <a:gd name="connsiteY2" fmla="*/ 1415 h 135619"/>
                <a:gd name="connsiteX3" fmla="*/ 3474 w 234916"/>
                <a:gd name="connsiteY3" fmla="*/ 76645 h 135619"/>
                <a:gd name="connsiteX4" fmla="*/ 108070 w 234916"/>
                <a:gd name="connsiteY4" fmla="*/ 137035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108070" y="137035"/>
                  </a:moveTo>
                  <a:lnTo>
                    <a:pt x="238390" y="61790"/>
                  </a:lnTo>
                  <a:lnTo>
                    <a:pt x="133793" y="1415"/>
                  </a:lnTo>
                  <a:lnTo>
                    <a:pt x="3474" y="76645"/>
                  </a:lnTo>
                  <a:lnTo>
                    <a:pt x="108070" y="137035"/>
                  </a:lnTo>
                  <a:close/>
                </a:path>
              </a:pathLst>
            </a:custGeom>
            <a:solidFill>
              <a:srgbClr val="BDBEC0"/>
            </a:solidFill>
            <a:ln w="14913" cap="flat">
              <a:noFill/>
              <a:prstDash val="solid"/>
              <a:round/>
            </a:ln>
          </p:spPr>
          <p:txBody>
            <a:bodyPr rtlCol="0" anchor="ctr"/>
            <a:lstStyle/>
            <a:p>
              <a:endParaRPr lang="en-GB"/>
            </a:p>
          </p:txBody>
        </p:sp>
        <p:sp>
          <p:nvSpPr>
            <p:cNvPr id="188" name="Freeform: Shape 187">
              <a:extLst>
                <a:ext uri="{FF2B5EF4-FFF2-40B4-BE49-F238E27FC236}">
                  <a16:creationId xmlns:a16="http://schemas.microsoft.com/office/drawing/2014/main" id="{3FB95FF0-2718-59EC-B25F-45EA6799D24B}"/>
                </a:ext>
              </a:extLst>
            </p:cNvPr>
            <p:cNvSpPr/>
            <p:nvPr/>
          </p:nvSpPr>
          <p:spPr>
            <a:xfrm>
              <a:off x="5725801" y="3559512"/>
              <a:ext cx="130319" cy="265312"/>
            </a:xfrm>
            <a:custGeom>
              <a:avLst/>
              <a:gdLst>
                <a:gd name="connsiteX0" fmla="*/ 133822 w 130319"/>
                <a:gd name="connsiteY0" fmla="*/ 1483 h 265312"/>
                <a:gd name="connsiteX1" fmla="*/ 133822 w 130319"/>
                <a:gd name="connsiteY1" fmla="*/ 191566 h 265312"/>
                <a:gd name="connsiteX2" fmla="*/ 3502 w 130319"/>
                <a:gd name="connsiteY2" fmla="*/ 266795 h 265312"/>
                <a:gd name="connsiteX3" fmla="*/ 3502 w 130319"/>
                <a:gd name="connsiteY3" fmla="*/ 76728 h 265312"/>
                <a:gd name="connsiteX4" fmla="*/ 133822 w 130319"/>
                <a:gd name="connsiteY4" fmla="*/ 1483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133822" y="1483"/>
                  </a:moveTo>
                  <a:lnTo>
                    <a:pt x="133822" y="191566"/>
                  </a:lnTo>
                  <a:lnTo>
                    <a:pt x="3502" y="266795"/>
                  </a:lnTo>
                  <a:lnTo>
                    <a:pt x="3502" y="76728"/>
                  </a:lnTo>
                  <a:lnTo>
                    <a:pt x="133822" y="1483"/>
                  </a:lnTo>
                  <a:close/>
                </a:path>
              </a:pathLst>
            </a:custGeom>
            <a:solidFill>
              <a:srgbClr val="A8A9AC"/>
            </a:solidFill>
            <a:ln w="14913" cap="flat">
              <a:noFill/>
              <a:prstDash val="solid"/>
              <a:round/>
            </a:ln>
          </p:spPr>
          <p:txBody>
            <a:bodyPr rtlCol="0" anchor="ctr"/>
            <a:lstStyle/>
            <a:p>
              <a:endParaRPr lang="en-GB"/>
            </a:p>
          </p:txBody>
        </p:sp>
        <p:sp>
          <p:nvSpPr>
            <p:cNvPr id="189" name="Freeform: Shape 188">
              <a:extLst>
                <a:ext uri="{FF2B5EF4-FFF2-40B4-BE49-F238E27FC236}">
                  <a16:creationId xmlns:a16="http://schemas.microsoft.com/office/drawing/2014/main" id="{D1EF1896-4868-BC7D-0866-17FE41136B45}"/>
                </a:ext>
              </a:extLst>
            </p:cNvPr>
            <p:cNvSpPr/>
            <p:nvPr/>
          </p:nvSpPr>
          <p:spPr>
            <a:xfrm>
              <a:off x="5621205" y="3574367"/>
              <a:ext cx="104596" cy="250457"/>
            </a:xfrm>
            <a:custGeom>
              <a:avLst/>
              <a:gdLst>
                <a:gd name="connsiteX0" fmla="*/ 3438 w 104596"/>
                <a:gd name="connsiteY0" fmla="*/ 1487 h 250457"/>
                <a:gd name="connsiteX1" fmla="*/ 3438 w 104596"/>
                <a:gd name="connsiteY1" fmla="*/ 191569 h 250457"/>
                <a:gd name="connsiteX2" fmla="*/ 108035 w 104596"/>
                <a:gd name="connsiteY2" fmla="*/ 251944 h 250457"/>
                <a:gd name="connsiteX3" fmla="*/ 108035 w 104596"/>
                <a:gd name="connsiteY3" fmla="*/ 61877 h 250457"/>
                <a:gd name="connsiteX4" fmla="*/ 3438 w 104596"/>
                <a:gd name="connsiteY4" fmla="*/ 1487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57">
                  <a:moveTo>
                    <a:pt x="3438" y="1487"/>
                  </a:moveTo>
                  <a:lnTo>
                    <a:pt x="3438" y="191569"/>
                  </a:lnTo>
                  <a:lnTo>
                    <a:pt x="108035" y="251944"/>
                  </a:lnTo>
                  <a:lnTo>
                    <a:pt x="108035" y="61877"/>
                  </a:lnTo>
                  <a:lnTo>
                    <a:pt x="3438" y="1487"/>
                  </a:lnTo>
                  <a:close/>
                </a:path>
              </a:pathLst>
            </a:custGeom>
            <a:solidFill>
              <a:srgbClr val="949699"/>
            </a:solidFill>
            <a:ln w="14913" cap="flat">
              <a:noFill/>
              <a:prstDash val="solid"/>
              <a:round/>
            </a:ln>
          </p:spPr>
          <p:txBody>
            <a:bodyPr rtlCol="0" anchor="ctr"/>
            <a:lstStyle/>
            <a:p>
              <a:endParaRPr lang="en-GB"/>
            </a:p>
          </p:txBody>
        </p:sp>
        <p:sp>
          <p:nvSpPr>
            <p:cNvPr id="190" name="Freeform: Shape 189">
              <a:extLst>
                <a:ext uri="{FF2B5EF4-FFF2-40B4-BE49-F238E27FC236}">
                  <a16:creationId xmlns:a16="http://schemas.microsoft.com/office/drawing/2014/main" id="{6334E862-1AB6-63FE-888D-76092C35D8CE}"/>
                </a:ext>
              </a:extLst>
            </p:cNvPr>
            <p:cNvSpPr/>
            <p:nvPr/>
          </p:nvSpPr>
          <p:spPr>
            <a:xfrm>
              <a:off x="5393157" y="3630800"/>
              <a:ext cx="234916" cy="135619"/>
            </a:xfrm>
            <a:custGeom>
              <a:avLst/>
              <a:gdLst>
                <a:gd name="connsiteX0" fmla="*/ 238266 w 234916"/>
                <a:gd name="connsiteY0" fmla="*/ 61876 h 135619"/>
                <a:gd name="connsiteX1" fmla="*/ 107946 w 234916"/>
                <a:gd name="connsiteY1" fmla="*/ 137106 h 135619"/>
                <a:gd name="connsiteX2" fmla="*/ 3350 w 234916"/>
                <a:gd name="connsiteY2" fmla="*/ 76716 h 135619"/>
                <a:gd name="connsiteX3" fmla="*/ 133670 w 234916"/>
                <a:gd name="connsiteY3" fmla="*/ 1486 h 135619"/>
                <a:gd name="connsiteX4" fmla="*/ 238266 w 234916"/>
                <a:gd name="connsiteY4" fmla="*/ 61876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19">
                  <a:moveTo>
                    <a:pt x="238266" y="61876"/>
                  </a:moveTo>
                  <a:lnTo>
                    <a:pt x="107946" y="137106"/>
                  </a:lnTo>
                  <a:lnTo>
                    <a:pt x="3350" y="76716"/>
                  </a:lnTo>
                  <a:lnTo>
                    <a:pt x="133670" y="1486"/>
                  </a:lnTo>
                  <a:lnTo>
                    <a:pt x="238266" y="61876"/>
                  </a:lnTo>
                  <a:close/>
                </a:path>
              </a:pathLst>
            </a:custGeom>
            <a:solidFill>
              <a:srgbClr val="BDBEC0"/>
            </a:solidFill>
            <a:ln w="14913" cap="flat">
              <a:noFill/>
              <a:prstDash val="solid"/>
              <a:round/>
            </a:ln>
          </p:spPr>
          <p:txBody>
            <a:bodyPr rtlCol="0" anchor="ctr"/>
            <a:lstStyle/>
            <a:p>
              <a:endParaRPr lang="en-GB"/>
            </a:p>
          </p:txBody>
        </p:sp>
        <p:sp>
          <p:nvSpPr>
            <p:cNvPr id="191" name="Freeform: Shape 190">
              <a:extLst>
                <a:ext uri="{FF2B5EF4-FFF2-40B4-BE49-F238E27FC236}">
                  <a16:creationId xmlns:a16="http://schemas.microsoft.com/office/drawing/2014/main" id="{FFD25EC6-F06E-7594-0B41-9022D2E25559}"/>
                </a:ext>
              </a:extLst>
            </p:cNvPr>
            <p:cNvSpPr/>
            <p:nvPr/>
          </p:nvSpPr>
          <p:spPr>
            <a:xfrm>
              <a:off x="5497753" y="3691190"/>
              <a:ext cx="130319" cy="265312"/>
            </a:xfrm>
            <a:custGeom>
              <a:avLst/>
              <a:gdLst>
                <a:gd name="connsiteX0" fmla="*/ 3378 w 130319"/>
                <a:gd name="connsiteY0" fmla="*/ 76784 h 265312"/>
                <a:gd name="connsiteX1" fmla="*/ 133698 w 130319"/>
                <a:gd name="connsiteY1" fmla="*/ 1554 h 265312"/>
                <a:gd name="connsiteX2" fmla="*/ 133698 w 130319"/>
                <a:gd name="connsiteY2" fmla="*/ 191622 h 265312"/>
                <a:gd name="connsiteX3" fmla="*/ 3378 w 130319"/>
                <a:gd name="connsiteY3" fmla="*/ 266867 h 265312"/>
                <a:gd name="connsiteX4" fmla="*/ 3378 w 130319"/>
                <a:gd name="connsiteY4" fmla="*/ 76784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3378" y="76784"/>
                  </a:moveTo>
                  <a:lnTo>
                    <a:pt x="133698" y="1554"/>
                  </a:lnTo>
                  <a:lnTo>
                    <a:pt x="133698" y="191622"/>
                  </a:lnTo>
                  <a:lnTo>
                    <a:pt x="3378" y="266867"/>
                  </a:lnTo>
                  <a:lnTo>
                    <a:pt x="3378" y="76784"/>
                  </a:lnTo>
                  <a:close/>
                </a:path>
              </a:pathLst>
            </a:custGeom>
            <a:solidFill>
              <a:srgbClr val="A8A9AC"/>
            </a:solidFill>
            <a:ln w="14913" cap="flat">
              <a:noFill/>
              <a:prstDash val="solid"/>
              <a:round/>
            </a:ln>
          </p:spPr>
          <p:txBody>
            <a:bodyPr rtlCol="0" anchor="ctr"/>
            <a:lstStyle/>
            <a:p>
              <a:endParaRPr lang="en-GB"/>
            </a:p>
          </p:txBody>
        </p:sp>
        <p:sp>
          <p:nvSpPr>
            <p:cNvPr id="192" name="Freeform: Shape 191">
              <a:extLst>
                <a:ext uri="{FF2B5EF4-FFF2-40B4-BE49-F238E27FC236}">
                  <a16:creationId xmlns:a16="http://schemas.microsoft.com/office/drawing/2014/main" id="{8CCF1976-3DCE-D891-2B20-25E921A3B368}"/>
                </a:ext>
              </a:extLst>
            </p:cNvPr>
            <p:cNvSpPr/>
            <p:nvPr/>
          </p:nvSpPr>
          <p:spPr>
            <a:xfrm>
              <a:off x="5393157" y="3706030"/>
              <a:ext cx="104596" cy="250472"/>
            </a:xfrm>
            <a:custGeom>
              <a:avLst/>
              <a:gdLst>
                <a:gd name="connsiteX0" fmla="*/ 3315 w 104596"/>
                <a:gd name="connsiteY0" fmla="*/ 1558 h 250472"/>
                <a:gd name="connsiteX1" fmla="*/ 3315 w 104596"/>
                <a:gd name="connsiteY1" fmla="*/ 191641 h 250472"/>
                <a:gd name="connsiteX2" fmla="*/ 107911 w 104596"/>
                <a:gd name="connsiteY2" fmla="*/ 252031 h 250472"/>
                <a:gd name="connsiteX3" fmla="*/ 107911 w 104596"/>
                <a:gd name="connsiteY3" fmla="*/ 61948 h 250472"/>
                <a:gd name="connsiteX4" fmla="*/ 3315 w 104596"/>
                <a:gd name="connsiteY4" fmla="*/ 1558 h 25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72">
                  <a:moveTo>
                    <a:pt x="3315" y="1558"/>
                  </a:moveTo>
                  <a:lnTo>
                    <a:pt x="3315" y="191641"/>
                  </a:lnTo>
                  <a:lnTo>
                    <a:pt x="107911" y="252031"/>
                  </a:lnTo>
                  <a:lnTo>
                    <a:pt x="107911" y="61948"/>
                  </a:lnTo>
                  <a:lnTo>
                    <a:pt x="3315" y="1558"/>
                  </a:lnTo>
                  <a:close/>
                </a:path>
              </a:pathLst>
            </a:custGeom>
            <a:solidFill>
              <a:srgbClr val="949699"/>
            </a:solidFill>
            <a:ln w="14913" cap="flat">
              <a:noFill/>
              <a:prstDash val="solid"/>
              <a:round/>
            </a:ln>
          </p:spPr>
          <p:txBody>
            <a:bodyPr rtlCol="0" anchor="ctr"/>
            <a:lstStyle/>
            <a:p>
              <a:endParaRPr lang="en-GB"/>
            </a:p>
          </p:txBody>
        </p:sp>
        <p:sp>
          <p:nvSpPr>
            <p:cNvPr id="193" name="Freeform: Shape 192">
              <a:extLst>
                <a:ext uri="{FF2B5EF4-FFF2-40B4-BE49-F238E27FC236}">
                  <a16:creationId xmlns:a16="http://schemas.microsoft.com/office/drawing/2014/main" id="{BCBC8F34-560B-5F84-8D6E-6C448DFF1278}"/>
                </a:ext>
              </a:extLst>
            </p:cNvPr>
            <p:cNvSpPr/>
            <p:nvPr/>
          </p:nvSpPr>
          <p:spPr>
            <a:xfrm>
              <a:off x="5165108" y="3762464"/>
              <a:ext cx="234901" cy="135619"/>
            </a:xfrm>
            <a:custGeom>
              <a:avLst/>
              <a:gdLst>
                <a:gd name="connsiteX0" fmla="*/ 238128 w 234901"/>
                <a:gd name="connsiteY0" fmla="*/ 61948 h 135619"/>
                <a:gd name="connsiteX1" fmla="*/ 107823 w 234901"/>
                <a:gd name="connsiteY1" fmla="*/ 137178 h 135619"/>
                <a:gd name="connsiteX2" fmla="*/ 3226 w 234901"/>
                <a:gd name="connsiteY2" fmla="*/ 76802 h 135619"/>
                <a:gd name="connsiteX3" fmla="*/ 133531 w 234901"/>
                <a:gd name="connsiteY3" fmla="*/ 1558 h 135619"/>
                <a:gd name="connsiteX4" fmla="*/ 238128 w 234901"/>
                <a:gd name="connsiteY4" fmla="*/ 61948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238128" y="61948"/>
                  </a:moveTo>
                  <a:lnTo>
                    <a:pt x="107823" y="137178"/>
                  </a:lnTo>
                  <a:lnTo>
                    <a:pt x="3226" y="76802"/>
                  </a:lnTo>
                  <a:lnTo>
                    <a:pt x="133531" y="1558"/>
                  </a:lnTo>
                  <a:lnTo>
                    <a:pt x="238128" y="61948"/>
                  </a:lnTo>
                  <a:close/>
                </a:path>
              </a:pathLst>
            </a:custGeom>
            <a:solidFill>
              <a:srgbClr val="BDBEC0"/>
            </a:solidFill>
            <a:ln w="14913" cap="flat">
              <a:noFill/>
              <a:prstDash val="solid"/>
              <a:round/>
            </a:ln>
          </p:spPr>
          <p:txBody>
            <a:bodyPr rtlCol="0" anchor="ctr"/>
            <a:lstStyle/>
            <a:p>
              <a:endParaRPr lang="en-GB"/>
            </a:p>
          </p:txBody>
        </p:sp>
        <p:sp>
          <p:nvSpPr>
            <p:cNvPr id="194" name="Freeform: Shape 193">
              <a:extLst>
                <a:ext uri="{FF2B5EF4-FFF2-40B4-BE49-F238E27FC236}">
                  <a16:creationId xmlns:a16="http://schemas.microsoft.com/office/drawing/2014/main" id="{2A15D24D-BC3C-B4C8-765C-9F88A8D635C9}"/>
                </a:ext>
              </a:extLst>
            </p:cNvPr>
            <p:cNvSpPr/>
            <p:nvPr/>
          </p:nvSpPr>
          <p:spPr>
            <a:xfrm>
              <a:off x="5269705" y="3822854"/>
              <a:ext cx="130304" cy="265312"/>
            </a:xfrm>
            <a:custGeom>
              <a:avLst/>
              <a:gdLst>
                <a:gd name="connsiteX0" fmla="*/ 3255 w 130304"/>
                <a:gd name="connsiteY0" fmla="*/ 76856 h 265312"/>
                <a:gd name="connsiteX1" fmla="*/ 133559 w 130304"/>
                <a:gd name="connsiteY1" fmla="*/ 1626 h 265312"/>
                <a:gd name="connsiteX2" fmla="*/ 133559 w 130304"/>
                <a:gd name="connsiteY2" fmla="*/ 191693 h 265312"/>
                <a:gd name="connsiteX3" fmla="*/ 3255 w 130304"/>
                <a:gd name="connsiteY3" fmla="*/ 266938 h 265312"/>
                <a:gd name="connsiteX4" fmla="*/ 3255 w 130304"/>
                <a:gd name="connsiteY4" fmla="*/ 76856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4" h="265312">
                  <a:moveTo>
                    <a:pt x="3255" y="76856"/>
                  </a:moveTo>
                  <a:lnTo>
                    <a:pt x="133559" y="1626"/>
                  </a:lnTo>
                  <a:lnTo>
                    <a:pt x="133559" y="191693"/>
                  </a:lnTo>
                  <a:lnTo>
                    <a:pt x="3255" y="266938"/>
                  </a:lnTo>
                  <a:lnTo>
                    <a:pt x="3255" y="76856"/>
                  </a:lnTo>
                  <a:close/>
                </a:path>
              </a:pathLst>
            </a:custGeom>
            <a:solidFill>
              <a:srgbClr val="A8A9AC"/>
            </a:solidFill>
            <a:ln w="14913" cap="flat">
              <a:noFill/>
              <a:prstDash val="solid"/>
              <a:round/>
            </a:ln>
          </p:spPr>
          <p:txBody>
            <a:bodyPr rtlCol="0" anchor="ctr"/>
            <a:lstStyle/>
            <a:p>
              <a:endParaRPr lang="en-GB"/>
            </a:p>
          </p:txBody>
        </p:sp>
        <p:sp>
          <p:nvSpPr>
            <p:cNvPr id="195" name="Freeform: Shape 194">
              <a:extLst>
                <a:ext uri="{FF2B5EF4-FFF2-40B4-BE49-F238E27FC236}">
                  <a16:creationId xmlns:a16="http://schemas.microsoft.com/office/drawing/2014/main" id="{D76E97AB-1489-F15F-560A-95F97C9746E2}"/>
                </a:ext>
              </a:extLst>
            </p:cNvPr>
            <p:cNvSpPr/>
            <p:nvPr/>
          </p:nvSpPr>
          <p:spPr>
            <a:xfrm>
              <a:off x="5165108" y="3837709"/>
              <a:ext cx="104596" cy="250457"/>
            </a:xfrm>
            <a:custGeom>
              <a:avLst/>
              <a:gdLst>
                <a:gd name="connsiteX0" fmla="*/ 3191 w 104596"/>
                <a:gd name="connsiteY0" fmla="*/ 1630 h 250457"/>
                <a:gd name="connsiteX1" fmla="*/ 3191 w 104596"/>
                <a:gd name="connsiteY1" fmla="*/ 191697 h 250457"/>
                <a:gd name="connsiteX2" fmla="*/ 107787 w 104596"/>
                <a:gd name="connsiteY2" fmla="*/ 252087 h 250457"/>
                <a:gd name="connsiteX3" fmla="*/ 107787 w 104596"/>
                <a:gd name="connsiteY3" fmla="*/ 62005 h 250457"/>
                <a:gd name="connsiteX4" fmla="*/ 3191 w 104596"/>
                <a:gd name="connsiteY4" fmla="*/ 1630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57">
                  <a:moveTo>
                    <a:pt x="3191" y="1630"/>
                  </a:moveTo>
                  <a:lnTo>
                    <a:pt x="3191" y="191697"/>
                  </a:lnTo>
                  <a:lnTo>
                    <a:pt x="107787" y="252087"/>
                  </a:lnTo>
                  <a:lnTo>
                    <a:pt x="107787" y="62005"/>
                  </a:lnTo>
                  <a:lnTo>
                    <a:pt x="3191" y="1630"/>
                  </a:lnTo>
                  <a:close/>
                </a:path>
              </a:pathLst>
            </a:custGeom>
            <a:solidFill>
              <a:srgbClr val="949699"/>
            </a:solidFill>
            <a:ln w="14913" cap="flat">
              <a:noFill/>
              <a:prstDash val="solid"/>
              <a:round/>
            </a:ln>
          </p:spPr>
          <p:txBody>
            <a:bodyPr rtlCol="0" anchor="ctr"/>
            <a:lstStyle/>
            <a:p>
              <a:endParaRPr lang="en-GB"/>
            </a:p>
          </p:txBody>
        </p:sp>
        <p:sp>
          <p:nvSpPr>
            <p:cNvPr id="196" name="Freeform: Shape 195">
              <a:extLst>
                <a:ext uri="{FF2B5EF4-FFF2-40B4-BE49-F238E27FC236}">
                  <a16:creationId xmlns:a16="http://schemas.microsoft.com/office/drawing/2014/main" id="{0AFCF6B1-53DE-79F2-A7FC-C2C5CA897BEC}"/>
                </a:ext>
              </a:extLst>
            </p:cNvPr>
            <p:cNvSpPr/>
            <p:nvPr/>
          </p:nvSpPr>
          <p:spPr>
            <a:xfrm>
              <a:off x="4937060" y="3894127"/>
              <a:ext cx="234901" cy="135634"/>
            </a:xfrm>
            <a:custGeom>
              <a:avLst/>
              <a:gdLst>
                <a:gd name="connsiteX0" fmla="*/ 238004 w 234901"/>
                <a:gd name="connsiteY0" fmla="*/ 62019 h 135634"/>
                <a:gd name="connsiteX1" fmla="*/ 107684 w 234901"/>
                <a:gd name="connsiteY1" fmla="*/ 137264 h 135634"/>
                <a:gd name="connsiteX2" fmla="*/ 3103 w 234901"/>
                <a:gd name="connsiteY2" fmla="*/ 76874 h 135634"/>
                <a:gd name="connsiteX3" fmla="*/ 133423 w 234901"/>
                <a:gd name="connsiteY3" fmla="*/ 1629 h 135634"/>
                <a:gd name="connsiteX4" fmla="*/ 238004 w 234901"/>
                <a:gd name="connsiteY4" fmla="*/ 62019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34">
                  <a:moveTo>
                    <a:pt x="238004" y="62019"/>
                  </a:moveTo>
                  <a:lnTo>
                    <a:pt x="107684" y="137264"/>
                  </a:lnTo>
                  <a:lnTo>
                    <a:pt x="3103" y="76874"/>
                  </a:lnTo>
                  <a:lnTo>
                    <a:pt x="133423" y="1629"/>
                  </a:lnTo>
                  <a:lnTo>
                    <a:pt x="238004" y="62019"/>
                  </a:lnTo>
                  <a:close/>
                </a:path>
              </a:pathLst>
            </a:custGeom>
            <a:solidFill>
              <a:srgbClr val="BDBEC0"/>
            </a:solidFill>
            <a:ln w="14913" cap="flat">
              <a:noFill/>
              <a:prstDash val="solid"/>
              <a:round/>
            </a:ln>
          </p:spPr>
          <p:txBody>
            <a:bodyPr rtlCol="0" anchor="ctr"/>
            <a:lstStyle/>
            <a:p>
              <a:endParaRPr lang="en-GB"/>
            </a:p>
          </p:txBody>
        </p:sp>
        <p:sp>
          <p:nvSpPr>
            <p:cNvPr id="197" name="Freeform: Shape 196">
              <a:extLst>
                <a:ext uri="{FF2B5EF4-FFF2-40B4-BE49-F238E27FC236}">
                  <a16:creationId xmlns:a16="http://schemas.microsoft.com/office/drawing/2014/main" id="{C37B6E9C-12B1-DC73-E7F4-5E35CDA7AD6D}"/>
                </a:ext>
              </a:extLst>
            </p:cNvPr>
            <p:cNvSpPr/>
            <p:nvPr/>
          </p:nvSpPr>
          <p:spPr>
            <a:xfrm>
              <a:off x="5041641" y="3954517"/>
              <a:ext cx="130319" cy="265312"/>
            </a:xfrm>
            <a:custGeom>
              <a:avLst/>
              <a:gdLst>
                <a:gd name="connsiteX0" fmla="*/ 3131 w 130319"/>
                <a:gd name="connsiteY0" fmla="*/ 76942 h 265312"/>
                <a:gd name="connsiteX1" fmla="*/ 133451 w 130319"/>
                <a:gd name="connsiteY1" fmla="*/ 1697 h 265312"/>
                <a:gd name="connsiteX2" fmla="*/ 133451 w 130319"/>
                <a:gd name="connsiteY2" fmla="*/ 191765 h 265312"/>
                <a:gd name="connsiteX3" fmla="*/ 3131 w 130319"/>
                <a:gd name="connsiteY3" fmla="*/ 267009 h 265312"/>
                <a:gd name="connsiteX4" fmla="*/ 3131 w 130319"/>
                <a:gd name="connsiteY4" fmla="*/ 76942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3131" y="76942"/>
                  </a:moveTo>
                  <a:lnTo>
                    <a:pt x="133451" y="1697"/>
                  </a:lnTo>
                  <a:lnTo>
                    <a:pt x="133451" y="191765"/>
                  </a:lnTo>
                  <a:lnTo>
                    <a:pt x="3131" y="267009"/>
                  </a:lnTo>
                  <a:lnTo>
                    <a:pt x="3131" y="76942"/>
                  </a:lnTo>
                  <a:close/>
                </a:path>
              </a:pathLst>
            </a:custGeom>
            <a:solidFill>
              <a:srgbClr val="A8A9AC"/>
            </a:solidFill>
            <a:ln w="14913" cap="flat">
              <a:noFill/>
              <a:prstDash val="solid"/>
              <a:round/>
            </a:ln>
          </p:spPr>
          <p:txBody>
            <a:bodyPr rtlCol="0" anchor="ctr"/>
            <a:lstStyle/>
            <a:p>
              <a:endParaRPr lang="en-GB"/>
            </a:p>
          </p:txBody>
        </p:sp>
        <p:sp>
          <p:nvSpPr>
            <p:cNvPr id="198" name="Freeform: Shape 197">
              <a:extLst>
                <a:ext uri="{FF2B5EF4-FFF2-40B4-BE49-F238E27FC236}">
                  <a16:creationId xmlns:a16="http://schemas.microsoft.com/office/drawing/2014/main" id="{8A0672DF-34C6-B89D-6ACB-12E1B16142C0}"/>
                </a:ext>
              </a:extLst>
            </p:cNvPr>
            <p:cNvSpPr/>
            <p:nvPr/>
          </p:nvSpPr>
          <p:spPr>
            <a:xfrm>
              <a:off x="4937060" y="3969372"/>
              <a:ext cx="104581" cy="250457"/>
            </a:xfrm>
            <a:custGeom>
              <a:avLst/>
              <a:gdLst>
                <a:gd name="connsiteX0" fmla="*/ 3067 w 104581"/>
                <a:gd name="connsiteY0" fmla="*/ 1701 h 250457"/>
                <a:gd name="connsiteX1" fmla="*/ 3067 w 104581"/>
                <a:gd name="connsiteY1" fmla="*/ 191769 h 250457"/>
                <a:gd name="connsiteX2" fmla="*/ 107649 w 104581"/>
                <a:gd name="connsiteY2" fmla="*/ 252159 h 250457"/>
                <a:gd name="connsiteX3" fmla="*/ 107649 w 104581"/>
                <a:gd name="connsiteY3" fmla="*/ 62091 h 250457"/>
                <a:gd name="connsiteX4" fmla="*/ 3067 w 104581"/>
                <a:gd name="connsiteY4" fmla="*/ 1701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81" h="250457">
                  <a:moveTo>
                    <a:pt x="3067" y="1701"/>
                  </a:moveTo>
                  <a:lnTo>
                    <a:pt x="3067" y="191769"/>
                  </a:lnTo>
                  <a:lnTo>
                    <a:pt x="107649" y="252159"/>
                  </a:lnTo>
                  <a:lnTo>
                    <a:pt x="107649" y="62091"/>
                  </a:lnTo>
                  <a:lnTo>
                    <a:pt x="3067" y="1701"/>
                  </a:lnTo>
                  <a:close/>
                </a:path>
              </a:pathLst>
            </a:custGeom>
            <a:solidFill>
              <a:srgbClr val="949699"/>
            </a:solidFill>
            <a:ln w="14913" cap="flat">
              <a:noFill/>
              <a:prstDash val="solid"/>
              <a:round/>
            </a:ln>
          </p:spPr>
          <p:txBody>
            <a:bodyPr rtlCol="0" anchor="ctr"/>
            <a:lstStyle/>
            <a:p>
              <a:endParaRPr lang="en-GB"/>
            </a:p>
          </p:txBody>
        </p:sp>
        <p:sp>
          <p:nvSpPr>
            <p:cNvPr id="199" name="Freeform: Shape 198">
              <a:extLst>
                <a:ext uri="{FF2B5EF4-FFF2-40B4-BE49-F238E27FC236}">
                  <a16:creationId xmlns:a16="http://schemas.microsoft.com/office/drawing/2014/main" id="{D2302151-F7EC-0C5A-6CE2-D30F394B9269}"/>
                </a:ext>
              </a:extLst>
            </p:cNvPr>
            <p:cNvSpPr/>
            <p:nvPr/>
          </p:nvSpPr>
          <p:spPr>
            <a:xfrm>
              <a:off x="4708996" y="4025791"/>
              <a:ext cx="234915" cy="135634"/>
            </a:xfrm>
            <a:custGeom>
              <a:avLst/>
              <a:gdLst>
                <a:gd name="connsiteX0" fmla="*/ 237895 w 234915"/>
                <a:gd name="connsiteY0" fmla="*/ 62090 h 135634"/>
                <a:gd name="connsiteX1" fmla="*/ 107575 w 234915"/>
                <a:gd name="connsiteY1" fmla="*/ 137335 h 135634"/>
                <a:gd name="connsiteX2" fmla="*/ 2979 w 234915"/>
                <a:gd name="connsiteY2" fmla="*/ 76945 h 135634"/>
                <a:gd name="connsiteX3" fmla="*/ 133299 w 234915"/>
                <a:gd name="connsiteY3" fmla="*/ 1700 h 135634"/>
                <a:gd name="connsiteX4" fmla="*/ 237895 w 234915"/>
                <a:gd name="connsiteY4" fmla="*/ 62090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5" h="135634">
                  <a:moveTo>
                    <a:pt x="237895" y="62090"/>
                  </a:moveTo>
                  <a:lnTo>
                    <a:pt x="107575" y="137335"/>
                  </a:lnTo>
                  <a:lnTo>
                    <a:pt x="2979" y="76945"/>
                  </a:lnTo>
                  <a:lnTo>
                    <a:pt x="133299" y="1700"/>
                  </a:lnTo>
                  <a:lnTo>
                    <a:pt x="237895" y="62090"/>
                  </a:lnTo>
                  <a:close/>
                </a:path>
              </a:pathLst>
            </a:custGeom>
            <a:solidFill>
              <a:srgbClr val="BDBEC0"/>
            </a:solidFill>
            <a:ln w="14913" cap="flat">
              <a:noFill/>
              <a:prstDash val="solid"/>
              <a:round/>
            </a:ln>
          </p:spPr>
          <p:txBody>
            <a:bodyPr rtlCol="0" anchor="ctr"/>
            <a:lstStyle/>
            <a:p>
              <a:endParaRPr lang="en-GB"/>
            </a:p>
          </p:txBody>
        </p:sp>
        <p:sp>
          <p:nvSpPr>
            <p:cNvPr id="200" name="Freeform: Shape 199">
              <a:extLst>
                <a:ext uri="{FF2B5EF4-FFF2-40B4-BE49-F238E27FC236}">
                  <a16:creationId xmlns:a16="http://schemas.microsoft.com/office/drawing/2014/main" id="{4DFE5D98-3D9C-108D-DDE0-68BE44E07FD1}"/>
                </a:ext>
              </a:extLst>
            </p:cNvPr>
            <p:cNvSpPr/>
            <p:nvPr/>
          </p:nvSpPr>
          <p:spPr>
            <a:xfrm>
              <a:off x="4813592" y="4086181"/>
              <a:ext cx="130319" cy="265312"/>
            </a:xfrm>
            <a:custGeom>
              <a:avLst/>
              <a:gdLst>
                <a:gd name="connsiteX0" fmla="*/ 3007 w 130319"/>
                <a:gd name="connsiteY0" fmla="*/ 77013 h 265312"/>
                <a:gd name="connsiteX1" fmla="*/ 133327 w 130319"/>
                <a:gd name="connsiteY1" fmla="*/ 1768 h 265312"/>
                <a:gd name="connsiteX2" fmla="*/ 133327 w 130319"/>
                <a:gd name="connsiteY2" fmla="*/ 191851 h 265312"/>
                <a:gd name="connsiteX3" fmla="*/ 3007 w 130319"/>
                <a:gd name="connsiteY3" fmla="*/ 267081 h 265312"/>
                <a:gd name="connsiteX4" fmla="*/ 3007 w 130319"/>
                <a:gd name="connsiteY4" fmla="*/ 77013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3007" y="77013"/>
                  </a:moveTo>
                  <a:lnTo>
                    <a:pt x="133327" y="1768"/>
                  </a:lnTo>
                  <a:lnTo>
                    <a:pt x="133327" y="191851"/>
                  </a:lnTo>
                  <a:lnTo>
                    <a:pt x="3007" y="267081"/>
                  </a:lnTo>
                  <a:lnTo>
                    <a:pt x="3007" y="77013"/>
                  </a:lnTo>
                  <a:close/>
                </a:path>
              </a:pathLst>
            </a:custGeom>
            <a:solidFill>
              <a:srgbClr val="A8A9AC"/>
            </a:solidFill>
            <a:ln w="14913" cap="flat">
              <a:noFill/>
              <a:prstDash val="solid"/>
              <a:round/>
            </a:ln>
          </p:spPr>
          <p:txBody>
            <a:bodyPr rtlCol="0" anchor="ctr"/>
            <a:lstStyle/>
            <a:p>
              <a:endParaRPr lang="en-GB"/>
            </a:p>
          </p:txBody>
        </p:sp>
        <p:sp>
          <p:nvSpPr>
            <p:cNvPr id="201" name="Freeform: Shape 200">
              <a:extLst>
                <a:ext uri="{FF2B5EF4-FFF2-40B4-BE49-F238E27FC236}">
                  <a16:creationId xmlns:a16="http://schemas.microsoft.com/office/drawing/2014/main" id="{F2B7D574-602B-D484-57CE-E36DA725B8D3}"/>
                </a:ext>
              </a:extLst>
            </p:cNvPr>
            <p:cNvSpPr/>
            <p:nvPr/>
          </p:nvSpPr>
          <p:spPr>
            <a:xfrm>
              <a:off x="4708996" y="4101035"/>
              <a:ext cx="104595" cy="250457"/>
            </a:xfrm>
            <a:custGeom>
              <a:avLst/>
              <a:gdLst>
                <a:gd name="connsiteX0" fmla="*/ 2944 w 104595"/>
                <a:gd name="connsiteY0" fmla="*/ 1772 h 250457"/>
                <a:gd name="connsiteX1" fmla="*/ 2944 w 104595"/>
                <a:gd name="connsiteY1" fmla="*/ 191840 h 250457"/>
                <a:gd name="connsiteX2" fmla="*/ 107540 w 104595"/>
                <a:gd name="connsiteY2" fmla="*/ 252230 h 250457"/>
                <a:gd name="connsiteX3" fmla="*/ 107540 w 104595"/>
                <a:gd name="connsiteY3" fmla="*/ 62162 h 250457"/>
                <a:gd name="connsiteX4" fmla="*/ 2944 w 104595"/>
                <a:gd name="connsiteY4" fmla="*/ 1772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5" h="250457">
                  <a:moveTo>
                    <a:pt x="2944" y="1772"/>
                  </a:moveTo>
                  <a:lnTo>
                    <a:pt x="2944" y="191840"/>
                  </a:lnTo>
                  <a:lnTo>
                    <a:pt x="107540" y="252230"/>
                  </a:lnTo>
                  <a:lnTo>
                    <a:pt x="107540" y="62162"/>
                  </a:lnTo>
                  <a:lnTo>
                    <a:pt x="2944" y="1772"/>
                  </a:lnTo>
                  <a:close/>
                </a:path>
              </a:pathLst>
            </a:custGeom>
            <a:solidFill>
              <a:srgbClr val="949699"/>
            </a:solidFill>
            <a:ln w="14913" cap="flat">
              <a:noFill/>
              <a:prstDash val="solid"/>
              <a:round/>
            </a:ln>
          </p:spPr>
          <p:txBody>
            <a:bodyPr rtlCol="0" anchor="ctr"/>
            <a:lstStyle/>
            <a:p>
              <a:endParaRPr lang="en-GB"/>
            </a:p>
          </p:txBody>
        </p:sp>
        <p:sp>
          <p:nvSpPr>
            <p:cNvPr id="202" name="Freeform: Shape 201">
              <a:extLst>
                <a:ext uri="{FF2B5EF4-FFF2-40B4-BE49-F238E27FC236}">
                  <a16:creationId xmlns:a16="http://schemas.microsoft.com/office/drawing/2014/main" id="{5A70F3C6-B00C-7399-D0E3-D5EB2EF1DDC9}"/>
                </a:ext>
              </a:extLst>
            </p:cNvPr>
            <p:cNvSpPr/>
            <p:nvPr/>
          </p:nvSpPr>
          <p:spPr>
            <a:xfrm>
              <a:off x="4480948" y="4157469"/>
              <a:ext cx="234900" cy="135619"/>
            </a:xfrm>
            <a:custGeom>
              <a:avLst/>
              <a:gdLst>
                <a:gd name="connsiteX0" fmla="*/ 237756 w 234900"/>
                <a:gd name="connsiteY0" fmla="*/ 62147 h 135619"/>
                <a:gd name="connsiteX1" fmla="*/ 107451 w 234900"/>
                <a:gd name="connsiteY1" fmla="*/ 137392 h 135619"/>
                <a:gd name="connsiteX2" fmla="*/ 2855 w 234900"/>
                <a:gd name="connsiteY2" fmla="*/ 77002 h 135619"/>
                <a:gd name="connsiteX3" fmla="*/ 133175 w 234900"/>
                <a:gd name="connsiteY3" fmla="*/ 1772 h 135619"/>
                <a:gd name="connsiteX4" fmla="*/ 237756 w 234900"/>
                <a:gd name="connsiteY4" fmla="*/ 62147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0" h="135619">
                  <a:moveTo>
                    <a:pt x="237756" y="62147"/>
                  </a:moveTo>
                  <a:lnTo>
                    <a:pt x="107451" y="137392"/>
                  </a:lnTo>
                  <a:lnTo>
                    <a:pt x="2855" y="77002"/>
                  </a:lnTo>
                  <a:lnTo>
                    <a:pt x="133175" y="1772"/>
                  </a:lnTo>
                  <a:lnTo>
                    <a:pt x="237756" y="62147"/>
                  </a:lnTo>
                  <a:close/>
                </a:path>
              </a:pathLst>
            </a:custGeom>
            <a:solidFill>
              <a:srgbClr val="BDBEC0"/>
            </a:solidFill>
            <a:ln w="14913" cap="flat">
              <a:noFill/>
              <a:prstDash val="solid"/>
              <a:round/>
            </a:ln>
          </p:spPr>
          <p:txBody>
            <a:bodyPr rtlCol="0" anchor="ctr"/>
            <a:lstStyle/>
            <a:p>
              <a:endParaRPr lang="en-GB"/>
            </a:p>
          </p:txBody>
        </p:sp>
        <p:sp>
          <p:nvSpPr>
            <p:cNvPr id="203" name="Freeform: Shape 202">
              <a:extLst>
                <a:ext uri="{FF2B5EF4-FFF2-40B4-BE49-F238E27FC236}">
                  <a16:creationId xmlns:a16="http://schemas.microsoft.com/office/drawing/2014/main" id="{A30C7D54-8DA7-80C1-9394-464C76FC7EE3}"/>
                </a:ext>
              </a:extLst>
            </p:cNvPr>
            <p:cNvSpPr/>
            <p:nvPr/>
          </p:nvSpPr>
          <p:spPr>
            <a:xfrm>
              <a:off x="4585544" y="4217844"/>
              <a:ext cx="130304" cy="265312"/>
            </a:xfrm>
            <a:custGeom>
              <a:avLst/>
              <a:gdLst>
                <a:gd name="connsiteX0" fmla="*/ 2884 w 130304"/>
                <a:gd name="connsiteY0" fmla="*/ 77084 h 265312"/>
                <a:gd name="connsiteX1" fmla="*/ 133189 w 130304"/>
                <a:gd name="connsiteY1" fmla="*/ 1840 h 265312"/>
                <a:gd name="connsiteX2" fmla="*/ 133189 w 130304"/>
                <a:gd name="connsiteY2" fmla="*/ 191922 h 265312"/>
                <a:gd name="connsiteX3" fmla="*/ 2884 w 130304"/>
                <a:gd name="connsiteY3" fmla="*/ 267152 h 265312"/>
                <a:gd name="connsiteX4" fmla="*/ 2884 w 130304"/>
                <a:gd name="connsiteY4" fmla="*/ 77084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4" h="265312">
                  <a:moveTo>
                    <a:pt x="2884" y="77084"/>
                  </a:moveTo>
                  <a:lnTo>
                    <a:pt x="133189" y="1840"/>
                  </a:lnTo>
                  <a:lnTo>
                    <a:pt x="133189" y="191922"/>
                  </a:lnTo>
                  <a:lnTo>
                    <a:pt x="2884" y="267152"/>
                  </a:lnTo>
                  <a:lnTo>
                    <a:pt x="2884" y="77084"/>
                  </a:lnTo>
                  <a:close/>
                </a:path>
              </a:pathLst>
            </a:custGeom>
            <a:solidFill>
              <a:srgbClr val="A8A9AC"/>
            </a:solidFill>
            <a:ln w="14913" cap="flat">
              <a:noFill/>
              <a:prstDash val="solid"/>
              <a:round/>
            </a:ln>
          </p:spPr>
          <p:txBody>
            <a:bodyPr rtlCol="0" anchor="ctr"/>
            <a:lstStyle/>
            <a:p>
              <a:endParaRPr lang="en-GB"/>
            </a:p>
          </p:txBody>
        </p:sp>
        <p:sp>
          <p:nvSpPr>
            <p:cNvPr id="204" name="Freeform: Shape 203">
              <a:extLst>
                <a:ext uri="{FF2B5EF4-FFF2-40B4-BE49-F238E27FC236}">
                  <a16:creationId xmlns:a16="http://schemas.microsoft.com/office/drawing/2014/main" id="{27EAE1BD-7FDC-CE15-56A7-A8B05F08F117}"/>
                </a:ext>
              </a:extLst>
            </p:cNvPr>
            <p:cNvSpPr/>
            <p:nvPr/>
          </p:nvSpPr>
          <p:spPr>
            <a:xfrm>
              <a:off x="4480948" y="4232699"/>
              <a:ext cx="104595" cy="250457"/>
            </a:xfrm>
            <a:custGeom>
              <a:avLst/>
              <a:gdLst>
                <a:gd name="connsiteX0" fmla="*/ 2820 w 104595"/>
                <a:gd name="connsiteY0" fmla="*/ 1844 h 250457"/>
                <a:gd name="connsiteX1" fmla="*/ 2820 w 104595"/>
                <a:gd name="connsiteY1" fmla="*/ 191926 h 250457"/>
                <a:gd name="connsiteX2" fmla="*/ 107416 w 104595"/>
                <a:gd name="connsiteY2" fmla="*/ 252301 h 250457"/>
                <a:gd name="connsiteX3" fmla="*/ 107416 w 104595"/>
                <a:gd name="connsiteY3" fmla="*/ 62234 h 250457"/>
                <a:gd name="connsiteX4" fmla="*/ 2820 w 104595"/>
                <a:gd name="connsiteY4" fmla="*/ 1844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5" h="250457">
                  <a:moveTo>
                    <a:pt x="2820" y="1844"/>
                  </a:moveTo>
                  <a:lnTo>
                    <a:pt x="2820" y="191926"/>
                  </a:lnTo>
                  <a:lnTo>
                    <a:pt x="107416" y="252301"/>
                  </a:lnTo>
                  <a:lnTo>
                    <a:pt x="107416" y="62234"/>
                  </a:lnTo>
                  <a:lnTo>
                    <a:pt x="2820" y="1844"/>
                  </a:lnTo>
                  <a:close/>
                </a:path>
              </a:pathLst>
            </a:custGeom>
            <a:solidFill>
              <a:srgbClr val="949699"/>
            </a:solidFill>
            <a:ln w="14913" cap="flat">
              <a:noFill/>
              <a:prstDash val="solid"/>
              <a:round/>
            </a:ln>
          </p:spPr>
          <p:txBody>
            <a:bodyPr rtlCol="0" anchor="ctr"/>
            <a:lstStyle/>
            <a:p>
              <a:endParaRPr lang="en-GB"/>
            </a:p>
          </p:txBody>
        </p:sp>
        <p:sp>
          <p:nvSpPr>
            <p:cNvPr id="205" name="Freeform: Shape 204">
              <a:extLst>
                <a:ext uri="{FF2B5EF4-FFF2-40B4-BE49-F238E27FC236}">
                  <a16:creationId xmlns:a16="http://schemas.microsoft.com/office/drawing/2014/main" id="{C0F32088-BB93-7305-4E36-9039B0369B8C}"/>
                </a:ext>
              </a:extLst>
            </p:cNvPr>
            <p:cNvSpPr/>
            <p:nvPr/>
          </p:nvSpPr>
          <p:spPr>
            <a:xfrm>
              <a:off x="4252899" y="4289132"/>
              <a:ext cx="234901" cy="135619"/>
            </a:xfrm>
            <a:custGeom>
              <a:avLst/>
              <a:gdLst>
                <a:gd name="connsiteX0" fmla="*/ 237633 w 234901"/>
                <a:gd name="connsiteY0" fmla="*/ 62233 h 135619"/>
                <a:gd name="connsiteX1" fmla="*/ 107328 w 234901"/>
                <a:gd name="connsiteY1" fmla="*/ 137463 h 135619"/>
                <a:gd name="connsiteX2" fmla="*/ 2732 w 234901"/>
                <a:gd name="connsiteY2" fmla="*/ 77073 h 135619"/>
                <a:gd name="connsiteX3" fmla="*/ 133052 w 234901"/>
                <a:gd name="connsiteY3" fmla="*/ 1843 h 135619"/>
                <a:gd name="connsiteX4" fmla="*/ 237633 w 234901"/>
                <a:gd name="connsiteY4" fmla="*/ 62233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01" h="135619">
                  <a:moveTo>
                    <a:pt x="237633" y="62233"/>
                  </a:moveTo>
                  <a:lnTo>
                    <a:pt x="107328" y="137463"/>
                  </a:lnTo>
                  <a:lnTo>
                    <a:pt x="2732" y="77073"/>
                  </a:lnTo>
                  <a:lnTo>
                    <a:pt x="133052" y="1843"/>
                  </a:lnTo>
                  <a:lnTo>
                    <a:pt x="237633" y="62233"/>
                  </a:lnTo>
                  <a:close/>
                </a:path>
              </a:pathLst>
            </a:custGeom>
            <a:solidFill>
              <a:srgbClr val="BDBEC0"/>
            </a:solidFill>
            <a:ln w="14913" cap="flat">
              <a:noFill/>
              <a:prstDash val="solid"/>
              <a:round/>
            </a:ln>
          </p:spPr>
          <p:txBody>
            <a:bodyPr rtlCol="0" anchor="ctr"/>
            <a:lstStyle/>
            <a:p>
              <a:endParaRPr lang="en-GB"/>
            </a:p>
          </p:txBody>
        </p:sp>
        <p:sp>
          <p:nvSpPr>
            <p:cNvPr id="206" name="Freeform: Shape 205">
              <a:extLst>
                <a:ext uri="{FF2B5EF4-FFF2-40B4-BE49-F238E27FC236}">
                  <a16:creationId xmlns:a16="http://schemas.microsoft.com/office/drawing/2014/main" id="{E41C64A2-015C-2EC5-74BD-3E3E242FC355}"/>
                </a:ext>
              </a:extLst>
            </p:cNvPr>
            <p:cNvSpPr/>
            <p:nvPr/>
          </p:nvSpPr>
          <p:spPr>
            <a:xfrm>
              <a:off x="4357496" y="4349522"/>
              <a:ext cx="130304" cy="265312"/>
            </a:xfrm>
            <a:custGeom>
              <a:avLst/>
              <a:gdLst>
                <a:gd name="connsiteX0" fmla="*/ 2760 w 130304"/>
                <a:gd name="connsiteY0" fmla="*/ 77141 h 265312"/>
                <a:gd name="connsiteX1" fmla="*/ 133065 w 130304"/>
                <a:gd name="connsiteY1" fmla="*/ 1911 h 265312"/>
                <a:gd name="connsiteX2" fmla="*/ 133065 w 130304"/>
                <a:gd name="connsiteY2" fmla="*/ 191979 h 265312"/>
                <a:gd name="connsiteX3" fmla="*/ 2760 w 130304"/>
                <a:gd name="connsiteY3" fmla="*/ 267224 h 265312"/>
                <a:gd name="connsiteX4" fmla="*/ 2760 w 130304"/>
                <a:gd name="connsiteY4" fmla="*/ 77141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4" h="265312">
                  <a:moveTo>
                    <a:pt x="2760" y="77141"/>
                  </a:moveTo>
                  <a:lnTo>
                    <a:pt x="133065" y="1911"/>
                  </a:lnTo>
                  <a:lnTo>
                    <a:pt x="133065" y="191979"/>
                  </a:lnTo>
                  <a:lnTo>
                    <a:pt x="2760" y="267224"/>
                  </a:lnTo>
                  <a:lnTo>
                    <a:pt x="2760" y="77141"/>
                  </a:lnTo>
                  <a:close/>
                </a:path>
              </a:pathLst>
            </a:custGeom>
            <a:solidFill>
              <a:srgbClr val="A8A9AC"/>
            </a:solidFill>
            <a:ln w="14913" cap="flat">
              <a:noFill/>
              <a:prstDash val="solid"/>
              <a:round/>
            </a:ln>
          </p:spPr>
          <p:txBody>
            <a:bodyPr rtlCol="0" anchor="ctr"/>
            <a:lstStyle/>
            <a:p>
              <a:endParaRPr lang="en-GB"/>
            </a:p>
          </p:txBody>
        </p:sp>
        <p:sp>
          <p:nvSpPr>
            <p:cNvPr id="207" name="Freeform: Shape 206">
              <a:extLst>
                <a:ext uri="{FF2B5EF4-FFF2-40B4-BE49-F238E27FC236}">
                  <a16:creationId xmlns:a16="http://schemas.microsoft.com/office/drawing/2014/main" id="{E5466F08-FE82-0CEF-E007-1A09A1969979}"/>
                </a:ext>
              </a:extLst>
            </p:cNvPr>
            <p:cNvSpPr/>
            <p:nvPr/>
          </p:nvSpPr>
          <p:spPr>
            <a:xfrm>
              <a:off x="4252899" y="4364362"/>
              <a:ext cx="104596" cy="250472"/>
            </a:xfrm>
            <a:custGeom>
              <a:avLst/>
              <a:gdLst>
                <a:gd name="connsiteX0" fmla="*/ 2696 w 104596"/>
                <a:gd name="connsiteY0" fmla="*/ 1915 h 250472"/>
                <a:gd name="connsiteX1" fmla="*/ 2696 w 104596"/>
                <a:gd name="connsiteY1" fmla="*/ 191998 h 250472"/>
                <a:gd name="connsiteX2" fmla="*/ 107293 w 104596"/>
                <a:gd name="connsiteY2" fmla="*/ 252388 h 250472"/>
                <a:gd name="connsiteX3" fmla="*/ 107293 w 104596"/>
                <a:gd name="connsiteY3" fmla="*/ 62305 h 250472"/>
                <a:gd name="connsiteX4" fmla="*/ 2696 w 104596"/>
                <a:gd name="connsiteY4" fmla="*/ 1915 h 25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72">
                  <a:moveTo>
                    <a:pt x="2696" y="1915"/>
                  </a:moveTo>
                  <a:lnTo>
                    <a:pt x="2696" y="191998"/>
                  </a:lnTo>
                  <a:lnTo>
                    <a:pt x="107293" y="252388"/>
                  </a:lnTo>
                  <a:lnTo>
                    <a:pt x="107293" y="62305"/>
                  </a:lnTo>
                  <a:lnTo>
                    <a:pt x="2696" y="1915"/>
                  </a:lnTo>
                  <a:close/>
                </a:path>
              </a:pathLst>
            </a:custGeom>
            <a:solidFill>
              <a:srgbClr val="949699"/>
            </a:solidFill>
            <a:ln w="14913" cap="flat">
              <a:noFill/>
              <a:prstDash val="solid"/>
              <a:round/>
            </a:ln>
          </p:spPr>
          <p:txBody>
            <a:bodyPr rtlCol="0" anchor="ctr"/>
            <a:lstStyle/>
            <a:p>
              <a:endParaRPr lang="en-GB"/>
            </a:p>
          </p:txBody>
        </p:sp>
        <p:sp>
          <p:nvSpPr>
            <p:cNvPr id="208" name="Freeform: Shape 207">
              <a:extLst>
                <a:ext uri="{FF2B5EF4-FFF2-40B4-BE49-F238E27FC236}">
                  <a16:creationId xmlns:a16="http://schemas.microsoft.com/office/drawing/2014/main" id="{0E53EB5A-49B5-CC4E-8401-A9202DF8EDB9}"/>
                </a:ext>
              </a:extLst>
            </p:cNvPr>
            <p:cNvSpPr/>
            <p:nvPr/>
          </p:nvSpPr>
          <p:spPr>
            <a:xfrm>
              <a:off x="4024821" y="4420796"/>
              <a:ext cx="234930" cy="135619"/>
            </a:xfrm>
            <a:custGeom>
              <a:avLst/>
              <a:gdLst>
                <a:gd name="connsiteX0" fmla="*/ 237539 w 234930"/>
                <a:gd name="connsiteY0" fmla="*/ 62305 h 135619"/>
                <a:gd name="connsiteX1" fmla="*/ 107234 w 234930"/>
                <a:gd name="connsiteY1" fmla="*/ 137534 h 135619"/>
                <a:gd name="connsiteX2" fmla="*/ 2608 w 234930"/>
                <a:gd name="connsiteY2" fmla="*/ 77160 h 135619"/>
                <a:gd name="connsiteX3" fmla="*/ 132943 w 234930"/>
                <a:gd name="connsiteY3" fmla="*/ 1915 h 135619"/>
                <a:gd name="connsiteX4" fmla="*/ 237539 w 234930"/>
                <a:gd name="connsiteY4" fmla="*/ 62305 h 1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30" h="135619">
                  <a:moveTo>
                    <a:pt x="237539" y="62305"/>
                  </a:moveTo>
                  <a:lnTo>
                    <a:pt x="107234" y="137534"/>
                  </a:lnTo>
                  <a:lnTo>
                    <a:pt x="2608" y="77160"/>
                  </a:lnTo>
                  <a:lnTo>
                    <a:pt x="132943" y="1915"/>
                  </a:lnTo>
                  <a:lnTo>
                    <a:pt x="237539" y="62305"/>
                  </a:lnTo>
                  <a:close/>
                </a:path>
              </a:pathLst>
            </a:custGeom>
            <a:solidFill>
              <a:srgbClr val="BDBEC0"/>
            </a:solidFill>
            <a:ln w="14913" cap="flat">
              <a:noFill/>
              <a:prstDash val="solid"/>
              <a:round/>
            </a:ln>
          </p:spPr>
          <p:txBody>
            <a:bodyPr rtlCol="0" anchor="ctr"/>
            <a:lstStyle/>
            <a:p>
              <a:endParaRPr lang="en-GB"/>
            </a:p>
          </p:txBody>
        </p:sp>
        <p:sp>
          <p:nvSpPr>
            <p:cNvPr id="209" name="Freeform: Shape 208">
              <a:extLst>
                <a:ext uri="{FF2B5EF4-FFF2-40B4-BE49-F238E27FC236}">
                  <a16:creationId xmlns:a16="http://schemas.microsoft.com/office/drawing/2014/main" id="{6F978001-0928-3AF7-64AE-41AF3D8C78A9}"/>
                </a:ext>
              </a:extLst>
            </p:cNvPr>
            <p:cNvSpPr/>
            <p:nvPr/>
          </p:nvSpPr>
          <p:spPr>
            <a:xfrm>
              <a:off x="4129447" y="4481186"/>
              <a:ext cx="130304" cy="265297"/>
            </a:xfrm>
            <a:custGeom>
              <a:avLst/>
              <a:gdLst>
                <a:gd name="connsiteX0" fmla="*/ 2636 w 130304"/>
                <a:gd name="connsiteY0" fmla="*/ 77212 h 265297"/>
                <a:gd name="connsiteX1" fmla="*/ 132941 w 130304"/>
                <a:gd name="connsiteY1" fmla="*/ 1983 h 265297"/>
                <a:gd name="connsiteX2" fmla="*/ 132941 w 130304"/>
                <a:gd name="connsiteY2" fmla="*/ 192050 h 265297"/>
                <a:gd name="connsiteX3" fmla="*/ 2636 w 130304"/>
                <a:gd name="connsiteY3" fmla="*/ 267280 h 265297"/>
                <a:gd name="connsiteX4" fmla="*/ 2636 w 130304"/>
                <a:gd name="connsiteY4" fmla="*/ 77212 h 26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4" h="265297">
                  <a:moveTo>
                    <a:pt x="2636" y="77212"/>
                  </a:moveTo>
                  <a:lnTo>
                    <a:pt x="132941" y="1983"/>
                  </a:lnTo>
                  <a:lnTo>
                    <a:pt x="132941" y="192050"/>
                  </a:lnTo>
                  <a:lnTo>
                    <a:pt x="2636" y="267280"/>
                  </a:lnTo>
                  <a:lnTo>
                    <a:pt x="2636" y="77212"/>
                  </a:lnTo>
                  <a:close/>
                </a:path>
              </a:pathLst>
            </a:custGeom>
            <a:solidFill>
              <a:srgbClr val="A8A9AC"/>
            </a:solidFill>
            <a:ln w="14913" cap="flat">
              <a:noFill/>
              <a:prstDash val="solid"/>
              <a:round/>
            </a:ln>
          </p:spPr>
          <p:txBody>
            <a:bodyPr rtlCol="0" anchor="ctr"/>
            <a:lstStyle/>
            <a:p>
              <a:endParaRPr lang="en-GB"/>
            </a:p>
          </p:txBody>
        </p:sp>
        <p:sp>
          <p:nvSpPr>
            <p:cNvPr id="210" name="Freeform: Shape 209">
              <a:extLst>
                <a:ext uri="{FF2B5EF4-FFF2-40B4-BE49-F238E27FC236}">
                  <a16:creationId xmlns:a16="http://schemas.microsoft.com/office/drawing/2014/main" id="{76D16A66-E56D-A051-AECA-F7085A592BDA}"/>
                </a:ext>
              </a:extLst>
            </p:cNvPr>
            <p:cNvSpPr/>
            <p:nvPr/>
          </p:nvSpPr>
          <p:spPr>
            <a:xfrm>
              <a:off x="4024821" y="4496041"/>
              <a:ext cx="104626" cy="250442"/>
            </a:xfrm>
            <a:custGeom>
              <a:avLst/>
              <a:gdLst>
                <a:gd name="connsiteX0" fmla="*/ 2573 w 104626"/>
                <a:gd name="connsiteY0" fmla="*/ 1987 h 250442"/>
                <a:gd name="connsiteX1" fmla="*/ 2573 w 104626"/>
                <a:gd name="connsiteY1" fmla="*/ 192054 h 250442"/>
                <a:gd name="connsiteX2" fmla="*/ 107199 w 104626"/>
                <a:gd name="connsiteY2" fmla="*/ 252429 h 250442"/>
                <a:gd name="connsiteX3" fmla="*/ 107199 w 104626"/>
                <a:gd name="connsiteY3" fmla="*/ 62361 h 250442"/>
                <a:gd name="connsiteX4" fmla="*/ 2573 w 104626"/>
                <a:gd name="connsiteY4" fmla="*/ 1987 h 250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26" h="250442">
                  <a:moveTo>
                    <a:pt x="2573" y="1987"/>
                  </a:moveTo>
                  <a:lnTo>
                    <a:pt x="2573" y="192054"/>
                  </a:lnTo>
                  <a:lnTo>
                    <a:pt x="107199" y="252429"/>
                  </a:lnTo>
                  <a:lnTo>
                    <a:pt x="107199" y="62361"/>
                  </a:lnTo>
                  <a:lnTo>
                    <a:pt x="2573" y="1987"/>
                  </a:lnTo>
                  <a:close/>
                </a:path>
              </a:pathLst>
            </a:custGeom>
            <a:solidFill>
              <a:srgbClr val="949699"/>
            </a:solidFill>
            <a:ln w="14913" cap="flat">
              <a:noFill/>
              <a:prstDash val="solid"/>
              <a:round/>
            </a:ln>
          </p:spPr>
          <p:txBody>
            <a:bodyPr rtlCol="0" anchor="ctr"/>
            <a:lstStyle/>
            <a:p>
              <a:endParaRPr lang="en-GB"/>
            </a:p>
          </p:txBody>
        </p:sp>
        <p:sp>
          <p:nvSpPr>
            <p:cNvPr id="211" name="Freeform: Shape 210">
              <a:extLst>
                <a:ext uri="{FF2B5EF4-FFF2-40B4-BE49-F238E27FC236}">
                  <a16:creationId xmlns:a16="http://schemas.microsoft.com/office/drawing/2014/main" id="{C537888A-9E0E-5CB6-F0E6-EEED340F3C31}"/>
                </a:ext>
              </a:extLst>
            </p:cNvPr>
            <p:cNvSpPr/>
            <p:nvPr/>
          </p:nvSpPr>
          <p:spPr>
            <a:xfrm>
              <a:off x="3796788" y="4552459"/>
              <a:ext cx="234916" cy="135634"/>
            </a:xfrm>
            <a:custGeom>
              <a:avLst/>
              <a:gdLst>
                <a:gd name="connsiteX0" fmla="*/ 237401 w 234916"/>
                <a:gd name="connsiteY0" fmla="*/ 62376 h 135634"/>
                <a:gd name="connsiteX1" fmla="*/ 107081 w 234916"/>
                <a:gd name="connsiteY1" fmla="*/ 137621 h 135634"/>
                <a:gd name="connsiteX2" fmla="*/ 2484 w 234916"/>
                <a:gd name="connsiteY2" fmla="*/ 77231 h 135634"/>
                <a:gd name="connsiteX3" fmla="*/ 132804 w 234916"/>
                <a:gd name="connsiteY3" fmla="*/ 1986 h 135634"/>
                <a:gd name="connsiteX4" fmla="*/ 237401 w 234916"/>
                <a:gd name="connsiteY4" fmla="*/ 62376 h 1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16" h="135634">
                  <a:moveTo>
                    <a:pt x="237401" y="62376"/>
                  </a:moveTo>
                  <a:lnTo>
                    <a:pt x="107081" y="137621"/>
                  </a:lnTo>
                  <a:lnTo>
                    <a:pt x="2484" y="77231"/>
                  </a:lnTo>
                  <a:lnTo>
                    <a:pt x="132804" y="1986"/>
                  </a:lnTo>
                  <a:lnTo>
                    <a:pt x="237401" y="62376"/>
                  </a:lnTo>
                  <a:close/>
                </a:path>
              </a:pathLst>
            </a:custGeom>
            <a:solidFill>
              <a:srgbClr val="BDBEC0"/>
            </a:solidFill>
            <a:ln w="14913" cap="flat">
              <a:noFill/>
              <a:prstDash val="solid"/>
              <a:round/>
            </a:ln>
          </p:spPr>
          <p:txBody>
            <a:bodyPr rtlCol="0" anchor="ctr"/>
            <a:lstStyle/>
            <a:p>
              <a:endParaRPr lang="en-GB"/>
            </a:p>
          </p:txBody>
        </p:sp>
        <p:sp>
          <p:nvSpPr>
            <p:cNvPr id="212" name="Freeform: Shape 211">
              <a:extLst>
                <a:ext uri="{FF2B5EF4-FFF2-40B4-BE49-F238E27FC236}">
                  <a16:creationId xmlns:a16="http://schemas.microsoft.com/office/drawing/2014/main" id="{F7529752-2A97-930B-6B56-6FCBBB1400C4}"/>
                </a:ext>
              </a:extLst>
            </p:cNvPr>
            <p:cNvSpPr/>
            <p:nvPr/>
          </p:nvSpPr>
          <p:spPr>
            <a:xfrm>
              <a:off x="3901384" y="4612849"/>
              <a:ext cx="130319" cy="265312"/>
            </a:xfrm>
            <a:custGeom>
              <a:avLst/>
              <a:gdLst>
                <a:gd name="connsiteX0" fmla="*/ 2513 w 130319"/>
                <a:gd name="connsiteY0" fmla="*/ 77299 h 265312"/>
                <a:gd name="connsiteX1" fmla="*/ 2513 w 130319"/>
                <a:gd name="connsiteY1" fmla="*/ 267366 h 265312"/>
                <a:gd name="connsiteX2" fmla="*/ 132833 w 130319"/>
                <a:gd name="connsiteY2" fmla="*/ 192137 h 265312"/>
                <a:gd name="connsiteX3" fmla="*/ 132833 w 130319"/>
                <a:gd name="connsiteY3" fmla="*/ 2054 h 265312"/>
                <a:gd name="connsiteX4" fmla="*/ 2513 w 130319"/>
                <a:gd name="connsiteY4" fmla="*/ 77299 h 26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265312">
                  <a:moveTo>
                    <a:pt x="2513" y="77299"/>
                  </a:moveTo>
                  <a:lnTo>
                    <a:pt x="2513" y="267366"/>
                  </a:lnTo>
                  <a:lnTo>
                    <a:pt x="132833" y="192137"/>
                  </a:lnTo>
                  <a:lnTo>
                    <a:pt x="132833" y="2054"/>
                  </a:lnTo>
                  <a:lnTo>
                    <a:pt x="2513" y="77299"/>
                  </a:lnTo>
                  <a:close/>
                </a:path>
              </a:pathLst>
            </a:custGeom>
            <a:solidFill>
              <a:srgbClr val="A8A9AC"/>
            </a:solidFill>
            <a:ln w="14913" cap="flat">
              <a:noFill/>
              <a:prstDash val="solid"/>
              <a:round/>
            </a:ln>
          </p:spPr>
          <p:txBody>
            <a:bodyPr rtlCol="0" anchor="ctr"/>
            <a:lstStyle/>
            <a:p>
              <a:endParaRPr lang="en-GB"/>
            </a:p>
          </p:txBody>
        </p:sp>
        <p:sp>
          <p:nvSpPr>
            <p:cNvPr id="213" name="Freeform: Shape 212">
              <a:extLst>
                <a:ext uri="{FF2B5EF4-FFF2-40B4-BE49-F238E27FC236}">
                  <a16:creationId xmlns:a16="http://schemas.microsoft.com/office/drawing/2014/main" id="{E4858486-606C-16E9-3AA6-E24710D47F9A}"/>
                </a:ext>
              </a:extLst>
            </p:cNvPr>
            <p:cNvSpPr/>
            <p:nvPr/>
          </p:nvSpPr>
          <p:spPr>
            <a:xfrm>
              <a:off x="3796788" y="4627704"/>
              <a:ext cx="104596" cy="250457"/>
            </a:xfrm>
            <a:custGeom>
              <a:avLst/>
              <a:gdLst>
                <a:gd name="connsiteX0" fmla="*/ 2449 w 104596"/>
                <a:gd name="connsiteY0" fmla="*/ 2058 h 250457"/>
                <a:gd name="connsiteX1" fmla="*/ 2449 w 104596"/>
                <a:gd name="connsiteY1" fmla="*/ 192126 h 250457"/>
                <a:gd name="connsiteX2" fmla="*/ 107045 w 104596"/>
                <a:gd name="connsiteY2" fmla="*/ 252516 h 250457"/>
                <a:gd name="connsiteX3" fmla="*/ 107045 w 104596"/>
                <a:gd name="connsiteY3" fmla="*/ 62448 h 250457"/>
                <a:gd name="connsiteX4" fmla="*/ 2449 w 104596"/>
                <a:gd name="connsiteY4" fmla="*/ 2058 h 25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6" h="250457">
                  <a:moveTo>
                    <a:pt x="2449" y="2058"/>
                  </a:moveTo>
                  <a:lnTo>
                    <a:pt x="2449" y="192126"/>
                  </a:lnTo>
                  <a:lnTo>
                    <a:pt x="107045" y="252516"/>
                  </a:lnTo>
                  <a:lnTo>
                    <a:pt x="107045" y="62448"/>
                  </a:lnTo>
                  <a:lnTo>
                    <a:pt x="2449" y="2058"/>
                  </a:lnTo>
                  <a:close/>
                </a:path>
              </a:pathLst>
            </a:custGeom>
            <a:solidFill>
              <a:srgbClr val="949699"/>
            </a:solidFill>
            <a:ln w="14913" cap="flat">
              <a:noFill/>
              <a:prstDash val="solid"/>
              <a:round/>
            </a:ln>
          </p:spPr>
          <p:txBody>
            <a:bodyPr rtlCol="0" anchor="ctr"/>
            <a:lstStyle/>
            <a:p>
              <a:endParaRPr lang="en-GB"/>
            </a:p>
          </p:txBody>
        </p:sp>
        <p:sp>
          <p:nvSpPr>
            <p:cNvPr id="214" name="Freeform: Shape 213">
              <a:extLst>
                <a:ext uri="{FF2B5EF4-FFF2-40B4-BE49-F238E27FC236}">
                  <a16:creationId xmlns:a16="http://schemas.microsoft.com/office/drawing/2014/main" id="{00C33A02-44F0-5DAD-66D6-96A9C034A504}"/>
                </a:ext>
              </a:extLst>
            </p:cNvPr>
            <p:cNvSpPr/>
            <p:nvPr/>
          </p:nvSpPr>
          <p:spPr>
            <a:xfrm>
              <a:off x="1440820" y="3231839"/>
              <a:ext cx="2222229" cy="1346359"/>
            </a:xfrm>
            <a:custGeom>
              <a:avLst/>
              <a:gdLst>
                <a:gd name="connsiteX0" fmla="*/ 49296 w 2222229"/>
                <a:gd name="connsiteY0" fmla="*/ 1598 h 1346359"/>
                <a:gd name="connsiteX1" fmla="*/ 1746 w 2222229"/>
                <a:gd name="connsiteY1" fmla="*/ 64959 h 1346359"/>
                <a:gd name="connsiteX2" fmla="*/ 2223975 w 2222229"/>
                <a:gd name="connsiteY2" fmla="*/ 1347957 h 1346359"/>
                <a:gd name="connsiteX3" fmla="*/ 2223975 w 2222229"/>
                <a:gd name="connsiteY3" fmla="*/ 1257156 h 1346359"/>
                <a:gd name="connsiteX4" fmla="*/ 49296 w 2222229"/>
                <a:gd name="connsiteY4" fmla="*/ 1598 h 1346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229" h="1346359">
                  <a:moveTo>
                    <a:pt x="49296" y="1598"/>
                  </a:moveTo>
                  <a:lnTo>
                    <a:pt x="1746" y="64959"/>
                  </a:lnTo>
                  <a:lnTo>
                    <a:pt x="2223975" y="1347957"/>
                  </a:lnTo>
                  <a:lnTo>
                    <a:pt x="2223975" y="1257156"/>
                  </a:lnTo>
                  <a:lnTo>
                    <a:pt x="49296" y="1598"/>
                  </a:lnTo>
                  <a:close/>
                </a:path>
              </a:pathLst>
            </a:custGeom>
            <a:solidFill>
              <a:srgbClr val="6D6E72"/>
            </a:solidFill>
            <a:ln w="14913" cap="flat">
              <a:noFill/>
              <a:prstDash val="solid"/>
              <a:round/>
            </a:ln>
          </p:spPr>
          <p:txBody>
            <a:bodyPr rtlCol="0" anchor="ctr"/>
            <a:lstStyle/>
            <a:p>
              <a:endParaRPr lang="en-GB"/>
            </a:p>
          </p:txBody>
        </p:sp>
        <p:sp>
          <p:nvSpPr>
            <p:cNvPr id="215" name="Freeform: Shape 214">
              <a:extLst>
                <a:ext uri="{FF2B5EF4-FFF2-40B4-BE49-F238E27FC236}">
                  <a16:creationId xmlns:a16="http://schemas.microsoft.com/office/drawing/2014/main" id="{FA476E87-4E6E-6C3A-A5C7-F8842650562E}"/>
                </a:ext>
              </a:extLst>
            </p:cNvPr>
            <p:cNvSpPr/>
            <p:nvPr/>
          </p:nvSpPr>
          <p:spPr>
            <a:xfrm>
              <a:off x="3663049" y="3231884"/>
              <a:ext cx="2222154" cy="1346314"/>
            </a:xfrm>
            <a:custGeom>
              <a:avLst/>
              <a:gdLst>
                <a:gd name="connsiteX0" fmla="*/ 2177570 w 2222154"/>
                <a:gd name="connsiteY0" fmla="*/ 1598 h 1346314"/>
                <a:gd name="connsiteX1" fmla="*/ 2225106 w 2222154"/>
                <a:gd name="connsiteY1" fmla="*/ 64959 h 1346314"/>
                <a:gd name="connsiteX2" fmla="*/ 2951 w 2222154"/>
                <a:gd name="connsiteY2" fmla="*/ 1347913 h 1346314"/>
                <a:gd name="connsiteX3" fmla="*/ 2951 w 2222154"/>
                <a:gd name="connsiteY3" fmla="*/ 1257111 h 1346314"/>
                <a:gd name="connsiteX4" fmla="*/ 2177570 w 2222154"/>
                <a:gd name="connsiteY4" fmla="*/ 1598 h 134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154" h="1346314">
                  <a:moveTo>
                    <a:pt x="2177570" y="1598"/>
                  </a:moveTo>
                  <a:lnTo>
                    <a:pt x="2225106" y="64959"/>
                  </a:lnTo>
                  <a:lnTo>
                    <a:pt x="2951" y="1347913"/>
                  </a:lnTo>
                  <a:lnTo>
                    <a:pt x="2951" y="1257111"/>
                  </a:lnTo>
                  <a:lnTo>
                    <a:pt x="2177570" y="1598"/>
                  </a:lnTo>
                  <a:close/>
                </a:path>
              </a:pathLst>
            </a:custGeom>
            <a:solidFill>
              <a:srgbClr val="6D6E72"/>
            </a:solidFill>
            <a:ln w="14913" cap="flat">
              <a:noFill/>
              <a:prstDash val="solid"/>
              <a:round/>
            </a:ln>
          </p:spPr>
          <p:txBody>
            <a:bodyPr rtlCol="0" anchor="ctr"/>
            <a:lstStyle/>
            <a:p>
              <a:endParaRPr lang="en-GB"/>
            </a:p>
          </p:txBody>
        </p:sp>
      </p:grpSp>
      <p:grpSp>
        <p:nvGrpSpPr>
          <p:cNvPr id="222" name="Graphic 71">
            <a:extLst>
              <a:ext uri="{FF2B5EF4-FFF2-40B4-BE49-F238E27FC236}">
                <a16:creationId xmlns:a16="http://schemas.microsoft.com/office/drawing/2014/main" id="{99D984B3-0BBD-17BC-E251-B2548C52A1B0}"/>
              </a:ext>
            </a:extLst>
          </p:cNvPr>
          <p:cNvGrpSpPr/>
          <p:nvPr/>
        </p:nvGrpSpPr>
        <p:grpSpPr>
          <a:xfrm>
            <a:off x="1679990" y="1679097"/>
            <a:ext cx="2568331" cy="1719424"/>
            <a:chOff x="-1303956" y="2198141"/>
            <a:chExt cx="2953902" cy="1977552"/>
          </a:xfrm>
        </p:grpSpPr>
        <p:sp>
          <p:nvSpPr>
            <p:cNvPr id="275" name="Freeform: Shape 274">
              <a:extLst>
                <a:ext uri="{FF2B5EF4-FFF2-40B4-BE49-F238E27FC236}">
                  <a16:creationId xmlns:a16="http://schemas.microsoft.com/office/drawing/2014/main" id="{5A6FED0C-B172-7A55-0C15-050D7C1F49A4}"/>
                </a:ext>
              </a:extLst>
            </p:cNvPr>
            <p:cNvSpPr/>
            <p:nvPr/>
          </p:nvSpPr>
          <p:spPr>
            <a:xfrm>
              <a:off x="-1166795" y="2498696"/>
              <a:ext cx="2662874" cy="1537415"/>
            </a:xfrm>
            <a:custGeom>
              <a:avLst/>
              <a:gdLst>
                <a:gd name="connsiteX0" fmla="*/ 1220986 w 2662874"/>
                <a:gd name="connsiteY0" fmla="*/ 1537093 h 1537415"/>
                <a:gd name="connsiteX1" fmla="*/ 832 w 2662874"/>
                <a:gd name="connsiteY1" fmla="*/ 832639 h 1537415"/>
                <a:gd name="connsiteX2" fmla="*/ 118 w 2662874"/>
                <a:gd name="connsiteY2" fmla="*/ 700122 h 1537415"/>
                <a:gd name="connsiteX3" fmla="*/ 1212652 w 2662874"/>
                <a:gd name="connsiteY3" fmla="*/ 74 h 1537415"/>
                <a:gd name="connsiteX4" fmla="*/ 1442125 w 2662874"/>
                <a:gd name="connsiteY4" fmla="*/ 510 h 1537415"/>
                <a:gd name="connsiteX5" fmla="*/ 2662278 w 2662874"/>
                <a:gd name="connsiteY5" fmla="*/ 704964 h 1537415"/>
                <a:gd name="connsiteX6" fmla="*/ 2662993 w 2662874"/>
                <a:gd name="connsiteY6" fmla="*/ 837441 h 1537415"/>
                <a:gd name="connsiteX7" fmla="*/ 1450459 w 2662874"/>
                <a:gd name="connsiteY7" fmla="*/ 1537490 h 1537415"/>
                <a:gd name="connsiteX8" fmla="*/ 1220986 w 2662874"/>
                <a:gd name="connsiteY8" fmla="*/ 1537093 h 153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2874" h="1537415">
                  <a:moveTo>
                    <a:pt x="1220986" y="1537093"/>
                  </a:moveTo>
                  <a:lnTo>
                    <a:pt x="832" y="832639"/>
                  </a:lnTo>
                  <a:lnTo>
                    <a:pt x="118" y="700122"/>
                  </a:lnTo>
                  <a:lnTo>
                    <a:pt x="1212652" y="74"/>
                  </a:lnTo>
                  <a:lnTo>
                    <a:pt x="1442125" y="510"/>
                  </a:lnTo>
                  <a:lnTo>
                    <a:pt x="2662278" y="704964"/>
                  </a:lnTo>
                  <a:lnTo>
                    <a:pt x="2662993" y="837441"/>
                  </a:lnTo>
                  <a:lnTo>
                    <a:pt x="1450459" y="1537490"/>
                  </a:lnTo>
                  <a:lnTo>
                    <a:pt x="1220986" y="1537093"/>
                  </a:lnTo>
                  <a:close/>
                </a:path>
              </a:pathLst>
            </a:custGeom>
            <a:solidFill>
              <a:srgbClr val="4A481A"/>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76" name="Freeform: Shape 275">
              <a:extLst>
                <a:ext uri="{FF2B5EF4-FFF2-40B4-BE49-F238E27FC236}">
                  <a16:creationId xmlns:a16="http://schemas.microsoft.com/office/drawing/2014/main" id="{274792CD-617F-5A9B-382A-92F9426C2601}"/>
                </a:ext>
              </a:extLst>
            </p:cNvPr>
            <p:cNvSpPr/>
            <p:nvPr/>
          </p:nvSpPr>
          <p:spPr>
            <a:xfrm>
              <a:off x="-1166319" y="2594859"/>
              <a:ext cx="2662398" cy="1441252"/>
            </a:xfrm>
            <a:custGeom>
              <a:avLst/>
              <a:gdLst>
                <a:gd name="connsiteX0" fmla="*/ 1449983 w 2662398"/>
                <a:gd name="connsiteY0" fmla="*/ 1441330 h 1441252"/>
                <a:gd name="connsiteX1" fmla="*/ 1220510 w 2662398"/>
                <a:gd name="connsiteY1" fmla="*/ 1440934 h 1441252"/>
                <a:gd name="connsiteX2" fmla="*/ 356 w 2662398"/>
                <a:gd name="connsiteY2" fmla="*/ 736480 h 1441252"/>
                <a:gd name="connsiteX3" fmla="*/ 118 w 2662398"/>
                <a:gd name="connsiteY3" fmla="*/ 691911 h 1441252"/>
                <a:gd name="connsiteX4" fmla="*/ 1198404 w 2662398"/>
                <a:gd name="connsiteY4" fmla="*/ 78 h 1441252"/>
                <a:gd name="connsiteX5" fmla="*/ 1455500 w 2662398"/>
                <a:gd name="connsiteY5" fmla="*/ 554 h 1441252"/>
                <a:gd name="connsiteX6" fmla="*/ 2662278 w 2662398"/>
                <a:gd name="connsiteY6" fmla="*/ 697308 h 1441252"/>
                <a:gd name="connsiteX7" fmla="*/ 2662517 w 2662398"/>
                <a:gd name="connsiteY7" fmla="*/ 741282 h 1441252"/>
                <a:gd name="connsiteX8" fmla="*/ 1449983 w 2662398"/>
                <a:gd name="connsiteY8" fmla="*/ 1441330 h 14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2398" h="1441252">
                  <a:moveTo>
                    <a:pt x="1449983" y="1441330"/>
                  </a:moveTo>
                  <a:lnTo>
                    <a:pt x="1220510" y="1440934"/>
                  </a:lnTo>
                  <a:lnTo>
                    <a:pt x="356" y="736480"/>
                  </a:lnTo>
                  <a:lnTo>
                    <a:pt x="118" y="691911"/>
                  </a:lnTo>
                  <a:lnTo>
                    <a:pt x="1198404" y="78"/>
                  </a:lnTo>
                  <a:lnTo>
                    <a:pt x="1455500" y="554"/>
                  </a:lnTo>
                  <a:lnTo>
                    <a:pt x="2662278" y="697308"/>
                  </a:lnTo>
                  <a:lnTo>
                    <a:pt x="2662517" y="741282"/>
                  </a:lnTo>
                  <a:lnTo>
                    <a:pt x="1449983" y="1441330"/>
                  </a:lnTo>
                  <a:close/>
                </a:path>
              </a:pathLst>
            </a:custGeom>
            <a:solidFill>
              <a:srgbClr val="3B3D16"/>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77" name="Freeform: Shape 276">
              <a:extLst>
                <a:ext uri="{FF2B5EF4-FFF2-40B4-BE49-F238E27FC236}">
                  <a16:creationId xmlns:a16="http://schemas.microsoft.com/office/drawing/2014/main" id="{B0EDF95D-397F-CE9D-DD7B-4579102DFE52}"/>
                </a:ext>
              </a:extLst>
            </p:cNvPr>
            <p:cNvSpPr/>
            <p:nvPr/>
          </p:nvSpPr>
          <p:spPr>
            <a:xfrm>
              <a:off x="-1218469" y="2399358"/>
              <a:ext cx="2766221" cy="1640484"/>
            </a:xfrm>
            <a:custGeom>
              <a:avLst/>
              <a:gdLst>
                <a:gd name="connsiteX0" fmla="*/ 1258808 w 2766221"/>
                <a:gd name="connsiteY0" fmla="*/ 1640078 h 1640484"/>
                <a:gd name="connsiteX1" fmla="*/ 1150 w 2766221"/>
                <a:gd name="connsiteY1" fmla="*/ 913955 h 1640484"/>
                <a:gd name="connsiteX2" fmla="*/ 118 w 2766221"/>
                <a:gd name="connsiteY2" fmla="*/ 722026 h 1640484"/>
                <a:gd name="connsiteX3" fmla="*/ 1250553 w 2766221"/>
                <a:gd name="connsiteY3" fmla="*/ 70 h 1640484"/>
                <a:gd name="connsiteX4" fmla="*/ 1507649 w 2766221"/>
                <a:gd name="connsiteY4" fmla="*/ 507 h 1640484"/>
                <a:gd name="connsiteX5" fmla="*/ 2765307 w 2766221"/>
                <a:gd name="connsiteY5" fmla="*/ 726630 h 1640484"/>
                <a:gd name="connsiteX6" fmla="*/ 2766339 w 2766221"/>
                <a:gd name="connsiteY6" fmla="*/ 918598 h 1640484"/>
                <a:gd name="connsiteX7" fmla="*/ 1515904 w 2766221"/>
                <a:gd name="connsiteY7" fmla="*/ 1640554 h 1640484"/>
                <a:gd name="connsiteX8" fmla="*/ 1258808 w 2766221"/>
                <a:gd name="connsiteY8" fmla="*/ 1640078 h 16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221" h="1640484">
                  <a:moveTo>
                    <a:pt x="1258808" y="1640078"/>
                  </a:moveTo>
                  <a:lnTo>
                    <a:pt x="1150" y="913955"/>
                  </a:lnTo>
                  <a:lnTo>
                    <a:pt x="118" y="722026"/>
                  </a:lnTo>
                  <a:lnTo>
                    <a:pt x="1250553" y="70"/>
                  </a:lnTo>
                  <a:lnTo>
                    <a:pt x="1507649" y="507"/>
                  </a:lnTo>
                  <a:lnTo>
                    <a:pt x="2765307" y="726630"/>
                  </a:lnTo>
                  <a:lnTo>
                    <a:pt x="2766339" y="918598"/>
                  </a:lnTo>
                  <a:lnTo>
                    <a:pt x="1515904" y="1640554"/>
                  </a:lnTo>
                  <a:lnTo>
                    <a:pt x="1258808" y="1640078"/>
                  </a:lnTo>
                  <a:close/>
                </a:path>
              </a:pathLst>
            </a:custGeom>
            <a:solidFill>
              <a:srgbClr val="414043"/>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78" name="Freeform: Shape 277">
              <a:extLst>
                <a:ext uri="{FF2B5EF4-FFF2-40B4-BE49-F238E27FC236}">
                  <a16:creationId xmlns:a16="http://schemas.microsoft.com/office/drawing/2014/main" id="{E9B5789D-027E-D558-AFE0-BEA61886F3FE}"/>
                </a:ext>
              </a:extLst>
            </p:cNvPr>
            <p:cNvSpPr/>
            <p:nvPr/>
          </p:nvSpPr>
          <p:spPr>
            <a:xfrm>
              <a:off x="-1218469" y="2297560"/>
              <a:ext cx="2766221" cy="1640484"/>
            </a:xfrm>
            <a:custGeom>
              <a:avLst/>
              <a:gdLst>
                <a:gd name="connsiteX0" fmla="*/ 1258808 w 2766221"/>
                <a:gd name="connsiteY0" fmla="*/ 1640070 h 1640484"/>
                <a:gd name="connsiteX1" fmla="*/ 1150 w 2766221"/>
                <a:gd name="connsiteY1" fmla="*/ 913986 h 1640484"/>
                <a:gd name="connsiteX2" fmla="*/ 118 w 2766221"/>
                <a:gd name="connsiteY2" fmla="*/ 722018 h 1640484"/>
                <a:gd name="connsiteX3" fmla="*/ 1250553 w 2766221"/>
                <a:gd name="connsiteY3" fmla="*/ 62 h 1640484"/>
                <a:gd name="connsiteX4" fmla="*/ 1507649 w 2766221"/>
                <a:gd name="connsiteY4" fmla="*/ 499 h 1640484"/>
                <a:gd name="connsiteX5" fmla="*/ 2765307 w 2766221"/>
                <a:gd name="connsiteY5" fmla="*/ 726622 h 1640484"/>
                <a:gd name="connsiteX6" fmla="*/ 2766339 w 2766221"/>
                <a:gd name="connsiteY6" fmla="*/ 918590 h 1640484"/>
                <a:gd name="connsiteX7" fmla="*/ 1515904 w 2766221"/>
                <a:gd name="connsiteY7" fmla="*/ 1640546 h 1640484"/>
                <a:gd name="connsiteX8" fmla="*/ 1258808 w 2766221"/>
                <a:gd name="connsiteY8" fmla="*/ 1640070 h 16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221" h="1640484">
                  <a:moveTo>
                    <a:pt x="1258808" y="1640070"/>
                  </a:moveTo>
                  <a:lnTo>
                    <a:pt x="1150" y="913986"/>
                  </a:lnTo>
                  <a:lnTo>
                    <a:pt x="118" y="722018"/>
                  </a:lnTo>
                  <a:lnTo>
                    <a:pt x="1250553" y="62"/>
                  </a:lnTo>
                  <a:lnTo>
                    <a:pt x="1507649" y="499"/>
                  </a:lnTo>
                  <a:lnTo>
                    <a:pt x="2765307" y="726622"/>
                  </a:lnTo>
                  <a:lnTo>
                    <a:pt x="2766339" y="918590"/>
                  </a:lnTo>
                  <a:lnTo>
                    <a:pt x="1515904" y="1640546"/>
                  </a:lnTo>
                  <a:lnTo>
                    <a:pt x="1258808" y="1640070"/>
                  </a:lnTo>
                  <a:close/>
                </a:path>
              </a:pathLst>
            </a:custGeom>
            <a:solidFill>
              <a:srgbClr val="403D43"/>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79" name="Freeform: Shape 278">
              <a:extLst>
                <a:ext uri="{FF2B5EF4-FFF2-40B4-BE49-F238E27FC236}">
                  <a16:creationId xmlns:a16="http://schemas.microsoft.com/office/drawing/2014/main" id="{88AA5D20-40E6-FDAF-2B29-762E90E03FA0}"/>
                </a:ext>
              </a:extLst>
            </p:cNvPr>
            <p:cNvSpPr/>
            <p:nvPr/>
          </p:nvSpPr>
          <p:spPr>
            <a:xfrm>
              <a:off x="526393" y="2437974"/>
              <a:ext cx="39806" cy="106362"/>
            </a:xfrm>
            <a:custGeom>
              <a:avLst/>
              <a:gdLst>
                <a:gd name="connsiteX0" fmla="*/ 39955 w 39806"/>
                <a:gd name="connsiteY0" fmla="*/ 106375 h 106362"/>
                <a:gd name="connsiteX1" fmla="*/ 39598 w 39806"/>
                <a:gd name="connsiteY1" fmla="*/ 22793 h 106362"/>
                <a:gd name="connsiteX2" fmla="*/ 149 w 39806"/>
                <a:gd name="connsiteY2" fmla="*/ 12 h 106362"/>
                <a:gd name="connsiteX3" fmla="*/ 466 w 39806"/>
                <a:gd name="connsiteY3" fmla="*/ 83594 h 106362"/>
                <a:gd name="connsiteX4" fmla="*/ 39955 w 39806"/>
                <a:gd name="connsiteY4" fmla="*/ 106375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362">
                  <a:moveTo>
                    <a:pt x="39955" y="106375"/>
                  </a:moveTo>
                  <a:lnTo>
                    <a:pt x="39598" y="22793"/>
                  </a:lnTo>
                  <a:lnTo>
                    <a:pt x="149" y="12"/>
                  </a:lnTo>
                  <a:lnTo>
                    <a:pt x="466" y="83594"/>
                  </a:lnTo>
                  <a:lnTo>
                    <a:pt x="39955" y="10637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80" name="Freeform: Shape 279">
              <a:extLst>
                <a:ext uri="{FF2B5EF4-FFF2-40B4-BE49-F238E27FC236}">
                  <a16:creationId xmlns:a16="http://schemas.microsoft.com/office/drawing/2014/main" id="{A3B52E4E-0F5E-7549-4843-04F0D6AD1FF8}"/>
                </a:ext>
              </a:extLst>
            </p:cNvPr>
            <p:cNvSpPr/>
            <p:nvPr/>
          </p:nvSpPr>
          <p:spPr>
            <a:xfrm>
              <a:off x="513415" y="2345105"/>
              <a:ext cx="72469" cy="115649"/>
            </a:xfrm>
            <a:custGeom>
              <a:avLst/>
              <a:gdLst>
                <a:gd name="connsiteX0" fmla="*/ 52576 w 72469"/>
                <a:gd name="connsiteY0" fmla="*/ 115654 h 115649"/>
                <a:gd name="connsiteX1" fmla="*/ 72618 w 72469"/>
                <a:gd name="connsiteY1" fmla="*/ 41835 h 115649"/>
                <a:gd name="connsiteX2" fmla="*/ 149 w 72469"/>
                <a:gd name="connsiteY2" fmla="*/ 5 h 115649"/>
                <a:gd name="connsiteX3" fmla="*/ 13127 w 72469"/>
                <a:gd name="connsiteY3" fmla="*/ 92874 h 115649"/>
                <a:gd name="connsiteX4" fmla="*/ 52576 w 72469"/>
                <a:gd name="connsiteY4" fmla="*/ 11565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576" y="115654"/>
                  </a:moveTo>
                  <a:lnTo>
                    <a:pt x="72618" y="41835"/>
                  </a:lnTo>
                  <a:lnTo>
                    <a:pt x="149" y="5"/>
                  </a:lnTo>
                  <a:lnTo>
                    <a:pt x="13127" y="92874"/>
                  </a:lnTo>
                  <a:lnTo>
                    <a:pt x="52576" y="11565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81" name="Freeform: Shape 280">
              <a:extLst>
                <a:ext uri="{FF2B5EF4-FFF2-40B4-BE49-F238E27FC236}">
                  <a16:creationId xmlns:a16="http://schemas.microsoft.com/office/drawing/2014/main" id="{B23E29EA-7F3F-E08A-BE27-A463A85EE952}"/>
                </a:ext>
              </a:extLst>
            </p:cNvPr>
            <p:cNvSpPr/>
            <p:nvPr/>
          </p:nvSpPr>
          <p:spPr>
            <a:xfrm>
              <a:off x="526393" y="2437974"/>
              <a:ext cx="39806" cy="112752"/>
            </a:xfrm>
            <a:custGeom>
              <a:avLst/>
              <a:gdLst>
                <a:gd name="connsiteX0" fmla="*/ 39955 w 39806"/>
                <a:gd name="connsiteY0" fmla="*/ 106375 h 112752"/>
                <a:gd name="connsiteX1" fmla="*/ 39598 w 39806"/>
                <a:gd name="connsiteY1" fmla="*/ 22793 h 112752"/>
                <a:gd name="connsiteX2" fmla="*/ 149 w 39806"/>
                <a:gd name="connsiteY2" fmla="*/ 12 h 112752"/>
                <a:gd name="connsiteX3" fmla="*/ 28128 w 39806"/>
                <a:gd name="connsiteY3" fmla="*/ 112765 h 112752"/>
                <a:gd name="connsiteX4" fmla="*/ 39955 w 39806"/>
                <a:gd name="connsiteY4" fmla="*/ 106375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12752">
                  <a:moveTo>
                    <a:pt x="39955" y="106375"/>
                  </a:moveTo>
                  <a:lnTo>
                    <a:pt x="39598" y="22793"/>
                  </a:lnTo>
                  <a:lnTo>
                    <a:pt x="149" y="12"/>
                  </a:lnTo>
                  <a:lnTo>
                    <a:pt x="28128" y="112765"/>
                  </a:lnTo>
                  <a:lnTo>
                    <a:pt x="39955" y="10637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82" name="Freeform: Shape 281">
              <a:extLst>
                <a:ext uri="{FF2B5EF4-FFF2-40B4-BE49-F238E27FC236}">
                  <a16:creationId xmlns:a16="http://schemas.microsoft.com/office/drawing/2014/main" id="{7A92877C-159D-6001-CA6F-DDAAEB660719}"/>
                </a:ext>
              </a:extLst>
            </p:cNvPr>
            <p:cNvSpPr/>
            <p:nvPr/>
          </p:nvSpPr>
          <p:spPr>
            <a:xfrm>
              <a:off x="513415" y="2264619"/>
              <a:ext cx="77231" cy="122316"/>
            </a:xfrm>
            <a:custGeom>
              <a:avLst/>
              <a:gdLst>
                <a:gd name="connsiteX0" fmla="*/ 72619 w 77231"/>
                <a:gd name="connsiteY0" fmla="*/ 122316 h 122316"/>
                <a:gd name="connsiteX1" fmla="*/ 77381 w 77231"/>
                <a:gd name="connsiteY1" fmla="*/ 41829 h 122316"/>
                <a:gd name="connsiteX2" fmla="*/ 4951 w 77231"/>
                <a:gd name="connsiteY2" fmla="*/ -1 h 122316"/>
                <a:gd name="connsiteX3" fmla="*/ 149 w 77231"/>
                <a:gd name="connsiteY3" fmla="*/ 80485 h 122316"/>
                <a:gd name="connsiteX4" fmla="*/ 72619 w 77231"/>
                <a:gd name="connsiteY4" fmla="*/ 122316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72619" y="122316"/>
                  </a:moveTo>
                  <a:lnTo>
                    <a:pt x="77381" y="41829"/>
                  </a:lnTo>
                  <a:lnTo>
                    <a:pt x="4951" y="-1"/>
                  </a:lnTo>
                  <a:lnTo>
                    <a:pt x="149" y="80485"/>
                  </a:lnTo>
                  <a:lnTo>
                    <a:pt x="72619" y="12231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83" name="Freeform: Shape 282">
              <a:extLst>
                <a:ext uri="{FF2B5EF4-FFF2-40B4-BE49-F238E27FC236}">
                  <a16:creationId xmlns:a16="http://schemas.microsoft.com/office/drawing/2014/main" id="{B6E819B7-1229-C0C0-1C82-B9FDB90B928D}"/>
                </a:ext>
              </a:extLst>
            </p:cNvPr>
            <p:cNvSpPr/>
            <p:nvPr/>
          </p:nvSpPr>
          <p:spPr>
            <a:xfrm>
              <a:off x="514605" y="2444324"/>
              <a:ext cx="39767" cy="106402"/>
            </a:xfrm>
            <a:custGeom>
              <a:avLst/>
              <a:gdLst>
                <a:gd name="connsiteX0" fmla="*/ 39915 w 39767"/>
                <a:gd name="connsiteY0" fmla="*/ 106415 h 106402"/>
                <a:gd name="connsiteX1" fmla="*/ 39597 w 39767"/>
                <a:gd name="connsiteY1" fmla="*/ 22793 h 106402"/>
                <a:gd name="connsiteX2" fmla="*/ 148 w 39767"/>
                <a:gd name="connsiteY2" fmla="*/ 12 h 106402"/>
                <a:gd name="connsiteX3" fmla="*/ 465 w 39767"/>
                <a:gd name="connsiteY3" fmla="*/ 83634 h 106402"/>
                <a:gd name="connsiteX4" fmla="*/ 39915 w 39767"/>
                <a:gd name="connsiteY4" fmla="*/ 106415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06402">
                  <a:moveTo>
                    <a:pt x="39915" y="106415"/>
                  </a:moveTo>
                  <a:lnTo>
                    <a:pt x="39597" y="22793"/>
                  </a:lnTo>
                  <a:lnTo>
                    <a:pt x="148" y="12"/>
                  </a:lnTo>
                  <a:lnTo>
                    <a:pt x="465" y="83634"/>
                  </a:lnTo>
                  <a:lnTo>
                    <a:pt x="39915" y="10641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84" name="Freeform: Shape 283">
              <a:extLst>
                <a:ext uri="{FF2B5EF4-FFF2-40B4-BE49-F238E27FC236}">
                  <a16:creationId xmlns:a16="http://schemas.microsoft.com/office/drawing/2014/main" id="{27CA7DB4-983C-704D-A32B-E6FC6E68CEE9}"/>
                </a:ext>
              </a:extLst>
            </p:cNvPr>
            <p:cNvSpPr/>
            <p:nvPr/>
          </p:nvSpPr>
          <p:spPr>
            <a:xfrm>
              <a:off x="501628" y="2351495"/>
              <a:ext cx="72469" cy="115609"/>
            </a:xfrm>
            <a:custGeom>
              <a:avLst/>
              <a:gdLst>
                <a:gd name="connsiteX0" fmla="*/ 52575 w 72469"/>
                <a:gd name="connsiteY0" fmla="*/ 115615 h 115609"/>
                <a:gd name="connsiteX1" fmla="*/ 72617 w 72469"/>
                <a:gd name="connsiteY1" fmla="*/ 41836 h 115609"/>
                <a:gd name="connsiteX2" fmla="*/ 148 w 72469"/>
                <a:gd name="connsiteY2" fmla="*/ 5 h 115609"/>
                <a:gd name="connsiteX3" fmla="*/ 13126 w 72469"/>
                <a:gd name="connsiteY3" fmla="*/ 92835 h 115609"/>
                <a:gd name="connsiteX4" fmla="*/ 52575 w 72469"/>
                <a:gd name="connsiteY4" fmla="*/ 115615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09">
                  <a:moveTo>
                    <a:pt x="52575" y="115615"/>
                  </a:moveTo>
                  <a:lnTo>
                    <a:pt x="72617" y="41836"/>
                  </a:lnTo>
                  <a:lnTo>
                    <a:pt x="148" y="5"/>
                  </a:lnTo>
                  <a:lnTo>
                    <a:pt x="13126" y="92835"/>
                  </a:lnTo>
                  <a:lnTo>
                    <a:pt x="52575" y="11561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85" name="Freeform: Shape 284">
              <a:extLst>
                <a:ext uri="{FF2B5EF4-FFF2-40B4-BE49-F238E27FC236}">
                  <a16:creationId xmlns:a16="http://schemas.microsoft.com/office/drawing/2014/main" id="{88D2F0B1-3F98-5E60-84E0-1D7BEED4D6B7}"/>
                </a:ext>
              </a:extLst>
            </p:cNvPr>
            <p:cNvSpPr/>
            <p:nvPr/>
          </p:nvSpPr>
          <p:spPr>
            <a:xfrm>
              <a:off x="501628" y="2271009"/>
              <a:ext cx="77232" cy="122316"/>
            </a:xfrm>
            <a:custGeom>
              <a:avLst/>
              <a:gdLst>
                <a:gd name="connsiteX0" fmla="*/ 72618 w 77232"/>
                <a:gd name="connsiteY0" fmla="*/ 122316 h 122316"/>
                <a:gd name="connsiteX1" fmla="*/ 77380 w 77232"/>
                <a:gd name="connsiteY1" fmla="*/ 41790 h 122316"/>
                <a:gd name="connsiteX2" fmla="*/ 4911 w 77232"/>
                <a:gd name="connsiteY2" fmla="*/ -1 h 122316"/>
                <a:gd name="connsiteX3" fmla="*/ 148 w 77232"/>
                <a:gd name="connsiteY3" fmla="*/ 80486 h 122316"/>
                <a:gd name="connsiteX4" fmla="*/ 72618 w 77232"/>
                <a:gd name="connsiteY4" fmla="*/ 122316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2" h="122316">
                  <a:moveTo>
                    <a:pt x="72618" y="122316"/>
                  </a:moveTo>
                  <a:lnTo>
                    <a:pt x="77380" y="41790"/>
                  </a:lnTo>
                  <a:lnTo>
                    <a:pt x="4911" y="-1"/>
                  </a:lnTo>
                  <a:lnTo>
                    <a:pt x="148" y="80486"/>
                  </a:lnTo>
                  <a:lnTo>
                    <a:pt x="72618" y="122316"/>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86" name="Freeform: Shape 285">
              <a:extLst>
                <a:ext uri="{FF2B5EF4-FFF2-40B4-BE49-F238E27FC236}">
                  <a16:creationId xmlns:a16="http://schemas.microsoft.com/office/drawing/2014/main" id="{E792F4E2-C8C3-BFC6-6D4A-C7FA02425BBA}"/>
                </a:ext>
              </a:extLst>
            </p:cNvPr>
            <p:cNvSpPr/>
            <p:nvPr/>
          </p:nvSpPr>
          <p:spPr>
            <a:xfrm>
              <a:off x="372445" y="2289503"/>
              <a:ext cx="212288" cy="125968"/>
            </a:xfrm>
            <a:custGeom>
              <a:avLst/>
              <a:gdLst>
                <a:gd name="connsiteX0" fmla="*/ 72613 w 212288"/>
                <a:gd name="connsiteY0" fmla="*/ 125969 h 125968"/>
                <a:gd name="connsiteX1" fmla="*/ 212432 w 212288"/>
                <a:gd name="connsiteY1" fmla="*/ 45245 h 125968"/>
                <a:gd name="connsiteX2" fmla="*/ 210408 w 212288"/>
                <a:gd name="connsiteY2" fmla="*/ 17463 h 125968"/>
                <a:gd name="connsiteX3" fmla="*/ 145915 w 212288"/>
                <a:gd name="connsiteY3" fmla="*/ 1 h 125968"/>
                <a:gd name="connsiteX4" fmla="*/ 143 w 212288"/>
                <a:gd name="connsiteY4" fmla="*/ 2620 h 125968"/>
                <a:gd name="connsiteX5" fmla="*/ 143 w 212288"/>
                <a:gd name="connsiteY5" fmla="*/ 84138 h 125968"/>
                <a:gd name="connsiteX6" fmla="*/ 72613 w 212288"/>
                <a:gd name="connsiteY6" fmla="*/ 125969 h 12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88" h="125968">
                  <a:moveTo>
                    <a:pt x="72613" y="125969"/>
                  </a:moveTo>
                  <a:lnTo>
                    <a:pt x="212432" y="45245"/>
                  </a:lnTo>
                  <a:lnTo>
                    <a:pt x="210408" y="17463"/>
                  </a:lnTo>
                  <a:lnTo>
                    <a:pt x="145915" y="1"/>
                  </a:lnTo>
                  <a:lnTo>
                    <a:pt x="143" y="2620"/>
                  </a:lnTo>
                  <a:lnTo>
                    <a:pt x="143" y="84138"/>
                  </a:lnTo>
                  <a:lnTo>
                    <a:pt x="72613" y="125969"/>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87" name="Freeform: Shape 286">
              <a:extLst>
                <a:ext uri="{FF2B5EF4-FFF2-40B4-BE49-F238E27FC236}">
                  <a16:creationId xmlns:a16="http://schemas.microsoft.com/office/drawing/2014/main" id="{93A2E73B-D48B-9617-5A93-710C89E6400A}"/>
                </a:ext>
              </a:extLst>
            </p:cNvPr>
            <p:cNvSpPr/>
            <p:nvPr/>
          </p:nvSpPr>
          <p:spPr>
            <a:xfrm>
              <a:off x="372445" y="2264619"/>
              <a:ext cx="218201" cy="69334"/>
            </a:xfrm>
            <a:custGeom>
              <a:avLst/>
              <a:gdLst>
                <a:gd name="connsiteX0" fmla="*/ 72613 w 218201"/>
                <a:gd name="connsiteY0" fmla="*/ 69331 h 69334"/>
                <a:gd name="connsiteX1" fmla="*/ 218345 w 218201"/>
                <a:gd name="connsiteY1" fmla="*/ 41827 h 69334"/>
                <a:gd name="connsiteX2" fmla="*/ 145916 w 218201"/>
                <a:gd name="connsiteY2" fmla="*/ -3 h 69334"/>
                <a:gd name="connsiteX3" fmla="*/ 143 w 218201"/>
                <a:gd name="connsiteY3" fmla="*/ 27500 h 69334"/>
                <a:gd name="connsiteX4" fmla="*/ 72613 w 218201"/>
                <a:gd name="connsiteY4" fmla="*/ 69331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1" h="69334">
                  <a:moveTo>
                    <a:pt x="72613" y="69331"/>
                  </a:moveTo>
                  <a:lnTo>
                    <a:pt x="218345" y="41827"/>
                  </a:lnTo>
                  <a:lnTo>
                    <a:pt x="145916" y="-3"/>
                  </a:lnTo>
                  <a:lnTo>
                    <a:pt x="143" y="27500"/>
                  </a:lnTo>
                  <a:lnTo>
                    <a:pt x="72613" y="69331"/>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88" name="Freeform: Shape 287">
              <a:extLst>
                <a:ext uri="{FF2B5EF4-FFF2-40B4-BE49-F238E27FC236}">
                  <a16:creationId xmlns:a16="http://schemas.microsoft.com/office/drawing/2014/main" id="{B7830A69-7878-670C-1EE0-1C7F43B2E3C3}"/>
                </a:ext>
              </a:extLst>
            </p:cNvPr>
            <p:cNvSpPr/>
            <p:nvPr/>
          </p:nvSpPr>
          <p:spPr>
            <a:xfrm>
              <a:off x="729276" y="2555092"/>
              <a:ext cx="39766" cy="106402"/>
            </a:xfrm>
            <a:custGeom>
              <a:avLst/>
              <a:gdLst>
                <a:gd name="connsiteX0" fmla="*/ 39932 w 39766"/>
                <a:gd name="connsiteY0" fmla="*/ 106424 h 106402"/>
                <a:gd name="connsiteX1" fmla="*/ 39614 w 39766"/>
                <a:gd name="connsiteY1" fmla="*/ 22802 h 106402"/>
                <a:gd name="connsiteX2" fmla="*/ 165 w 39766"/>
                <a:gd name="connsiteY2" fmla="*/ 21 h 106402"/>
                <a:gd name="connsiteX3" fmla="*/ 482 w 39766"/>
                <a:gd name="connsiteY3" fmla="*/ 83643 h 106402"/>
                <a:gd name="connsiteX4" fmla="*/ 39932 w 39766"/>
                <a:gd name="connsiteY4" fmla="*/ 106424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39932" y="106424"/>
                  </a:moveTo>
                  <a:lnTo>
                    <a:pt x="39614" y="22802"/>
                  </a:lnTo>
                  <a:lnTo>
                    <a:pt x="165" y="21"/>
                  </a:lnTo>
                  <a:lnTo>
                    <a:pt x="482" y="83643"/>
                  </a:lnTo>
                  <a:lnTo>
                    <a:pt x="39932" y="10642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89" name="Freeform: Shape 288">
              <a:extLst>
                <a:ext uri="{FF2B5EF4-FFF2-40B4-BE49-F238E27FC236}">
                  <a16:creationId xmlns:a16="http://schemas.microsoft.com/office/drawing/2014/main" id="{E89025FB-F9E3-E319-8B32-349596FEF907}"/>
                </a:ext>
              </a:extLst>
            </p:cNvPr>
            <p:cNvSpPr/>
            <p:nvPr/>
          </p:nvSpPr>
          <p:spPr>
            <a:xfrm>
              <a:off x="716298" y="2462223"/>
              <a:ext cx="72469" cy="115649"/>
            </a:xfrm>
            <a:custGeom>
              <a:avLst/>
              <a:gdLst>
                <a:gd name="connsiteX0" fmla="*/ 52592 w 72469"/>
                <a:gd name="connsiteY0" fmla="*/ 115664 h 115649"/>
                <a:gd name="connsiteX1" fmla="*/ 72635 w 72469"/>
                <a:gd name="connsiteY1" fmla="*/ 41845 h 115649"/>
                <a:gd name="connsiteX2" fmla="*/ 165 w 72469"/>
                <a:gd name="connsiteY2" fmla="*/ 14 h 115649"/>
                <a:gd name="connsiteX3" fmla="*/ 13143 w 72469"/>
                <a:gd name="connsiteY3" fmla="*/ 92883 h 115649"/>
                <a:gd name="connsiteX4" fmla="*/ 52592 w 72469"/>
                <a:gd name="connsiteY4" fmla="*/ 11566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592" y="115664"/>
                  </a:moveTo>
                  <a:lnTo>
                    <a:pt x="72635" y="41845"/>
                  </a:lnTo>
                  <a:lnTo>
                    <a:pt x="165" y="14"/>
                  </a:lnTo>
                  <a:lnTo>
                    <a:pt x="13143" y="92883"/>
                  </a:lnTo>
                  <a:lnTo>
                    <a:pt x="52592" y="11566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90" name="Freeform: Shape 289">
              <a:extLst>
                <a:ext uri="{FF2B5EF4-FFF2-40B4-BE49-F238E27FC236}">
                  <a16:creationId xmlns:a16="http://schemas.microsoft.com/office/drawing/2014/main" id="{4F64E7E5-29D3-0F95-7DC8-676E11EB0BA9}"/>
                </a:ext>
              </a:extLst>
            </p:cNvPr>
            <p:cNvSpPr/>
            <p:nvPr/>
          </p:nvSpPr>
          <p:spPr>
            <a:xfrm>
              <a:off x="729276" y="2555092"/>
              <a:ext cx="39766" cy="112752"/>
            </a:xfrm>
            <a:custGeom>
              <a:avLst/>
              <a:gdLst>
                <a:gd name="connsiteX0" fmla="*/ 39932 w 39766"/>
                <a:gd name="connsiteY0" fmla="*/ 106424 h 112752"/>
                <a:gd name="connsiteX1" fmla="*/ 39614 w 39766"/>
                <a:gd name="connsiteY1" fmla="*/ 22802 h 112752"/>
                <a:gd name="connsiteX2" fmla="*/ 165 w 39766"/>
                <a:gd name="connsiteY2" fmla="*/ 22 h 112752"/>
                <a:gd name="connsiteX3" fmla="*/ 28144 w 39766"/>
                <a:gd name="connsiteY3" fmla="*/ 112774 h 112752"/>
                <a:gd name="connsiteX4" fmla="*/ 39932 w 39766"/>
                <a:gd name="connsiteY4" fmla="*/ 106424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52">
                  <a:moveTo>
                    <a:pt x="39932" y="106424"/>
                  </a:moveTo>
                  <a:lnTo>
                    <a:pt x="39614" y="22802"/>
                  </a:lnTo>
                  <a:lnTo>
                    <a:pt x="165" y="22"/>
                  </a:lnTo>
                  <a:lnTo>
                    <a:pt x="28144" y="112774"/>
                  </a:lnTo>
                  <a:lnTo>
                    <a:pt x="39932" y="10642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91" name="Freeform: Shape 290">
              <a:extLst>
                <a:ext uri="{FF2B5EF4-FFF2-40B4-BE49-F238E27FC236}">
                  <a16:creationId xmlns:a16="http://schemas.microsoft.com/office/drawing/2014/main" id="{9ACF2EE2-74BD-34B9-36AA-EA576A63E34B}"/>
                </a:ext>
              </a:extLst>
            </p:cNvPr>
            <p:cNvSpPr/>
            <p:nvPr/>
          </p:nvSpPr>
          <p:spPr>
            <a:xfrm>
              <a:off x="716298" y="2381737"/>
              <a:ext cx="77231" cy="122317"/>
            </a:xfrm>
            <a:custGeom>
              <a:avLst/>
              <a:gdLst>
                <a:gd name="connsiteX0" fmla="*/ 72635 w 77231"/>
                <a:gd name="connsiteY0" fmla="*/ 122325 h 122317"/>
                <a:gd name="connsiteX1" fmla="*/ 77397 w 77231"/>
                <a:gd name="connsiteY1" fmla="*/ 41878 h 122317"/>
                <a:gd name="connsiteX2" fmla="*/ 4928 w 77231"/>
                <a:gd name="connsiteY2" fmla="*/ 8 h 122317"/>
                <a:gd name="connsiteX3" fmla="*/ 165 w 77231"/>
                <a:gd name="connsiteY3" fmla="*/ 80494 h 122317"/>
                <a:gd name="connsiteX4" fmla="*/ 72635 w 77231"/>
                <a:gd name="connsiteY4" fmla="*/ 122325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72635" y="122325"/>
                  </a:moveTo>
                  <a:lnTo>
                    <a:pt x="77397" y="41878"/>
                  </a:lnTo>
                  <a:lnTo>
                    <a:pt x="4928" y="8"/>
                  </a:lnTo>
                  <a:lnTo>
                    <a:pt x="165" y="80494"/>
                  </a:lnTo>
                  <a:lnTo>
                    <a:pt x="72635" y="12232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92" name="Freeform: Shape 291">
              <a:extLst>
                <a:ext uri="{FF2B5EF4-FFF2-40B4-BE49-F238E27FC236}">
                  <a16:creationId xmlns:a16="http://schemas.microsoft.com/office/drawing/2014/main" id="{E629F6FA-7F6D-2302-6B09-358833A58882}"/>
                </a:ext>
              </a:extLst>
            </p:cNvPr>
            <p:cNvSpPr/>
            <p:nvPr/>
          </p:nvSpPr>
          <p:spPr>
            <a:xfrm>
              <a:off x="717488" y="2561482"/>
              <a:ext cx="39766" cy="106362"/>
            </a:xfrm>
            <a:custGeom>
              <a:avLst/>
              <a:gdLst>
                <a:gd name="connsiteX0" fmla="*/ 39931 w 39766"/>
                <a:gd name="connsiteY0" fmla="*/ 106384 h 106362"/>
                <a:gd name="connsiteX1" fmla="*/ 39613 w 39766"/>
                <a:gd name="connsiteY1" fmla="*/ 22802 h 106362"/>
                <a:gd name="connsiteX2" fmla="*/ 164 w 39766"/>
                <a:gd name="connsiteY2" fmla="*/ 22 h 106362"/>
                <a:gd name="connsiteX3" fmla="*/ 481 w 39766"/>
                <a:gd name="connsiteY3" fmla="*/ 83643 h 106362"/>
                <a:gd name="connsiteX4" fmla="*/ 39931 w 39766"/>
                <a:gd name="connsiteY4" fmla="*/ 106384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362">
                  <a:moveTo>
                    <a:pt x="39931" y="106384"/>
                  </a:moveTo>
                  <a:lnTo>
                    <a:pt x="39613" y="22802"/>
                  </a:lnTo>
                  <a:lnTo>
                    <a:pt x="164" y="22"/>
                  </a:lnTo>
                  <a:lnTo>
                    <a:pt x="481" y="83643"/>
                  </a:lnTo>
                  <a:lnTo>
                    <a:pt x="39931" y="10638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93" name="Freeform: Shape 292">
              <a:extLst>
                <a:ext uri="{FF2B5EF4-FFF2-40B4-BE49-F238E27FC236}">
                  <a16:creationId xmlns:a16="http://schemas.microsoft.com/office/drawing/2014/main" id="{FBB31632-0D9C-9438-30E9-D770A1724CF0}"/>
                </a:ext>
              </a:extLst>
            </p:cNvPr>
            <p:cNvSpPr/>
            <p:nvPr/>
          </p:nvSpPr>
          <p:spPr>
            <a:xfrm>
              <a:off x="704510" y="2468613"/>
              <a:ext cx="72469" cy="115649"/>
            </a:xfrm>
            <a:custGeom>
              <a:avLst/>
              <a:gdLst>
                <a:gd name="connsiteX0" fmla="*/ 52591 w 72469"/>
                <a:gd name="connsiteY0" fmla="*/ 115664 h 115649"/>
                <a:gd name="connsiteX1" fmla="*/ 72633 w 72469"/>
                <a:gd name="connsiteY1" fmla="*/ 41845 h 115649"/>
                <a:gd name="connsiteX2" fmla="*/ 164 w 72469"/>
                <a:gd name="connsiteY2" fmla="*/ 15 h 115649"/>
                <a:gd name="connsiteX3" fmla="*/ 13142 w 72469"/>
                <a:gd name="connsiteY3" fmla="*/ 92884 h 115649"/>
                <a:gd name="connsiteX4" fmla="*/ 52591 w 72469"/>
                <a:gd name="connsiteY4" fmla="*/ 11566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591" y="115664"/>
                  </a:moveTo>
                  <a:lnTo>
                    <a:pt x="72633" y="41845"/>
                  </a:lnTo>
                  <a:lnTo>
                    <a:pt x="164" y="15"/>
                  </a:lnTo>
                  <a:lnTo>
                    <a:pt x="13142" y="92884"/>
                  </a:lnTo>
                  <a:lnTo>
                    <a:pt x="52591" y="11566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94" name="Freeform: Shape 293">
              <a:extLst>
                <a:ext uri="{FF2B5EF4-FFF2-40B4-BE49-F238E27FC236}">
                  <a16:creationId xmlns:a16="http://schemas.microsoft.com/office/drawing/2014/main" id="{C67CD6EC-DE40-5E59-D9F5-FF7219C724C1}"/>
                </a:ext>
              </a:extLst>
            </p:cNvPr>
            <p:cNvSpPr/>
            <p:nvPr/>
          </p:nvSpPr>
          <p:spPr>
            <a:xfrm>
              <a:off x="704510" y="2388127"/>
              <a:ext cx="77231" cy="122316"/>
            </a:xfrm>
            <a:custGeom>
              <a:avLst/>
              <a:gdLst>
                <a:gd name="connsiteX0" fmla="*/ 72634 w 77231"/>
                <a:gd name="connsiteY0" fmla="*/ 122326 h 122316"/>
                <a:gd name="connsiteX1" fmla="*/ 77396 w 77231"/>
                <a:gd name="connsiteY1" fmla="*/ 41839 h 122316"/>
                <a:gd name="connsiteX2" fmla="*/ 4927 w 77231"/>
                <a:gd name="connsiteY2" fmla="*/ 9 h 122316"/>
                <a:gd name="connsiteX3" fmla="*/ 164 w 77231"/>
                <a:gd name="connsiteY3" fmla="*/ 80495 h 122316"/>
                <a:gd name="connsiteX4" fmla="*/ 72634 w 77231"/>
                <a:gd name="connsiteY4" fmla="*/ 122326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72634" y="122326"/>
                  </a:moveTo>
                  <a:lnTo>
                    <a:pt x="77396" y="41839"/>
                  </a:lnTo>
                  <a:lnTo>
                    <a:pt x="4927" y="9"/>
                  </a:lnTo>
                  <a:lnTo>
                    <a:pt x="164" y="80495"/>
                  </a:lnTo>
                  <a:lnTo>
                    <a:pt x="72634" y="122326"/>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95" name="Freeform: Shape 294">
              <a:extLst>
                <a:ext uri="{FF2B5EF4-FFF2-40B4-BE49-F238E27FC236}">
                  <a16:creationId xmlns:a16="http://schemas.microsoft.com/office/drawing/2014/main" id="{3E8F763D-5B3E-55C0-D877-2CD7D76242FF}"/>
                </a:ext>
              </a:extLst>
            </p:cNvPr>
            <p:cNvSpPr/>
            <p:nvPr/>
          </p:nvSpPr>
          <p:spPr>
            <a:xfrm>
              <a:off x="575327" y="2406621"/>
              <a:ext cx="212288" cy="126007"/>
            </a:xfrm>
            <a:custGeom>
              <a:avLst/>
              <a:gdLst>
                <a:gd name="connsiteX0" fmla="*/ 72629 w 212288"/>
                <a:gd name="connsiteY0" fmla="*/ 126018 h 126007"/>
                <a:gd name="connsiteX1" fmla="*/ 212448 w 212288"/>
                <a:gd name="connsiteY1" fmla="*/ 45254 h 126007"/>
                <a:gd name="connsiteX2" fmla="*/ 210424 w 212288"/>
                <a:gd name="connsiteY2" fmla="*/ 17473 h 126007"/>
                <a:gd name="connsiteX3" fmla="*/ 145892 w 212288"/>
                <a:gd name="connsiteY3" fmla="*/ 10 h 126007"/>
                <a:gd name="connsiteX4" fmla="*/ 159 w 212288"/>
                <a:gd name="connsiteY4" fmla="*/ 2630 h 126007"/>
                <a:gd name="connsiteX5" fmla="*/ 159 w 212288"/>
                <a:gd name="connsiteY5" fmla="*/ 84148 h 126007"/>
                <a:gd name="connsiteX6" fmla="*/ 72629 w 212288"/>
                <a:gd name="connsiteY6" fmla="*/ 126018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88" h="126007">
                  <a:moveTo>
                    <a:pt x="72629" y="126018"/>
                  </a:moveTo>
                  <a:lnTo>
                    <a:pt x="212448" y="45254"/>
                  </a:lnTo>
                  <a:lnTo>
                    <a:pt x="210424" y="17473"/>
                  </a:lnTo>
                  <a:lnTo>
                    <a:pt x="145892" y="10"/>
                  </a:lnTo>
                  <a:lnTo>
                    <a:pt x="159" y="2630"/>
                  </a:lnTo>
                  <a:lnTo>
                    <a:pt x="159" y="84148"/>
                  </a:lnTo>
                  <a:lnTo>
                    <a:pt x="72629" y="12601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96" name="Freeform: Shape 295">
              <a:extLst>
                <a:ext uri="{FF2B5EF4-FFF2-40B4-BE49-F238E27FC236}">
                  <a16:creationId xmlns:a16="http://schemas.microsoft.com/office/drawing/2014/main" id="{6A64DB4F-6AC2-0EC9-7C87-34C976781509}"/>
                </a:ext>
              </a:extLst>
            </p:cNvPr>
            <p:cNvSpPr/>
            <p:nvPr/>
          </p:nvSpPr>
          <p:spPr>
            <a:xfrm>
              <a:off x="575327" y="2381737"/>
              <a:ext cx="218202" cy="69334"/>
            </a:xfrm>
            <a:custGeom>
              <a:avLst/>
              <a:gdLst>
                <a:gd name="connsiteX0" fmla="*/ 72629 w 218202"/>
                <a:gd name="connsiteY0" fmla="*/ 69340 h 69334"/>
                <a:gd name="connsiteX1" fmla="*/ 218362 w 218202"/>
                <a:gd name="connsiteY1" fmla="*/ 41876 h 69334"/>
                <a:gd name="connsiteX2" fmla="*/ 145892 w 218202"/>
                <a:gd name="connsiteY2" fmla="*/ 6 h 69334"/>
                <a:gd name="connsiteX3" fmla="*/ 160 w 218202"/>
                <a:gd name="connsiteY3" fmla="*/ 27510 h 69334"/>
                <a:gd name="connsiteX4" fmla="*/ 72629 w 218202"/>
                <a:gd name="connsiteY4" fmla="*/ 69340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69334">
                  <a:moveTo>
                    <a:pt x="72629" y="69340"/>
                  </a:moveTo>
                  <a:lnTo>
                    <a:pt x="218362" y="41876"/>
                  </a:lnTo>
                  <a:lnTo>
                    <a:pt x="145892" y="6"/>
                  </a:lnTo>
                  <a:lnTo>
                    <a:pt x="160" y="27510"/>
                  </a:lnTo>
                  <a:lnTo>
                    <a:pt x="72629" y="69340"/>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97" name="Freeform: Shape 296">
              <a:extLst>
                <a:ext uri="{FF2B5EF4-FFF2-40B4-BE49-F238E27FC236}">
                  <a16:creationId xmlns:a16="http://schemas.microsoft.com/office/drawing/2014/main" id="{21438CC2-DD69-2F86-57D4-B6A901E651FF}"/>
                </a:ext>
              </a:extLst>
            </p:cNvPr>
            <p:cNvSpPr/>
            <p:nvPr/>
          </p:nvSpPr>
          <p:spPr>
            <a:xfrm>
              <a:off x="932158" y="2672210"/>
              <a:ext cx="39766" cy="106402"/>
            </a:xfrm>
            <a:custGeom>
              <a:avLst/>
              <a:gdLst>
                <a:gd name="connsiteX0" fmla="*/ 39948 w 39766"/>
                <a:gd name="connsiteY0" fmla="*/ 106433 h 106402"/>
                <a:gd name="connsiteX1" fmla="*/ 39630 w 39766"/>
                <a:gd name="connsiteY1" fmla="*/ 22811 h 106402"/>
                <a:gd name="connsiteX2" fmla="*/ 181 w 39766"/>
                <a:gd name="connsiteY2" fmla="*/ 31 h 106402"/>
                <a:gd name="connsiteX3" fmla="*/ 538 w 39766"/>
                <a:gd name="connsiteY3" fmla="*/ 83652 h 106402"/>
                <a:gd name="connsiteX4" fmla="*/ 39948 w 39766"/>
                <a:gd name="connsiteY4" fmla="*/ 106433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39948" y="106433"/>
                  </a:moveTo>
                  <a:lnTo>
                    <a:pt x="39630" y="22811"/>
                  </a:lnTo>
                  <a:lnTo>
                    <a:pt x="181" y="31"/>
                  </a:lnTo>
                  <a:lnTo>
                    <a:pt x="538" y="83652"/>
                  </a:lnTo>
                  <a:lnTo>
                    <a:pt x="39948" y="10643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98" name="Freeform: Shape 297">
              <a:extLst>
                <a:ext uri="{FF2B5EF4-FFF2-40B4-BE49-F238E27FC236}">
                  <a16:creationId xmlns:a16="http://schemas.microsoft.com/office/drawing/2014/main" id="{91AF9AC2-1578-9101-27A3-53BCB2E8149B}"/>
                </a:ext>
              </a:extLst>
            </p:cNvPr>
            <p:cNvSpPr/>
            <p:nvPr/>
          </p:nvSpPr>
          <p:spPr>
            <a:xfrm>
              <a:off x="919220" y="2579341"/>
              <a:ext cx="72429" cy="115649"/>
            </a:xfrm>
            <a:custGeom>
              <a:avLst/>
              <a:gdLst>
                <a:gd name="connsiteX0" fmla="*/ 52569 w 72429"/>
                <a:gd name="connsiteY0" fmla="*/ 115673 h 115649"/>
                <a:gd name="connsiteX1" fmla="*/ 72611 w 72429"/>
                <a:gd name="connsiteY1" fmla="*/ 41894 h 115649"/>
                <a:gd name="connsiteX2" fmla="*/ 181 w 72429"/>
                <a:gd name="connsiteY2" fmla="*/ 24 h 115649"/>
                <a:gd name="connsiteX3" fmla="*/ 13119 w 72429"/>
                <a:gd name="connsiteY3" fmla="*/ 92892 h 115649"/>
                <a:gd name="connsiteX4" fmla="*/ 52569 w 72429"/>
                <a:gd name="connsiteY4" fmla="*/ 115673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49">
                  <a:moveTo>
                    <a:pt x="52569" y="115673"/>
                  </a:moveTo>
                  <a:lnTo>
                    <a:pt x="72611" y="41894"/>
                  </a:lnTo>
                  <a:lnTo>
                    <a:pt x="181" y="24"/>
                  </a:lnTo>
                  <a:lnTo>
                    <a:pt x="13119" y="92892"/>
                  </a:lnTo>
                  <a:lnTo>
                    <a:pt x="52569" y="11567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299" name="Freeform: Shape 298">
              <a:extLst>
                <a:ext uri="{FF2B5EF4-FFF2-40B4-BE49-F238E27FC236}">
                  <a16:creationId xmlns:a16="http://schemas.microsoft.com/office/drawing/2014/main" id="{7F726E0F-E54F-B4BB-D8BD-AF1487D4AAB1}"/>
                </a:ext>
              </a:extLst>
            </p:cNvPr>
            <p:cNvSpPr/>
            <p:nvPr/>
          </p:nvSpPr>
          <p:spPr>
            <a:xfrm>
              <a:off x="932158" y="2672210"/>
              <a:ext cx="39766" cy="112752"/>
            </a:xfrm>
            <a:custGeom>
              <a:avLst/>
              <a:gdLst>
                <a:gd name="connsiteX0" fmla="*/ 39948 w 39766"/>
                <a:gd name="connsiteY0" fmla="*/ 106433 h 112752"/>
                <a:gd name="connsiteX1" fmla="*/ 39630 w 39766"/>
                <a:gd name="connsiteY1" fmla="*/ 22812 h 112752"/>
                <a:gd name="connsiteX2" fmla="*/ 181 w 39766"/>
                <a:gd name="connsiteY2" fmla="*/ 31 h 112752"/>
                <a:gd name="connsiteX3" fmla="*/ 28161 w 39766"/>
                <a:gd name="connsiteY3" fmla="*/ 112783 h 112752"/>
                <a:gd name="connsiteX4" fmla="*/ 39948 w 39766"/>
                <a:gd name="connsiteY4" fmla="*/ 106433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52">
                  <a:moveTo>
                    <a:pt x="39948" y="106433"/>
                  </a:moveTo>
                  <a:lnTo>
                    <a:pt x="39630" y="22812"/>
                  </a:lnTo>
                  <a:lnTo>
                    <a:pt x="181" y="31"/>
                  </a:lnTo>
                  <a:lnTo>
                    <a:pt x="28161" y="112783"/>
                  </a:lnTo>
                  <a:lnTo>
                    <a:pt x="39948" y="10643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00" name="Freeform: Shape 299">
              <a:extLst>
                <a:ext uri="{FF2B5EF4-FFF2-40B4-BE49-F238E27FC236}">
                  <a16:creationId xmlns:a16="http://schemas.microsoft.com/office/drawing/2014/main" id="{364FE64D-40B3-1A94-79CF-0E320534246A}"/>
                </a:ext>
              </a:extLst>
            </p:cNvPr>
            <p:cNvSpPr/>
            <p:nvPr/>
          </p:nvSpPr>
          <p:spPr>
            <a:xfrm>
              <a:off x="919220" y="2498855"/>
              <a:ext cx="77192" cy="122356"/>
            </a:xfrm>
            <a:custGeom>
              <a:avLst/>
              <a:gdLst>
                <a:gd name="connsiteX0" fmla="*/ 72611 w 77192"/>
                <a:gd name="connsiteY0" fmla="*/ 122374 h 122356"/>
                <a:gd name="connsiteX1" fmla="*/ 77374 w 77192"/>
                <a:gd name="connsiteY1" fmla="*/ 41888 h 122356"/>
                <a:gd name="connsiteX2" fmla="*/ 4944 w 77192"/>
                <a:gd name="connsiteY2" fmla="*/ 17 h 122356"/>
                <a:gd name="connsiteX3" fmla="*/ 181 w 77192"/>
                <a:gd name="connsiteY3" fmla="*/ 80504 h 122356"/>
                <a:gd name="connsiteX4" fmla="*/ 72611 w 77192"/>
                <a:gd name="connsiteY4" fmla="*/ 122374 h 12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2" h="122356">
                  <a:moveTo>
                    <a:pt x="72611" y="122374"/>
                  </a:moveTo>
                  <a:lnTo>
                    <a:pt x="77374" y="41888"/>
                  </a:lnTo>
                  <a:lnTo>
                    <a:pt x="4944" y="17"/>
                  </a:lnTo>
                  <a:lnTo>
                    <a:pt x="181" y="80504"/>
                  </a:lnTo>
                  <a:lnTo>
                    <a:pt x="72611" y="12237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01" name="Freeform: Shape 300">
              <a:extLst>
                <a:ext uri="{FF2B5EF4-FFF2-40B4-BE49-F238E27FC236}">
                  <a16:creationId xmlns:a16="http://schemas.microsoft.com/office/drawing/2014/main" id="{CAE87732-45BB-A9F3-5C57-D2B6DBAE7581}"/>
                </a:ext>
              </a:extLst>
            </p:cNvPr>
            <p:cNvSpPr/>
            <p:nvPr/>
          </p:nvSpPr>
          <p:spPr>
            <a:xfrm>
              <a:off x="920371" y="2678600"/>
              <a:ext cx="39767" cy="106362"/>
            </a:xfrm>
            <a:custGeom>
              <a:avLst/>
              <a:gdLst>
                <a:gd name="connsiteX0" fmla="*/ 39947 w 39767"/>
                <a:gd name="connsiteY0" fmla="*/ 106394 h 106362"/>
                <a:gd name="connsiteX1" fmla="*/ 39630 w 39767"/>
                <a:gd name="connsiteY1" fmla="*/ 22812 h 106362"/>
                <a:gd name="connsiteX2" fmla="*/ 180 w 39767"/>
                <a:gd name="connsiteY2" fmla="*/ 31 h 106362"/>
                <a:gd name="connsiteX3" fmla="*/ 498 w 39767"/>
                <a:gd name="connsiteY3" fmla="*/ 83653 h 106362"/>
                <a:gd name="connsiteX4" fmla="*/ 39947 w 39767"/>
                <a:gd name="connsiteY4" fmla="*/ 106394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06362">
                  <a:moveTo>
                    <a:pt x="39947" y="106394"/>
                  </a:moveTo>
                  <a:lnTo>
                    <a:pt x="39630" y="22812"/>
                  </a:lnTo>
                  <a:lnTo>
                    <a:pt x="180" y="31"/>
                  </a:lnTo>
                  <a:lnTo>
                    <a:pt x="498" y="83653"/>
                  </a:lnTo>
                  <a:lnTo>
                    <a:pt x="39947" y="10639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02" name="Freeform: Shape 301">
              <a:extLst>
                <a:ext uri="{FF2B5EF4-FFF2-40B4-BE49-F238E27FC236}">
                  <a16:creationId xmlns:a16="http://schemas.microsoft.com/office/drawing/2014/main" id="{F8FEBABD-919D-0490-CB68-19CEE9EDF597}"/>
                </a:ext>
              </a:extLst>
            </p:cNvPr>
            <p:cNvSpPr/>
            <p:nvPr/>
          </p:nvSpPr>
          <p:spPr>
            <a:xfrm>
              <a:off x="907393" y="2585731"/>
              <a:ext cx="72469" cy="115649"/>
            </a:xfrm>
            <a:custGeom>
              <a:avLst/>
              <a:gdLst>
                <a:gd name="connsiteX0" fmla="*/ 52607 w 72469"/>
                <a:gd name="connsiteY0" fmla="*/ 115674 h 115649"/>
                <a:gd name="connsiteX1" fmla="*/ 72650 w 72469"/>
                <a:gd name="connsiteY1" fmla="*/ 41855 h 115649"/>
                <a:gd name="connsiteX2" fmla="*/ 180 w 72469"/>
                <a:gd name="connsiteY2" fmla="*/ 24 h 115649"/>
                <a:gd name="connsiteX3" fmla="*/ 13158 w 72469"/>
                <a:gd name="connsiteY3" fmla="*/ 92893 h 115649"/>
                <a:gd name="connsiteX4" fmla="*/ 52607 w 72469"/>
                <a:gd name="connsiteY4" fmla="*/ 11567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607" y="115674"/>
                  </a:moveTo>
                  <a:lnTo>
                    <a:pt x="72650" y="41855"/>
                  </a:lnTo>
                  <a:lnTo>
                    <a:pt x="180" y="24"/>
                  </a:lnTo>
                  <a:lnTo>
                    <a:pt x="13158" y="92893"/>
                  </a:lnTo>
                  <a:lnTo>
                    <a:pt x="52607" y="11567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03" name="Freeform: Shape 302">
              <a:extLst>
                <a:ext uri="{FF2B5EF4-FFF2-40B4-BE49-F238E27FC236}">
                  <a16:creationId xmlns:a16="http://schemas.microsoft.com/office/drawing/2014/main" id="{89444C29-2B2C-AB4F-E0D3-B36F892C8DF9}"/>
                </a:ext>
              </a:extLst>
            </p:cNvPr>
            <p:cNvSpPr/>
            <p:nvPr/>
          </p:nvSpPr>
          <p:spPr>
            <a:xfrm>
              <a:off x="907393" y="2505284"/>
              <a:ext cx="77231" cy="122277"/>
            </a:xfrm>
            <a:custGeom>
              <a:avLst/>
              <a:gdLst>
                <a:gd name="connsiteX0" fmla="*/ 72650 w 77231"/>
                <a:gd name="connsiteY0" fmla="*/ 122295 h 122277"/>
                <a:gd name="connsiteX1" fmla="*/ 77412 w 77231"/>
                <a:gd name="connsiteY1" fmla="*/ 41809 h 122277"/>
                <a:gd name="connsiteX2" fmla="*/ 4943 w 77231"/>
                <a:gd name="connsiteY2" fmla="*/ 18 h 122277"/>
                <a:gd name="connsiteX3" fmla="*/ 180 w 77231"/>
                <a:gd name="connsiteY3" fmla="*/ 80465 h 122277"/>
                <a:gd name="connsiteX4" fmla="*/ 72650 w 77231"/>
                <a:gd name="connsiteY4" fmla="*/ 122295 h 12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277">
                  <a:moveTo>
                    <a:pt x="72650" y="122295"/>
                  </a:moveTo>
                  <a:lnTo>
                    <a:pt x="77412" y="41809"/>
                  </a:lnTo>
                  <a:lnTo>
                    <a:pt x="4943" y="18"/>
                  </a:lnTo>
                  <a:lnTo>
                    <a:pt x="180" y="80465"/>
                  </a:lnTo>
                  <a:lnTo>
                    <a:pt x="72650" y="12229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04" name="Freeform: Shape 303">
              <a:extLst>
                <a:ext uri="{FF2B5EF4-FFF2-40B4-BE49-F238E27FC236}">
                  <a16:creationId xmlns:a16="http://schemas.microsoft.com/office/drawing/2014/main" id="{F57949C2-6A1F-551B-036D-45D735D58188}"/>
                </a:ext>
              </a:extLst>
            </p:cNvPr>
            <p:cNvSpPr/>
            <p:nvPr/>
          </p:nvSpPr>
          <p:spPr>
            <a:xfrm>
              <a:off x="778210" y="2523739"/>
              <a:ext cx="212288" cy="126007"/>
            </a:xfrm>
            <a:custGeom>
              <a:avLst/>
              <a:gdLst>
                <a:gd name="connsiteX0" fmla="*/ 72645 w 212288"/>
                <a:gd name="connsiteY0" fmla="*/ 126028 h 126007"/>
                <a:gd name="connsiteX1" fmla="*/ 212464 w 212288"/>
                <a:gd name="connsiteY1" fmla="*/ 45303 h 126007"/>
                <a:gd name="connsiteX2" fmla="*/ 210440 w 212288"/>
                <a:gd name="connsiteY2" fmla="*/ 17522 h 126007"/>
                <a:gd name="connsiteX3" fmla="*/ 145948 w 212288"/>
                <a:gd name="connsiteY3" fmla="*/ 20 h 126007"/>
                <a:gd name="connsiteX4" fmla="*/ 176 w 212288"/>
                <a:gd name="connsiteY4" fmla="*/ 2679 h 126007"/>
                <a:gd name="connsiteX5" fmla="*/ 176 w 212288"/>
                <a:gd name="connsiteY5" fmla="*/ 84197 h 126007"/>
                <a:gd name="connsiteX6" fmla="*/ 72645 w 212288"/>
                <a:gd name="connsiteY6" fmla="*/ 126028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88" h="126007">
                  <a:moveTo>
                    <a:pt x="72645" y="126028"/>
                  </a:moveTo>
                  <a:lnTo>
                    <a:pt x="212464" y="45303"/>
                  </a:lnTo>
                  <a:lnTo>
                    <a:pt x="210440" y="17522"/>
                  </a:lnTo>
                  <a:lnTo>
                    <a:pt x="145948" y="20"/>
                  </a:lnTo>
                  <a:lnTo>
                    <a:pt x="176" y="2679"/>
                  </a:lnTo>
                  <a:lnTo>
                    <a:pt x="176" y="84197"/>
                  </a:lnTo>
                  <a:lnTo>
                    <a:pt x="72645" y="12602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05" name="Freeform: Shape 304">
              <a:extLst>
                <a:ext uri="{FF2B5EF4-FFF2-40B4-BE49-F238E27FC236}">
                  <a16:creationId xmlns:a16="http://schemas.microsoft.com/office/drawing/2014/main" id="{84FCBAA8-C419-A362-D467-527E720C0799}"/>
                </a:ext>
              </a:extLst>
            </p:cNvPr>
            <p:cNvSpPr/>
            <p:nvPr/>
          </p:nvSpPr>
          <p:spPr>
            <a:xfrm>
              <a:off x="778210" y="2498855"/>
              <a:ext cx="218202" cy="69373"/>
            </a:xfrm>
            <a:custGeom>
              <a:avLst/>
              <a:gdLst>
                <a:gd name="connsiteX0" fmla="*/ 72645 w 218202"/>
                <a:gd name="connsiteY0" fmla="*/ 69389 h 69373"/>
                <a:gd name="connsiteX1" fmla="*/ 218378 w 218202"/>
                <a:gd name="connsiteY1" fmla="*/ 41886 h 69373"/>
                <a:gd name="connsiteX2" fmla="*/ 145948 w 218202"/>
                <a:gd name="connsiteY2" fmla="*/ 15 h 69373"/>
                <a:gd name="connsiteX3" fmla="*/ 176 w 218202"/>
                <a:gd name="connsiteY3" fmla="*/ 27559 h 69373"/>
                <a:gd name="connsiteX4" fmla="*/ 72645 w 218202"/>
                <a:gd name="connsiteY4" fmla="*/ 69389 h 69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69373">
                  <a:moveTo>
                    <a:pt x="72645" y="69389"/>
                  </a:moveTo>
                  <a:lnTo>
                    <a:pt x="218378" y="41886"/>
                  </a:lnTo>
                  <a:lnTo>
                    <a:pt x="145948" y="15"/>
                  </a:lnTo>
                  <a:lnTo>
                    <a:pt x="176" y="27559"/>
                  </a:lnTo>
                  <a:lnTo>
                    <a:pt x="72645" y="6938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06" name="Freeform: Shape 305">
              <a:extLst>
                <a:ext uri="{FF2B5EF4-FFF2-40B4-BE49-F238E27FC236}">
                  <a16:creationId xmlns:a16="http://schemas.microsoft.com/office/drawing/2014/main" id="{4FFC9BDA-0B17-BA96-3350-4A2A2A87E74A}"/>
                </a:ext>
              </a:extLst>
            </p:cNvPr>
            <p:cNvSpPr/>
            <p:nvPr/>
          </p:nvSpPr>
          <p:spPr>
            <a:xfrm>
              <a:off x="1135041" y="2789367"/>
              <a:ext cx="39806" cy="106362"/>
            </a:xfrm>
            <a:custGeom>
              <a:avLst/>
              <a:gdLst>
                <a:gd name="connsiteX0" fmla="*/ 40004 w 39806"/>
                <a:gd name="connsiteY0" fmla="*/ 106403 h 106362"/>
                <a:gd name="connsiteX1" fmla="*/ 39646 w 39806"/>
                <a:gd name="connsiteY1" fmla="*/ 22821 h 106362"/>
                <a:gd name="connsiteX2" fmla="*/ 197 w 39806"/>
                <a:gd name="connsiteY2" fmla="*/ 40 h 106362"/>
                <a:gd name="connsiteX3" fmla="*/ 514 w 39806"/>
                <a:gd name="connsiteY3" fmla="*/ 83622 h 106362"/>
                <a:gd name="connsiteX4" fmla="*/ 40004 w 39806"/>
                <a:gd name="connsiteY4" fmla="*/ 106403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362">
                  <a:moveTo>
                    <a:pt x="40004" y="106403"/>
                  </a:moveTo>
                  <a:lnTo>
                    <a:pt x="39646" y="22821"/>
                  </a:lnTo>
                  <a:lnTo>
                    <a:pt x="197" y="40"/>
                  </a:lnTo>
                  <a:lnTo>
                    <a:pt x="514" y="83622"/>
                  </a:lnTo>
                  <a:lnTo>
                    <a:pt x="40004" y="10640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07" name="Freeform: Shape 306">
              <a:extLst>
                <a:ext uri="{FF2B5EF4-FFF2-40B4-BE49-F238E27FC236}">
                  <a16:creationId xmlns:a16="http://schemas.microsoft.com/office/drawing/2014/main" id="{4B26AAC9-51F7-F524-A11C-1F1C9ADFFD01}"/>
                </a:ext>
              </a:extLst>
            </p:cNvPr>
            <p:cNvSpPr/>
            <p:nvPr/>
          </p:nvSpPr>
          <p:spPr>
            <a:xfrm>
              <a:off x="1122063" y="2696499"/>
              <a:ext cx="72469" cy="115649"/>
            </a:xfrm>
            <a:custGeom>
              <a:avLst/>
              <a:gdLst>
                <a:gd name="connsiteX0" fmla="*/ 52625 w 72469"/>
                <a:gd name="connsiteY0" fmla="*/ 115683 h 115649"/>
                <a:gd name="connsiteX1" fmla="*/ 72667 w 72469"/>
                <a:gd name="connsiteY1" fmla="*/ 41864 h 115649"/>
                <a:gd name="connsiteX2" fmla="*/ 197 w 72469"/>
                <a:gd name="connsiteY2" fmla="*/ 33 h 115649"/>
                <a:gd name="connsiteX3" fmla="*/ 13175 w 72469"/>
                <a:gd name="connsiteY3" fmla="*/ 92902 h 115649"/>
                <a:gd name="connsiteX4" fmla="*/ 52625 w 72469"/>
                <a:gd name="connsiteY4" fmla="*/ 115683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625" y="115683"/>
                  </a:moveTo>
                  <a:lnTo>
                    <a:pt x="72667" y="41864"/>
                  </a:lnTo>
                  <a:lnTo>
                    <a:pt x="197" y="33"/>
                  </a:lnTo>
                  <a:lnTo>
                    <a:pt x="13175" y="92902"/>
                  </a:lnTo>
                  <a:lnTo>
                    <a:pt x="52625" y="11568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08" name="Freeform: Shape 307">
              <a:extLst>
                <a:ext uri="{FF2B5EF4-FFF2-40B4-BE49-F238E27FC236}">
                  <a16:creationId xmlns:a16="http://schemas.microsoft.com/office/drawing/2014/main" id="{B994C1E5-4889-5C13-FCBC-0F56542A670E}"/>
                </a:ext>
              </a:extLst>
            </p:cNvPr>
            <p:cNvSpPr/>
            <p:nvPr/>
          </p:nvSpPr>
          <p:spPr>
            <a:xfrm>
              <a:off x="1135041" y="2789367"/>
              <a:ext cx="39806" cy="112752"/>
            </a:xfrm>
            <a:custGeom>
              <a:avLst/>
              <a:gdLst>
                <a:gd name="connsiteX0" fmla="*/ 40004 w 39806"/>
                <a:gd name="connsiteY0" fmla="*/ 106403 h 112752"/>
                <a:gd name="connsiteX1" fmla="*/ 39646 w 39806"/>
                <a:gd name="connsiteY1" fmla="*/ 22821 h 112752"/>
                <a:gd name="connsiteX2" fmla="*/ 197 w 39806"/>
                <a:gd name="connsiteY2" fmla="*/ 40 h 112752"/>
                <a:gd name="connsiteX3" fmla="*/ 28177 w 39806"/>
                <a:gd name="connsiteY3" fmla="*/ 112793 h 112752"/>
                <a:gd name="connsiteX4" fmla="*/ 40004 w 39806"/>
                <a:gd name="connsiteY4" fmla="*/ 106403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12752">
                  <a:moveTo>
                    <a:pt x="40004" y="106403"/>
                  </a:moveTo>
                  <a:lnTo>
                    <a:pt x="39646" y="22821"/>
                  </a:lnTo>
                  <a:lnTo>
                    <a:pt x="197" y="40"/>
                  </a:lnTo>
                  <a:lnTo>
                    <a:pt x="28177" y="112793"/>
                  </a:lnTo>
                  <a:lnTo>
                    <a:pt x="40004" y="10640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09" name="Freeform: Shape 308">
              <a:extLst>
                <a:ext uri="{FF2B5EF4-FFF2-40B4-BE49-F238E27FC236}">
                  <a16:creationId xmlns:a16="http://schemas.microsoft.com/office/drawing/2014/main" id="{191F4830-2009-7775-E104-7A44ED7DFD4D}"/>
                </a:ext>
              </a:extLst>
            </p:cNvPr>
            <p:cNvSpPr/>
            <p:nvPr/>
          </p:nvSpPr>
          <p:spPr>
            <a:xfrm>
              <a:off x="1122063" y="2616012"/>
              <a:ext cx="77231" cy="122317"/>
            </a:xfrm>
            <a:custGeom>
              <a:avLst/>
              <a:gdLst>
                <a:gd name="connsiteX0" fmla="*/ 72667 w 77231"/>
                <a:gd name="connsiteY0" fmla="*/ 122344 h 122317"/>
                <a:gd name="connsiteX1" fmla="*/ 77429 w 77231"/>
                <a:gd name="connsiteY1" fmla="*/ 41858 h 122317"/>
                <a:gd name="connsiteX2" fmla="*/ 5000 w 77231"/>
                <a:gd name="connsiteY2" fmla="*/ 27 h 122317"/>
                <a:gd name="connsiteX3" fmla="*/ 198 w 77231"/>
                <a:gd name="connsiteY3" fmla="*/ 80513 h 122317"/>
                <a:gd name="connsiteX4" fmla="*/ 72667 w 77231"/>
                <a:gd name="connsiteY4" fmla="*/ 122344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72667" y="122344"/>
                  </a:moveTo>
                  <a:lnTo>
                    <a:pt x="77429" y="41858"/>
                  </a:lnTo>
                  <a:lnTo>
                    <a:pt x="5000" y="27"/>
                  </a:lnTo>
                  <a:lnTo>
                    <a:pt x="198" y="80513"/>
                  </a:lnTo>
                  <a:lnTo>
                    <a:pt x="72667" y="12234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0" name="Freeform: Shape 309">
              <a:extLst>
                <a:ext uri="{FF2B5EF4-FFF2-40B4-BE49-F238E27FC236}">
                  <a16:creationId xmlns:a16="http://schemas.microsoft.com/office/drawing/2014/main" id="{E7354987-B8BE-E2AA-BA5C-1C7E6F9AA18C}"/>
                </a:ext>
              </a:extLst>
            </p:cNvPr>
            <p:cNvSpPr/>
            <p:nvPr/>
          </p:nvSpPr>
          <p:spPr>
            <a:xfrm>
              <a:off x="1123253" y="2795717"/>
              <a:ext cx="39767" cy="106402"/>
            </a:xfrm>
            <a:custGeom>
              <a:avLst/>
              <a:gdLst>
                <a:gd name="connsiteX0" fmla="*/ 39963 w 39767"/>
                <a:gd name="connsiteY0" fmla="*/ 106443 h 106402"/>
                <a:gd name="connsiteX1" fmla="*/ 39646 w 39767"/>
                <a:gd name="connsiteY1" fmla="*/ 22821 h 106402"/>
                <a:gd name="connsiteX2" fmla="*/ 196 w 39767"/>
                <a:gd name="connsiteY2" fmla="*/ 41 h 106402"/>
                <a:gd name="connsiteX3" fmla="*/ 514 w 39767"/>
                <a:gd name="connsiteY3" fmla="*/ 83662 h 106402"/>
                <a:gd name="connsiteX4" fmla="*/ 39963 w 39767"/>
                <a:gd name="connsiteY4" fmla="*/ 106443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06402">
                  <a:moveTo>
                    <a:pt x="39963" y="106443"/>
                  </a:moveTo>
                  <a:lnTo>
                    <a:pt x="39646" y="22821"/>
                  </a:lnTo>
                  <a:lnTo>
                    <a:pt x="196" y="41"/>
                  </a:lnTo>
                  <a:lnTo>
                    <a:pt x="514" y="83662"/>
                  </a:lnTo>
                  <a:lnTo>
                    <a:pt x="39963" y="10644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1" name="Freeform: Shape 310">
              <a:extLst>
                <a:ext uri="{FF2B5EF4-FFF2-40B4-BE49-F238E27FC236}">
                  <a16:creationId xmlns:a16="http://schemas.microsoft.com/office/drawing/2014/main" id="{1A58A9A8-91D2-0125-6876-32E60F0396AA}"/>
                </a:ext>
              </a:extLst>
            </p:cNvPr>
            <p:cNvSpPr/>
            <p:nvPr/>
          </p:nvSpPr>
          <p:spPr>
            <a:xfrm>
              <a:off x="1110276" y="2702888"/>
              <a:ext cx="72469" cy="115609"/>
            </a:xfrm>
            <a:custGeom>
              <a:avLst/>
              <a:gdLst>
                <a:gd name="connsiteX0" fmla="*/ 52624 w 72469"/>
                <a:gd name="connsiteY0" fmla="*/ 115643 h 115609"/>
                <a:gd name="connsiteX1" fmla="*/ 72666 w 72469"/>
                <a:gd name="connsiteY1" fmla="*/ 41864 h 115609"/>
                <a:gd name="connsiteX2" fmla="*/ 196 w 72469"/>
                <a:gd name="connsiteY2" fmla="*/ 33 h 115609"/>
                <a:gd name="connsiteX3" fmla="*/ 13174 w 72469"/>
                <a:gd name="connsiteY3" fmla="*/ 92863 h 115609"/>
                <a:gd name="connsiteX4" fmla="*/ 52624 w 72469"/>
                <a:gd name="connsiteY4" fmla="*/ 115643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09">
                  <a:moveTo>
                    <a:pt x="52624" y="115643"/>
                  </a:moveTo>
                  <a:lnTo>
                    <a:pt x="72666" y="41864"/>
                  </a:lnTo>
                  <a:lnTo>
                    <a:pt x="196" y="33"/>
                  </a:lnTo>
                  <a:lnTo>
                    <a:pt x="13174" y="92863"/>
                  </a:lnTo>
                  <a:lnTo>
                    <a:pt x="52624" y="11564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2" name="Freeform: Shape 311">
              <a:extLst>
                <a:ext uri="{FF2B5EF4-FFF2-40B4-BE49-F238E27FC236}">
                  <a16:creationId xmlns:a16="http://schemas.microsoft.com/office/drawing/2014/main" id="{1CACDD55-0BC3-A21A-8C48-FC4C4313757C}"/>
                </a:ext>
              </a:extLst>
            </p:cNvPr>
            <p:cNvSpPr/>
            <p:nvPr/>
          </p:nvSpPr>
          <p:spPr>
            <a:xfrm>
              <a:off x="1110276" y="2622402"/>
              <a:ext cx="77231" cy="122316"/>
            </a:xfrm>
            <a:custGeom>
              <a:avLst/>
              <a:gdLst>
                <a:gd name="connsiteX0" fmla="*/ 72666 w 77231"/>
                <a:gd name="connsiteY0" fmla="*/ 122344 h 122316"/>
                <a:gd name="connsiteX1" fmla="*/ 77429 w 77231"/>
                <a:gd name="connsiteY1" fmla="*/ 41858 h 122316"/>
                <a:gd name="connsiteX2" fmla="*/ 4959 w 77231"/>
                <a:gd name="connsiteY2" fmla="*/ 27 h 122316"/>
                <a:gd name="connsiteX3" fmla="*/ 197 w 77231"/>
                <a:gd name="connsiteY3" fmla="*/ 80514 h 122316"/>
                <a:gd name="connsiteX4" fmla="*/ 72666 w 77231"/>
                <a:gd name="connsiteY4" fmla="*/ 122344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72666" y="122344"/>
                  </a:moveTo>
                  <a:lnTo>
                    <a:pt x="77429" y="41858"/>
                  </a:lnTo>
                  <a:lnTo>
                    <a:pt x="4959" y="27"/>
                  </a:lnTo>
                  <a:lnTo>
                    <a:pt x="197" y="80514"/>
                  </a:lnTo>
                  <a:lnTo>
                    <a:pt x="72666" y="12234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3" name="Freeform: Shape 312">
              <a:extLst>
                <a:ext uri="{FF2B5EF4-FFF2-40B4-BE49-F238E27FC236}">
                  <a16:creationId xmlns:a16="http://schemas.microsoft.com/office/drawing/2014/main" id="{2E65CFA8-29A2-7F3E-1D60-CF811AFA0133}"/>
                </a:ext>
              </a:extLst>
            </p:cNvPr>
            <p:cNvSpPr/>
            <p:nvPr/>
          </p:nvSpPr>
          <p:spPr>
            <a:xfrm>
              <a:off x="981093" y="2640897"/>
              <a:ext cx="212288" cy="125968"/>
            </a:xfrm>
            <a:custGeom>
              <a:avLst/>
              <a:gdLst>
                <a:gd name="connsiteX0" fmla="*/ 72661 w 212288"/>
                <a:gd name="connsiteY0" fmla="*/ 125997 h 125968"/>
                <a:gd name="connsiteX1" fmla="*/ 212480 w 212288"/>
                <a:gd name="connsiteY1" fmla="*/ 45273 h 125968"/>
                <a:gd name="connsiteX2" fmla="*/ 210456 w 212288"/>
                <a:gd name="connsiteY2" fmla="*/ 17491 h 125968"/>
                <a:gd name="connsiteX3" fmla="*/ 145964 w 212288"/>
                <a:gd name="connsiteY3" fmla="*/ 29 h 125968"/>
                <a:gd name="connsiteX4" fmla="*/ 192 w 212288"/>
                <a:gd name="connsiteY4" fmla="*/ 2648 h 125968"/>
                <a:gd name="connsiteX5" fmla="*/ 192 w 212288"/>
                <a:gd name="connsiteY5" fmla="*/ 84166 h 125968"/>
                <a:gd name="connsiteX6" fmla="*/ 72661 w 212288"/>
                <a:gd name="connsiteY6" fmla="*/ 125997 h 12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88" h="125968">
                  <a:moveTo>
                    <a:pt x="72661" y="125997"/>
                  </a:moveTo>
                  <a:lnTo>
                    <a:pt x="212480" y="45273"/>
                  </a:lnTo>
                  <a:lnTo>
                    <a:pt x="210456" y="17491"/>
                  </a:lnTo>
                  <a:lnTo>
                    <a:pt x="145964" y="29"/>
                  </a:lnTo>
                  <a:lnTo>
                    <a:pt x="192" y="2648"/>
                  </a:lnTo>
                  <a:lnTo>
                    <a:pt x="192" y="84166"/>
                  </a:lnTo>
                  <a:lnTo>
                    <a:pt x="72661" y="12599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4" name="Freeform: Shape 313">
              <a:extLst>
                <a:ext uri="{FF2B5EF4-FFF2-40B4-BE49-F238E27FC236}">
                  <a16:creationId xmlns:a16="http://schemas.microsoft.com/office/drawing/2014/main" id="{7343230B-AE7F-5F98-AEB5-7AE59096BA8B}"/>
                </a:ext>
              </a:extLst>
            </p:cNvPr>
            <p:cNvSpPr/>
            <p:nvPr/>
          </p:nvSpPr>
          <p:spPr>
            <a:xfrm>
              <a:off x="981093" y="2616012"/>
              <a:ext cx="218201" cy="69334"/>
            </a:xfrm>
            <a:custGeom>
              <a:avLst/>
              <a:gdLst>
                <a:gd name="connsiteX0" fmla="*/ 72661 w 218201"/>
                <a:gd name="connsiteY0" fmla="*/ 69359 h 69334"/>
                <a:gd name="connsiteX1" fmla="*/ 218394 w 218201"/>
                <a:gd name="connsiteY1" fmla="*/ 41855 h 69334"/>
                <a:gd name="connsiteX2" fmla="*/ 145964 w 218201"/>
                <a:gd name="connsiteY2" fmla="*/ 25 h 69334"/>
                <a:gd name="connsiteX3" fmla="*/ 192 w 218201"/>
                <a:gd name="connsiteY3" fmla="*/ 27528 h 69334"/>
                <a:gd name="connsiteX4" fmla="*/ 72661 w 218201"/>
                <a:gd name="connsiteY4" fmla="*/ 69359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1" h="69334">
                  <a:moveTo>
                    <a:pt x="72661" y="69359"/>
                  </a:moveTo>
                  <a:lnTo>
                    <a:pt x="218394" y="41855"/>
                  </a:lnTo>
                  <a:lnTo>
                    <a:pt x="145964" y="25"/>
                  </a:lnTo>
                  <a:lnTo>
                    <a:pt x="192" y="27528"/>
                  </a:lnTo>
                  <a:lnTo>
                    <a:pt x="72661" y="6935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5" name="Freeform: Shape 314">
              <a:extLst>
                <a:ext uri="{FF2B5EF4-FFF2-40B4-BE49-F238E27FC236}">
                  <a16:creationId xmlns:a16="http://schemas.microsoft.com/office/drawing/2014/main" id="{E5DD728A-8228-68F6-131A-2923A2D07A57}"/>
                </a:ext>
              </a:extLst>
            </p:cNvPr>
            <p:cNvSpPr/>
            <p:nvPr/>
          </p:nvSpPr>
          <p:spPr>
            <a:xfrm>
              <a:off x="1337923" y="2906485"/>
              <a:ext cx="39766" cy="106402"/>
            </a:xfrm>
            <a:custGeom>
              <a:avLst/>
              <a:gdLst>
                <a:gd name="connsiteX0" fmla="*/ 39980 w 39766"/>
                <a:gd name="connsiteY0" fmla="*/ 106452 h 106402"/>
                <a:gd name="connsiteX1" fmla="*/ 39663 w 39766"/>
                <a:gd name="connsiteY1" fmla="*/ 22830 h 106402"/>
                <a:gd name="connsiteX2" fmla="*/ 213 w 39766"/>
                <a:gd name="connsiteY2" fmla="*/ 49 h 106402"/>
                <a:gd name="connsiteX3" fmla="*/ 531 w 39766"/>
                <a:gd name="connsiteY3" fmla="*/ 83671 h 106402"/>
                <a:gd name="connsiteX4" fmla="*/ 39980 w 39766"/>
                <a:gd name="connsiteY4" fmla="*/ 106452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39980" y="106452"/>
                  </a:moveTo>
                  <a:lnTo>
                    <a:pt x="39663" y="22830"/>
                  </a:lnTo>
                  <a:lnTo>
                    <a:pt x="213" y="49"/>
                  </a:lnTo>
                  <a:lnTo>
                    <a:pt x="531" y="83671"/>
                  </a:lnTo>
                  <a:lnTo>
                    <a:pt x="39980" y="10645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6" name="Freeform: Shape 315">
              <a:extLst>
                <a:ext uri="{FF2B5EF4-FFF2-40B4-BE49-F238E27FC236}">
                  <a16:creationId xmlns:a16="http://schemas.microsoft.com/office/drawing/2014/main" id="{D61BC3A8-F1F6-A656-64EE-DB46B71ED469}"/>
                </a:ext>
              </a:extLst>
            </p:cNvPr>
            <p:cNvSpPr/>
            <p:nvPr/>
          </p:nvSpPr>
          <p:spPr>
            <a:xfrm>
              <a:off x="1324945" y="2813617"/>
              <a:ext cx="72469" cy="115649"/>
            </a:xfrm>
            <a:custGeom>
              <a:avLst/>
              <a:gdLst>
                <a:gd name="connsiteX0" fmla="*/ 52641 w 72469"/>
                <a:gd name="connsiteY0" fmla="*/ 115692 h 115649"/>
                <a:gd name="connsiteX1" fmla="*/ 72683 w 72469"/>
                <a:gd name="connsiteY1" fmla="*/ 41873 h 115649"/>
                <a:gd name="connsiteX2" fmla="*/ 214 w 72469"/>
                <a:gd name="connsiteY2" fmla="*/ 42 h 115649"/>
                <a:gd name="connsiteX3" fmla="*/ 13192 w 72469"/>
                <a:gd name="connsiteY3" fmla="*/ 92911 h 115649"/>
                <a:gd name="connsiteX4" fmla="*/ 52641 w 72469"/>
                <a:gd name="connsiteY4" fmla="*/ 11569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641" y="115692"/>
                  </a:moveTo>
                  <a:lnTo>
                    <a:pt x="72683" y="41873"/>
                  </a:lnTo>
                  <a:lnTo>
                    <a:pt x="214" y="42"/>
                  </a:lnTo>
                  <a:lnTo>
                    <a:pt x="13192" y="92911"/>
                  </a:lnTo>
                  <a:lnTo>
                    <a:pt x="52641" y="11569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7" name="Freeform: Shape 316">
              <a:extLst>
                <a:ext uri="{FF2B5EF4-FFF2-40B4-BE49-F238E27FC236}">
                  <a16:creationId xmlns:a16="http://schemas.microsoft.com/office/drawing/2014/main" id="{A33CED53-0047-6C00-57E6-8F9D205CE112}"/>
                </a:ext>
              </a:extLst>
            </p:cNvPr>
            <p:cNvSpPr/>
            <p:nvPr/>
          </p:nvSpPr>
          <p:spPr>
            <a:xfrm>
              <a:off x="1337923" y="2906485"/>
              <a:ext cx="39766" cy="112752"/>
            </a:xfrm>
            <a:custGeom>
              <a:avLst/>
              <a:gdLst>
                <a:gd name="connsiteX0" fmla="*/ 39980 w 39766"/>
                <a:gd name="connsiteY0" fmla="*/ 106452 h 112752"/>
                <a:gd name="connsiteX1" fmla="*/ 39663 w 39766"/>
                <a:gd name="connsiteY1" fmla="*/ 22830 h 112752"/>
                <a:gd name="connsiteX2" fmla="*/ 213 w 39766"/>
                <a:gd name="connsiteY2" fmla="*/ 50 h 112752"/>
                <a:gd name="connsiteX3" fmla="*/ 28193 w 39766"/>
                <a:gd name="connsiteY3" fmla="*/ 112802 h 112752"/>
                <a:gd name="connsiteX4" fmla="*/ 39980 w 39766"/>
                <a:gd name="connsiteY4" fmla="*/ 106452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52">
                  <a:moveTo>
                    <a:pt x="39980" y="106452"/>
                  </a:moveTo>
                  <a:lnTo>
                    <a:pt x="39663" y="22830"/>
                  </a:lnTo>
                  <a:lnTo>
                    <a:pt x="213" y="50"/>
                  </a:lnTo>
                  <a:lnTo>
                    <a:pt x="28193" y="112802"/>
                  </a:lnTo>
                  <a:lnTo>
                    <a:pt x="39980" y="10645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8" name="Freeform: Shape 317">
              <a:extLst>
                <a:ext uri="{FF2B5EF4-FFF2-40B4-BE49-F238E27FC236}">
                  <a16:creationId xmlns:a16="http://schemas.microsoft.com/office/drawing/2014/main" id="{82E3ED5E-C745-993E-B239-18969A5C4DC9}"/>
                </a:ext>
              </a:extLst>
            </p:cNvPr>
            <p:cNvSpPr/>
            <p:nvPr/>
          </p:nvSpPr>
          <p:spPr>
            <a:xfrm>
              <a:off x="1324945" y="2733130"/>
              <a:ext cx="77231" cy="122317"/>
            </a:xfrm>
            <a:custGeom>
              <a:avLst/>
              <a:gdLst>
                <a:gd name="connsiteX0" fmla="*/ 72683 w 77231"/>
                <a:gd name="connsiteY0" fmla="*/ 122353 h 122317"/>
                <a:gd name="connsiteX1" fmla="*/ 77446 w 77231"/>
                <a:gd name="connsiteY1" fmla="*/ 41907 h 122317"/>
                <a:gd name="connsiteX2" fmla="*/ 4976 w 77231"/>
                <a:gd name="connsiteY2" fmla="*/ 36 h 122317"/>
                <a:gd name="connsiteX3" fmla="*/ 214 w 77231"/>
                <a:gd name="connsiteY3" fmla="*/ 80522 h 122317"/>
                <a:gd name="connsiteX4" fmla="*/ 72683 w 77231"/>
                <a:gd name="connsiteY4" fmla="*/ 122353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72683" y="122353"/>
                  </a:moveTo>
                  <a:lnTo>
                    <a:pt x="77446" y="41907"/>
                  </a:lnTo>
                  <a:lnTo>
                    <a:pt x="4976" y="36"/>
                  </a:lnTo>
                  <a:lnTo>
                    <a:pt x="214" y="80522"/>
                  </a:lnTo>
                  <a:lnTo>
                    <a:pt x="72683" y="12235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19" name="Freeform: Shape 318">
              <a:extLst>
                <a:ext uri="{FF2B5EF4-FFF2-40B4-BE49-F238E27FC236}">
                  <a16:creationId xmlns:a16="http://schemas.microsoft.com/office/drawing/2014/main" id="{22752633-27F5-D1B5-5D5A-29BE35AC4CE2}"/>
                </a:ext>
              </a:extLst>
            </p:cNvPr>
            <p:cNvSpPr/>
            <p:nvPr/>
          </p:nvSpPr>
          <p:spPr>
            <a:xfrm>
              <a:off x="1326136" y="2912875"/>
              <a:ext cx="39767" cy="106362"/>
            </a:xfrm>
            <a:custGeom>
              <a:avLst/>
              <a:gdLst>
                <a:gd name="connsiteX0" fmla="*/ 39980 w 39767"/>
                <a:gd name="connsiteY0" fmla="*/ 106412 h 106362"/>
                <a:gd name="connsiteX1" fmla="*/ 39662 w 39767"/>
                <a:gd name="connsiteY1" fmla="*/ 22830 h 106362"/>
                <a:gd name="connsiteX2" fmla="*/ 212 w 39767"/>
                <a:gd name="connsiteY2" fmla="*/ 50 h 106362"/>
                <a:gd name="connsiteX3" fmla="*/ 530 w 39767"/>
                <a:gd name="connsiteY3" fmla="*/ 83671 h 106362"/>
                <a:gd name="connsiteX4" fmla="*/ 39980 w 39767"/>
                <a:gd name="connsiteY4" fmla="*/ 106412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06362">
                  <a:moveTo>
                    <a:pt x="39980" y="106412"/>
                  </a:moveTo>
                  <a:lnTo>
                    <a:pt x="39662" y="22830"/>
                  </a:lnTo>
                  <a:lnTo>
                    <a:pt x="212" y="50"/>
                  </a:lnTo>
                  <a:lnTo>
                    <a:pt x="530" y="83671"/>
                  </a:lnTo>
                  <a:lnTo>
                    <a:pt x="39980" y="10641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0" name="Freeform: Shape 319">
              <a:extLst>
                <a:ext uri="{FF2B5EF4-FFF2-40B4-BE49-F238E27FC236}">
                  <a16:creationId xmlns:a16="http://schemas.microsoft.com/office/drawing/2014/main" id="{357FB8B6-D6D9-F1BB-8072-394A1A572CA6}"/>
                </a:ext>
              </a:extLst>
            </p:cNvPr>
            <p:cNvSpPr/>
            <p:nvPr/>
          </p:nvSpPr>
          <p:spPr>
            <a:xfrm>
              <a:off x="1313158" y="2820006"/>
              <a:ext cx="72469" cy="115649"/>
            </a:xfrm>
            <a:custGeom>
              <a:avLst/>
              <a:gdLst>
                <a:gd name="connsiteX0" fmla="*/ 52640 w 72469"/>
                <a:gd name="connsiteY0" fmla="*/ 115692 h 115649"/>
                <a:gd name="connsiteX1" fmla="*/ 72682 w 72469"/>
                <a:gd name="connsiteY1" fmla="*/ 41873 h 115649"/>
                <a:gd name="connsiteX2" fmla="*/ 213 w 72469"/>
                <a:gd name="connsiteY2" fmla="*/ 43 h 115649"/>
                <a:gd name="connsiteX3" fmla="*/ 13190 w 72469"/>
                <a:gd name="connsiteY3" fmla="*/ 92912 h 115649"/>
                <a:gd name="connsiteX4" fmla="*/ 52640 w 72469"/>
                <a:gd name="connsiteY4" fmla="*/ 11569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640" y="115692"/>
                  </a:moveTo>
                  <a:lnTo>
                    <a:pt x="72682" y="41873"/>
                  </a:lnTo>
                  <a:lnTo>
                    <a:pt x="213" y="43"/>
                  </a:lnTo>
                  <a:lnTo>
                    <a:pt x="13190" y="92912"/>
                  </a:lnTo>
                  <a:lnTo>
                    <a:pt x="52640" y="11569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1" name="Freeform: Shape 320">
              <a:extLst>
                <a:ext uri="{FF2B5EF4-FFF2-40B4-BE49-F238E27FC236}">
                  <a16:creationId xmlns:a16="http://schemas.microsoft.com/office/drawing/2014/main" id="{D9978E27-D0B4-5F55-54CE-7FBBDCBAA8CD}"/>
                </a:ext>
              </a:extLst>
            </p:cNvPr>
            <p:cNvSpPr/>
            <p:nvPr/>
          </p:nvSpPr>
          <p:spPr>
            <a:xfrm>
              <a:off x="1313158" y="2739520"/>
              <a:ext cx="77231" cy="122316"/>
            </a:xfrm>
            <a:custGeom>
              <a:avLst/>
              <a:gdLst>
                <a:gd name="connsiteX0" fmla="*/ 72682 w 77231"/>
                <a:gd name="connsiteY0" fmla="*/ 122354 h 122316"/>
                <a:gd name="connsiteX1" fmla="*/ 77445 w 77231"/>
                <a:gd name="connsiteY1" fmla="*/ 41867 h 122316"/>
                <a:gd name="connsiteX2" fmla="*/ 4975 w 77231"/>
                <a:gd name="connsiteY2" fmla="*/ 37 h 122316"/>
                <a:gd name="connsiteX3" fmla="*/ 213 w 77231"/>
                <a:gd name="connsiteY3" fmla="*/ 80523 h 122316"/>
                <a:gd name="connsiteX4" fmla="*/ 72682 w 77231"/>
                <a:gd name="connsiteY4" fmla="*/ 122354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72682" y="122354"/>
                  </a:moveTo>
                  <a:lnTo>
                    <a:pt x="77445" y="41867"/>
                  </a:lnTo>
                  <a:lnTo>
                    <a:pt x="4975" y="37"/>
                  </a:lnTo>
                  <a:lnTo>
                    <a:pt x="213" y="80523"/>
                  </a:lnTo>
                  <a:lnTo>
                    <a:pt x="72682" y="12235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2" name="Freeform: Shape 321">
              <a:extLst>
                <a:ext uri="{FF2B5EF4-FFF2-40B4-BE49-F238E27FC236}">
                  <a16:creationId xmlns:a16="http://schemas.microsoft.com/office/drawing/2014/main" id="{B9A4B8E1-FB25-6734-1CE8-1062DF9C72AD}"/>
                </a:ext>
              </a:extLst>
            </p:cNvPr>
            <p:cNvSpPr/>
            <p:nvPr/>
          </p:nvSpPr>
          <p:spPr>
            <a:xfrm>
              <a:off x="1183976" y="2758014"/>
              <a:ext cx="212288" cy="126007"/>
            </a:xfrm>
            <a:custGeom>
              <a:avLst/>
              <a:gdLst>
                <a:gd name="connsiteX0" fmla="*/ 72677 w 212288"/>
                <a:gd name="connsiteY0" fmla="*/ 126046 h 126007"/>
                <a:gd name="connsiteX1" fmla="*/ 212496 w 212288"/>
                <a:gd name="connsiteY1" fmla="*/ 45282 h 126007"/>
                <a:gd name="connsiteX2" fmla="*/ 210472 w 212288"/>
                <a:gd name="connsiteY2" fmla="*/ 17540 h 126007"/>
                <a:gd name="connsiteX3" fmla="*/ 145940 w 212288"/>
                <a:gd name="connsiteY3" fmla="*/ 38 h 126007"/>
                <a:gd name="connsiteX4" fmla="*/ 208 w 212288"/>
                <a:gd name="connsiteY4" fmla="*/ 2697 h 126007"/>
                <a:gd name="connsiteX5" fmla="*/ 208 w 212288"/>
                <a:gd name="connsiteY5" fmla="*/ 84176 h 126007"/>
                <a:gd name="connsiteX6" fmla="*/ 72677 w 212288"/>
                <a:gd name="connsiteY6" fmla="*/ 126046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88" h="126007">
                  <a:moveTo>
                    <a:pt x="72677" y="126046"/>
                  </a:moveTo>
                  <a:lnTo>
                    <a:pt x="212496" y="45282"/>
                  </a:lnTo>
                  <a:lnTo>
                    <a:pt x="210472" y="17540"/>
                  </a:lnTo>
                  <a:lnTo>
                    <a:pt x="145940" y="38"/>
                  </a:lnTo>
                  <a:lnTo>
                    <a:pt x="208" y="2697"/>
                  </a:lnTo>
                  <a:lnTo>
                    <a:pt x="208" y="84176"/>
                  </a:lnTo>
                  <a:lnTo>
                    <a:pt x="72677" y="12604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3" name="Freeform: Shape 322">
              <a:extLst>
                <a:ext uri="{FF2B5EF4-FFF2-40B4-BE49-F238E27FC236}">
                  <a16:creationId xmlns:a16="http://schemas.microsoft.com/office/drawing/2014/main" id="{D6AFD5E7-719D-5042-6184-205A339AA0A1}"/>
                </a:ext>
              </a:extLst>
            </p:cNvPr>
            <p:cNvSpPr/>
            <p:nvPr/>
          </p:nvSpPr>
          <p:spPr>
            <a:xfrm>
              <a:off x="1183976" y="2733130"/>
              <a:ext cx="218201" cy="69334"/>
            </a:xfrm>
            <a:custGeom>
              <a:avLst/>
              <a:gdLst>
                <a:gd name="connsiteX0" fmla="*/ 72677 w 218201"/>
                <a:gd name="connsiteY0" fmla="*/ 69368 h 69334"/>
                <a:gd name="connsiteX1" fmla="*/ 218410 w 218201"/>
                <a:gd name="connsiteY1" fmla="*/ 41904 h 69334"/>
                <a:gd name="connsiteX2" fmla="*/ 145941 w 218201"/>
                <a:gd name="connsiteY2" fmla="*/ 34 h 69334"/>
                <a:gd name="connsiteX3" fmla="*/ 208 w 218201"/>
                <a:gd name="connsiteY3" fmla="*/ 27577 h 69334"/>
                <a:gd name="connsiteX4" fmla="*/ 72677 w 218201"/>
                <a:gd name="connsiteY4" fmla="*/ 69368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1" h="69334">
                  <a:moveTo>
                    <a:pt x="72677" y="69368"/>
                  </a:moveTo>
                  <a:lnTo>
                    <a:pt x="218410" y="41904"/>
                  </a:lnTo>
                  <a:lnTo>
                    <a:pt x="145941" y="34"/>
                  </a:lnTo>
                  <a:lnTo>
                    <a:pt x="208" y="27577"/>
                  </a:lnTo>
                  <a:lnTo>
                    <a:pt x="72677" y="69368"/>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4" name="Freeform: Shape 323">
              <a:extLst>
                <a:ext uri="{FF2B5EF4-FFF2-40B4-BE49-F238E27FC236}">
                  <a16:creationId xmlns:a16="http://schemas.microsoft.com/office/drawing/2014/main" id="{9D795A47-DA60-8434-4A7E-4BAE19EAF78E}"/>
                </a:ext>
              </a:extLst>
            </p:cNvPr>
            <p:cNvSpPr/>
            <p:nvPr/>
          </p:nvSpPr>
          <p:spPr>
            <a:xfrm>
              <a:off x="1540806" y="3023643"/>
              <a:ext cx="39766" cy="106362"/>
            </a:xfrm>
            <a:custGeom>
              <a:avLst/>
              <a:gdLst>
                <a:gd name="connsiteX0" fmla="*/ 39996 w 39766"/>
                <a:gd name="connsiteY0" fmla="*/ 106421 h 106362"/>
                <a:gd name="connsiteX1" fmla="*/ 39679 w 39766"/>
                <a:gd name="connsiteY1" fmla="*/ 22800 h 106362"/>
                <a:gd name="connsiteX2" fmla="*/ 229 w 39766"/>
                <a:gd name="connsiteY2" fmla="*/ 59 h 106362"/>
                <a:gd name="connsiteX3" fmla="*/ 547 w 39766"/>
                <a:gd name="connsiteY3" fmla="*/ 83641 h 106362"/>
                <a:gd name="connsiteX4" fmla="*/ 39996 w 39766"/>
                <a:gd name="connsiteY4" fmla="*/ 106421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362">
                  <a:moveTo>
                    <a:pt x="39996" y="106421"/>
                  </a:moveTo>
                  <a:lnTo>
                    <a:pt x="39679" y="22800"/>
                  </a:lnTo>
                  <a:lnTo>
                    <a:pt x="229" y="59"/>
                  </a:lnTo>
                  <a:lnTo>
                    <a:pt x="547" y="83641"/>
                  </a:lnTo>
                  <a:lnTo>
                    <a:pt x="39996" y="106421"/>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5" name="Freeform: Shape 324">
              <a:extLst>
                <a:ext uri="{FF2B5EF4-FFF2-40B4-BE49-F238E27FC236}">
                  <a16:creationId xmlns:a16="http://schemas.microsoft.com/office/drawing/2014/main" id="{B5587B3C-9A5A-094F-3106-E94A15F9ACE3}"/>
                </a:ext>
              </a:extLst>
            </p:cNvPr>
            <p:cNvSpPr/>
            <p:nvPr/>
          </p:nvSpPr>
          <p:spPr>
            <a:xfrm>
              <a:off x="1527828" y="2930774"/>
              <a:ext cx="72469" cy="115609"/>
            </a:xfrm>
            <a:custGeom>
              <a:avLst/>
              <a:gdLst>
                <a:gd name="connsiteX0" fmla="*/ 52657 w 72469"/>
                <a:gd name="connsiteY0" fmla="*/ 115661 h 115609"/>
                <a:gd name="connsiteX1" fmla="*/ 72699 w 72469"/>
                <a:gd name="connsiteY1" fmla="*/ 41882 h 115609"/>
                <a:gd name="connsiteX2" fmla="*/ 230 w 72469"/>
                <a:gd name="connsiteY2" fmla="*/ 52 h 115609"/>
                <a:gd name="connsiteX3" fmla="*/ 13208 w 72469"/>
                <a:gd name="connsiteY3" fmla="*/ 92920 h 115609"/>
                <a:gd name="connsiteX4" fmla="*/ 52657 w 72469"/>
                <a:gd name="connsiteY4" fmla="*/ 115661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09">
                  <a:moveTo>
                    <a:pt x="52657" y="115661"/>
                  </a:moveTo>
                  <a:lnTo>
                    <a:pt x="72699" y="41882"/>
                  </a:lnTo>
                  <a:lnTo>
                    <a:pt x="230" y="52"/>
                  </a:lnTo>
                  <a:lnTo>
                    <a:pt x="13208" y="92920"/>
                  </a:lnTo>
                  <a:lnTo>
                    <a:pt x="52657" y="11566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6" name="Freeform: Shape 325">
              <a:extLst>
                <a:ext uri="{FF2B5EF4-FFF2-40B4-BE49-F238E27FC236}">
                  <a16:creationId xmlns:a16="http://schemas.microsoft.com/office/drawing/2014/main" id="{E4BE9883-43A3-A942-949A-B9FAC96088BD}"/>
                </a:ext>
              </a:extLst>
            </p:cNvPr>
            <p:cNvSpPr/>
            <p:nvPr/>
          </p:nvSpPr>
          <p:spPr>
            <a:xfrm>
              <a:off x="1540806" y="3023643"/>
              <a:ext cx="39766" cy="112752"/>
            </a:xfrm>
            <a:custGeom>
              <a:avLst/>
              <a:gdLst>
                <a:gd name="connsiteX0" fmla="*/ 39996 w 39766"/>
                <a:gd name="connsiteY0" fmla="*/ 106422 h 112752"/>
                <a:gd name="connsiteX1" fmla="*/ 39679 w 39766"/>
                <a:gd name="connsiteY1" fmla="*/ 22800 h 112752"/>
                <a:gd name="connsiteX2" fmla="*/ 229 w 39766"/>
                <a:gd name="connsiteY2" fmla="*/ 59 h 112752"/>
                <a:gd name="connsiteX3" fmla="*/ 28209 w 39766"/>
                <a:gd name="connsiteY3" fmla="*/ 112811 h 112752"/>
                <a:gd name="connsiteX4" fmla="*/ 39996 w 39766"/>
                <a:gd name="connsiteY4" fmla="*/ 106422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52">
                  <a:moveTo>
                    <a:pt x="39996" y="106422"/>
                  </a:moveTo>
                  <a:lnTo>
                    <a:pt x="39679" y="22800"/>
                  </a:lnTo>
                  <a:lnTo>
                    <a:pt x="229" y="59"/>
                  </a:lnTo>
                  <a:lnTo>
                    <a:pt x="28209" y="112811"/>
                  </a:lnTo>
                  <a:lnTo>
                    <a:pt x="39996" y="10642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7" name="Freeform: Shape 326">
              <a:extLst>
                <a:ext uri="{FF2B5EF4-FFF2-40B4-BE49-F238E27FC236}">
                  <a16:creationId xmlns:a16="http://schemas.microsoft.com/office/drawing/2014/main" id="{3DA680DB-FA48-B98F-1E1E-833F0620EAC4}"/>
                </a:ext>
              </a:extLst>
            </p:cNvPr>
            <p:cNvSpPr/>
            <p:nvPr/>
          </p:nvSpPr>
          <p:spPr>
            <a:xfrm>
              <a:off x="1527828" y="2850288"/>
              <a:ext cx="77232" cy="122317"/>
            </a:xfrm>
            <a:custGeom>
              <a:avLst/>
              <a:gdLst>
                <a:gd name="connsiteX0" fmla="*/ 72700 w 77232"/>
                <a:gd name="connsiteY0" fmla="*/ 122363 h 122317"/>
                <a:gd name="connsiteX1" fmla="*/ 77462 w 77232"/>
                <a:gd name="connsiteY1" fmla="*/ 41876 h 122317"/>
                <a:gd name="connsiteX2" fmla="*/ 4993 w 77232"/>
                <a:gd name="connsiteY2" fmla="*/ 46 h 122317"/>
                <a:gd name="connsiteX3" fmla="*/ 230 w 77232"/>
                <a:gd name="connsiteY3" fmla="*/ 80532 h 122317"/>
                <a:gd name="connsiteX4" fmla="*/ 72700 w 77232"/>
                <a:gd name="connsiteY4" fmla="*/ 122363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2" h="122317">
                  <a:moveTo>
                    <a:pt x="72700" y="122363"/>
                  </a:moveTo>
                  <a:lnTo>
                    <a:pt x="77462" y="41876"/>
                  </a:lnTo>
                  <a:lnTo>
                    <a:pt x="4993" y="46"/>
                  </a:lnTo>
                  <a:lnTo>
                    <a:pt x="230" y="80532"/>
                  </a:lnTo>
                  <a:lnTo>
                    <a:pt x="72700" y="12236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8" name="Freeform: Shape 327">
              <a:extLst>
                <a:ext uri="{FF2B5EF4-FFF2-40B4-BE49-F238E27FC236}">
                  <a16:creationId xmlns:a16="http://schemas.microsoft.com/office/drawing/2014/main" id="{4C66AE1B-3EB7-25B1-1BB7-E247E6571ADA}"/>
                </a:ext>
              </a:extLst>
            </p:cNvPr>
            <p:cNvSpPr/>
            <p:nvPr/>
          </p:nvSpPr>
          <p:spPr>
            <a:xfrm>
              <a:off x="1529019" y="3029993"/>
              <a:ext cx="39766" cy="106402"/>
            </a:xfrm>
            <a:custGeom>
              <a:avLst/>
              <a:gdLst>
                <a:gd name="connsiteX0" fmla="*/ 39995 w 39766"/>
                <a:gd name="connsiteY0" fmla="*/ 106461 h 106402"/>
                <a:gd name="connsiteX1" fmla="*/ 39638 w 39766"/>
                <a:gd name="connsiteY1" fmla="*/ 22840 h 106402"/>
                <a:gd name="connsiteX2" fmla="*/ 229 w 39766"/>
                <a:gd name="connsiteY2" fmla="*/ 59 h 106402"/>
                <a:gd name="connsiteX3" fmla="*/ 546 w 39766"/>
                <a:gd name="connsiteY3" fmla="*/ 83681 h 106402"/>
                <a:gd name="connsiteX4" fmla="*/ 39995 w 39766"/>
                <a:gd name="connsiteY4" fmla="*/ 106461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39995" y="106461"/>
                  </a:moveTo>
                  <a:lnTo>
                    <a:pt x="39638" y="22840"/>
                  </a:lnTo>
                  <a:lnTo>
                    <a:pt x="229" y="59"/>
                  </a:lnTo>
                  <a:lnTo>
                    <a:pt x="546" y="83681"/>
                  </a:lnTo>
                  <a:lnTo>
                    <a:pt x="39995" y="106461"/>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29" name="Freeform: Shape 328">
              <a:extLst>
                <a:ext uri="{FF2B5EF4-FFF2-40B4-BE49-F238E27FC236}">
                  <a16:creationId xmlns:a16="http://schemas.microsoft.com/office/drawing/2014/main" id="{407D1A99-BB8B-9332-0781-EBE11185A6E0}"/>
                </a:ext>
              </a:extLst>
            </p:cNvPr>
            <p:cNvSpPr/>
            <p:nvPr/>
          </p:nvSpPr>
          <p:spPr>
            <a:xfrm>
              <a:off x="1516041" y="2937124"/>
              <a:ext cx="72469" cy="115649"/>
            </a:xfrm>
            <a:custGeom>
              <a:avLst/>
              <a:gdLst>
                <a:gd name="connsiteX0" fmla="*/ 52616 w 72469"/>
                <a:gd name="connsiteY0" fmla="*/ 115702 h 115649"/>
                <a:gd name="connsiteX1" fmla="*/ 72698 w 72469"/>
                <a:gd name="connsiteY1" fmla="*/ 41922 h 115649"/>
                <a:gd name="connsiteX2" fmla="*/ 229 w 72469"/>
                <a:gd name="connsiteY2" fmla="*/ 52 h 115649"/>
                <a:gd name="connsiteX3" fmla="*/ 13207 w 72469"/>
                <a:gd name="connsiteY3" fmla="*/ 92921 h 115649"/>
                <a:gd name="connsiteX4" fmla="*/ 52616 w 72469"/>
                <a:gd name="connsiteY4" fmla="*/ 11570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616" y="115702"/>
                  </a:moveTo>
                  <a:lnTo>
                    <a:pt x="72698" y="41922"/>
                  </a:lnTo>
                  <a:lnTo>
                    <a:pt x="229" y="52"/>
                  </a:lnTo>
                  <a:lnTo>
                    <a:pt x="13207" y="92921"/>
                  </a:lnTo>
                  <a:lnTo>
                    <a:pt x="52616" y="11570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0" name="Freeform: Shape 329">
              <a:extLst>
                <a:ext uri="{FF2B5EF4-FFF2-40B4-BE49-F238E27FC236}">
                  <a16:creationId xmlns:a16="http://schemas.microsoft.com/office/drawing/2014/main" id="{55B659D2-900A-B9C7-C751-9C7AD60CC346}"/>
                </a:ext>
              </a:extLst>
            </p:cNvPr>
            <p:cNvSpPr/>
            <p:nvPr/>
          </p:nvSpPr>
          <p:spPr>
            <a:xfrm>
              <a:off x="1516041" y="2856678"/>
              <a:ext cx="77231" cy="122316"/>
            </a:xfrm>
            <a:custGeom>
              <a:avLst/>
              <a:gdLst>
                <a:gd name="connsiteX0" fmla="*/ 72698 w 77231"/>
                <a:gd name="connsiteY0" fmla="*/ 122363 h 122316"/>
                <a:gd name="connsiteX1" fmla="*/ 77461 w 77231"/>
                <a:gd name="connsiteY1" fmla="*/ 41877 h 122316"/>
                <a:gd name="connsiteX2" fmla="*/ 4992 w 77231"/>
                <a:gd name="connsiteY2" fmla="*/ 46 h 122316"/>
                <a:gd name="connsiteX3" fmla="*/ 229 w 77231"/>
                <a:gd name="connsiteY3" fmla="*/ 80493 h 122316"/>
                <a:gd name="connsiteX4" fmla="*/ 72698 w 77231"/>
                <a:gd name="connsiteY4" fmla="*/ 122363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72698" y="122363"/>
                  </a:moveTo>
                  <a:lnTo>
                    <a:pt x="77461" y="41877"/>
                  </a:lnTo>
                  <a:lnTo>
                    <a:pt x="4992" y="46"/>
                  </a:lnTo>
                  <a:lnTo>
                    <a:pt x="229" y="80493"/>
                  </a:lnTo>
                  <a:lnTo>
                    <a:pt x="72698" y="12236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1" name="Freeform: Shape 330">
              <a:extLst>
                <a:ext uri="{FF2B5EF4-FFF2-40B4-BE49-F238E27FC236}">
                  <a16:creationId xmlns:a16="http://schemas.microsoft.com/office/drawing/2014/main" id="{FACEB177-A1A4-D322-829E-AA84D115C5B2}"/>
                </a:ext>
              </a:extLst>
            </p:cNvPr>
            <p:cNvSpPr/>
            <p:nvPr/>
          </p:nvSpPr>
          <p:spPr>
            <a:xfrm>
              <a:off x="1386858" y="2875132"/>
              <a:ext cx="212288" cy="126007"/>
            </a:xfrm>
            <a:custGeom>
              <a:avLst/>
              <a:gdLst>
                <a:gd name="connsiteX0" fmla="*/ 72693 w 212288"/>
                <a:gd name="connsiteY0" fmla="*/ 126056 h 126007"/>
                <a:gd name="connsiteX1" fmla="*/ 212513 w 212288"/>
                <a:gd name="connsiteY1" fmla="*/ 45331 h 126007"/>
                <a:gd name="connsiteX2" fmla="*/ 210488 w 212288"/>
                <a:gd name="connsiteY2" fmla="*/ 17550 h 126007"/>
                <a:gd name="connsiteX3" fmla="*/ 145957 w 212288"/>
                <a:gd name="connsiteY3" fmla="*/ 48 h 126007"/>
                <a:gd name="connsiteX4" fmla="*/ 224 w 212288"/>
                <a:gd name="connsiteY4" fmla="*/ 2707 h 126007"/>
                <a:gd name="connsiteX5" fmla="*/ 224 w 212288"/>
                <a:gd name="connsiteY5" fmla="*/ 84225 h 126007"/>
                <a:gd name="connsiteX6" fmla="*/ 72693 w 212288"/>
                <a:gd name="connsiteY6" fmla="*/ 126056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88" h="126007">
                  <a:moveTo>
                    <a:pt x="72693" y="126056"/>
                  </a:moveTo>
                  <a:lnTo>
                    <a:pt x="212513" y="45331"/>
                  </a:lnTo>
                  <a:lnTo>
                    <a:pt x="210488" y="17550"/>
                  </a:lnTo>
                  <a:lnTo>
                    <a:pt x="145957" y="48"/>
                  </a:lnTo>
                  <a:lnTo>
                    <a:pt x="224" y="2707"/>
                  </a:lnTo>
                  <a:lnTo>
                    <a:pt x="224" y="84225"/>
                  </a:lnTo>
                  <a:lnTo>
                    <a:pt x="72693" y="12605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2" name="Freeform: Shape 331">
              <a:extLst>
                <a:ext uri="{FF2B5EF4-FFF2-40B4-BE49-F238E27FC236}">
                  <a16:creationId xmlns:a16="http://schemas.microsoft.com/office/drawing/2014/main" id="{37569CBF-65BD-9A4D-7F35-C91C26F932DA}"/>
                </a:ext>
              </a:extLst>
            </p:cNvPr>
            <p:cNvSpPr/>
            <p:nvPr/>
          </p:nvSpPr>
          <p:spPr>
            <a:xfrm>
              <a:off x="1386858" y="2850288"/>
              <a:ext cx="218202" cy="69334"/>
            </a:xfrm>
            <a:custGeom>
              <a:avLst/>
              <a:gdLst>
                <a:gd name="connsiteX0" fmla="*/ 72694 w 218202"/>
                <a:gd name="connsiteY0" fmla="*/ 69378 h 69334"/>
                <a:gd name="connsiteX1" fmla="*/ 218426 w 218202"/>
                <a:gd name="connsiteY1" fmla="*/ 41874 h 69334"/>
                <a:gd name="connsiteX2" fmla="*/ 145957 w 218202"/>
                <a:gd name="connsiteY2" fmla="*/ 43 h 69334"/>
                <a:gd name="connsiteX3" fmla="*/ 224 w 218202"/>
                <a:gd name="connsiteY3" fmla="*/ 27547 h 69334"/>
                <a:gd name="connsiteX4" fmla="*/ 72694 w 218202"/>
                <a:gd name="connsiteY4" fmla="*/ 69378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69334">
                  <a:moveTo>
                    <a:pt x="72694" y="69378"/>
                  </a:moveTo>
                  <a:lnTo>
                    <a:pt x="218426" y="41874"/>
                  </a:lnTo>
                  <a:lnTo>
                    <a:pt x="145957" y="43"/>
                  </a:lnTo>
                  <a:lnTo>
                    <a:pt x="224" y="27547"/>
                  </a:lnTo>
                  <a:lnTo>
                    <a:pt x="72694" y="69378"/>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3" name="Freeform: Shape 332">
              <a:extLst>
                <a:ext uri="{FF2B5EF4-FFF2-40B4-BE49-F238E27FC236}">
                  <a16:creationId xmlns:a16="http://schemas.microsoft.com/office/drawing/2014/main" id="{6F03E842-A9E3-4E1B-5908-001CA5214C5D}"/>
                </a:ext>
              </a:extLst>
            </p:cNvPr>
            <p:cNvSpPr/>
            <p:nvPr/>
          </p:nvSpPr>
          <p:spPr>
            <a:xfrm>
              <a:off x="-220208" y="2423409"/>
              <a:ext cx="39806" cy="106362"/>
            </a:xfrm>
            <a:custGeom>
              <a:avLst/>
              <a:gdLst>
                <a:gd name="connsiteX0" fmla="*/ 89 w 39806"/>
                <a:gd name="connsiteY0" fmla="*/ 106373 h 106362"/>
                <a:gd name="connsiteX1" fmla="*/ 406 w 39806"/>
                <a:gd name="connsiteY1" fmla="*/ 22752 h 106362"/>
                <a:gd name="connsiteX2" fmla="*/ 39896 w 39806"/>
                <a:gd name="connsiteY2" fmla="*/ 11 h 106362"/>
                <a:gd name="connsiteX3" fmla="*/ 39538 w 39806"/>
                <a:gd name="connsiteY3" fmla="*/ 83593 h 106362"/>
                <a:gd name="connsiteX4" fmla="*/ 89 w 39806"/>
                <a:gd name="connsiteY4" fmla="*/ 106373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362">
                  <a:moveTo>
                    <a:pt x="89" y="106373"/>
                  </a:moveTo>
                  <a:lnTo>
                    <a:pt x="406" y="22752"/>
                  </a:lnTo>
                  <a:lnTo>
                    <a:pt x="39896" y="11"/>
                  </a:lnTo>
                  <a:lnTo>
                    <a:pt x="39538" y="83593"/>
                  </a:lnTo>
                  <a:lnTo>
                    <a:pt x="89" y="10637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4" name="Freeform: Shape 333">
              <a:extLst>
                <a:ext uri="{FF2B5EF4-FFF2-40B4-BE49-F238E27FC236}">
                  <a16:creationId xmlns:a16="http://schemas.microsoft.com/office/drawing/2014/main" id="{39907166-2E3C-2E95-DBD9-B09C08927421}"/>
                </a:ext>
              </a:extLst>
            </p:cNvPr>
            <p:cNvSpPr/>
            <p:nvPr/>
          </p:nvSpPr>
          <p:spPr>
            <a:xfrm>
              <a:off x="-239893" y="2330500"/>
              <a:ext cx="72429" cy="115649"/>
            </a:xfrm>
            <a:custGeom>
              <a:avLst/>
              <a:gdLst>
                <a:gd name="connsiteX0" fmla="*/ 20091 w 72429"/>
                <a:gd name="connsiteY0" fmla="*/ 115653 h 115649"/>
                <a:gd name="connsiteX1" fmla="*/ 89 w 72429"/>
                <a:gd name="connsiteY1" fmla="*/ 41834 h 115649"/>
                <a:gd name="connsiteX2" fmla="*/ 72518 w 72429"/>
                <a:gd name="connsiteY2" fmla="*/ 4 h 115649"/>
                <a:gd name="connsiteX3" fmla="*/ 59580 w 72429"/>
                <a:gd name="connsiteY3" fmla="*/ 92912 h 115649"/>
                <a:gd name="connsiteX4" fmla="*/ 20091 w 72429"/>
                <a:gd name="connsiteY4" fmla="*/ 115653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49">
                  <a:moveTo>
                    <a:pt x="20091" y="115653"/>
                  </a:moveTo>
                  <a:lnTo>
                    <a:pt x="89" y="41834"/>
                  </a:lnTo>
                  <a:lnTo>
                    <a:pt x="72518" y="4"/>
                  </a:lnTo>
                  <a:lnTo>
                    <a:pt x="59580" y="92912"/>
                  </a:lnTo>
                  <a:lnTo>
                    <a:pt x="20091" y="11565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5" name="Freeform: Shape 334">
              <a:extLst>
                <a:ext uri="{FF2B5EF4-FFF2-40B4-BE49-F238E27FC236}">
                  <a16:creationId xmlns:a16="http://schemas.microsoft.com/office/drawing/2014/main" id="{9DA9D962-1F72-0561-F1AA-ABF753E0C1AC}"/>
                </a:ext>
              </a:extLst>
            </p:cNvPr>
            <p:cNvSpPr/>
            <p:nvPr/>
          </p:nvSpPr>
          <p:spPr>
            <a:xfrm>
              <a:off x="-220208" y="2423409"/>
              <a:ext cx="39806" cy="112752"/>
            </a:xfrm>
            <a:custGeom>
              <a:avLst/>
              <a:gdLst>
                <a:gd name="connsiteX0" fmla="*/ 89 w 39806"/>
                <a:gd name="connsiteY0" fmla="*/ 106374 h 112752"/>
                <a:gd name="connsiteX1" fmla="*/ 406 w 39806"/>
                <a:gd name="connsiteY1" fmla="*/ 22752 h 112752"/>
                <a:gd name="connsiteX2" fmla="*/ 39896 w 39806"/>
                <a:gd name="connsiteY2" fmla="*/ 11 h 112752"/>
                <a:gd name="connsiteX3" fmla="*/ 11876 w 39806"/>
                <a:gd name="connsiteY3" fmla="*/ 112763 h 112752"/>
                <a:gd name="connsiteX4" fmla="*/ 89 w 39806"/>
                <a:gd name="connsiteY4" fmla="*/ 106374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12752">
                  <a:moveTo>
                    <a:pt x="89" y="106374"/>
                  </a:moveTo>
                  <a:lnTo>
                    <a:pt x="406" y="22752"/>
                  </a:lnTo>
                  <a:lnTo>
                    <a:pt x="39896" y="11"/>
                  </a:lnTo>
                  <a:lnTo>
                    <a:pt x="11876" y="112763"/>
                  </a:lnTo>
                  <a:lnTo>
                    <a:pt x="89" y="10637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6" name="Freeform: Shape 335">
              <a:extLst>
                <a:ext uri="{FF2B5EF4-FFF2-40B4-BE49-F238E27FC236}">
                  <a16:creationId xmlns:a16="http://schemas.microsoft.com/office/drawing/2014/main" id="{CD644172-0117-4B4D-D79C-F41C3A778413}"/>
                </a:ext>
              </a:extLst>
            </p:cNvPr>
            <p:cNvSpPr/>
            <p:nvPr/>
          </p:nvSpPr>
          <p:spPr>
            <a:xfrm>
              <a:off x="-244695" y="2250014"/>
              <a:ext cx="77232" cy="122316"/>
            </a:xfrm>
            <a:custGeom>
              <a:avLst/>
              <a:gdLst>
                <a:gd name="connsiteX0" fmla="*/ 4891 w 77232"/>
                <a:gd name="connsiteY0" fmla="*/ 122315 h 122316"/>
                <a:gd name="connsiteX1" fmla="*/ 89 w 77232"/>
                <a:gd name="connsiteY1" fmla="*/ 41868 h 122316"/>
                <a:gd name="connsiteX2" fmla="*/ 72558 w 77232"/>
                <a:gd name="connsiteY2" fmla="*/ -2 h 122316"/>
                <a:gd name="connsiteX3" fmla="*/ 77321 w 77232"/>
                <a:gd name="connsiteY3" fmla="*/ 80484 h 122316"/>
                <a:gd name="connsiteX4" fmla="*/ 4891 w 77232"/>
                <a:gd name="connsiteY4" fmla="*/ 122315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2" h="122316">
                  <a:moveTo>
                    <a:pt x="4891" y="122315"/>
                  </a:moveTo>
                  <a:lnTo>
                    <a:pt x="89" y="41868"/>
                  </a:lnTo>
                  <a:lnTo>
                    <a:pt x="72558" y="-2"/>
                  </a:lnTo>
                  <a:lnTo>
                    <a:pt x="77321" y="80484"/>
                  </a:lnTo>
                  <a:lnTo>
                    <a:pt x="4891" y="12231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7" name="Freeform: Shape 336">
              <a:extLst>
                <a:ext uri="{FF2B5EF4-FFF2-40B4-BE49-F238E27FC236}">
                  <a16:creationId xmlns:a16="http://schemas.microsoft.com/office/drawing/2014/main" id="{C2DDACA1-93FE-34A6-DF92-1D18A078F1E2}"/>
                </a:ext>
              </a:extLst>
            </p:cNvPr>
            <p:cNvSpPr/>
            <p:nvPr/>
          </p:nvSpPr>
          <p:spPr>
            <a:xfrm>
              <a:off x="-208421" y="2429759"/>
              <a:ext cx="39806" cy="106402"/>
            </a:xfrm>
            <a:custGeom>
              <a:avLst/>
              <a:gdLst>
                <a:gd name="connsiteX0" fmla="*/ 90 w 39806"/>
                <a:gd name="connsiteY0" fmla="*/ 106414 h 106402"/>
                <a:gd name="connsiteX1" fmla="*/ 447 w 39806"/>
                <a:gd name="connsiteY1" fmla="*/ 22792 h 106402"/>
                <a:gd name="connsiteX2" fmla="*/ 39897 w 39806"/>
                <a:gd name="connsiteY2" fmla="*/ 11 h 106402"/>
                <a:gd name="connsiteX3" fmla="*/ 39579 w 39806"/>
                <a:gd name="connsiteY3" fmla="*/ 83633 h 106402"/>
                <a:gd name="connsiteX4" fmla="*/ 90 w 39806"/>
                <a:gd name="connsiteY4" fmla="*/ 106414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402">
                  <a:moveTo>
                    <a:pt x="90" y="106414"/>
                  </a:moveTo>
                  <a:lnTo>
                    <a:pt x="447" y="22792"/>
                  </a:lnTo>
                  <a:lnTo>
                    <a:pt x="39897" y="11"/>
                  </a:lnTo>
                  <a:lnTo>
                    <a:pt x="39579" y="83633"/>
                  </a:lnTo>
                  <a:lnTo>
                    <a:pt x="90" y="10641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8" name="Freeform: Shape 337">
              <a:extLst>
                <a:ext uri="{FF2B5EF4-FFF2-40B4-BE49-F238E27FC236}">
                  <a16:creationId xmlns:a16="http://schemas.microsoft.com/office/drawing/2014/main" id="{04E536AD-435B-AB10-3513-43B2422940F6}"/>
                </a:ext>
              </a:extLst>
            </p:cNvPr>
            <p:cNvSpPr/>
            <p:nvPr/>
          </p:nvSpPr>
          <p:spPr>
            <a:xfrm>
              <a:off x="-228106" y="2336890"/>
              <a:ext cx="72469" cy="115649"/>
            </a:xfrm>
            <a:custGeom>
              <a:avLst/>
              <a:gdLst>
                <a:gd name="connsiteX0" fmla="*/ 20132 w 72469"/>
                <a:gd name="connsiteY0" fmla="*/ 115654 h 115649"/>
                <a:gd name="connsiteX1" fmla="*/ 90 w 72469"/>
                <a:gd name="connsiteY1" fmla="*/ 41835 h 115649"/>
                <a:gd name="connsiteX2" fmla="*/ 72559 w 72469"/>
                <a:gd name="connsiteY2" fmla="*/ 4 h 115649"/>
                <a:gd name="connsiteX3" fmla="*/ 59581 w 72469"/>
                <a:gd name="connsiteY3" fmla="*/ 92873 h 115649"/>
                <a:gd name="connsiteX4" fmla="*/ 20132 w 72469"/>
                <a:gd name="connsiteY4" fmla="*/ 11565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20132" y="115654"/>
                  </a:moveTo>
                  <a:lnTo>
                    <a:pt x="90" y="41835"/>
                  </a:lnTo>
                  <a:lnTo>
                    <a:pt x="72559" y="4"/>
                  </a:lnTo>
                  <a:lnTo>
                    <a:pt x="59581" y="92873"/>
                  </a:lnTo>
                  <a:lnTo>
                    <a:pt x="20132" y="11565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39" name="Freeform: Shape 338">
              <a:extLst>
                <a:ext uri="{FF2B5EF4-FFF2-40B4-BE49-F238E27FC236}">
                  <a16:creationId xmlns:a16="http://schemas.microsoft.com/office/drawing/2014/main" id="{53D92D73-B9FA-0D09-CFBA-D3D6C21508ED}"/>
                </a:ext>
              </a:extLst>
            </p:cNvPr>
            <p:cNvSpPr/>
            <p:nvPr/>
          </p:nvSpPr>
          <p:spPr>
            <a:xfrm>
              <a:off x="-232868" y="2256443"/>
              <a:ext cx="77232" cy="122277"/>
            </a:xfrm>
            <a:custGeom>
              <a:avLst/>
              <a:gdLst>
                <a:gd name="connsiteX0" fmla="*/ 4852 w 77232"/>
                <a:gd name="connsiteY0" fmla="*/ 122275 h 122277"/>
                <a:gd name="connsiteX1" fmla="*/ 89 w 77232"/>
                <a:gd name="connsiteY1" fmla="*/ 41789 h 122277"/>
                <a:gd name="connsiteX2" fmla="*/ 72519 w 77232"/>
                <a:gd name="connsiteY2" fmla="*/ -2 h 122277"/>
                <a:gd name="connsiteX3" fmla="*/ 77322 w 77232"/>
                <a:gd name="connsiteY3" fmla="*/ 80445 h 122277"/>
                <a:gd name="connsiteX4" fmla="*/ 4852 w 77232"/>
                <a:gd name="connsiteY4" fmla="*/ 122275 h 12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2" h="122277">
                  <a:moveTo>
                    <a:pt x="4852" y="122275"/>
                  </a:moveTo>
                  <a:lnTo>
                    <a:pt x="89" y="41789"/>
                  </a:lnTo>
                  <a:lnTo>
                    <a:pt x="72519" y="-2"/>
                  </a:lnTo>
                  <a:lnTo>
                    <a:pt x="77322" y="80445"/>
                  </a:lnTo>
                  <a:lnTo>
                    <a:pt x="4852" y="12227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0" name="Freeform: Shape 339">
              <a:extLst>
                <a:ext uri="{FF2B5EF4-FFF2-40B4-BE49-F238E27FC236}">
                  <a16:creationId xmlns:a16="http://schemas.microsoft.com/office/drawing/2014/main" id="{679F030F-8F0F-F0CD-E734-A74F8A470750}"/>
                </a:ext>
              </a:extLst>
            </p:cNvPr>
            <p:cNvSpPr/>
            <p:nvPr/>
          </p:nvSpPr>
          <p:spPr>
            <a:xfrm>
              <a:off x="-238742" y="2274898"/>
              <a:ext cx="212248" cy="126007"/>
            </a:xfrm>
            <a:custGeom>
              <a:avLst/>
              <a:gdLst>
                <a:gd name="connsiteX0" fmla="*/ 139914 w 212248"/>
                <a:gd name="connsiteY0" fmla="*/ 126008 h 126007"/>
                <a:gd name="connsiteX1" fmla="*/ 94 w 212248"/>
                <a:gd name="connsiteY1" fmla="*/ 45283 h 126007"/>
                <a:gd name="connsiteX2" fmla="*/ 2118 w 212248"/>
                <a:gd name="connsiteY2" fmla="*/ 17502 h 126007"/>
                <a:gd name="connsiteX3" fmla="*/ 66611 w 212248"/>
                <a:gd name="connsiteY3" fmla="*/ 0 h 126007"/>
                <a:gd name="connsiteX4" fmla="*/ 212343 w 212248"/>
                <a:gd name="connsiteY4" fmla="*/ 2659 h 126007"/>
                <a:gd name="connsiteX5" fmla="*/ 212343 w 212248"/>
                <a:gd name="connsiteY5" fmla="*/ 84177 h 126007"/>
                <a:gd name="connsiteX6" fmla="*/ 139914 w 212248"/>
                <a:gd name="connsiteY6" fmla="*/ 126008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48" h="126007">
                  <a:moveTo>
                    <a:pt x="139914" y="126008"/>
                  </a:moveTo>
                  <a:lnTo>
                    <a:pt x="94" y="45283"/>
                  </a:lnTo>
                  <a:lnTo>
                    <a:pt x="2118" y="17502"/>
                  </a:lnTo>
                  <a:lnTo>
                    <a:pt x="66611" y="0"/>
                  </a:lnTo>
                  <a:lnTo>
                    <a:pt x="212343" y="2659"/>
                  </a:lnTo>
                  <a:lnTo>
                    <a:pt x="212343" y="84177"/>
                  </a:lnTo>
                  <a:lnTo>
                    <a:pt x="139914" y="12600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1" name="Freeform: Shape 340">
              <a:extLst>
                <a:ext uri="{FF2B5EF4-FFF2-40B4-BE49-F238E27FC236}">
                  <a16:creationId xmlns:a16="http://schemas.microsoft.com/office/drawing/2014/main" id="{B665E605-DED3-5B12-5855-86153F5A1387}"/>
                </a:ext>
              </a:extLst>
            </p:cNvPr>
            <p:cNvSpPr/>
            <p:nvPr/>
          </p:nvSpPr>
          <p:spPr>
            <a:xfrm>
              <a:off x="-244695" y="2250014"/>
              <a:ext cx="218202" cy="69373"/>
            </a:xfrm>
            <a:custGeom>
              <a:avLst/>
              <a:gdLst>
                <a:gd name="connsiteX0" fmla="*/ 145866 w 218202"/>
                <a:gd name="connsiteY0" fmla="*/ 69369 h 69373"/>
                <a:gd name="connsiteX1" fmla="*/ 94 w 218202"/>
                <a:gd name="connsiteY1" fmla="*/ 41866 h 69373"/>
                <a:gd name="connsiteX2" fmla="*/ 72564 w 218202"/>
                <a:gd name="connsiteY2" fmla="*/ -4 h 69373"/>
                <a:gd name="connsiteX3" fmla="*/ 218296 w 218202"/>
                <a:gd name="connsiteY3" fmla="*/ 27539 h 69373"/>
                <a:gd name="connsiteX4" fmla="*/ 145866 w 218202"/>
                <a:gd name="connsiteY4" fmla="*/ 69369 h 69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69373">
                  <a:moveTo>
                    <a:pt x="145866" y="69369"/>
                  </a:moveTo>
                  <a:lnTo>
                    <a:pt x="94" y="41866"/>
                  </a:lnTo>
                  <a:lnTo>
                    <a:pt x="72564" y="-4"/>
                  </a:lnTo>
                  <a:lnTo>
                    <a:pt x="218296" y="27539"/>
                  </a:lnTo>
                  <a:lnTo>
                    <a:pt x="145866" y="6936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2" name="Freeform: Shape 341">
              <a:extLst>
                <a:ext uri="{FF2B5EF4-FFF2-40B4-BE49-F238E27FC236}">
                  <a16:creationId xmlns:a16="http://schemas.microsoft.com/office/drawing/2014/main" id="{00C0680E-4D23-87B3-95FF-603B06BB607F}"/>
                </a:ext>
              </a:extLst>
            </p:cNvPr>
            <p:cNvSpPr/>
            <p:nvPr/>
          </p:nvSpPr>
          <p:spPr>
            <a:xfrm>
              <a:off x="-423091" y="2540527"/>
              <a:ext cx="39766" cy="106362"/>
            </a:xfrm>
            <a:custGeom>
              <a:avLst/>
              <a:gdLst>
                <a:gd name="connsiteX0" fmla="*/ 73 w 39766"/>
                <a:gd name="connsiteY0" fmla="*/ 106383 h 106362"/>
                <a:gd name="connsiteX1" fmla="*/ 430 w 39766"/>
                <a:gd name="connsiteY1" fmla="*/ 22801 h 106362"/>
                <a:gd name="connsiteX2" fmla="*/ 39840 w 39766"/>
                <a:gd name="connsiteY2" fmla="*/ 20 h 106362"/>
                <a:gd name="connsiteX3" fmla="*/ 39522 w 39766"/>
                <a:gd name="connsiteY3" fmla="*/ 83642 h 106362"/>
                <a:gd name="connsiteX4" fmla="*/ 73 w 39766"/>
                <a:gd name="connsiteY4" fmla="*/ 106383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362">
                  <a:moveTo>
                    <a:pt x="73" y="106383"/>
                  </a:moveTo>
                  <a:lnTo>
                    <a:pt x="430" y="22801"/>
                  </a:lnTo>
                  <a:lnTo>
                    <a:pt x="39840" y="20"/>
                  </a:lnTo>
                  <a:lnTo>
                    <a:pt x="39522" y="83642"/>
                  </a:lnTo>
                  <a:lnTo>
                    <a:pt x="73" y="10638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3" name="Freeform: Shape 342">
              <a:extLst>
                <a:ext uri="{FF2B5EF4-FFF2-40B4-BE49-F238E27FC236}">
                  <a16:creationId xmlns:a16="http://schemas.microsoft.com/office/drawing/2014/main" id="{9225EA79-EF46-DE21-12DF-C3DF03E4F2E3}"/>
                </a:ext>
              </a:extLst>
            </p:cNvPr>
            <p:cNvSpPr/>
            <p:nvPr/>
          </p:nvSpPr>
          <p:spPr>
            <a:xfrm>
              <a:off x="-442776" y="2447658"/>
              <a:ext cx="72429" cy="115649"/>
            </a:xfrm>
            <a:custGeom>
              <a:avLst/>
              <a:gdLst>
                <a:gd name="connsiteX0" fmla="*/ 20115 w 72429"/>
                <a:gd name="connsiteY0" fmla="*/ 115663 h 115649"/>
                <a:gd name="connsiteX1" fmla="*/ 73 w 72429"/>
                <a:gd name="connsiteY1" fmla="*/ 41844 h 115649"/>
                <a:gd name="connsiteX2" fmla="*/ 72502 w 72429"/>
                <a:gd name="connsiteY2" fmla="*/ 13 h 115649"/>
                <a:gd name="connsiteX3" fmla="*/ 59524 w 72429"/>
                <a:gd name="connsiteY3" fmla="*/ 92882 h 115649"/>
                <a:gd name="connsiteX4" fmla="*/ 20115 w 72429"/>
                <a:gd name="connsiteY4" fmla="*/ 115663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49">
                  <a:moveTo>
                    <a:pt x="20115" y="115663"/>
                  </a:moveTo>
                  <a:lnTo>
                    <a:pt x="73" y="41844"/>
                  </a:lnTo>
                  <a:lnTo>
                    <a:pt x="72502" y="13"/>
                  </a:lnTo>
                  <a:lnTo>
                    <a:pt x="59524" y="92882"/>
                  </a:lnTo>
                  <a:lnTo>
                    <a:pt x="20115" y="11566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4" name="Freeform: Shape 343">
              <a:extLst>
                <a:ext uri="{FF2B5EF4-FFF2-40B4-BE49-F238E27FC236}">
                  <a16:creationId xmlns:a16="http://schemas.microsoft.com/office/drawing/2014/main" id="{154B514B-1BEB-C2FA-1BDF-AA3AE4CD4827}"/>
                </a:ext>
              </a:extLst>
            </p:cNvPr>
            <p:cNvSpPr/>
            <p:nvPr/>
          </p:nvSpPr>
          <p:spPr>
            <a:xfrm>
              <a:off x="-423091" y="2540527"/>
              <a:ext cx="39766" cy="112752"/>
            </a:xfrm>
            <a:custGeom>
              <a:avLst/>
              <a:gdLst>
                <a:gd name="connsiteX0" fmla="*/ 73 w 39766"/>
                <a:gd name="connsiteY0" fmla="*/ 106383 h 112752"/>
                <a:gd name="connsiteX1" fmla="*/ 430 w 39766"/>
                <a:gd name="connsiteY1" fmla="*/ 22801 h 112752"/>
                <a:gd name="connsiteX2" fmla="*/ 39840 w 39766"/>
                <a:gd name="connsiteY2" fmla="*/ 20 h 112752"/>
                <a:gd name="connsiteX3" fmla="*/ 11900 w 39766"/>
                <a:gd name="connsiteY3" fmla="*/ 112773 h 112752"/>
                <a:gd name="connsiteX4" fmla="*/ 73 w 39766"/>
                <a:gd name="connsiteY4" fmla="*/ 106383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52">
                  <a:moveTo>
                    <a:pt x="73" y="106383"/>
                  </a:moveTo>
                  <a:lnTo>
                    <a:pt x="430" y="22801"/>
                  </a:lnTo>
                  <a:lnTo>
                    <a:pt x="39840" y="20"/>
                  </a:lnTo>
                  <a:lnTo>
                    <a:pt x="11900" y="112773"/>
                  </a:lnTo>
                  <a:lnTo>
                    <a:pt x="73" y="10638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5" name="Freeform: Shape 344">
              <a:extLst>
                <a:ext uri="{FF2B5EF4-FFF2-40B4-BE49-F238E27FC236}">
                  <a16:creationId xmlns:a16="http://schemas.microsoft.com/office/drawing/2014/main" id="{91713348-BBE1-A067-B992-E0567392D321}"/>
                </a:ext>
              </a:extLst>
            </p:cNvPr>
            <p:cNvSpPr/>
            <p:nvPr/>
          </p:nvSpPr>
          <p:spPr>
            <a:xfrm>
              <a:off x="-447538" y="2367172"/>
              <a:ext cx="77192" cy="122316"/>
            </a:xfrm>
            <a:custGeom>
              <a:avLst/>
              <a:gdLst>
                <a:gd name="connsiteX0" fmla="*/ 4835 w 77192"/>
                <a:gd name="connsiteY0" fmla="*/ 122324 h 122316"/>
                <a:gd name="connsiteX1" fmla="*/ 72 w 77192"/>
                <a:gd name="connsiteY1" fmla="*/ 41838 h 122316"/>
                <a:gd name="connsiteX2" fmla="*/ 72502 w 77192"/>
                <a:gd name="connsiteY2" fmla="*/ 7 h 122316"/>
                <a:gd name="connsiteX3" fmla="*/ 77265 w 77192"/>
                <a:gd name="connsiteY3" fmla="*/ 80493 h 122316"/>
                <a:gd name="connsiteX4" fmla="*/ 4835 w 77192"/>
                <a:gd name="connsiteY4" fmla="*/ 122324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2" h="122316">
                  <a:moveTo>
                    <a:pt x="4835" y="122324"/>
                  </a:moveTo>
                  <a:lnTo>
                    <a:pt x="72" y="41838"/>
                  </a:lnTo>
                  <a:lnTo>
                    <a:pt x="72502" y="7"/>
                  </a:lnTo>
                  <a:lnTo>
                    <a:pt x="77265" y="80493"/>
                  </a:lnTo>
                  <a:lnTo>
                    <a:pt x="4835" y="12232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6" name="Freeform: Shape 345">
              <a:extLst>
                <a:ext uri="{FF2B5EF4-FFF2-40B4-BE49-F238E27FC236}">
                  <a16:creationId xmlns:a16="http://schemas.microsoft.com/office/drawing/2014/main" id="{FC7DE174-2F43-2A50-80D9-8C0EFD77C298}"/>
                </a:ext>
              </a:extLst>
            </p:cNvPr>
            <p:cNvSpPr/>
            <p:nvPr/>
          </p:nvSpPr>
          <p:spPr>
            <a:xfrm>
              <a:off x="-411264" y="2546877"/>
              <a:ext cx="39766" cy="106402"/>
            </a:xfrm>
            <a:custGeom>
              <a:avLst/>
              <a:gdLst>
                <a:gd name="connsiteX0" fmla="*/ 74 w 39766"/>
                <a:gd name="connsiteY0" fmla="*/ 106423 h 106402"/>
                <a:gd name="connsiteX1" fmla="*/ 391 w 39766"/>
                <a:gd name="connsiteY1" fmla="*/ 22801 h 106402"/>
                <a:gd name="connsiteX2" fmla="*/ 39841 w 39766"/>
                <a:gd name="connsiteY2" fmla="*/ 21 h 106402"/>
                <a:gd name="connsiteX3" fmla="*/ 39483 w 39766"/>
                <a:gd name="connsiteY3" fmla="*/ 83642 h 106402"/>
                <a:gd name="connsiteX4" fmla="*/ 74 w 39766"/>
                <a:gd name="connsiteY4" fmla="*/ 106423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74" y="106423"/>
                  </a:moveTo>
                  <a:lnTo>
                    <a:pt x="391" y="22801"/>
                  </a:lnTo>
                  <a:lnTo>
                    <a:pt x="39841" y="21"/>
                  </a:lnTo>
                  <a:lnTo>
                    <a:pt x="39483" y="83642"/>
                  </a:lnTo>
                  <a:lnTo>
                    <a:pt x="74" y="10642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7" name="Freeform: Shape 346">
              <a:extLst>
                <a:ext uri="{FF2B5EF4-FFF2-40B4-BE49-F238E27FC236}">
                  <a16:creationId xmlns:a16="http://schemas.microsoft.com/office/drawing/2014/main" id="{589A2889-331D-F971-8F43-23ABD2912F24}"/>
                </a:ext>
              </a:extLst>
            </p:cNvPr>
            <p:cNvSpPr/>
            <p:nvPr/>
          </p:nvSpPr>
          <p:spPr>
            <a:xfrm>
              <a:off x="-430989" y="2454048"/>
              <a:ext cx="72429" cy="115609"/>
            </a:xfrm>
            <a:custGeom>
              <a:avLst/>
              <a:gdLst>
                <a:gd name="connsiteX0" fmla="*/ 20116 w 72429"/>
                <a:gd name="connsiteY0" fmla="*/ 115623 h 115609"/>
                <a:gd name="connsiteX1" fmla="*/ 73 w 72429"/>
                <a:gd name="connsiteY1" fmla="*/ 41844 h 115609"/>
                <a:gd name="connsiteX2" fmla="*/ 72503 w 72429"/>
                <a:gd name="connsiteY2" fmla="*/ 14 h 115609"/>
                <a:gd name="connsiteX3" fmla="*/ 59565 w 72429"/>
                <a:gd name="connsiteY3" fmla="*/ 92843 h 115609"/>
                <a:gd name="connsiteX4" fmla="*/ 20116 w 72429"/>
                <a:gd name="connsiteY4" fmla="*/ 115623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09">
                  <a:moveTo>
                    <a:pt x="20116" y="115623"/>
                  </a:moveTo>
                  <a:lnTo>
                    <a:pt x="73" y="41844"/>
                  </a:lnTo>
                  <a:lnTo>
                    <a:pt x="72503" y="14"/>
                  </a:lnTo>
                  <a:lnTo>
                    <a:pt x="59565" y="92843"/>
                  </a:lnTo>
                  <a:lnTo>
                    <a:pt x="20116" y="11562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8" name="Freeform: Shape 347">
              <a:extLst>
                <a:ext uri="{FF2B5EF4-FFF2-40B4-BE49-F238E27FC236}">
                  <a16:creationId xmlns:a16="http://schemas.microsoft.com/office/drawing/2014/main" id="{887A02FE-02C8-FCC6-66A3-F4489B913A38}"/>
                </a:ext>
              </a:extLst>
            </p:cNvPr>
            <p:cNvSpPr/>
            <p:nvPr/>
          </p:nvSpPr>
          <p:spPr>
            <a:xfrm>
              <a:off x="-435791" y="2373561"/>
              <a:ext cx="77231" cy="122317"/>
            </a:xfrm>
            <a:custGeom>
              <a:avLst/>
              <a:gdLst>
                <a:gd name="connsiteX0" fmla="*/ 4876 w 77231"/>
                <a:gd name="connsiteY0" fmla="*/ 122324 h 122317"/>
                <a:gd name="connsiteX1" fmla="*/ 73 w 77231"/>
                <a:gd name="connsiteY1" fmla="*/ 41838 h 122317"/>
                <a:gd name="connsiteX2" fmla="*/ 72543 w 77231"/>
                <a:gd name="connsiteY2" fmla="*/ 7 h 122317"/>
                <a:gd name="connsiteX3" fmla="*/ 77305 w 77231"/>
                <a:gd name="connsiteY3" fmla="*/ 80494 h 122317"/>
                <a:gd name="connsiteX4" fmla="*/ 4876 w 77231"/>
                <a:gd name="connsiteY4" fmla="*/ 122324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4876" y="122324"/>
                  </a:moveTo>
                  <a:lnTo>
                    <a:pt x="73" y="41838"/>
                  </a:lnTo>
                  <a:lnTo>
                    <a:pt x="72543" y="7"/>
                  </a:lnTo>
                  <a:lnTo>
                    <a:pt x="77305" y="80494"/>
                  </a:lnTo>
                  <a:lnTo>
                    <a:pt x="4876" y="12232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49" name="Freeform: Shape 348">
              <a:extLst>
                <a:ext uri="{FF2B5EF4-FFF2-40B4-BE49-F238E27FC236}">
                  <a16:creationId xmlns:a16="http://schemas.microsoft.com/office/drawing/2014/main" id="{A93CDA62-929F-1C9F-88DF-4F9D53153CDC}"/>
                </a:ext>
              </a:extLst>
            </p:cNvPr>
            <p:cNvSpPr/>
            <p:nvPr/>
          </p:nvSpPr>
          <p:spPr>
            <a:xfrm>
              <a:off x="-441625" y="2392056"/>
              <a:ext cx="212248" cy="125968"/>
            </a:xfrm>
            <a:custGeom>
              <a:avLst/>
              <a:gdLst>
                <a:gd name="connsiteX0" fmla="*/ 139858 w 212248"/>
                <a:gd name="connsiteY0" fmla="*/ 125977 h 125968"/>
                <a:gd name="connsiteX1" fmla="*/ 78 w 212248"/>
                <a:gd name="connsiteY1" fmla="*/ 45253 h 125968"/>
                <a:gd name="connsiteX2" fmla="*/ 2102 w 212248"/>
                <a:gd name="connsiteY2" fmla="*/ 17472 h 125968"/>
                <a:gd name="connsiteX3" fmla="*/ 66594 w 212248"/>
                <a:gd name="connsiteY3" fmla="*/ 9 h 125968"/>
                <a:gd name="connsiteX4" fmla="*/ 212327 w 212248"/>
                <a:gd name="connsiteY4" fmla="*/ 2628 h 125968"/>
                <a:gd name="connsiteX5" fmla="*/ 212327 w 212248"/>
                <a:gd name="connsiteY5" fmla="*/ 84147 h 125968"/>
                <a:gd name="connsiteX6" fmla="*/ 139858 w 212248"/>
                <a:gd name="connsiteY6" fmla="*/ 125977 h 12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48" h="125968">
                  <a:moveTo>
                    <a:pt x="139858" y="125977"/>
                  </a:moveTo>
                  <a:lnTo>
                    <a:pt x="78" y="45253"/>
                  </a:lnTo>
                  <a:lnTo>
                    <a:pt x="2102" y="17472"/>
                  </a:lnTo>
                  <a:lnTo>
                    <a:pt x="66594" y="9"/>
                  </a:lnTo>
                  <a:lnTo>
                    <a:pt x="212327" y="2628"/>
                  </a:lnTo>
                  <a:lnTo>
                    <a:pt x="212327" y="84147"/>
                  </a:lnTo>
                  <a:lnTo>
                    <a:pt x="139858" y="12597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0" name="Freeform: Shape 349">
              <a:extLst>
                <a:ext uri="{FF2B5EF4-FFF2-40B4-BE49-F238E27FC236}">
                  <a16:creationId xmlns:a16="http://schemas.microsoft.com/office/drawing/2014/main" id="{4882F594-A74C-59B9-AB91-40F7FBC0843C}"/>
                </a:ext>
              </a:extLst>
            </p:cNvPr>
            <p:cNvSpPr/>
            <p:nvPr/>
          </p:nvSpPr>
          <p:spPr>
            <a:xfrm>
              <a:off x="-447538" y="2367172"/>
              <a:ext cx="218162" cy="69334"/>
            </a:xfrm>
            <a:custGeom>
              <a:avLst/>
              <a:gdLst>
                <a:gd name="connsiteX0" fmla="*/ 145771 w 218162"/>
                <a:gd name="connsiteY0" fmla="*/ 69339 h 69334"/>
                <a:gd name="connsiteX1" fmla="*/ 78 w 218162"/>
                <a:gd name="connsiteY1" fmla="*/ 41835 h 69334"/>
                <a:gd name="connsiteX2" fmla="*/ 72508 w 218162"/>
                <a:gd name="connsiteY2" fmla="*/ 5 h 69334"/>
                <a:gd name="connsiteX3" fmla="*/ 218240 w 218162"/>
                <a:gd name="connsiteY3" fmla="*/ 27508 h 69334"/>
                <a:gd name="connsiteX4" fmla="*/ 145771 w 218162"/>
                <a:gd name="connsiteY4" fmla="*/ 69339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62" h="69334">
                  <a:moveTo>
                    <a:pt x="145771" y="69339"/>
                  </a:moveTo>
                  <a:lnTo>
                    <a:pt x="78" y="41835"/>
                  </a:lnTo>
                  <a:lnTo>
                    <a:pt x="72508" y="5"/>
                  </a:lnTo>
                  <a:lnTo>
                    <a:pt x="218240" y="27508"/>
                  </a:lnTo>
                  <a:lnTo>
                    <a:pt x="145771" y="6933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1" name="Freeform: Shape 350">
              <a:extLst>
                <a:ext uri="{FF2B5EF4-FFF2-40B4-BE49-F238E27FC236}">
                  <a16:creationId xmlns:a16="http://schemas.microsoft.com/office/drawing/2014/main" id="{9B29AAB8-7D96-55A1-4A23-F1BE92C05287}"/>
                </a:ext>
              </a:extLst>
            </p:cNvPr>
            <p:cNvSpPr/>
            <p:nvPr/>
          </p:nvSpPr>
          <p:spPr>
            <a:xfrm>
              <a:off x="-625973" y="2657645"/>
              <a:ext cx="39766" cy="106402"/>
            </a:xfrm>
            <a:custGeom>
              <a:avLst/>
              <a:gdLst>
                <a:gd name="connsiteX0" fmla="*/ 57 w 39766"/>
                <a:gd name="connsiteY0" fmla="*/ 106432 h 106402"/>
                <a:gd name="connsiteX1" fmla="*/ 414 w 39766"/>
                <a:gd name="connsiteY1" fmla="*/ 22810 h 106402"/>
                <a:gd name="connsiteX2" fmla="*/ 39823 w 39766"/>
                <a:gd name="connsiteY2" fmla="*/ 30 h 106402"/>
                <a:gd name="connsiteX3" fmla="*/ 39506 w 39766"/>
                <a:gd name="connsiteY3" fmla="*/ 83651 h 106402"/>
                <a:gd name="connsiteX4" fmla="*/ 57 w 39766"/>
                <a:gd name="connsiteY4" fmla="*/ 106432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57" y="106432"/>
                  </a:moveTo>
                  <a:lnTo>
                    <a:pt x="414" y="22810"/>
                  </a:lnTo>
                  <a:lnTo>
                    <a:pt x="39823" y="30"/>
                  </a:lnTo>
                  <a:lnTo>
                    <a:pt x="39506" y="83651"/>
                  </a:lnTo>
                  <a:lnTo>
                    <a:pt x="57" y="10643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2" name="Freeform: Shape 351">
              <a:extLst>
                <a:ext uri="{FF2B5EF4-FFF2-40B4-BE49-F238E27FC236}">
                  <a16:creationId xmlns:a16="http://schemas.microsoft.com/office/drawing/2014/main" id="{D245AF18-D1DC-40CB-551D-1844EAC5A9C5}"/>
                </a:ext>
              </a:extLst>
            </p:cNvPr>
            <p:cNvSpPr/>
            <p:nvPr/>
          </p:nvSpPr>
          <p:spPr>
            <a:xfrm>
              <a:off x="-645698" y="2564776"/>
              <a:ext cx="72469" cy="115649"/>
            </a:xfrm>
            <a:custGeom>
              <a:avLst/>
              <a:gdLst>
                <a:gd name="connsiteX0" fmla="*/ 20138 w 72469"/>
                <a:gd name="connsiteY0" fmla="*/ 115672 h 115649"/>
                <a:gd name="connsiteX1" fmla="*/ 56 w 72469"/>
                <a:gd name="connsiteY1" fmla="*/ 41853 h 115649"/>
                <a:gd name="connsiteX2" fmla="*/ 72526 w 72469"/>
                <a:gd name="connsiteY2" fmla="*/ 22 h 115649"/>
                <a:gd name="connsiteX3" fmla="*/ 59548 w 72469"/>
                <a:gd name="connsiteY3" fmla="*/ 92891 h 115649"/>
                <a:gd name="connsiteX4" fmla="*/ 20138 w 72469"/>
                <a:gd name="connsiteY4" fmla="*/ 11567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20138" y="115672"/>
                  </a:moveTo>
                  <a:lnTo>
                    <a:pt x="56" y="41853"/>
                  </a:lnTo>
                  <a:lnTo>
                    <a:pt x="72526" y="22"/>
                  </a:lnTo>
                  <a:lnTo>
                    <a:pt x="59548" y="92891"/>
                  </a:lnTo>
                  <a:lnTo>
                    <a:pt x="20138" y="11567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3" name="Freeform: Shape 352">
              <a:extLst>
                <a:ext uri="{FF2B5EF4-FFF2-40B4-BE49-F238E27FC236}">
                  <a16:creationId xmlns:a16="http://schemas.microsoft.com/office/drawing/2014/main" id="{4255E449-A47B-CF21-5C8D-D1D410A668BC}"/>
                </a:ext>
              </a:extLst>
            </p:cNvPr>
            <p:cNvSpPr/>
            <p:nvPr/>
          </p:nvSpPr>
          <p:spPr>
            <a:xfrm>
              <a:off x="-625973" y="2657645"/>
              <a:ext cx="39766" cy="112752"/>
            </a:xfrm>
            <a:custGeom>
              <a:avLst/>
              <a:gdLst>
                <a:gd name="connsiteX0" fmla="*/ 57 w 39766"/>
                <a:gd name="connsiteY0" fmla="*/ 106432 h 112752"/>
                <a:gd name="connsiteX1" fmla="*/ 414 w 39766"/>
                <a:gd name="connsiteY1" fmla="*/ 22810 h 112752"/>
                <a:gd name="connsiteX2" fmla="*/ 39823 w 39766"/>
                <a:gd name="connsiteY2" fmla="*/ 30 h 112752"/>
                <a:gd name="connsiteX3" fmla="*/ 11844 w 39766"/>
                <a:gd name="connsiteY3" fmla="*/ 112782 h 112752"/>
                <a:gd name="connsiteX4" fmla="*/ 57 w 39766"/>
                <a:gd name="connsiteY4" fmla="*/ 106432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52">
                  <a:moveTo>
                    <a:pt x="57" y="106432"/>
                  </a:moveTo>
                  <a:lnTo>
                    <a:pt x="414" y="22810"/>
                  </a:lnTo>
                  <a:lnTo>
                    <a:pt x="39823" y="30"/>
                  </a:lnTo>
                  <a:lnTo>
                    <a:pt x="11844" y="112782"/>
                  </a:lnTo>
                  <a:lnTo>
                    <a:pt x="57" y="10643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4" name="Freeform: Shape 353">
              <a:extLst>
                <a:ext uri="{FF2B5EF4-FFF2-40B4-BE49-F238E27FC236}">
                  <a16:creationId xmlns:a16="http://schemas.microsoft.com/office/drawing/2014/main" id="{A4CFEB71-62AD-4262-C91F-3022AF9479CF}"/>
                </a:ext>
              </a:extLst>
            </p:cNvPr>
            <p:cNvSpPr/>
            <p:nvPr/>
          </p:nvSpPr>
          <p:spPr>
            <a:xfrm>
              <a:off x="-650461" y="2484290"/>
              <a:ext cx="77231" cy="122316"/>
            </a:xfrm>
            <a:custGeom>
              <a:avLst/>
              <a:gdLst>
                <a:gd name="connsiteX0" fmla="*/ 4819 w 77231"/>
                <a:gd name="connsiteY0" fmla="*/ 122333 h 122316"/>
                <a:gd name="connsiteX1" fmla="*/ 56 w 77231"/>
                <a:gd name="connsiteY1" fmla="*/ 41847 h 122316"/>
                <a:gd name="connsiteX2" fmla="*/ 72526 w 77231"/>
                <a:gd name="connsiteY2" fmla="*/ 16 h 122316"/>
                <a:gd name="connsiteX3" fmla="*/ 77288 w 77231"/>
                <a:gd name="connsiteY3" fmla="*/ 80503 h 122316"/>
                <a:gd name="connsiteX4" fmla="*/ 4819 w 77231"/>
                <a:gd name="connsiteY4" fmla="*/ 122333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4819" y="122333"/>
                  </a:moveTo>
                  <a:lnTo>
                    <a:pt x="56" y="41847"/>
                  </a:lnTo>
                  <a:lnTo>
                    <a:pt x="72526" y="16"/>
                  </a:lnTo>
                  <a:lnTo>
                    <a:pt x="77288" y="80503"/>
                  </a:lnTo>
                  <a:lnTo>
                    <a:pt x="4819" y="12233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5" name="Freeform: Shape 354">
              <a:extLst>
                <a:ext uri="{FF2B5EF4-FFF2-40B4-BE49-F238E27FC236}">
                  <a16:creationId xmlns:a16="http://schemas.microsoft.com/office/drawing/2014/main" id="{5908B09C-A639-BDAD-759C-96CDFD948A3B}"/>
                </a:ext>
              </a:extLst>
            </p:cNvPr>
            <p:cNvSpPr/>
            <p:nvPr/>
          </p:nvSpPr>
          <p:spPr>
            <a:xfrm>
              <a:off x="-614186" y="2664034"/>
              <a:ext cx="39806" cy="106362"/>
            </a:xfrm>
            <a:custGeom>
              <a:avLst/>
              <a:gdLst>
                <a:gd name="connsiteX0" fmla="*/ 58 w 39806"/>
                <a:gd name="connsiteY0" fmla="*/ 106393 h 106362"/>
                <a:gd name="connsiteX1" fmla="*/ 415 w 39806"/>
                <a:gd name="connsiteY1" fmla="*/ 22811 h 106362"/>
                <a:gd name="connsiteX2" fmla="*/ 39864 w 39806"/>
                <a:gd name="connsiteY2" fmla="*/ 30 h 106362"/>
                <a:gd name="connsiteX3" fmla="*/ 39547 w 39806"/>
                <a:gd name="connsiteY3" fmla="*/ 83652 h 106362"/>
                <a:gd name="connsiteX4" fmla="*/ 58 w 39806"/>
                <a:gd name="connsiteY4" fmla="*/ 106393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362">
                  <a:moveTo>
                    <a:pt x="58" y="106393"/>
                  </a:moveTo>
                  <a:lnTo>
                    <a:pt x="415" y="22811"/>
                  </a:lnTo>
                  <a:lnTo>
                    <a:pt x="39864" y="30"/>
                  </a:lnTo>
                  <a:lnTo>
                    <a:pt x="39547" y="83652"/>
                  </a:lnTo>
                  <a:lnTo>
                    <a:pt x="58" y="10639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6" name="Freeform: Shape 355">
              <a:extLst>
                <a:ext uri="{FF2B5EF4-FFF2-40B4-BE49-F238E27FC236}">
                  <a16:creationId xmlns:a16="http://schemas.microsoft.com/office/drawing/2014/main" id="{6FC1A79A-5091-2345-B393-6D1ADD1C2E31}"/>
                </a:ext>
              </a:extLst>
            </p:cNvPr>
            <p:cNvSpPr/>
            <p:nvPr/>
          </p:nvSpPr>
          <p:spPr>
            <a:xfrm>
              <a:off x="-633871" y="2571166"/>
              <a:ext cx="72429" cy="115649"/>
            </a:xfrm>
            <a:custGeom>
              <a:avLst/>
              <a:gdLst>
                <a:gd name="connsiteX0" fmla="*/ 20100 w 72429"/>
                <a:gd name="connsiteY0" fmla="*/ 115672 h 115649"/>
                <a:gd name="connsiteX1" fmla="*/ 57 w 72429"/>
                <a:gd name="connsiteY1" fmla="*/ 41854 h 115649"/>
                <a:gd name="connsiteX2" fmla="*/ 72487 w 72429"/>
                <a:gd name="connsiteY2" fmla="*/ 23 h 115649"/>
                <a:gd name="connsiteX3" fmla="*/ 59549 w 72429"/>
                <a:gd name="connsiteY3" fmla="*/ 92892 h 115649"/>
                <a:gd name="connsiteX4" fmla="*/ 20100 w 72429"/>
                <a:gd name="connsiteY4" fmla="*/ 11567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49">
                  <a:moveTo>
                    <a:pt x="20100" y="115672"/>
                  </a:moveTo>
                  <a:lnTo>
                    <a:pt x="57" y="41854"/>
                  </a:lnTo>
                  <a:lnTo>
                    <a:pt x="72487" y="23"/>
                  </a:lnTo>
                  <a:lnTo>
                    <a:pt x="59549" y="92892"/>
                  </a:lnTo>
                  <a:lnTo>
                    <a:pt x="20100" y="11567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7" name="Freeform: Shape 356">
              <a:extLst>
                <a:ext uri="{FF2B5EF4-FFF2-40B4-BE49-F238E27FC236}">
                  <a16:creationId xmlns:a16="http://schemas.microsoft.com/office/drawing/2014/main" id="{B934A29F-DAC7-254A-078E-C704CE1D3639}"/>
                </a:ext>
              </a:extLst>
            </p:cNvPr>
            <p:cNvSpPr/>
            <p:nvPr/>
          </p:nvSpPr>
          <p:spPr>
            <a:xfrm>
              <a:off x="-638634" y="2490679"/>
              <a:ext cx="77192" cy="122317"/>
            </a:xfrm>
            <a:custGeom>
              <a:avLst/>
              <a:gdLst>
                <a:gd name="connsiteX0" fmla="*/ 4820 w 77192"/>
                <a:gd name="connsiteY0" fmla="*/ 122334 h 122317"/>
                <a:gd name="connsiteX1" fmla="*/ 57 w 77192"/>
                <a:gd name="connsiteY1" fmla="*/ 41847 h 122317"/>
                <a:gd name="connsiteX2" fmla="*/ 72487 w 77192"/>
                <a:gd name="connsiteY2" fmla="*/ 17 h 122317"/>
                <a:gd name="connsiteX3" fmla="*/ 77249 w 77192"/>
                <a:gd name="connsiteY3" fmla="*/ 80503 h 122317"/>
                <a:gd name="connsiteX4" fmla="*/ 4820 w 77192"/>
                <a:gd name="connsiteY4" fmla="*/ 122334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2" h="122317">
                  <a:moveTo>
                    <a:pt x="4820" y="122334"/>
                  </a:moveTo>
                  <a:lnTo>
                    <a:pt x="57" y="41847"/>
                  </a:lnTo>
                  <a:lnTo>
                    <a:pt x="72487" y="17"/>
                  </a:lnTo>
                  <a:lnTo>
                    <a:pt x="77249" y="80503"/>
                  </a:lnTo>
                  <a:lnTo>
                    <a:pt x="4820" y="12233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8" name="Freeform: Shape 357">
              <a:extLst>
                <a:ext uri="{FF2B5EF4-FFF2-40B4-BE49-F238E27FC236}">
                  <a16:creationId xmlns:a16="http://schemas.microsoft.com/office/drawing/2014/main" id="{7B3CE383-9488-C3D9-1402-C12985DAF662}"/>
                </a:ext>
              </a:extLst>
            </p:cNvPr>
            <p:cNvSpPr/>
            <p:nvPr/>
          </p:nvSpPr>
          <p:spPr>
            <a:xfrm>
              <a:off x="-644507" y="2509174"/>
              <a:ext cx="212248" cy="126007"/>
            </a:xfrm>
            <a:custGeom>
              <a:avLst/>
              <a:gdLst>
                <a:gd name="connsiteX0" fmla="*/ 139881 w 212248"/>
                <a:gd name="connsiteY0" fmla="*/ 126026 h 126007"/>
                <a:gd name="connsiteX1" fmla="*/ 62 w 212248"/>
                <a:gd name="connsiteY1" fmla="*/ 45262 h 126007"/>
                <a:gd name="connsiteX2" fmla="*/ 2086 w 212248"/>
                <a:gd name="connsiteY2" fmla="*/ 17521 h 126007"/>
                <a:gd name="connsiteX3" fmla="*/ 66578 w 212248"/>
                <a:gd name="connsiteY3" fmla="*/ 18 h 126007"/>
                <a:gd name="connsiteX4" fmla="*/ 212311 w 212248"/>
                <a:gd name="connsiteY4" fmla="*/ 2677 h 126007"/>
                <a:gd name="connsiteX5" fmla="*/ 212311 w 212248"/>
                <a:gd name="connsiteY5" fmla="*/ 84156 h 126007"/>
                <a:gd name="connsiteX6" fmla="*/ 139881 w 212248"/>
                <a:gd name="connsiteY6" fmla="*/ 126026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48" h="126007">
                  <a:moveTo>
                    <a:pt x="139881" y="126026"/>
                  </a:moveTo>
                  <a:lnTo>
                    <a:pt x="62" y="45262"/>
                  </a:lnTo>
                  <a:lnTo>
                    <a:pt x="2086" y="17521"/>
                  </a:lnTo>
                  <a:lnTo>
                    <a:pt x="66578" y="18"/>
                  </a:lnTo>
                  <a:lnTo>
                    <a:pt x="212311" y="2677"/>
                  </a:lnTo>
                  <a:lnTo>
                    <a:pt x="212311" y="84156"/>
                  </a:lnTo>
                  <a:lnTo>
                    <a:pt x="139881" y="12602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59" name="Freeform: Shape 358">
              <a:extLst>
                <a:ext uri="{FF2B5EF4-FFF2-40B4-BE49-F238E27FC236}">
                  <a16:creationId xmlns:a16="http://schemas.microsoft.com/office/drawing/2014/main" id="{80AECDDC-AF46-829F-98B5-38C3CBA70304}"/>
                </a:ext>
              </a:extLst>
            </p:cNvPr>
            <p:cNvSpPr/>
            <p:nvPr/>
          </p:nvSpPr>
          <p:spPr>
            <a:xfrm>
              <a:off x="-650461" y="2484290"/>
              <a:ext cx="218202" cy="69334"/>
            </a:xfrm>
            <a:custGeom>
              <a:avLst/>
              <a:gdLst>
                <a:gd name="connsiteX0" fmla="*/ 145834 w 218202"/>
                <a:gd name="connsiteY0" fmla="*/ 69348 h 69334"/>
                <a:gd name="connsiteX1" fmla="*/ 62 w 218202"/>
                <a:gd name="connsiteY1" fmla="*/ 41845 h 69334"/>
                <a:gd name="connsiteX2" fmla="*/ 72531 w 218202"/>
                <a:gd name="connsiteY2" fmla="*/ 14 h 69334"/>
                <a:gd name="connsiteX3" fmla="*/ 218264 w 218202"/>
                <a:gd name="connsiteY3" fmla="*/ 27557 h 69334"/>
                <a:gd name="connsiteX4" fmla="*/ 145834 w 218202"/>
                <a:gd name="connsiteY4" fmla="*/ 69348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69334">
                  <a:moveTo>
                    <a:pt x="145834" y="69348"/>
                  </a:moveTo>
                  <a:lnTo>
                    <a:pt x="62" y="41845"/>
                  </a:lnTo>
                  <a:lnTo>
                    <a:pt x="72531" y="14"/>
                  </a:lnTo>
                  <a:lnTo>
                    <a:pt x="218264" y="27557"/>
                  </a:lnTo>
                  <a:lnTo>
                    <a:pt x="145834" y="69348"/>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0" name="Freeform: Shape 359">
              <a:extLst>
                <a:ext uri="{FF2B5EF4-FFF2-40B4-BE49-F238E27FC236}">
                  <a16:creationId xmlns:a16="http://schemas.microsoft.com/office/drawing/2014/main" id="{2EFC4B74-E7E4-B393-C687-0CCB16D6E612}"/>
                </a:ext>
              </a:extLst>
            </p:cNvPr>
            <p:cNvSpPr/>
            <p:nvPr/>
          </p:nvSpPr>
          <p:spPr>
            <a:xfrm>
              <a:off x="-828856" y="2774802"/>
              <a:ext cx="39806" cy="106362"/>
            </a:xfrm>
            <a:custGeom>
              <a:avLst/>
              <a:gdLst>
                <a:gd name="connsiteX0" fmla="*/ 40 w 39806"/>
                <a:gd name="connsiteY0" fmla="*/ 106401 h 106362"/>
                <a:gd name="connsiteX1" fmla="*/ 358 w 39806"/>
                <a:gd name="connsiteY1" fmla="*/ 22780 h 106362"/>
                <a:gd name="connsiteX2" fmla="*/ 39847 w 39806"/>
                <a:gd name="connsiteY2" fmla="*/ 39 h 106362"/>
                <a:gd name="connsiteX3" fmla="*/ 39490 w 39806"/>
                <a:gd name="connsiteY3" fmla="*/ 83621 h 106362"/>
                <a:gd name="connsiteX4" fmla="*/ 40 w 39806"/>
                <a:gd name="connsiteY4" fmla="*/ 106401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362">
                  <a:moveTo>
                    <a:pt x="40" y="106401"/>
                  </a:moveTo>
                  <a:lnTo>
                    <a:pt x="358" y="22780"/>
                  </a:lnTo>
                  <a:lnTo>
                    <a:pt x="39847" y="39"/>
                  </a:lnTo>
                  <a:lnTo>
                    <a:pt x="39490" y="83621"/>
                  </a:lnTo>
                  <a:lnTo>
                    <a:pt x="40" y="106401"/>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1" name="Freeform: Shape 360">
              <a:extLst>
                <a:ext uri="{FF2B5EF4-FFF2-40B4-BE49-F238E27FC236}">
                  <a16:creationId xmlns:a16="http://schemas.microsoft.com/office/drawing/2014/main" id="{75A043DF-A46E-3E52-1651-045731940D5D}"/>
                </a:ext>
              </a:extLst>
            </p:cNvPr>
            <p:cNvSpPr/>
            <p:nvPr/>
          </p:nvSpPr>
          <p:spPr>
            <a:xfrm>
              <a:off x="-848541" y="2681933"/>
              <a:ext cx="72429" cy="115609"/>
            </a:xfrm>
            <a:custGeom>
              <a:avLst/>
              <a:gdLst>
                <a:gd name="connsiteX0" fmla="*/ 20043 w 72429"/>
                <a:gd name="connsiteY0" fmla="*/ 115642 h 115609"/>
                <a:gd name="connsiteX1" fmla="*/ 40 w 72429"/>
                <a:gd name="connsiteY1" fmla="*/ 41823 h 115609"/>
                <a:gd name="connsiteX2" fmla="*/ 72470 w 72429"/>
                <a:gd name="connsiteY2" fmla="*/ 32 h 115609"/>
                <a:gd name="connsiteX3" fmla="*/ 59532 w 72429"/>
                <a:gd name="connsiteY3" fmla="*/ 92901 h 115609"/>
                <a:gd name="connsiteX4" fmla="*/ 20043 w 72429"/>
                <a:gd name="connsiteY4" fmla="*/ 115642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09">
                  <a:moveTo>
                    <a:pt x="20043" y="115642"/>
                  </a:moveTo>
                  <a:lnTo>
                    <a:pt x="40" y="41823"/>
                  </a:lnTo>
                  <a:lnTo>
                    <a:pt x="72470" y="32"/>
                  </a:lnTo>
                  <a:lnTo>
                    <a:pt x="59532" y="92901"/>
                  </a:lnTo>
                  <a:lnTo>
                    <a:pt x="20043" y="11564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2" name="Freeform: Shape 361">
              <a:extLst>
                <a:ext uri="{FF2B5EF4-FFF2-40B4-BE49-F238E27FC236}">
                  <a16:creationId xmlns:a16="http://schemas.microsoft.com/office/drawing/2014/main" id="{E88B6EE4-2A01-79A3-6CF7-8FBA86CE8536}"/>
                </a:ext>
              </a:extLst>
            </p:cNvPr>
            <p:cNvSpPr/>
            <p:nvPr/>
          </p:nvSpPr>
          <p:spPr>
            <a:xfrm>
              <a:off x="-828856" y="2774802"/>
              <a:ext cx="39806" cy="112752"/>
            </a:xfrm>
            <a:custGeom>
              <a:avLst/>
              <a:gdLst>
                <a:gd name="connsiteX0" fmla="*/ 40 w 39806"/>
                <a:gd name="connsiteY0" fmla="*/ 106402 h 112752"/>
                <a:gd name="connsiteX1" fmla="*/ 358 w 39806"/>
                <a:gd name="connsiteY1" fmla="*/ 22780 h 112752"/>
                <a:gd name="connsiteX2" fmla="*/ 39847 w 39806"/>
                <a:gd name="connsiteY2" fmla="*/ 39 h 112752"/>
                <a:gd name="connsiteX3" fmla="*/ 11867 w 39806"/>
                <a:gd name="connsiteY3" fmla="*/ 112791 h 112752"/>
                <a:gd name="connsiteX4" fmla="*/ 40 w 39806"/>
                <a:gd name="connsiteY4" fmla="*/ 106402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12752">
                  <a:moveTo>
                    <a:pt x="40" y="106402"/>
                  </a:moveTo>
                  <a:lnTo>
                    <a:pt x="358" y="22780"/>
                  </a:lnTo>
                  <a:lnTo>
                    <a:pt x="39847" y="39"/>
                  </a:lnTo>
                  <a:lnTo>
                    <a:pt x="11867" y="112791"/>
                  </a:lnTo>
                  <a:lnTo>
                    <a:pt x="40" y="10640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3" name="Freeform: Shape 362">
              <a:extLst>
                <a:ext uri="{FF2B5EF4-FFF2-40B4-BE49-F238E27FC236}">
                  <a16:creationId xmlns:a16="http://schemas.microsoft.com/office/drawing/2014/main" id="{314C2836-FAEC-9358-F5E7-541E3453EB48}"/>
                </a:ext>
              </a:extLst>
            </p:cNvPr>
            <p:cNvSpPr/>
            <p:nvPr/>
          </p:nvSpPr>
          <p:spPr>
            <a:xfrm>
              <a:off x="-853343" y="2601447"/>
              <a:ext cx="77231" cy="122277"/>
            </a:xfrm>
            <a:custGeom>
              <a:avLst/>
              <a:gdLst>
                <a:gd name="connsiteX0" fmla="*/ 4842 w 77231"/>
                <a:gd name="connsiteY0" fmla="*/ 122303 h 122277"/>
                <a:gd name="connsiteX1" fmla="*/ 40 w 77231"/>
                <a:gd name="connsiteY1" fmla="*/ 41856 h 122277"/>
                <a:gd name="connsiteX2" fmla="*/ 72509 w 77231"/>
                <a:gd name="connsiteY2" fmla="*/ 26 h 122277"/>
                <a:gd name="connsiteX3" fmla="*/ 77272 w 77231"/>
                <a:gd name="connsiteY3" fmla="*/ 80512 h 122277"/>
                <a:gd name="connsiteX4" fmla="*/ 4842 w 77231"/>
                <a:gd name="connsiteY4" fmla="*/ 122303 h 12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277">
                  <a:moveTo>
                    <a:pt x="4842" y="122303"/>
                  </a:moveTo>
                  <a:lnTo>
                    <a:pt x="40" y="41856"/>
                  </a:lnTo>
                  <a:lnTo>
                    <a:pt x="72509" y="26"/>
                  </a:lnTo>
                  <a:lnTo>
                    <a:pt x="77272" y="80512"/>
                  </a:lnTo>
                  <a:lnTo>
                    <a:pt x="4842" y="12230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4" name="Freeform: Shape 363">
              <a:extLst>
                <a:ext uri="{FF2B5EF4-FFF2-40B4-BE49-F238E27FC236}">
                  <a16:creationId xmlns:a16="http://schemas.microsoft.com/office/drawing/2014/main" id="{7609B646-0FAA-2EFB-11AD-1D64BE2901E3}"/>
                </a:ext>
              </a:extLst>
            </p:cNvPr>
            <p:cNvSpPr/>
            <p:nvPr/>
          </p:nvSpPr>
          <p:spPr>
            <a:xfrm>
              <a:off x="-817029" y="2781152"/>
              <a:ext cx="39766" cy="106402"/>
            </a:xfrm>
            <a:custGeom>
              <a:avLst/>
              <a:gdLst>
                <a:gd name="connsiteX0" fmla="*/ 41 w 39766"/>
                <a:gd name="connsiteY0" fmla="*/ 106442 h 106402"/>
                <a:gd name="connsiteX1" fmla="*/ 359 w 39766"/>
                <a:gd name="connsiteY1" fmla="*/ 22820 h 106402"/>
                <a:gd name="connsiteX2" fmla="*/ 39808 w 39766"/>
                <a:gd name="connsiteY2" fmla="*/ 39 h 106402"/>
                <a:gd name="connsiteX3" fmla="*/ 39491 w 39766"/>
                <a:gd name="connsiteY3" fmla="*/ 83661 h 106402"/>
                <a:gd name="connsiteX4" fmla="*/ 41 w 39766"/>
                <a:gd name="connsiteY4" fmla="*/ 106442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41" y="106442"/>
                  </a:moveTo>
                  <a:lnTo>
                    <a:pt x="359" y="22820"/>
                  </a:lnTo>
                  <a:lnTo>
                    <a:pt x="39808" y="39"/>
                  </a:lnTo>
                  <a:lnTo>
                    <a:pt x="39491" y="83661"/>
                  </a:lnTo>
                  <a:lnTo>
                    <a:pt x="41" y="10644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5" name="Freeform: Shape 364">
              <a:extLst>
                <a:ext uri="{FF2B5EF4-FFF2-40B4-BE49-F238E27FC236}">
                  <a16:creationId xmlns:a16="http://schemas.microsoft.com/office/drawing/2014/main" id="{1AC8603F-9CD0-8E6D-9103-3859BDB86CB1}"/>
                </a:ext>
              </a:extLst>
            </p:cNvPr>
            <p:cNvSpPr/>
            <p:nvPr/>
          </p:nvSpPr>
          <p:spPr>
            <a:xfrm>
              <a:off x="-836754" y="2688283"/>
              <a:ext cx="72469" cy="115649"/>
            </a:xfrm>
            <a:custGeom>
              <a:avLst/>
              <a:gdLst>
                <a:gd name="connsiteX0" fmla="*/ 20083 w 72469"/>
                <a:gd name="connsiteY0" fmla="*/ 115682 h 115649"/>
                <a:gd name="connsiteX1" fmla="*/ 41 w 72469"/>
                <a:gd name="connsiteY1" fmla="*/ 41903 h 115649"/>
                <a:gd name="connsiteX2" fmla="*/ 72510 w 72469"/>
                <a:gd name="connsiteY2" fmla="*/ 32 h 115649"/>
                <a:gd name="connsiteX3" fmla="*/ 59533 w 72469"/>
                <a:gd name="connsiteY3" fmla="*/ 92901 h 115649"/>
                <a:gd name="connsiteX4" fmla="*/ 20083 w 72469"/>
                <a:gd name="connsiteY4" fmla="*/ 11568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20083" y="115682"/>
                  </a:moveTo>
                  <a:lnTo>
                    <a:pt x="41" y="41903"/>
                  </a:lnTo>
                  <a:lnTo>
                    <a:pt x="72510" y="32"/>
                  </a:lnTo>
                  <a:lnTo>
                    <a:pt x="59533" y="92901"/>
                  </a:lnTo>
                  <a:lnTo>
                    <a:pt x="20083" y="11568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6" name="Freeform: Shape 365">
              <a:extLst>
                <a:ext uri="{FF2B5EF4-FFF2-40B4-BE49-F238E27FC236}">
                  <a16:creationId xmlns:a16="http://schemas.microsoft.com/office/drawing/2014/main" id="{B6B59DD6-BF81-00BB-1DFC-C9A94FF6AA63}"/>
                </a:ext>
              </a:extLst>
            </p:cNvPr>
            <p:cNvSpPr/>
            <p:nvPr/>
          </p:nvSpPr>
          <p:spPr>
            <a:xfrm>
              <a:off x="-841516" y="2607837"/>
              <a:ext cx="77231" cy="122317"/>
            </a:xfrm>
            <a:custGeom>
              <a:avLst/>
              <a:gdLst>
                <a:gd name="connsiteX0" fmla="*/ 4803 w 77231"/>
                <a:gd name="connsiteY0" fmla="*/ 122343 h 122317"/>
                <a:gd name="connsiteX1" fmla="*/ 41 w 77231"/>
                <a:gd name="connsiteY1" fmla="*/ 41857 h 122317"/>
                <a:gd name="connsiteX2" fmla="*/ 72510 w 77231"/>
                <a:gd name="connsiteY2" fmla="*/ 26 h 122317"/>
                <a:gd name="connsiteX3" fmla="*/ 77273 w 77231"/>
                <a:gd name="connsiteY3" fmla="*/ 80473 h 122317"/>
                <a:gd name="connsiteX4" fmla="*/ 4803 w 77231"/>
                <a:gd name="connsiteY4" fmla="*/ 122343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4803" y="122343"/>
                  </a:moveTo>
                  <a:lnTo>
                    <a:pt x="41" y="41857"/>
                  </a:lnTo>
                  <a:lnTo>
                    <a:pt x="72510" y="26"/>
                  </a:lnTo>
                  <a:lnTo>
                    <a:pt x="77273" y="80473"/>
                  </a:lnTo>
                  <a:lnTo>
                    <a:pt x="4803" y="12234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7" name="Freeform: Shape 366">
              <a:extLst>
                <a:ext uri="{FF2B5EF4-FFF2-40B4-BE49-F238E27FC236}">
                  <a16:creationId xmlns:a16="http://schemas.microsoft.com/office/drawing/2014/main" id="{0BD7C817-210C-C181-155C-994D9F9A1E0F}"/>
                </a:ext>
              </a:extLst>
            </p:cNvPr>
            <p:cNvSpPr/>
            <p:nvPr/>
          </p:nvSpPr>
          <p:spPr>
            <a:xfrm>
              <a:off x="-847390" y="2626291"/>
              <a:ext cx="212288" cy="126007"/>
            </a:xfrm>
            <a:custGeom>
              <a:avLst/>
              <a:gdLst>
                <a:gd name="connsiteX0" fmla="*/ 139865 w 212288"/>
                <a:gd name="connsiteY0" fmla="*/ 126036 h 126007"/>
                <a:gd name="connsiteX1" fmla="*/ 46 w 212288"/>
                <a:gd name="connsiteY1" fmla="*/ 45311 h 126007"/>
                <a:gd name="connsiteX2" fmla="*/ 2070 w 212288"/>
                <a:gd name="connsiteY2" fmla="*/ 17530 h 126007"/>
                <a:gd name="connsiteX3" fmla="*/ 66562 w 212288"/>
                <a:gd name="connsiteY3" fmla="*/ 28 h 126007"/>
                <a:gd name="connsiteX4" fmla="*/ 212334 w 212288"/>
                <a:gd name="connsiteY4" fmla="*/ 2687 h 126007"/>
                <a:gd name="connsiteX5" fmla="*/ 212334 w 212288"/>
                <a:gd name="connsiteY5" fmla="*/ 84205 h 126007"/>
                <a:gd name="connsiteX6" fmla="*/ 139865 w 212288"/>
                <a:gd name="connsiteY6" fmla="*/ 126036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88" h="126007">
                  <a:moveTo>
                    <a:pt x="139865" y="126036"/>
                  </a:moveTo>
                  <a:lnTo>
                    <a:pt x="46" y="45311"/>
                  </a:lnTo>
                  <a:lnTo>
                    <a:pt x="2070" y="17530"/>
                  </a:lnTo>
                  <a:lnTo>
                    <a:pt x="66562" y="28"/>
                  </a:lnTo>
                  <a:lnTo>
                    <a:pt x="212334" y="2687"/>
                  </a:lnTo>
                  <a:lnTo>
                    <a:pt x="212334" y="84205"/>
                  </a:lnTo>
                  <a:lnTo>
                    <a:pt x="139865" y="12603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8" name="Freeform: Shape 367">
              <a:extLst>
                <a:ext uri="{FF2B5EF4-FFF2-40B4-BE49-F238E27FC236}">
                  <a16:creationId xmlns:a16="http://schemas.microsoft.com/office/drawing/2014/main" id="{18374470-DBE0-B575-0BF9-73F0B48D23AC}"/>
                </a:ext>
              </a:extLst>
            </p:cNvPr>
            <p:cNvSpPr/>
            <p:nvPr/>
          </p:nvSpPr>
          <p:spPr>
            <a:xfrm>
              <a:off x="-853343" y="2601447"/>
              <a:ext cx="218241" cy="69334"/>
            </a:xfrm>
            <a:custGeom>
              <a:avLst/>
              <a:gdLst>
                <a:gd name="connsiteX0" fmla="*/ 145818 w 218241"/>
                <a:gd name="connsiteY0" fmla="*/ 69358 h 69334"/>
                <a:gd name="connsiteX1" fmla="*/ 46 w 218241"/>
                <a:gd name="connsiteY1" fmla="*/ 41854 h 69334"/>
                <a:gd name="connsiteX2" fmla="*/ 72515 w 218241"/>
                <a:gd name="connsiteY2" fmla="*/ 24 h 69334"/>
                <a:gd name="connsiteX3" fmla="*/ 218287 w 218241"/>
                <a:gd name="connsiteY3" fmla="*/ 27527 h 69334"/>
                <a:gd name="connsiteX4" fmla="*/ 145818 w 218241"/>
                <a:gd name="connsiteY4" fmla="*/ 69358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41" h="69334">
                  <a:moveTo>
                    <a:pt x="145818" y="69358"/>
                  </a:moveTo>
                  <a:lnTo>
                    <a:pt x="46" y="41854"/>
                  </a:lnTo>
                  <a:lnTo>
                    <a:pt x="72515" y="24"/>
                  </a:lnTo>
                  <a:lnTo>
                    <a:pt x="218287" y="27527"/>
                  </a:lnTo>
                  <a:lnTo>
                    <a:pt x="145818" y="69358"/>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69" name="Freeform: Shape 368">
              <a:extLst>
                <a:ext uri="{FF2B5EF4-FFF2-40B4-BE49-F238E27FC236}">
                  <a16:creationId xmlns:a16="http://schemas.microsoft.com/office/drawing/2014/main" id="{9EEFDE84-A793-FBF1-08CB-6065DD263002}"/>
                </a:ext>
              </a:extLst>
            </p:cNvPr>
            <p:cNvSpPr/>
            <p:nvPr/>
          </p:nvSpPr>
          <p:spPr>
            <a:xfrm>
              <a:off x="-1031739" y="2891920"/>
              <a:ext cx="39806" cy="106362"/>
            </a:xfrm>
            <a:custGeom>
              <a:avLst/>
              <a:gdLst>
                <a:gd name="connsiteX0" fmla="*/ 24 w 39806"/>
                <a:gd name="connsiteY0" fmla="*/ 106411 h 106362"/>
                <a:gd name="connsiteX1" fmla="*/ 381 w 39806"/>
                <a:gd name="connsiteY1" fmla="*/ 22829 h 106362"/>
                <a:gd name="connsiteX2" fmla="*/ 39831 w 39806"/>
                <a:gd name="connsiteY2" fmla="*/ 48 h 106362"/>
                <a:gd name="connsiteX3" fmla="*/ 39513 w 39806"/>
                <a:gd name="connsiteY3" fmla="*/ 83670 h 106362"/>
                <a:gd name="connsiteX4" fmla="*/ 24 w 39806"/>
                <a:gd name="connsiteY4" fmla="*/ 106411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362">
                  <a:moveTo>
                    <a:pt x="24" y="106411"/>
                  </a:moveTo>
                  <a:lnTo>
                    <a:pt x="381" y="22829"/>
                  </a:lnTo>
                  <a:lnTo>
                    <a:pt x="39831" y="48"/>
                  </a:lnTo>
                  <a:lnTo>
                    <a:pt x="39513" y="83670"/>
                  </a:lnTo>
                  <a:lnTo>
                    <a:pt x="24" y="106411"/>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0" name="Freeform: Shape 369">
              <a:extLst>
                <a:ext uri="{FF2B5EF4-FFF2-40B4-BE49-F238E27FC236}">
                  <a16:creationId xmlns:a16="http://schemas.microsoft.com/office/drawing/2014/main" id="{1588A956-610B-4C99-1D97-E1F96491A731}"/>
                </a:ext>
              </a:extLst>
            </p:cNvPr>
            <p:cNvSpPr/>
            <p:nvPr/>
          </p:nvSpPr>
          <p:spPr>
            <a:xfrm>
              <a:off x="-1051424" y="2799051"/>
              <a:ext cx="72429" cy="115649"/>
            </a:xfrm>
            <a:custGeom>
              <a:avLst/>
              <a:gdLst>
                <a:gd name="connsiteX0" fmla="*/ 20066 w 72429"/>
                <a:gd name="connsiteY0" fmla="*/ 115691 h 115649"/>
                <a:gd name="connsiteX1" fmla="*/ 24 w 72429"/>
                <a:gd name="connsiteY1" fmla="*/ 41872 h 115649"/>
                <a:gd name="connsiteX2" fmla="*/ 72454 w 72429"/>
                <a:gd name="connsiteY2" fmla="*/ 41 h 115649"/>
                <a:gd name="connsiteX3" fmla="*/ 59516 w 72429"/>
                <a:gd name="connsiteY3" fmla="*/ 92910 h 115649"/>
                <a:gd name="connsiteX4" fmla="*/ 20066 w 72429"/>
                <a:gd name="connsiteY4" fmla="*/ 115691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49">
                  <a:moveTo>
                    <a:pt x="20066" y="115691"/>
                  </a:moveTo>
                  <a:lnTo>
                    <a:pt x="24" y="41872"/>
                  </a:lnTo>
                  <a:lnTo>
                    <a:pt x="72454" y="41"/>
                  </a:lnTo>
                  <a:lnTo>
                    <a:pt x="59516" y="92910"/>
                  </a:lnTo>
                  <a:lnTo>
                    <a:pt x="20066" y="11569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1" name="Freeform: Shape 370">
              <a:extLst>
                <a:ext uri="{FF2B5EF4-FFF2-40B4-BE49-F238E27FC236}">
                  <a16:creationId xmlns:a16="http://schemas.microsoft.com/office/drawing/2014/main" id="{F6DA05EA-B506-A2EC-164E-3C79F9AC65E8}"/>
                </a:ext>
              </a:extLst>
            </p:cNvPr>
            <p:cNvSpPr/>
            <p:nvPr/>
          </p:nvSpPr>
          <p:spPr>
            <a:xfrm>
              <a:off x="-1031739" y="2891920"/>
              <a:ext cx="39806" cy="112752"/>
            </a:xfrm>
            <a:custGeom>
              <a:avLst/>
              <a:gdLst>
                <a:gd name="connsiteX0" fmla="*/ 24 w 39806"/>
                <a:gd name="connsiteY0" fmla="*/ 106411 h 112752"/>
                <a:gd name="connsiteX1" fmla="*/ 381 w 39806"/>
                <a:gd name="connsiteY1" fmla="*/ 22829 h 112752"/>
                <a:gd name="connsiteX2" fmla="*/ 39831 w 39806"/>
                <a:gd name="connsiteY2" fmla="*/ 48 h 112752"/>
                <a:gd name="connsiteX3" fmla="*/ 11851 w 39806"/>
                <a:gd name="connsiteY3" fmla="*/ 112801 h 112752"/>
                <a:gd name="connsiteX4" fmla="*/ 24 w 39806"/>
                <a:gd name="connsiteY4" fmla="*/ 106411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12752">
                  <a:moveTo>
                    <a:pt x="24" y="106411"/>
                  </a:moveTo>
                  <a:lnTo>
                    <a:pt x="381" y="22829"/>
                  </a:lnTo>
                  <a:lnTo>
                    <a:pt x="39831" y="48"/>
                  </a:lnTo>
                  <a:lnTo>
                    <a:pt x="11851" y="112801"/>
                  </a:lnTo>
                  <a:lnTo>
                    <a:pt x="24" y="10641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2" name="Freeform: Shape 371">
              <a:extLst>
                <a:ext uri="{FF2B5EF4-FFF2-40B4-BE49-F238E27FC236}">
                  <a16:creationId xmlns:a16="http://schemas.microsoft.com/office/drawing/2014/main" id="{58A1004B-9E04-C28A-498D-51EB3C44DDB1}"/>
                </a:ext>
              </a:extLst>
            </p:cNvPr>
            <p:cNvSpPr/>
            <p:nvPr/>
          </p:nvSpPr>
          <p:spPr>
            <a:xfrm>
              <a:off x="-1056186" y="2718565"/>
              <a:ext cx="77192" cy="122316"/>
            </a:xfrm>
            <a:custGeom>
              <a:avLst/>
              <a:gdLst>
                <a:gd name="connsiteX0" fmla="*/ 4786 w 77192"/>
                <a:gd name="connsiteY0" fmla="*/ 122352 h 122316"/>
                <a:gd name="connsiteX1" fmla="*/ 24 w 77192"/>
                <a:gd name="connsiteY1" fmla="*/ 41866 h 122316"/>
                <a:gd name="connsiteX2" fmla="*/ 72454 w 77192"/>
                <a:gd name="connsiteY2" fmla="*/ 35 h 122316"/>
                <a:gd name="connsiteX3" fmla="*/ 77216 w 77192"/>
                <a:gd name="connsiteY3" fmla="*/ 80521 h 122316"/>
                <a:gd name="connsiteX4" fmla="*/ 4786 w 77192"/>
                <a:gd name="connsiteY4" fmla="*/ 122352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2" h="122316">
                  <a:moveTo>
                    <a:pt x="4786" y="122352"/>
                  </a:moveTo>
                  <a:lnTo>
                    <a:pt x="24" y="41866"/>
                  </a:lnTo>
                  <a:lnTo>
                    <a:pt x="72454" y="35"/>
                  </a:lnTo>
                  <a:lnTo>
                    <a:pt x="77216" y="80521"/>
                  </a:lnTo>
                  <a:lnTo>
                    <a:pt x="4786" y="12235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3" name="Freeform: Shape 372">
              <a:extLst>
                <a:ext uri="{FF2B5EF4-FFF2-40B4-BE49-F238E27FC236}">
                  <a16:creationId xmlns:a16="http://schemas.microsoft.com/office/drawing/2014/main" id="{D8863A14-CA44-0428-CAD0-EE93E6031D41}"/>
                </a:ext>
              </a:extLst>
            </p:cNvPr>
            <p:cNvSpPr/>
            <p:nvPr/>
          </p:nvSpPr>
          <p:spPr>
            <a:xfrm>
              <a:off x="-1019912" y="2898310"/>
              <a:ext cx="39766" cy="106362"/>
            </a:xfrm>
            <a:custGeom>
              <a:avLst/>
              <a:gdLst>
                <a:gd name="connsiteX0" fmla="*/ 25 w 39766"/>
                <a:gd name="connsiteY0" fmla="*/ 106411 h 106362"/>
                <a:gd name="connsiteX1" fmla="*/ 343 w 39766"/>
                <a:gd name="connsiteY1" fmla="*/ 22829 h 106362"/>
                <a:gd name="connsiteX2" fmla="*/ 39792 w 39766"/>
                <a:gd name="connsiteY2" fmla="*/ 49 h 106362"/>
                <a:gd name="connsiteX3" fmla="*/ 39475 w 39766"/>
                <a:gd name="connsiteY3" fmla="*/ 83631 h 106362"/>
                <a:gd name="connsiteX4" fmla="*/ 25 w 39766"/>
                <a:gd name="connsiteY4" fmla="*/ 106411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362">
                  <a:moveTo>
                    <a:pt x="25" y="106411"/>
                  </a:moveTo>
                  <a:lnTo>
                    <a:pt x="343" y="22829"/>
                  </a:lnTo>
                  <a:lnTo>
                    <a:pt x="39792" y="49"/>
                  </a:lnTo>
                  <a:lnTo>
                    <a:pt x="39475" y="83631"/>
                  </a:lnTo>
                  <a:lnTo>
                    <a:pt x="25" y="106411"/>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4" name="Freeform: Shape 373">
              <a:extLst>
                <a:ext uri="{FF2B5EF4-FFF2-40B4-BE49-F238E27FC236}">
                  <a16:creationId xmlns:a16="http://schemas.microsoft.com/office/drawing/2014/main" id="{43F97091-AE7B-3E0D-00B7-B532934F3C33}"/>
                </a:ext>
              </a:extLst>
            </p:cNvPr>
            <p:cNvSpPr/>
            <p:nvPr/>
          </p:nvSpPr>
          <p:spPr>
            <a:xfrm>
              <a:off x="-1039637" y="2805441"/>
              <a:ext cx="72469" cy="115649"/>
            </a:xfrm>
            <a:custGeom>
              <a:avLst/>
              <a:gdLst>
                <a:gd name="connsiteX0" fmla="*/ 20067 w 72469"/>
                <a:gd name="connsiteY0" fmla="*/ 115691 h 115649"/>
                <a:gd name="connsiteX1" fmla="*/ 25 w 72469"/>
                <a:gd name="connsiteY1" fmla="*/ 41872 h 115649"/>
                <a:gd name="connsiteX2" fmla="*/ 72494 w 72469"/>
                <a:gd name="connsiteY2" fmla="*/ 42 h 115649"/>
                <a:gd name="connsiteX3" fmla="*/ 59517 w 72469"/>
                <a:gd name="connsiteY3" fmla="*/ 92911 h 115649"/>
                <a:gd name="connsiteX4" fmla="*/ 20067 w 72469"/>
                <a:gd name="connsiteY4" fmla="*/ 115691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20067" y="115691"/>
                  </a:moveTo>
                  <a:lnTo>
                    <a:pt x="25" y="41872"/>
                  </a:lnTo>
                  <a:lnTo>
                    <a:pt x="72494" y="42"/>
                  </a:lnTo>
                  <a:lnTo>
                    <a:pt x="59517" y="92911"/>
                  </a:lnTo>
                  <a:lnTo>
                    <a:pt x="20067" y="115691"/>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5" name="Freeform: Shape 374">
              <a:extLst>
                <a:ext uri="{FF2B5EF4-FFF2-40B4-BE49-F238E27FC236}">
                  <a16:creationId xmlns:a16="http://schemas.microsoft.com/office/drawing/2014/main" id="{D1AD25BC-287B-2066-E130-C89B457A866F}"/>
                </a:ext>
              </a:extLst>
            </p:cNvPr>
            <p:cNvSpPr/>
            <p:nvPr/>
          </p:nvSpPr>
          <p:spPr>
            <a:xfrm>
              <a:off x="-1044399" y="2724955"/>
              <a:ext cx="77231" cy="122317"/>
            </a:xfrm>
            <a:custGeom>
              <a:avLst/>
              <a:gdLst>
                <a:gd name="connsiteX0" fmla="*/ 4787 w 77231"/>
                <a:gd name="connsiteY0" fmla="*/ 122353 h 122317"/>
                <a:gd name="connsiteX1" fmla="*/ 25 w 77231"/>
                <a:gd name="connsiteY1" fmla="*/ 41866 h 122317"/>
                <a:gd name="connsiteX2" fmla="*/ 72494 w 77231"/>
                <a:gd name="connsiteY2" fmla="*/ 36 h 122317"/>
                <a:gd name="connsiteX3" fmla="*/ 77257 w 77231"/>
                <a:gd name="connsiteY3" fmla="*/ 80522 h 122317"/>
                <a:gd name="connsiteX4" fmla="*/ 4787 w 77231"/>
                <a:gd name="connsiteY4" fmla="*/ 122353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4787" y="122353"/>
                  </a:moveTo>
                  <a:lnTo>
                    <a:pt x="25" y="41866"/>
                  </a:lnTo>
                  <a:lnTo>
                    <a:pt x="72494" y="36"/>
                  </a:lnTo>
                  <a:lnTo>
                    <a:pt x="77257" y="80522"/>
                  </a:lnTo>
                  <a:lnTo>
                    <a:pt x="4787" y="12235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6" name="Freeform: Shape 375">
              <a:extLst>
                <a:ext uri="{FF2B5EF4-FFF2-40B4-BE49-F238E27FC236}">
                  <a16:creationId xmlns:a16="http://schemas.microsoft.com/office/drawing/2014/main" id="{FF3FAC4C-AF6D-A0DF-36F7-8A7EBC277E3F}"/>
                </a:ext>
              </a:extLst>
            </p:cNvPr>
            <p:cNvSpPr/>
            <p:nvPr/>
          </p:nvSpPr>
          <p:spPr>
            <a:xfrm>
              <a:off x="-1050273" y="2743449"/>
              <a:ext cx="212288" cy="125968"/>
            </a:xfrm>
            <a:custGeom>
              <a:avLst/>
              <a:gdLst>
                <a:gd name="connsiteX0" fmla="*/ 139849 w 212288"/>
                <a:gd name="connsiteY0" fmla="*/ 126005 h 125968"/>
                <a:gd name="connsiteX1" fmla="*/ 30 w 212288"/>
                <a:gd name="connsiteY1" fmla="*/ 45281 h 125968"/>
                <a:gd name="connsiteX2" fmla="*/ 2054 w 212288"/>
                <a:gd name="connsiteY2" fmla="*/ 17539 h 125968"/>
                <a:gd name="connsiteX3" fmla="*/ 66546 w 212288"/>
                <a:gd name="connsiteY3" fmla="*/ 37 h 125968"/>
                <a:gd name="connsiteX4" fmla="*/ 212318 w 212288"/>
                <a:gd name="connsiteY4" fmla="*/ 2656 h 125968"/>
                <a:gd name="connsiteX5" fmla="*/ 212318 w 212288"/>
                <a:gd name="connsiteY5" fmla="*/ 84175 h 125968"/>
                <a:gd name="connsiteX6" fmla="*/ 139849 w 212288"/>
                <a:gd name="connsiteY6" fmla="*/ 126005 h 12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88" h="125968">
                  <a:moveTo>
                    <a:pt x="139849" y="126005"/>
                  </a:moveTo>
                  <a:lnTo>
                    <a:pt x="30" y="45281"/>
                  </a:lnTo>
                  <a:lnTo>
                    <a:pt x="2054" y="17539"/>
                  </a:lnTo>
                  <a:lnTo>
                    <a:pt x="66546" y="37"/>
                  </a:lnTo>
                  <a:lnTo>
                    <a:pt x="212318" y="2656"/>
                  </a:lnTo>
                  <a:lnTo>
                    <a:pt x="212318" y="84175"/>
                  </a:lnTo>
                  <a:lnTo>
                    <a:pt x="139849" y="12600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7" name="Freeform: Shape 376">
              <a:extLst>
                <a:ext uri="{FF2B5EF4-FFF2-40B4-BE49-F238E27FC236}">
                  <a16:creationId xmlns:a16="http://schemas.microsoft.com/office/drawing/2014/main" id="{88F4A8FA-66B4-D73B-B0AD-11B4DCF5B2CC}"/>
                </a:ext>
              </a:extLst>
            </p:cNvPr>
            <p:cNvSpPr/>
            <p:nvPr/>
          </p:nvSpPr>
          <p:spPr>
            <a:xfrm>
              <a:off x="-1056186" y="2718565"/>
              <a:ext cx="218202" cy="69334"/>
            </a:xfrm>
            <a:custGeom>
              <a:avLst/>
              <a:gdLst>
                <a:gd name="connsiteX0" fmla="*/ 145762 w 218202"/>
                <a:gd name="connsiteY0" fmla="*/ 69367 h 69334"/>
                <a:gd name="connsiteX1" fmla="*/ 29 w 218202"/>
                <a:gd name="connsiteY1" fmla="*/ 41863 h 69334"/>
                <a:gd name="connsiteX2" fmla="*/ 72459 w 218202"/>
                <a:gd name="connsiteY2" fmla="*/ 33 h 69334"/>
                <a:gd name="connsiteX3" fmla="*/ 218231 w 218202"/>
                <a:gd name="connsiteY3" fmla="*/ 27536 h 69334"/>
                <a:gd name="connsiteX4" fmla="*/ 145762 w 218202"/>
                <a:gd name="connsiteY4" fmla="*/ 69367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69334">
                  <a:moveTo>
                    <a:pt x="145762" y="69367"/>
                  </a:moveTo>
                  <a:lnTo>
                    <a:pt x="29" y="41863"/>
                  </a:lnTo>
                  <a:lnTo>
                    <a:pt x="72459" y="33"/>
                  </a:lnTo>
                  <a:lnTo>
                    <a:pt x="218231" y="27536"/>
                  </a:lnTo>
                  <a:lnTo>
                    <a:pt x="145762" y="69367"/>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8" name="Freeform: Shape 377">
              <a:extLst>
                <a:ext uri="{FF2B5EF4-FFF2-40B4-BE49-F238E27FC236}">
                  <a16:creationId xmlns:a16="http://schemas.microsoft.com/office/drawing/2014/main" id="{9355679A-B50F-5361-592C-6AC12759071F}"/>
                </a:ext>
              </a:extLst>
            </p:cNvPr>
            <p:cNvSpPr/>
            <p:nvPr/>
          </p:nvSpPr>
          <p:spPr>
            <a:xfrm>
              <a:off x="-1234582" y="3009038"/>
              <a:ext cx="39766" cy="106402"/>
            </a:xfrm>
            <a:custGeom>
              <a:avLst/>
              <a:gdLst>
                <a:gd name="connsiteX0" fmla="*/ 8 w 39766"/>
                <a:gd name="connsiteY0" fmla="*/ 106460 h 106402"/>
                <a:gd name="connsiteX1" fmla="*/ 326 w 39766"/>
                <a:gd name="connsiteY1" fmla="*/ 22838 h 106402"/>
                <a:gd name="connsiteX2" fmla="*/ 39775 w 39766"/>
                <a:gd name="connsiteY2" fmla="*/ 58 h 106402"/>
                <a:gd name="connsiteX3" fmla="*/ 39418 w 39766"/>
                <a:gd name="connsiteY3" fmla="*/ 83679 h 106402"/>
                <a:gd name="connsiteX4" fmla="*/ 8 w 39766"/>
                <a:gd name="connsiteY4" fmla="*/ 106460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8" y="106460"/>
                  </a:moveTo>
                  <a:lnTo>
                    <a:pt x="326" y="22838"/>
                  </a:lnTo>
                  <a:lnTo>
                    <a:pt x="39775" y="58"/>
                  </a:lnTo>
                  <a:lnTo>
                    <a:pt x="39418" y="83679"/>
                  </a:lnTo>
                  <a:lnTo>
                    <a:pt x="8" y="106460"/>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79" name="Freeform: Shape 378">
              <a:extLst>
                <a:ext uri="{FF2B5EF4-FFF2-40B4-BE49-F238E27FC236}">
                  <a16:creationId xmlns:a16="http://schemas.microsoft.com/office/drawing/2014/main" id="{8B29F02A-ED80-7BFE-668F-71403208E620}"/>
                </a:ext>
              </a:extLst>
            </p:cNvPr>
            <p:cNvSpPr/>
            <p:nvPr/>
          </p:nvSpPr>
          <p:spPr>
            <a:xfrm>
              <a:off x="-1254346" y="2916209"/>
              <a:ext cx="72469" cy="115609"/>
            </a:xfrm>
            <a:custGeom>
              <a:avLst/>
              <a:gdLst>
                <a:gd name="connsiteX0" fmla="*/ 20090 w 72469"/>
                <a:gd name="connsiteY0" fmla="*/ 115660 h 115609"/>
                <a:gd name="connsiteX1" fmla="*/ 8 w 72469"/>
                <a:gd name="connsiteY1" fmla="*/ 41841 h 115609"/>
                <a:gd name="connsiteX2" fmla="*/ 72477 w 72469"/>
                <a:gd name="connsiteY2" fmla="*/ 51 h 115609"/>
                <a:gd name="connsiteX3" fmla="*/ 59539 w 72469"/>
                <a:gd name="connsiteY3" fmla="*/ 92880 h 115609"/>
                <a:gd name="connsiteX4" fmla="*/ 20090 w 72469"/>
                <a:gd name="connsiteY4" fmla="*/ 115660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09">
                  <a:moveTo>
                    <a:pt x="20090" y="115660"/>
                  </a:moveTo>
                  <a:lnTo>
                    <a:pt x="8" y="41841"/>
                  </a:lnTo>
                  <a:lnTo>
                    <a:pt x="72477" y="51"/>
                  </a:lnTo>
                  <a:lnTo>
                    <a:pt x="59539" y="92880"/>
                  </a:lnTo>
                  <a:lnTo>
                    <a:pt x="20090" y="115660"/>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0" name="Freeform: Shape 379">
              <a:extLst>
                <a:ext uri="{FF2B5EF4-FFF2-40B4-BE49-F238E27FC236}">
                  <a16:creationId xmlns:a16="http://schemas.microsoft.com/office/drawing/2014/main" id="{5E78F815-7A43-8F6C-23A1-9200ABCB7F86}"/>
                </a:ext>
              </a:extLst>
            </p:cNvPr>
            <p:cNvSpPr/>
            <p:nvPr/>
          </p:nvSpPr>
          <p:spPr>
            <a:xfrm>
              <a:off x="-1234582" y="3009038"/>
              <a:ext cx="39766" cy="112792"/>
            </a:xfrm>
            <a:custGeom>
              <a:avLst/>
              <a:gdLst>
                <a:gd name="connsiteX0" fmla="*/ 8 w 39766"/>
                <a:gd name="connsiteY0" fmla="*/ 106460 h 112792"/>
                <a:gd name="connsiteX1" fmla="*/ 326 w 39766"/>
                <a:gd name="connsiteY1" fmla="*/ 22839 h 112792"/>
                <a:gd name="connsiteX2" fmla="*/ 39775 w 39766"/>
                <a:gd name="connsiteY2" fmla="*/ 58 h 112792"/>
                <a:gd name="connsiteX3" fmla="*/ 11795 w 39766"/>
                <a:gd name="connsiteY3" fmla="*/ 112850 h 112792"/>
                <a:gd name="connsiteX4" fmla="*/ 8 w 39766"/>
                <a:gd name="connsiteY4" fmla="*/ 106460 h 11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92">
                  <a:moveTo>
                    <a:pt x="8" y="106460"/>
                  </a:moveTo>
                  <a:lnTo>
                    <a:pt x="326" y="22839"/>
                  </a:lnTo>
                  <a:lnTo>
                    <a:pt x="39775" y="58"/>
                  </a:lnTo>
                  <a:lnTo>
                    <a:pt x="11795" y="112850"/>
                  </a:lnTo>
                  <a:lnTo>
                    <a:pt x="8" y="106460"/>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1" name="Freeform: Shape 380">
              <a:extLst>
                <a:ext uri="{FF2B5EF4-FFF2-40B4-BE49-F238E27FC236}">
                  <a16:creationId xmlns:a16="http://schemas.microsoft.com/office/drawing/2014/main" id="{79791584-DE26-13AD-B036-B1CFF5CBC2B0}"/>
                </a:ext>
              </a:extLst>
            </p:cNvPr>
            <p:cNvSpPr/>
            <p:nvPr/>
          </p:nvSpPr>
          <p:spPr>
            <a:xfrm>
              <a:off x="-1259109" y="2835723"/>
              <a:ext cx="77231" cy="122277"/>
            </a:xfrm>
            <a:custGeom>
              <a:avLst/>
              <a:gdLst>
                <a:gd name="connsiteX0" fmla="*/ 4770 w 77231"/>
                <a:gd name="connsiteY0" fmla="*/ 122322 h 122277"/>
                <a:gd name="connsiteX1" fmla="*/ 8 w 77231"/>
                <a:gd name="connsiteY1" fmla="*/ 41835 h 122277"/>
                <a:gd name="connsiteX2" fmla="*/ 72477 w 77231"/>
                <a:gd name="connsiteY2" fmla="*/ 44 h 122277"/>
                <a:gd name="connsiteX3" fmla="*/ 77239 w 77231"/>
                <a:gd name="connsiteY3" fmla="*/ 80531 h 122277"/>
                <a:gd name="connsiteX4" fmla="*/ 4770 w 77231"/>
                <a:gd name="connsiteY4" fmla="*/ 122322 h 12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277">
                  <a:moveTo>
                    <a:pt x="4770" y="122322"/>
                  </a:moveTo>
                  <a:lnTo>
                    <a:pt x="8" y="41835"/>
                  </a:lnTo>
                  <a:lnTo>
                    <a:pt x="72477" y="44"/>
                  </a:lnTo>
                  <a:lnTo>
                    <a:pt x="77239" y="80531"/>
                  </a:lnTo>
                  <a:lnTo>
                    <a:pt x="4770" y="12232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2" name="Freeform: Shape 381">
              <a:extLst>
                <a:ext uri="{FF2B5EF4-FFF2-40B4-BE49-F238E27FC236}">
                  <a16:creationId xmlns:a16="http://schemas.microsoft.com/office/drawing/2014/main" id="{710D97E8-23BE-7321-6BA2-4047390755B7}"/>
                </a:ext>
              </a:extLst>
            </p:cNvPr>
            <p:cNvSpPr/>
            <p:nvPr/>
          </p:nvSpPr>
          <p:spPr>
            <a:xfrm>
              <a:off x="-1222795" y="3015428"/>
              <a:ext cx="39766" cy="106402"/>
            </a:xfrm>
            <a:custGeom>
              <a:avLst/>
              <a:gdLst>
                <a:gd name="connsiteX0" fmla="*/ 9 w 39766"/>
                <a:gd name="connsiteY0" fmla="*/ 106460 h 106402"/>
                <a:gd name="connsiteX1" fmla="*/ 326 w 39766"/>
                <a:gd name="connsiteY1" fmla="*/ 22839 h 106402"/>
                <a:gd name="connsiteX2" fmla="*/ 39776 w 39766"/>
                <a:gd name="connsiteY2" fmla="*/ 58 h 106402"/>
                <a:gd name="connsiteX3" fmla="*/ 39458 w 39766"/>
                <a:gd name="connsiteY3" fmla="*/ 83680 h 106402"/>
                <a:gd name="connsiteX4" fmla="*/ 9 w 39766"/>
                <a:gd name="connsiteY4" fmla="*/ 106460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9" y="106460"/>
                  </a:moveTo>
                  <a:lnTo>
                    <a:pt x="326" y="22839"/>
                  </a:lnTo>
                  <a:lnTo>
                    <a:pt x="39776" y="58"/>
                  </a:lnTo>
                  <a:lnTo>
                    <a:pt x="39458" y="83680"/>
                  </a:lnTo>
                  <a:lnTo>
                    <a:pt x="9" y="106460"/>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3" name="Freeform: Shape 382">
              <a:extLst>
                <a:ext uri="{FF2B5EF4-FFF2-40B4-BE49-F238E27FC236}">
                  <a16:creationId xmlns:a16="http://schemas.microsoft.com/office/drawing/2014/main" id="{83240D6A-ECBE-94D6-BC8F-94B72769AB10}"/>
                </a:ext>
              </a:extLst>
            </p:cNvPr>
            <p:cNvSpPr/>
            <p:nvPr/>
          </p:nvSpPr>
          <p:spPr>
            <a:xfrm>
              <a:off x="-1242519" y="2922559"/>
              <a:ext cx="72469" cy="115649"/>
            </a:xfrm>
            <a:custGeom>
              <a:avLst/>
              <a:gdLst>
                <a:gd name="connsiteX0" fmla="*/ 20051 w 72469"/>
                <a:gd name="connsiteY0" fmla="*/ 115700 h 115649"/>
                <a:gd name="connsiteX1" fmla="*/ 9 w 72469"/>
                <a:gd name="connsiteY1" fmla="*/ 41882 h 115649"/>
                <a:gd name="connsiteX2" fmla="*/ 72478 w 72469"/>
                <a:gd name="connsiteY2" fmla="*/ 51 h 115649"/>
                <a:gd name="connsiteX3" fmla="*/ 59500 w 72469"/>
                <a:gd name="connsiteY3" fmla="*/ 92920 h 115649"/>
                <a:gd name="connsiteX4" fmla="*/ 20051 w 72469"/>
                <a:gd name="connsiteY4" fmla="*/ 115700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20051" y="115700"/>
                  </a:moveTo>
                  <a:lnTo>
                    <a:pt x="9" y="41882"/>
                  </a:lnTo>
                  <a:lnTo>
                    <a:pt x="72478" y="51"/>
                  </a:lnTo>
                  <a:lnTo>
                    <a:pt x="59500" y="92920"/>
                  </a:lnTo>
                  <a:lnTo>
                    <a:pt x="20051" y="115700"/>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4" name="Freeform: Shape 383">
              <a:extLst>
                <a:ext uri="{FF2B5EF4-FFF2-40B4-BE49-F238E27FC236}">
                  <a16:creationId xmlns:a16="http://schemas.microsoft.com/office/drawing/2014/main" id="{B0C36A28-577E-5AFD-2530-6537196E54E5}"/>
                </a:ext>
              </a:extLst>
            </p:cNvPr>
            <p:cNvSpPr/>
            <p:nvPr/>
          </p:nvSpPr>
          <p:spPr>
            <a:xfrm>
              <a:off x="-1247282" y="2842073"/>
              <a:ext cx="77231" cy="122316"/>
            </a:xfrm>
            <a:custGeom>
              <a:avLst/>
              <a:gdLst>
                <a:gd name="connsiteX0" fmla="*/ 4771 w 77231"/>
                <a:gd name="connsiteY0" fmla="*/ 122362 h 122316"/>
                <a:gd name="connsiteX1" fmla="*/ 9 w 77231"/>
                <a:gd name="connsiteY1" fmla="*/ 41915 h 122316"/>
                <a:gd name="connsiteX2" fmla="*/ 72438 w 77231"/>
                <a:gd name="connsiteY2" fmla="*/ 45 h 122316"/>
                <a:gd name="connsiteX3" fmla="*/ 77240 w 77231"/>
                <a:gd name="connsiteY3" fmla="*/ 80531 h 122316"/>
                <a:gd name="connsiteX4" fmla="*/ 4771 w 77231"/>
                <a:gd name="connsiteY4" fmla="*/ 122362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4771" y="122362"/>
                  </a:moveTo>
                  <a:lnTo>
                    <a:pt x="9" y="41915"/>
                  </a:lnTo>
                  <a:lnTo>
                    <a:pt x="72438" y="45"/>
                  </a:lnTo>
                  <a:lnTo>
                    <a:pt x="77240" y="80531"/>
                  </a:lnTo>
                  <a:lnTo>
                    <a:pt x="4771" y="12236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5" name="Freeform: Shape 384">
              <a:extLst>
                <a:ext uri="{FF2B5EF4-FFF2-40B4-BE49-F238E27FC236}">
                  <a16:creationId xmlns:a16="http://schemas.microsoft.com/office/drawing/2014/main" id="{791D7AC8-BB6D-2842-0EE3-DA840FB2A38F}"/>
                </a:ext>
              </a:extLst>
            </p:cNvPr>
            <p:cNvSpPr/>
            <p:nvPr/>
          </p:nvSpPr>
          <p:spPr>
            <a:xfrm>
              <a:off x="-1253155" y="2860567"/>
              <a:ext cx="212248" cy="126007"/>
            </a:xfrm>
            <a:custGeom>
              <a:avLst/>
              <a:gdLst>
                <a:gd name="connsiteX0" fmla="*/ 139833 w 212248"/>
                <a:gd name="connsiteY0" fmla="*/ 126054 h 126007"/>
                <a:gd name="connsiteX1" fmla="*/ 13 w 212248"/>
                <a:gd name="connsiteY1" fmla="*/ 45330 h 126007"/>
                <a:gd name="connsiteX2" fmla="*/ 2038 w 212248"/>
                <a:gd name="connsiteY2" fmla="*/ 17549 h 126007"/>
                <a:gd name="connsiteX3" fmla="*/ 66530 w 212248"/>
                <a:gd name="connsiteY3" fmla="*/ 46 h 126007"/>
                <a:gd name="connsiteX4" fmla="*/ 212262 w 212248"/>
                <a:gd name="connsiteY4" fmla="*/ 2705 h 126007"/>
                <a:gd name="connsiteX5" fmla="*/ 212262 w 212248"/>
                <a:gd name="connsiteY5" fmla="*/ 84184 h 126007"/>
                <a:gd name="connsiteX6" fmla="*/ 139833 w 212248"/>
                <a:gd name="connsiteY6" fmla="*/ 126054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48" h="126007">
                  <a:moveTo>
                    <a:pt x="139833" y="126054"/>
                  </a:moveTo>
                  <a:lnTo>
                    <a:pt x="13" y="45330"/>
                  </a:lnTo>
                  <a:lnTo>
                    <a:pt x="2038" y="17549"/>
                  </a:lnTo>
                  <a:lnTo>
                    <a:pt x="66530" y="46"/>
                  </a:lnTo>
                  <a:lnTo>
                    <a:pt x="212262" y="2705"/>
                  </a:lnTo>
                  <a:lnTo>
                    <a:pt x="212262" y="84184"/>
                  </a:lnTo>
                  <a:lnTo>
                    <a:pt x="139833" y="12605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6" name="Freeform: Shape 385">
              <a:extLst>
                <a:ext uri="{FF2B5EF4-FFF2-40B4-BE49-F238E27FC236}">
                  <a16:creationId xmlns:a16="http://schemas.microsoft.com/office/drawing/2014/main" id="{05562342-22AE-2CB1-0F86-BC0475BDD433}"/>
                </a:ext>
              </a:extLst>
            </p:cNvPr>
            <p:cNvSpPr/>
            <p:nvPr/>
          </p:nvSpPr>
          <p:spPr>
            <a:xfrm>
              <a:off x="-1259109" y="2835723"/>
              <a:ext cx="218202" cy="69334"/>
            </a:xfrm>
            <a:custGeom>
              <a:avLst/>
              <a:gdLst>
                <a:gd name="connsiteX0" fmla="*/ 145785 w 218202"/>
                <a:gd name="connsiteY0" fmla="*/ 69376 h 69334"/>
                <a:gd name="connsiteX1" fmla="*/ 13 w 218202"/>
                <a:gd name="connsiteY1" fmla="*/ 41833 h 69334"/>
                <a:gd name="connsiteX2" fmla="*/ 72483 w 218202"/>
                <a:gd name="connsiteY2" fmla="*/ 42 h 69334"/>
                <a:gd name="connsiteX3" fmla="*/ 218215 w 218202"/>
                <a:gd name="connsiteY3" fmla="*/ 27546 h 69334"/>
                <a:gd name="connsiteX4" fmla="*/ 145785 w 218202"/>
                <a:gd name="connsiteY4" fmla="*/ 69376 h 6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69334">
                  <a:moveTo>
                    <a:pt x="145785" y="69376"/>
                  </a:moveTo>
                  <a:lnTo>
                    <a:pt x="13" y="41833"/>
                  </a:lnTo>
                  <a:lnTo>
                    <a:pt x="72483" y="42"/>
                  </a:lnTo>
                  <a:lnTo>
                    <a:pt x="218215" y="27546"/>
                  </a:lnTo>
                  <a:lnTo>
                    <a:pt x="145785" y="69376"/>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7" name="Freeform: Shape 386">
              <a:extLst>
                <a:ext uri="{FF2B5EF4-FFF2-40B4-BE49-F238E27FC236}">
                  <a16:creationId xmlns:a16="http://schemas.microsoft.com/office/drawing/2014/main" id="{E5370C32-8545-67A4-F414-F64DAD54AC7C}"/>
                </a:ext>
              </a:extLst>
            </p:cNvPr>
            <p:cNvSpPr/>
            <p:nvPr/>
          </p:nvSpPr>
          <p:spPr>
            <a:xfrm>
              <a:off x="-1166796" y="2351495"/>
              <a:ext cx="2662874" cy="1537415"/>
            </a:xfrm>
            <a:custGeom>
              <a:avLst/>
              <a:gdLst>
                <a:gd name="connsiteX0" fmla="*/ 1220986 w 2662874"/>
                <a:gd name="connsiteY0" fmla="*/ 1537041 h 1537415"/>
                <a:gd name="connsiteX1" fmla="*/ 832 w 2662874"/>
                <a:gd name="connsiteY1" fmla="*/ 832587 h 1537415"/>
                <a:gd name="connsiteX2" fmla="*/ 118 w 2662874"/>
                <a:gd name="connsiteY2" fmla="*/ 700111 h 1537415"/>
                <a:gd name="connsiteX3" fmla="*/ 118 w 2662874"/>
                <a:gd name="connsiteY3" fmla="*/ 546758 h 1537415"/>
                <a:gd name="connsiteX4" fmla="*/ 1212652 w 2662874"/>
                <a:gd name="connsiteY4" fmla="*/ 62 h 1537415"/>
                <a:gd name="connsiteX5" fmla="*/ 1442125 w 2662874"/>
                <a:gd name="connsiteY5" fmla="*/ 459 h 1537415"/>
                <a:gd name="connsiteX6" fmla="*/ 2662278 w 2662874"/>
                <a:gd name="connsiteY6" fmla="*/ 551600 h 1537415"/>
                <a:gd name="connsiteX7" fmla="*/ 2662278 w 2662874"/>
                <a:gd name="connsiteY7" fmla="*/ 704913 h 1537415"/>
                <a:gd name="connsiteX8" fmla="*/ 2662993 w 2662874"/>
                <a:gd name="connsiteY8" fmla="*/ 837390 h 1537415"/>
                <a:gd name="connsiteX9" fmla="*/ 1450459 w 2662874"/>
                <a:gd name="connsiteY9" fmla="*/ 1537478 h 1537415"/>
                <a:gd name="connsiteX10" fmla="*/ 1220986 w 2662874"/>
                <a:gd name="connsiteY10" fmla="*/ 1537041 h 153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2874" h="1537415">
                  <a:moveTo>
                    <a:pt x="1220986" y="1537041"/>
                  </a:moveTo>
                  <a:lnTo>
                    <a:pt x="832" y="832587"/>
                  </a:lnTo>
                  <a:lnTo>
                    <a:pt x="118" y="700111"/>
                  </a:lnTo>
                  <a:lnTo>
                    <a:pt x="118" y="546758"/>
                  </a:lnTo>
                  <a:lnTo>
                    <a:pt x="1212652" y="62"/>
                  </a:lnTo>
                  <a:lnTo>
                    <a:pt x="1442125" y="459"/>
                  </a:lnTo>
                  <a:lnTo>
                    <a:pt x="2662278" y="551600"/>
                  </a:lnTo>
                  <a:lnTo>
                    <a:pt x="2662278" y="704913"/>
                  </a:lnTo>
                  <a:lnTo>
                    <a:pt x="2662993" y="837390"/>
                  </a:lnTo>
                  <a:lnTo>
                    <a:pt x="1450459" y="1537478"/>
                  </a:lnTo>
                  <a:lnTo>
                    <a:pt x="1220986" y="1537041"/>
                  </a:lnTo>
                  <a:close/>
                </a:path>
              </a:pathLst>
            </a:custGeom>
            <a:solidFill>
              <a:srgbClr val="58595C"/>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8" name="Freeform: Shape 387">
              <a:extLst>
                <a:ext uri="{FF2B5EF4-FFF2-40B4-BE49-F238E27FC236}">
                  <a16:creationId xmlns:a16="http://schemas.microsoft.com/office/drawing/2014/main" id="{D205EBAD-59F2-3A55-7D41-696E114D0904}"/>
                </a:ext>
              </a:extLst>
            </p:cNvPr>
            <p:cNvSpPr/>
            <p:nvPr/>
          </p:nvSpPr>
          <p:spPr>
            <a:xfrm>
              <a:off x="-1166796" y="2198141"/>
              <a:ext cx="2662874" cy="1537455"/>
            </a:xfrm>
            <a:custGeom>
              <a:avLst/>
              <a:gdLst>
                <a:gd name="connsiteX0" fmla="*/ 1220986 w 2662874"/>
                <a:gd name="connsiteY0" fmla="*/ 1537069 h 1537455"/>
                <a:gd name="connsiteX1" fmla="*/ 832 w 2662874"/>
                <a:gd name="connsiteY1" fmla="*/ 832615 h 1537455"/>
                <a:gd name="connsiteX2" fmla="*/ 118 w 2662874"/>
                <a:gd name="connsiteY2" fmla="*/ 700098 h 1537455"/>
                <a:gd name="connsiteX3" fmla="*/ 1212652 w 2662874"/>
                <a:gd name="connsiteY3" fmla="*/ 50 h 1537455"/>
                <a:gd name="connsiteX4" fmla="*/ 1442125 w 2662874"/>
                <a:gd name="connsiteY4" fmla="*/ 486 h 1537455"/>
                <a:gd name="connsiteX5" fmla="*/ 2662278 w 2662874"/>
                <a:gd name="connsiteY5" fmla="*/ 704940 h 1537455"/>
                <a:gd name="connsiteX6" fmla="*/ 2662993 w 2662874"/>
                <a:gd name="connsiteY6" fmla="*/ 837417 h 1537455"/>
                <a:gd name="connsiteX7" fmla="*/ 1450459 w 2662874"/>
                <a:gd name="connsiteY7" fmla="*/ 1537505 h 1537455"/>
                <a:gd name="connsiteX8" fmla="*/ 1220986 w 2662874"/>
                <a:gd name="connsiteY8" fmla="*/ 1537069 h 153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2874" h="1537455">
                  <a:moveTo>
                    <a:pt x="1220986" y="1537069"/>
                  </a:moveTo>
                  <a:lnTo>
                    <a:pt x="832" y="832615"/>
                  </a:lnTo>
                  <a:lnTo>
                    <a:pt x="118" y="700098"/>
                  </a:lnTo>
                  <a:lnTo>
                    <a:pt x="1212652" y="50"/>
                  </a:lnTo>
                  <a:lnTo>
                    <a:pt x="1442125" y="486"/>
                  </a:lnTo>
                  <a:lnTo>
                    <a:pt x="2662278" y="704940"/>
                  </a:lnTo>
                  <a:lnTo>
                    <a:pt x="2662993" y="837417"/>
                  </a:lnTo>
                  <a:lnTo>
                    <a:pt x="1450459" y="1537505"/>
                  </a:lnTo>
                  <a:lnTo>
                    <a:pt x="1220986" y="1537069"/>
                  </a:lnTo>
                  <a:close/>
                </a:path>
              </a:pathLst>
            </a:custGeom>
            <a:solidFill>
              <a:srgbClr val="6D6E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89" name="Freeform: Shape 388">
              <a:extLst>
                <a:ext uri="{FF2B5EF4-FFF2-40B4-BE49-F238E27FC236}">
                  <a16:creationId xmlns:a16="http://schemas.microsoft.com/office/drawing/2014/main" id="{DD776FA0-D271-5AC9-B130-4DE6F0A48BBF}"/>
                </a:ext>
              </a:extLst>
            </p:cNvPr>
            <p:cNvSpPr/>
            <p:nvPr/>
          </p:nvSpPr>
          <p:spPr>
            <a:xfrm>
              <a:off x="1499293" y="3266134"/>
              <a:ext cx="93979" cy="127158"/>
            </a:xfrm>
            <a:custGeom>
              <a:avLst/>
              <a:gdLst>
                <a:gd name="connsiteX0" fmla="*/ 4991 w 93979"/>
                <a:gd name="connsiteY0" fmla="*/ 127238 h 127158"/>
                <a:gd name="connsiteX1" fmla="*/ 228 w 93979"/>
                <a:gd name="connsiteY1" fmla="*/ 46712 h 127158"/>
                <a:gd name="connsiteX2" fmla="*/ 89446 w 93979"/>
                <a:gd name="connsiteY2" fmla="*/ 79 h 127158"/>
                <a:gd name="connsiteX3" fmla="*/ 94208 w 93979"/>
                <a:gd name="connsiteY3" fmla="*/ 80605 h 127158"/>
                <a:gd name="connsiteX4" fmla="*/ 4991 w 93979"/>
                <a:gd name="connsiteY4" fmla="*/ 127238 h 127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9" h="127158">
                  <a:moveTo>
                    <a:pt x="4991" y="127238"/>
                  </a:moveTo>
                  <a:lnTo>
                    <a:pt x="228" y="46712"/>
                  </a:lnTo>
                  <a:lnTo>
                    <a:pt x="89446" y="79"/>
                  </a:lnTo>
                  <a:lnTo>
                    <a:pt x="94208" y="80605"/>
                  </a:lnTo>
                  <a:lnTo>
                    <a:pt x="4991" y="12723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0" name="Freeform: Shape 389">
              <a:extLst>
                <a:ext uri="{FF2B5EF4-FFF2-40B4-BE49-F238E27FC236}">
                  <a16:creationId xmlns:a16="http://schemas.microsoft.com/office/drawing/2014/main" id="{D2A261D2-C69C-BF70-079F-FBEF369458FD}"/>
                </a:ext>
              </a:extLst>
            </p:cNvPr>
            <p:cNvSpPr/>
            <p:nvPr/>
          </p:nvSpPr>
          <p:spPr>
            <a:xfrm>
              <a:off x="1540528" y="3439529"/>
              <a:ext cx="39767" cy="112712"/>
            </a:xfrm>
            <a:custGeom>
              <a:avLst/>
              <a:gdLst>
                <a:gd name="connsiteX0" fmla="*/ 229 w 39767"/>
                <a:gd name="connsiteY0" fmla="*/ 106455 h 112712"/>
                <a:gd name="connsiteX1" fmla="*/ 547 w 39767"/>
                <a:gd name="connsiteY1" fmla="*/ 22833 h 112712"/>
                <a:gd name="connsiteX2" fmla="*/ 39997 w 39767"/>
                <a:gd name="connsiteY2" fmla="*/ 92 h 112712"/>
                <a:gd name="connsiteX3" fmla="*/ 12017 w 39767"/>
                <a:gd name="connsiteY3" fmla="*/ 112805 h 112712"/>
                <a:gd name="connsiteX4" fmla="*/ 229 w 39767"/>
                <a:gd name="connsiteY4" fmla="*/ 106455 h 11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12712">
                  <a:moveTo>
                    <a:pt x="229" y="106455"/>
                  </a:moveTo>
                  <a:lnTo>
                    <a:pt x="547" y="22833"/>
                  </a:lnTo>
                  <a:lnTo>
                    <a:pt x="39997" y="92"/>
                  </a:lnTo>
                  <a:lnTo>
                    <a:pt x="12017" y="112805"/>
                  </a:lnTo>
                  <a:lnTo>
                    <a:pt x="229" y="10645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1" name="Freeform: Shape 390">
              <a:extLst>
                <a:ext uri="{FF2B5EF4-FFF2-40B4-BE49-F238E27FC236}">
                  <a16:creationId xmlns:a16="http://schemas.microsoft.com/office/drawing/2014/main" id="{49A48D3C-6C17-DC4A-DDAF-745914CE9394}"/>
                </a:ext>
              </a:extLst>
            </p:cNvPr>
            <p:cNvSpPr/>
            <p:nvPr/>
          </p:nvSpPr>
          <p:spPr>
            <a:xfrm>
              <a:off x="1504055" y="3346660"/>
              <a:ext cx="89217" cy="115609"/>
            </a:xfrm>
            <a:custGeom>
              <a:avLst/>
              <a:gdLst>
                <a:gd name="connsiteX0" fmla="*/ 37019 w 89217"/>
                <a:gd name="connsiteY0" fmla="*/ 115695 h 115609"/>
                <a:gd name="connsiteX1" fmla="*/ 229 w 89217"/>
                <a:gd name="connsiteY1" fmla="*/ 46718 h 115609"/>
                <a:gd name="connsiteX2" fmla="*/ 89446 w 89217"/>
                <a:gd name="connsiteY2" fmla="*/ 85 h 115609"/>
                <a:gd name="connsiteX3" fmla="*/ 76468 w 89217"/>
                <a:gd name="connsiteY3" fmla="*/ 92954 h 115609"/>
                <a:gd name="connsiteX4" fmla="*/ 37019 w 89217"/>
                <a:gd name="connsiteY4" fmla="*/ 115695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09">
                  <a:moveTo>
                    <a:pt x="37019" y="115695"/>
                  </a:moveTo>
                  <a:lnTo>
                    <a:pt x="229" y="46718"/>
                  </a:lnTo>
                  <a:lnTo>
                    <a:pt x="89446" y="85"/>
                  </a:lnTo>
                  <a:lnTo>
                    <a:pt x="76468" y="92954"/>
                  </a:lnTo>
                  <a:lnTo>
                    <a:pt x="37019" y="11569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2" name="Freeform: Shape 391">
              <a:extLst>
                <a:ext uri="{FF2B5EF4-FFF2-40B4-BE49-F238E27FC236}">
                  <a16:creationId xmlns:a16="http://schemas.microsoft.com/office/drawing/2014/main" id="{5DE6A0A3-A30A-3761-D81C-9C0F1E269B5A}"/>
                </a:ext>
              </a:extLst>
            </p:cNvPr>
            <p:cNvSpPr/>
            <p:nvPr/>
          </p:nvSpPr>
          <p:spPr>
            <a:xfrm>
              <a:off x="1382096" y="3173583"/>
              <a:ext cx="218202" cy="165655"/>
            </a:xfrm>
            <a:custGeom>
              <a:avLst/>
              <a:gdLst>
                <a:gd name="connsiteX0" fmla="*/ 145956 w 218202"/>
                <a:gd name="connsiteY0" fmla="*/ 165729 h 165655"/>
                <a:gd name="connsiteX1" fmla="*/ 224 w 218202"/>
                <a:gd name="connsiteY1" fmla="*/ 81591 h 165655"/>
                <a:gd name="connsiteX2" fmla="*/ 224 w 218202"/>
                <a:gd name="connsiteY2" fmla="*/ 73 h 165655"/>
                <a:gd name="connsiteX3" fmla="*/ 218426 w 218202"/>
                <a:gd name="connsiteY3" fmla="*/ 123938 h 165655"/>
                <a:gd name="connsiteX4" fmla="*/ 145956 w 218202"/>
                <a:gd name="connsiteY4" fmla="*/ 165729 h 16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55">
                  <a:moveTo>
                    <a:pt x="145956" y="165729"/>
                  </a:moveTo>
                  <a:lnTo>
                    <a:pt x="224" y="81591"/>
                  </a:lnTo>
                  <a:lnTo>
                    <a:pt x="224" y="73"/>
                  </a:lnTo>
                  <a:lnTo>
                    <a:pt x="218426" y="123938"/>
                  </a:lnTo>
                  <a:lnTo>
                    <a:pt x="145956" y="165729"/>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3" name="Freeform: Shape 392">
              <a:extLst>
                <a:ext uri="{FF2B5EF4-FFF2-40B4-BE49-F238E27FC236}">
                  <a16:creationId xmlns:a16="http://schemas.microsoft.com/office/drawing/2014/main" id="{7885298E-1291-9FB7-CE8C-72E0F5FEF2EC}"/>
                </a:ext>
              </a:extLst>
            </p:cNvPr>
            <p:cNvSpPr/>
            <p:nvPr/>
          </p:nvSpPr>
          <p:spPr>
            <a:xfrm>
              <a:off x="1382096" y="3131752"/>
              <a:ext cx="218202" cy="182602"/>
            </a:xfrm>
            <a:custGeom>
              <a:avLst/>
              <a:gdLst>
                <a:gd name="connsiteX0" fmla="*/ 145956 w 218202"/>
                <a:gd name="connsiteY0" fmla="*/ 182673 h 182602"/>
                <a:gd name="connsiteX1" fmla="*/ 224 w 218202"/>
                <a:gd name="connsiteY1" fmla="*/ 41901 h 182602"/>
                <a:gd name="connsiteX2" fmla="*/ 72693 w 218202"/>
                <a:gd name="connsiteY2" fmla="*/ 70 h 182602"/>
                <a:gd name="connsiteX3" fmla="*/ 218426 w 218202"/>
                <a:gd name="connsiteY3" fmla="*/ 140882 h 182602"/>
                <a:gd name="connsiteX4" fmla="*/ 145956 w 218202"/>
                <a:gd name="connsiteY4" fmla="*/ 182673 h 182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02">
                  <a:moveTo>
                    <a:pt x="145956" y="182673"/>
                  </a:moveTo>
                  <a:lnTo>
                    <a:pt x="224" y="41901"/>
                  </a:lnTo>
                  <a:lnTo>
                    <a:pt x="72693" y="70"/>
                  </a:lnTo>
                  <a:lnTo>
                    <a:pt x="218426" y="140882"/>
                  </a:lnTo>
                  <a:lnTo>
                    <a:pt x="145956" y="182673"/>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4" name="Freeform: Shape 393">
              <a:extLst>
                <a:ext uri="{FF2B5EF4-FFF2-40B4-BE49-F238E27FC236}">
                  <a16:creationId xmlns:a16="http://schemas.microsoft.com/office/drawing/2014/main" id="{3385FBEC-A288-15AF-BC2C-54FE26065825}"/>
                </a:ext>
              </a:extLst>
            </p:cNvPr>
            <p:cNvSpPr/>
            <p:nvPr/>
          </p:nvSpPr>
          <p:spPr>
            <a:xfrm>
              <a:off x="1527828" y="3272563"/>
              <a:ext cx="77232" cy="122316"/>
            </a:xfrm>
            <a:custGeom>
              <a:avLst/>
              <a:gdLst>
                <a:gd name="connsiteX0" fmla="*/ 4993 w 77232"/>
                <a:gd name="connsiteY0" fmla="*/ 122396 h 122316"/>
                <a:gd name="connsiteX1" fmla="*/ 230 w 77232"/>
                <a:gd name="connsiteY1" fmla="*/ 41870 h 122316"/>
                <a:gd name="connsiteX2" fmla="*/ 72700 w 77232"/>
                <a:gd name="connsiteY2" fmla="*/ 79 h 122316"/>
                <a:gd name="connsiteX3" fmla="*/ 77462 w 77232"/>
                <a:gd name="connsiteY3" fmla="*/ 80526 h 122316"/>
                <a:gd name="connsiteX4" fmla="*/ 4993 w 77232"/>
                <a:gd name="connsiteY4" fmla="*/ 122396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2" h="122316">
                  <a:moveTo>
                    <a:pt x="4993" y="122396"/>
                  </a:moveTo>
                  <a:lnTo>
                    <a:pt x="230" y="41870"/>
                  </a:lnTo>
                  <a:lnTo>
                    <a:pt x="72700" y="79"/>
                  </a:lnTo>
                  <a:lnTo>
                    <a:pt x="77462" y="80526"/>
                  </a:lnTo>
                  <a:lnTo>
                    <a:pt x="4993" y="122396"/>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5" name="Freeform: Shape 394">
              <a:extLst>
                <a:ext uri="{FF2B5EF4-FFF2-40B4-BE49-F238E27FC236}">
                  <a16:creationId xmlns:a16="http://schemas.microsoft.com/office/drawing/2014/main" id="{E098AA30-DD81-F6CC-A1BD-BA579A37F151}"/>
                </a:ext>
              </a:extLst>
            </p:cNvPr>
            <p:cNvSpPr/>
            <p:nvPr/>
          </p:nvSpPr>
          <p:spPr>
            <a:xfrm>
              <a:off x="1552315" y="3445879"/>
              <a:ext cx="39766" cy="106362"/>
            </a:xfrm>
            <a:custGeom>
              <a:avLst/>
              <a:gdLst>
                <a:gd name="connsiteX0" fmla="*/ 230 w 39766"/>
                <a:gd name="connsiteY0" fmla="*/ 106455 h 106362"/>
                <a:gd name="connsiteX1" fmla="*/ 587 w 39766"/>
                <a:gd name="connsiteY1" fmla="*/ 22873 h 106362"/>
                <a:gd name="connsiteX2" fmla="*/ 39997 w 39766"/>
                <a:gd name="connsiteY2" fmla="*/ 92 h 106362"/>
                <a:gd name="connsiteX3" fmla="*/ 39680 w 39766"/>
                <a:gd name="connsiteY3" fmla="*/ 83714 h 106362"/>
                <a:gd name="connsiteX4" fmla="*/ 230 w 39766"/>
                <a:gd name="connsiteY4" fmla="*/ 106455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362">
                  <a:moveTo>
                    <a:pt x="230" y="106455"/>
                  </a:moveTo>
                  <a:lnTo>
                    <a:pt x="587" y="22873"/>
                  </a:lnTo>
                  <a:lnTo>
                    <a:pt x="39997" y="92"/>
                  </a:lnTo>
                  <a:lnTo>
                    <a:pt x="39680" y="83714"/>
                  </a:lnTo>
                  <a:lnTo>
                    <a:pt x="230" y="10645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6" name="Freeform: Shape 395">
              <a:extLst>
                <a:ext uri="{FF2B5EF4-FFF2-40B4-BE49-F238E27FC236}">
                  <a16:creationId xmlns:a16="http://schemas.microsoft.com/office/drawing/2014/main" id="{E0205181-738C-1856-AB83-D86DFA5357AE}"/>
                </a:ext>
              </a:extLst>
            </p:cNvPr>
            <p:cNvSpPr/>
            <p:nvPr/>
          </p:nvSpPr>
          <p:spPr>
            <a:xfrm>
              <a:off x="1532591" y="3353010"/>
              <a:ext cx="72469" cy="115649"/>
            </a:xfrm>
            <a:custGeom>
              <a:avLst/>
              <a:gdLst>
                <a:gd name="connsiteX0" fmla="*/ 20312 w 72469"/>
                <a:gd name="connsiteY0" fmla="*/ 115735 h 115649"/>
                <a:gd name="connsiteX1" fmla="*/ 230 w 72469"/>
                <a:gd name="connsiteY1" fmla="*/ 41956 h 115649"/>
                <a:gd name="connsiteX2" fmla="*/ 72700 w 72469"/>
                <a:gd name="connsiteY2" fmla="*/ 85 h 115649"/>
                <a:gd name="connsiteX3" fmla="*/ 59722 w 72469"/>
                <a:gd name="connsiteY3" fmla="*/ 92954 h 115649"/>
                <a:gd name="connsiteX4" fmla="*/ 20312 w 72469"/>
                <a:gd name="connsiteY4" fmla="*/ 115735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20312" y="115735"/>
                  </a:moveTo>
                  <a:lnTo>
                    <a:pt x="230" y="41956"/>
                  </a:lnTo>
                  <a:lnTo>
                    <a:pt x="72700" y="85"/>
                  </a:lnTo>
                  <a:lnTo>
                    <a:pt x="59722" y="92954"/>
                  </a:lnTo>
                  <a:lnTo>
                    <a:pt x="20312" y="11573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7" name="Freeform: Shape 396">
              <a:extLst>
                <a:ext uri="{FF2B5EF4-FFF2-40B4-BE49-F238E27FC236}">
                  <a16:creationId xmlns:a16="http://schemas.microsoft.com/office/drawing/2014/main" id="{5F2C996B-A692-BC52-BA72-C2692D536D05}"/>
                </a:ext>
              </a:extLst>
            </p:cNvPr>
            <p:cNvSpPr/>
            <p:nvPr/>
          </p:nvSpPr>
          <p:spPr>
            <a:xfrm>
              <a:off x="1296410" y="3383291"/>
              <a:ext cx="93979" cy="127119"/>
            </a:xfrm>
            <a:custGeom>
              <a:avLst/>
              <a:gdLst>
                <a:gd name="connsiteX0" fmla="*/ 4974 w 93979"/>
                <a:gd name="connsiteY0" fmla="*/ 127208 h 127119"/>
                <a:gd name="connsiteX1" fmla="*/ 212 w 93979"/>
                <a:gd name="connsiteY1" fmla="*/ 46681 h 127119"/>
                <a:gd name="connsiteX2" fmla="*/ 89429 w 93979"/>
                <a:gd name="connsiteY2" fmla="*/ 88 h 127119"/>
                <a:gd name="connsiteX3" fmla="*/ 94192 w 93979"/>
                <a:gd name="connsiteY3" fmla="*/ 80575 h 127119"/>
                <a:gd name="connsiteX4" fmla="*/ 4974 w 93979"/>
                <a:gd name="connsiteY4" fmla="*/ 127208 h 12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9" h="127119">
                  <a:moveTo>
                    <a:pt x="4974" y="127208"/>
                  </a:moveTo>
                  <a:lnTo>
                    <a:pt x="212" y="46681"/>
                  </a:lnTo>
                  <a:lnTo>
                    <a:pt x="89429" y="88"/>
                  </a:lnTo>
                  <a:lnTo>
                    <a:pt x="94192" y="80575"/>
                  </a:lnTo>
                  <a:lnTo>
                    <a:pt x="4974" y="12720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8" name="Freeform: Shape 397">
              <a:extLst>
                <a:ext uri="{FF2B5EF4-FFF2-40B4-BE49-F238E27FC236}">
                  <a16:creationId xmlns:a16="http://schemas.microsoft.com/office/drawing/2014/main" id="{E8E47DAA-376E-7BA3-CF3B-428821F65583}"/>
                </a:ext>
              </a:extLst>
            </p:cNvPr>
            <p:cNvSpPr/>
            <p:nvPr/>
          </p:nvSpPr>
          <p:spPr>
            <a:xfrm>
              <a:off x="1337645" y="3556647"/>
              <a:ext cx="39767" cy="112752"/>
            </a:xfrm>
            <a:custGeom>
              <a:avLst/>
              <a:gdLst>
                <a:gd name="connsiteX0" fmla="*/ 213 w 39767"/>
                <a:gd name="connsiteY0" fmla="*/ 106464 h 112752"/>
                <a:gd name="connsiteX1" fmla="*/ 531 w 39767"/>
                <a:gd name="connsiteY1" fmla="*/ 22882 h 112752"/>
                <a:gd name="connsiteX2" fmla="*/ 39980 w 39767"/>
                <a:gd name="connsiteY2" fmla="*/ 102 h 112752"/>
                <a:gd name="connsiteX3" fmla="*/ 12001 w 39767"/>
                <a:gd name="connsiteY3" fmla="*/ 112854 h 112752"/>
                <a:gd name="connsiteX4" fmla="*/ 213 w 39767"/>
                <a:gd name="connsiteY4" fmla="*/ 106464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12752">
                  <a:moveTo>
                    <a:pt x="213" y="106464"/>
                  </a:moveTo>
                  <a:lnTo>
                    <a:pt x="531" y="22882"/>
                  </a:lnTo>
                  <a:lnTo>
                    <a:pt x="39980" y="102"/>
                  </a:lnTo>
                  <a:lnTo>
                    <a:pt x="12001" y="112854"/>
                  </a:lnTo>
                  <a:lnTo>
                    <a:pt x="213" y="10646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399" name="Freeform: Shape 398">
              <a:extLst>
                <a:ext uri="{FF2B5EF4-FFF2-40B4-BE49-F238E27FC236}">
                  <a16:creationId xmlns:a16="http://schemas.microsoft.com/office/drawing/2014/main" id="{2B83D25F-443F-F6D5-31A5-0BF3CA63345B}"/>
                </a:ext>
              </a:extLst>
            </p:cNvPr>
            <p:cNvSpPr/>
            <p:nvPr/>
          </p:nvSpPr>
          <p:spPr>
            <a:xfrm>
              <a:off x="1301173" y="3463778"/>
              <a:ext cx="89217" cy="115649"/>
            </a:xfrm>
            <a:custGeom>
              <a:avLst/>
              <a:gdLst>
                <a:gd name="connsiteX0" fmla="*/ 37003 w 89217"/>
                <a:gd name="connsiteY0" fmla="*/ 115744 h 115649"/>
                <a:gd name="connsiteX1" fmla="*/ 212 w 89217"/>
                <a:gd name="connsiteY1" fmla="*/ 46727 h 115649"/>
                <a:gd name="connsiteX2" fmla="*/ 89430 w 89217"/>
                <a:gd name="connsiteY2" fmla="*/ 94 h 115649"/>
                <a:gd name="connsiteX3" fmla="*/ 76452 w 89217"/>
                <a:gd name="connsiteY3" fmla="*/ 92963 h 115649"/>
                <a:gd name="connsiteX4" fmla="*/ 37003 w 89217"/>
                <a:gd name="connsiteY4" fmla="*/ 11574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49">
                  <a:moveTo>
                    <a:pt x="37003" y="115744"/>
                  </a:moveTo>
                  <a:lnTo>
                    <a:pt x="212" y="46727"/>
                  </a:lnTo>
                  <a:lnTo>
                    <a:pt x="89430" y="94"/>
                  </a:lnTo>
                  <a:lnTo>
                    <a:pt x="76452" y="92963"/>
                  </a:lnTo>
                  <a:lnTo>
                    <a:pt x="37003" y="11574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0" name="Freeform: Shape 399">
              <a:extLst>
                <a:ext uri="{FF2B5EF4-FFF2-40B4-BE49-F238E27FC236}">
                  <a16:creationId xmlns:a16="http://schemas.microsoft.com/office/drawing/2014/main" id="{A3F86EC8-D556-7B38-7AF9-E555F23692ED}"/>
                </a:ext>
              </a:extLst>
            </p:cNvPr>
            <p:cNvSpPr/>
            <p:nvPr/>
          </p:nvSpPr>
          <p:spPr>
            <a:xfrm>
              <a:off x="1179213" y="3290740"/>
              <a:ext cx="218202" cy="165616"/>
            </a:xfrm>
            <a:custGeom>
              <a:avLst/>
              <a:gdLst>
                <a:gd name="connsiteX0" fmla="*/ 145940 w 218202"/>
                <a:gd name="connsiteY0" fmla="*/ 165698 h 165616"/>
                <a:gd name="connsiteX1" fmla="*/ 208 w 218202"/>
                <a:gd name="connsiteY1" fmla="*/ 81561 h 165616"/>
                <a:gd name="connsiteX2" fmla="*/ 208 w 218202"/>
                <a:gd name="connsiteY2" fmla="*/ 82 h 165616"/>
                <a:gd name="connsiteX3" fmla="*/ 218410 w 218202"/>
                <a:gd name="connsiteY3" fmla="*/ 123907 h 165616"/>
                <a:gd name="connsiteX4" fmla="*/ 145940 w 218202"/>
                <a:gd name="connsiteY4" fmla="*/ 165698 h 16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16">
                  <a:moveTo>
                    <a:pt x="145940" y="165698"/>
                  </a:moveTo>
                  <a:lnTo>
                    <a:pt x="208" y="81561"/>
                  </a:lnTo>
                  <a:lnTo>
                    <a:pt x="208" y="82"/>
                  </a:lnTo>
                  <a:lnTo>
                    <a:pt x="218410" y="123907"/>
                  </a:lnTo>
                  <a:lnTo>
                    <a:pt x="145940" y="16569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1" name="Freeform: Shape 400">
              <a:extLst>
                <a:ext uri="{FF2B5EF4-FFF2-40B4-BE49-F238E27FC236}">
                  <a16:creationId xmlns:a16="http://schemas.microsoft.com/office/drawing/2014/main" id="{3D2B5030-7715-9DD1-744F-05858926A073}"/>
                </a:ext>
              </a:extLst>
            </p:cNvPr>
            <p:cNvSpPr/>
            <p:nvPr/>
          </p:nvSpPr>
          <p:spPr>
            <a:xfrm>
              <a:off x="1179213" y="3248870"/>
              <a:ext cx="218202" cy="182641"/>
            </a:xfrm>
            <a:custGeom>
              <a:avLst/>
              <a:gdLst>
                <a:gd name="connsiteX0" fmla="*/ 145940 w 218202"/>
                <a:gd name="connsiteY0" fmla="*/ 182722 h 182641"/>
                <a:gd name="connsiteX1" fmla="*/ 208 w 218202"/>
                <a:gd name="connsiteY1" fmla="*/ 41950 h 182641"/>
                <a:gd name="connsiteX2" fmla="*/ 72677 w 218202"/>
                <a:gd name="connsiteY2" fmla="*/ 80 h 182641"/>
                <a:gd name="connsiteX3" fmla="*/ 218410 w 218202"/>
                <a:gd name="connsiteY3" fmla="*/ 140891 h 182641"/>
                <a:gd name="connsiteX4" fmla="*/ 145940 w 218202"/>
                <a:gd name="connsiteY4" fmla="*/ 182722 h 18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41">
                  <a:moveTo>
                    <a:pt x="145940" y="182722"/>
                  </a:moveTo>
                  <a:lnTo>
                    <a:pt x="208" y="41950"/>
                  </a:lnTo>
                  <a:lnTo>
                    <a:pt x="72677" y="80"/>
                  </a:lnTo>
                  <a:lnTo>
                    <a:pt x="218410" y="140891"/>
                  </a:lnTo>
                  <a:lnTo>
                    <a:pt x="145940" y="182722"/>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2" name="Freeform: Shape 401">
              <a:extLst>
                <a:ext uri="{FF2B5EF4-FFF2-40B4-BE49-F238E27FC236}">
                  <a16:creationId xmlns:a16="http://schemas.microsoft.com/office/drawing/2014/main" id="{C6E666E4-23DC-B992-93A9-1110F8B31F77}"/>
                </a:ext>
              </a:extLst>
            </p:cNvPr>
            <p:cNvSpPr/>
            <p:nvPr/>
          </p:nvSpPr>
          <p:spPr>
            <a:xfrm>
              <a:off x="1324945" y="3389681"/>
              <a:ext cx="77231" cy="122316"/>
            </a:xfrm>
            <a:custGeom>
              <a:avLst/>
              <a:gdLst>
                <a:gd name="connsiteX0" fmla="*/ 4976 w 77231"/>
                <a:gd name="connsiteY0" fmla="*/ 122405 h 122316"/>
                <a:gd name="connsiteX1" fmla="*/ 214 w 77231"/>
                <a:gd name="connsiteY1" fmla="*/ 41919 h 122316"/>
                <a:gd name="connsiteX2" fmla="*/ 72683 w 77231"/>
                <a:gd name="connsiteY2" fmla="*/ 89 h 122316"/>
                <a:gd name="connsiteX3" fmla="*/ 77446 w 77231"/>
                <a:gd name="connsiteY3" fmla="*/ 80535 h 122316"/>
                <a:gd name="connsiteX4" fmla="*/ 4976 w 77231"/>
                <a:gd name="connsiteY4" fmla="*/ 122405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4976" y="122405"/>
                  </a:moveTo>
                  <a:lnTo>
                    <a:pt x="214" y="41919"/>
                  </a:lnTo>
                  <a:lnTo>
                    <a:pt x="72683" y="89"/>
                  </a:lnTo>
                  <a:lnTo>
                    <a:pt x="77446" y="80535"/>
                  </a:lnTo>
                  <a:lnTo>
                    <a:pt x="4976" y="12240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3" name="Freeform: Shape 402">
              <a:extLst>
                <a:ext uri="{FF2B5EF4-FFF2-40B4-BE49-F238E27FC236}">
                  <a16:creationId xmlns:a16="http://schemas.microsoft.com/office/drawing/2014/main" id="{7589BE14-1CBD-90E9-7FF9-1FE3CA0A7B72}"/>
                </a:ext>
              </a:extLst>
            </p:cNvPr>
            <p:cNvSpPr/>
            <p:nvPr/>
          </p:nvSpPr>
          <p:spPr>
            <a:xfrm>
              <a:off x="1349433" y="3563036"/>
              <a:ext cx="39766" cy="106362"/>
            </a:xfrm>
            <a:custGeom>
              <a:avLst/>
              <a:gdLst>
                <a:gd name="connsiteX0" fmla="*/ 214 w 39766"/>
                <a:gd name="connsiteY0" fmla="*/ 106464 h 106362"/>
                <a:gd name="connsiteX1" fmla="*/ 532 w 39766"/>
                <a:gd name="connsiteY1" fmla="*/ 22843 h 106362"/>
                <a:gd name="connsiteX2" fmla="*/ 39981 w 39766"/>
                <a:gd name="connsiteY2" fmla="*/ 102 h 106362"/>
                <a:gd name="connsiteX3" fmla="*/ 39663 w 39766"/>
                <a:gd name="connsiteY3" fmla="*/ 83684 h 106362"/>
                <a:gd name="connsiteX4" fmla="*/ 214 w 39766"/>
                <a:gd name="connsiteY4" fmla="*/ 106464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362">
                  <a:moveTo>
                    <a:pt x="214" y="106464"/>
                  </a:moveTo>
                  <a:lnTo>
                    <a:pt x="532" y="22843"/>
                  </a:lnTo>
                  <a:lnTo>
                    <a:pt x="39981" y="102"/>
                  </a:lnTo>
                  <a:lnTo>
                    <a:pt x="39663" y="83684"/>
                  </a:lnTo>
                  <a:lnTo>
                    <a:pt x="214" y="10646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4" name="Freeform: Shape 403">
              <a:extLst>
                <a:ext uri="{FF2B5EF4-FFF2-40B4-BE49-F238E27FC236}">
                  <a16:creationId xmlns:a16="http://schemas.microsoft.com/office/drawing/2014/main" id="{FC66F42A-CACD-A25D-5815-62174AEDDF98}"/>
                </a:ext>
              </a:extLst>
            </p:cNvPr>
            <p:cNvSpPr/>
            <p:nvPr/>
          </p:nvSpPr>
          <p:spPr>
            <a:xfrm>
              <a:off x="1329708" y="3470128"/>
              <a:ext cx="72469" cy="115649"/>
            </a:xfrm>
            <a:custGeom>
              <a:avLst/>
              <a:gdLst>
                <a:gd name="connsiteX0" fmla="*/ 20256 w 72469"/>
                <a:gd name="connsiteY0" fmla="*/ 115744 h 115649"/>
                <a:gd name="connsiteX1" fmla="*/ 214 w 72469"/>
                <a:gd name="connsiteY1" fmla="*/ 41965 h 115649"/>
                <a:gd name="connsiteX2" fmla="*/ 72683 w 72469"/>
                <a:gd name="connsiteY2" fmla="*/ 95 h 115649"/>
                <a:gd name="connsiteX3" fmla="*/ 59706 w 72469"/>
                <a:gd name="connsiteY3" fmla="*/ 93003 h 115649"/>
                <a:gd name="connsiteX4" fmla="*/ 20256 w 72469"/>
                <a:gd name="connsiteY4" fmla="*/ 11574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20256" y="115744"/>
                  </a:moveTo>
                  <a:lnTo>
                    <a:pt x="214" y="41965"/>
                  </a:lnTo>
                  <a:lnTo>
                    <a:pt x="72683" y="95"/>
                  </a:lnTo>
                  <a:lnTo>
                    <a:pt x="59706" y="93003"/>
                  </a:lnTo>
                  <a:lnTo>
                    <a:pt x="20256" y="11574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5" name="Freeform: Shape 404">
              <a:extLst>
                <a:ext uri="{FF2B5EF4-FFF2-40B4-BE49-F238E27FC236}">
                  <a16:creationId xmlns:a16="http://schemas.microsoft.com/office/drawing/2014/main" id="{7DB4B52B-27B9-296B-7A14-703E4DA880B0}"/>
                </a:ext>
              </a:extLst>
            </p:cNvPr>
            <p:cNvSpPr/>
            <p:nvPr/>
          </p:nvSpPr>
          <p:spPr>
            <a:xfrm>
              <a:off x="1093527" y="3500449"/>
              <a:ext cx="93980" cy="127079"/>
            </a:xfrm>
            <a:custGeom>
              <a:avLst/>
              <a:gdLst>
                <a:gd name="connsiteX0" fmla="*/ 4959 w 93980"/>
                <a:gd name="connsiteY0" fmla="*/ 127177 h 127079"/>
                <a:gd name="connsiteX1" fmla="*/ 196 w 93980"/>
                <a:gd name="connsiteY1" fmla="*/ 46691 h 127079"/>
                <a:gd name="connsiteX2" fmla="*/ 89414 w 93980"/>
                <a:gd name="connsiteY2" fmla="*/ 98 h 127079"/>
                <a:gd name="connsiteX3" fmla="*/ 94176 w 93980"/>
                <a:gd name="connsiteY3" fmla="*/ 80544 h 127079"/>
                <a:gd name="connsiteX4" fmla="*/ 4959 w 93980"/>
                <a:gd name="connsiteY4" fmla="*/ 127177 h 12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079">
                  <a:moveTo>
                    <a:pt x="4959" y="127177"/>
                  </a:moveTo>
                  <a:lnTo>
                    <a:pt x="196" y="46691"/>
                  </a:lnTo>
                  <a:lnTo>
                    <a:pt x="89414" y="98"/>
                  </a:lnTo>
                  <a:lnTo>
                    <a:pt x="94176" y="80544"/>
                  </a:lnTo>
                  <a:lnTo>
                    <a:pt x="4959" y="12717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6" name="Freeform: Shape 405">
              <a:extLst>
                <a:ext uri="{FF2B5EF4-FFF2-40B4-BE49-F238E27FC236}">
                  <a16:creationId xmlns:a16="http://schemas.microsoft.com/office/drawing/2014/main" id="{104B5D96-10D9-C34A-0B5E-7477D7E1228F}"/>
                </a:ext>
              </a:extLst>
            </p:cNvPr>
            <p:cNvSpPr/>
            <p:nvPr/>
          </p:nvSpPr>
          <p:spPr>
            <a:xfrm>
              <a:off x="1134763" y="3673765"/>
              <a:ext cx="39766" cy="112791"/>
            </a:xfrm>
            <a:custGeom>
              <a:avLst/>
              <a:gdLst>
                <a:gd name="connsiteX0" fmla="*/ 197 w 39766"/>
                <a:gd name="connsiteY0" fmla="*/ 106513 h 112791"/>
                <a:gd name="connsiteX1" fmla="*/ 515 w 39766"/>
                <a:gd name="connsiteY1" fmla="*/ 22891 h 112791"/>
                <a:gd name="connsiteX2" fmla="*/ 39964 w 39766"/>
                <a:gd name="connsiteY2" fmla="*/ 111 h 112791"/>
                <a:gd name="connsiteX3" fmla="*/ 11984 w 39766"/>
                <a:gd name="connsiteY3" fmla="*/ 112903 h 112791"/>
                <a:gd name="connsiteX4" fmla="*/ 197 w 39766"/>
                <a:gd name="connsiteY4" fmla="*/ 106513 h 112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91">
                  <a:moveTo>
                    <a:pt x="197" y="106513"/>
                  </a:moveTo>
                  <a:lnTo>
                    <a:pt x="515" y="22891"/>
                  </a:lnTo>
                  <a:lnTo>
                    <a:pt x="39964" y="111"/>
                  </a:lnTo>
                  <a:lnTo>
                    <a:pt x="11984" y="112903"/>
                  </a:lnTo>
                  <a:lnTo>
                    <a:pt x="197" y="10651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7" name="Freeform: Shape 406">
              <a:extLst>
                <a:ext uri="{FF2B5EF4-FFF2-40B4-BE49-F238E27FC236}">
                  <a16:creationId xmlns:a16="http://schemas.microsoft.com/office/drawing/2014/main" id="{37D327AA-488B-75D9-FD83-16F91A83C221}"/>
                </a:ext>
              </a:extLst>
            </p:cNvPr>
            <p:cNvSpPr/>
            <p:nvPr/>
          </p:nvSpPr>
          <p:spPr>
            <a:xfrm>
              <a:off x="1098290" y="3580896"/>
              <a:ext cx="89217" cy="115649"/>
            </a:xfrm>
            <a:custGeom>
              <a:avLst/>
              <a:gdLst>
                <a:gd name="connsiteX0" fmla="*/ 36987 w 89217"/>
                <a:gd name="connsiteY0" fmla="*/ 115753 h 115649"/>
                <a:gd name="connsiteX1" fmla="*/ 196 w 89217"/>
                <a:gd name="connsiteY1" fmla="*/ 46737 h 115649"/>
                <a:gd name="connsiteX2" fmla="*/ 89414 w 89217"/>
                <a:gd name="connsiteY2" fmla="*/ 104 h 115649"/>
                <a:gd name="connsiteX3" fmla="*/ 76436 w 89217"/>
                <a:gd name="connsiteY3" fmla="*/ 92973 h 115649"/>
                <a:gd name="connsiteX4" fmla="*/ 36987 w 89217"/>
                <a:gd name="connsiteY4" fmla="*/ 115753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49">
                  <a:moveTo>
                    <a:pt x="36987" y="115753"/>
                  </a:moveTo>
                  <a:lnTo>
                    <a:pt x="196" y="46737"/>
                  </a:lnTo>
                  <a:lnTo>
                    <a:pt x="89414" y="104"/>
                  </a:lnTo>
                  <a:lnTo>
                    <a:pt x="76436" y="92973"/>
                  </a:lnTo>
                  <a:lnTo>
                    <a:pt x="36987" y="11575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8" name="Freeform: Shape 407">
              <a:extLst>
                <a:ext uri="{FF2B5EF4-FFF2-40B4-BE49-F238E27FC236}">
                  <a16:creationId xmlns:a16="http://schemas.microsoft.com/office/drawing/2014/main" id="{71762B5A-906E-AC12-A484-8A9BA87B1A46}"/>
                </a:ext>
              </a:extLst>
            </p:cNvPr>
            <p:cNvSpPr/>
            <p:nvPr/>
          </p:nvSpPr>
          <p:spPr>
            <a:xfrm>
              <a:off x="976330" y="3407858"/>
              <a:ext cx="218202" cy="165655"/>
            </a:xfrm>
            <a:custGeom>
              <a:avLst/>
              <a:gdLst>
                <a:gd name="connsiteX0" fmla="*/ 145924 w 218202"/>
                <a:gd name="connsiteY0" fmla="*/ 165747 h 165655"/>
                <a:gd name="connsiteX1" fmla="*/ 192 w 218202"/>
                <a:gd name="connsiteY1" fmla="*/ 81610 h 165655"/>
                <a:gd name="connsiteX2" fmla="*/ 192 w 218202"/>
                <a:gd name="connsiteY2" fmla="*/ 92 h 165655"/>
                <a:gd name="connsiteX3" fmla="*/ 218394 w 218202"/>
                <a:gd name="connsiteY3" fmla="*/ 123917 h 165655"/>
                <a:gd name="connsiteX4" fmla="*/ 145924 w 218202"/>
                <a:gd name="connsiteY4" fmla="*/ 165747 h 16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55">
                  <a:moveTo>
                    <a:pt x="145924" y="165747"/>
                  </a:moveTo>
                  <a:lnTo>
                    <a:pt x="192" y="81610"/>
                  </a:lnTo>
                  <a:lnTo>
                    <a:pt x="192" y="92"/>
                  </a:lnTo>
                  <a:lnTo>
                    <a:pt x="218394" y="123917"/>
                  </a:lnTo>
                  <a:lnTo>
                    <a:pt x="145924" y="16574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09" name="Freeform: Shape 408">
              <a:extLst>
                <a:ext uri="{FF2B5EF4-FFF2-40B4-BE49-F238E27FC236}">
                  <a16:creationId xmlns:a16="http://schemas.microsoft.com/office/drawing/2014/main" id="{C50D1F65-4A7B-92EF-42EA-19EBB14B286C}"/>
                </a:ext>
              </a:extLst>
            </p:cNvPr>
            <p:cNvSpPr/>
            <p:nvPr/>
          </p:nvSpPr>
          <p:spPr>
            <a:xfrm>
              <a:off x="976330" y="3366027"/>
              <a:ext cx="218202" cy="182641"/>
            </a:xfrm>
            <a:custGeom>
              <a:avLst/>
              <a:gdLst>
                <a:gd name="connsiteX0" fmla="*/ 145924 w 218202"/>
                <a:gd name="connsiteY0" fmla="*/ 182731 h 182641"/>
                <a:gd name="connsiteX1" fmla="*/ 192 w 218202"/>
                <a:gd name="connsiteY1" fmla="*/ 41920 h 182641"/>
                <a:gd name="connsiteX2" fmla="*/ 72661 w 218202"/>
                <a:gd name="connsiteY2" fmla="*/ 89 h 182641"/>
                <a:gd name="connsiteX3" fmla="*/ 218394 w 218202"/>
                <a:gd name="connsiteY3" fmla="*/ 140861 h 182641"/>
                <a:gd name="connsiteX4" fmla="*/ 145924 w 218202"/>
                <a:gd name="connsiteY4" fmla="*/ 182731 h 18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41">
                  <a:moveTo>
                    <a:pt x="145924" y="182731"/>
                  </a:moveTo>
                  <a:lnTo>
                    <a:pt x="192" y="41920"/>
                  </a:lnTo>
                  <a:lnTo>
                    <a:pt x="72661" y="89"/>
                  </a:lnTo>
                  <a:lnTo>
                    <a:pt x="218394" y="140861"/>
                  </a:lnTo>
                  <a:lnTo>
                    <a:pt x="145924" y="182731"/>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0" name="Freeform: Shape 409">
              <a:extLst>
                <a:ext uri="{FF2B5EF4-FFF2-40B4-BE49-F238E27FC236}">
                  <a16:creationId xmlns:a16="http://schemas.microsoft.com/office/drawing/2014/main" id="{B055220F-0593-B7BE-72C8-896EFD3E034F}"/>
                </a:ext>
              </a:extLst>
            </p:cNvPr>
            <p:cNvSpPr/>
            <p:nvPr/>
          </p:nvSpPr>
          <p:spPr>
            <a:xfrm>
              <a:off x="1122063" y="3506799"/>
              <a:ext cx="77231" cy="122317"/>
            </a:xfrm>
            <a:custGeom>
              <a:avLst/>
              <a:gdLst>
                <a:gd name="connsiteX0" fmla="*/ 5000 w 77231"/>
                <a:gd name="connsiteY0" fmla="*/ 122415 h 122317"/>
                <a:gd name="connsiteX1" fmla="*/ 198 w 77231"/>
                <a:gd name="connsiteY1" fmla="*/ 41968 h 122317"/>
                <a:gd name="connsiteX2" fmla="*/ 72667 w 77231"/>
                <a:gd name="connsiteY2" fmla="*/ 98 h 122317"/>
                <a:gd name="connsiteX3" fmla="*/ 77429 w 77231"/>
                <a:gd name="connsiteY3" fmla="*/ 80584 h 122317"/>
                <a:gd name="connsiteX4" fmla="*/ 5000 w 77231"/>
                <a:gd name="connsiteY4" fmla="*/ 122415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5000" y="122415"/>
                  </a:moveTo>
                  <a:lnTo>
                    <a:pt x="198" y="41968"/>
                  </a:lnTo>
                  <a:lnTo>
                    <a:pt x="72667" y="98"/>
                  </a:lnTo>
                  <a:lnTo>
                    <a:pt x="77429" y="80584"/>
                  </a:lnTo>
                  <a:lnTo>
                    <a:pt x="5000" y="12241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1" name="Freeform: Shape 410">
              <a:extLst>
                <a:ext uri="{FF2B5EF4-FFF2-40B4-BE49-F238E27FC236}">
                  <a16:creationId xmlns:a16="http://schemas.microsoft.com/office/drawing/2014/main" id="{75BA4CB0-BC66-CEE1-C71F-730D4D677B45}"/>
                </a:ext>
              </a:extLst>
            </p:cNvPr>
            <p:cNvSpPr/>
            <p:nvPr/>
          </p:nvSpPr>
          <p:spPr>
            <a:xfrm>
              <a:off x="1146550" y="3680154"/>
              <a:ext cx="39806" cy="106402"/>
            </a:xfrm>
            <a:custGeom>
              <a:avLst/>
              <a:gdLst>
                <a:gd name="connsiteX0" fmla="*/ 198 w 39806"/>
                <a:gd name="connsiteY0" fmla="*/ 106513 h 106402"/>
                <a:gd name="connsiteX1" fmla="*/ 515 w 39806"/>
                <a:gd name="connsiteY1" fmla="*/ 22852 h 106402"/>
                <a:gd name="connsiteX2" fmla="*/ 40005 w 39806"/>
                <a:gd name="connsiteY2" fmla="*/ 111 h 106402"/>
                <a:gd name="connsiteX3" fmla="*/ 39647 w 39806"/>
                <a:gd name="connsiteY3" fmla="*/ 83733 h 106402"/>
                <a:gd name="connsiteX4" fmla="*/ 198 w 39806"/>
                <a:gd name="connsiteY4" fmla="*/ 106513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402">
                  <a:moveTo>
                    <a:pt x="198" y="106513"/>
                  </a:moveTo>
                  <a:lnTo>
                    <a:pt x="515" y="22852"/>
                  </a:lnTo>
                  <a:lnTo>
                    <a:pt x="40005" y="111"/>
                  </a:lnTo>
                  <a:lnTo>
                    <a:pt x="39647" y="83733"/>
                  </a:lnTo>
                  <a:lnTo>
                    <a:pt x="198" y="10651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2" name="Freeform: Shape 411">
              <a:extLst>
                <a:ext uri="{FF2B5EF4-FFF2-40B4-BE49-F238E27FC236}">
                  <a16:creationId xmlns:a16="http://schemas.microsoft.com/office/drawing/2014/main" id="{7CBAFEC0-9D52-D422-413B-51C8E559CC6B}"/>
                </a:ext>
              </a:extLst>
            </p:cNvPr>
            <p:cNvSpPr/>
            <p:nvPr/>
          </p:nvSpPr>
          <p:spPr>
            <a:xfrm>
              <a:off x="1126865" y="3587285"/>
              <a:ext cx="72429" cy="115609"/>
            </a:xfrm>
            <a:custGeom>
              <a:avLst/>
              <a:gdLst>
                <a:gd name="connsiteX0" fmla="*/ 20200 w 72429"/>
                <a:gd name="connsiteY0" fmla="*/ 115714 h 115609"/>
                <a:gd name="connsiteX1" fmla="*/ 198 w 72429"/>
                <a:gd name="connsiteY1" fmla="*/ 41935 h 115609"/>
                <a:gd name="connsiteX2" fmla="*/ 72627 w 72429"/>
                <a:gd name="connsiteY2" fmla="*/ 104 h 115609"/>
                <a:gd name="connsiteX3" fmla="*/ 59689 w 72429"/>
                <a:gd name="connsiteY3" fmla="*/ 92973 h 115609"/>
                <a:gd name="connsiteX4" fmla="*/ 20200 w 72429"/>
                <a:gd name="connsiteY4" fmla="*/ 115714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09">
                  <a:moveTo>
                    <a:pt x="20200" y="115714"/>
                  </a:moveTo>
                  <a:lnTo>
                    <a:pt x="198" y="41935"/>
                  </a:lnTo>
                  <a:lnTo>
                    <a:pt x="72627" y="104"/>
                  </a:lnTo>
                  <a:lnTo>
                    <a:pt x="59689" y="92973"/>
                  </a:lnTo>
                  <a:lnTo>
                    <a:pt x="20200" y="11571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3" name="Freeform: Shape 412">
              <a:extLst>
                <a:ext uri="{FF2B5EF4-FFF2-40B4-BE49-F238E27FC236}">
                  <a16:creationId xmlns:a16="http://schemas.microsoft.com/office/drawing/2014/main" id="{15C7E609-6BB6-25B0-7AA1-16F88F96B99C}"/>
                </a:ext>
              </a:extLst>
            </p:cNvPr>
            <p:cNvSpPr/>
            <p:nvPr/>
          </p:nvSpPr>
          <p:spPr>
            <a:xfrm>
              <a:off x="890645" y="3617567"/>
              <a:ext cx="93980" cy="127079"/>
            </a:xfrm>
            <a:custGeom>
              <a:avLst/>
              <a:gdLst>
                <a:gd name="connsiteX0" fmla="*/ 4942 w 93980"/>
                <a:gd name="connsiteY0" fmla="*/ 127186 h 127079"/>
                <a:gd name="connsiteX1" fmla="*/ 180 w 93980"/>
                <a:gd name="connsiteY1" fmla="*/ 46740 h 127079"/>
                <a:gd name="connsiteX2" fmla="*/ 89397 w 93980"/>
                <a:gd name="connsiteY2" fmla="*/ 107 h 127079"/>
                <a:gd name="connsiteX3" fmla="*/ 94160 w 93980"/>
                <a:gd name="connsiteY3" fmla="*/ 80554 h 127079"/>
                <a:gd name="connsiteX4" fmla="*/ 4942 w 93980"/>
                <a:gd name="connsiteY4" fmla="*/ 127186 h 12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079">
                  <a:moveTo>
                    <a:pt x="4942" y="127186"/>
                  </a:moveTo>
                  <a:lnTo>
                    <a:pt x="180" y="46740"/>
                  </a:lnTo>
                  <a:lnTo>
                    <a:pt x="89397" y="107"/>
                  </a:lnTo>
                  <a:lnTo>
                    <a:pt x="94160" y="80554"/>
                  </a:lnTo>
                  <a:lnTo>
                    <a:pt x="4942" y="12718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4" name="Freeform: Shape 413">
              <a:extLst>
                <a:ext uri="{FF2B5EF4-FFF2-40B4-BE49-F238E27FC236}">
                  <a16:creationId xmlns:a16="http://schemas.microsoft.com/office/drawing/2014/main" id="{10D1A091-EF12-B47A-D420-A25F204BF2F2}"/>
                </a:ext>
              </a:extLst>
            </p:cNvPr>
            <p:cNvSpPr/>
            <p:nvPr/>
          </p:nvSpPr>
          <p:spPr>
            <a:xfrm>
              <a:off x="931880" y="3790882"/>
              <a:ext cx="39766" cy="112792"/>
            </a:xfrm>
            <a:custGeom>
              <a:avLst/>
              <a:gdLst>
                <a:gd name="connsiteX0" fmla="*/ 181 w 39766"/>
                <a:gd name="connsiteY0" fmla="*/ 106522 h 112792"/>
                <a:gd name="connsiteX1" fmla="*/ 499 w 39766"/>
                <a:gd name="connsiteY1" fmla="*/ 22901 h 112792"/>
                <a:gd name="connsiteX2" fmla="*/ 39948 w 39766"/>
                <a:gd name="connsiteY2" fmla="*/ 120 h 112792"/>
                <a:gd name="connsiteX3" fmla="*/ 11968 w 39766"/>
                <a:gd name="connsiteY3" fmla="*/ 112912 h 112792"/>
                <a:gd name="connsiteX4" fmla="*/ 181 w 39766"/>
                <a:gd name="connsiteY4" fmla="*/ 106522 h 11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92">
                  <a:moveTo>
                    <a:pt x="181" y="106522"/>
                  </a:moveTo>
                  <a:lnTo>
                    <a:pt x="499" y="22901"/>
                  </a:lnTo>
                  <a:lnTo>
                    <a:pt x="39948" y="120"/>
                  </a:lnTo>
                  <a:lnTo>
                    <a:pt x="11968" y="112912"/>
                  </a:lnTo>
                  <a:lnTo>
                    <a:pt x="181" y="10652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5" name="Freeform: Shape 414">
              <a:extLst>
                <a:ext uri="{FF2B5EF4-FFF2-40B4-BE49-F238E27FC236}">
                  <a16:creationId xmlns:a16="http://schemas.microsoft.com/office/drawing/2014/main" id="{533145DB-0A67-A438-4480-9ACB5856766D}"/>
                </a:ext>
              </a:extLst>
            </p:cNvPr>
            <p:cNvSpPr/>
            <p:nvPr/>
          </p:nvSpPr>
          <p:spPr>
            <a:xfrm>
              <a:off x="895407" y="3698014"/>
              <a:ext cx="89217" cy="115649"/>
            </a:xfrm>
            <a:custGeom>
              <a:avLst/>
              <a:gdLst>
                <a:gd name="connsiteX0" fmla="*/ 36970 w 89217"/>
                <a:gd name="connsiteY0" fmla="*/ 115762 h 115649"/>
                <a:gd name="connsiteX1" fmla="*/ 180 w 89217"/>
                <a:gd name="connsiteY1" fmla="*/ 46746 h 115649"/>
                <a:gd name="connsiteX2" fmla="*/ 89398 w 89217"/>
                <a:gd name="connsiteY2" fmla="*/ 113 h 115649"/>
                <a:gd name="connsiteX3" fmla="*/ 76420 w 89217"/>
                <a:gd name="connsiteY3" fmla="*/ 92982 h 115649"/>
                <a:gd name="connsiteX4" fmla="*/ 36970 w 89217"/>
                <a:gd name="connsiteY4" fmla="*/ 11576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49">
                  <a:moveTo>
                    <a:pt x="36970" y="115762"/>
                  </a:moveTo>
                  <a:lnTo>
                    <a:pt x="180" y="46746"/>
                  </a:lnTo>
                  <a:lnTo>
                    <a:pt x="89398" y="113"/>
                  </a:lnTo>
                  <a:lnTo>
                    <a:pt x="76420" y="92982"/>
                  </a:lnTo>
                  <a:lnTo>
                    <a:pt x="36970" y="11576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6" name="Freeform: Shape 415">
              <a:extLst>
                <a:ext uri="{FF2B5EF4-FFF2-40B4-BE49-F238E27FC236}">
                  <a16:creationId xmlns:a16="http://schemas.microsoft.com/office/drawing/2014/main" id="{6F4E0318-B1D6-6E3B-79DF-214DC8EF49E8}"/>
                </a:ext>
              </a:extLst>
            </p:cNvPr>
            <p:cNvSpPr/>
            <p:nvPr/>
          </p:nvSpPr>
          <p:spPr>
            <a:xfrm>
              <a:off x="773448" y="3524976"/>
              <a:ext cx="218202" cy="165695"/>
            </a:xfrm>
            <a:custGeom>
              <a:avLst/>
              <a:gdLst>
                <a:gd name="connsiteX0" fmla="*/ 145948 w 218202"/>
                <a:gd name="connsiteY0" fmla="*/ 165797 h 165695"/>
                <a:gd name="connsiteX1" fmla="*/ 175 w 218202"/>
                <a:gd name="connsiteY1" fmla="*/ 81659 h 165695"/>
                <a:gd name="connsiteX2" fmla="*/ 175 w 218202"/>
                <a:gd name="connsiteY2" fmla="*/ 101 h 165695"/>
                <a:gd name="connsiteX3" fmla="*/ 218377 w 218202"/>
                <a:gd name="connsiteY3" fmla="*/ 123926 h 165695"/>
                <a:gd name="connsiteX4" fmla="*/ 145948 w 218202"/>
                <a:gd name="connsiteY4" fmla="*/ 165797 h 16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95">
                  <a:moveTo>
                    <a:pt x="145948" y="165797"/>
                  </a:moveTo>
                  <a:lnTo>
                    <a:pt x="175" y="81659"/>
                  </a:lnTo>
                  <a:lnTo>
                    <a:pt x="175" y="101"/>
                  </a:lnTo>
                  <a:lnTo>
                    <a:pt x="218377" y="123926"/>
                  </a:lnTo>
                  <a:lnTo>
                    <a:pt x="145948" y="16579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7" name="Freeform: Shape 416">
              <a:extLst>
                <a:ext uri="{FF2B5EF4-FFF2-40B4-BE49-F238E27FC236}">
                  <a16:creationId xmlns:a16="http://schemas.microsoft.com/office/drawing/2014/main" id="{8CC7E7B5-8B12-B56C-9EA8-DB6E0B18A894}"/>
                </a:ext>
              </a:extLst>
            </p:cNvPr>
            <p:cNvSpPr/>
            <p:nvPr/>
          </p:nvSpPr>
          <p:spPr>
            <a:xfrm>
              <a:off x="773448" y="3483145"/>
              <a:ext cx="218202" cy="182641"/>
            </a:xfrm>
            <a:custGeom>
              <a:avLst/>
              <a:gdLst>
                <a:gd name="connsiteX0" fmla="*/ 145948 w 218202"/>
                <a:gd name="connsiteY0" fmla="*/ 182740 h 182641"/>
                <a:gd name="connsiteX1" fmla="*/ 175 w 218202"/>
                <a:gd name="connsiteY1" fmla="*/ 41929 h 182641"/>
                <a:gd name="connsiteX2" fmla="*/ 72645 w 218202"/>
                <a:gd name="connsiteY2" fmla="*/ 98 h 182641"/>
                <a:gd name="connsiteX3" fmla="*/ 218377 w 218202"/>
                <a:gd name="connsiteY3" fmla="*/ 140870 h 182641"/>
                <a:gd name="connsiteX4" fmla="*/ 145948 w 218202"/>
                <a:gd name="connsiteY4" fmla="*/ 182740 h 18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41">
                  <a:moveTo>
                    <a:pt x="145948" y="182740"/>
                  </a:moveTo>
                  <a:lnTo>
                    <a:pt x="175" y="41929"/>
                  </a:lnTo>
                  <a:lnTo>
                    <a:pt x="72645" y="98"/>
                  </a:lnTo>
                  <a:lnTo>
                    <a:pt x="218377" y="140870"/>
                  </a:lnTo>
                  <a:lnTo>
                    <a:pt x="145948" y="182740"/>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8" name="Freeform: Shape 417">
              <a:extLst>
                <a:ext uri="{FF2B5EF4-FFF2-40B4-BE49-F238E27FC236}">
                  <a16:creationId xmlns:a16="http://schemas.microsoft.com/office/drawing/2014/main" id="{05BDC9C2-6DD4-8389-B928-41CF66D22152}"/>
                </a:ext>
              </a:extLst>
            </p:cNvPr>
            <p:cNvSpPr/>
            <p:nvPr/>
          </p:nvSpPr>
          <p:spPr>
            <a:xfrm>
              <a:off x="919220" y="3623917"/>
              <a:ext cx="77192" cy="122317"/>
            </a:xfrm>
            <a:custGeom>
              <a:avLst/>
              <a:gdLst>
                <a:gd name="connsiteX0" fmla="*/ 4944 w 77192"/>
                <a:gd name="connsiteY0" fmla="*/ 122424 h 122317"/>
                <a:gd name="connsiteX1" fmla="*/ 181 w 77192"/>
                <a:gd name="connsiteY1" fmla="*/ 41978 h 122317"/>
                <a:gd name="connsiteX2" fmla="*/ 72611 w 77192"/>
                <a:gd name="connsiteY2" fmla="*/ 107 h 122317"/>
                <a:gd name="connsiteX3" fmla="*/ 77374 w 77192"/>
                <a:gd name="connsiteY3" fmla="*/ 80594 h 122317"/>
                <a:gd name="connsiteX4" fmla="*/ 4944 w 77192"/>
                <a:gd name="connsiteY4" fmla="*/ 122424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2" h="122317">
                  <a:moveTo>
                    <a:pt x="4944" y="122424"/>
                  </a:moveTo>
                  <a:lnTo>
                    <a:pt x="181" y="41978"/>
                  </a:lnTo>
                  <a:lnTo>
                    <a:pt x="72611" y="107"/>
                  </a:lnTo>
                  <a:lnTo>
                    <a:pt x="77374" y="80594"/>
                  </a:lnTo>
                  <a:lnTo>
                    <a:pt x="4944" y="12242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19" name="Freeform: Shape 418">
              <a:extLst>
                <a:ext uri="{FF2B5EF4-FFF2-40B4-BE49-F238E27FC236}">
                  <a16:creationId xmlns:a16="http://schemas.microsoft.com/office/drawing/2014/main" id="{90D21C57-22CD-A6C6-B99D-0EC055EB317D}"/>
                </a:ext>
              </a:extLst>
            </p:cNvPr>
            <p:cNvSpPr/>
            <p:nvPr/>
          </p:nvSpPr>
          <p:spPr>
            <a:xfrm>
              <a:off x="943668" y="3797272"/>
              <a:ext cx="39806" cy="106402"/>
            </a:xfrm>
            <a:custGeom>
              <a:avLst/>
              <a:gdLst>
                <a:gd name="connsiteX0" fmla="*/ 182 w 39806"/>
                <a:gd name="connsiteY0" fmla="*/ 106523 h 106402"/>
                <a:gd name="connsiteX1" fmla="*/ 539 w 39806"/>
                <a:gd name="connsiteY1" fmla="*/ 22941 h 106402"/>
                <a:gd name="connsiteX2" fmla="*/ 39988 w 39806"/>
                <a:gd name="connsiteY2" fmla="*/ 120 h 106402"/>
                <a:gd name="connsiteX3" fmla="*/ 39631 w 39806"/>
                <a:gd name="connsiteY3" fmla="*/ 83742 h 106402"/>
                <a:gd name="connsiteX4" fmla="*/ 182 w 39806"/>
                <a:gd name="connsiteY4" fmla="*/ 106523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402">
                  <a:moveTo>
                    <a:pt x="182" y="106523"/>
                  </a:moveTo>
                  <a:lnTo>
                    <a:pt x="539" y="22941"/>
                  </a:lnTo>
                  <a:lnTo>
                    <a:pt x="39988" y="120"/>
                  </a:lnTo>
                  <a:lnTo>
                    <a:pt x="39631" y="83742"/>
                  </a:lnTo>
                  <a:lnTo>
                    <a:pt x="182" y="10652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0" name="Freeform: Shape 419">
              <a:extLst>
                <a:ext uri="{FF2B5EF4-FFF2-40B4-BE49-F238E27FC236}">
                  <a16:creationId xmlns:a16="http://schemas.microsoft.com/office/drawing/2014/main" id="{4D0EC5E0-0D45-C84F-60B5-C49857AF0CAF}"/>
                </a:ext>
              </a:extLst>
            </p:cNvPr>
            <p:cNvSpPr/>
            <p:nvPr/>
          </p:nvSpPr>
          <p:spPr>
            <a:xfrm>
              <a:off x="923982" y="3704403"/>
              <a:ext cx="72429" cy="115689"/>
            </a:xfrm>
            <a:custGeom>
              <a:avLst/>
              <a:gdLst>
                <a:gd name="connsiteX0" fmla="*/ 20224 w 72429"/>
                <a:gd name="connsiteY0" fmla="*/ 115803 h 115689"/>
                <a:gd name="connsiteX1" fmla="*/ 182 w 72429"/>
                <a:gd name="connsiteY1" fmla="*/ 41944 h 115689"/>
                <a:gd name="connsiteX2" fmla="*/ 72611 w 72429"/>
                <a:gd name="connsiteY2" fmla="*/ 113 h 115689"/>
                <a:gd name="connsiteX3" fmla="*/ 59673 w 72429"/>
                <a:gd name="connsiteY3" fmla="*/ 92982 h 115689"/>
                <a:gd name="connsiteX4" fmla="*/ 20224 w 72429"/>
                <a:gd name="connsiteY4" fmla="*/ 115803 h 11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89">
                  <a:moveTo>
                    <a:pt x="20224" y="115803"/>
                  </a:moveTo>
                  <a:lnTo>
                    <a:pt x="182" y="41944"/>
                  </a:lnTo>
                  <a:lnTo>
                    <a:pt x="72611" y="113"/>
                  </a:lnTo>
                  <a:lnTo>
                    <a:pt x="59673" y="92982"/>
                  </a:lnTo>
                  <a:lnTo>
                    <a:pt x="20224" y="11580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1" name="Freeform: Shape 420">
              <a:extLst>
                <a:ext uri="{FF2B5EF4-FFF2-40B4-BE49-F238E27FC236}">
                  <a16:creationId xmlns:a16="http://schemas.microsoft.com/office/drawing/2014/main" id="{E43C1140-E760-E6D6-81E2-4441B4BED1A7}"/>
                </a:ext>
              </a:extLst>
            </p:cNvPr>
            <p:cNvSpPr/>
            <p:nvPr/>
          </p:nvSpPr>
          <p:spPr>
            <a:xfrm>
              <a:off x="687762" y="3734685"/>
              <a:ext cx="93980" cy="127079"/>
            </a:xfrm>
            <a:custGeom>
              <a:avLst/>
              <a:gdLst>
                <a:gd name="connsiteX0" fmla="*/ 4926 w 93980"/>
                <a:gd name="connsiteY0" fmla="*/ 127196 h 127079"/>
                <a:gd name="connsiteX1" fmla="*/ 164 w 93980"/>
                <a:gd name="connsiteY1" fmla="*/ 46749 h 127079"/>
                <a:gd name="connsiteX2" fmla="*/ 89381 w 93980"/>
                <a:gd name="connsiteY2" fmla="*/ 116 h 127079"/>
                <a:gd name="connsiteX3" fmla="*/ 94144 w 93980"/>
                <a:gd name="connsiteY3" fmla="*/ 80603 h 127079"/>
                <a:gd name="connsiteX4" fmla="*/ 4926 w 93980"/>
                <a:gd name="connsiteY4" fmla="*/ 127196 h 12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079">
                  <a:moveTo>
                    <a:pt x="4926" y="127196"/>
                  </a:moveTo>
                  <a:lnTo>
                    <a:pt x="164" y="46749"/>
                  </a:lnTo>
                  <a:lnTo>
                    <a:pt x="89381" y="116"/>
                  </a:lnTo>
                  <a:lnTo>
                    <a:pt x="94144" y="80603"/>
                  </a:lnTo>
                  <a:lnTo>
                    <a:pt x="4926" y="12719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2" name="Freeform: Shape 421">
              <a:extLst>
                <a:ext uri="{FF2B5EF4-FFF2-40B4-BE49-F238E27FC236}">
                  <a16:creationId xmlns:a16="http://schemas.microsoft.com/office/drawing/2014/main" id="{BD61D58A-D80E-2CCF-FC7E-57818FEF0BAC}"/>
                </a:ext>
              </a:extLst>
            </p:cNvPr>
            <p:cNvSpPr/>
            <p:nvPr/>
          </p:nvSpPr>
          <p:spPr>
            <a:xfrm>
              <a:off x="728998" y="3908040"/>
              <a:ext cx="39766" cy="112752"/>
            </a:xfrm>
            <a:custGeom>
              <a:avLst/>
              <a:gdLst>
                <a:gd name="connsiteX0" fmla="*/ 165 w 39766"/>
                <a:gd name="connsiteY0" fmla="*/ 106492 h 112752"/>
                <a:gd name="connsiteX1" fmla="*/ 482 w 39766"/>
                <a:gd name="connsiteY1" fmla="*/ 22910 h 112752"/>
                <a:gd name="connsiteX2" fmla="*/ 39932 w 39766"/>
                <a:gd name="connsiteY2" fmla="*/ 130 h 112752"/>
                <a:gd name="connsiteX3" fmla="*/ 11952 w 39766"/>
                <a:gd name="connsiteY3" fmla="*/ 112882 h 112752"/>
                <a:gd name="connsiteX4" fmla="*/ 165 w 39766"/>
                <a:gd name="connsiteY4" fmla="*/ 106492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52">
                  <a:moveTo>
                    <a:pt x="165" y="106492"/>
                  </a:moveTo>
                  <a:lnTo>
                    <a:pt x="482" y="22910"/>
                  </a:lnTo>
                  <a:lnTo>
                    <a:pt x="39932" y="130"/>
                  </a:lnTo>
                  <a:lnTo>
                    <a:pt x="11952" y="112882"/>
                  </a:lnTo>
                  <a:lnTo>
                    <a:pt x="165" y="10649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3" name="Freeform: Shape 422">
              <a:extLst>
                <a:ext uri="{FF2B5EF4-FFF2-40B4-BE49-F238E27FC236}">
                  <a16:creationId xmlns:a16="http://schemas.microsoft.com/office/drawing/2014/main" id="{83588566-553D-E0B9-8B47-0EA4DC6FD5B5}"/>
                </a:ext>
              </a:extLst>
            </p:cNvPr>
            <p:cNvSpPr/>
            <p:nvPr/>
          </p:nvSpPr>
          <p:spPr>
            <a:xfrm>
              <a:off x="692525" y="3815171"/>
              <a:ext cx="89217" cy="115649"/>
            </a:xfrm>
            <a:custGeom>
              <a:avLst/>
              <a:gdLst>
                <a:gd name="connsiteX0" fmla="*/ 36954 w 89217"/>
                <a:gd name="connsiteY0" fmla="*/ 115772 h 115649"/>
                <a:gd name="connsiteX1" fmla="*/ 164 w 89217"/>
                <a:gd name="connsiteY1" fmla="*/ 46716 h 115649"/>
                <a:gd name="connsiteX2" fmla="*/ 89381 w 89217"/>
                <a:gd name="connsiteY2" fmla="*/ 122 h 115649"/>
                <a:gd name="connsiteX3" fmla="*/ 76403 w 89217"/>
                <a:gd name="connsiteY3" fmla="*/ 92991 h 115649"/>
                <a:gd name="connsiteX4" fmla="*/ 36954 w 89217"/>
                <a:gd name="connsiteY4" fmla="*/ 11577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49">
                  <a:moveTo>
                    <a:pt x="36954" y="115772"/>
                  </a:moveTo>
                  <a:lnTo>
                    <a:pt x="164" y="46716"/>
                  </a:lnTo>
                  <a:lnTo>
                    <a:pt x="89381" y="122"/>
                  </a:lnTo>
                  <a:lnTo>
                    <a:pt x="76403" y="92991"/>
                  </a:lnTo>
                  <a:lnTo>
                    <a:pt x="36954" y="11577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4" name="Freeform: Shape 423">
              <a:extLst>
                <a:ext uri="{FF2B5EF4-FFF2-40B4-BE49-F238E27FC236}">
                  <a16:creationId xmlns:a16="http://schemas.microsoft.com/office/drawing/2014/main" id="{3840C32F-1FE6-B49A-45F2-195F40870751}"/>
                </a:ext>
              </a:extLst>
            </p:cNvPr>
            <p:cNvSpPr/>
            <p:nvPr/>
          </p:nvSpPr>
          <p:spPr>
            <a:xfrm>
              <a:off x="570565" y="3642133"/>
              <a:ext cx="218202" cy="165655"/>
            </a:xfrm>
            <a:custGeom>
              <a:avLst/>
              <a:gdLst>
                <a:gd name="connsiteX0" fmla="*/ 145892 w 218202"/>
                <a:gd name="connsiteY0" fmla="*/ 165766 h 165655"/>
                <a:gd name="connsiteX1" fmla="*/ 159 w 218202"/>
                <a:gd name="connsiteY1" fmla="*/ 81629 h 165655"/>
                <a:gd name="connsiteX2" fmla="*/ 159 w 218202"/>
                <a:gd name="connsiteY2" fmla="*/ 110 h 165655"/>
                <a:gd name="connsiteX3" fmla="*/ 218361 w 218202"/>
                <a:gd name="connsiteY3" fmla="*/ 123896 h 165655"/>
                <a:gd name="connsiteX4" fmla="*/ 145892 w 218202"/>
                <a:gd name="connsiteY4" fmla="*/ 165766 h 16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55">
                  <a:moveTo>
                    <a:pt x="145892" y="165766"/>
                  </a:moveTo>
                  <a:lnTo>
                    <a:pt x="159" y="81629"/>
                  </a:lnTo>
                  <a:lnTo>
                    <a:pt x="159" y="110"/>
                  </a:lnTo>
                  <a:lnTo>
                    <a:pt x="218361" y="123896"/>
                  </a:lnTo>
                  <a:lnTo>
                    <a:pt x="145892" y="16576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5" name="Freeform: Shape 424">
              <a:extLst>
                <a:ext uri="{FF2B5EF4-FFF2-40B4-BE49-F238E27FC236}">
                  <a16:creationId xmlns:a16="http://schemas.microsoft.com/office/drawing/2014/main" id="{E58DD91A-7A42-2CDB-D29F-4D54F54DC40F}"/>
                </a:ext>
              </a:extLst>
            </p:cNvPr>
            <p:cNvSpPr/>
            <p:nvPr/>
          </p:nvSpPr>
          <p:spPr>
            <a:xfrm>
              <a:off x="570565" y="3600263"/>
              <a:ext cx="218202" cy="182642"/>
            </a:xfrm>
            <a:custGeom>
              <a:avLst/>
              <a:gdLst>
                <a:gd name="connsiteX0" fmla="*/ 145892 w 218202"/>
                <a:gd name="connsiteY0" fmla="*/ 182750 h 182642"/>
                <a:gd name="connsiteX1" fmla="*/ 159 w 218202"/>
                <a:gd name="connsiteY1" fmla="*/ 41978 h 182642"/>
                <a:gd name="connsiteX2" fmla="*/ 72628 w 218202"/>
                <a:gd name="connsiteY2" fmla="*/ 108 h 182642"/>
                <a:gd name="connsiteX3" fmla="*/ 218361 w 218202"/>
                <a:gd name="connsiteY3" fmla="*/ 140919 h 182642"/>
                <a:gd name="connsiteX4" fmla="*/ 145892 w 218202"/>
                <a:gd name="connsiteY4" fmla="*/ 182750 h 18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42">
                  <a:moveTo>
                    <a:pt x="145892" y="182750"/>
                  </a:moveTo>
                  <a:lnTo>
                    <a:pt x="159" y="41978"/>
                  </a:lnTo>
                  <a:lnTo>
                    <a:pt x="72628" y="108"/>
                  </a:lnTo>
                  <a:lnTo>
                    <a:pt x="218361" y="140919"/>
                  </a:lnTo>
                  <a:lnTo>
                    <a:pt x="145892" y="182750"/>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6" name="Freeform: Shape 425">
              <a:extLst>
                <a:ext uri="{FF2B5EF4-FFF2-40B4-BE49-F238E27FC236}">
                  <a16:creationId xmlns:a16="http://schemas.microsoft.com/office/drawing/2014/main" id="{772A8B32-4F87-A3FA-CCDE-323D6C8B270A}"/>
                </a:ext>
              </a:extLst>
            </p:cNvPr>
            <p:cNvSpPr/>
            <p:nvPr/>
          </p:nvSpPr>
          <p:spPr>
            <a:xfrm>
              <a:off x="716298" y="3741075"/>
              <a:ext cx="77231" cy="122277"/>
            </a:xfrm>
            <a:custGeom>
              <a:avLst/>
              <a:gdLst>
                <a:gd name="connsiteX0" fmla="*/ 4928 w 77231"/>
                <a:gd name="connsiteY0" fmla="*/ 122394 h 122277"/>
                <a:gd name="connsiteX1" fmla="*/ 165 w 77231"/>
                <a:gd name="connsiteY1" fmla="*/ 41947 h 122277"/>
                <a:gd name="connsiteX2" fmla="*/ 72635 w 77231"/>
                <a:gd name="connsiteY2" fmla="*/ 117 h 122277"/>
                <a:gd name="connsiteX3" fmla="*/ 77397 w 77231"/>
                <a:gd name="connsiteY3" fmla="*/ 80603 h 122277"/>
                <a:gd name="connsiteX4" fmla="*/ 4928 w 77231"/>
                <a:gd name="connsiteY4" fmla="*/ 122394 h 12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277">
                  <a:moveTo>
                    <a:pt x="4928" y="122394"/>
                  </a:moveTo>
                  <a:lnTo>
                    <a:pt x="165" y="41947"/>
                  </a:lnTo>
                  <a:lnTo>
                    <a:pt x="72635" y="117"/>
                  </a:lnTo>
                  <a:lnTo>
                    <a:pt x="77397" y="80603"/>
                  </a:lnTo>
                  <a:lnTo>
                    <a:pt x="4928" y="12239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7" name="Freeform: Shape 426">
              <a:extLst>
                <a:ext uri="{FF2B5EF4-FFF2-40B4-BE49-F238E27FC236}">
                  <a16:creationId xmlns:a16="http://schemas.microsoft.com/office/drawing/2014/main" id="{9EBED4C9-CE64-1A0A-135C-5B93C5A288D3}"/>
                </a:ext>
              </a:extLst>
            </p:cNvPr>
            <p:cNvSpPr/>
            <p:nvPr/>
          </p:nvSpPr>
          <p:spPr>
            <a:xfrm>
              <a:off x="740785" y="3914390"/>
              <a:ext cx="39766" cy="106402"/>
            </a:xfrm>
            <a:custGeom>
              <a:avLst/>
              <a:gdLst>
                <a:gd name="connsiteX0" fmla="*/ 166 w 39766"/>
                <a:gd name="connsiteY0" fmla="*/ 106532 h 106402"/>
                <a:gd name="connsiteX1" fmla="*/ 523 w 39766"/>
                <a:gd name="connsiteY1" fmla="*/ 22950 h 106402"/>
                <a:gd name="connsiteX2" fmla="*/ 39933 w 39766"/>
                <a:gd name="connsiteY2" fmla="*/ 130 h 106402"/>
                <a:gd name="connsiteX3" fmla="*/ 39615 w 39766"/>
                <a:gd name="connsiteY3" fmla="*/ 83752 h 106402"/>
                <a:gd name="connsiteX4" fmla="*/ 166 w 39766"/>
                <a:gd name="connsiteY4" fmla="*/ 106532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166" y="106532"/>
                  </a:moveTo>
                  <a:lnTo>
                    <a:pt x="523" y="22950"/>
                  </a:lnTo>
                  <a:lnTo>
                    <a:pt x="39933" y="130"/>
                  </a:lnTo>
                  <a:lnTo>
                    <a:pt x="39615" y="83752"/>
                  </a:lnTo>
                  <a:lnTo>
                    <a:pt x="166" y="10653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8" name="Freeform: Shape 427">
              <a:extLst>
                <a:ext uri="{FF2B5EF4-FFF2-40B4-BE49-F238E27FC236}">
                  <a16:creationId xmlns:a16="http://schemas.microsoft.com/office/drawing/2014/main" id="{20D22C85-8151-0616-5514-2CB4B0329C1C}"/>
                </a:ext>
              </a:extLst>
            </p:cNvPr>
            <p:cNvSpPr/>
            <p:nvPr/>
          </p:nvSpPr>
          <p:spPr>
            <a:xfrm>
              <a:off x="721060" y="3821561"/>
              <a:ext cx="72469" cy="115649"/>
            </a:xfrm>
            <a:custGeom>
              <a:avLst/>
              <a:gdLst>
                <a:gd name="connsiteX0" fmla="*/ 20247 w 72469"/>
                <a:gd name="connsiteY0" fmla="*/ 115772 h 115649"/>
                <a:gd name="connsiteX1" fmla="*/ 165 w 72469"/>
                <a:gd name="connsiteY1" fmla="*/ 41914 h 115649"/>
                <a:gd name="connsiteX2" fmla="*/ 72635 w 72469"/>
                <a:gd name="connsiteY2" fmla="*/ 123 h 115649"/>
                <a:gd name="connsiteX3" fmla="*/ 59657 w 72469"/>
                <a:gd name="connsiteY3" fmla="*/ 92952 h 115649"/>
                <a:gd name="connsiteX4" fmla="*/ 20247 w 72469"/>
                <a:gd name="connsiteY4" fmla="*/ 11577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20247" y="115772"/>
                  </a:moveTo>
                  <a:lnTo>
                    <a:pt x="165" y="41914"/>
                  </a:lnTo>
                  <a:lnTo>
                    <a:pt x="72635" y="123"/>
                  </a:lnTo>
                  <a:lnTo>
                    <a:pt x="59657" y="92952"/>
                  </a:lnTo>
                  <a:lnTo>
                    <a:pt x="20247" y="11577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29" name="Freeform: Shape 428">
              <a:extLst>
                <a:ext uri="{FF2B5EF4-FFF2-40B4-BE49-F238E27FC236}">
                  <a16:creationId xmlns:a16="http://schemas.microsoft.com/office/drawing/2014/main" id="{7648AF81-2BFB-4C14-53E6-50C583C01B48}"/>
                </a:ext>
              </a:extLst>
            </p:cNvPr>
            <p:cNvSpPr/>
            <p:nvPr/>
          </p:nvSpPr>
          <p:spPr>
            <a:xfrm>
              <a:off x="484880" y="3851803"/>
              <a:ext cx="93980" cy="127118"/>
            </a:xfrm>
            <a:custGeom>
              <a:avLst/>
              <a:gdLst>
                <a:gd name="connsiteX0" fmla="*/ 4910 w 93980"/>
                <a:gd name="connsiteY0" fmla="*/ 127245 h 127118"/>
                <a:gd name="connsiteX1" fmla="*/ 147 w 93980"/>
                <a:gd name="connsiteY1" fmla="*/ 46758 h 127118"/>
                <a:gd name="connsiteX2" fmla="*/ 89365 w 93980"/>
                <a:gd name="connsiteY2" fmla="*/ 126 h 127118"/>
                <a:gd name="connsiteX3" fmla="*/ 94127 w 93980"/>
                <a:gd name="connsiteY3" fmla="*/ 80652 h 127118"/>
                <a:gd name="connsiteX4" fmla="*/ 4910 w 93980"/>
                <a:gd name="connsiteY4" fmla="*/ 127245 h 12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118">
                  <a:moveTo>
                    <a:pt x="4910" y="127245"/>
                  </a:moveTo>
                  <a:lnTo>
                    <a:pt x="147" y="46758"/>
                  </a:lnTo>
                  <a:lnTo>
                    <a:pt x="89365" y="126"/>
                  </a:lnTo>
                  <a:lnTo>
                    <a:pt x="94127" y="80652"/>
                  </a:lnTo>
                  <a:lnTo>
                    <a:pt x="4910" y="12724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0" name="Freeform: Shape 429">
              <a:extLst>
                <a:ext uri="{FF2B5EF4-FFF2-40B4-BE49-F238E27FC236}">
                  <a16:creationId xmlns:a16="http://schemas.microsoft.com/office/drawing/2014/main" id="{44498F04-8049-E400-EFC3-CB3C9DC4A9BF}"/>
                </a:ext>
              </a:extLst>
            </p:cNvPr>
            <p:cNvSpPr/>
            <p:nvPr/>
          </p:nvSpPr>
          <p:spPr>
            <a:xfrm>
              <a:off x="526115" y="4025158"/>
              <a:ext cx="39767" cy="112752"/>
            </a:xfrm>
            <a:custGeom>
              <a:avLst/>
              <a:gdLst>
                <a:gd name="connsiteX0" fmla="*/ 149 w 39767"/>
                <a:gd name="connsiteY0" fmla="*/ 106541 h 112752"/>
                <a:gd name="connsiteX1" fmla="*/ 466 w 39767"/>
                <a:gd name="connsiteY1" fmla="*/ 22919 h 112752"/>
                <a:gd name="connsiteX2" fmla="*/ 39916 w 39767"/>
                <a:gd name="connsiteY2" fmla="*/ 139 h 112752"/>
                <a:gd name="connsiteX3" fmla="*/ 11936 w 39767"/>
                <a:gd name="connsiteY3" fmla="*/ 112891 h 112752"/>
                <a:gd name="connsiteX4" fmla="*/ 149 w 39767"/>
                <a:gd name="connsiteY4" fmla="*/ 106541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12752">
                  <a:moveTo>
                    <a:pt x="149" y="106541"/>
                  </a:moveTo>
                  <a:lnTo>
                    <a:pt x="466" y="22919"/>
                  </a:lnTo>
                  <a:lnTo>
                    <a:pt x="39916" y="139"/>
                  </a:lnTo>
                  <a:lnTo>
                    <a:pt x="11936" y="112891"/>
                  </a:lnTo>
                  <a:lnTo>
                    <a:pt x="149" y="10654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1" name="Freeform: Shape 430">
              <a:extLst>
                <a:ext uri="{FF2B5EF4-FFF2-40B4-BE49-F238E27FC236}">
                  <a16:creationId xmlns:a16="http://schemas.microsoft.com/office/drawing/2014/main" id="{438A237E-DD20-1847-1FF7-7B111B22B259}"/>
                </a:ext>
              </a:extLst>
            </p:cNvPr>
            <p:cNvSpPr/>
            <p:nvPr/>
          </p:nvSpPr>
          <p:spPr>
            <a:xfrm>
              <a:off x="489642" y="3932329"/>
              <a:ext cx="89217" cy="115609"/>
            </a:xfrm>
            <a:custGeom>
              <a:avLst/>
              <a:gdLst>
                <a:gd name="connsiteX0" fmla="*/ 36938 w 89217"/>
                <a:gd name="connsiteY0" fmla="*/ 115741 h 115609"/>
                <a:gd name="connsiteX1" fmla="*/ 148 w 89217"/>
                <a:gd name="connsiteY1" fmla="*/ 46725 h 115609"/>
                <a:gd name="connsiteX2" fmla="*/ 89365 w 89217"/>
                <a:gd name="connsiteY2" fmla="*/ 132 h 115609"/>
                <a:gd name="connsiteX3" fmla="*/ 76387 w 89217"/>
                <a:gd name="connsiteY3" fmla="*/ 92961 h 115609"/>
                <a:gd name="connsiteX4" fmla="*/ 36938 w 89217"/>
                <a:gd name="connsiteY4" fmla="*/ 115741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09">
                  <a:moveTo>
                    <a:pt x="36938" y="115741"/>
                  </a:moveTo>
                  <a:lnTo>
                    <a:pt x="148" y="46725"/>
                  </a:lnTo>
                  <a:lnTo>
                    <a:pt x="89365" y="132"/>
                  </a:lnTo>
                  <a:lnTo>
                    <a:pt x="76387" y="92961"/>
                  </a:lnTo>
                  <a:lnTo>
                    <a:pt x="36938" y="11574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2" name="Freeform: Shape 431">
              <a:extLst>
                <a:ext uri="{FF2B5EF4-FFF2-40B4-BE49-F238E27FC236}">
                  <a16:creationId xmlns:a16="http://schemas.microsoft.com/office/drawing/2014/main" id="{B7885D1A-C65E-3904-3319-C2627C0C8D33}"/>
                </a:ext>
              </a:extLst>
            </p:cNvPr>
            <p:cNvSpPr/>
            <p:nvPr/>
          </p:nvSpPr>
          <p:spPr>
            <a:xfrm>
              <a:off x="367682" y="3759252"/>
              <a:ext cx="218202" cy="165655"/>
            </a:xfrm>
            <a:custGeom>
              <a:avLst/>
              <a:gdLst>
                <a:gd name="connsiteX0" fmla="*/ 145876 w 218202"/>
                <a:gd name="connsiteY0" fmla="*/ 165775 h 165655"/>
                <a:gd name="connsiteX1" fmla="*/ 143 w 218202"/>
                <a:gd name="connsiteY1" fmla="*/ 81638 h 165655"/>
                <a:gd name="connsiteX2" fmla="*/ 143 w 218202"/>
                <a:gd name="connsiteY2" fmla="*/ 120 h 165655"/>
                <a:gd name="connsiteX3" fmla="*/ 218345 w 218202"/>
                <a:gd name="connsiteY3" fmla="*/ 123945 h 165655"/>
                <a:gd name="connsiteX4" fmla="*/ 145876 w 218202"/>
                <a:gd name="connsiteY4" fmla="*/ 165775 h 16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55">
                  <a:moveTo>
                    <a:pt x="145876" y="165775"/>
                  </a:moveTo>
                  <a:lnTo>
                    <a:pt x="143" y="81638"/>
                  </a:lnTo>
                  <a:lnTo>
                    <a:pt x="143" y="120"/>
                  </a:lnTo>
                  <a:lnTo>
                    <a:pt x="218345" y="123945"/>
                  </a:lnTo>
                  <a:lnTo>
                    <a:pt x="145876" y="16577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3" name="Freeform: Shape 432">
              <a:extLst>
                <a:ext uri="{FF2B5EF4-FFF2-40B4-BE49-F238E27FC236}">
                  <a16:creationId xmlns:a16="http://schemas.microsoft.com/office/drawing/2014/main" id="{08C3964B-F492-5A7F-C219-E745E8A77C62}"/>
                </a:ext>
              </a:extLst>
            </p:cNvPr>
            <p:cNvSpPr/>
            <p:nvPr/>
          </p:nvSpPr>
          <p:spPr>
            <a:xfrm>
              <a:off x="367682" y="3717421"/>
              <a:ext cx="218202" cy="182602"/>
            </a:xfrm>
            <a:custGeom>
              <a:avLst/>
              <a:gdLst>
                <a:gd name="connsiteX0" fmla="*/ 145876 w 218202"/>
                <a:gd name="connsiteY0" fmla="*/ 182719 h 182602"/>
                <a:gd name="connsiteX1" fmla="*/ 143 w 218202"/>
                <a:gd name="connsiteY1" fmla="*/ 41948 h 182602"/>
                <a:gd name="connsiteX2" fmla="*/ 72612 w 218202"/>
                <a:gd name="connsiteY2" fmla="*/ 117 h 182602"/>
                <a:gd name="connsiteX3" fmla="*/ 218345 w 218202"/>
                <a:gd name="connsiteY3" fmla="*/ 140889 h 182602"/>
                <a:gd name="connsiteX4" fmla="*/ 145876 w 218202"/>
                <a:gd name="connsiteY4" fmla="*/ 182719 h 182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02">
                  <a:moveTo>
                    <a:pt x="145876" y="182719"/>
                  </a:moveTo>
                  <a:lnTo>
                    <a:pt x="143" y="41948"/>
                  </a:lnTo>
                  <a:lnTo>
                    <a:pt x="72612" y="117"/>
                  </a:lnTo>
                  <a:lnTo>
                    <a:pt x="218345" y="140889"/>
                  </a:lnTo>
                  <a:lnTo>
                    <a:pt x="145876" y="18271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4" name="Freeform: Shape 433">
              <a:extLst>
                <a:ext uri="{FF2B5EF4-FFF2-40B4-BE49-F238E27FC236}">
                  <a16:creationId xmlns:a16="http://schemas.microsoft.com/office/drawing/2014/main" id="{72444CF6-C898-0325-2C49-E2E941C1E911}"/>
                </a:ext>
              </a:extLst>
            </p:cNvPr>
            <p:cNvSpPr/>
            <p:nvPr/>
          </p:nvSpPr>
          <p:spPr>
            <a:xfrm>
              <a:off x="513415" y="3858192"/>
              <a:ext cx="77231" cy="122317"/>
            </a:xfrm>
            <a:custGeom>
              <a:avLst/>
              <a:gdLst>
                <a:gd name="connsiteX0" fmla="*/ 4951 w 77231"/>
                <a:gd name="connsiteY0" fmla="*/ 122443 h 122317"/>
                <a:gd name="connsiteX1" fmla="*/ 149 w 77231"/>
                <a:gd name="connsiteY1" fmla="*/ 41957 h 122317"/>
                <a:gd name="connsiteX2" fmla="*/ 72619 w 77231"/>
                <a:gd name="connsiteY2" fmla="*/ 126 h 122317"/>
                <a:gd name="connsiteX3" fmla="*/ 77381 w 77231"/>
                <a:gd name="connsiteY3" fmla="*/ 80612 h 122317"/>
                <a:gd name="connsiteX4" fmla="*/ 4951 w 77231"/>
                <a:gd name="connsiteY4" fmla="*/ 122443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4951" y="122443"/>
                  </a:moveTo>
                  <a:lnTo>
                    <a:pt x="149" y="41957"/>
                  </a:lnTo>
                  <a:lnTo>
                    <a:pt x="72619" y="126"/>
                  </a:lnTo>
                  <a:lnTo>
                    <a:pt x="77381" y="80612"/>
                  </a:lnTo>
                  <a:lnTo>
                    <a:pt x="4951" y="12244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5" name="Freeform: Shape 434">
              <a:extLst>
                <a:ext uri="{FF2B5EF4-FFF2-40B4-BE49-F238E27FC236}">
                  <a16:creationId xmlns:a16="http://schemas.microsoft.com/office/drawing/2014/main" id="{6BB81050-598E-F480-24D6-C53C295821D5}"/>
                </a:ext>
              </a:extLst>
            </p:cNvPr>
            <p:cNvSpPr/>
            <p:nvPr/>
          </p:nvSpPr>
          <p:spPr>
            <a:xfrm>
              <a:off x="537902" y="4031548"/>
              <a:ext cx="39806" cy="106362"/>
            </a:xfrm>
            <a:custGeom>
              <a:avLst/>
              <a:gdLst>
                <a:gd name="connsiteX0" fmla="*/ 149 w 39806"/>
                <a:gd name="connsiteY0" fmla="*/ 106502 h 106362"/>
                <a:gd name="connsiteX1" fmla="*/ 467 w 39806"/>
                <a:gd name="connsiteY1" fmla="*/ 22920 h 106362"/>
                <a:gd name="connsiteX2" fmla="*/ 39956 w 39806"/>
                <a:gd name="connsiteY2" fmla="*/ 139 h 106362"/>
                <a:gd name="connsiteX3" fmla="*/ 39599 w 39806"/>
                <a:gd name="connsiteY3" fmla="*/ 83761 h 106362"/>
                <a:gd name="connsiteX4" fmla="*/ 149 w 39806"/>
                <a:gd name="connsiteY4" fmla="*/ 106502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362">
                  <a:moveTo>
                    <a:pt x="149" y="106502"/>
                  </a:moveTo>
                  <a:lnTo>
                    <a:pt x="467" y="22920"/>
                  </a:lnTo>
                  <a:lnTo>
                    <a:pt x="39956" y="139"/>
                  </a:lnTo>
                  <a:lnTo>
                    <a:pt x="39599" y="83761"/>
                  </a:lnTo>
                  <a:lnTo>
                    <a:pt x="149" y="10650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6" name="Freeform: Shape 435">
              <a:extLst>
                <a:ext uri="{FF2B5EF4-FFF2-40B4-BE49-F238E27FC236}">
                  <a16:creationId xmlns:a16="http://schemas.microsoft.com/office/drawing/2014/main" id="{8186E213-189F-CFBB-4B22-6EC869A52782}"/>
                </a:ext>
              </a:extLst>
            </p:cNvPr>
            <p:cNvSpPr/>
            <p:nvPr/>
          </p:nvSpPr>
          <p:spPr>
            <a:xfrm>
              <a:off x="518217" y="3938679"/>
              <a:ext cx="72429" cy="115649"/>
            </a:xfrm>
            <a:custGeom>
              <a:avLst/>
              <a:gdLst>
                <a:gd name="connsiteX0" fmla="*/ 20152 w 72429"/>
                <a:gd name="connsiteY0" fmla="*/ 115782 h 115649"/>
                <a:gd name="connsiteX1" fmla="*/ 149 w 72429"/>
                <a:gd name="connsiteY1" fmla="*/ 41963 h 115649"/>
                <a:gd name="connsiteX2" fmla="*/ 72579 w 72429"/>
                <a:gd name="connsiteY2" fmla="*/ 132 h 115649"/>
                <a:gd name="connsiteX3" fmla="*/ 59641 w 72429"/>
                <a:gd name="connsiteY3" fmla="*/ 93001 h 115649"/>
                <a:gd name="connsiteX4" fmla="*/ 20152 w 72429"/>
                <a:gd name="connsiteY4" fmla="*/ 11578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49">
                  <a:moveTo>
                    <a:pt x="20152" y="115782"/>
                  </a:moveTo>
                  <a:lnTo>
                    <a:pt x="149" y="41963"/>
                  </a:lnTo>
                  <a:lnTo>
                    <a:pt x="72579" y="132"/>
                  </a:lnTo>
                  <a:lnTo>
                    <a:pt x="59641" y="93001"/>
                  </a:lnTo>
                  <a:lnTo>
                    <a:pt x="20152" y="11578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7" name="Freeform: Shape 436">
              <a:extLst>
                <a:ext uri="{FF2B5EF4-FFF2-40B4-BE49-F238E27FC236}">
                  <a16:creationId xmlns:a16="http://schemas.microsoft.com/office/drawing/2014/main" id="{C625DD06-22C4-73AF-0FBE-BC3F60BFEAFB}"/>
                </a:ext>
              </a:extLst>
            </p:cNvPr>
            <p:cNvSpPr/>
            <p:nvPr/>
          </p:nvSpPr>
          <p:spPr>
            <a:xfrm>
              <a:off x="-1247282" y="3270420"/>
              <a:ext cx="93980" cy="127119"/>
            </a:xfrm>
            <a:custGeom>
              <a:avLst/>
              <a:gdLst>
                <a:gd name="connsiteX0" fmla="*/ 89227 w 93980"/>
                <a:gd name="connsiteY0" fmla="*/ 127198 h 127119"/>
                <a:gd name="connsiteX1" fmla="*/ 93989 w 93980"/>
                <a:gd name="connsiteY1" fmla="*/ 46712 h 127119"/>
                <a:gd name="connsiteX2" fmla="*/ 4772 w 93980"/>
                <a:gd name="connsiteY2" fmla="*/ 79 h 127119"/>
                <a:gd name="connsiteX3" fmla="*/ 9 w 93980"/>
                <a:gd name="connsiteY3" fmla="*/ 80566 h 127119"/>
                <a:gd name="connsiteX4" fmla="*/ 89227 w 93980"/>
                <a:gd name="connsiteY4" fmla="*/ 127198 h 12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119">
                  <a:moveTo>
                    <a:pt x="89227" y="127198"/>
                  </a:moveTo>
                  <a:lnTo>
                    <a:pt x="93989" y="46712"/>
                  </a:lnTo>
                  <a:lnTo>
                    <a:pt x="4772" y="79"/>
                  </a:lnTo>
                  <a:lnTo>
                    <a:pt x="9" y="80566"/>
                  </a:lnTo>
                  <a:lnTo>
                    <a:pt x="89227" y="12719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8" name="Freeform: Shape 437">
              <a:extLst>
                <a:ext uri="{FF2B5EF4-FFF2-40B4-BE49-F238E27FC236}">
                  <a16:creationId xmlns:a16="http://schemas.microsoft.com/office/drawing/2014/main" id="{436E9840-8617-CE55-148B-EEF53F6F1E3C}"/>
                </a:ext>
              </a:extLst>
            </p:cNvPr>
            <p:cNvSpPr/>
            <p:nvPr/>
          </p:nvSpPr>
          <p:spPr>
            <a:xfrm>
              <a:off x="-1234304" y="3443775"/>
              <a:ext cx="39766" cy="112752"/>
            </a:xfrm>
            <a:custGeom>
              <a:avLst/>
              <a:gdLst>
                <a:gd name="connsiteX0" fmla="*/ 39775 w 39766"/>
                <a:gd name="connsiteY0" fmla="*/ 106495 h 112752"/>
                <a:gd name="connsiteX1" fmla="*/ 39457 w 39766"/>
                <a:gd name="connsiteY1" fmla="*/ 22873 h 112752"/>
                <a:gd name="connsiteX2" fmla="*/ 8 w 39766"/>
                <a:gd name="connsiteY2" fmla="*/ 92 h 112752"/>
                <a:gd name="connsiteX3" fmla="*/ 27948 w 39766"/>
                <a:gd name="connsiteY3" fmla="*/ 112845 h 112752"/>
                <a:gd name="connsiteX4" fmla="*/ 39775 w 39766"/>
                <a:gd name="connsiteY4" fmla="*/ 106495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52">
                  <a:moveTo>
                    <a:pt x="39775" y="106495"/>
                  </a:moveTo>
                  <a:lnTo>
                    <a:pt x="39457" y="22873"/>
                  </a:lnTo>
                  <a:lnTo>
                    <a:pt x="8" y="92"/>
                  </a:lnTo>
                  <a:lnTo>
                    <a:pt x="27948" y="112845"/>
                  </a:lnTo>
                  <a:lnTo>
                    <a:pt x="39775" y="10649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39" name="Freeform: Shape 438">
              <a:extLst>
                <a:ext uri="{FF2B5EF4-FFF2-40B4-BE49-F238E27FC236}">
                  <a16:creationId xmlns:a16="http://schemas.microsoft.com/office/drawing/2014/main" id="{8C8D0C3A-9907-5103-08BB-D7D8338B2DBA}"/>
                </a:ext>
              </a:extLst>
            </p:cNvPr>
            <p:cNvSpPr/>
            <p:nvPr/>
          </p:nvSpPr>
          <p:spPr>
            <a:xfrm>
              <a:off x="-1247282" y="3350906"/>
              <a:ext cx="89217" cy="115649"/>
            </a:xfrm>
            <a:custGeom>
              <a:avLst/>
              <a:gdLst>
                <a:gd name="connsiteX0" fmla="*/ 52436 w 89217"/>
                <a:gd name="connsiteY0" fmla="*/ 115735 h 115649"/>
                <a:gd name="connsiteX1" fmla="*/ 89227 w 89217"/>
                <a:gd name="connsiteY1" fmla="*/ 46718 h 115649"/>
                <a:gd name="connsiteX2" fmla="*/ 9 w 89217"/>
                <a:gd name="connsiteY2" fmla="*/ 85 h 115649"/>
                <a:gd name="connsiteX3" fmla="*/ 12987 w 89217"/>
                <a:gd name="connsiteY3" fmla="*/ 92954 h 115649"/>
                <a:gd name="connsiteX4" fmla="*/ 52436 w 89217"/>
                <a:gd name="connsiteY4" fmla="*/ 115735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49">
                  <a:moveTo>
                    <a:pt x="52436" y="115735"/>
                  </a:moveTo>
                  <a:lnTo>
                    <a:pt x="89227" y="46718"/>
                  </a:lnTo>
                  <a:lnTo>
                    <a:pt x="9" y="85"/>
                  </a:lnTo>
                  <a:lnTo>
                    <a:pt x="12987" y="92954"/>
                  </a:lnTo>
                  <a:lnTo>
                    <a:pt x="52436" y="11573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0" name="Freeform: Shape 439">
              <a:extLst>
                <a:ext uri="{FF2B5EF4-FFF2-40B4-BE49-F238E27FC236}">
                  <a16:creationId xmlns:a16="http://schemas.microsoft.com/office/drawing/2014/main" id="{FD06AB6C-7155-E6F6-958E-C0F338D85DF5}"/>
                </a:ext>
              </a:extLst>
            </p:cNvPr>
            <p:cNvSpPr/>
            <p:nvPr/>
          </p:nvSpPr>
          <p:spPr>
            <a:xfrm>
              <a:off x="-1254346" y="3177869"/>
              <a:ext cx="218241" cy="165655"/>
            </a:xfrm>
            <a:custGeom>
              <a:avLst/>
              <a:gdLst>
                <a:gd name="connsiteX0" fmla="*/ 72483 w 218241"/>
                <a:gd name="connsiteY0" fmla="*/ 165729 h 165655"/>
                <a:gd name="connsiteX1" fmla="*/ 218255 w 218241"/>
                <a:gd name="connsiteY1" fmla="*/ 81592 h 165655"/>
                <a:gd name="connsiteX2" fmla="*/ 218255 w 218241"/>
                <a:gd name="connsiteY2" fmla="*/ 73 h 165655"/>
                <a:gd name="connsiteX3" fmla="*/ 14 w 218241"/>
                <a:gd name="connsiteY3" fmla="*/ 123898 h 165655"/>
                <a:gd name="connsiteX4" fmla="*/ 72483 w 218241"/>
                <a:gd name="connsiteY4" fmla="*/ 165729 h 16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41" h="165655">
                  <a:moveTo>
                    <a:pt x="72483" y="165729"/>
                  </a:moveTo>
                  <a:lnTo>
                    <a:pt x="218255" y="81592"/>
                  </a:lnTo>
                  <a:lnTo>
                    <a:pt x="218255" y="73"/>
                  </a:lnTo>
                  <a:lnTo>
                    <a:pt x="14" y="123898"/>
                  </a:lnTo>
                  <a:lnTo>
                    <a:pt x="72483" y="165729"/>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1" name="Freeform: Shape 440">
              <a:extLst>
                <a:ext uri="{FF2B5EF4-FFF2-40B4-BE49-F238E27FC236}">
                  <a16:creationId xmlns:a16="http://schemas.microsoft.com/office/drawing/2014/main" id="{7575DD73-1202-8B39-F761-D7B38CD05928}"/>
                </a:ext>
              </a:extLst>
            </p:cNvPr>
            <p:cNvSpPr/>
            <p:nvPr/>
          </p:nvSpPr>
          <p:spPr>
            <a:xfrm>
              <a:off x="-1254346" y="3136038"/>
              <a:ext cx="218241" cy="182602"/>
            </a:xfrm>
            <a:custGeom>
              <a:avLst/>
              <a:gdLst>
                <a:gd name="connsiteX0" fmla="*/ 72483 w 218241"/>
                <a:gd name="connsiteY0" fmla="*/ 182673 h 182602"/>
                <a:gd name="connsiteX1" fmla="*/ 218255 w 218241"/>
                <a:gd name="connsiteY1" fmla="*/ 41901 h 182602"/>
                <a:gd name="connsiteX2" fmla="*/ 145786 w 218241"/>
                <a:gd name="connsiteY2" fmla="*/ 71 h 182602"/>
                <a:gd name="connsiteX3" fmla="*/ 14 w 218241"/>
                <a:gd name="connsiteY3" fmla="*/ 140842 h 182602"/>
                <a:gd name="connsiteX4" fmla="*/ 72483 w 218241"/>
                <a:gd name="connsiteY4" fmla="*/ 182673 h 182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41" h="182602">
                  <a:moveTo>
                    <a:pt x="72483" y="182673"/>
                  </a:moveTo>
                  <a:lnTo>
                    <a:pt x="218255" y="41901"/>
                  </a:lnTo>
                  <a:lnTo>
                    <a:pt x="145786" y="71"/>
                  </a:lnTo>
                  <a:lnTo>
                    <a:pt x="14" y="140842"/>
                  </a:lnTo>
                  <a:lnTo>
                    <a:pt x="72483" y="182673"/>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2" name="Freeform: Shape 441">
              <a:extLst>
                <a:ext uri="{FF2B5EF4-FFF2-40B4-BE49-F238E27FC236}">
                  <a16:creationId xmlns:a16="http://schemas.microsoft.com/office/drawing/2014/main" id="{B74C8B91-503A-03C6-CF23-93051DE126C3}"/>
                </a:ext>
              </a:extLst>
            </p:cNvPr>
            <p:cNvSpPr/>
            <p:nvPr/>
          </p:nvSpPr>
          <p:spPr>
            <a:xfrm>
              <a:off x="-1259109" y="3276810"/>
              <a:ext cx="77231" cy="122317"/>
            </a:xfrm>
            <a:custGeom>
              <a:avLst/>
              <a:gdLst>
                <a:gd name="connsiteX0" fmla="*/ 72477 w 77231"/>
                <a:gd name="connsiteY0" fmla="*/ 122397 h 122317"/>
                <a:gd name="connsiteX1" fmla="*/ 77239 w 77231"/>
                <a:gd name="connsiteY1" fmla="*/ 41910 h 122317"/>
                <a:gd name="connsiteX2" fmla="*/ 4770 w 77231"/>
                <a:gd name="connsiteY2" fmla="*/ 80 h 122317"/>
                <a:gd name="connsiteX3" fmla="*/ 8 w 77231"/>
                <a:gd name="connsiteY3" fmla="*/ 80566 h 122317"/>
                <a:gd name="connsiteX4" fmla="*/ 72477 w 77231"/>
                <a:gd name="connsiteY4" fmla="*/ 122397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72477" y="122397"/>
                  </a:moveTo>
                  <a:lnTo>
                    <a:pt x="77239" y="41910"/>
                  </a:lnTo>
                  <a:lnTo>
                    <a:pt x="4770" y="80"/>
                  </a:lnTo>
                  <a:lnTo>
                    <a:pt x="8" y="80566"/>
                  </a:lnTo>
                  <a:lnTo>
                    <a:pt x="72477" y="122397"/>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3" name="Freeform: Shape 442">
              <a:extLst>
                <a:ext uri="{FF2B5EF4-FFF2-40B4-BE49-F238E27FC236}">
                  <a16:creationId xmlns:a16="http://schemas.microsoft.com/office/drawing/2014/main" id="{0FD3A93D-D528-C287-A802-31B424644373}"/>
                </a:ext>
              </a:extLst>
            </p:cNvPr>
            <p:cNvSpPr/>
            <p:nvPr/>
          </p:nvSpPr>
          <p:spPr>
            <a:xfrm>
              <a:off x="-1246091" y="3450165"/>
              <a:ext cx="39727" cy="106362"/>
            </a:xfrm>
            <a:custGeom>
              <a:avLst/>
              <a:gdLst>
                <a:gd name="connsiteX0" fmla="*/ 39734 w 39727"/>
                <a:gd name="connsiteY0" fmla="*/ 106455 h 106362"/>
                <a:gd name="connsiteX1" fmla="*/ 39417 w 39727"/>
                <a:gd name="connsiteY1" fmla="*/ 22834 h 106362"/>
                <a:gd name="connsiteX2" fmla="*/ 7 w 39727"/>
                <a:gd name="connsiteY2" fmla="*/ 93 h 106362"/>
                <a:gd name="connsiteX3" fmla="*/ 325 w 39727"/>
                <a:gd name="connsiteY3" fmla="*/ 83714 h 106362"/>
                <a:gd name="connsiteX4" fmla="*/ 39734 w 39727"/>
                <a:gd name="connsiteY4" fmla="*/ 106455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 h="106362">
                  <a:moveTo>
                    <a:pt x="39734" y="106455"/>
                  </a:moveTo>
                  <a:lnTo>
                    <a:pt x="39417" y="22834"/>
                  </a:lnTo>
                  <a:lnTo>
                    <a:pt x="7" y="93"/>
                  </a:lnTo>
                  <a:lnTo>
                    <a:pt x="325" y="83714"/>
                  </a:lnTo>
                  <a:lnTo>
                    <a:pt x="39734" y="10645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4" name="Freeform: Shape 443">
              <a:extLst>
                <a:ext uri="{FF2B5EF4-FFF2-40B4-BE49-F238E27FC236}">
                  <a16:creationId xmlns:a16="http://schemas.microsoft.com/office/drawing/2014/main" id="{A119EAAD-7B97-BC69-75EE-4AAE5D21610C}"/>
                </a:ext>
              </a:extLst>
            </p:cNvPr>
            <p:cNvSpPr/>
            <p:nvPr/>
          </p:nvSpPr>
          <p:spPr>
            <a:xfrm>
              <a:off x="-1259109" y="3357296"/>
              <a:ext cx="72469" cy="115609"/>
            </a:xfrm>
            <a:custGeom>
              <a:avLst/>
              <a:gdLst>
                <a:gd name="connsiteX0" fmla="*/ 52435 w 72469"/>
                <a:gd name="connsiteY0" fmla="*/ 115696 h 115609"/>
                <a:gd name="connsiteX1" fmla="*/ 72477 w 72469"/>
                <a:gd name="connsiteY1" fmla="*/ 41916 h 115609"/>
                <a:gd name="connsiteX2" fmla="*/ 7 w 72469"/>
                <a:gd name="connsiteY2" fmla="*/ 86 h 115609"/>
                <a:gd name="connsiteX3" fmla="*/ 13025 w 72469"/>
                <a:gd name="connsiteY3" fmla="*/ 92955 h 115609"/>
                <a:gd name="connsiteX4" fmla="*/ 52435 w 72469"/>
                <a:gd name="connsiteY4" fmla="*/ 115696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09">
                  <a:moveTo>
                    <a:pt x="52435" y="115696"/>
                  </a:moveTo>
                  <a:lnTo>
                    <a:pt x="72477" y="41916"/>
                  </a:lnTo>
                  <a:lnTo>
                    <a:pt x="7" y="86"/>
                  </a:lnTo>
                  <a:lnTo>
                    <a:pt x="13025" y="92955"/>
                  </a:lnTo>
                  <a:lnTo>
                    <a:pt x="52435" y="115696"/>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5" name="Freeform: Shape 444">
              <a:extLst>
                <a:ext uri="{FF2B5EF4-FFF2-40B4-BE49-F238E27FC236}">
                  <a16:creationId xmlns:a16="http://schemas.microsoft.com/office/drawing/2014/main" id="{93B7F8A2-98A7-7ADA-684E-7970926151D2}"/>
                </a:ext>
              </a:extLst>
            </p:cNvPr>
            <p:cNvSpPr/>
            <p:nvPr/>
          </p:nvSpPr>
          <p:spPr>
            <a:xfrm>
              <a:off x="-1044399" y="3387578"/>
              <a:ext cx="93980" cy="127079"/>
            </a:xfrm>
            <a:custGeom>
              <a:avLst/>
              <a:gdLst>
                <a:gd name="connsiteX0" fmla="*/ 89243 w 93980"/>
                <a:gd name="connsiteY0" fmla="*/ 127168 h 127079"/>
                <a:gd name="connsiteX1" fmla="*/ 94005 w 93980"/>
                <a:gd name="connsiteY1" fmla="*/ 46682 h 127079"/>
                <a:gd name="connsiteX2" fmla="*/ 4788 w 93980"/>
                <a:gd name="connsiteY2" fmla="*/ 89 h 127079"/>
                <a:gd name="connsiteX3" fmla="*/ 25 w 93980"/>
                <a:gd name="connsiteY3" fmla="*/ 80535 h 127079"/>
                <a:gd name="connsiteX4" fmla="*/ 89243 w 93980"/>
                <a:gd name="connsiteY4" fmla="*/ 127168 h 12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079">
                  <a:moveTo>
                    <a:pt x="89243" y="127168"/>
                  </a:moveTo>
                  <a:lnTo>
                    <a:pt x="94005" y="46682"/>
                  </a:lnTo>
                  <a:lnTo>
                    <a:pt x="4788" y="89"/>
                  </a:lnTo>
                  <a:lnTo>
                    <a:pt x="25" y="80535"/>
                  </a:lnTo>
                  <a:lnTo>
                    <a:pt x="89243" y="12716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6" name="Freeform: Shape 445">
              <a:extLst>
                <a:ext uri="{FF2B5EF4-FFF2-40B4-BE49-F238E27FC236}">
                  <a16:creationId xmlns:a16="http://schemas.microsoft.com/office/drawing/2014/main" id="{E3D1D067-7240-4252-9B19-FFA1642949E9}"/>
                </a:ext>
              </a:extLst>
            </p:cNvPr>
            <p:cNvSpPr/>
            <p:nvPr/>
          </p:nvSpPr>
          <p:spPr>
            <a:xfrm>
              <a:off x="-1031421" y="3560893"/>
              <a:ext cx="39766" cy="112792"/>
            </a:xfrm>
            <a:custGeom>
              <a:avLst/>
              <a:gdLst>
                <a:gd name="connsiteX0" fmla="*/ 39791 w 39766"/>
                <a:gd name="connsiteY0" fmla="*/ 106504 h 112792"/>
                <a:gd name="connsiteX1" fmla="*/ 39434 w 39766"/>
                <a:gd name="connsiteY1" fmla="*/ 22882 h 112792"/>
                <a:gd name="connsiteX2" fmla="*/ 24 w 39766"/>
                <a:gd name="connsiteY2" fmla="*/ 102 h 112792"/>
                <a:gd name="connsiteX3" fmla="*/ 28004 w 39766"/>
                <a:gd name="connsiteY3" fmla="*/ 112894 h 112792"/>
                <a:gd name="connsiteX4" fmla="*/ 39791 w 39766"/>
                <a:gd name="connsiteY4" fmla="*/ 106504 h 11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92">
                  <a:moveTo>
                    <a:pt x="39791" y="106504"/>
                  </a:moveTo>
                  <a:lnTo>
                    <a:pt x="39434" y="22882"/>
                  </a:lnTo>
                  <a:lnTo>
                    <a:pt x="24" y="102"/>
                  </a:lnTo>
                  <a:lnTo>
                    <a:pt x="28004" y="112894"/>
                  </a:lnTo>
                  <a:lnTo>
                    <a:pt x="39791" y="10650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7" name="Freeform: Shape 446">
              <a:extLst>
                <a:ext uri="{FF2B5EF4-FFF2-40B4-BE49-F238E27FC236}">
                  <a16:creationId xmlns:a16="http://schemas.microsoft.com/office/drawing/2014/main" id="{E32508A6-9FF4-5301-6F2D-2FAAC0ADDCEF}"/>
                </a:ext>
              </a:extLst>
            </p:cNvPr>
            <p:cNvSpPr/>
            <p:nvPr/>
          </p:nvSpPr>
          <p:spPr>
            <a:xfrm>
              <a:off x="-1044399" y="3468024"/>
              <a:ext cx="89217" cy="115649"/>
            </a:xfrm>
            <a:custGeom>
              <a:avLst/>
              <a:gdLst>
                <a:gd name="connsiteX0" fmla="*/ 52413 w 89217"/>
                <a:gd name="connsiteY0" fmla="*/ 115744 h 115649"/>
                <a:gd name="connsiteX1" fmla="*/ 89243 w 89217"/>
                <a:gd name="connsiteY1" fmla="*/ 46727 h 115649"/>
                <a:gd name="connsiteX2" fmla="*/ 25 w 89217"/>
                <a:gd name="connsiteY2" fmla="*/ 95 h 115649"/>
                <a:gd name="connsiteX3" fmla="*/ 13003 w 89217"/>
                <a:gd name="connsiteY3" fmla="*/ 92963 h 115649"/>
                <a:gd name="connsiteX4" fmla="*/ 52413 w 89217"/>
                <a:gd name="connsiteY4" fmla="*/ 11574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49">
                  <a:moveTo>
                    <a:pt x="52413" y="115744"/>
                  </a:moveTo>
                  <a:lnTo>
                    <a:pt x="89243" y="46727"/>
                  </a:lnTo>
                  <a:lnTo>
                    <a:pt x="25" y="95"/>
                  </a:lnTo>
                  <a:lnTo>
                    <a:pt x="13003" y="92963"/>
                  </a:lnTo>
                  <a:lnTo>
                    <a:pt x="52413" y="115744"/>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8" name="Freeform: Shape 447">
              <a:extLst>
                <a:ext uri="{FF2B5EF4-FFF2-40B4-BE49-F238E27FC236}">
                  <a16:creationId xmlns:a16="http://schemas.microsoft.com/office/drawing/2014/main" id="{6496AE4A-AD01-9E67-8100-64336AB8CDF9}"/>
                </a:ext>
              </a:extLst>
            </p:cNvPr>
            <p:cNvSpPr/>
            <p:nvPr/>
          </p:nvSpPr>
          <p:spPr>
            <a:xfrm>
              <a:off x="-1051424" y="3294987"/>
              <a:ext cx="218202" cy="165655"/>
            </a:xfrm>
            <a:custGeom>
              <a:avLst/>
              <a:gdLst>
                <a:gd name="connsiteX0" fmla="*/ 72459 w 218202"/>
                <a:gd name="connsiteY0" fmla="*/ 165738 h 165655"/>
                <a:gd name="connsiteX1" fmla="*/ 218232 w 218202"/>
                <a:gd name="connsiteY1" fmla="*/ 81601 h 165655"/>
                <a:gd name="connsiteX2" fmla="*/ 218232 w 218202"/>
                <a:gd name="connsiteY2" fmla="*/ 83 h 165655"/>
                <a:gd name="connsiteX3" fmla="*/ 30 w 218202"/>
                <a:gd name="connsiteY3" fmla="*/ 123908 h 165655"/>
                <a:gd name="connsiteX4" fmla="*/ 72459 w 218202"/>
                <a:gd name="connsiteY4" fmla="*/ 165738 h 16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55">
                  <a:moveTo>
                    <a:pt x="72459" y="165738"/>
                  </a:moveTo>
                  <a:lnTo>
                    <a:pt x="218232" y="81601"/>
                  </a:lnTo>
                  <a:lnTo>
                    <a:pt x="218232" y="83"/>
                  </a:lnTo>
                  <a:lnTo>
                    <a:pt x="30" y="123908"/>
                  </a:lnTo>
                  <a:lnTo>
                    <a:pt x="72459" y="16573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49" name="Freeform: Shape 448">
              <a:extLst>
                <a:ext uri="{FF2B5EF4-FFF2-40B4-BE49-F238E27FC236}">
                  <a16:creationId xmlns:a16="http://schemas.microsoft.com/office/drawing/2014/main" id="{0D0C1B50-A03F-128D-6056-4E27FCCF6A69}"/>
                </a:ext>
              </a:extLst>
            </p:cNvPr>
            <p:cNvSpPr/>
            <p:nvPr/>
          </p:nvSpPr>
          <p:spPr>
            <a:xfrm>
              <a:off x="-1051424" y="3253156"/>
              <a:ext cx="218202" cy="182642"/>
            </a:xfrm>
            <a:custGeom>
              <a:avLst/>
              <a:gdLst>
                <a:gd name="connsiteX0" fmla="*/ 72459 w 218202"/>
                <a:gd name="connsiteY0" fmla="*/ 182722 h 182642"/>
                <a:gd name="connsiteX1" fmla="*/ 218232 w 218202"/>
                <a:gd name="connsiteY1" fmla="*/ 41911 h 182642"/>
                <a:gd name="connsiteX2" fmla="*/ 145762 w 218202"/>
                <a:gd name="connsiteY2" fmla="*/ 80 h 182642"/>
                <a:gd name="connsiteX3" fmla="*/ 30 w 218202"/>
                <a:gd name="connsiteY3" fmla="*/ 140852 h 182642"/>
                <a:gd name="connsiteX4" fmla="*/ 72459 w 218202"/>
                <a:gd name="connsiteY4" fmla="*/ 182722 h 18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42">
                  <a:moveTo>
                    <a:pt x="72459" y="182722"/>
                  </a:moveTo>
                  <a:lnTo>
                    <a:pt x="218232" y="41911"/>
                  </a:lnTo>
                  <a:lnTo>
                    <a:pt x="145762" y="80"/>
                  </a:lnTo>
                  <a:lnTo>
                    <a:pt x="30" y="140852"/>
                  </a:lnTo>
                  <a:lnTo>
                    <a:pt x="72459" y="182722"/>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0" name="Freeform: Shape 449">
              <a:extLst>
                <a:ext uri="{FF2B5EF4-FFF2-40B4-BE49-F238E27FC236}">
                  <a16:creationId xmlns:a16="http://schemas.microsoft.com/office/drawing/2014/main" id="{F49830B2-F8ED-CCF8-AC6C-318ADF47B78A}"/>
                </a:ext>
              </a:extLst>
            </p:cNvPr>
            <p:cNvSpPr/>
            <p:nvPr/>
          </p:nvSpPr>
          <p:spPr>
            <a:xfrm>
              <a:off x="-1056186" y="3393928"/>
              <a:ext cx="77192" cy="122317"/>
            </a:xfrm>
            <a:custGeom>
              <a:avLst/>
              <a:gdLst>
                <a:gd name="connsiteX0" fmla="*/ 72454 w 77192"/>
                <a:gd name="connsiteY0" fmla="*/ 122406 h 122317"/>
                <a:gd name="connsiteX1" fmla="*/ 77216 w 77192"/>
                <a:gd name="connsiteY1" fmla="*/ 41959 h 122317"/>
                <a:gd name="connsiteX2" fmla="*/ 4786 w 77192"/>
                <a:gd name="connsiteY2" fmla="*/ 89 h 122317"/>
                <a:gd name="connsiteX3" fmla="*/ 24 w 77192"/>
                <a:gd name="connsiteY3" fmla="*/ 80615 h 122317"/>
                <a:gd name="connsiteX4" fmla="*/ 72454 w 77192"/>
                <a:gd name="connsiteY4" fmla="*/ 122406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2" h="122317">
                  <a:moveTo>
                    <a:pt x="72454" y="122406"/>
                  </a:moveTo>
                  <a:lnTo>
                    <a:pt x="77216" y="41959"/>
                  </a:lnTo>
                  <a:lnTo>
                    <a:pt x="4786" y="89"/>
                  </a:lnTo>
                  <a:lnTo>
                    <a:pt x="24" y="80615"/>
                  </a:lnTo>
                  <a:lnTo>
                    <a:pt x="72454" y="122406"/>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1" name="Freeform: Shape 450">
              <a:extLst>
                <a:ext uri="{FF2B5EF4-FFF2-40B4-BE49-F238E27FC236}">
                  <a16:creationId xmlns:a16="http://schemas.microsoft.com/office/drawing/2014/main" id="{7A56B570-9486-DA0C-59D8-D1DC2CCF9B63}"/>
                </a:ext>
              </a:extLst>
            </p:cNvPr>
            <p:cNvSpPr/>
            <p:nvPr/>
          </p:nvSpPr>
          <p:spPr>
            <a:xfrm>
              <a:off x="-1043248" y="3567283"/>
              <a:ext cx="39806" cy="106402"/>
            </a:xfrm>
            <a:custGeom>
              <a:avLst/>
              <a:gdLst>
                <a:gd name="connsiteX0" fmla="*/ 39830 w 39806"/>
                <a:gd name="connsiteY0" fmla="*/ 106505 h 106402"/>
                <a:gd name="connsiteX1" fmla="*/ 39473 w 39806"/>
                <a:gd name="connsiteY1" fmla="*/ 22883 h 106402"/>
                <a:gd name="connsiteX2" fmla="*/ 23 w 39806"/>
                <a:gd name="connsiteY2" fmla="*/ 102 h 106402"/>
                <a:gd name="connsiteX3" fmla="*/ 381 w 39806"/>
                <a:gd name="connsiteY3" fmla="*/ 83724 h 106402"/>
                <a:gd name="connsiteX4" fmla="*/ 39830 w 39806"/>
                <a:gd name="connsiteY4" fmla="*/ 106505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402">
                  <a:moveTo>
                    <a:pt x="39830" y="106505"/>
                  </a:moveTo>
                  <a:lnTo>
                    <a:pt x="39473" y="22883"/>
                  </a:lnTo>
                  <a:lnTo>
                    <a:pt x="23" y="102"/>
                  </a:lnTo>
                  <a:lnTo>
                    <a:pt x="381" y="83724"/>
                  </a:lnTo>
                  <a:lnTo>
                    <a:pt x="39830" y="10650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2" name="Freeform: Shape 451">
              <a:extLst>
                <a:ext uri="{FF2B5EF4-FFF2-40B4-BE49-F238E27FC236}">
                  <a16:creationId xmlns:a16="http://schemas.microsoft.com/office/drawing/2014/main" id="{609D5BD7-21DF-A334-95E3-A0ADFD4443EF}"/>
                </a:ext>
              </a:extLst>
            </p:cNvPr>
            <p:cNvSpPr/>
            <p:nvPr/>
          </p:nvSpPr>
          <p:spPr>
            <a:xfrm>
              <a:off x="-1056186" y="3474454"/>
              <a:ext cx="72429" cy="115609"/>
            </a:xfrm>
            <a:custGeom>
              <a:avLst/>
              <a:gdLst>
                <a:gd name="connsiteX0" fmla="*/ 52411 w 72429"/>
                <a:gd name="connsiteY0" fmla="*/ 115705 h 115609"/>
                <a:gd name="connsiteX1" fmla="*/ 72453 w 72429"/>
                <a:gd name="connsiteY1" fmla="*/ 41886 h 115609"/>
                <a:gd name="connsiteX2" fmla="*/ 24 w 72429"/>
                <a:gd name="connsiteY2" fmla="*/ 95 h 115609"/>
                <a:gd name="connsiteX3" fmla="*/ 12962 w 72429"/>
                <a:gd name="connsiteY3" fmla="*/ 92924 h 115609"/>
                <a:gd name="connsiteX4" fmla="*/ 52411 w 72429"/>
                <a:gd name="connsiteY4" fmla="*/ 115705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09">
                  <a:moveTo>
                    <a:pt x="52411" y="115705"/>
                  </a:moveTo>
                  <a:lnTo>
                    <a:pt x="72453" y="41886"/>
                  </a:lnTo>
                  <a:lnTo>
                    <a:pt x="24" y="95"/>
                  </a:lnTo>
                  <a:lnTo>
                    <a:pt x="12962" y="92924"/>
                  </a:lnTo>
                  <a:lnTo>
                    <a:pt x="52411" y="11570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3" name="Freeform: Shape 452">
              <a:extLst>
                <a:ext uri="{FF2B5EF4-FFF2-40B4-BE49-F238E27FC236}">
                  <a16:creationId xmlns:a16="http://schemas.microsoft.com/office/drawing/2014/main" id="{A7722B16-E13D-EC35-4A74-56C3F95E1F1C}"/>
                </a:ext>
              </a:extLst>
            </p:cNvPr>
            <p:cNvSpPr/>
            <p:nvPr/>
          </p:nvSpPr>
          <p:spPr>
            <a:xfrm>
              <a:off x="-841516" y="3504696"/>
              <a:ext cx="93980" cy="127079"/>
            </a:xfrm>
            <a:custGeom>
              <a:avLst/>
              <a:gdLst>
                <a:gd name="connsiteX0" fmla="*/ 89259 w 93980"/>
                <a:gd name="connsiteY0" fmla="*/ 127177 h 127079"/>
                <a:gd name="connsiteX1" fmla="*/ 94022 w 93980"/>
                <a:gd name="connsiteY1" fmla="*/ 46731 h 127079"/>
                <a:gd name="connsiteX2" fmla="*/ 4804 w 93980"/>
                <a:gd name="connsiteY2" fmla="*/ 98 h 127079"/>
                <a:gd name="connsiteX3" fmla="*/ 42 w 93980"/>
                <a:gd name="connsiteY3" fmla="*/ 80584 h 127079"/>
                <a:gd name="connsiteX4" fmla="*/ 89259 w 93980"/>
                <a:gd name="connsiteY4" fmla="*/ 127177 h 12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079">
                  <a:moveTo>
                    <a:pt x="89259" y="127177"/>
                  </a:moveTo>
                  <a:lnTo>
                    <a:pt x="94022" y="46731"/>
                  </a:lnTo>
                  <a:lnTo>
                    <a:pt x="4804" y="98"/>
                  </a:lnTo>
                  <a:lnTo>
                    <a:pt x="42" y="80584"/>
                  </a:lnTo>
                  <a:lnTo>
                    <a:pt x="89259" y="12717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4" name="Freeform: Shape 453">
              <a:extLst>
                <a:ext uri="{FF2B5EF4-FFF2-40B4-BE49-F238E27FC236}">
                  <a16:creationId xmlns:a16="http://schemas.microsoft.com/office/drawing/2014/main" id="{2BE5B43D-1D43-708E-C195-1C65AC06D960}"/>
                </a:ext>
              </a:extLst>
            </p:cNvPr>
            <p:cNvSpPr/>
            <p:nvPr/>
          </p:nvSpPr>
          <p:spPr>
            <a:xfrm>
              <a:off x="-828539" y="3678011"/>
              <a:ext cx="39766" cy="112792"/>
            </a:xfrm>
            <a:custGeom>
              <a:avLst/>
              <a:gdLst>
                <a:gd name="connsiteX0" fmla="*/ 39807 w 39766"/>
                <a:gd name="connsiteY0" fmla="*/ 106513 h 112792"/>
                <a:gd name="connsiteX1" fmla="*/ 39490 w 39766"/>
                <a:gd name="connsiteY1" fmla="*/ 22932 h 112792"/>
                <a:gd name="connsiteX2" fmla="*/ 40 w 39766"/>
                <a:gd name="connsiteY2" fmla="*/ 111 h 112792"/>
                <a:gd name="connsiteX3" fmla="*/ 28020 w 39766"/>
                <a:gd name="connsiteY3" fmla="*/ 112903 h 112792"/>
                <a:gd name="connsiteX4" fmla="*/ 39807 w 39766"/>
                <a:gd name="connsiteY4" fmla="*/ 106513 h 11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12792">
                  <a:moveTo>
                    <a:pt x="39807" y="106513"/>
                  </a:moveTo>
                  <a:lnTo>
                    <a:pt x="39490" y="22932"/>
                  </a:lnTo>
                  <a:lnTo>
                    <a:pt x="40" y="111"/>
                  </a:lnTo>
                  <a:lnTo>
                    <a:pt x="28020" y="112903"/>
                  </a:lnTo>
                  <a:lnTo>
                    <a:pt x="39807" y="10651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5" name="Freeform: Shape 454">
              <a:extLst>
                <a:ext uri="{FF2B5EF4-FFF2-40B4-BE49-F238E27FC236}">
                  <a16:creationId xmlns:a16="http://schemas.microsoft.com/office/drawing/2014/main" id="{245663E2-A473-27F7-41E7-3F6E3D7B27DA}"/>
                </a:ext>
              </a:extLst>
            </p:cNvPr>
            <p:cNvSpPr/>
            <p:nvPr/>
          </p:nvSpPr>
          <p:spPr>
            <a:xfrm>
              <a:off x="-841516" y="3585182"/>
              <a:ext cx="89217" cy="115649"/>
            </a:xfrm>
            <a:custGeom>
              <a:avLst/>
              <a:gdLst>
                <a:gd name="connsiteX0" fmla="*/ 52469 w 89217"/>
                <a:gd name="connsiteY0" fmla="*/ 115753 h 115649"/>
                <a:gd name="connsiteX1" fmla="*/ 89259 w 89217"/>
                <a:gd name="connsiteY1" fmla="*/ 46697 h 115649"/>
                <a:gd name="connsiteX2" fmla="*/ 41 w 89217"/>
                <a:gd name="connsiteY2" fmla="*/ 104 h 115649"/>
                <a:gd name="connsiteX3" fmla="*/ 13019 w 89217"/>
                <a:gd name="connsiteY3" fmla="*/ 92933 h 115649"/>
                <a:gd name="connsiteX4" fmla="*/ 52469 w 89217"/>
                <a:gd name="connsiteY4" fmla="*/ 115753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49">
                  <a:moveTo>
                    <a:pt x="52469" y="115753"/>
                  </a:moveTo>
                  <a:lnTo>
                    <a:pt x="89259" y="46697"/>
                  </a:lnTo>
                  <a:lnTo>
                    <a:pt x="41" y="104"/>
                  </a:lnTo>
                  <a:lnTo>
                    <a:pt x="13019" y="92933"/>
                  </a:lnTo>
                  <a:lnTo>
                    <a:pt x="52469" y="11575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6" name="Freeform: Shape 455">
              <a:extLst>
                <a:ext uri="{FF2B5EF4-FFF2-40B4-BE49-F238E27FC236}">
                  <a16:creationId xmlns:a16="http://schemas.microsoft.com/office/drawing/2014/main" id="{DC2E4D51-8436-6DA0-BE35-A49739EE1037}"/>
                </a:ext>
              </a:extLst>
            </p:cNvPr>
            <p:cNvSpPr/>
            <p:nvPr/>
          </p:nvSpPr>
          <p:spPr>
            <a:xfrm>
              <a:off x="-848541" y="3412105"/>
              <a:ext cx="218202" cy="165695"/>
            </a:xfrm>
            <a:custGeom>
              <a:avLst/>
              <a:gdLst>
                <a:gd name="connsiteX0" fmla="*/ 72476 w 218202"/>
                <a:gd name="connsiteY0" fmla="*/ 165788 h 165695"/>
                <a:gd name="connsiteX1" fmla="*/ 218248 w 218202"/>
                <a:gd name="connsiteY1" fmla="*/ 81650 h 165695"/>
                <a:gd name="connsiteX2" fmla="*/ 218248 w 218202"/>
                <a:gd name="connsiteY2" fmla="*/ 92 h 165695"/>
                <a:gd name="connsiteX3" fmla="*/ 46 w 218202"/>
                <a:gd name="connsiteY3" fmla="*/ 123917 h 165695"/>
                <a:gd name="connsiteX4" fmla="*/ 72476 w 218202"/>
                <a:gd name="connsiteY4" fmla="*/ 165788 h 16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95">
                  <a:moveTo>
                    <a:pt x="72476" y="165788"/>
                  </a:moveTo>
                  <a:lnTo>
                    <a:pt x="218248" y="81650"/>
                  </a:lnTo>
                  <a:lnTo>
                    <a:pt x="218248" y="92"/>
                  </a:lnTo>
                  <a:lnTo>
                    <a:pt x="46" y="123917"/>
                  </a:lnTo>
                  <a:lnTo>
                    <a:pt x="72476" y="16578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7" name="Freeform: Shape 456">
              <a:extLst>
                <a:ext uri="{FF2B5EF4-FFF2-40B4-BE49-F238E27FC236}">
                  <a16:creationId xmlns:a16="http://schemas.microsoft.com/office/drawing/2014/main" id="{E9358711-0227-0E11-C885-8A6C9895F779}"/>
                </a:ext>
              </a:extLst>
            </p:cNvPr>
            <p:cNvSpPr/>
            <p:nvPr/>
          </p:nvSpPr>
          <p:spPr>
            <a:xfrm>
              <a:off x="-848541" y="3370314"/>
              <a:ext cx="218202" cy="182602"/>
            </a:xfrm>
            <a:custGeom>
              <a:avLst/>
              <a:gdLst>
                <a:gd name="connsiteX0" fmla="*/ 72476 w 218202"/>
                <a:gd name="connsiteY0" fmla="*/ 182692 h 182602"/>
                <a:gd name="connsiteX1" fmla="*/ 218248 w 218202"/>
                <a:gd name="connsiteY1" fmla="*/ 41880 h 182602"/>
                <a:gd name="connsiteX2" fmla="*/ 145779 w 218202"/>
                <a:gd name="connsiteY2" fmla="*/ 89 h 182602"/>
                <a:gd name="connsiteX3" fmla="*/ 46 w 218202"/>
                <a:gd name="connsiteY3" fmla="*/ 140821 h 182602"/>
                <a:gd name="connsiteX4" fmla="*/ 72476 w 218202"/>
                <a:gd name="connsiteY4" fmla="*/ 182692 h 182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02">
                  <a:moveTo>
                    <a:pt x="72476" y="182692"/>
                  </a:moveTo>
                  <a:lnTo>
                    <a:pt x="218248" y="41880"/>
                  </a:lnTo>
                  <a:lnTo>
                    <a:pt x="145779" y="89"/>
                  </a:lnTo>
                  <a:lnTo>
                    <a:pt x="46" y="140821"/>
                  </a:lnTo>
                  <a:lnTo>
                    <a:pt x="72476" y="182692"/>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8" name="Freeform: Shape 457">
              <a:extLst>
                <a:ext uri="{FF2B5EF4-FFF2-40B4-BE49-F238E27FC236}">
                  <a16:creationId xmlns:a16="http://schemas.microsoft.com/office/drawing/2014/main" id="{58AAF271-6041-B5E4-4E56-F5E092A3C219}"/>
                </a:ext>
              </a:extLst>
            </p:cNvPr>
            <p:cNvSpPr/>
            <p:nvPr/>
          </p:nvSpPr>
          <p:spPr>
            <a:xfrm>
              <a:off x="-853343" y="3511046"/>
              <a:ext cx="77231" cy="122316"/>
            </a:xfrm>
            <a:custGeom>
              <a:avLst/>
              <a:gdLst>
                <a:gd name="connsiteX0" fmla="*/ 72509 w 77231"/>
                <a:gd name="connsiteY0" fmla="*/ 122415 h 122316"/>
                <a:gd name="connsiteX1" fmla="*/ 77272 w 77231"/>
                <a:gd name="connsiteY1" fmla="*/ 41969 h 122316"/>
                <a:gd name="connsiteX2" fmla="*/ 4842 w 77231"/>
                <a:gd name="connsiteY2" fmla="*/ 98 h 122316"/>
                <a:gd name="connsiteX3" fmla="*/ 40 w 77231"/>
                <a:gd name="connsiteY3" fmla="*/ 80624 h 122316"/>
                <a:gd name="connsiteX4" fmla="*/ 72509 w 77231"/>
                <a:gd name="connsiteY4" fmla="*/ 122415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6">
                  <a:moveTo>
                    <a:pt x="72509" y="122415"/>
                  </a:moveTo>
                  <a:lnTo>
                    <a:pt x="77272" y="41969"/>
                  </a:lnTo>
                  <a:lnTo>
                    <a:pt x="4842" y="98"/>
                  </a:lnTo>
                  <a:lnTo>
                    <a:pt x="40" y="80624"/>
                  </a:lnTo>
                  <a:lnTo>
                    <a:pt x="72509" y="12241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59" name="Freeform: Shape 458">
              <a:extLst>
                <a:ext uri="{FF2B5EF4-FFF2-40B4-BE49-F238E27FC236}">
                  <a16:creationId xmlns:a16="http://schemas.microsoft.com/office/drawing/2014/main" id="{9DD32D71-E31A-1ACC-72F4-A98E0BF067E5}"/>
                </a:ext>
              </a:extLst>
            </p:cNvPr>
            <p:cNvSpPr/>
            <p:nvPr/>
          </p:nvSpPr>
          <p:spPr>
            <a:xfrm>
              <a:off x="-840365" y="3684440"/>
              <a:ext cx="39806" cy="106362"/>
            </a:xfrm>
            <a:custGeom>
              <a:avLst/>
              <a:gdLst>
                <a:gd name="connsiteX0" fmla="*/ 39846 w 39806"/>
                <a:gd name="connsiteY0" fmla="*/ 106474 h 106362"/>
                <a:gd name="connsiteX1" fmla="*/ 39489 w 39806"/>
                <a:gd name="connsiteY1" fmla="*/ 22892 h 106362"/>
                <a:gd name="connsiteX2" fmla="*/ 39 w 39806"/>
                <a:gd name="connsiteY2" fmla="*/ 111 h 106362"/>
                <a:gd name="connsiteX3" fmla="*/ 357 w 39806"/>
                <a:gd name="connsiteY3" fmla="*/ 83694 h 106362"/>
                <a:gd name="connsiteX4" fmla="*/ 39846 w 39806"/>
                <a:gd name="connsiteY4" fmla="*/ 106474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06362">
                  <a:moveTo>
                    <a:pt x="39846" y="106474"/>
                  </a:moveTo>
                  <a:lnTo>
                    <a:pt x="39489" y="22892"/>
                  </a:lnTo>
                  <a:lnTo>
                    <a:pt x="39" y="111"/>
                  </a:lnTo>
                  <a:lnTo>
                    <a:pt x="357" y="83694"/>
                  </a:lnTo>
                  <a:lnTo>
                    <a:pt x="39846" y="10647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0" name="Freeform: Shape 459">
              <a:extLst>
                <a:ext uri="{FF2B5EF4-FFF2-40B4-BE49-F238E27FC236}">
                  <a16:creationId xmlns:a16="http://schemas.microsoft.com/office/drawing/2014/main" id="{3E40F727-33A1-30EB-F49B-6C9DD7C7D5E3}"/>
                </a:ext>
              </a:extLst>
            </p:cNvPr>
            <p:cNvSpPr/>
            <p:nvPr/>
          </p:nvSpPr>
          <p:spPr>
            <a:xfrm>
              <a:off x="-853343" y="3591572"/>
              <a:ext cx="72469" cy="115649"/>
            </a:xfrm>
            <a:custGeom>
              <a:avLst/>
              <a:gdLst>
                <a:gd name="connsiteX0" fmla="*/ 52467 w 72469"/>
                <a:gd name="connsiteY0" fmla="*/ 115754 h 115649"/>
                <a:gd name="connsiteX1" fmla="*/ 72509 w 72469"/>
                <a:gd name="connsiteY1" fmla="*/ 41895 h 115649"/>
                <a:gd name="connsiteX2" fmla="*/ 40 w 72469"/>
                <a:gd name="connsiteY2" fmla="*/ 104 h 115649"/>
                <a:gd name="connsiteX3" fmla="*/ 13018 w 72469"/>
                <a:gd name="connsiteY3" fmla="*/ 92973 h 115649"/>
                <a:gd name="connsiteX4" fmla="*/ 52467 w 72469"/>
                <a:gd name="connsiteY4" fmla="*/ 115754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467" y="115754"/>
                  </a:moveTo>
                  <a:lnTo>
                    <a:pt x="72509" y="41895"/>
                  </a:lnTo>
                  <a:lnTo>
                    <a:pt x="40" y="104"/>
                  </a:lnTo>
                  <a:lnTo>
                    <a:pt x="13018" y="92973"/>
                  </a:lnTo>
                  <a:lnTo>
                    <a:pt x="52467" y="11575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1" name="Freeform: Shape 460">
              <a:extLst>
                <a:ext uri="{FF2B5EF4-FFF2-40B4-BE49-F238E27FC236}">
                  <a16:creationId xmlns:a16="http://schemas.microsoft.com/office/drawing/2014/main" id="{A1E952A4-F853-2D46-B602-09082D19E0A5}"/>
                </a:ext>
              </a:extLst>
            </p:cNvPr>
            <p:cNvSpPr/>
            <p:nvPr/>
          </p:nvSpPr>
          <p:spPr>
            <a:xfrm>
              <a:off x="-638634" y="3621813"/>
              <a:ext cx="93980" cy="127119"/>
            </a:xfrm>
            <a:custGeom>
              <a:avLst/>
              <a:gdLst>
                <a:gd name="connsiteX0" fmla="*/ 89275 w 93980"/>
                <a:gd name="connsiteY0" fmla="*/ 127227 h 127119"/>
                <a:gd name="connsiteX1" fmla="*/ 94038 w 93980"/>
                <a:gd name="connsiteY1" fmla="*/ 46740 h 127119"/>
                <a:gd name="connsiteX2" fmla="*/ 4820 w 93980"/>
                <a:gd name="connsiteY2" fmla="*/ 107 h 127119"/>
                <a:gd name="connsiteX3" fmla="*/ 58 w 93980"/>
                <a:gd name="connsiteY3" fmla="*/ 80634 h 127119"/>
                <a:gd name="connsiteX4" fmla="*/ 89275 w 93980"/>
                <a:gd name="connsiteY4" fmla="*/ 127227 h 12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119">
                  <a:moveTo>
                    <a:pt x="89275" y="127227"/>
                  </a:moveTo>
                  <a:lnTo>
                    <a:pt x="94038" y="46740"/>
                  </a:lnTo>
                  <a:lnTo>
                    <a:pt x="4820" y="107"/>
                  </a:lnTo>
                  <a:lnTo>
                    <a:pt x="58" y="80634"/>
                  </a:lnTo>
                  <a:lnTo>
                    <a:pt x="89275" y="12722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2" name="Freeform: Shape 461">
              <a:extLst>
                <a:ext uri="{FF2B5EF4-FFF2-40B4-BE49-F238E27FC236}">
                  <a16:creationId xmlns:a16="http://schemas.microsoft.com/office/drawing/2014/main" id="{9580D895-00A7-C9EA-507A-1304420FE1FA}"/>
                </a:ext>
              </a:extLst>
            </p:cNvPr>
            <p:cNvSpPr/>
            <p:nvPr/>
          </p:nvSpPr>
          <p:spPr>
            <a:xfrm>
              <a:off x="-625696" y="3795208"/>
              <a:ext cx="39806" cy="112712"/>
            </a:xfrm>
            <a:custGeom>
              <a:avLst/>
              <a:gdLst>
                <a:gd name="connsiteX0" fmla="*/ 39863 w 39806"/>
                <a:gd name="connsiteY0" fmla="*/ 106483 h 112712"/>
                <a:gd name="connsiteX1" fmla="*/ 39506 w 39806"/>
                <a:gd name="connsiteY1" fmla="*/ 22861 h 112712"/>
                <a:gd name="connsiteX2" fmla="*/ 57 w 39806"/>
                <a:gd name="connsiteY2" fmla="*/ 121 h 112712"/>
                <a:gd name="connsiteX3" fmla="*/ 28036 w 39806"/>
                <a:gd name="connsiteY3" fmla="*/ 112833 h 112712"/>
                <a:gd name="connsiteX4" fmla="*/ 39863 w 39806"/>
                <a:gd name="connsiteY4" fmla="*/ 106483 h 11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12712">
                  <a:moveTo>
                    <a:pt x="39863" y="106483"/>
                  </a:moveTo>
                  <a:lnTo>
                    <a:pt x="39506" y="22861"/>
                  </a:lnTo>
                  <a:lnTo>
                    <a:pt x="57" y="121"/>
                  </a:lnTo>
                  <a:lnTo>
                    <a:pt x="28036" y="112833"/>
                  </a:lnTo>
                  <a:lnTo>
                    <a:pt x="39863" y="10648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3" name="Freeform: Shape 462">
              <a:extLst>
                <a:ext uri="{FF2B5EF4-FFF2-40B4-BE49-F238E27FC236}">
                  <a16:creationId xmlns:a16="http://schemas.microsoft.com/office/drawing/2014/main" id="{53C5AA70-99EC-091D-8F00-DD56765C7049}"/>
                </a:ext>
              </a:extLst>
            </p:cNvPr>
            <p:cNvSpPr/>
            <p:nvPr/>
          </p:nvSpPr>
          <p:spPr>
            <a:xfrm>
              <a:off x="-638634" y="3702340"/>
              <a:ext cx="89217" cy="115609"/>
            </a:xfrm>
            <a:custGeom>
              <a:avLst/>
              <a:gdLst>
                <a:gd name="connsiteX0" fmla="*/ 52445 w 89217"/>
                <a:gd name="connsiteY0" fmla="*/ 115723 h 115609"/>
                <a:gd name="connsiteX1" fmla="*/ 89275 w 89217"/>
                <a:gd name="connsiteY1" fmla="*/ 46706 h 115609"/>
                <a:gd name="connsiteX2" fmla="*/ 58 w 89217"/>
                <a:gd name="connsiteY2" fmla="*/ 113 h 115609"/>
                <a:gd name="connsiteX3" fmla="*/ 12996 w 89217"/>
                <a:gd name="connsiteY3" fmla="*/ 92982 h 115609"/>
                <a:gd name="connsiteX4" fmla="*/ 52445 w 89217"/>
                <a:gd name="connsiteY4" fmla="*/ 115723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09">
                  <a:moveTo>
                    <a:pt x="52445" y="115723"/>
                  </a:moveTo>
                  <a:lnTo>
                    <a:pt x="89275" y="46706"/>
                  </a:lnTo>
                  <a:lnTo>
                    <a:pt x="58" y="113"/>
                  </a:lnTo>
                  <a:lnTo>
                    <a:pt x="12996" y="92982"/>
                  </a:lnTo>
                  <a:lnTo>
                    <a:pt x="52445" y="115723"/>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4" name="Freeform: Shape 463">
              <a:extLst>
                <a:ext uri="{FF2B5EF4-FFF2-40B4-BE49-F238E27FC236}">
                  <a16:creationId xmlns:a16="http://schemas.microsoft.com/office/drawing/2014/main" id="{4688A073-5477-3D7A-7C70-F7606BD4E0DF}"/>
                </a:ext>
              </a:extLst>
            </p:cNvPr>
            <p:cNvSpPr/>
            <p:nvPr/>
          </p:nvSpPr>
          <p:spPr>
            <a:xfrm>
              <a:off x="-645698" y="3529262"/>
              <a:ext cx="218202" cy="165655"/>
            </a:xfrm>
            <a:custGeom>
              <a:avLst/>
              <a:gdLst>
                <a:gd name="connsiteX0" fmla="*/ 72532 w 218202"/>
                <a:gd name="connsiteY0" fmla="*/ 165757 h 165655"/>
                <a:gd name="connsiteX1" fmla="*/ 218264 w 218202"/>
                <a:gd name="connsiteY1" fmla="*/ 81620 h 165655"/>
                <a:gd name="connsiteX2" fmla="*/ 218264 w 218202"/>
                <a:gd name="connsiteY2" fmla="*/ 101 h 165655"/>
                <a:gd name="connsiteX3" fmla="*/ 62 w 218202"/>
                <a:gd name="connsiteY3" fmla="*/ 123926 h 165655"/>
                <a:gd name="connsiteX4" fmla="*/ 72532 w 218202"/>
                <a:gd name="connsiteY4" fmla="*/ 165757 h 16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55">
                  <a:moveTo>
                    <a:pt x="72532" y="165757"/>
                  </a:moveTo>
                  <a:lnTo>
                    <a:pt x="218264" y="81620"/>
                  </a:lnTo>
                  <a:lnTo>
                    <a:pt x="218264" y="101"/>
                  </a:lnTo>
                  <a:lnTo>
                    <a:pt x="62" y="123926"/>
                  </a:lnTo>
                  <a:lnTo>
                    <a:pt x="72532" y="16575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5" name="Freeform: Shape 464">
              <a:extLst>
                <a:ext uri="{FF2B5EF4-FFF2-40B4-BE49-F238E27FC236}">
                  <a16:creationId xmlns:a16="http://schemas.microsoft.com/office/drawing/2014/main" id="{7574962C-986A-CF72-F71C-17DB7F6460ED}"/>
                </a:ext>
              </a:extLst>
            </p:cNvPr>
            <p:cNvSpPr/>
            <p:nvPr/>
          </p:nvSpPr>
          <p:spPr>
            <a:xfrm>
              <a:off x="-645698" y="3487431"/>
              <a:ext cx="218202" cy="182602"/>
            </a:xfrm>
            <a:custGeom>
              <a:avLst/>
              <a:gdLst>
                <a:gd name="connsiteX0" fmla="*/ 72532 w 218202"/>
                <a:gd name="connsiteY0" fmla="*/ 182701 h 182602"/>
                <a:gd name="connsiteX1" fmla="*/ 218264 w 218202"/>
                <a:gd name="connsiteY1" fmla="*/ 41929 h 182602"/>
                <a:gd name="connsiteX2" fmla="*/ 145834 w 218202"/>
                <a:gd name="connsiteY2" fmla="*/ 99 h 182602"/>
                <a:gd name="connsiteX3" fmla="*/ 62 w 218202"/>
                <a:gd name="connsiteY3" fmla="*/ 140910 h 182602"/>
                <a:gd name="connsiteX4" fmla="*/ 72532 w 218202"/>
                <a:gd name="connsiteY4" fmla="*/ 182701 h 182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02">
                  <a:moveTo>
                    <a:pt x="72532" y="182701"/>
                  </a:moveTo>
                  <a:lnTo>
                    <a:pt x="218264" y="41929"/>
                  </a:lnTo>
                  <a:lnTo>
                    <a:pt x="145834" y="99"/>
                  </a:lnTo>
                  <a:lnTo>
                    <a:pt x="62" y="140910"/>
                  </a:lnTo>
                  <a:lnTo>
                    <a:pt x="72532" y="182701"/>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6" name="Freeform: Shape 465">
              <a:extLst>
                <a:ext uri="{FF2B5EF4-FFF2-40B4-BE49-F238E27FC236}">
                  <a16:creationId xmlns:a16="http://schemas.microsoft.com/office/drawing/2014/main" id="{86F78262-17D1-704B-12A8-8DCDED0FED2F}"/>
                </a:ext>
              </a:extLst>
            </p:cNvPr>
            <p:cNvSpPr/>
            <p:nvPr/>
          </p:nvSpPr>
          <p:spPr>
            <a:xfrm>
              <a:off x="-650461" y="3628243"/>
              <a:ext cx="77231" cy="122317"/>
            </a:xfrm>
            <a:custGeom>
              <a:avLst/>
              <a:gdLst>
                <a:gd name="connsiteX0" fmla="*/ 72526 w 77231"/>
                <a:gd name="connsiteY0" fmla="*/ 122425 h 122317"/>
                <a:gd name="connsiteX1" fmla="*/ 77288 w 77231"/>
                <a:gd name="connsiteY1" fmla="*/ 41899 h 122317"/>
                <a:gd name="connsiteX2" fmla="*/ 4819 w 77231"/>
                <a:gd name="connsiteY2" fmla="*/ 108 h 122317"/>
                <a:gd name="connsiteX3" fmla="*/ 56 w 77231"/>
                <a:gd name="connsiteY3" fmla="*/ 80554 h 122317"/>
                <a:gd name="connsiteX4" fmla="*/ 72526 w 77231"/>
                <a:gd name="connsiteY4" fmla="*/ 122425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1" h="122317">
                  <a:moveTo>
                    <a:pt x="72526" y="122425"/>
                  </a:moveTo>
                  <a:lnTo>
                    <a:pt x="77288" y="41899"/>
                  </a:lnTo>
                  <a:lnTo>
                    <a:pt x="4819" y="108"/>
                  </a:lnTo>
                  <a:lnTo>
                    <a:pt x="56" y="80554"/>
                  </a:lnTo>
                  <a:lnTo>
                    <a:pt x="72526" y="122425"/>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7" name="Freeform: Shape 466">
              <a:extLst>
                <a:ext uri="{FF2B5EF4-FFF2-40B4-BE49-F238E27FC236}">
                  <a16:creationId xmlns:a16="http://schemas.microsoft.com/office/drawing/2014/main" id="{3C71223A-AEDA-D7B8-59D8-AF4E1707BCF4}"/>
                </a:ext>
              </a:extLst>
            </p:cNvPr>
            <p:cNvSpPr/>
            <p:nvPr/>
          </p:nvSpPr>
          <p:spPr>
            <a:xfrm>
              <a:off x="-637483" y="3801558"/>
              <a:ext cx="39767" cy="106362"/>
            </a:xfrm>
            <a:custGeom>
              <a:avLst/>
              <a:gdLst>
                <a:gd name="connsiteX0" fmla="*/ 39823 w 39767"/>
                <a:gd name="connsiteY0" fmla="*/ 106483 h 106362"/>
                <a:gd name="connsiteX1" fmla="*/ 39505 w 39767"/>
                <a:gd name="connsiteY1" fmla="*/ 22901 h 106362"/>
                <a:gd name="connsiteX2" fmla="*/ 56 w 39767"/>
                <a:gd name="connsiteY2" fmla="*/ 121 h 106362"/>
                <a:gd name="connsiteX3" fmla="*/ 373 w 39767"/>
                <a:gd name="connsiteY3" fmla="*/ 83703 h 106362"/>
                <a:gd name="connsiteX4" fmla="*/ 39823 w 39767"/>
                <a:gd name="connsiteY4" fmla="*/ 106483 h 10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06362">
                  <a:moveTo>
                    <a:pt x="39823" y="106483"/>
                  </a:moveTo>
                  <a:lnTo>
                    <a:pt x="39505" y="22901"/>
                  </a:lnTo>
                  <a:lnTo>
                    <a:pt x="56" y="121"/>
                  </a:lnTo>
                  <a:lnTo>
                    <a:pt x="373" y="83703"/>
                  </a:lnTo>
                  <a:lnTo>
                    <a:pt x="39823" y="10648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8" name="Freeform: Shape 467">
              <a:extLst>
                <a:ext uri="{FF2B5EF4-FFF2-40B4-BE49-F238E27FC236}">
                  <a16:creationId xmlns:a16="http://schemas.microsoft.com/office/drawing/2014/main" id="{B57707A9-3D17-9C93-285E-1380CC654C82}"/>
                </a:ext>
              </a:extLst>
            </p:cNvPr>
            <p:cNvSpPr/>
            <p:nvPr/>
          </p:nvSpPr>
          <p:spPr>
            <a:xfrm>
              <a:off x="-650461" y="3708690"/>
              <a:ext cx="72469" cy="115649"/>
            </a:xfrm>
            <a:custGeom>
              <a:avLst/>
              <a:gdLst>
                <a:gd name="connsiteX0" fmla="*/ 52483 w 72469"/>
                <a:gd name="connsiteY0" fmla="*/ 115763 h 115649"/>
                <a:gd name="connsiteX1" fmla="*/ 72525 w 72469"/>
                <a:gd name="connsiteY1" fmla="*/ 41984 h 115649"/>
                <a:gd name="connsiteX2" fmla="*/ 56 w 72469"/>
                <a:gd name="connsiteY2" fmla="*/ 114 h 115649"/>
                <a:gd name="connsiteX3" fmla="*/ 13034 w 72469"/>
                <a:gd name="connsiteY3" fmla="*/ 92983 h 115649"/>
                <a:gd name="connsiteX4" fmla="*/ 52483 w 72469"/>
                <a:gd name="connsiteY4" fmla="*/ 115763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49">
                  <a:moveTo>
                    <a:pt x="52483" y="115763"/>
                  </a:moveTo>
                  <a:lnTo>
                    <a:pt x="72525" y="41984"/>
                  </a:lnTo>
                  <a:lnTo>
                    <a:pt x="56" y="114"/>
                  </a:lnTo>
                  <a:lnTo>
                    <a:pt x="13034" y="92983"/>
                  </a:lnTo>
                  <a:lnTo>
                    <a:pt x="52483" y="11576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69" name="Freeform: Shape 468">
              <a:extLst>
                <a:ext uri="{FF2B5EF4-FFF2-40B4-BE49-F238E27FC236}">
                  <a16:creationId xmlns:a16="http://schemas.microsoft.com/office/drawing/2014/main" id="{793564F1-0848-91DF-7723-AB8063040975}"/>
                </a:ext>
              </a:extLst>
            </p:cNvPr>
            <p:cNvSpPr/>
            <p:nvPr/>
          </p:nvSpPr>
          <p:spPr>
            <a:xfrm>
              <a:off x="-435791" y="3738971"/>
              <a:ext cx="94019" cy="127119"/>
            </a:xfrm>
            <a:custGeom>
              <a:avLst/>
              <a:gdLst>
                <a:gd name="connsiteX0" fmla="*/ 89331 w 94019"/>
                <a:gd name="connsiteY0" fmla="*/ 127236 h 127119"/>
                <a:gd name="connsiteX1" fmla="*/ 94094 w 94019"/>
                <a:gd name="connsiteY1" fmla="*/ 46710 h 127119"/>
                <a:gd name="connsiteX2" fmla="*/ 4876 w 94019"/>
                <a:gd name="connsiteY2" fmla="*/ 117 h 127119"/>
                <a:gd name="connsiteX3" fmla="*/ 74 w 94019"/>
                <a:gd name="connsiteY3" fmla="*/ 80603 h 127119"/>
                <a:gd name="connsiteX4" fmla="*/ 89331 w 94019"/>
                <a:gd name="connsiteY4" fmla="*/ 127236 h 12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9" h="127119">
                  <a:moveTo>
                    <a:pt x="89331" y="127236"/>
                  </a:moveTo>
                  <a:lnTo>
                    <a:pt x="94094" y="46710"/>
                  </a:lnTo>
                  <a:lnTo>
                    <a:pt x="4876" y="117"/>
                  </a:lnTo>
                  <a:lnTo>
                    <a:pt x="74" y="80603"/>
                  </a:lnTo>
                  <a:lnTo>
                    <a:pt x="89331" y="12723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0" name="Freeform: Shape 469">
              <a:extLst>
                <a:ext uri="{FF2B5EF4-FFF2-40B4-BE49-F238E27FC236}">
                  <a16:creationId xmlns:a16="http://schemas.microsoft.com/office/drawing/2014/main" id="{310AC325-63A3-CC9C-1A41-D38B8A132BC7}"/>
                </a:ext>
              </a:extLst>
            </p:cNvPr>
            <p:cNvSpPr/>
            <p:nvPr/>
          </p:nvSpPr>
          <p:spPr>
            <a:xfrm>
              <a:off x="-422813" y="3912326"/>
              <a:ext cx="39806" cy="112752"/>
            </a:xfrm>
            <a:custGeom>
              <a:avLst/>
              <a:gdLst>
                <a:gd name="connsiteX0" fmla="*/ 39879 w 39806"/>
                <a:gd name="connsiteY0" fmla="*/ 106492 h 112752"/>
                <a:gd name="connsiteX1" fmla="*/ 39522 w 39806"/>
                <a:gd name="connsiteY1" fmla="*/ 22871 h 112752"/>
                <a:gd name="connsiteX2" fmla="*/ 73 w 39806"/>
                <a:gd name="connsiteY2" fmla="*/ 130 h 112752"/>
                <a:gd name="connsiteX3" fmla="*/ 28053 w 39806"/>
                <a:gd name="connsiteY3" fmla="*/ 112882 h 112752"/>
                <a:gd name="connsiteX4" fmla="*/ 39879 w 39806"/>
                <a:gd name="connsiteY4" fmla="*/ 106492 h 1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12752">
                  <a:moveTo>
                    <a:pt x="39879" y="106492"/>
                  </a:moveTo>
                  <a:lnTo>
                    <a:pt x="39522" y="22871"/>
                  </a:lnTo>
                  <a:lnTo>
                    <a:pt x="73" y="130"/>
                  </a:lnTo>
                  <a:lnTo>
                    <a:pt x="28053" y="112882"/>
                  </a:lnTo>
                  <a:lnTo>
                    <a:pt x="39879" y="10649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1" name="Freeform: Shape 470">
              <a:extLst>
                <a:ext uri="{FF2B5EF4-FFF2-40B4-BE49-F238E27FC236}">
                  <a16:creationId xmlns:a16="http://schemas.microsoft.com/office/drawing/2014/main" id="{39F8B7D9-6A15-F6C9-8924-C5B188E5D6A1}"/>
                </a:ext>
              </a:extLst>
            </p:cNvPr>
            <p:cNvSpPr/>
            <p:nvPr/>
          </p:nvSpPr>
          <p:spPr>
            <a:xfrm>
              <a:off x="-435791" y="3819457"/>
              <a:ext cx="89257" cy="115609"/>
            </a:xfrm>
            <a:custGeom>
              <a:avLst/>
              <a:gdLst>
                <a:gd name="connsiteX0" fmla="*/ 52501 w 89257"/>
                <a:gd name="connsiteY0" fmla="*/ 115732 h 115609"/>
                <a:gd name="connsiteX1" fmla="*/ 89331 w 89257"/>
                <a:gd name="connsiteY1" fmla="*/ 46756 h 115609"/>
                <a:gd name="connsiteX2" fmla="*/ 74 w 89257"/>
                <a:gd name="connsiteY2" fmla="*/ 123 h 115609"/>
                <a:gd name="connsiteX3" fmla="*/ 13052 w 89257"/>
                <a:gd name="connsiteY3" fmla="*/ 92991 h 115609"/>
                <a:gd name="connsiteX4" fmla="*/ 52501 w 89257"/>
                <a:gd name="connsiteY4" fmla="*/ 115732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57" h="115609">
                  <a:moveTo>
                    <a:pt x="52501" y="115732"/>
                  </a:moveTo>
                  <a:lnTo>
                    <a:pt x="89331" y="46756"/>
                  </a:lnTo>
                  <a:lnTo>
                    <a:pt x="74" y="123"/>
                  </a:lnTo>
                  <a:lnTo>
                    <a:pt x="13052" y="92991"/>
                  </a:lnTo>
                  <a:lnTo>
                    <a:pt x="52501" y="11573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2" name="Freeform: Shape 471">
              <a:extLst>
                <a:ext uri="{FF2B5EF4-FFF2-40B4-BE49-F238E27FC236}">
                  <a16:creationId xmlns:a16="http://schemas.microsoft.com/office/drawing/2014/main" id="{4880388F-65FC-DA0B-3EAB-4E87571AC8E1}"/>
                </a:ext>
              </a:extLst>
            </p:cNvPr>
            <p:cNvSpPr/>
            <p:nvPr/>
          </p:nvSpPr>
          <p:spPr>
            <a:xfrm>
              <a:off x="-442776" y="3646420"/>
              <a:ext cx="218162" cy="165616"/>
            </a:xfrm>
            <a:custGeom>
              <a:avLst/>
              <a:gdLst>
                <a:gd name="connsiteX0" fmla="*/ 72508 w 218162"/>
                <a:gd name="connsiteY0" fmla="*/ 165727 h 165616"/>
                <a:gd name="connsiteX1" fmla="*/ 218241 w 218162"/>
                <a:gd name="connsiteY1" fmla="*/ 81589 h 165616"/>
                <a:gd name="connsiteX2" fmla="*/ 218241 w 218162"/>
                <a:gd name="connsiteY2" fmla="*/ 111 h 165616"/>
                <a:gd name="connsiteX3" fmla="*/ 78 w 218162"/>
                <a:gd name="connsiteY3" fmla="*/ 123936 h 165616"/>
                <a:gd name="connsiteX4" fmla="*/ 72508 w 218162"/>
                <a:gd name="connsiteY4" fmla="*/ 165727 h 16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62" h="165616">
                  <a:moveTo>
                    <a:pt x="72508" y="165727"/>
                  </a:moveTo>
                  <a:lnTo>
                    <a:pt x="218241" y="81589"/>
                  </a:lnTo>
                  <a:lnTo>
                    <a:pt x="218241" y="111"/>
                  </a:lnTo>
                  <a:lnTo>
                    <a:pt x="78" y="123936"/>
                  </a:lnTo>
                  <a:lnTo>
                    <a:pt x="72508" y="165727"/>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3" name="Freeform: Shape 472">
              <a:extLst>
                <a:ext uri="{FF2B5EF4-FFF2-40B4-BE49-F238E27FC236}">
                  <a16:creationId xmlns:a16="http://schemas.microsoft.com/office/drawing/2014/main" id="{A76B299B-6136-0307-DD4E-BC8DD02EADAD}"/>
                </a:ext>
              </a:extLst>
            </p:cNvPr>
            <p:cNvSpPr/>
            <p:nvPr/>
          </p:nvSpPr>
          <p:spPr>
            <a:xfrm>
              <a:off x="-442776" y="3604549"/>
              <a:ext cx="218162" cy="182602"/>
            </a:xfrm>
            <a:custGeom>
              <a:avLst/>
              <a:gdLst>
                <a:gd name="connsiteX0" fmla="*/ 72508 w 218162"/>
                <a:gd name="connsiteY0" fmla="*/ 182710 h 182602"/>
                <a:gd name="connsiteX1" fmla="*/ 218241 w 218162"/>
                <a:gd name="connsiteY1" fmla="*/ 41978 h 182602"/>
                <a:gd name="connsiteX2" fmla="*/ 145811 w 218162"/>
                <a:gd name="connsiteY2" fmla="*/ 108 h 182602"/>
                <a:gd name="connsiteX3" fmla="*/ 78 w 218162"/>
                <a:gd name="connsiteY3" fmla="*/ 140920 h 182602"/>
                <a:gd name="connsiteX4" fmla="*/ 72508 w 218162"/>
                <a:gd name="connsiteY4" fmla="*/ 182710 h 182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62" h="182602">
                  <a:moveTo>
                    <a:pt x="72508" y="182710"/>
                  </a:moveTo>
                  <a:lnTo>
                    <a:pt x="218241" y="41978"/>
                  </a:lnTo>
                  <a:lnTo>
                    <a:pt x="145811" y="108"/>
                  </a:lnTo>
                  <a:lnTo>
                    <a:pt x="78" y="140920"/>
                  </a:lnTo>
                  <a:lnTo>
                    <a:pt x="72508" y="182710"/>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4" name="Freeform: Shape 473">
              <a:extLst>
                <a:ext uri="{FF2B5EF4-FFF2-40B4-BE49-F238E27FC236}">
                  <a16:creationId xmlns:a16="http://schemas.microsoft.com/office/drawing/2014/main" id="{7068648D-2915-8BD7-F651-8FD7EDCE7B26}"/>
                </a:ext>
              </a:extLst>
            </p:cNvPr>
            <p:cNvSpPr/>
            <p:nvPr/>
          </p:nvSpPr>
          <p:spPr>
            <a:xfrm>
              <a:off x="-447538" y="3745361"/>
              <a:ext cx="77192" cy="122316"/>
            </a:xfrm>
            <a:custGeom>
              <a:avLst/>
              <a:gdLst>
                <a:gd name="connsiteX0" fmla="*/ 72502 w 77192"/>
                <a:gd name="connsiteY0" fmla="*/ 122434 h 122316"/>
                <a:gd name="connsiteX1" fmla="*/ 77265 w 77192"/>
                <a:gd name="connsiteY1" fmla="*/ 41908 h 122316"/>
                <a:gd name="connsiteX2" fmla="*/ 4835 w 77192"/>
                <a:gd name="connsiteY2" fmla="*/ 117 h 122316"/>
                <a:gd name="connsiteX3" fmla="*/ 72 w 77192"/>
                <a:gd name="connsiteY3" fmla="*/ 80564 h 122316"/>
                <a:gd name="connsiteX4" fmla="*/ 72502 w 77192"/>
                <a:gd name="connsiteY4" fmla="*/ 122434 h 12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2" h="122316">
                  <a:moveTo>
                    <a:pt x="72502" y="122434"/>
                  </a:moveTo>
                  <a:lnTo>
                    <a:pt x="77265" y="41908"/>
                  </a:lnTo>
                  <a:lnTo>
                    <a:pt x="4835" y="117"/>
                  </a:lnTo>
                  <a:lnTo>
                    <a:pt x="72" y="80564"/>
                  </a:lnTo>
                  <a:lnTo>
                    <a:pt x="72502" y="122434"/>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5" name="Freeform: Shape 474">
              <a:extLst>
                <a:ext uri="{FF2B5EF4-FFF2-40B4-BE49-F238E27FC236}">
                  <a16:creationId xmlns:a16="http://schemas.microsoft.com/office/drawing/2014/main" id="{C47AD220-C789-8085-58DA-99E8F7F6D8E1}"/>
                </a:ext>
              </a:extLst>
            </p:cNvPr>
            <p:cNvSpPr/>
            <p:nvPr/>
          </p:nvSpPr>
          <p:spPr>
            <a:xfrm>
              <a:off x="-434600" y="3918676"/>
              <a:ext cx="39767" cy="106402"/>
            </a:xfrm>
            <a:custGeom>
              <a:avLst/>
              <a:gdLst>
                <a:gd name="connsiteX0" fmla="*/ 39839 w 39767"/>
                <a:gd name="connsiteY0" fmla="*/ 106532 h 106402"/>
                <a:gd name="connsiteX1" fmla="*/ 39521 w 39767"/>
                <a:gd name="connsiteY1" fmla="*/ 22911 h 106402"/>
                <a:gd name="connsiteX2" fmla="*/ 72 w 39767"/>
                <a:gd name="connsiteY2" fmla="*/ 130 h 106402"/>
                <a:gd name="connsiteX3" fmla="*/ 429 w 39767"/>
                <a:gd name="connsiteY3" fmla="*/ 83752 h 106402"/>
                <a:gd name="connsiteX4" fmla="*/ 39839 w 39767"/>
                <a:gd name="connsiteY4" fmla="*/ 106532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7" h="106402">
                  <a:moveTo>
                    <a:pt x="39839" y="106532"/>
                  </a:moveTo>
                  <a:lnTo>
                    <a:pt x="39521" y="22911"/>
                  </a:lnTo>
                  <a:lnTo>
                    <a:pt x="72" y="130"/>
                  </a:lnTo>
                  <a:lnTo>
                    <a:pt x="429" y="83752"/>
                  </a:lnTo>
                  <a:lnTo>
                    <a:pt x="39839" y="10653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6" name="Freeform: Shape 475">
              <a:extLst>
                <a:ext uri="{FF2B5EF4-FFF2-40B4-BE49-F238E27FC236}">
                  <a16:creationId xmlns:a16="http://schemas.microsoft.com/office/drawing/2014/main" id="{13E9E49C-B532-1AEB-0D4D-2DAE4AC200B9}"/>
                </a:ext>
              </a:extLst>
            </p:cNvPr>
            <p:cNvSpPr/>
            <p:nvPr/>
          </p:nvSpPr>
          <p:spPr>
            <a:xfrm>
              <a:off x="-447538" y="3825808"/>
              <a:ext cx="72429" cy="115649"/>
            </a:xfrm>
            <a:custGeom>
              <a:avLst/>
              <a:gdLst>
                <a:gd name="connsiteX0" fmla="*/ 52460 w 72429"/>
                <a:gd name="connsiteY0" fmla="*/ 115772 h 115649"/>
                <a:gd name="connsiteX1" fmla="*/ 72502 w 72429"/>
                <a:gd name="connsiteY1" fmla="*/ 41993 h 115649"/>
                <a:gd name="connsiteX2" fmla="*/ 72 w 72429"/>
                <a:gd name="connsiteY2" fmla="*/ 123 h 115649"/>
                <a:gd name="connsiteX3" fmla="*/ 13010 w 72429"/>
                <a:gd name="connsiteY3" fmla="*/ 92992 h 115649"/>
                <a:gd name="connsiteX4" fmla="*/ 52460 w 72429"/>
                <a:gd name="connsiteY4" fmla="*/ 115772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9" h="115649">
                  <a:moveTo>
                    <a:pt x="52460" y="115772"/>
                  </a:moveTo>
                  <a:lnTo>
                    <a:pt x="72502" y="41993"/>
                  </a:lnTo>
                  <a:lnTo>
                    <a:pt x="72" y="123"/>
                  </a:lnTo>
                  <a:lnTo>
                    <a:pt x="13010" y="92992"/>
                  </a:lnTo>
                  <a:lnTo>
                    <a:pt x="52460" y="11577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7" name="Freeform: Shape 476">
              <a:extLst>
                <a:ext uri="{FF2B5EF4-FFF2-40B4-BE49-F238E27FC236}">
                  <a16:creationId xmlns:a16="http://schemas.microsoft.com/office/drawing/2014/main" id="{FCBB96CB-68A3-F5DB-7C4A-239EE1EBF326}"/>
                </a:ext>
              </a:extLst>
            </p:cNvPr>
            <p:cNvSpPr/>
            <p:nvPr/>
          </p:nvSpPr>
          <p:spPr>
            <a:xfrm>
              <a:off x="-232868" y="3856129"/>
              <a:ext cx="93980" cy="127079"/>
            </a:xfrm>
            <a:custGeom>
              <a:avLst/>
              <a:gdLst>
                <a:gd name="connsiteX0" fmla="*/ 89308 w 93980"/>
                <a:gd name="connsiteY0" fmla="*/ 127205 h 127079"/>
                <a:gd name="connsiteX1" fmla="*/ 94070 w 93980"/>
                <a:gd name="connsiteY1" fmla="*/ 46719 h 127079"/>
                <a:gd name="connsiteX2" fmla="*/ 4853 w 93980"/>
                <a:gd name="connsiteY2" fmla="*/ 126 h 127079"/>
                <a:gd name="connsiteX3" fmla="*/ 90 w 93980"/>
                <a:gd name="connsiteY3" fmla="*/ 80572 h 127079"/>
                <a:gd name="connsiteX4" fmla="*/ 89308 w 93980"/>
                <a:gd name="connsiteY4" fmla="*/ 127205 h 12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127079">
                  <a:moveTo>
                    <a:pt x="89308" y="127205"/>
                  </a:moveTo>
                  <a:lnTo>
                    <a:pt x="94070" y="46719"/>
                  </a:lnTo>
                  <a:lnTo>
                    <a:pt x="4853" y="126"/>
                  </a:lnTo>
                  <a:lnTo>
                    <a:pt x="90" y="80572"/>
                  </a:lnTo>
                  <a:lnTo>
                    <a:pt x="89308" y="127205"/>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8" name="Freeform: Shape 477">
              <a:extLst>
                <a:ext uri="{FF2B5EF4-FFF2-40B4-BE49-F238E27FC236}">
                  <a16:creationId xmlns:a16="http://schemas.microsoft.com/office/drawing/2014/main" id="{34F34325-58DF-70FB-B7D3-9E0BDCCF8FF6}"/>
                </a:ext>
              </a:extLst>
            </p:cNvPr>
            <p:cNvSpPr/>
            <p:nvPr/>
          </p:nvSpPr>
          <p:spPr>
            <a:xfrm>
              <a:off x="-219930" y="4029444"/>
              <a:ext cx="39806" cy="112792"/>
            </a:xfrm>
            <a:custGeom>
              <a:avLst/>
              <a:gdLst>
                <a:gd name="connsiteX0" fmla="*/ 39896 w 39806"/>
                <a:gd name="connsiteY0" fmla="*/ 106541 h 112792"/>
                <a:gd name="connsiteX1" fmla="*/ 39538 w 39806"/>
                <a:gd name="connsiteY1" fmla="*/ 22920 h 112792"/>
                <a:gd name="connsiteX2" fmla="*/ 89 w 39806"/>
                <a:gd name="connsiteY2" fmla="*/ 139 h 112792"/>
                <a:gd name="connsiteX3" fmla="*/ 28069 w 39806"/>
                <a:gd name="connsiteY3" fmla="*/ 112931 h 112792"/>
                <a:gd name="connsiteX4" fmla="*/ 39896 w 39806"/>
                <a:gd name="connsiteY4" fmla="*/ 106541 h 11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 h="112792">
                  <a:moveTo>
                    <a:pt x="39896" y="106541"/>
                  </a:moveTo>
                  <a:lnTo>
                    <a:pt x="39538" y="22920"/>
                  </a:lnTo>
                  <a:lnTo>
                    <a:pt x="89" y="139"/>
                  </a:lnTo>
                  <a:lnTo>
                    <a:pt x="28069" y="112931"/>
                  </a:lnTo>
                  <a:lnTo>
                    <a:pt x="39896" y="10654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79" name="Freeform: Shape 478">
              <a:extLst>
                <a:ext uri="{FF2B5EF4-FFF2-40B4-BE49-F238E27FC236}">
                  <a16:creationId xmlns:a16="http://schemas.microsoft.com/office/drawing/2014/main" id="{D5C1D131-2051-2105-7FAD-9CFC179182E8}"/>
                </a:ext>
              </a:extLst>
            </p:cNvPr>
            <p:cNvSpPr/>
            <p:nvPr/>
          </p:nvSpPr>
          <p:spPr>
            <a:xfrm>
              <a:off x="-232868" y="3936575"/>
              <a:ext cx="89217" cy="115649"/>
            </a:xfrm>
            <a:custGeom>
              <a:avLst/>
              <a:gdLst>
                <a:gd name="connsiteX0" fmla="*/ 52477 w 89217"/>
                <a:gd name="connsiteY0" fmla="*/ 115781 h 115649"/>
                <a:gd name="connsiteX1" fmla="*/ 89308 w 89217"/>
                <a:gd name="connsiteY1" fmla="*/ 46765 h 115649"/>
                <a:gd name="connsiteX2" fmla="*/ 90 w 89217"/>
                <a:gd name="connsiteY2" fmla="*/ 132 h 115649"/>
                <a:gd name="connsiteX3" fmla="*/ 13028 w 89217"/>
                <a:gd name="connsiteY3" fmla="*/ 93001 h 115649"/>
                <a:gd name="connsiteX4" fmla="*/ 52477 w 89217"/>
                <a:gd name="connsiteY4" fmla="*/ 115781 h 11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 h="115649">
                  <a:moveTo>
                    <a:pt x="52477" y="115781"/>
                  </a:moveTo>
                  <a:lnTo>
                    <a:pt x="89308" y="46765"/>
                  </a:lnTo>
                  <a:lnTo>
                    <a:pt x="90" y="132"/>
                  </a:lnTo>
                  <a:lnTo>
                    <a:pt x="13028" y="93001"/>
                  </a:lnTo>
                  <a:lnTo>
                    <a:pt x="52477" y="11578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0" name="Freeform: Shape 479">
              <a:extLst>
                <a:ext uri="{FF2B5EF4-FFF2-40B4-BE49-F238E27FC236}">
                  <a16:creationId xmlns:a16="http://schemas.microsoft.com/office/drawing/2014/main" id="{9FDDE0B0-A4D9-85EB-694B-27AD85C73C1A}"/>
                </a:ext>
              </a:extLst>
            </p:cNvPr>
            <p:cNvSpPr/>
            <p:nvPr/>
          </p:nvSpPr>
          <p:spPr>
            <a:xfrm>
              <a:off x="-239893" y="3763538"/>
              <a:ext cx="218202" cy="165655"/>
            </a:xfrm>
            <a:custGeom>
              <a:avLst/>
              <a:gdLst>
                <a:gd name="connsiteX0" fmla="*/ 72524 w 218202"/>
                <a:gd name="connsiteY0" fmla="*/ 165776 h 165655"/>
                <a:gd name="connsiteX1" fmla="*/ 218297 w 218202"/>
                <a:gd name="connsiteY1" fmla="*/ 81598 h 165655"/>
                <a:gd name="connsiteX2" fmla="*/ 218297 w 218202"/>
                <a:gd name="connsiteY2" fmla="*/ 120 h 165655"/>
                <a:gd name="connsiteX3" fmla="*/ 95 w 218202"/>
                <a:gd name="connsiteY3" fmla="*/ 123945 h 165655"/>
                <a:gd name="connsiteX4" fmla="*/ 72524 w 218202"/>
                <a:gd name="connsiteY4" fmla="*/ 165776 h 16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65655">
                  <a:moveTo>
                    <a:pt x="72524" y="165776"/>
                  </a:moveTo>
                  <a:lnTo>
                    <a:pt x="218297" y="81598"/>
                  </a:lnTo>
                  <a:lnTo>
                    <a:pt x="218297" y="120"/>
                  </a:lnTo>
                  <a:lnTo>
                    <a:pt x="95" y="123945"/>
                  </a:lnTo>
                  <a:lnTo>
                    <a:pt x="72524" y="165776"/>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1" name="Freeform: Shape 480">
              <a:extLst>
                <a:ext uri="{FF2B5EF4-FFF2-40B4-BE49-F238E27FC236}">
                  <a16:creationId xmlns:a16="http://schemas.microsoft.com/office/drawing/2014/main" id="{DC0894F3-2986-CCA5-2F47-1B14F17075B3}"/>
                </a:ext>
              </a:extLst>
            </p:cNvPr>
            <p:cNvSpPr/>
            <p:nvPr/>
          </p:nvSpPr>
          <p:spPr>
            <a:xfrm>
              <a:off x="-239893" y="3721707"/>
              <a:ext cx="218202" cy="182602"/>
            </a:xfrm>
            <a:custGeom>
              <a:avLst/>
              <a:gdLst>
                <a:gd name="connsiteX0" fmla="*/ 72524 w 218202"/>
                <a:gd name="connsiteY0" fmla="*/ 182720 h 182602"/>
                <a:gd name="connsiteX1" fmla="*/ 218297 w 218202"/>
                <a:gd name="connsiteY1" fmla="*/ 41948 h 182602"/>
                <a:gd name="connsiteX2" fmla="*/ 145788 w 218202"/>
                <a:gd name="connsiteY2" fmla="*/ 117 h 182602"/>
                <a:gd name="connsiteX3" fmla="*/ 95 w 218202"/>
                <a:gd name="connsiteY3" fmla="*/ 140889 h 182602"/>
                <a:gd name="connsiteX4" fmla="*/ 72524 w 218202"/>
                <a:gd name="connsiteY4" fmla="*/ 182720 h 182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02" h="182602">
                  <a:moveTo>
                    <a:pt x="72524" y="182720"/>
                  </a:moveTo>
                  <a:lnTo>
                    <a:pt x="218297" y="41948"/>
                  </a:lnTo>
                  <a:lnTo>
                    <a:pt x="145788" y="117"/>
                  </a:lnTo>
                  <a:lnTo>
                    <a:pt x="95" y="140889"/>
                  </a:lnTo>
                  <a:lnTo>
                    <a:pt x="72524" y="182720"/>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2" name="Freeform: Shape 481">
              <a:extLst>
                <a:ext uri="{FF2B5EF4-FFF2-40B4-BE49-F238E27FC236}">
                  <a16:creationId xmlns:a16="http://schemas.microsoft.com/office/drawing/2014/main" id="{8D5BB553-C9A4-0D55-A0D1-EF6E1CBC8385}"/>
                </a:ext>
              </a:extLst>
            </p:cNvPr>
            <p:cNvSpPr/>
            <p:nvPr/>
          </p:nvSpPr>
          <p:spPr>
            <a:xfrm>
              <a:off x="-244695" y="3862479"/>
              <a:ext cx="77232" cy="122317"/>
            </a:xfrm>
            <a:custGeom>
              <a:avLst/>
              <a:gdLst>
                <a:gd name="connsiteX0" fmla="*/ 72558 w 77232"/>
                <a:gd name="connsiteY0" fmla="*/ 122443 h 122317"/>
                <a:gd name="connsiteX1" fmla="*/ 77321 w 77232"/>
                <a:gd name="connsiteY1" fmla="*/ 41957 h 122317"/>
                <a:gd name="connsiteX2" fmla="*/ 4891 w 77232"/>
                <a:gd name="connsiteY2" fmla="*/ 126 h 122317"/>
                <a:gd name="connsiteX3" fmla="*/ 89 w 77232"/>
                <a:gd name="connsiteY3" fmla="*/ 80613 h 122317"/>
                <a:gd name="connsiteX4" fmla="*/ 72558 w 77232"/>
                <a:gd name="connsiteY4" fmla="*/ 122443 h 1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2" h="122317">
                  <a:moveTo>
                    <a:pt x="72558" y="122443"/>
                  </a:moveTo>
                  <a:lnTo>
                    <a:pt x="77321" y="41957"/>
                  </a:lnTo>
                  <a:lnTo>
                    <a:pt x="4891" y="126"/>
                  </a:lnTo>
                  <a:lnTo>
                    <a:pt x="89" y="80613"/>
                  </a:lnTo>
                  <a:lnTo>
                    <a:pt x="72558" y="122443"/>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3" name="Freeform: Shape 482">
              <a:extLst>
                <a:ext uri="{FF2B5EF4-FFF2-40B4-BE49-F238E27FC236}">
                  <a16:creationId xmlns:a16="http://schemas.microsoft.com/office/drawing/2014/main" id="{09FB24EC-DF9D-2534-E7AC-61CAFD9DF520}"/>
                </a:ext>
              </a:extLst>
            </p:cNvPr>
            <p:cNvSpPr/>
            <p:nvPr/>
          </p:nvSpPr>
          <p:spPr>
            <a:xfrm>
              <a:off x="-231717" y="4035834"/>
              <a:ext cx="39766" cy="106402"/>
            </a:xfrm>
            <a:custGeom>
              <a:avLst/>
              <a:gdLst>
                <a:gd name="connsiteX0" fmla="*/ 39855 w 39766"/>
                <a:gd name="connsiteY0" fmla="*/ 106542 h 106402"/>
                <a:gd name="connsiteX1" fmla="*/ 39537 w 39766"/>
                <a:gd name="connsiteY1" fmla="*/ 22880 h 106402"/>
                <a:gd name="connsiteX2" fmla="*/ 88 w 39766"/>
                <a:gd name="connsiteY2" fmla="*/ 139 h 106402"/>
                <a:gd name="connsiteX3" fmla="*/ 406 w 39766"/>
                <a:gd name="connsiteY3" fmla="*/ 83721 h 106402"/>
                <a:gd name="connsiteX4" fmla="*/ 39855 w 39766"/>
                <a:gd name="connsiteY4" fmla="*/ 106542 h 1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 h="106402">
                  <a:moveTo>
                    <a:pt x="39855" y="106542"/>
                  </a:moveTo>
                  <a:lnTo>
                    <a:pt x="39537" y="22880"/>
                  </a:lnTo>
                  <a:lnTo>
                    <a:pt x="88" y="139"/>
                  </a:lnTo>
                  <a:lnTo>
                    <a:pt x="406" y="83721"/>
                  </a:lnTo>
                  <a:lnTo>
                    <a:pt x="39855" y="10654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4" name="Freeform: Shape 483">
              <a:extLst>
                <a:ext uri="{FF2B5EF4-FFF2-40B4-BE49-F238E27FC236}">
                  <a16:creationId xmlns:a16="http://schemas.microsoft.com/office/drawing/2014/main" id="{C2C9A8D3-427F-596C-23C0-9644143A8D95}"/>
                </a:ext>
              </a:extLst>
            </p:cNvPr>
            <p:cNvSpPr/>
            <p:nvPr/>
          </p:nvSpPr>
          <p:spPr>
            <a:xfrm>
              <a:off x="-244695" y="3942965"/>
              <a:ext cx="72469" cy="115609"/>
            </a:xfrm>
            <a:custGeom>
              <a:avLst/>
              <a:gdLst>
                <a:gd name="connsiteX0" fmla="*/ 52516 w 72469"/>
                <a:gd name="connsiteY0" fmla="*/ 115742 h 115609"/>
                <a:gd name="connsiteX1" fmla="*/ 72558 w 72469"/>
                <a:gd name="connsiteY1" fmla="*/ 41963 h 115609"/>
                <a:gd name="connsiteX2" fmla="*/ 88 w 72469"/>
                <a:gd name="connsiteY2" fmla="*/ 132 h 115609"/>
                <a:gd name="connsiteX3" fmla="*/ 13066 w 72469"/>
                <a:gd name="connsiteY3" fmla="*/ 93001 h 115609"/>
                <a:gd name="connsiteX4" fmla="*/ 52516 w 72469"/>
                <a:gd name="connsiteY4" fmla="*/ 115742 h 1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9" h="115609">
                  <a:moveTo>
                    <a:pt x="52516" y="115742"/>
                  </a:moveTo>
                  <a:lnTo>
                    <a:pt x="72558" y="41963"/>
                  </a:lnTo>
                  <a:lnTo>
                    <a:pt x="88" y="132"/>
                  </a:lnTo>
                  <a:lnTo>
                    <a:pt x="13066" y="93001"/>
                  </a:lnTo>
                  <a:lnTo>
                    <a:pt x="52516" y="115742"/>
                  </a:lnTo>
                  <a:close/>
                </a:path>
              </a:pathLst>
            </a:custGeom>
            <a:solidFill>
              <a:srgbClr val="C4A769"/>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5" name="Freeform: Shape 484">
              <a:extLst>
                <a:ext uri="{FF2B5EF4-FFF2-40B4-BE49-F238E27FC236}">
                  <a16:creationId xmlns:a16="http://schemas.microsoft.com/office/drawing/2014/main" id="{C5C28F4B-82B6-0311-E1A9-97591B59FD6F}"/>
                </a:ext>
              </a:extLst>
            </p:cNvPr>
            <p:cNvSpPr/>
            <p:nvPr/>
          </p:nvSpPr>
          <p:spPr>
            <a:xfrm>
              <a:off x="537902" y="4113542"/>
              <a:ext cx="97631" cy="57864"/>
            </a:xfrm>
            <a:custGeom>
              <a:avLst/>
              <a:gdLst>
                <a:gd name="connsiteX0" fmla="*/ 58334 w 97631"/>
                <a:gd name="connsiteY0" fmla="*/ 58008 h 57864"/>
                <a:gd name="connsiteX1" fmla="*/ 152 w 97631"/>
                <a:gd name="connsiteY1" fmla="*/ 24512 h 57864"/>
                <a:gd name="connsiteX2" fmla="*/ 152 w 97631"/>
                <a:gd name="connsiteY2" fmla="*/ 144 h 57864"/>
                <a:gd name="connsiteX3" fmla="*/ 97783 w 97631"/>
                <a:gd name="connsiteY3" fmla="*/ 35267 h 57864"/>
                <a:gd name="connsiteX4" fmla="*/ 58334 w 97631"/>
                <a:gd name="connsiteY4" fmla="*/ 58008 h 5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864">
                  <a:moveTo>
                    <a:pt x="58334" y="58008"/>
                  </a:moveTo>
                  <a:lnTo>
                    <a:pt x="152" y="24512"/>
                  </a:lnTo>
                  <a:lnTo>
                    <a:pt x="152" y="144"/>
                  </a:lnTo>
                  <a:lnTo>
                    <a:pt x="97783" y="35267"/>
                  </a:lnTo>
                  <a:lnTo>
                    <a:pt x="58334" y="5800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6" name="Freeform: Shape 485">
              <a:extLst>
                <a:ext uri="{FF2B5EF4-FFF2-40B4-BE49-F238E27FC236}">
                  <a16:creationId xmlns:a16="http://schemas.microsoft.com/office/drawing/2014/main" id="{428D8595-2CD2-40E1-04D8-77810EE800E7}"/>
                </a:ext>
              </a:extLst>
            </p:cNvPr>
            <p:cNvSpPr/>
            <p:nvPr/>
          </p:nvSpPr>
          <p:spPr>
            <a:xfrm>
              <a:off x="740785" y="3996424"/>
              <a:ext cx="97631" cy="57864"/>
            </a:xfrm>
            <a:custGeom>
              <a:avLst/>
              <a:gdLst>
                <a:gd name="connsiteX0" fmla="*/ 58350 w 97631"/>
                <a:gd name="connsiteY0" fmla="*/ 57999 h 57864"/>
                <a:gd name="connsiteX1" fmla="*/ 168 w 97631"/>
                <a:gd name="connsiteY1" fmla="*/ 24502 h 57864"/>
                <a:gd name="connsiteX2" fmla="*/ 168 w 97631"/>
                <a:gd name="connsiteY2" fmla="*/ 134 h 57864"/>
                <a:gd name="connsiteX3" fmla="*/ 97799 w 97631"/>
                <a:gd name="connsiteY3" fmla="*/ 35218 h 57864"/>
                <a:gd name="connsiteX4" fmla="*/ 58350 w 97631"/>
                <a:gd name="connsiteY4" fmla="*/ 57999 h 5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864">
                  <a:moveTo>
                    <a:pt x="58350" y="57999"/>
                  </a:moveTo>
                  <a:lnTo>
                    <a:pt x="168" y="24502"/>
                  </a:lnTo>
                  <a:lnTo>
                    <a:pt x="168" y="134"/>
                  </a:lnTo>
                  <a:lnTo>
                    <a:pt x="97799" y="35218"/>
                  </a:lnTo>
                  <a:lnTo>
                    <a:pt x="58350" y="57999"/>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7" name="Freeform: Shape 486">
              <a:extLst>
                <a:ext uri="{FF2B5EF4-FFF2-40B4-BE49-F238E27FC236}">
                  <a16:creationId xmlns:a16="http://schemas.microsoft.com/office/drawing/2014/main" id="{61B2090D-E529-A1EF-D715-B7BEDEB2D438}"/>
                </a:ext>
              </a:extLst>
            </p:cNvPr>
            <p:cNvSpPr/>
            <p:nvPr/>
          </p:nvSpPr>
          <p:spPr>
            <a:xfrm>
              <a:off x="943668" y="3879266"/>
              <a:ext cx="97631" cy="57904"/>
            </a:xfrm>
            <a:custGeom>
              <a:avLst/>
              <a:gdLst>
                <a:gd name="connsiteX0" fmla="*/ 58366 w 97631"/>
                <a:gd name="connsiteY0" fmla="*/ 58029 h 57904"/>
                <a:gd name="connsiteX1" fmla="*/ 184 w 97631"/>
                <a:gd name="connsiteY1" fmla="*/ 24533 h 57904"/>
                <a:gd name="connsiteX2" fmla="*/ 184 w 97631"/>
                <a:gd name="connsiteY2" fmla="*/ 125 h 57904"/>
                <a:gd name="connsiteX3" fmla="*/ 97815 w 97631"/>
                <a:gd name="connsiteY3" fmla="*/ 35209 h 57904"/>
                <a:gd name="connsiteX4" fmla="*/ 58366 w 97631"/>
                <a:gd name="connsiteY4" fmla="*/ 58029 h 5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904">
                  <a:moveTo>
                    <a:pt x="58366" y="58029"/>
                  </a:moveTo>
                  <a:lnTo>
                    <a:pt x="184" y="24533"/>
                  </a:lnTo>
                  <a:lnTo>
                    <a:pt x="184" y="125"/>
                  </a:lnTo>
                  <a:lnTo>
                    <a:pt x="97815" y="35209"/>
                  </a:lnTo>
                  <a:lnTo>
                    <a:pt x="58366" y="58029"/>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8" name="Freeform: Shape 487">
              <a:extLst>
                <a:ext uri="{FF2B5EF4-FFF2-40B4-BE49-F238E27FC236}">
                  <a16:creationId xmlns:a16="http://schemas.microsoft.com/office/drawing/2014/main" id="{40FD529C-E921-713F-1D62-108A8768B9F0}"/>
                </a:ext>
              </a:extLst>
            </p:cNvPr>
            <p:cNvSpPr/>
            <p:nvPr/>
          </p:nvSpPr>
          <p:spPr>
            <a:xfrm>
              <a:off x="1146550" y="3762149"/>
              <a:ext cx="97631" cy="57904"/>
            </a:xfrm>
            <a:custGeom>
              <a:avLst/>
              <a:gdLst>
                <a:gd name="connsiteX0" fmla="*/ 58382 w 97631"/>
                <a:gd name="connsiteY0" fmla="*/ 58020 h 57904"/>
                <a:gd name="connsiteX1" fmla="*/ 200 w 97631"/>
                <a:gd name="connsiteY1" fmla="*/ 24523 h 57904"/>
                <a:gd name="connsiteX2" fmla="*/ 200 w 97631"/>
                <a:gd name="connsiteY2" fmla="*/ 116 h 57904"/>
                <a:gd name="connsiteX3" fmla="*/ 97832 w 97631"/>
                <a:gd name="connsiteY3" fmla="*/ 35200 h 57904"/>
                <a:gd name="connsiteX4" fmla="*/ 58382 w 97631"/>
                <a:gd name="connsiteY4" fmla="*/ 58020 h 5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904">
                  <a:moveTo>
                    <a:pt x="58382" y="58020"/>
                  </a:moveTo>
                  <a:lnTo>
                    <a:pt x="200" y="24523"/>
                  </a:lnTo>
                  <a:lnTo>
                    <a:pt x="200" y="116"/>
                  </a:lnTo>
                  <a:lnTo>
                    <a:pt x="97832" y="35200"/>
                  </a:lnTo>
                  <a:lnTo>
                    <a:pt x="58382" y="58020"/>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89" name="Freeform: Shape 488">
              <a:extLst>
                <a:ext uri="{FF2B5EF4-FFF2-40B4-BE49-F238E27FC236}">
                  <a16:creationId xmlns:a16="http://schemas.microsoft.com/office/drawing/2014/main" id="{C45667BF-F4C7-6069-E3B8-55B9475B763B}"/>
                </a:ext>
              </a:extLst>
            </p:cNvPr>
            <p:cNvSpPr/>
            <p:nvPr/>
          </p:nvSpPr>
          <p:spPr>
            <a:xfrm>
              <a:off x="1349433" y="3644991"/>
              <a:ext cx="97631" cy="57864"/>
            </a:xfrm>
            <a:custGeom>
              <a:avLst/>
              <a:gdLst>
                <a:gd name="connsiteX0" fmla="*/ 58398 w 97631"/>
                <a:gd name="connsiteY0" fmla="*/ 57971 h 57864"/>
                <a:gd name="connsiteX1" fmla="*/ 217 w 97631"/>
                <a:gd name="connsiteY1" fmla="*/ 24514 h 57864"/>
                <a:gd name="connsiteX2" fmla="*/ 217 w 97631"/>
                <a:gd name="connsiteY2" fmla="*/ 106 h 57864"/>
                <a:gd name="connsiteX3" fmla="*/ 97848 w 97631"/>
                <a:gd name="connsiteY3" fmla="*/ 35230 h 57864"/>
                <a:gd name="connsiteX4" fmla="*/ 58398 w 97631"/>
                <a:gd name="connsiteY4" fmla="*/ 57971 h 5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864">
                  <a:moveTo>
                    <a:pt x="58398" y="57971"/>
                  </a:moveTo>
                  <a:lnTo>
                    <a:pt x="217" y="24514"/>
                  </a:lnTo>
                  <a:lnTo>
                    <a:pt x="217" y="106"/>
                  </a:lnTo>
                  <a:lnTo>
                    <a:pt x="97848" y="35230"/>
                  </a:lnTo>
                  <a:lnTo>
                    <a:pt x="58398" y="5797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0" name="Freeform: Shape 489">
              <a:extLst>
                <a:ext uri="{FF2B5EF4-FFF2-40B4-BE49-F238E27FC236}">
                  <a16:creationId xmlns:a16="http://schemas.microsoft.com/office/drawing/2014/main" id="{3341C5FA-0FEE-17A7-AB0B-EB2B72CC0EE7}"/>
                </a:ext>
              </a:extLst>
            </p:cNvPr>
            <p:cNvSpPr/>
            <p:nvPr/>
          </p:nvSpPr>
          <p:spPr>
            <a:xfrm>
              <a:off x="1552315" y="3527873"/>
              <a:ext cx="97631" cy="57864"/>
            </a:xfrm>
            <a:custGeom>
              <a:avLst/>
              <a:gdLst>
                <a:gd name="connsiteX0" fmla="*/ 58414 w 97631"/>
                <a:gd name="connsiteY0" fmla="*/ 57961 h 57864"/>
                <a:gd name="connsiteX1" fmla="*/ 233 w 97631"/>
                <a:gd name="connsiteY1" fmla="*/ 24465 h 57864"/>
                <a:gd name="connsiteX2" fmla="*/ 233 w 97631"/>
                <a:gd name="connsiteY2" fmla="*/ 97 h 57864"/>
                <a:gd name="connsiteX3" fmla="*/ 97864 w 97631"/>
                <a:gd name="connsiteY3" fmla="*/ 35220 h 57864"/>
                <a:gd name="connsiteX4" fmla="*/ 58414 w 97631"/>
                <a:gd name="connsiteY4" fmla="*/ 57961 h 5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864">
                  <a:moveTo>
                    <a:pt x="58414" y="57961"/>
                  </a:moveTo>
                  <a:lnTo>
                    <a:pt x="233" y="24465"/>
                  </a:lnTo>
                  <a:lnTo>
                    <a:pt x="233" y="97"/>
                  </a:lnTo>
                  <a:lnTo>
                    <a:pt x="97864" y="35220"/>
                  </a:lnTo>
                  <a:lnTo>
                    <a:pt x="58414" y="5796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1" name="Freeform: Shape 490">
              <a:extLst>
                <a:ext uri="{FF2B5EF4-FFF2-40B4-BE49-F238E27FC236}">
                  <a16:creationId xmlns:a16="http://schemas.microsoft.com/office/drawing/2014/main" id="{582199F8-56C2-F7B7-DD75-04E4994B231F}"/>
                </a:ext>
              </a:extLst>
            </p:cNvPr>
            <p:cNvSpPr/>
            <p:nvPr/>
          </p:nvSpPr>
          <p:spPr>
            <a:xfrm>
              <a:off x="537902" y="4090761"/>
              <a:ext cx="97631" cy="80644"/>
            </a:xfrm>
            <a:custGeom>
              <a:avLst/>
              <a:gdLst>
                <a:gd name="connsiteX0" fmla="*/ 58334 w 97631"/>
                <a:gd name="connsiteY0" fmla="*/ 80788 h 80644"/>
                <a:gd name="connsiteX1" fmla="*/ 152 w 97631"/>
                <a:gd name="connsiteY1" fmla="*/ 22924 h 80644"/>
                <a:gd name="connsiteX2" fmla="*/ 39601 w 97631"/>
                <a:gd name="connsiteY2" fmla="*/ 143 h 80644"/>
                <a:gd name="connsiteX3" fmla="*/ 97783 w 97631"/>
                <a:gd name="connsiteY3" fmla="*/ 58047 h 80644"/>
                <a:gd name="connsiteX4" fmla="*/ 58334 w 97631"/>
                <a:gd name="connsiteY4" fmla="*/ 80788 h 8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44">
                  <a:moveTo>
                    <a:pt x="58334" y="80788"/>
                  </a:moveTo>
                  <a:lnTo>
                    <a:pt x="152" y="22924"/>
                  </a:lnTo>
                  <a:lnTo>
                    <a:pt x="39601" y="143"/>
                  </a:lnTo>
                  <a:lnTo>
                    <a:pt x="97783" y="58047"/>
                  </a:lnTo>
                  <a:lnTo>
                    <a:pt x="58334" y="80788"/>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2" name="Freeform: Shape 491">
              <a:extLst>
                <a:ext uri="{FF2B5EF4-FFF2-40B4-BE49-F238E27FC236}">
                  <a16:creationId xmlns:a16="http://schemas.microsoft.com/office/drawing/2014/main" id="{95FF385A-06B9-4AEB-64B6-29278B429C52}"/>
                </a:ext>
              </a:extLst>
            </p:cNvPr>
            <p:cNvSpPr/>
            <p:nvPr/>
          </p:nvSpPr>
          <p:spPr>
            <a:xfrm>
              <a:off x="740785" y="3973644"/>
              <a:ext cx="97631" cy="80644"/>
            </a:xfrm>
            <a:custGeom>
              <a:avLst/>
              <a:gdLst>
                <a:gd name="connsiteX0" fmla="*/ 58350 w 97631"/>
                <a:gd name="connsiteY0" fmla="*/ 80778 h 80644"/>
                <a:gd name="connsiteX1" fmla="*/ 168 w 97631"/>
                <a:gd name="connsiteY1" fmla="*/ 22914 h 80644"/>
                <a:gd name="connsiteX2" fmla="*/ 39617 w 97631"/>
                <a:gd name="connsiteY2" fmla="*/ 133 h 80644"/>
                <a:gd name="connsiteX3" fmla="*/ 97799 w 97631"/>
                <a:gd name="connsiteY3" fmla="*/ 57998 h 80644"/>
                <a:gd name="connsiteX4" fmla="*/ 58350 w 97631"/>
                <a:gd name="connsiteY4" fmla="*/ 80778 h 8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44">
                  <a:moveTo>
                    <a:pt x="58350" y="80778"/>
                  </a:moveTo>
                  <a:lnTo>
                    <a:pt x="168" y="22914"/>
                  </a:lnTo>
                  <a:lnTo>
                    <a:pt x="39617" y="133"/>
                  </a:lnTo>
                  <a:lnTo>
                    <a:pt x="97799" y="57998"/>
                  </a:lnTo>
                  <a:lnTo>
                    <a:pt x="58350" y="80778"/>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3" name="Freeform: Shape 492">
              <a:extLst>
                <a:ext uri="{FF2B5EF4-FFF2-40B4-BE49-F238E27FC236}">
                  <a16:creationId xmlns:a16="http://schemas.microsoft.com/office/drawing/2014/main" id="{7C7E5645-552D-1A4A-8FCC-69D5005FA027}"/>
                </a:ext>
              </a:extLst>
            </p:cNvPr>
            <p:cNvSpPr/>
            <p:nvPr/>
          </p:nvSpPr>
          <p:spPr>
            <a:xfrm>
              <a:off x="943668" y="3856486"/>
              <a:ext cx="97631" cy="80684"/>
            </a:xfrm>
            <a:custGeom>
              <a:avLst/>
              <a:gdLst>
                <a:gd name="connsiteX0" fmla="*/ 58366 w 97631"/>
                <a:gd name="connsiteY0" fmla="*/ 80809 h 80684"/>
                <a:gd name="connsiteX1" fmla="*/ 184 w 97631"/>
                <a:gd name="connsiteY1" fmla="*/ 22905 h 80684"/>
                <a:gd name="connsiteX2" fmla="*/ 39633 w 97631"/>
                <a:gd name="connsiteY2" fmla="*/ 124 h 80684"/>
                <a:gd name="connsiteX3" fmla="*/ 97815 w 97631"/>
                <a:gd name="connsiteY3" fmla="*/ 57989 h 80684"/>
                <a:gd name="connsiteX4" fmla="*/ 58366 w 97631"/>
                <a:gd name="connsiteY4" fmla="*/ 80809 h 8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84">
                  <a:moveTo>
                    <a:pt x="58366" y="80809"/>
                  </a:moveTo>
                  <a:lnTo>
                    <a:pt x="184" y="22905"/>
                  </a:lnTo>
                  <a:lnTo>
                    <a:pt x="39633" y="124"/>
                  </a:lnTo>
                  <a:lnTo>
                    <a:pt x="97815" y="57989"/>
                  </a:lnTo>
                  <a:lnTo>
                    <a:pt x="58366" y="8080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4" name="Freeform: Shape 493">
              <a:extLst>
                <a:ext uri="{FF2B5EF4-FFF2-40B4-BE49-F238E27FC236}">
                  <a16:creationId xmlns:a16="http://schemas.microsoft.com/office/drawing/2014/main" id="{6B537F58-BB10-1579-B3AC-90023DA1028F}"/>
                </a:ext>
              </a:extLst>
            </p:cNvPr>
            <p:cNvSpPr/>
            <p:nvPr/>
          </p:nvSpPr>
          <p:spPr>
            <a:xfrm>
              <a:off x="1146550" y="3739368"/>
              <a:ext cx="97631" cy="80684"/>
            </a:xfrm>
            <a:custGeom>
              <a:avLst/>
              <a:gdLst>
                <a:gd name="connsiteX0" fmla="*/ 58382 w 97631"/>
                <a:gd name="connsiteY0" fmla="*/ 80799 h 80684"/>
                <a:gd name="connsiteX1" fmla="*/ 200 w 97631"/>
                <a:gd name="connsiteY1" fmla="*/ 22895 h 80684"/>
                <a:gd name="connsiteX2" fmla="*/ 39650 w 97631"/>
                <a:gd name="connsiteY2" fmla="*/ 115 h 80684"/>
                <a:gd name="connsiteX3" fmla="*/ 97832 w 97631"/>
                <a:gd name="connsiteY3" fmla="*/ 57979 h 80684"/>
                <a:gd name="connsiteX4" fmla="*/ 58382 w 97631"/>
                <a:gd name="connsiteY4" fmla="*/ 80799 h 8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84">
                  <a:moveTo>
                    <a:pt x="58382" y="80799"/>
                  </a:moveTo>
                  <a:lnTo>
                    <a:pt x="200" y="22895"/>
                  </a:lnTo>
                  <a:lnTo>
                    <a:pt x="39650" y="115"/>
                  </a:lnTo>
                  <a:lnTo>
                    <a:pt x="97832" y="57979"/>
                  </a:lnTo>
                  <a:lnTo>
                    <a:pt x="58382" y="8079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5" name="Freeform: Shape 494">
              <a:extLst>
                <a:ext uri="{FF2B5EF4-FFF2-40B4-BE49-F238E27FC236}">
                  <a16:creationId xmlns:a16="http://schemas.microsoft.com/office/drawing/2014/main" id="{D12FF17A-9AC1-2481-9929-4DD80C36C5BB}"/>
                </a:ext>
              </a:extLst>
            </p:cNvPr>
            <p:cNvSpPr/>
            <p:nvPr/>
          </p:nvSpPr>
          <p:spPr>
            <a:xfrm>
              <a:off x="1349433" y="3622210"/>
              <a:ext cx="97631" cy="80644"/>
            </a:xfrm>
            <a:custGeom>
              <a:avLst/>
              <a:gdLst>
                <a:gd name="connsiteX0" fmla="*/ 58398 w 97631"/>
                <a:gd name="connsiteY0" fmla="*/ 80750 h 80644"/>
                <a:gd name="connsiteX1" fmla="*/ 217 w 97631"/>
                <a:gd name="connsiteY1" fmla="*/ 22886 h 80644"/>
                <a:gd name="connsiteX2" fmla="*/ 39666 w 97631"/>
                <a:gd name="connsiteY2" fmla="*/ 105 h 80644"/>
                <a:gd name="connsiteX3" fmla="*/ 97848 w 97631"/>
                <a:gd name="connsiteY3" fmla="*/ 58010 h 80644"/>
                <a:gd name="connsiteX4" fmla="*/ 58398 w 97631"/>
                <a:gd name="connsiteY4" fmla="*/ 80750 h 8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44">
                  <a:moveTo>
                    <a:pt x="58398" y="80750"/>
                  </a:moveTo>
                  <a:lnTo>
                    <a:pt x="217" y="22886"/>
                  </a:lnTo>
                  <a:lnTo>
                    <a:pt x="39666" y="105"/>
                  </a:lnTo>
                  <a:lnTo>
                    <a:pt x="97848" y="58010"/>
                  </a:lnTo>
                  <a:lnTo>
                    <a:pt x="58398" y="80750"/>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6" name="Freeform: Shape 495">
              <a:extLst>
                <a:ext uri="{FF2B5EF4-FFF2-40B4-BE49-F238E27FC236}">
                  <a16:creationId xmlns:a16="http://schemas.microsoft.com/office/drawing/2014/main" id="{2515BA6A-90A5-0362-698A-376A338EDFEE}"/>
                </a:ext>
              </a:extLst>
            </p:cNvPr>
            <p:cNvSpPr/>
            <p:nvPr/>
          </p:nvSpPr>
          <p:spPr>
            <a:xfrm>
              <a:off x="1552315" y="3505092"/>
              <a:ext cx="97631" cy="80645"/>
            </a:xfrm>
            <a:custGeom>
              <a:avLst/>
              <a:gdLst>
                <a:gd name="connsiteX0" fmla="*/ 58414 w 97631"/>
                <a:gd name="connsiteY0" fmla="*/ 80741 h 80645"/>
                <a:gd name="connsiteX1" fmla="*/ 233 w 97631"/>
                <a:gd name="connsiteY1" fmla="*/ 22877 h 80645"/>
                <a:gd name="connsiteX2" fmla="*/ 39682 w 97631"/>
                <a:gd name="connsiteY2" fmla="*/ 96 h 80645"/>
                <a:gd name="connsiteX3" fmla="*/ 97864 w 97631"/>
                <a:gd name="connsiteY3" fmla="*/ 58000 h 80645"/>
                <a:gd name="connsiteX4" fmla="*/ 58414 w 97631"/>
                <a:gd name="connsiteY4" fmla="*/ 80741 h 8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45">
                  <a:moveTo>
                    <a:pt x="58414" y="80741"/>
                  </a:moveTo>
                  <a:lnTo>
                    <a:pt x="233" y="22877"/>
                  </a:lnTo>
                  <a:lnTo>
                    <a:pt x="39682" y="96"/>
                  </a:lnTo>
                  <a:lnTo>
                    <a:pt x="97864" y="58000"/>
                  </a:lnTo>
                  <a:lnTo>
                    <a:pt x="58414" y="80741"/>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7" name="Freeform: Shape 496">
              <a:extLst>
                <a:ext uri="{FF2B5EF4-FFF2-40B4-BE49-F238E27FC236}">
                  <a16:creationId xmlns:a16="http://schemas.microsoft.com/office/drawing/2014/main" id="{F02EAD2B-CACA-B825-D0B2-C5477485290E}"/>
                </a:ext>
              </a:extLst>
            </p:cNvPr>
            <p:cNvSpPr/>
            <p:nvPr/>
          </p:nvSpPr>
          <p:spPr>
            <a:xfrm>
              <a:off x="-289542" y="4117789"/>
              <a:ext cx="97591" cy="57904"/>
            </a:xfrm>
            <a:custGeom>
              <a:avLst/>
              <a:gdLst>
                <a:gd name="connsiteX0" fmla="*/ 39495 w 97591"/>
                <a:gd name="connsiteY0" fmla="*/ 58048 h 57904"/>
                <a:gd name="connsiteX1" fmla="*/ 97677 w 97591"/>
                <a:gd name="connsiteY1" fmla="*/ 24592 h 57904"/>
                <a:gd name="connsiteX2" fmla="*/ 97677 w 97591"/>
                <a:gd name="connsiteY2" fmla="*/ 144 h 57904"/>
                <a:gd name="connsiteX3" fmla="*/ 86 w 97591"/>
                <a:gd name="connsiteY3" fmla="*/ 35268 h 57904"/>
                <a:gd name="connsiteX4" fmla="*/ 39495 w 97591"/>
                <a:gd name="connsiteY4" fmla="*/ 58048 h 5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1" h="57904">
                  <a:moveTo>
                    <a:pt x="39495" y="58048"/>
                  </a:moveTo>
                  <a:lnTo>
                    <a:pt x="97677" y="24592"/>
                  </a:lnTo>
                  <a:lnTo>
                    <a:pt x="97677" y="144"/>
                  </a:lnTo>
                  <a:lnTo>
                    <a:pt x="86" y="35268"/>
                  </a:lnTo>
                  <a:lnTo>
                    <a:pt x="39495" y="58048"/>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8" name="Freeform: Shape 497">
              <a:extLst>
                <a:ext uri="{FF2B5EF4-FFF2-40B4-BE49-F238E27FC236}">
                  <a16:creationId xmlns:a16="http://schemas.microsoft.com/office/drawing/2014/main" id="{ADB810E6-D7C2-5003-BE08-B7957EA34739}"/>
                </a:ext>
              </a:extLst>
            </p:cNvPr>
            <p:cNvSpPr/>
            <p:nvPr/>
          </p:nvSpPr>
          <p:spPr>
            <a:xfrm>
              <a:off x="-492465" y="4000671"/>
              <a:ext cx="97631" cy="57864"/>
            </a:xfrm>
            <a:custGeom>
              <a:avLst/>
              <a:gdLst>
                <a:gd name="connsiteX0" fmla="*/ 39519 w 97631"/>
                <a:gd name="connsiteY0" fmla="*/ 57999 h 57864"/>
                <a:gd name="connsiteX1" fmla="*/ 97701 w 97631"/>
                <a:gd name="connsiteY1" fmla="*/ 24542 h 57864"/>
                <a:gd name="connsiteX2" fmla="*/ 97701 w 97631"/>
                <a:gd name="connsiteY2" fmla="*/ 135 h 57864"/>
                <a:gd name="connsiteX3" fmla="*/ 70 w 97631"/>
                <a:gd name="connsiteY3" fmla="*/ 35258 h 57864"/>
                <a:gd name="connsiteX4" fmla="*/ 39519 w 97631"/>
                <a:gd name="connsiteY4" fmla="*/ 57999 h 5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864">
                  <a:moveTo>
                    <a:pt x="39519" y="57999"/>
                  </a:moveTo>
                  <a:lnTo>
                    <a:pt x="97701" y="24542"/>
                  </a:lnTo>
                  <a:lnTo>
                    <a:pt x="97701" y="135"/>
                  </a:lnTo>
                  <a:lnTo>
                    <a:pt x="70" y="35258"/>
                  </a:lnTo>
                  <a:lnTo>
                    <a:pt x="39519" y="57999"/>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499" name="Freeform: Shape 498">
              <a:extLst>
                <a:ext uri="{FF2B5EF4-FFF2-40B4-BE49-F238E27FC236}">
                  <a16:creationId xmlns:a16="http://schemas.microsoft.com/office/drawing/2014/main" id="{B1DE836D-7801-029F-1779-65EB3DA2B8EB}"/>
                </a:ext>
              </a:extLst>
            </p:cNvPr>
            <p:cNvSpPr/>
            <p:nvPr/>
          </p:nvSpPr>
          <p:spPr>
            <a:xfrm>
              <a:off x="-695347" y="3883553"/>
              <a:ext cx="97631" cy="57864"/>
            </a:xfrm>
            <a:custGeom>
              <a:avLst/>
              <a:gdLst>
                <a:gd name="connsiteX0" fmla="*/ 39543 w 97631"/>
                <a:gd name="connsiteY0" fmla="*/ 57990 h 57864"/>
                <a:gd name="connsiteX1" fmla="*/ 97685 w 97631"/>
                <a:gd name="connsiteY1" fmla="*/ 24493 h 57864"/>
                <a:gd name="connsiteX2" fmla="*/ 97685 w 97631"/>
                <a:gd name="connsiteY2" fmla="*/ 125 h 57864"/>
                <a:gd name="connsiteX3" fmla="*/ 53 w 97631"/>
                <a:gd name="connsiteY3" fmla="*/ 35209 h 57864"/>
                <a:gd name="connsiteX4" fmla="*/ 39543 w 97631"/>
                <a:gd name="connsiteY4" fmla="*/ 57990 h 5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864">
                  <a:moveTo>
                    <a:pt x="39543" y="57990"/>
                  </a:moveTo>
                  <a:lnTo>
                    <a:pt x="97685" y="24493"/>
                  </a:lnTo>
                  <a:lnTo>
                    <a:pt x="97685" y="125"/>
                  </a:lnTo>
                  <a:lnTo>
                    <a:pt x="53" y="35209"/>
                  </a:lnTo>
                  <a:lnTo>
                    <a:pt x="39543" y="57990"/>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0" name="Freeform: Shape 499">
              <a:extLst>
                <a:ext uri="{FF2B5EF4-FFF2-40B4-BE49-F238E27FC236}">
                  <a16:creationId xmlns:a16="http://schemas.microsoft.com/office/drawing/2014/main" id="{98450136-BDDB-5D19-39B6-CD015E166385}"/>
                </a:ext>
              </a:extLst>
            </p:cNvPr>
            <p:cNvSpPr/>
            <p:nvPr/>
          </p:nvSpPr>
          <p:spPr>
            <a:xfrm>
              <a:off x="-898190" y="3766395"/>
              <a:ext cx="97631" cy="57904"/>
            </a:xfrm>
            <a:custGeom>
              <a:avLst/>
              <a:gdLst>
                <a:gd name="connsiteX0" fmla="*/ 39447 w 97631"/>
                <a:gd name="connsiteY0" fmla="*/ 58020 h 57904"/>
                <a:gd name="connsiteX1" fmla="*/ 97668 w 97631"/>
                <a:gd name="connsiteY1" fmla="*/ 24524 h 57904"/>
                <a:gd name="connsiteX2" fmla="*/ 97668 w 97631"/>
                <a:gd name="connsiteY2" fmla="*/ 116 h 57904"/>
                <a:gd name="connsiteX3" fmla="*/ 37 w 97631"/>
                <a:gd name="connsiteY3" fmla="*/ 35239 h 57904"/>
                <a:gd name="connsiteX4" fmla="*/ 39447 w 97631"/>
                <a:gd name="connsiteY4" fmla="*/ 58020 h 5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904">
                  <a:moveTo>
                    <a:pt x="39447" y="58020"/>
                  </a:moveTo>
                  <a:lnTo>
                    <a:pt x="97668" y="24524"/>
                  </a:lnTo>
                  <a:lnTo>
                    <a:pt x="97668" y="116"/>
                  </a:lnTo>
                  <a:lnTo>
                    <a:pt x="37" y="35239"/>
                  </a:lnTo>
                  <a:lnTo>
                    <a:pt x="39447" y="58020"/>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1" name="Freeform: Shape 500">
              <a:extLst>
                <a:ext uri="{FF2B5EF4-FFF2-40B4-BE49-F238E27FC236}">
                  <a16:creationId xmlns:a16="http://schemas.microsoft.com/office/drawing/2014/main" id="{4719580D-BDA4-28CC-0447-3C8A58D1C733}"/>
                </a:ext>
              </a:extLst>
            </p:cNvPr>
            <p:cNvSpPr/>
            <p:nvPr/>
          </p:nvSpPr>
          <p:spPr>
            <a:xfrm>
              <a:off x="-1101073" y="3649277"/>
              <a:ext cx="97631" cy="57904"/>
            </a:xfrm>
            <a:custGeom>
              <a:avLst/>
              <a:gdLst>
                <a:gd name="connsiteX0" fmla="*/ 39431 w 97631"/>
                <a:gd name="connsiteY0" fmla="*/ 58011 h 57904"/>
                <a:gd name="connsiteX1" fmla="*/ 97652 w 97631"/>
                <a:gd name="connsiteY1" fmla="*/ 24515 h 57904"/>
                <a:gd name="connsiteX2" fmla="*/ 97652 w 97631"/>
                <a:gd name="connsiteY2" fmla="*/ 107 h 57904"/>
                <a:gd name="connsiteX3" fmla="*/ 21 w 97631"/>
                <a:gd name="connsiteY3" fmla="*/ 35230 h 57904"/>
                <a:gd name="connsiteX4" fmla="*/ 39431 w 97631"/>
                <a:gd name="connsiteY4" fmla="*/ 58011 h 5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57904">
                  <a:moveTo>
                    <a:pt x="39431" y="58011"/>
                  </a:moveTo>
                  <a:lnTo>
                    <a:pt x="97652" y="24515"/>
                  </a:lnTo>
                  <a:lnTo>
                    <a:pt x="97652" y="107"/>
                  </a:lnTo>
                  <a:lnTo>
                    <a:pt x="21" y="35230"/>
                  </a:lnTo>
                  <a:lnTo>
                    <a:pt x="39431" y="58011"/>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2" name="Freeform: Shape 501">
              <a:extLst>
                <a:ext uri="{FF2B5EF4-FFF2-40B4-BE49-F238E27FC236}">
                  <a16:creationId xmlns:a16="http://schemas.microsoft.com/office/drawing/2014/main" id="{D0BBA716-788F-8D27-D770-1E03E249F267}"/>
                </a:ext>
              </a:extLst>
            </p:cNvPr>
            <p:cNvSpPr/>
            <p:nvPr/>
          </p:nvSpPr>
          <p:spPr>
            <a:xfrm>
              <a:off x="-1303956" y="3532159"/>
              <a:ext cx="97591" cy="57864"/>
            </a:xfrm>
            <a:custGeom>
              <a:avLst/>
              <a:gdLst>
                <a:gd name="connsiteX0" fmla="*/ 39454 w 97591"/>
                <a:gd name="connsiteY0" fmla="*/ 57962 h 57864"/>
                <a:gd name="connsiteX1" fmla="*/ 97596 w 97591"/>
                <a:gd name="connsiteY1" fmla="*/ 24465 h 57864"/>
                <a:gd name="connsiteX2" fmla="*/ 97596 w 97591"/>
                <a:gd name="connsiteY2" fmla="*/ 97 h 57864"/>
                <a:gd name="connsiteX3" fmla="*/ 5 w 97591"/>
                <a:gd name="connsiteY3" fmla="*/ 35181 h 57864"/>
                <a:gd name="connsiteX4" fmla="*/ 39454 w 97591"/>
                <a:gd name="connsiteY4" fmla="*/ 57962 h 5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1" h="57864">
                  <a:moveTo>
                    <a:pt x="39454" y="57962"/>
                  </a:moveTo>
                  <a:lnTo>
                    <a:pt x="97596" y="24465"/>
                  </a:lnTo>
                  <a:lnTo>
                    <a:pt x="97596" y="97"/>
                  </a:lnTo>
                  <a:lnTo>
                    <a:pt x="5" y="35181"/>
                  </a:lnTo>
                  <a:lnTo>
                    <a:pt x="39454" y="57962"/>
                  </a:lnTo>
                  <a:close/>
                </a:path>
              </a:pathLst>
            </a:custGeom>
            <a:solidFill>
              <a:srgbClr val="DD9125"/>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3" name="Freeform: Shape 502">
              <a:extLst>
                <a:ext uri="{FF2B5EF4-FFF2-40B4-BE49-F238E27FC236}">
                  <a16:creationId xmlns:a16="http://schemas.microsoft.com/office/drawing/2014/main" id="{F7B1D65A-B0A4-EDBA-08FA-DD0EACFF0113}"/>
                </a:ext>
              </a:extLst>
            </p:cNvPr>
            <p:cNvSpPr/>
            <p:nvPr/>
          </p:nvSpPr>
          <p:spPr>
            <a:xfrm>
              <a:off x="-289542" y="4095008"/>
              <a:ext cx="97591" cy="80684"/>
            </a:xfrm>
            <a:custGeom>
              <a:avLst/>
              <a:gdLst>
                <a:gd name="connsiteX0" fmla="*/ 39495 w 97591"/>
                <a:gd name="connsiteY0" fmla="*/ 80828 h 80684"/>
                <a:gd name="connsiteX1" fmla="*/ 97677 w 97591"/>
                <a:gd name="connsiteY1" fmla="*/ 22924 h 80684"/>
                <a:gd name="connsiteX2" fmla="*/ 58228 w 97591"/>
                <a:gd name="connsiteY2" fmla="*/ 143 h 80684"/>
                <a:gd name="connsiteX3" fmla="*/ 86 w 97591"/>
                <a:gd name="connsiteY3" fmla="*/ 58047 h 80684"/>
                <a:gd name="connsiteX4" fmla="*/ 39495 w 97591"/>
                <a:gd name="connsiteY4" fmla="*/ 80828 h 8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1" h="80684">
                  <a:moveTo>
                    <a:pt x="39495" y="80828"/>
                  </a:moveTo>
                  <a:lnTo>
                    <a:pt x="97677" y="22924"/>
                  </a:lnTo>
                  <a:lnTo>
                    <a:pt x="58228" y="143"/>
                  </a:lnTo>
                  <a:lnTo>
                    <a:pt x="86" y="58047"/>
                  </a:lnTo>
                  <a:lnTo>
                    <a:pt x="39495" y="80828"/>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4" name="Freeform: Shape 503">
              <a:extLst>
                <a:ext uri="{FF2B5EF4-FFF2-40B4-BE49-F238E27FC236}">
                  <a16:creationId xmlns:a16="http://schemas.microsoft.com/office/drawing/2014/main" id="{172CB104-FBC3-BA4F-E094-DD2B21004DFC}"/>
                </a:ext>
              </a:extLst>
            </p:cNvPr>
            <p:cNvSpPr/>
            <p:nvPr/>
          </p:nvSpPr>
          <p:spPr>
            <a:xfrm>
              <a:off x="-492465" y="3977890"/>
              <a:ext cx="97631" cy="80645"/>
            </a:xfrm>
            <a:custGeom>
              <a:avLst/>
              <a:gdLst>
                <a:gd name="connsiteX0" fmla="*/ 39519 w 97631"/>
                <a:gd name="connsiteY0" fmla="*/ 80779 h 80645"/>
                <a:gd name="connsiteX1" fmla="*/ 97701 w 97631"/>
                <a:gd name="connsiteY1" fmla="*/ 22915 h 80645"/>
                <a:gd name="connsiteX2" fmla="*/ 58291 w 97631"/>
                <a:gd name="connsiteY2" fmla="*/ 134 h 80645"/>
                <a:gd name="connsiteX3" fmla="*/ 70 w 97631"/>
                <a:gd name="connsiteY3" fmla="*/ 58038 h 80645"/>
                <a:gd name="connsiteX4" fmla="*/ 39519 w 97631"/>
                <a:gd name="connsiteY4" fmla="*/ 80779 h 8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45">
                  <a:moveTo>
                    <a:pt x="39519" y="80779"/>
                  </a:moveTo>
                  <a:lnTo>
                    <a:pt x="97701" y="22915"/>
                  </a:lnTo>
                  <a:lnTo>
                    <a:pt x="58291" y="134"/>
                  </a:lnTo>
                  <a:lnTo>
                    <a:pt x="70" y="58038"/>
                  </a:lnTo>
                  <a:lnTo>
                    <a:pt x="39519" y="8077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5" name="Freeform: Shape 504">
              <a:extLst>
                <a:ext uri="{FF2B5EF4-FFF2-40B4-BE49-F238E27FC236}">
                  <a16:creationId xmlns:a16="http://schemas.microsoft.com/office/drawing/2014/main" id="{618E2956-95EC-D325-F80E-A0003F83E5C3}"/>
                </a:ext>
              </a:extLst>
            </p:cNvPr>
            <p:cNvSpPr/>
            <p:nvPr/>
          </p:nvSpPr>
          <p:spPr>
            <a:xfrm>
              <a:off x="-695347" y="3860772"/>
              <a:ext cx="97631" cy="80644"/>
            </a:xfrm>
            <a:custGeom>
              <a:avLst/>
              <a:gdLst>
                <a:gd name="connsiteX0" fmla="*/ 39543 w 97631"/>
                <a:gd name="connsiteY0" fmla="*/ 80769 h 80644"/>
                <a:gd name="connsiteX1" fmla="*/ 97685 w 97631"/>
                <a:gd name="connsiteY1" fmla="*/ 22905 h 80644"/>
                <a:gd name="connsiteX2" fmla="*/ 58235 w 97631"/>
                <a:gd name="connsiteY2" fmla="*/ 124 h 80644"/>
                <a:gd name="connsiteX3" fmla="*/ 53 w 97631"/>
                <a:gd name="connsiteY3" fmla="*/ 57989 h 80644"/>
                <a:gd name="connsiteX4" fmla="*/ 39543 w 97631"/>
                <a:gd name="connsiteY4" fmla="*/ 80769 h 8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44">
                  <a:moveTo>
                    <a:pt x="39543" y="80769"/>
                  </a:moveTo>
                  <a:lnTo>
                    <a:pt x="97685" y="22905"/>
                  </a:lnTo>
                  <a:lnTo>
                    <a:pt x="58235" y="124"/>
                  </a:lnTo>
                  <a:lnTo>
                    <a:pt x="53" y="57989"/>
                  </a:lnTo>
                  <a:lnTo>
                    <a:pt x="39543" y="80769"/>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6" name="Freeform: Shape 505">
              <a:extLst>
                <a:ext uri="{FF2B5EF4-FFF2-40B4-BE49-F238E27FC236}">
                  <a16:creationId xmlns:a16="http://schemas.microsoft.com/office/drawing/2014/main" id="{E34FB95E-6C15-6314-FEF1-03E296A1E6ED}"/>
                </a:ext>
              </a:extLst>
            </p:cNvPr>
            <p:cNvSpPr/>
            <p:nvPr/>
          </p:nvSpPr>
          <p:spPr>
            <a:xfrm>
              <a:off x="-898190" y="3743654"/>
              <a:ext cx="97631" cy="80645"/>
            </a:xfrm>
            <a:custGeom>
              <a:avLst/>
              <a:gdLst>
                <a:gd name="connsiteX0" fmla="*/ 39447 w 97631"/>
                <a:gd name="connsiteY0" fmla="*/ 80760 h 80645"/>
                <a:gd name="connsiteX1" fmla="*/ 97668 w 97631"/>
                <a:gd name="connsiteY1" fmla="*/ 22856 h 80645"/>
                <a:gd name="connsiteX2" fmla="*/ 58179 w 97631"/>
                <a:gd name="connsiteY2" fmla="*/ 115 h 80645"/>
                <a:gd name="connsiteX3" fmla="*/ 37 w 97631"/>
                <a:gd name="connsiteY3" fmla="*/ 57980 h 80645"/>
                <a:gd name="connsiteX4" fmla="*/ 39447 w 97631"/>
                <a:gd name="connsiteY4" fmla="*/ 80760 h 8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45">
                  <a:moveTo>
                    <a:pt x="39447" y="80760"/>
                  </a:moveTo>
                  <a:lnTo>
                    <a:pt x="97668" y="22856"/>
                  </a:lnTo>
                  <a:lnTo>
                    <a:pt x="58179" y="115"/>
                  </a:lnTo>
                  <a:lnTo>
                    <a:pt x="37" y="57980"/>
                  </a:lnTo>
                  <a:lnTo>
                    <a:pt x="39447" y="80760"/>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7" name="Freeform: Shape 506">
              <a:extLst>
                <a:ext uri="{FF2B5EF4-FFF2-40B4-BE49-F238E27FC236}">
                  <a16:creationId xmlns:a16="http://schemas.microsoft.com/office/drawing/2014/main" id="{E608EAF2-73AE-AF00-0ACC-2E0244CD88FA}"/>
                </a:ext>
              </a:extLst>
            </p:cNvPr>
            <p:cNvSpPr/>
            <p:nvPr/>
          </p:nvSpPr>
          <p:spPr>
            <a:xfrm>
              <a:off x="-1101073" y="3626536"/>
              <a:ext cx="97631" cy="80644"/>
            </a:xfrm>
            <a:custGeom>
              <a:avLst/>
              <a:gdLst>
                <a:gd name="connsiteX0" fmla="*/ 39431 w 97631"/>
                <a:gd name="connsiteY0" fmla="*/ 80751 h 80644"/>
                <a:gd name="connsiteX1" fmla="*/ 97652 w 97631"/>
                <a:gd name="connsiteY1" fmla="*/ 22847 h 80644"/>
                <a:gd name="connsiteX2" fmla="*/ 58203 w 97631"/>
                <a:gd name="connsiteY2" fmla="*/ 106 h 80644"/>
                <a:gd name="connsiteX3" fmla="*/ 21 w 97631"/>
                <a:gd name="connsiteY3" fmla="*/ 57970 h 80644"/>
                <a:gd name="connsiteX4" fmla="*/ 39431 w 97631"/>
                <a:gd name="connsiteY4" fmla="*/ 80751 h 8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80644">
                  <a:moveTo>
                    <a:pt x="39431" y="80751"/>
                  </a:moveTo>
                  <a:lnTo>
                    <a:pt x="97652" y="22847"/>
                  </a:lnTo>
                  <a:lnTo>
                    <a:pt x="58203" y="106"/>
                  </a:lnTo>
                  <a:lnTo>
                    <a:pt x="21" y="57970"/>
                  </a:lnTo>
                  <a:lnTo>
                    <a:pt x="39431" y="80751"/>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8" name="Freeform: Shape 507">
              <a:extLst>
                <a:ext uri="{FF2B5EF4-FFF2-40B4-BE49-F238E27FC236}">
                  <a16:creationId xmlns:a16="http://schemas.microsoft.com/office/drawing/2014/main" id="{56570D39-94C3-3B1D-B551-25BD4959B10F}"/>
                </a:ext>
              </a:extLst>
            </p:cNvPr>
            <p:cNvSpPr/>
            <p:nvPr/>
          </p:nvSpPr>
          <p:spPr>
            <a:xfrm>
              <a:off x="-1303956" y="3509339"/>
              <a:ext cx="97591" cy="80684"/>
            </a:xfrm>
            <a:custGeom>
              <a:avLst/>
              <a:gdLst>
                <a:gd name="connsiteX0" fmla="*/ 39454 w 97591"/>
                <a:gd name="connsiteY0" fmla="*/ 80781 h 80684"/>
                <a:gd name="connsiteX1" fmla="*/ 97596 w 97591"/>
                <a:gd name="connsiteY1" fmla="*/ 22917 h 80684"/>
                <a:gd name="connsiteX2" fmla="*/ 58187 w 97591"/>
                <a:gd name="connsiteY2" fmla="*/ 96 h 80684"/>
                <a:gd name="connsiteX3" fmla="*/ 5 w 97591"/>
                <a:gd name="connsiteY3" fmla="*/ 58001 h 80684"/>
                <a:gd name="connsiteX4" fmla="*/ 39454 w 97591"/>
                <a:gd name="connsiteY4" fmla="*/ 80781 h 8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1" h="80684">
                  <a:moveTo>
                    <a:pt x="39454" y="80781"/>
                  </a:moveTo>
                  <a:lnTo>
                    <a:pt x="97596" y="22917"/>
                  </a:lnTo>
                  <a:lnTo>
                    <a:pt x="58187" y="96"/>
                  </a:lnTo>
                  <a:lnTo>
                    <a:pt x="5" y="58001"/>
                  </a:lnTo>
                  <a:lnTo>
                    <a:pt x="39454" y="80781"/>
                  </a:lnTo>
                  <a:close/>
                </a:path>
              </a:pathLst>
            </a:custGeom>
            <a:solidFill>
              <a:srgbClr val="FCE572"/>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09" name="Freeform: Shape 508">
              <a:extLst>
                <a:ext uri="{FF2B5EF4-FFF2-40B4-BE49-F238E27FC236}">
                  <a16:creationId xmlns:a16="http://schemas.microsoft.com/office/drawing/2014/main" id="{0526CF65-BCD7-5B78-E083-A7A714E116EE}"/>
                </a:ext>
              </a:extLst>
            </p:cNvPr>
            <p:cNvSpPr/>
            <p:nvPr/>
          </p:nvSpPr>
          <p:spPr>
            <a:xfrm>
              <a:off x="-911773" y="2354551"/>
              <a:ext cx="2116833" cy="1206967"/>
            </a:xfrm>
            <a:custGeom>
              <a:avLst/>
              <a:gdLst>
                <a:gd name="connsiteX0" fmla="*/ 23304 w 2116833"/>
                <a:gd name="connsiteY0" fmla="*/ 641678 h 1206967"/>
                <a:gd name="connsiteX1" fmla="*/ 950881 w 2116833"/>
                <a:gd name="connsiteY1" fmla="*/ 1177221 h 1206967"/>
                <a:gd name="connsiteX2" fmla="*/ 1173092 w 2116833"/>
                <a:gd name="connsiteY2" fmla="*/ 1177221 h 1206967"/>
                <a:gd name="connsiteX3" fmla="*/ 2093763 w 2116833"/>
                <a:gd name="connsiteY3" fmla="*/ 645686 h 1206967"/>
                <a:gd name="connsiteX4" fmla="*/ 2093763 w 2116833"/>
                <a:gd name="connsiteY4" fmla="*/ 565319 h 1206967"/>
                <a:gd name="connsiteX5" fmla="*/ 1166146 w 2116833"/>
                <a:gd name="connsiteY5" fmla="*/ 29815 h 1206967"/>
                <a:gd name="connsiteX6" fmla="*/ 943976 w 2116833"/>
                <a:gd name="connsiteY6" fmla="*/ 29815 h 1206967"/>
                <a:gd name="connsiteX7" fmla="*/ 23304 w 2116833"/>
                <a:gd name="connsiteY7" fmla="*/ 561350 h 1206967"/>
                <a:gd name="connsiteX8" fmla="*/ 23304 w 2116833"/>
                <a:gd name="connsiteY8" fmla="*/ 641678 h 120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6833" h="1206967">
                  <a:moveTo>
                    <a:pt x="23304" y="641678"/>
                  </a:moveTo>
                  <a:lnTo>
                    <a:pt x="950881" y="1177221"/>
                  </a:lnTo>
                  <a:cubicBezTo>
                    <a:pt x="1019620" y="1216948"/>
                    <a:pt x="1104353" y="1216948"/>
                    <a:pt x="1173092" y="1177221"/>
                  </a:cubicBezTo>
                  <a:lnTo>
                    <a:pt x="2093763" y="645686"/>
                  </a:lnTo>
                  <a:cubicBezTo>
                    <a:pt x="2124680" y="627827"/>
                    <a:pt x="2124680" y="583218"/>
                    <a:pt x="2093763" y="565319"/>
                  </a:cubicBezTo>
                  <a:lnTo>
                    <a:pt x="1166146" y="29815"/>
                  </a:lnTo>
                  <a:cubicBezTo>
                    <a:pt x="1097407" y="-9873"/>
                    <a:pt x="1012714" y="-9873"/>
                    <a:pt x="943976" y="29815"/>
                  </a:cubicBezTo>
                  <a:lnTo>
                    <a:pt x="23304" y="561350"/>
                  </a:lnTo>
                  <a:cubicBezTo>
                    <a:pt x="-7612" y="579209"/>
                    <a:pt x="-7612" y="623858"/>
                    <a:pt x="23304" y="641678"/>
                  </a:cubicBezTo>
                  <a:close/>
                </a:path>
              </a:pathLst>
            </a:custGeom>
            <a:solidFill>
              <a:srgbClr val="818186"/>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sp>
          <p:nvSpPr>
            <p:cNvPr id="510" name="Freeform: Shape 509">
              <a:extLst>
                <a:ext uri="{FF2B5EF4-FFF2-40B4-BE49-F238E27FC236}">
                  <a16:creationId xmlns:a16="http://schemas.microsoft.com/office/drawing/2014/main" id="{BF66D996-EF60-B2E6-58EB-E34E3552573E}"/>
                </a:ext>
              </a:extLst>
            </p:cNvPr>
            <p:cNvSpPr/>
            <p:nvPr/>
          </p:nvSpPr>
          <p:spPr>
            <a:xfrm>
              <a:off x="-911773" y="2328794"/>
              <a:ext cx="2116833" cy="1206937"/>
            </a:xfrm>
            <a:custGeom>
              <a:avLst/>
              <a:gdLst>
                <a:gd name="connsiteX0" fmla="*/ 23304 w 2116833"/>
                <a:gd name="connsiteY0" fmla="*/ 641676 h 1206937"/>
                <a:gd name="connsiteX1" fmla="*/ 950881 w 2116833"/>
                <a:gd name="connsiteY1" fmla="*/ 1177219 h 1206937"/>
                <a:gd name="connsiteX2" fmla="*/ 1173092 w 2116833"/>
                <a:gd name="connsiteY2" fmla="*/ 1177219 h 1206937"/>
                <a:gd name="connsiteX3" fmla="*/ 2093763 w 2116833"/>
                <a:gd name="connsiteY3" fmla="*/ 645684 h 1206937"/>
                <a:gd name="connsiteX4" fmla="*/ 2093763 w 2116833"/>
                <a:gd name="connsiteY4" fmla="*/ 565317 h 1206937"/>
                <a:gd name="connsiteX5" fmla="*/ 1166146 w 2116833"/>
                <a:gd name="connsiteY5" fmla="*/ 29813 h 1206937"/>
                <a:gd name="connsiteX6" fmla="*/ 943976 w 2116833"/>
                <a:gd name="connsiteY6" fmla="*/ 29813 h 1206937"/>
                <a:gd name="connsiteX7" fmla="*/ 23304 w 2116833"/>
                <a:gd name="connsiteY7" fmla="*/ 561348 h 1206937"/>
                <a:gd name="connsiteX8" fmla="*/ 23304 w 2116833"/>
                <a:gd name="connsiteY8" fmla="*/ 641676 h 120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6833" h="1206937">
                  <a:moveTo>
                    <a:pt x="23304" y="641676"/>
                  </a:moveTo>
                  <a:lnTo>
                    <a:pt x="950881" y="1177219"/>
                  </a:lnTo>
                  <a:cubicBezTo>
                    <a:pt x="1019620" y="1216907"/>
                    <a:pt x="1104353" y="1216907"/>
                    <a:pt x="1173092" y="1177219"/>
                  </a:cubicBezTo>
                  <a:lnTo>
                    <a:pt x="2093763" y="645684"/>
                  </a:lnTo>
                  <a:cubicBezTo>
                    <a:pt x="2124680" y="627825"/>
                    <a:pt x="2124680" y="583216"/>
                    <a:pt x="2093763" y="565317"/>
                  </a:cubicBezTo>
                  <a:lnTo>
                    <a:pt x="1166146" y="29813"/>
                  </a:lnTo>
                  <a:cubicBezTo>
                    <a:pt x="1097407" y="-9875"/>
                    <a:pt x="1012714" y="-9875"/>
                    <a:pt x="943976" y="29813"/>
                  </a:cubicBezTo>
                  <a:lnTo>
                    <a:pt x="23304" y="561348"/>
                  </a:lnTo>
                  <a:cubicBezTo>
                    <a:pt x="-7612" y="579207"/>
                    <a:pt x="-7612" y="623856"/>
                    <a:pt x="23304" y="641676"/>
                  </a:cubicBezTo>
                  <a:close/>
                </a:path>
              </a:pathLst>
            </a:custGeom>
            <a:solidFill>
              <a:srgbClr val="B1B2B4"/>
            </a:solidFill>
            <a:ln w="39688" cap="flat">
              <a:no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237"/>
                </a:solidFill>
                <a:effectLst/>
                <a:uLnTx/>
                <a:uFillTx/>
                <a:latin typeface="Archia"/>
              </a:endParaRPr>
            </a:p>
          </p:txBody>
        </p:sp>
      </p:grpSp>
      <p:sp>
        <p:nvSpPr>
          <p:cNvPr id="748" name="Content Placeholder 1">
            <a:extLst>
              <a:ext uri="{FF2B5EF4-FFF2-40B4-BE49-F238E27FC236}">
                <a16:creationId xmlns:a16="http://schemas.microsoft.com/office/drawing/2014/main" id="{43FCCF67-23BF-A18C-DF63-B1BB3F2B421F}"/>
              </a:ext>
            </a:extLst>
          </p:cNvPr>
          <p:cNvSpPr txBox="1">
            <a:spLocks/>
          </p:cNvSpPr>
          <p:nvPr/>
        </p:nvSpPr>
        <p:spPr>
          <a:xfrm>
            <a:off x="6557010" y="3922542"/>
            <a:ext cx="4320222" cy="2583180"/>
          </a:xfrm>
          <a:prstGeom prst="rect">
            <a:avLst/>
          </a:prstGeom>
        </p:spPr>
        <p:txBody>
          <a:bodyPr vert="horz" lIns="0" tIns="0" rIns="0" bIns="0" rtlCol="0">
            <a:noAutofit/>
          </a:bodyPr>
          <a:lstStyle>
            <a:lvl1pPr marL="0" indent="0" algn="l" defTabSz="914400" rtl="0" eaLnBrk="1" latinLnBrk="0" hangingPunct="1">
              <a:lnSpc>
                <a:spcPct val="110000"/>
              </a:lnSpc>
              <a:spcBef>
                <a:spcPts val="60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Larger “microprocessors” used in larger ECUs and domain, or zonal, controllers typically DO have the hardware capabilities for a TEE and TEE Operating Systems are common.</a:t>
            </a:r>
          </a:p>
        </p:txBody>
      </p:sp>
      <p:sp>
        <p:nvSpPr>
          <p:cNvPr id="750" name="TextBox 749">
            <a:extLst>
              <a:ext uri="{FF2B5EF4-FFF2-40B4-BE49-F238E27FC236}">
                <a16:creationId xmlns:a16="http://schemas.microsoft.com/office/drawing/2014/main" id="{5EB274C0-4152-2A25-5F24-128F93A3AAB1}"/>
              </a:ext>
            </a:extLst>
          </p:cNvPr>
          <p:cNvSpPr txBox="1"/>
          <p:nvPr/>
        </p:nvSpPr>
        <p:spPr>
          <a:xfrm>
            <a:off x="343219" y="1973580"/>
            <a:ext cx="914400" cy="830580"/>
          </a:xfrm>
          <a:prstGeom prst="rect">
            <a:avLst/>
          </a:prstGeom>
          <a:noFill/>
        </p:spPr>
        <p:txBody>
          <a:bodyPr wrap="none" lIns="0" tIns="0" rIns="0" bIns="0" rtlCol="0">
            <a:noAutofit/>
          </a:bodyPr>
          <a:lstStyle/>
          <a:p>
            <a:pPr algn="l"/>
            <a:r>
              <a:rPr lang="en-GB" sz="1100">
                <a:solidFill>
                  <a:schemeClr val="bg1"/>
                </a:solidFill>
              </a:rPr>
              <a:t>Arm Cortex-M</a:t>
            </a:r>
          </a:p>
          <a:p>
            <a:pPr algn="l"/>
            <a:r>
              <a:rPr lang="en-GB" sz="1100">
                <a:solidFill>
                  <a:schemeClr val="bg1"/>
                </a:solidFill>
              </a:rPr>
              <a:t>Risc-V embedded</a:t>
            </a:r>
          </a:p>
        </p:txBody>
      </p:sp>
      <p:sp>
        <p:nvSpPr>
          <p:cNvPr id="751" name="TextBox 750">
            <a:extLst>
              <a:ext uri="{FF2B5EF4-FFF2-40B4-BE49-F238E27FC236}">
                <a16:creationId xmlns:a16="http://schemas.microsoft.com/office/drawing/2014/main" id="{85A9B1BB-28E4-ADFE-E6E0-E4FA0F2A3FFC}"/>
              </a:ext>
            </a:extLst>
          </p:cNvPr>
          <p:cNvSpPr txBox="1"/>
          <p:nvPr/>
        </p:nvSpPr>
        <p:spPr>
          <a:xfrm>
            <a:off x="10877232" y="1912620"/>
            <a:ext cx="914400" cy="830580"/>
          </a:xfrm>
          <a:prstGeom prst="rect">
            <a:avLst/>
          </a:prstGeom>
          <a:noFill/>
        </p:spPr>
        <p:txBody>
          <a:bodyPr wrap="none" lIns="0" tIns="0" rIns="0" bIns="0" rtlCol="0">
            <a:noAutofit/>
          </a:bodyPr>
          <a:lstStyle/>
          <a:p>
            <a:pPr algn="l"/>
            <a:r>
              <a:rPr lang="en-GB" sz="1100">
                <a:solidFill>
                  <a:schemeClr val="bg1"/>
                </a:solidFill>
              </a:rPr>
              <a:t>Arm Cortex-A</a:t>
            </a:r>
          </a:p>
          <a:p>
            <a:pPr algn="l"/>
            <a:r>
              <a:rPr lang="en-GB" sz="1100">
                <a:solidFill>
                  <a:schemeClr val="bg1"/>
                </a:solidFill>
              </a:rPr>
              <a:t>Risc-V (soon)</a:t>
            </a:r>
          </a:p>
          <a:p>
            <a:pPr algn="l"/>
            <a:endParaRPr lang="en-GB" sz="1100">
              <a:solidFill>
                <a:schemeClr val="bg1"/>
              </a:solidFill>
            </a:endParaRPr>
          </a:p>
        </p:txBody>
      </p:sp>
      <p:sp>
        <p:nvSpPr>
          <p:cNvPr id="6" name="テキスト ボックス 5">
            <a:extLst>
              <a:ext uri="{FF2B5EF4-FFF2-40B4-BE49-F238E27FC236}">
                <a16:creationId xmlns:a16="http://schemas.microsoft.com/office/drawing/2014/main" id="{BC896932-E3F1-B274-9EF9-7042C3EFB2F6}"/>
              </a:ext>
            </a:extLst>
          </p:cNvPr>
          <p:cNvSpPr txBox="1"/>
          <p:nvPr/>
        </p:nvSpPr>
        <p:spPr>
          <a:xfrm>
            <a:off x="11898086" y="5116286"/>
            <a:ext cx="0" cy="0"/>
          </a:xfrm>
          <a:prstGeom prst="rect">
            <a:avLst/>
          </a:prstGeom>
          <a:noFill/>
        </p:spPr>
        <p:txBody>
          <a:bodyPr wrap="none" lIns="0" tIns="0" rIns="0" bIns="0" rtlCol="0">
            <a:noAutofit/>
          </a:bodyPr>
          <a:lstStyle/>
          <a:p>
            <a:pPr algn="l"/>
            <a:endParaRPr kumimoji="1" lang="ja-JP" altLang="en-US" dirty="0" err="1">
              <a:solidFill>
                <a:schemeClr val="bg1"/>
              </a:solidFill>
            </a:endParaRPr>
          </a:p>
        </p:txBody>
      </p:sp>
      <p:sp>
        <p:nvSpPr>
          <p:cNvPr id="10" name="Rectangle 2">
            <a:extLst>
              <a:ext uri="{FF2B5EF4-FFF2-40B4-BE49-F238E27FC236}">
                <a16:creationId xmlns:a16="http://schemas.microsoft.com/office/drawing/2014/main" id="{8D306903-EF8B-7853-9B02-9E9F5C82CD80}"/>
              </a:ext>
            </a:extLst>
          </p:cNvPr>
          <p:cNvSpPr/>
          <p:nvPr/>
        </p:nvSpPr>
        <p:spPr>
          <a:xfrm>
            <a:off x="6471138" y="5073161"/>
            <a:ext cx="3972047" cy="1520315"/>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ja-JP" sz="1400" dirty="0"/>
              <a:t>大型のECUやドメイン（ゾーン）コントローラに使用される大型の「マイクロプロセッサ」は、通常、TEE用のハードウェア機能を備えており、TEEオペレーティングシステムが一般的です。</a:t>
            </a:r>
          </a:p>
        </p:txBody>
      </p:sp>
      <p:sp>
        <p:nvSpPr>
          <p:cNvPr id="11" name="Rectangle 4">
            <a:extLst>
              <a:ext uri="{FF2B5EF4-FFF2-40B4-BE49-F238E27FC236}">
                <a16:creationId xmlns:a16="http://schemas.microsoft.com/office/drawing/2014/main" id="{6EBEED21-2B99-E45A-1167-B802307EA6A6}"/>
              </a:ext>
            </a:extLst>
          </p:cNvPr>
          <p:cNvSpPr/>
          <p:nvPr/>
        </p:nvSpPr>
        <p:spPr>
          <a:xfrm>
            <a:off x="967154" y="5073161"/>
            <a:ext cx="3972047" cy="1520315"/>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ja-JP" sz="1600" dirty="0" err="1"/>
              <a:t>単一目的のECUで一般的に使用される小型の「マイクロコントローラ」は、通常、TEE</a:t>
            </a:r>
            <a:r>
              <a:rPr lang="en-GB" altLang="ja-JP" sz="1600" dirty="0"/>
              <a:t> </a:t>
            </a:r>
            <a:r>
              <a:rPr lang="en-GB" altLang="ja-JP" sz="1600" dirty="0" err="1"/>
              <a:t>OSを搭載していません</a:t>
            </a:r>
            <a:r>
              <a:rPr lang="en-GB" altLang="ja-JP" sz="1600" dirty="0"/>
              <a:t>。</a:t>
            </a:r>
          </a:p>
          <a:p>
            <a:r>
              <a:rPr lang="en-GB" altLang="ja-JP" sz="1600" dirty="0" err="1"/>
              <a:t>ハードウェア鍵ストアの使用は、自動車業界ではより一般的である</a:t>
            </a:r>
            <a:r>
              <a:rPr lang="en-GB" altLang="ja-JP" sz="1600" dirty="0"/>
              <a:t>。</a:t>
            </a:r>
          </a:p>
        </p:txBody>
      </p:sp>
      <p:sp>
        <p:nvSpPr>
          <p:cNvPr id="12" name="Rectangle 2">
            <a:extLst>
              <a:ext uri="{FF2B5EF4-FFF2-40B4-BE49-F238E27FC236}">
                <a16:creationId xmlns:a16="http://schemas.microsoft.com/office/drawing/2014/main" id="{4BE5A735-962A-8EDB-0681-8E6EED48F6C6}"/>
              </a:ext>
            </a:extLst>
          </p:cNvPr>
          <p:cNvSpPr/>
          <p:nvPr/>
        </p:nvSpPr>
        <p:spPr>
          <a:xfrm>
            <a:off x="606108" y="1048196"/>
            <a:ext cx="4333093" cy="32878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ja-JP" altLang="en-US" sz="1800" b="1" i="0" u="none" strike="noStrike" kern="1200" cap="none" spc="-35" normalizeH="0" baseline="0" noProof="0" dirty="0">
                <a:ln>
                  <a:noFill/>
                </a:ln>
                <a:solidFill>
                  <a:srgbClr val="FFFFFF"/>
                </a:solidFill>
                <a:effectLst/>
                <a:uLnTx/>
                <a:uFillTx/>
                <a:latin typeface="Archia"/>
                <a:ea typeface="+mj-ea"/>
                <a:cs typeface="+mj-cs"/>
              </a:rPr>
              <a:t>私のシステムに</a:t>
            </a:r>
            <a:r>
              <a:rPr kumimoji="0" lang="en-US" altLang="ja-JP" sz="1800" b="1" i="0" u="none" strike="noStrike" kern="1200" cap="none" spc="-35" normalizeH="0" baseline="0" noProof="0" dirty="0">
                <a:ln>
                  <a:noFill/>
                </a:ln>
                <a:solidFill>
                  <a:srgbClr val="FFFFFF"/>
                </a:solidFill>
                <a:effectLst/>
                <a:uLnTx/>
                <a:uFillTx/>
                <a:latin typeface="Archia"/>
                <a:ea typeface="+mj-ea"/>
                <a:cs typeface="+mj-cs"/>
              </a:rPr>
              <a:t>TEE</a:t>
            </a:r>
            <a:r>
              <a:rPr kumimoji="0" lang="ja-JP" altLang="en-US" sz="1800" b="1" i="0" u="none" strike="noStrike" kern="1200" cap="none" spc="-35" normalizeH="0" baseline="0" noProof="0" dirty="0">
                <a:ln>
                  <a:noFill/>
                </a:ln>
                <a:solidFill>
                  <a:srgbClr val="FFFFFF"/>
                </a:solidFill>
                <a:effectLst/>
                <a:uLnTx/>
                <a:uFillTx/>
                <a:latin typeface="Archia"/>
                <a:ea typeface="+mj-ea"/>
                <a:cs typeface="+mj-cs"/>
              </a:rPr>
              <a:t>はありますか？</a:t>
            </a:r>
            <a:endParaRPr kumimoji="0" lang="en-US" altLang="ja-JP" sz="1800" b="1" i="0" u="none" strike="noStrike" kern="1200" cap="none" spc="-35" normalizeH="0" baseline="0" noProof="0" dirty="0">
              <a:ln>
                <a:noFill/>
              </a:ln>
              <a:solidFill>
                <a:srgbClr val="FFFFFF"/>
              </a:solidFill>
              <a:effectLst/>
              <a:uLnTx/>
              <a:uFillTx/>
              <a:latin typeface="Archia"/>
              <a:ea typeface="+mj-ea"/>
              <a:cs typeface="+mj-cs"/>
            </a:endParaRPr>
          </a:p>
        </p:txBody>
      </p:sp>
    </p:spTree>
    <p:extLst>
      <p:ext uri="{BB962C8B-B14F-4D97-AF65-F5344CB8AC3E}">
        <p14:creationId xmlns:p14="http://schemas.microsoft.com/office/powerpoint/2010/main" val="2370696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DB2AC-9531-DCC6-B546-7FF506684564}"/>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1CED9F2-4265-ABD1-5789-B0237FFB9253}"/>
              </a:ext>
            </a:extLst>
          </p:cNvPr>
          <p:cNvSpPr>
            <a:spLocks noGrp="1"/>
          </p:cNvSpPr>
          <p:nvPr>
            <p:ph idx="1"/>
          </p:nvPr>
        </p:nvSpPr>
        <p:spPr/>
        <p:txBody>
          <a:bodyPr/>
          <a:lstStyle/>
          <a:p>
            <a:r>
              <a:rPr lang="en-GB"/>
              <a:t>TEEs were first standardized over 15 years ago</a:t>
            </a:r>
          </a:p>
          <a:p>
            <a:endParaRPr lang="en-GB"/>
          </a:p>
          <a:p>
            <a:r>
              <a:rPr lang="en-GB"/>
              <a:t>Whilst the security promise made by TEEs have not changed, the functional capabilities of TEEs have increased significantly</a:t>
            </a:r>
          </a:p>
          <a:p>
            <a:endParaRPr lang="en-GB"/>
          </a:p>
          <a:p>
            <a:pPr marL="285750" indent="-285750">
              <a:buFont typeface="Arial" panose="020B0604020202020204" pitchFamily="34" charset="0"/>
              <a:buChar char="•"/>
            </a:pPr>
            <a:r>
              <a:rPr lang="en-GB"/>
              <a:t>Single Threaded </a:t>
            </a:r>
            <a:r>
              <a:rPr lang="en-GB">
                <a:sym typeface="Wingdings" panose="05000000000000000000" pitchFamily="2" charset="2"/>
              </a:rPr>
              <a:t> Symmetric Multi-Processing</a:t>
            </a:r>
          </a:p>
          <a:p>
            <a:pPr marL="285750" indent="-285750">
              <a:buFont typeface="Arial" panose="020B0604020202020204" pitchFamily="34" charset="0"/>
              <a:buChar char="•"/>
            </a:pPr>
            <a:r>
              <a:rPr lang="en-GB">
                <a:sym typeface="Wingdings" panose="05000000000000000000" pitchFamily="2" charset="2"/>
              </a:rPr>
              <a:t>Small Memory  Effectively unlimited memory</a:t>
            </a:r>
          </a:p>
          <a:p>
            <a:pPr marL="285750" indent="-285750">
              <a:buFont typeface="Arial" panose="020B0604020202020204" pitchFamily="34" charset="0"/>
              <a:buChar char="•"/>
            </a:pPr>
            <a:r>
              <a:rPr lang="en-GB">
                <a:sym typeface="Wingdings" panose="05000000000000000000" pitchFamily="2" charset="2"/>
              </a:rPr>
              <a:t>Limited Storage  Effectively unlimited storage</a:t>
            </a:r>
          </a:p>
          <a:p>
            <a:pPr marL="285750" indent="-285750">
              <a:buFont typeface="Arial" panose="020B0604020202020204" pitchFamily="34" charset="0"/>
              <a:buChar char="•"/>
            </a:pPr>
            <a:r>
              <a:rPr lang="en-GB">
                <a:sym typeface="Wingdings" panose="05000000000000000000" pitchFamily="2" charset="2"/>
              </a:rPr>
              <a:t>Limited Function  Peripheral &amp; Network access</a:t>
            </a:r>
          </a:p>
          <a:p>
            <a:pPr marL="285750" indent="-285750">
              <a:buFont typeface="Arial" panose="020B0604020202020204" pitchFamily="34" charset="0"/>
              <a:buChar char="•"/>
            </a:pPr>
            <a:r>
              <a:rPr lang="en-GB">
                <a:sym typeface="Wingdings" panose="05000000000000000000" pitchFamily="2" charset="2"/>
              </a:rPr>
              <a:t>Single Client OS  Hypervisor Support</a:t>
            </a:r>
          </a:p>
        </p:txBody>
      </p:sp>
      <p:sp>
        <p:nvSpPr>
          <p:cNvPr id="2" name="Title 1">
            <a:extLst>
              <a:ext uri="{FF2B5EF4-FFF2-40B4-BE49-F238E27FC236}">
                <a16:creationId xmlns:a16="http://schemas.microsoft.com/office/drawing/2014/main" id="{5DB80F48-AE72-9E09-43F1-E8FDE4EB4ADF}"/>
              </a:ext>
            </a:extLst>
          </p:cNvPr>
          <p:cNvSpPr>
            <a:spLocks noGrp="1"/>
          </p:cNvSpPr>
          <p:nvPr>
            <p:ph type="title"/>
          </p:nvPr>
        </p:nvSpPr>
        <p:spPr/>
        <p:txBody>
          <a:bodyPr/>
          <a:lstStyle/>
          <a:p>
            <a:r>
              <a:rPr lang="en-US"/>
              <a:t>TEEs have evolved</a:t>
            </a:r>
          </a:p>
        </p:txBody>
      </p:sp>
      <p:sp>
        <p:nvSpPr>
          <p:cNvPr id="5" name="Slide Number Placeholder 4">
            <a:extLst>
              <a:ext uri="{FF2B5EF4-FFF2-40B4-BE49-F238E27FC236}">
                <a16:creationId xmlns:a16="http://schemas.microsoft.com/office/drawing/2014/main" id="{939352BB-F494-BB1A-B0C4-B8F8845BE6C3}"/>
              </a:ext>
            </a:extLst>
          </p:cNvPr>
          <p:cNvSpPr>
            <a:spLocks noGrp="1"/>
          </p:cNvSpPr>
          <p:nvPr>
            <p:ph type="sldNum" sz="quarter" idx="4294967295"/>
          </p:nvPr>
        </p:nvSpPr>
        <p:spPr>
          <a:xfrm>
            <a:off x="10985500" y="6203950"/>
            <a:ext cx="1206500" cy="401638"/>
          </a:xfrm>
          <a:prstGeom prst="rect">
            <a:avLst/>
          </a:prstGeom>
        </p:spPr>
        <p:txBody>
          <a:bodyPr/>
          <a:lstStyle/>
          <a:p>
            <a:fld id="{BFE2139D-700E-7643-AFEB-21712453342F}" type="slidenum">
              <a:rPr lang="en-US" smtClean="0"/>
              <a:t>7</a:t>
            </a:fld>
            <a:endParaRPr lang="en-US"/>
          </a:p>
        </p:txBody>
      </p:sp>
      <p:sp>
        <p:nvSpPr>
          <p:cNvPr id="9" name="Rectangle 2">
            <a:extLst>
              <a:ext uri="{FF2B5EF4-FFF2-40B4-BE49-F238E27FC236}">
                <a16:creationId xmlns:a16="http://schemas.microsoft.com/office/drawing/2014/main" id="{86CFEC00-F355-AA23-7822-45B1FF714BFC}"/>
              </a:ext>
            </a:extLst>
          </p:cNvPr>
          <p:cNvSpPr/>
          <p:nvPr/>
        </p:nvSpPr>
        <p:spPr>
          <a:xfrm>
            <a:off x="6275389" y="3609155"/>
            <a:ext cx="5654842" cy="2795613"/>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t>TEE</a:t>
            </a:r>
            <a:r>
              <a:rPr lang="ja-JP" altLang="en-US" sz="1600" b="1" dirty="0"/>
              <a:t>の</a:t>
            </a:r>
            <a:r>
              <a:rPr lang="en-US" altLang="ja-JP" sz="1600" b="1" dirty="0" err="1"/>
              <a:t>進化</a:t>
            </a:r>
            <a:endParaRPr lang="en-US" altLang="ja-JP" sz="1600" b="1" dirty="0"/>
          </a:p>
          <a:p>
            <a:endParaRPr lang="en-GB" altLang="ja-JP" sz="1000" dirty="0"/>
          </a:p>
          <a:p>
            <a:r>
              <a:rPr lang="en-GB" altLang="ja-JP" sz="1400" dirty="0"/>
              <a:t>TEEが最初に標準化されたのは15年以上前。</a:t>
            </a:r>
          </a:p>
          <a:p>
            <a:endParaRPr lang="en-GB" altLang="ja-JP" sz="1400" dirty="0"/>
          </a:p>
          <a:p>
            <a:r>
              <a:rPr lang="en-GB" altLang="ja-JP" sz="1400" dirty="0"/>
              <a:t>TEE </a:t>
            </a:r>
            <a:r>
              <a:rPr lang="en-GB" altLang="ja-JP" sz="1400" dirty="0" err="1"/>
              <a:t>が</a:t>
            </a:r>
            <a:r>
              <a:rPr lang="ja-JP" altLang="en-US" sz="1400" dirty="0"/>
              <a:t>コミット</a:t>
            </a:r>
            <a:r>
              <a:rPr lang="en-GB" altLang="ja-JP" sz="1400" dirty="0" err="1"/>
              <a:t>するセキュリティ</a:t>
            </a:r>
            <a:r>
              <a:rPr lang="ja-JP" altLang="en-US" sz="1400" dirty="0"/>
              <a:t>に</a:t>
            </a:r>
            <a:r>
              <a:rPr lang="en-GB" altLang="ja-JP" sz="1400" dirty="0" err="1"/>
              <a:t>変わ</a:t>
            </a:r>
            <a:r>
              <a:rPr lang="ja-JP" altLang="en-US" sz="1400" dirty="0"/>
              <a:t>りはありませんが</a:t>
            </a:r>
            <a:r>
              <a:rPr lang="en-GB" altLang="ja-JP" sz="1400" dirty="0"/>
              <a:t>、TEE </a:t>
            </a:r>
            <a:r>
              <a:rPr lang="en-GB" altLang="ja-JP" sz="1400" dirty="0" err="1"/>
              <a:t>の機能的な能力は大幅に向上しています</a:t>
            </a:r>
            <a:r>
              <a:rPr lang="en-GB" altLang="ja-JP" sz="1400" dirty="0"/>
              <a:t>。</a:t>
            </a:r>
          </a:p>
          <a:p>
            <a:endParaRPr lang="en-GB" altLang="ja-JP" sz="1400" dirty="0"/>
          </a:p>
          <a:p>
            <a:pPr marL="285750" indent="-285750">
              <a:buFont typeface="Arial" panose="020B0604020202020204" pitchFamily="34" charset="0"/>
              <a:buChar char="•"/>
            </a:pPr>
            <a:r>
              <a:rPr lang="en-GB" altLang="ja-JP" sz="1400" dirty="0" err="1"/>
              <a:t>シングルスレッド</a:t>
            </a:r>
            <a:r>
              <a:rPr lang="en-GB" altLang="ja-JP" sz="1400" dirty="0"/>
              <a:t> </a:t>
            </a:r>
            <a:r>
              <a:rPr lang="en-GB" altLang="ja-JP" sz="1400" dirty="0">
                <a:sym typeface="Wingdings" panose="05000000000000000000" pitchFamily="2" charset="2"/>
              </a:rPr>
              <a:t> </a:t>
            </a:r>
            <a:r>
              <a:rPr lang="en-GB" altLang="ja-JP" sz="1400" dirty="0" err="1">
                <a:sym typeface="Wingdings" panose="05000000000000000000" pitchFamily="2" charset="2"/>
              </a:rPr>
              <a:t>シンメトリック・マルチプロセッシング</a:t>
            </a:r>
            <a:endParaRPr lang="en-GB" altLang="ja-JP" sz="1400" dirty="0">
              <a:sym typeface="Wingdings" panose="05000000000000000000" pitchFamily="2" charset="2"/>
            </a:endParaRPr>
          </a:p>
          <a:p>
            <a:pPr marL="285750" indent="-285750">
              <a:buFont typeface="Arial" panose="020B0604020202020204" pitchFamily="34" charset="0"/>
              <a:buChar char="•"/>
            </a:pPr>
            <a:r>
              <a:rPr lang="en-GB" altLang="ja-JP" sz="1400" dirty="0" err="1">
                <a:sym typeface="Wingdings" panose="05000000000000000000" pitchFamily="2" charset="2"/>
              </a:rPr>
              <a:t>小メモリ</a:t>
            </a:r>
            <a:r>
              <a:rPr lang="en-GB" altLang="ja-JP" sz="1400" dirty="0">
                <a:sym typeface="Wingdings" panose="05000000000000000000" pitchFamily="2" charset="2"/>
              </a:rPr>
              <a:t>  </a:t>
            </a:r>
            <a:r>
              <a:rPr lang="en-GB" altLang="ja-JP" sz="1400" dirty="0" err="1">
                <a:sym typeface="Wingdings" panose="05000000000000000000" pitchFamily="2" charset="2"/>
              </a:rPr>
              <a:t>実質無制限メモリ</a:t>
            </a:r>
            <a:endParaRPr lang="en-GB" altLang="ja-JP" sz="1400" dirty="0">
              <a:sym typeface="Wingdings" panose="05000000000000000000" pitchFamily="2" charset="2"/>
            </a:endParaRPr>
          </a:p>
          <a:p>
            <a:pPr marL="285750" indent="-285750">
              <a:buFont typeface="Arial" panose="020B0604020202020204" pitchFamily="34" charset="0"/>
              <a:buChar char="•"/>
            </a:pPr>
            <a:r>
              <a:rPr lang="en-GB" altLang="ja-JP" sz="1400" dirty="0" err="1">
                <a:sym typeface="Wingdings" panose="05000000000000000000" pitchFamily="2" charset="2"/>
              </a:rPr>
              <a:t>限定ストレージ</a:t>
            </a:r>
            <a:r>
              <a:rPr lang="en-GB" altLang="ja-JP" sz="1400" dirty="0">
                <a:sym typeface="Wingdings" panose="05000000000000000000" pitchFamily="2" charset="2"/>
              </a:rPr>
              <a:t>  </a:t>
            </a:r>
            <a:r>
              <a:rPr lang="en-GB" altLang="ja-JP" sz="1400" dirty="0" err="1">
                <a:sym typeface="Wingdings" panose="05000000000000000000" pitchFamily="2" charset="2"/>
              </a:rPr>
              <a:t>実質無制限ストレージ</a:t>
            </a:r>
            <a:endParaRPr lang="en-GB" altLang="ja-JP" sz="1400" dirty="0">
              <a:sym typeface="Wingdings" panose="05000000000000000000" pitchFamily="2" charset="2"/>
            </a:endParaRPr>
          </a:p>
          <a:p>
            <a:pPr marL="285750" indent="-285750">
              <a:buFont typeface="Arial" panose="020B0604020202020204" pitchFamily="34" charset="0"/>
              <a:buChar char="•"/>
            </a:pPr>
            <a:r>
              <a:rPr lang="en-GB" altLang="ja-JP" sz="1400" dirty="0" err="1">
                <a:sym typeface="Wingdings" panose="05000000000000000000" pitchFamily="2" charset="2"/>
              </a:rPr>
              <a:t>限定</a:t>
            </a:r>
            <a:r>
              <a:rPr lang="ja-JP" altLang="en-US" sz="1400" dirty="0">
                <a:sym typeface="Wingdings" panose="05000000000000000000" pitchFamily="2" charset="2"/>
              </a:rPr>
              <a:t>された</a:t>
            </a:r>
            <a:r>
              <a:rPr lang="en-GB" altLang="ja-JP" sz="1400" dirty="0" err="1">
                <a:sym typeface="Wingdings" panose="05000000000000000000" pitchFamily="2" charset="2"/>
              </a:rPr>
              <a:t>機能</a:t>
            </a:r>
            <a:r>
              <a:rPr lang="en-GB" altLang="ja-JP" sz="1400" dirty="0">
                <a:sym typeface="Wingdings" panose="05000000000000000000" pitchFamily="2" charset="2"/>
              </a:rPr>
              <a:t>  </a:t>
            </a:r>
            <a:r>
              <a:rPr lang="en-GB" altLang="ja-JP" sz="1400" dirty="0" err="1">
                <a:sym typeface="Wingdings" panose="05000000000000000000" pitchFamily="2" charset="2"/>
              </a:rPr>
              <a:t>周辺機器とネットワークへのアクセス</a:t>
            </a:r>
            <a:endParaRPr lang="en-GB" altLang="ja-JP" sz="1400" dirty="0">
              <a:sym typeface="Wingdings" panose="05000000000000000000" pitchFamily="2" charset="2"/>
            </a:endParaRPr>
          </a:p>
          <a:p>
            <a:pPr marL="285750" indent="-285750">
              <a:buFont typeface="Arial" panose="020B0604020202020204" pitchFamily="34" charset="0"/>
              <a:buChar char="•"/>
            </a:pPr>
            <a:r>
              <a:rPr lang="ja-JP" altLang="en-US" sz="1400" dirty="0">
                <a:sym typeface="Wingdings" panose="05000000000000000000" pitchFamily="2" charset="2"/>
              </a:rPr>
              <a:t>単一の</a:t>
            </a:r>
            <a:r>
              <a:rPr lang="en-GB" altLang="ja-JP" sz="1400" dirty="0" err="1">
                <a:sym typeface="Wingdings" panose="05000000000000000000" pitchFamily="2" charset="2"/>
              </a:rPr>
              <a:t>クライアントOS</a:t>
            </a:r>
            <a:r>
              <a:rPr lang="en-GB" altLang="ja-JP" sz="1400" dirty="0">
                <a:sym typeface="Wingdings" panose="05000000000000000000" pitchFamily="2" charset="2"/>
              </a:rPr>
              <a:t>  </a:t>
            </a:r>
            <a:r>
              <a:rPr lang="en-GB" altLang="ja-JP" sz="1400" dirty="0" err="1">
                <a:sym typeface="Wingdings" panose="05000000000000000000" pitchFamily="2" charset="2"/>
              </a:rPr>
              <a:t>ハイパーバイザーのサポート</a:t>
            </a:r>
            <a:endParaRPr lang="en-GB" altLang="ja-JP" sz="1000" dirty="0">
              <a:sym typeface="Wingdings" panose="05000000000000000000" pitchFamily="2" charset="2"/>
            </a:endParaRPr>
          </a:p>
        </p:txBody>
      </p:sp>
      <p:pic>
        <p:nvPicPr>
          <p:cNvPr id="10" name="Picture 9">
            <a:extLst>
              <a:ext uri="{FF2B5EF4-FFF2-40B4-BE49-F238E27FC236}">
                <a16:creationId xmlns:a16="http://schemas.microsoft.com/office/drawing/2014/main" id="{3124A2A5-1D17-2B8B-A5CB-6B134D463D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97197" y="-448751"/>
            <a:ext cx="5094803" cy="5094803"/>
          </a:xfrm>
          <a:prstGeom prst="rect">
            <a:avLst/>
          </a:prstGeom>
        </p:spPr>
      </p:pic>
    </p:spTree>
    <p:extLst>
      <p:ext uri="{BB962C8B-B14F-4D97-AF65-F5344CB8AC3E}">
        <p14:creationId xmlns:p14="http://schemas.microsoft.com/office/powerpoint/2010/main" val="2608697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C008B-E3A0-4E4A-A5A7-61D241E8C1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D04B37-ECB2-329E-A9C5-9C8967BF8976}"/>
              </a:ext>
            </a:extLst>
          </p:cNvPr>
          <p:cNvSpPr>
            <a:spLocks noGrp="1"/>
          </p:cNvSpPr>
          <p:nvPr>
            <p:ph type="title"/>
          </p:nvPr>
        </p:nvSpPr>
        <p:spPr>
          <a:xfrm>
            <a:off x="587941" y="128377"/>
            <a:ext cx="10728324" cy="408379"/>
          </a:xfrm>
        </p:spPr>
        <p:txBody>
          <a:bodyPr/>
          <a:lstStyle/>
          <a:p>
            <a:r>
              <a:rPr lang="en-US"/>
              <a:t>Use Case Evolution in Automotive</a:t>
            </a:r>
          </a:p>
        </p:txBody>
      </p:sp>
      <p:sp>
        <p:nvSpPr>
          <p:cNvPr id="5" name="Slide Number Placeholder 4">
            <a:extLst>
              <a:ext uri="{FF2B5EF4-FFF2-40B4-BE49-F238E27FC236}">
                <a16:creationId xmlns:a16="http://schemas.microsoft.com/office/drawing/2014/main" id="{463CB5F1-4541-7AE2-7A5E-346CFF060ACC}"/>
              </a:ext>
            </a:extLst>
          </p:cNvPr>
          <p:cNvSpPr>
            <a:spLocks noGrp="1"/>
          </p:cNvSpPr>
          <p:nvPr>
            <p:ph type="sldNum" sz="quarter" idx="4294967295"/>
          </p:nvPr>
        </p:nvSpPr>
        <p:spPr>
          <a:xfrm>
            <a:off x="10985500" y="6203950"/>
            <a:ext cx="1206500" cy="401638"/>
          </a:xfrm>
          <a:prstGeom prst="rect">
            <a:avLst/>
          </a:prstGeom>
        </p:spPr>
        <p:txBody>
          <a:bodyPr/>
          <a:lstStyle/>
          <a:p>
            <a:fld id="{BFE2139D-700E-7643-AFEB-21712453342F}" type="slidenum">
              <a:rPr lang="en-US" smtClean="0"/>
              <a:t>8</a:t>
            </a:fld>
            <a:endParaRPr lang="en-US"/>
          </a:p>
        </p:txBody>
      </p:sp>
      <p:sp>
        <p:nvSpPr>
          <p:cNvPr id="26" name="Arrow: Right 25">
            <a:extLst>
              <a:ext uri="{FF2B5EF4-FFF2-40B4-BE49-F238E27FC236}">
                <a16:creationId xmlns:a16="http://schemas.microsoft.com/office/drawing/2014/main" id="{76693CFA-BFBC-7E10-C898-E2C75A15941D}"/>
              </a:ext>
            </a:extLst>
          </p:cNvPr>
          <p:cNvSpPr/>
          <p:nvPr/>
        </p:nvSpPr>
        <p:spPr>
          <a:xfrm>
            <a:off x="1613142" y="3899902"/>
            <a:ext cx="10639425" cy="898944"/>
          </a:xfrm>
          <a:prstGeom prst="rightArrow">
            <a:avLst/>
          </a:prstGeom>
          <a:solidFill>
            <a:schemeClr val="tx1">
              <a:lumMod val="25000"/>
              <a:lumOff val="75000"/>
            </a:schemeClr>
          </a:solidFill>
          <a:ln>
            <a:solidFill>
              <a:schemeClr val="tx1"/>
            </a:solidFill>
          </a:ln>
          <a:scene3d>
            <a:camera prst="isometricBottom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29" name="Freeform: Shape 28">
            <a:extLst>
              <a:ext uri="{FF2B5EF4-FFF2-40B4-BE49-F238E27FC236}">
                <a16:creationId xmlns:a16="http://schemas.microsoft.com/office/drawing/2014/main" id="{9A2C4497-6E9D-C0C6-1D3D-C616261679BD}"/>
              </a:ext>
            </a:extLst>
          </p:cNvPr>
          <p:cNvSpPr/>
          <p:nvPr/>
        </p:nvSpPr>
        <p:spPr>
          <a:xfrm>
            <a:off x="9268166" y="2636967"/>
            <a:ext cx="124363" cy="71796"/>
          </a:xfrm>
          <a:custGeom>
            <a:avLst/>
            <a:gdLst>
              <a:gd name="connsiteX0" fmla="*/ 58774 w 124363"/>
              <a:gd name="connsiteY0" fmla="*/ 1370 h 71796"/>
              <a:gd name="connsiteX1" fmla="*/ 127765 w 124363"/>
              <a:gd name="connsiteY1" fmla="*/ 41197 h 71796"/>
              <a:gd name="connsiteX2" fmla="*/ 72392 w 124363"/>
              <a:gd name="connsiteY2" fmla="*/ 73167 h 71796"/>
              <a:gd name="connsiteX3" fmla="*/ 3401 w 124363"/>
              <a:gd name="connsiteY3" fmla="*/ 33333 h 71796"/>
              <a:gd name="connsiteX4" fmla="*/ 58774 w 124363"/>
              <a:gd name="connsiteY4" fmla="*/ 1370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96">
                <a:moveTo>
                  <a:pt x="58774" y="1370"/>
                </a:moveTo>
                <a:lnTo>
                  <a:pt x="127765" y="41197"/>
                </a:lnTo>
                <a:lnTo>
                  <a:pt x="72392" y="73167"/>
                </a:lnTo>
                <a:lnTo>
                  <a:pt x="3401" y="33333"/>
                </a:lnTo>
                <a:lnTo>
                  <a:pt x="58774" y="1370"/>
                </a:lnTo>
                <a:close/>
              </a:path>
            </a:pathLst>
          </a:custGeom>
          <a:solidFill>
            <a:srgbClr val="BDBEC0"/>
          </a:solidFill>
          <a:ln w="7902" cap="flat">
            <a:noFill/>
            <a:prstDash val="solid"/>
            <a:round/>
          </a:ln>
        </p:spPr>
        <p:txBody>
          <a:bodyPr rtlCol="0" anchor="ctr"/>
          <a:lstStyle/>
          <a:p>
            <a:endParaRPr lang="en-GB"/>
          </a:p>
        </p:txBody>
      </p:sp>
      <p:sp>
        <p:nvSpPr>
          <p:cNvPr id="30" name="Freeform: Shape 29">
            <a:extLst>
              <a:ext uri="{FF2B5EF4-FFF2-40B4-BE49-F238E27FC236}">
                <a16:creationId xmlns:a16="http://schemas.microsoft.com/office/drawing/2014/main" id="{5971106D-E268-3904-3ECB-2AC2C113F8BA}"/>
              </a:ext>
            </a:extLst>
          </p:cNvPr>
          <p:cNvSpPr/>
          <p:nvPr/>
        </p:nvSpPr>
        <p:spPr>
          <a:xfrm>
            <a:off x="9147438" y="2567258"/>
            <a:ext cx="124363" cy="71804"/>
          </a:xfrm>
          <a:custGeom>
            <a:avLst/>
            <a:gdLst>
              <a:gd name="connsiteX0" fmla="*/ 127641 w 124363"/>
              <a:gd name="connsiteY0" fmla="*/ 41133 h 71804"/>
              <a:gd name="connsiteX1" fmla="*/ 72269 w 124363"/>
              <a:gd name="connsiteY1" fmla="*/ 73103 h 71804"/>
              <a:gd name="connsiteX2" fmla="*/ 3278 w 124363"/>
              <a:gd name="connsiteY2" fmla="*/ 33269 h 71804"/>
              <a:gd name="connsiteX3" fmla="*/ 58650 w 124363"/>
              <a:gd name="connsiteY3" fmla="*/ 1299 h 71804"/>
              <a:gd name="connsiteX4" fmla="*/ 127641 w 124363"/>
              <a:gd name="connsiteY4" fmla="*/ 41133 h 7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804">
                <a:moveTo>
                  <a:pt x="127641" y="41133"/>
                </a:moveTo>
                <a:lnTo>
                  <a:pt x="72269" y="73103"/>
                </a:lnTo>
                <a:lnTo>
                  <a:pt x="3278" y="33269"/>
                </a:lnTo>
                <a:lnTo>
                  <a:pt x="58650" y="1299"/>
                </a:lnTo>
                <a:lnTo>
                  <a:pt x="127641" y="41133"/>
                </a:lnTo>
                <a:close/>
              </a:path>
            </a:pathLst>
          </a:custGeom>
          <a:solidFill>
            <a:srgbClr val="BDBEC0"/>
          </a:solidFill>
          <a:ln w="7902" cap="flat">
            <a:noFill/>
            <a:prstDash val="solid"/>
            <a:round/>
          </a:ln>
        </p:spPr>
        <p:txBody>
          <a:bodyPr rtlCol="0" anchor="ctr"/>
          <a:lstStyle/>
          <a:p>
            <a:endParaRPr lang="en-GB"/>
          </a:p>
        </p:txBody>
      </p:sp>
      <p:sp>
        <p:nvSpPr>
          <p:cNvPr id="31" name="Freeform: Shape 30">
            <a:extLst>
              <a:ext uri="{FF2B5EF4-FFF2-40B4-BE49-F238E27FC236}">
                <a16:creationId xmlns:a16="http://schemas.microsoft.com/office/drawing/2014/main" id="{90C3422B-FBEA-50FF-4E92-04223EB10953}"/>
              </a:ext>
            </a:extLst>
          </p:cNvPr>
          <p:cNvSpPr/>
          <p:nvPr/>
        </p:nvSpPr>
        <p:spPr>
          <a:xfrm>
            <a:off x="9026710" y="2497556"/>
            <a:ext cx="124355" cy="71796"/>
          </a:xfrm>
          <a:custGeom>
            <a:avLst/>
            <a:gdLst>
              <a:gd name="connsiteX0" fmla="*/ 127510 w 124355"/>
              <a:gd name="connsiteY0" fmla="*/ 41062 h 71796"/>
              <a:gd name="connsiteX1" fmla="*/ 72145 w 124355"/>
              <a:gd name="connsiteY1" fmla="*/ 73024 h 71796"/>
              <a:gd name="connsiteX2" fmla="*/ 3154 w 124355"/>
              <a:gd name="connsiteY2" fmla="*/ 33198 h 71796"/>
              <a:gd name="connsiteX3" fmla="*/ 58527 w 124355"/>
              <a:gd name="connsiteY3" fmla="*/ 1228 h 71796"/>
              <a:gd name="connsiteX4" fmla="*/ 127510 w 124355"/>
              <a:gd name="connsiteY4" fmla="*/ 41062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27510" y="41062"/>
                </a:moveTo>
                <a:lnTo>
                  <a:pt x="72145" y="73024"/>
                </a:lnTo>
                <a:lnTo>
                  <a:pt x="3154" y="33198"/>
                </a:lnTo>
                <a:lnTo>
                  <a:pt x="58527" y="1228"/>
                </a:lnTo>
                <a:lnTo>
                  <a:pt x="127510" y="41062"/>
                </a:lnTo>
                <a:close/>
              </a:path>
            </a:pathLst>
          </a:custGeom>
          <a:solidFill>
            <a:srgbClr val="BDBEC0"/>
          </a:solidFill>
          <a:ln w="7902" cap="flat">
            <a:noFill/>
            <a:prstDash val="solid"/>
            <a:round/>
          </a:ln>
        </p:spPr>
        <p:txBody>
          <a:bodyPr rtlCol="0" anchor="ctr"/>
          <a:lstStyle/>
          <a:p>
            <a:endParaRPr lang="en-GB"/>
          </a:p>
        </p:txBody>
      </p:sp>
      <p:sp>
        <p:nvSpPr>
          <p:cNvPr id="32" name="Freeform: Shape 31">
            <a:extLst>
              <a:ext uri="{FF2B5EF4-FFF2-40B4-BE49-F238E27FC236}">
                <a16:creationId xmlns:a16="http://schemas.microsoft.com/office/drawing/2014/main" id="{68324799-4B00-166C-FCEC-A46C8A1931C3}"/>
              </a:ext>
            </a:extLst>
          </p:cNvPr>
          <p:cNvSpPr/>
          <p:nvPr/>
        </p:nvSpPr>
        <p:spPr>
          <a:xfrm>
            <a:off x="8905975" y="2427854"/>
            <a:ext cx="124363" cy="71804"/>
          </a:xfrm>
          <a:custGeom>
            <a:avLst/>
            <a:gdLst>
              <a:gd name="connsiteX0" fmla="*/ 127394 w 124363"/>
              <a:gd name="connsiteY0" fmla="*/ 40990 h 71804"/>
              <a:gd name="connsiteX1" fmla="*/ 72021 w 124363"/>
              <a:gd name="connsiteY1" fmla="*/ 72961 h 71804"/>
              <a:gd name="connsiteX2" fmla="*/ 3031 w 124363"/>
              <a:gd name="connsiteY2" fmla="*/ 33126 h 71804"/>
              <a:gd name="connsiteX3" fmla="*/ 58403 w 124363"/>
              <a:gd name="connsiteY3" fmla="*/ 1156 h 71804"/>
              <a:gd name="connsiteX4" fmla="*/ 127394 w 124363"/>
              <a:gd name="connsiteY4" fmla="*/ 40990 h 7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804">
                <a:moveTo>
                  <a:pt x="127394" y="40990"/>
                </a:moveTo>
                <a:lnTo>
                  <a:pt x="72021" y="72961"/>
                </a:lnTo>
                <a:lnTo>
                  <a:pt x="3031" y="33126"/>
                </a:lnTo>
                <a:lnTo>
                  <a:pt x="58403" y="1156"/>
                </a:lnTo>
                <a:lnTo>
                  <a:pt x="127394" y="40990"/>
                </a:lnTo>
                <a:close/>
              </a:path>
            </a:pathLst>
          </a:custGeom>
          <a:solidFill>
            <a:srgbClr val="BDBEC0"/>
          </a:solidFill>
          <a:ln w="7902" cap="flat">
            <a:noFill/>
            <a:prstDash val="solid"/>
            <a:round/>
          </a:ln>
        </p:spPr>
        <p:txBody>
          <a:bodyPr rtlCol="0" anchor="ctr"/>
          <a:lstStyle/>
          <a:p>
            <a:endParaRPr lang="en-GB"/>
          </a:p>
        </p:txBody>
      </p:sp>
      <p:sp>
        <p:nvSpPr>
          <p:cNvPr id="33" name="Freeform: Shape 32">
            <a:extLst>
              <a:ext uri="{FF2B5EF4-FFF2-40B4-BE49-F238E27FC236}">
                <a16:creationId xmlns:a16="http://schemas.microsoft.com/office/drawing/2014/main" id="{BDC58B2B-3BB9-A593-CD8E-BFCDBCA9A463}"/>
              </a:ext>
            </a:extLst>
          </p:cNvPr>
          <p:cNvSpPr/>
          <p:nvPr/>
        </p:nvSpPr>
        <p:spPr>
          <a:xfrm>
            <a:off x="8785247" y="2358160"/>
            <a:ext cx="124363" cy="71788"/>
          </a:xfrm>
          <a:custGeom>
            <a:avLst/>
            <a:gdLst>
              <a:gd name="connsiteX0" fmla="*/ 127270 w 124363"/>
              <a:gd name="connsiteY0" fmla="*/ 40911 h 71788"/>
              <a:gd name="connsiteX1" fmla="*/ 71898 w 124363"/>
              <a:gd name="connsiteY1" fmla="*/ 72873 h 71788"/>
              <a:gd name="connsiteX2" fmla="*/ 2907 w 124363"/>
              <a:gd name="connsiteY2" fmla="*/ 33047 h 71788"/>
              <a:gd name="connsiteX3" fmla="*/ 58280 w 124363"/>
              <a:gd name="connsiteY3" fmla="*/ 1085 h 71788"/>
              <a:gd name="connsiteX4" fmla="*/ 127270 w 124363"/>
              <a:gd name="connsiteY4" fmla="*/ 40911 h 71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88">
                <a:moveTo>
                  <a:pt x="127270" y="40911"/>
                </a:moveTo>
                <a:lnTo>
                  <a:pt x="71898" y="72873"/>
                </a:lnTo>
                <a:lnTo>
                  <a:pt x="2907" y="33047"/>
                </a:lnTo>
                <a:lnTo>
                  <a:pt x="58280" y="1085"/>
                </a:lnTo>
                <a:lnTo>
                  <a:pt x="127270" y="40911"/>
                </a:lnTo>
                <a:close/>
              </a:path>
            </a:pathLst>
          </a:custGeom>
          <a:solidFill>
            <a:srgbClr val="BDBEC0"/>
          </a:solidFill>
          <a:ln w="7902" cap="flat">
            <a:noFill/>
            <a:prstDash val="solid"/>
            <a:round/>
          </a:ln>
        </p:spPr>
        <p:txBody>
          <a:bodyPr rtlCol="0" anchor="ctr"/>
          <a:lstStyle/>
          <a:p>
            <a:endParaRPr lang="en-GB"/>
          </a:p>
        </p:txBody>
      </p:sp>
      <p:sp>
        <p:nvSpPr>
          <p:cNvPr id="34" name="Freeform: Shape 33">
            <a:extLst>
              <a:ext uri="{FF2B5EF4-FFF2-40B4-BE49-F238E27FC236}">
                <a16:creationId xmlns:a16="http://schemas.microsoft.com/office/drawing/2014/main" id="{9DFAB81F-1C2A-2E8E-C4A1-E944A8317A59}"/>
              </a:ext>
            </a:extLst>
          </p:cNvPr>
          <p:cNvSpPr/>
          <p:nvPr/>
        </p:nvSpPr>
        <p:spPr>
          <a:xfrm>
            <a:off x="8664519" y="2288450"/>
            <a:ext cx="124363" cy="71796"/>
          </a:xfrm>
          <a:custGeom>
            <a:avLst/>
            <a:gdLst>
              <a:gd name="connsiteX0" fmla="*/ 127147 w 124363"/>
              <a:gd name="connsiteY0" fmla="*/ 40840 h 71796"/>
              <a:gd name="connsiteX1" fmla="*/ 71774 w 124363"/>
              <a:gd name="connsiteY1" fmla="*/ 72810 h 71796"/>
              <a:gd name="connsiteX2" fmla="*/ 2783 w 124363"/>
              <a:gd name="connsiteY2" fmla="*/ 32984 h 71796"/>
              <a:gd name="connsiteX3" fmla="*/ 58156 w 124363"/>
              <a:gd name="connsiteY3" fmla="*/ 1013 h 71796"/>
              <a:gd name="connsiteX4" fmla="*/ 127147 w 124363"/>
              <a:gd name="connsiteY4" fmla="*/ 40840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96">
                <a:moveTo>
                  <a:pt x="127147" y="40840"/>
                </a:moveTo>
                <a:lnTo>
                  <a:pt x="71774" y="72810"/>
                </a:lnTo>
                <a:lnTo>
                  <a:pt x="2783" y="32984"/>
                </a:lnTo>
                <a:lnTo>
                  <a:pt x="58156" y="1013"/>
                </a:lnTo>
                <a:lnTo>
                  <a:pt x="127147" y="40840"/>
                </a:lnTo>
                <a:close/>
              </a:path>
            </a:pathLst>
          </a:custGeom>
          <a:solidFill>
            <a:srgbClr val="BDBEC0"/>
          </a:solidFill>
          <a:ln w="7902" cap="flat">
            <a:noFill/>
            <a:prstDash val="solid"/>
            <a:round/>
          </a:ln>
        </p:spPr>
        <p:txBody>
          <a:bodyPr rtlCol="0" anchor="ctr"/>
          <a:lstStyle/>
          <a:p>
            <a:endParaRPr lang="en-GB"/>
          </a:p>
        </p:txBody>
      </p:sp>
      <p:sp>
        <p:nvSpPr>
          <p:cNvPr id="35" name="Freeform: Shape 34">
            <a:extLst>
              <a:ext uri="{FF2B5EF4-FFF2-40B4-BE49-F238E27FC236}">
                <a16:creationId xmlns:a16="http://schemas.microsoft.com/office/drawing/2014/main" id="{0765DBFF-CAD5-9A1E-7862-965A8E3B79E3}"/>
              </a:ext>
            </a:extLst>
          </p:cNvPr>
          <p:cNvSpPr/>
          <p:nvPr/>
        </p:nvSpPr>
        <p:spPr>
          <a:xfrm>
            <a:off x="8543791" y="2218748"/>
            <a:ext cx="124355" cy="71796"/>
          </a:xfrm>
          <a:custGeom>
            <a:avLst/>
            <a:gdLst>
              <a:gd name="connsiteX0" fmla="*/ 127015 w 124355"/>
              <a:gd name="connsiteY0" fmla="*/ 40768 h 71796"/>
              <a:gd name="connsiteX1" fmla="*/ 71642 w 124355"/>
              <a:gd name="connsiteY1" fmla="*/ 72738 h 71796"/>
              <a:gd name="connsiteX2" fmla="*/ 2660 w 124355"/>
              <a:gd name="connsiteY2" fmla="*/ 32912 h 71796"/>
              <a:gd name="connsiteX3" fmla="*/ 58025 w 124355"/>
              <a:gd name="connsiteY3" fmla="*/ 942 h 71796"/>
              <a:gd name="connsiteX4" fmla="*/ 127015 w 124355"/>
              <a:gd name="connsiteY4" fmla="*/ 40768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27015" y="40768"/>
                </a:moveTo>
                <a:lnTo>
                  <a:pt x="71642" y="72738"/>
                </a:lnTo>
                <a:lnTo>
                  <a:pt x="2660" y="32912"/>
                </a:lnTo>
                <a:lnTo>
                  <a:pt x="58025" y="942"/>
                </a:lnTo>
                <a:lnTo>
                  <a:pt x="127015" y="40768"/>
                </a:lnTo>
                <a:close/>
              </a:path>
            </a:pathLst>
          </a:custGeom>
          <a:solidFill>
            <a:srgbClr val="BDBEC0"/>
          </a:solidFill>
          <a:ln w="7902" cap="flat">
            <a:noFill/>
            <a:prstDash val="solid"/>
            <a:round/>
          </a:ln>
        </p:spPr>
        <p:txBody>
          <a:bodyPr rtlCol="0" anchor="ctr"/>
          <a:lstStyle/>
          <a:p>
            <a:endParaRPr lang="en-GB"/>
          </a:p>
        </p:txBody>
      </p:sp>
      <p:sp>
        <p:nvSpPr>
          <p:cNvPr id="36" name="Freeform: Shape 35">
            <a:extLst>
              <a:ext uri="{FF2B5EF4-FFF2-40B4-BE49-F238E27FC236}">
                <a16:creationId xmlns:a16="http://schemas.microsoft.com/office/drawing/2014/main" id="{D8766F85-821B-CFE3-BE2B-ECF05A8FF4D1}"/>
              </a:ext>
            </a:extLst>
          </p:cNvPr>
          <p:cNvSpPr/>
          <p:nvPr/>
        </p:nvSpPr>
        <p:spPr>
          <a:xfrm>
            <a:off x="8423064" y="2149046"/>
            <a:ext cx="124355" cy="71796"/>
          </a:xfrm>
          <a:custGeom>
            <a:avLst/>
            <a:gdLst>
              <a:gd name="connsiteX0" fmla="*/ 126891 w 124355"/>
              <a:gd name="connsiteY0" fmla="*/ 40705 h 71796"/>
              <a:gd name="connsiteX1" fmla="*/ 71519 w 124355"/>
              <a:gd name="connsiteY1" fmla="*/ 72667 h 71796"/>
              <a:gd name="connsiteX2" fmla="*/ 2536 w 124355"/>
              <a:gd name="connsiteY2" fmla="*/ 32841 h 71796"/>
              <a:gd name="connsiteX3" fmla="*/ 57901 w 124355"/>
              <a:gd name="connsiteY3" fmla="*/ 871 h 71796"/>
              <a:gd name="connsiteX4" fmla="*/ 126891 w 124355"/>
              <a:gd name="connsiteY4" fmla="*/ 40705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26891" y="40705"/>
                </a:moveTo>
                <a:lnTo>
                  <a:pt x="71519" y="72667"/>
                </a:lnTo>
                <a:lnTo>
                  <a:pt x="2536" y="32841"/>
                </a:lnTo>
                <a:lnTo>
                  <a:pt x="57901" y="871"/>
                </a:lnTo>
                <a:lnTo>
                  <a:pt x="126891" y="40705"/>
                </a:lnTo>
                <a:close/>
              </a:path>
            </a:pathLst>
          </a:custGeom>
          <a:solidFill>
            <a:srgbClr val="BDBEC0"/>
          </a:solidFill>
          <a:ln w="7902" cap="flat">
            <a:noFill/>
            <a:prstDash val="solid"/>
            <a:round/>
          </a:ln>
        </p:spPr>
        <p:txBody>
          <a:bodyPr rtlCol="0" anchor="ctr"/>
          <a:lstStyle/>
          <a:p>
            <a:endParaRPr lang="en-GB"/>
          </a:p>
        </p:txBody>
      </p:sp>
      <p:sp>
        <p:nvSpPr>
          <p:cNvPr id="37" name="Freeform: Shape 36">
            <a:extLst>
              <a:ext uri="{FF2B5EF4-FFF2-40B4-BE49-F238E27FC236}">
                <a16:creationId xmlns:a16="http://schemas.microsoft.com/office/drawing/2014/main" id="{AC7B6CDA-853F-9478-BD49-E8712FCD88FB}"/>
              </a:ext>
            </a:extLst>
          </p:cNvPr>
          <p:cNvSpPr/>
          <p:nvPr/>
        </p:nvSpPr>
        <p:spPr>
          <a:xfrm>
            <a:off x="8302328" y="2079344"/>
            <a:ext cx="124363" cy="71796"/>
          </a:xfrm>
          <a:custGeom>
            <a:avLst/>
            <a:gdLst>
              <a:gd name="connsiteX0" fmla="*/ 126776 w 124363"/>
              <a:gd name="connsiteY0" fmla="*/ 40626 h 71796"/>
              <a:gd name="connsiteX1" fmla="*/ 57785 w 124363"/>
              <a:gd name="connsiteY1" fmla="*/ 799 h 71796"/>
              <a:gd name="connsiteX2" fmla="*/ 2412 w 124363"/>
              <a:gd name="connsiteY2" fmla="*/ 32769 h 71796"/>
              <a:gd name="connsiteX3" fmla="*/ 71403 w 124363"/>
              <a:gd name="connsiteY3" fmla="*/ 72596 h 71796"/>
              <a:gd name="connsiteX4" fmla="*/ 126776 w 124363"/>
              <a:gd name="connsiteY4" fmla="*/ 40626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96">
                <a:moveTo>
                  <a:pt x="126776" y="40626"/>
                </a:moveTo>
                <a:lnTo>
                  <a:pt x="57785" y="799"/>
                </a:lnTo>
                <a:lnTo>
                  <a:pt x="2412" y="32769"/>
                </a:lnTo>
                <a:lnTo>
                  <a:pt x="71403" y="72596"/>
                </a:lnTo>
                <a:lnTo>
                  <a:pt x="126776" y="40626"/>
                </a:lnTo>
                <a:close/>
              </a:path>
            </a:pathLst>
          </a:custGeom>
          <a:solidFill>
            <a:srgbClr val="BDBEC0"/>
          </a:solidFill>
          <a:ln w="7902" cap="flat">
            <a:noFill/>
            <a:prstDash val="solid"/>
            <a:round/>
          </a:ln>
        </p:spPr>
        <p:txBody>
          <a:bodyPr rtlCol="0" anchor="ctr"/>
          <a:lstStyle/>
          <a:p>
            <a:endParaRPr lang="en-GB"/>
          </a:p>
        </p:txBody>
      </p:sp>
      <p:sp>
        <p:nvSpPr>
          <p:cNvPr id="1025" name="Freeform: Shape 1024">
            <a:extLst>
              <a:ext uri="{FF2B5EF4-FFF2-40B4-BE49-F238E27FC236}">
                <a16:creationId xmlns:a16="http://schemas.microsoft.com/office/drawing/2014/main" id="{53668AC4-EF80-DC17-A4C6-85250DBFE6C8}"/>
              </a:ext>
            </a:extLst>
          </p:cNvPr>
          <p:cNvSpPr/>
          <p:nvPr/>
        </p:nvSpPr>
        <p:spPr>
          <a:xfrm>
            <a:off x="7212158" y="2636944"/>
            <a:ext cx="124363" cy="71804"/>
          </a:xfrm>
          <a:custGeom>
            <a:avLst/>
            <a:gdLst>
              <a:gd name="connsiteX0" fmla="*/ 70287 w 124363"/>
              <a:gd name="connsiteY0" fmla="*/ 1370 h 71804"/>
              <a:gd name="connsiteX1" fmla="*/ 1296 w 124363"/>
              <a:gd name="connsiteY1" fmla="*/ 41197 h 71804"/>
              <a:gd name="connsiteX2" fmla="*/ 56677 w 124363"/>
              <a:gd name="connsiteY2" fmla="*/ 73175 h 71804"/>
              <a:gd name="connsiteX3" fmla="*/ 125659 w 124363"/>
              <a:gd name="connsiteY3" fmla="*/ 33340 h 71804"/>
              <a:gd name="connsiteX4" fmla="*/ 70287 w 124363"/>
              <a:gd name="connsiteY4" fmla="*/ 1370 h 7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804">
                <a:moveTo>
                  <a:pt x="70287" y="1370"/>
                </a:moveTo>
                <a:lnTo>
                  <a:pt x="1296" y="41197"/>
                </a:lnTo>
                <a:lnTo>
                  <a:pt x="56677" y="73175"/>
                </a:lnTo>
                <a:lnTo>
                  <a:pt x="125659" y="33340"/>
                </a:lnTo>
                <a:lnTo>
                  <a:pt x="70287" y="1370"/>
                </a:lnTo>
                <a:close/>
              </a:path>
            </a:pathLst>
          </a:custGeom>
          <a:solidFill>
            <a:srgbClr val="BDBEC0"/>
          </a:solidFill>
          <a:ln w="7902" cap="flat">
            <a:noFill/>
            <a:prstDash val="solid"/>
            <a:round/>
          </a:ln>
        </p:spPr>
        <p:txBody>
          <a:bodyPr rtlCol="0" anchor="ctr"/>
          <a:lstStyle/>
          <a:p>
            <a:endParaRPr lang="en-GB"/>
          </a:p>
        </p:txBody>
      </p:sp>
      <p:sp>
        <p:nvSpPr>
          <p:cNvPr id="1027" name="Freeform: Shape 1026">
            <a:extLst>
              <a:ext uri="{FF2B5EF4-FFF2-40B4-BE49-F238E27FC236}">
                <a16:creationId xmlns:a16="http://schemas.microsoft.com/office/drawing/2014/main" id="{81918071-AAAE-D32C-B097-F8A0C67DBB65}"/>
              </a:ext>
            </a:extLst>
          </p:cNvPr>
          <p:cNvSpPr/>
          <p:nvPr/>
        </p:nvSpPr>
        <p:spPr>
          <a:xfrm>
            <a:off x="7332886" y="2567242"/>
            <a:ext cx="124363" cy="71804"/>
          </a:xfrm>
          <a:custGeom>
            <a:avLst/>
            <a:gdLst>
              <a:gd name="connsiteX0" fmla="*/ 1420 w 124363"/>
              <a:gd name="connsiteY0" fmla="*/ 41133 h 71804"/>
              <a:gd name="connsiteX1" fmla="*/ 56800 w 124363"/>
              <a:gd name="connsiteY1" fmla="*/ 73103 h 71804"/>
              <a:gd name="connsiteX2" fmla="*/ 125783 w 124363"/>
              <a:gd name="connsiteY2" fmla="*/ 33269 h 71804"/>
              <a:gd name="connsiteX3" fmla="*/ 70410 w 124363"/>
              <a:gd name="connsiteY3" fmla="*/ 1299 h 71804"/>
              <a:gd name="connsiteX4" fmla="*/ 1420 w 124363"/>
              <a:gd name="connsiteY4" fmla="*/ 41133 h 7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804">
                <a:moveTo>
                  <a:pt x="1420" y="41133"/>
                </a:moveTo>
                <a:lnTo>
                  <a:pt x="56800" y="73103"/>
                </a:lnTo>
                <a:lnTo>
                  <a:pt x="125783" y="33269"/>
                </a:lnTo>
                <a:lnTo>
                  <a:pt x="70410" y="1299"/>
                </a:lnTo>
                <a:lnTo>
                  <a:pt x="1420" y="41133"/>
                </a:lnTo>
                <a:close/>
              </a:path>
            </a:pathLst>
          </a:custGeom>
          <a:solidFill>
            <a:srgbClr val="BDBEC0"/>
          </a:solidFill>
          <a:ln w="7902" cap="flat">
            <a:noFill/>
            <a:prstDash val="solid"/>
            <a:round/>
          </a:ln>
        </p:spPr>
        <p:txBody>
          <a:bodyPr rtlCol="0" anchor="ctr"/>
          <a:lstStyle/>
          <a:p>
            <a:endParaRPr lang="en-GB"/>
          </a:p>
        </p:txBody>
      </p:sp>
      <p:sp>
        <p:nvSpPr>
          <p:cNvPr id="1028" name="Freeform: Shape 1027">
            <a:extLst>
              <a:ext uri="{FF2B5EF4-FFF2-40B4-BE49-F238E27FC236}">
                <a16:creationId xmlns:a16="http://schemas.microsoft.com/office/drawing/2014/main" id="{874D9600-3626-3D1C-06F3-C4506FA91637}"/>
              </a:ext>
            </a:extLst>
          </p:cNvPr>
          <p:cNvSpPr/>
          <p:nvPr/>
        </p:nvSpPr>
        <p:spPr>
          <a:xfrm>
            <a:off x="7453614" y="2497548"/>
            <a:ext cx="124355" cy="71796"/>
          </a:xfrm>
          <a:custGeom>
            <a:avLst/>
            <a:gdLst>
              <a:gd name="connsiteX0" fmla="*/ 1543 w 124355"/>
              <a:gd name="connsiteY0" fmla="*/ 41054 h 71796"/>
              <a:gd name="connsiteX1" fmla="*/ 56916 w 124355"/>
              <a:gd name="connsiteY1" fmla="*/ 73024 h 71796"/>
              <a:gd name="connsiteX2" fmla="*/ 125899 w 124355"/>
              <a:gd name="connsiteY2" fmla="*/ 33198 h 71796"/>
              <a:gd name="connsiteX3" fmla="*/ 70526 w 124355"/>
              <a:gd name="connsiteY3" fmla="*/ 1228 h 71796"/>
              <a:gd name="connsiteX4" fmla="*/ 1543 w 124355"/>
              <a:gd name="connsiteY4" fmla="*/ 41054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543" y="41054"/>
                </a:moveTo>
                <a:lnTo>
                  <a:pt x="56916" y="73024"/>
                </a:lnTo>
                <a:lnTo>
                  <a:pt x="125899" y="33198"/>
                </a:lnTo>
                <a:lnTo>
                  <a:pt x="70526" y="1228"/>
                </a:lnTo>
                <a:lnTo>
                  <a:pt x="1543" y="41054"/>
                </a:lnTo>
                <a:close/>
              </a:path>
            </a:pathLst>
          </a:custGeom>
          <a:solidFill>
            <a:srgbClr val="BDBEC0"/>
          </a:solidFill>
          <a:ln w="7902" cap="flat">
            <a:noFill/>
            <a:prstDash val="solid"/>
            <a:round/>
          </a:ln>
        </p:spPr>
        <p:txBody>
          <a:bodyPr rtlCol="0" anchor="ctr"/>
          <a:lstStyle/>
          <a:p>
            <a:endParaRPr lang="en-GB"/>
          </a:p>
        </p:txBody>
      </p:sp>
      <p:sp>
        <p:nvSpPr>
          <p:cNvPr id="1029" name="Freeform: Shape 1028">
            <a:extLst>
              <a:ext uri="{FF2B5EF4-FFF2-40B4-BE49-F238E27FC236}">
                <a16:creationId xmlns:a16="http://schemas.microsoft.com/office/drawing/2014/main" id="{1DD1E8D7-8B4B-102E-B65D-4289339E87FD}"/>
              </a:ext>
            </a:extLst>
          </p:cNvPr>
          <p:cNvSpPr/>
          <p:nvPr/>
        </p:nvSpPr>
        <p:spPr>
          <a:xfrm>
            <a:off x="7574342" y="2427846"/>
            <a:ext cx="124363" cy="71796"/>
          </a:xfrm>
          <a:custGeom>
            <a:avLst/>
            <a:gdLst>
              <a:gd name="connsiteX0" fmla="*/ 1667 w 124363"/>
              <a:gd name="connsiteY0" fmla="*/ 40983 h 71796"/>
              <a:gd name="connsiteX1" fmla="*/ 57040 w 124363"/>
              <a:gd name="connsiteY1" fmla="*/ 72953 h 71796"/>
              <a:gd name="connsiteX2" fmla="*/ 126030 w 124363"/>
              <a:gd name="connsiteY2" fmla="*/ 33118 h 71796"/>
              <a:gd name="connsiteX3" fmla="*/ 70650 w 124363"/>
              <a:gd name="connsiteY3" fmla="*/ 1156 h 71796"/>
              <a:gd name="connsiteX4" fmla="*/ 1667 w 124363"/>
              <a:gd name="connsiteY4" fmla="*/ 40983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96">
                <a:moveTo>
                  <a:pt x="1667" y="40983"/>
                </a:moveTo>
                <a:lnTo>
                  <a:pt x="57040" y="72953"/>
                </a:lnTo>
                <a:lnTo>
                  <a:pt x="126030" y="33118"/>
                </a:lnTo>
                <a:lnTo>
                  <a:pt x="70650" y="1156"/>
                </a:lnTo>
                <a:lnTo>
                  <a:pt x="1667" y="40983"/>
                </a:lnTo>
                <a:close/>
              </a:path>
            </a:pathLst>
          </a:custGeom>
          <a:solidFill>
            <a:srgbClr val="BDBEC0"/>
          </a:solidFill>
          <a:ln w="7902" cap="flat">
            <a:noFill/>
            <a:prstDash val="solid"/>
            <a:round/>
          </a:ln>
        </p:spPr>
        <p:txBody>
          <a:bodyPr rtlCol="0" anchor="ctr"/>
          <a:lstStyle/>
          <a:p>
            <a:endParaRPr lang="en-GB"/>
          </a:p>
        </p:txBody>
      </p:sp>
      <p:sp>
        <p:nvSpPr>
          <p:cNvPr id="1030" name="Freeform: Shape 1029">
            <a:extLst>
              <a:ext uri="{FF2B5EF4-FFF2-40B4-BE49-F238E27FC236}">
                <a16:creationId xmlns:a16="http://schemas.microsoft.com/office/drawing/2014/main" id="{A5F9A8CC-DF26-E163-022C-2CB0394CBB8C}"/>
              </a:ext>
            </a:extLst>
          </p:cNvPr>
          <p:cNvSpPr/>
          <p:nvPr/>
        </p:nvSpPr>
        <p:spPr>
          <a:xfrm>
            <a:off x="7695069" y="2358144"/>
            <a:ext cx="124355" cy="71796"/>
          </a:xfrm>
          <a:custGeom>
            <a:avLst/>
            <a:gdLst>
              <a:gd name="connsiteX0" fmla="*/ 1791 w 124355"/>
              <a:gd name="connsiteY0" fmla="*/ 40911 h 71796"/>
              <a:gd name="connsiteX1" fmla="*/ 57163 w 124355"/>
              <a:gd name="connsiteY1" fmla="*/ 72881 h 71796"/>
              <a:gd name="connsiteX2" fmla="*/ 126146 w 124355"/>
              <a:gd name="connsiteY2" fmla="*/ 33055 h 71796"/>
              <a:gd name="connsiteX3" fmla="*/ 70773 w 124355"/>
              <a:gd name="connsiteY3" fmla="*/ 1085 h 71796"/>
              <a:gd name="connsiteX4" fmla="*/ 1791 w 124355"/>
              <a:gd name="connsiteY4" fmla="*/ 40911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791" y="40911"/>
                </a:moveTo>
                <a:lnTo>
                  <a:pt x="57163" y="72881"/>
                </a:lnTo>
                <a:lnTo>
                  <a:pt x="126146" y="33055"/>
                </a:lnTo>
                <a:lnTo>
                  <a:pt x="70773" y="1085"/>
                </a:lnTo>
                <a:lnTo>
                  <a:pt x="1791" y="40911"/>
                </a:lnTo>
                <a:close/>
              </a:path>
            </a:pathLst>
          </a:custGeom>
          <a:solidFill>
            <a:srgbClr val="BDBEC0"/>
          </a:solidFill>
          <a:ln w="7902" cap="flat">
            <a:noFill/>
            <a:prstDash val="solid"/>
            <a:round/>
          </a:ln>
        </p:spPr>
        <p:txBody>
          <a:bodyPr rtlCol="0" anchor="ctr"/>
          <a:lstStyle/>
          <a:p>
            <a:endParaRPr lang="en-GB"/>
          </a:p>
        </p:txBody>
      </p:sp>
      <p:sp>
        <p:nvSpPr>
          <p:cNvPr id="1031" name="Freeform: Shape 1030">
            <a:extLst>
              <a:ext uri="{FF2B5EF4-FFF2-40B4-BE49-F238E27FC236}">
                <a16:creationId xmlns:a16="http://schemas.microsoft.com/office/drawing/2014/main" id="{B3F0C11C-8C3D-2D15-DC9A-797151F86531}"/>
              </a:ext>
            </a:extLst>
          </p:cNvPr>
          <p:cNvSpPr/>
          <p:nvPr/>
        </p:nvSpPr>
        <p:spPr>
          <a:xfrm>
            <a:off x="7815797" y="2288442"/>
            <a:ext cx="124355" cy="71796"/>
          </a:xfrm>
          <a:custGeom>
            <a:avLst/>
            <a:gdLst>
              <a:gd name="connsiteX0" fmla="*/ 1914 w 124355"/>
              <a:gd name="connsiteY0" fmla="*/ 40848 h 71796"/>
              <a:gd name="connsiteX1" fmla="*/ 57287 w 124355"/>
              <a:gd name="connsiteY1" fmla="*/ 72810 h 71796"/>
              <a:gd name="connsiteX2" fmla="*/ 126270 w 124355"/>
              <a:gd name="connsiteY2" fmla="*/ 32984 h 71796"/>
              <a:gd name="connsiteX3" fmla="*/ 70897 w 124355"/>
              <a:gd name="connsiteY3" fmla="*/ 1013 h 71796"/>
              <a:gd name="connsiteX4" fmla="*/ 1914 w 124355"/>
              <a:gd name="connsiteY4" fmla="*/ 40848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914" y="40848"/>
                </a:moveTo>
                <a:lnTo>
                  <a:pt x="57287" y="72810"/>
                </a:lnTo>
                <a:lnTo>
                  <a:pt x="126270" y="32984"/>
                </a:lnTo>
                <a:lnTo>
                  <a:pt x="70897" y="1013"/>
                </a:lnTo>
                <a:lnTo>
                  <a:pt x="1914" y="40848"/>
                </a:lnTo>
                <a:close/>
              </a:path>
            </a:pathLst>
          </a:custGeom>
          <a:solidFill>
            <a:srgbClr val="BDBEC0"/>
          </a:solidFill>
          <a:ln w="7902" cap="flat">
            <a:noFill/>
            <a:prstDash val="solid"/>
            <a:round/>
          </a:ln>
        </p:spPr>
        <p:txBody>
          <a:bodyPr rtlCol="0" anchor="ctr"/>
          <a:lstStyle/>
          <a:p>
            <a:endParaRPr lang="en-GB"/>
          </a:p>
        </p:txBody>
      </p:sp>
      <p:sp>
        <p:nvSpPr>
          <p:cNvPr id="1032" name="Freeform: Shape 1031">
            <a:extLst>
              <a:ext uri="{FF2B5EF4-FFF2-40B4-BE49-F238E27FC236}">
                <a16:creationId xmlns:a16="http://schemas.microsoft.com/office/drawing/2014/main" id="{591002A4-3DEA-F38B-04AB-96C13BCBE632}"/>
              </a:ext>
            </a:extLst>
          </p:cNvPr>
          <p:cNvSpPr/>
          <p:nvPr/>
        </p:nvSpPr>
        <p:spPr>
          <a:xfrm>
            <a:off x="7936517" y="2218740"/>
            <a:ext cx="124363" cy="71796"/>
          </a:xfrm>
          <a:custGeom>
            <a:avLst/>
            <a:gdLst>
              <a:gd name="connsiteX0" fmla="*/ 2038 w 124363"/>
              <a:gd name="connsiteY0" fmla="*/ 40776 h 71796"/>
              <a:gd name="connsiteX1" fmla="*/ 57411 w 124363"/>
              <a:gd name="connsiteY1" fmla="*/ 72738 h 71796"/>
              <a:gd name="connsiteX2" fmla="*/ 126401 w 124363"/>
              <a:gd name="connsiteY2" fmla="*/ 32912 h 71796"/>
              <a:gd name="connsiteX3" fmla="*/ 71029 w 124363"/>
              <a:gd name="connsiteY3" fmla="*/ 942 h 71796"/>
              <a:gd name="connsiteX4" fmla="*/ 2038 w 124363"/>
              <a:gd name="connsiteY4" fmla="*/ 40776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96">
                <a:moveTo>
                  <a:pt x="2038" y="40776"/>
                </a:moveTo>
                <a:lnTo>
                  <a:pt x="57411" y="72738"/>
                </a:lnTo>
                <a:lnTo>
                  <a:pt x="126401" y="32912"/>
                </a:lnTo>
                <a:lnTo>
                  <a:pt x="71029" y="942"/>
                </a:lnTo>
                <a:lnTo>
                  <a:pt x="2038" y="40776"/>
                </a:lnTo>
                <a:close/>
              </a:path>
            </a:pathLst>
          </a:custGeom>
          <a:solidFill>
            <a:srgbClr val="BDBEC0"/>
          </a:solidFill>
          <a:ln w="7902" cap="flat">
            <a:noFill/>
            <a:prstDash val="solid"/>
            <a:round/>
          </a:ln>
        </p:spPr>
        <p:txBody>
          <a:bodyPr rtlCol="0" anchor="ctr"/>
          <a:lstStyle/>
          <a:p>
            <a:endParaRPr lang="en-GB"/>
          </a:p>
        </p:txBody>
      </p:sp>
      <p:sp>
        <p:nvSpPr>
          <p:cNvPr id="1033" name="Freeform: Shape 1032">
            <a:extLst>
              <a:ext uri="{FF2B5EF4-FFF2-40B4-BE49-F238E27FC236}">
                <a16:creationId xmlns:a16="http://schemas.microsoft.com/office/drawing/2014/main" id="{E1FBA3E7-565E-9181-B214-768B3AB3EBE2}"/>
              </a:ext>
            </a:extLst>
          </p:cNvPr>
          <p:cNvSpPr/>
          <p:nvPr/>
        </p:nvSpPr>
        <p:spPr>
          <a:xfrm>
            <a:off x="8057245" y="2149046"/>
            <a:ext cx="124363" cy="71796"/>
          </a:xfrm>
          <a:custGeom>
            <a:avLst/>
            <a:gdLst>
              <a:gd name="connsiteX0" fmla="*/ 2161 w 124363"/>
              <a:gd name="connsiteY0" fmla="*/ 40697 h 71796"/>
              <a:gd name="connsiteX1" fmla="*/ 57534 w 124363"/>
              <a:gd name="connsiteY1" fmla="*/ 72667 h 71796"/>
              <a:gd name="connsiteX2" fmla="*/ 126525 w 124363"/>
              <a:gd name="connsiteY2" fmla="*/ 32833 h 71796"/>
              <a:gd name="connsiteX3" fmla="*/ 71152 w 124363"/>
              <a:gd name="connsiteY3" fmla="*/ 871 h 71796"/>
              <a:gd name="connsiteX4" fmla="*/ 2161 w 124363"/>
              <a:gd name="connsiteY4" fmla="*/ 40697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96">
                <a:moveTo>
                  <a:pt x="2161" y="40697"/>
                </a:moveTo>
                <a:lnTo>
                  <a:pt x="57534" y="72667"/>
                </a:lnTo>
                <a:lnTo>
                  <a:pt x="126525" y="32833"/>
                </a:lnTo>
                <a:lnTo>
                  <a:pt x="71152" y="871"/>
                </a:lnTo>
                <a:lnTo>
                  <a:pt x="2161" y="40697"/>
                </a:lnTo>
                <a:close/>
              </a:path>
            </a:pathLst>
          </a:custGeom>
          <a:solidFill>
            <a:srgbClr val="BDBEC0"/>
          </a:solidFill>
          <a:ln w="7902" cap="flat">
            <a:noFill/>
            <a:prstDash val="solid"/>
            <a:round/>
          </a:ln>
        </p:spPr>
        <p:txBody>
          <a:bodyPr rtlCol="0" anchor="ctr"/>
          <a:lstStyle/>
          <a:p>
            <a:endParaRPr lang="en-GB"/>
          </a:p>
        </p:txBody>
      </p:sp>
      <p:sp>
        <p:nvSpPr>
          <p:cNvPr id="1034" name="Freeform: Shape 1033">
            <a:extLst>
              <a:ext uri="{FF2B5EF4-FFF2-40B4-BE49-F238E27FC236}">
                <a16:creationId xmlns:a16="http://schemas.microsoft.com/office/drawing/2014/main" id="{441CBD89-E2C7-1AD6-7D62-7FFA94F003DE}"/>
              </a:ext>
            </a:extLst>
          </p:cNvPr>
          <p:cNvSpPr/>
          <p:nvPr/>
        </p:nvSpPr>
        <p:spPr>
          <a:xfrm>
            <a:off x="8177972" y="2079344"/>
            <a:ext cx="124355" cy="71796"/>
          </a:xfrm>
          <a:custGeom>
            <a:avLst/>
            <a:gdLst>
              <a:gd name="connsiteX0" fmla="*/ 2285 w 124355"/>
              <a:gd name="connsiteY0" fmla="*/ 40626 h 71796"/>
              <a:gd name="connsiteX1" fmla="*/ 71268 w 124355"/>
              <a:gd name="connsiteY1" fmla="*/ 799 h 71796"/>
              <a:gd name="connsiteX2" fmla="*/ 126641 w 124355"/>
              <a:gd name="connsiteY2" fmla="*/ 32769 h 71796"/>
              <a:gd name="connsiteX3" fmla="*/ 57658 w 124355"/>
              <a:gd name="connsiteY3" fmla="*/ 72596 h 71796"/>
              <a:gd name="connsiteX4" fmla="*/ 2285 w 124355"/>
              <a:gd name="connsiteY4" fmla="*/ 40626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2285" y="40626"/>
                </a:moveTo>
                <a:lnTo>
                  <a:pt x="71268" y="799"/>
                </a:lnTo>
                <a:lnTo>
                  <a:pt x="126641" y="32769"/>
                </a:lnTo>
                <a:lnTo>
                  <a:pt x="57658" y="72596"/>
                </a:lnTo>
                <a:lnTo>
                  <a:pt x="2285" y="40626"/>
                </a:lnTo>
                <a:close/>
              </a:path>
            </a:pathLst>
          </a:custGeom>
          <a:solidFill>
            <a:srgbClr val="BDBEC0"/>
          </a:solidFill>
          <a:ln w="7902" cap="flat">
            <a:noFill/>
            <a:prstDash val="solid"/>
            <a:round/>
          </a:ln>
        </p:spPr>
        <p:txBody>
          <a:bodyPr rtlCol="0" anchor="ctr"/>
          <a:lstStyle/>
          <a:p>
            <a:endParaRPr lang="en-GB"/>
          </a:p>
        </p:txBody>
      </p:sp>
      <p:sp>
        <p:nvSpPr>
          <p:cNvPr id="1062" name="Freeform: Shape 1061">
            <a:extLst>
              <a:ext uri="{FF2B5EF4-FFF2-40B4-BE49-F238E27FC236}">
                <a16:creationId xmlns:a16="http://schemas.microsoft.com/office/drawing/2014/main" id="{91152AAB-EF3D-36D4-F0C5-4B9DF85F4678}"/>
              </a:ext>
            </a:extLst>
          </p:cNvPr>
          <p:cNvSpPr/>
          <p:nvPr/>
        </p:nvSpPr>
        <p:spPr>
          <a:xfrm>
            <a:off x="9338540" y="2781224"/>
            <a:ext cx="124355" cy="71804"/>
          </a:xfrm>
          <a:custGeom>
            <a:avLst/>
            <a:gdLst>
              <a:gd name="connsiteX0" fmla="*/ 58846 w 124355"/>
              <a:gd name="connsiteY0" fmla="*/ 73322 h 71804"/>
              <a:gd name="connsiteX1" fmla="*/ 127829 w 124355"/>
              <a:gd name="connsiteY1" fmla="*/ 33496 h 71804"/>
              <a:gd name="connsiteX2" fmla="*/ 72456 w 124355"/>
              <a:gd name="connsiteY2" fmla="*/ 1518 h 71804"/>
              <a:gd name="connsiteX3" fmla="*/ 3474 w 124355"/>
              <a:gd name="connsiteY3" fmla="*/ 41352 h 71804"/>
              <a:gd name="connsiteX4" fmla="*/ 58846 w 124355"/>
              <a:gd name="connsiteY4" fmla="*/ 73322 h 7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804">
                <a:moveTo>
                  <a:pt x="58846" y="73322"/>
                </a:moveTo>
                <a:lnTo>
                  <a:pt x="127829" y="33496"/>
                </a:lnTo>
                <a:lnTo>
                  <a:pt x="72456" y="1518"/>
                </a:lnTo>
                <a:lnTo>
                  <a:pt x="3474" y="41352"/>
                </a:lnTo>
                <a:lnTo>
                  <a:pt x="58846" y="73322"/>
                </a:lnTo>
                <a:close/>
              </a:path>
            </a:pathLst>
          </a:custGeom>
          <a:solidFill>
            <a:srgbClr val="BDBEC0"/>
          </a:solidFill>
          <a:ln w="7902" cap="flat">
            <a:noFill/>
            <a:prstDash val="solid"/>
            <a:round/>
          </a:ln>
        </p:spPr>
        <p:txBody>
          <a:bodyPr rtlCol="0" anchor="ctr"/>
          <a:lstStyle/>
          <a:p>
            <a:endParaRPr lang="en-GB"/>
          </a:p>
        </p:txBody>
      </p:sp>
      <p:sp>
        <p:nvSpPr>
          <p:cNvPr id="1063" name="Freeform: Shape 1062">
            <a:extLst>
              <a:ext uri="{FF2B5EF4-FFF2-40B4-BE49-F238E27FC236}">
                <a16:creationId xmlns:a16="http://schemas.microsoft.com/office/drawing/2014/main" id="{4067CA88-F489-6D00-B57F-10686C2E82B9}"/>
              </a:ext>
            </a:extLst>
          </p:cNvPr>
          <p:cNvSpPr/>
          <p:nvPr/>
        </p:nvSpPr>
        <p:spPr>
          <a:xfrm>
            <a:off x="9217812" y="2850926"/>
            <a:ext cx="124363" cy="71804"/>
          </a:xfrm>
          <a:custGeom>
            <a:avLst/>
            <a:gdLst>
              <a:gd name="connsiteX0" fmla="*/ 127713 w 124363"/>
              <a:gd name="connsiteY0" fmla="*/ 33560 h 71804"/>
              <a:gd name="connsiteX1" fmla="*/ 72341 w 124363"/>
              <a:gd name="connsiteY1" fmla="*/ 1589 h 71804"/>
              <a:gd name="connsiteX2" fmla="*/ 3350 w 124363"/>
              <a:gd name="connsiteY2" fmla="*/ 41424 h 71804"/>
              <a:gd name="connsiteX3" fmla="*/ 58723 w 124363"/>
              <a:gd name="connsiteY3" fmla="*/ 73394 h 71804"/>
              <a:gd name="connsiteX4" fmla="*/ 127713 w 124363"/>
              <a:gd name="connsiteY4" fmla="*/ 33560 h 7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804">
                <a:moveTo>
                  <a:pt x="127713" y="33560"/>
                </a:moveTo>
                <a:lnTo>
                  <a:pt x="72341" y="1589"/>
                </a:lnTo>
                <a:lnTo>
                  <a:pt x="3350" y="41424"/>
                </a:lnTo>
                <a:lnTo>
                  <a:pt x="58723" y="73394"/>
                </a:lnTo>
                <a:lnTo>
                  <a:pt x="127713" y="33560"/>
                </a:lnTo>
                <a:close/>
              </a:path>
            </a:pathLst>
          </a:custGeom>
          <a:solidFill>
            <a:srgbClr val="BDBEC0"/>
          </a:solidFill>
          <a:ln w="7902" cap="flat">
            <a:noFill/>
            <a:prstDash val="solid"/>
            <a:round/>
          </a:ln>
        </p:spPr>
        <p:txBody>
          <a:bodyPr rtlCol="0" anchor="ctr"/>
          <a:lstStyle/>
          <a:p>
            <a:endParaRPr lang="en-GB"/>
          </a:p>
        </p:txBody>
      </p:sp>
      <p:sp>
        <p:nvSpPr>
          <p:cNvPr id="1064" name="Freeform: Shape 1063">
            <a:extLst>
              <a:ext uri="{FF2B5EF4-FFF2-40B4-BE49-F238E27FC236}">
                <a16:creationId xmlns:a16="http://schemas.microsoft.com/office/drawing/2014/main" id="{DCA53F54-8BCC-52DC-64C1-68576335667E}"/>
              </a:ext>
            </a:extLst>
          </p:cNvPr>
          <p:cNvSpPr/>
          <p:nvPr/>
        </p:nvSpPr>
        <p:spPr>
          <a:xfrm>
            <a:off x="9097084" y="2920636"/>
            <a:ext cx="124363" cy="71788"/>
          </a:xfrm>
          <a:custGeom>
            <a:avLst/>
            <a:gdLst>
              <a:gd name="connsiteX0" fmla="*/ 127590 w 124363"/>
              <a:gd name="connsiteY0" fmla="*/ 33623 h 71788"/>
              <a:gd name="connsiteX1" fmla="*/ 72217 w 124363"/>
              <a:gd name="connsiteY1" fmla="*/ 1661 h 71788"/>
              <a:gd name="connsiteX2" fmla="*/ 3226 w 124363"/>
              <a:gd name="connsiteY2" fmla="*/ 41487 h 71788"/>
              <a:gd name="connsiteX3" fmla="*/ 58599 w 124363"/>
              <a:gd name="connsiteY3" fmla="*/ 73449 h 71788"/>
              <a:gd name="connsiteX4" fmla="*/ 127590 w 124363"/>
              <a:gd name="connsiteY4" fmla="*/ 33623 h 71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88">
                <a:moveTo>
                  <a:pt x="127590" y="33623"/>
                </a:moveTo>
                <a:lnTo>
                  <a:pt x="72217" y="1661"/>
                </a:lnTo>
                <a:lnTo>
                  <a:pt x="3226" y="41487"/>
                </a:lnTo>
                <a:lnTo>
                  <a:pt x="58599" y="73449"/>
                </a:lnTo>
                <a:lnTo>
                  <a:pt x="127590" y="33623"/>
                </a:lnTo>
                <a:close/>
              </a:path>
            </a:pathLst>
          </a:custGeom>
          <a:solidFill>
            <a:srgbClr val="BDBEC0"/>
          </a:solidFill>
          <a:ln w="7902" cap="flat">
            <a:noFill/>
            <a:prstDash val="solid"/>
            <a:round/>
          </a:ln>
        </p:spPr>
        <p:txBody>
          <a:bodyPr rtlCol="0" anchor="ctr"/>
          <a:lstStyle/>
          <a:p>
            <a:endParaRPr lang="en-GB"/>
          </a:p>
        </p:txBody>
      </p:sp>
      <p:sp>
        <p:nvSpPr>
          <p:cNvPr id="1065" name="Freeform: Shape 1064">
            <a:extLst>
              <a:ext uri="{FF2B5EF4-FFF2-40B4-BE49-F238E27FC236}">
                <a16:creationId xmlns:a16="http://schemas.microsoft.com/office/drawing/2014/main" id="{2B89B2D6-3941-5AD1-1B16-EE09032AE19F}"/>
              </a:ext>
            </a:extLst>
          </p:cNvPr>
          <p:cNvSpPr/>
          <p:nvPr/>
        </p:nvSpPr>
        <p:spPr>
          <a:xfrm>
            <a:off x="8976364" y="2990330"/>
            <a:ext cx="124355" cy="71796"/>
          </a:xfrm>
          <a:custGeom>
            <a:avLst/>
            <a:gdLst>
              <a:gd name="connsiteX0" fmla="*/ 127458 w 124355"/>
              <a:gd name="connsiteY0" fmla="*/ 33702 h 71796"/>
              <a:gd name="connsiteX1" fmla="*/ 72085 w 124355"/>
              <a:gd name="connsiteY1" fmla="*/ 1732 h 71796"/>
              <a:gd name="connsiteX2" fmla="*/ 3103 w 124355"/>
              <a:gd name="connsiteY2" fmla="*/ 41566 h 71796"/>
              <a:gd name="connsiteX3" fmla="*/ 58475 w 124355"/>
              <a:gd name="connsiteY3" fmla="*/ 73529 h 71796"/>
              <a:gd name="connsiteX4" fmla="*/ 127458 w 124355"/>
              <a:gd name="connsiteY4" fmla="*/ 33702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27458" y="33702"/>
                </a:moveTo>
                <a:lnTo>
                  <a:pt x="72085" y="1732"/>
                </a:lnTo>
                <a:lnTo>
                  <a:pt x="3103" y="41566"/>
                </a:lnTo>
                <a:lnTo>
                  <a:pt x="58475" y="73529"/>
                </a:lnTo>
                <a:lnTo>
                  <a:pt x="127458" y="33702"/>
                </a:lnTo>
                <a:close/>
              </a:path>
            </a:pathLst>
          </a:custGeom>
          <a:solidFill>
            <a:srgbClr val="BDBEC0"/>
          </a:solidFill>
          <a:ln w="7902" cap="flat">
            <a:noFill/>
            <a:prstDash val="solid"/>
            <a:round/>
          </a:ln>
        </p:spPr>
        <p:txBody>
          <a:bodyPr rtlCol="0" anchor="ctr"/>
          <a:lstStyle/>
          <a:p>
            <a:endParaRPr lang="en-GB"/>
          </a:p>
        </p:txBody>
      </p:sp>
      <p:sp>
        <p:nvSpPr>
          <p:cNvPr id="1066" name="Freeform: Shape 1065">
            <a:extLst>
              <a:ext uri="{FF2B5EF4-FFF2-40B4-BE49-F238E27FC236}">
                <a16:creationId xmlns:a16="http://schemas.microsoft.com/office/drawing/2014/main" id="{38D09450-0980-62D2-B60A-A6A33AA34CEC}"/>
              </a:ext>
            </a:extLst>
          </p:cNvPr>
          <p:cNvSpPr/>
          <p:nvPr/>
        </p:nvSpPr>
        <p:spPr>
          <a:xfrm>
            <a:off x="8855636" y="3060032"/>
            <a:ext cx="124355" cy="71796"/>
          </a:xfrm>
          <a:custGeom>
            <a:avLst/>
            <a:gdLst>
              <a:gd name="connsiteX0" fmla="*/ 127335 w 124355"/>
              <a:gd name="connsiteY0" fmla="*/ 33774 h 71796"/>
              <a:gd name="connsiteX1" fmla="*/ 71962 w 124355"/>
              <a:gd name="connsiteY1" fmla="*/ 1804 h 71796"/>
              <a:gd name="connsiteX2" fmla="*/ 2979 w 124355"/>
              <a:gd name="connsiteY2" fmla="*/ 41630 h 71796"/>
              <a:gd name="connsiteX3" fmla="*/ 58352 w 124355"/>
              <a:gd name="connsiteY3" fmla="*/ 73600 h 71796"/>
              <a:gd name="connsiteX4" fmla="*/ 127335 w 124355"/>
              <a:gd name="connsiteY4" fmla="*/ 33774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27335" y="33774"/>
                </a:moveTo>
                <a:lnTo>
                  <a:pt x="71962" y="1804"/>
                </a:lnTo>
                <a:lnTo>
                  <a:pt x="2979" y="41630"/>
                </a:lnTo>
                <a:lnTo>
                  <a:pt x="58352" y="73600"/>
                </a:lnTo>
                <a:lnTo>
                  <a:pt x="127335" y="33774"/>
                </a:lnTo>
                <a:close/>
              </a:path>
            </a:pathLst>
          </a:custGeom>
          <a:solidFill>
            <a:srgbClr val="BDBEC0"/>
          </a:solidFill>
          <a:ln w="7902" cap="flat">
            <a:noFill/>
            <a:prstDash val="solid"/>
            <a:round/>
          </a:ln>
        </p:spPr>
        <p:txBody>
          <a:bodyPr rtlCol="0" anchor="ctr"/>
          <a:lstStyle/>
          <a:p>
            <a:endParaRPr lang="en-GB"/>
          </a:p>
        </p:txBody>
      </p:sp>
      <p:sp>
        <p:nvSpPr>
          <p:cNvPr id="1067" name="Freeform: Shape 1066">
            <a:extLst>
              <a:ext uri="{FF2B5EF4-FFF2-40B4-BE49-F238E27FC236}">
                <a16:creationId xmlns:a16="http://schemas.microsoft.com/office/drawing/2014/main" id="{0CEAD80B-467A-4F48-6BDE-D1480BE32D70}"/>
              </a:ext>
            </a:extLst>
          </p:cNvPr>
          <p:cNvSpPr/>
          <p:nvPr/>
        </p:nvSpPr>
        <p:spPr>
          <a:xfrm>
            <a:off x="8734909" y="3129734"/>
            <a:ext cx="124355" cy="71796"/>
          </a:xfrm>
          <a:custGeom>
            <a:avLst/>
            <a:gdLst>
              <a:gd name="connsiteX0" fmla="*/ 127211 w 124355"/>
              <a:gd name="connsiteY0" fmla="*/ 33845 h 71796"/>
              <a:gd name="connsiteX1" fmla="*/ 71838 w 124355"/>
              <a:gd name="connsiteY1" fmla="*/ 1875 h 71796"/>
              <a:gd name="connsiteX2" fmla="*/ 2855 w 124355"/>
              <a:gd name="connsiteY2" fmla="*/ 41701 h 71796"/>
              <a:gd name="connsiteX3" fmla="*/ 58220 w 124355"/>
              <a:gd name="connsiteY3" fmla="*/ 73671 h 71796"/>
              <a:gd name="connsiteX4" fmla="*/ 127211 w 124355"/>
              <a:gd name="connsiteY4" fmla="*/ 33845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27211" y="33845"/>
                </a:moveTo>
                <a:lnTo>
                  <a:pt x="71838" y="1875"/>
                </a:lnTo>
                <a:lnTo>
                  <a:pt x="2855" y="41701"/>
                </a:lnTo>
                <a:lnTo>
                  <a:pt x="58220" y="73671"/>
                </a:lnTo>
                <a:lnTo>
                  <a:pt x="127211" y="33845"/>
                </a:lnTo>
                <a:close/>
              </a:path>
            </a:pathLst>
          </a:custGeom>
          <a:solidFill>
            <a:srgbClr val="BDBEC0"/>
          </a:solidFill>
          <a:ln w="7902" cap="flat">
            <a:noFill/>
            <a:prstDash val="solid"/>
            <a:round/>
          </a:ln>
        </p:spPr>
        <p:txBody>
          <a:bodyPr rtlCol="0" anchor="ctr"/>
          <a:lstStyle/>
          <a:p>
            <a:endParaRPr lang="en-GB"/>
          </a:p>
        </p:txBody>
      </p:sp>
      <p:sp>
        <p:nvSpPr>
          <p:cNvPr id="1068" name="Freeform: Shape 1067">
            <a:extLst>
              <a:ext uri="{FF2B5EF4-FFF2-40B4-BE49-F238E27FC236}">
                <a16:creationId xmlns:a16="http://schemas.microsoft.com/office/drawing/2014/main" id="{8444B5B8-83BB-2160-E4FC-445C399A8EF8}"/>
              </a:ext>
            </a:extLst>
          </p:cNvPr>
          <p:cNvSpPr/>
          <p:nvPr/>
        </p:nvSpPr>
        <p:spPr>
          <a:xfrm>
            <a:off x="8614181" y="3199436"/>
            <a:ext cx="124355" cy="71796"/>
          </a:xfrm>
          <a:custGeom>
            <a:avLst/>
            <a:gdLst>
              <a:gd name="connsiteX0" fmla="*/ 127087 w 124355"/>
              <a:gd name="connsiteY0" fmla="*/ 33917 h 71796"/>
              <a:gd name="connsiteX1" fmla="*/ 71714 w 124355"/>
              <a:gd name="connsiteY1" fmla="*/ 1946 h 71796"/>
              <a:gd name="connsiteX2" fmla="*/ 2732 w 124355"/>
              <a:gd name="connsiteY2" fmla="*/ 41781 h 71796"/>
              <a:gd name="connsiteX3" fmla="*/ 58097 w 124355"/>
              <a:gd name="connsiteY3" fmla="*/ 73743 h 71796"/>
              <a:gd name="connsiteX4" fmla="*/ 127087 w 124355"/>
              <a:gd name="connsiteY4" fmla="*/ 33917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27087" y="33917"/>
                </a:moveTo>
                <a:lnTo>
                  <a:pt x="71714" y="1946"/>
                </a:lnTo>
                <a:lnTo>
                  <a:pt x="2732" y="41781"/>
                </a:lnTo>
                <a:lnTo>
                  <a:pt x="58097" y="73743"/>
                </a:lnTo>
                <a:lnTo>
                  <a:pt x="127087" y="33917"/>
                </a:lnTo>
                <a:close/>
              </a:path>
            </a:pathLst>
          </a:custGeom>
          <a:solidFill>
            <a:srgbClr val="BDBEC0"/>
          </a:solidFill>
          <a:ln w="7902" cap="flat">
            <a:noFill/>
            <a:prstDash val="solid"/>
            <a:round/>
          </a:ln>
        </p:spPr>
        <p:txBody>
          <a:bodyPr rtlCol="0" anchor="ctr"/>
          <a:lstStyle/>
          <a:p>
            <a:endParaRPr lang="en-GB"/>
          </a:p>
        </p:txBody>
      </p:sp>
      <p:sp>
        <p:nvSpPr>
          <p:cNvPr id="1069" name="Freeform: Shape 1068">
            <a:extLst>
              <a:ext uri="{FF2B5EF4-FFF2-40B4-BE49-F238E27FC236}">
                <a16:creationId xmlns:a16="http://schemas.microsoft.com/office/drawing/2014/main" id="{DC65664F-93C3-9782-E2B6-2442FDDE25D4}"/>
              </a:ext>
            </a:extLst>
          </p:cNvPr>
          <p:cNvSpPr/>
          <p:nvPr/>
        </p:nvSpPr>
        <p:spPr>
          <a:xfrm>
            <a:off x="8493445" y="3269138"/>
            <a:ext cx="124371" cy="71796"/>
          </a:xfrm>
          <a:custGeom>
            <a:avLst/>
            <a:gdLst>
              <a:gd name="connsiteX0" fmla="*/ 126979 w 124371"/>
              <a:gd name="connsiteY0" fmla="*/ 33988 h 71796"/>
              <a:gd name="connsiteX1" fmla="*/ 71607 w 124371"/>
              <a:gd name="connsiteY1" fmla="*/ 2018 h 71796"/>
              <a:gd name="connsiteX2" fmla="*/ 2608 w 124371"/>
              <a:gd name="connsiteY2" fmla="*/ 41844 h 71796"/>
              <a:gd name="connsiteX3" fmla="*/ 57989 w 124371"/>
              <a:gd name="connsiteY3" fmla="*/ 73814 h 71796"/>
              <a:gd name="connsiteX4" fmla="*/ 126979 w 124371"/>
              <a:gd name="connsiteY4" fmla="*/ 33988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71" h="71796">
                <a:moveTo>
                  <a:pt x="126979" y="33988"/>
                </a:moveTo>
                <a:lnTo>
                  <a:pt x="71607" y="2018"/>
                </a:lnTo>
                <a:lnTo>
                  <a:pt x="2608" y="41844"/>
                </a:lnTo>
                <a:lnTo>
                  <a:pt x="57989" y="73814"/>
                </a:lnTo>
                <a:lnTo>
                  <a:pt x="126979" y="33988"/>
                </a:lnTo>
                <a:close/>
              </a:path>
            </a:pathLst>
          </a:custGeom>
          <a:solidFill>
            <a:srgbClr val="BDBEC0"/>
          </a:solidFill>
          <a:ln w="7902" cap="flat">
            <a:noFill/>
            <a:prstDash val="solid"/>
            <a:round/>
          </a:ln>
        </p:spPr>
        <p:txBody>
          <a:bodyPr rtlCol="0" anchor="ctr"/>
          <a:lstStyle/>
          <a:p>
            <a:endParaRPr lang="en-GB"/>
          </a:p>
        </p:txBody>
      </p:sp>
      <p:sp>
        <p:nvSpPr>
          <p:cNvPr id="1070" name="Freeform: Shape 1069">
            <a:extLst>
              <a:ext uri="{FF2B5EF4-FFF2-40B4-BE49-F238E27FC236}">
                <a16:creationId xmlns:a16="http://schemas.microsoft.com/office/drawing/2014/main" id="{9C0EF8E6-C137-BC49-3640-3EAD8DAF8CBA}"/>
              </a:ext>
            </a:extLst>
          </p:cNvPr>
          <p:cNvSpPr/>
          <p:nvPr/>
        </p:nvSpPr>
        <p:spPr>
          <a:xfrm>
            <a:off x="8372726" y="3338840"/>
            <a:ext cx="124363" cy="71796"/>
          </a:xfrm>
          <a:custGeom>
            <a:avLst/>
            <a:gdLst>
              <a:gd name="connsiteX0" fmla="*/ 126848 w 124363"/>
              <a:gd name="connsiteY0" fmla="*/ 34059 h 71796"/>
              <a:gd name="connsiteX1" fmla="*/ 57857 w 124363"/>
              <a:gd name="connsiteY1" fmla="*/ 73886 h 71796"/>
              <a:gd name="connsiteX2" fmla="*/ 2484 w 124363"/>
              <a:gd name="connsiteY2" fmla="*/ 41915 h 71796"/>
              <a:gd name="connsiteX3" fmla="*/ 71475 w 124363"/>
              <a:gd name="connsiteY3" fmla="*/ 2089 h 71796"/>
              <a:gd name="connsiteX4" fmla="*/ 126848 w 124363"/>
              <a:gd name="connsiteY4" fmla="*/ 34059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96">
                <a:moveTo>
                  <a:pt x="126848" y="34059"/>
                </a:moveTo>
                <a:lnTo>
                  <a:pt x="57857" y="73886"/>
                </a:lnTo>
                <a:lnTo>
                  <a:pt x="2484" y="41915"/>
                </a:lnTo>
                <a:lnTo>
                  <a:pt x="71475" y="2089"/>
                </a:lnTo>
                <a:lnTo>
                  <a:pt x="126848" y="34059"/>
                </a:lnTo>
                <a:close/>
              </a:path>
            </a:pathLst>
          </a:custGeom>
          <a:solidFill>
            <a:srgbClr val="BDBEC0"/>
          </a:solidFill>
          <a:ln w="7902" cap="flat">
            <a:noFill/>
            <a:prstDash val="solid"/>
            <a:round/>
          </a:ln>
        </p:spPr>
        <p:txBody>
          <a:bodyPr rtlCol="0" anchor="ctr"/>
          <a:lstStyle/>
          <a:p>
            <a:endParaRPr lang="en-GB"/>
          </a:p>
        </p:txBody>
      </p:sp>
      <p:sp>
        <p:nvSpPr>
          <p:cNvPr id="1098" name="Freeform: Shape 1097">
            <a:extLst>
              <a:ext uri="{FF2B5EF4-FFF2-40B4-BE49-F238E27FC236}">
                <a16:creationId xmlns:a16="http://schemas.microsoft.com/office/drawing/2014/main" id="{414CCF33-8565-074D-21F2-3CB656BCDE51}"/>
              </a:ext>
            </a:extLst>
          </p:cNvPr>
          <p:cNvSpPr/>
          <p:nvPr/>
        </p:nvSpPr>
        <p:spPr>
          <a:xfrm>
            <a:off x="7140915" y="2781208"/>
            <a:ext cx="124363" cy="71796"/>
          </a:xfrm>
          <a:custGeom>
            <a:avLst/>
            <a:gdLst>
              <a:gd name="connsiteX0" fmla="*/ 70214 w 124363"/>
              <a:gd name="connsiteY0" fmla="*/ 73314 h 71796"/>
              <a:gd name="connsiteX1" fmla="*/ 1223 w 124363"/>
              <a:gd name="connsiteY1" fmla="*/ 33488 h 71796"/>
              <a:gd name="connsiteX2" fmla="*/ 56596 w 124363"/>
              <a:gd name="connsiteY2" fmla="*/ 1518 h 71796"/>
              <a:gd name="connsiteX3" fmla="*/ 125587 w 124363"/>
              <a:gd name="connsiteY3" fmla="*/ 41352 h 71796"/>
              <a:gd name="connsiteX4" fmla="*/ 70214 w 124363"/>
              <a:gd name="connsiteY4" fmla="*/ 73314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96">
                <a:moveTo>
                  <a:pt x="70214" y="73314"/>
                </a:moveTo>
                <a:lnTo>
                  <a:pt x="1223" y="33488"/>
                </a:lnTo>
                <a:lnTo>
                  <a:pt x="56596" y="1518"/>
                </a:lnTo>
                <a:lnTo>
                  <a:pt x="125587" y="41352"/>
                </a:lnTo>
                <a:lnTo>
                  <a:pt x="70214" y="73314"/>
                </a:lnTo>
                <a:close/>
              </a:path>
            </a:pathLst>
          </a:custGeom>
          <a:solidFill>
            <a:srgbClr val="BDBEC0"/>
          </a:solidFill>
          <a:ln w="7902" cap="flat">
            <a:noFill/>
            <a:prstDash val="solid"/>
            <a:round/>
          </a:ln>
        </p:spPr>
        <p:txBody>
          <a:bodyPr rtlCol="0" anchor="ctr"/>
          <a:lstStyle/>
          <a:p>
            <a:endParaRPr lang="en-GB"/>
          </a:p>
        </p:txBody>
      </p:sp>
      <p:sp>
        <p:nvSpPr>
          <p:cNvPr id="1099" name="Freeform: Shape 1098">
            <a:extLst>
              <a:ext uri="{FF2B5EF4-FFF2-40B4-BE49-F238E27FC236}">
                <a16:creationId xmlns:a16="http://schemas.microsoft.com/office/drawing/2014/main" id="{04A2223A-531C-5563-3929-CBBBAC293440}"/>
              </a:ext>
            </a:extLst>
          </p:cNvPr>
          <p:cNvSpPr/>
          <p:nvPr/>
        </p:nvSpPr>
        <p:spPr>
          <a:xfrm>
            <a:off x="7261651" y="2850910"/>
            <a:ext cx="124355" cy="71804"/>
          </a:xfrm>
          <a:custGeom>
            <a:avLst/>
            <a:gdLst>
              <a:gd name="connsiteX0" fmla="*/ 1347 w 124355"/>
              <a:gd name="connsiteY0" fmla="*/ 33560 h 71804"/>
              <a:gd name="connsiteX1" fmla="*/ 56719 w 124355"/>
              <a:gd name="connsiteY1" fmla="*/ 1589 h 71804"/>
              <a:gd name="connsiteX2" fmla="*/ 125702 w 124355"/>
              <a:gd name="connsiteY2" fmla="*/ 41424 h 71804"/>
              <a:gd name="connsiteX3" fmla="*/ 70337 w 124355"/>
              <a:gd name="connsiteY3" fmla="*/ 73394 h 71804"/>
              <a:gd name="connsiteX4" fmla="*/ 1347 w 124355"/>
              <a:gd name="connsiteY4" fmla="*/ 33560 h 7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804">
                <a:moveTo>
                  <a:pt x="1347" y="33560"/>
                </a:moveTo>
                <a:lnTo>
                  <a:pt x="56719" y="1589"/>
                </a:lnTo>
                <a:lnTo>
                  <a:pt x="125702" y="41424"/>
                </a:lnTo>
                <a:lnTo>
                  <a:pt x="70337" y="73394"/>
                </a:lnTo>
                <a:lnTo>
                  <a:pt x="1347" y="33560"/>
                </a:lnTo>
                <a:close/>
              </a:path>
            </a:pathLst>
          </a:custGeom>
          <a:solidFill>
            <a:srgbClr val="BDBEC0"/>
          </a:solidFill>
          <a:ln w="7902" cap="flat">
            <a:noFill/>
            <a:prstDash val="solid"/>
            <a:round/>
          </a:ln>
        </p:spPr>
        <p:txBody>
          <a:bodyPr rtlCol="0" anchor="ctr"/>
          <a:lstStyle/>
          <a:p>
            <a:endParaRPr lang="en-GB"/>
          </a:p>
        </p:txBody>
      </p:sp>
      <p:sp>
        <p:nvSpPr>
          <p:cNvPr id="1100" name="Freeform: Shape 1099">
            <a:extLst>
              <a:ext uri="{FF2B5EF4-FFF2-40B4-BE49-F238E27FC236}">
                <a16:creationId xmlns:a16="http://schemas.microsoft.com/office/drawing/2014/main" id="{70217280-C23C-EE3A-5FE2-8B750FB0CB91}"/>
              </a:ext>
            </a:extLst>
          </p:cNvPr>
          <p:cNvSpPr/>
          <p:nvPr/>
        </p:nvSpPr>
        <p:spPr>
          <a:xfrm>
            <a:off x="7382386" y="2920612"/>
            <a:ext cx="124355" cy="71804"/>
          </a:xfrm>
          <a:custGeom>
            <a:avLst/>
            <a:gdLst>
              <a:gd name="connsiteX0" fmla="*/ 1470 w 124355"/>
              <a:gd name="connsiteY0" fmla="*/ 33631 h 71804"/>
              <a:gd name="connsiteX1" fmla="*/ 56835 w 124355"/>
              <a:gd name="connsiteY1" fmla="*/ 1661 h 71804"/>
              <a:gd name="connsiteX2" fmla="*/ 125826 w 124355"/>
              <a:gd name="connsiteY2" fmla="*/ 41495 h 71804"/>
              <a:gd name="connsiteX3" fmla="*/ 70453 w 124355"/>
              <a:gd name="connsiteY3" fmla="*/ 73465 h 71804"/>
              <a:gd name="connsiteX4" fmla="*/ 1470 w 124355"/>
              <a:gd name="connsiteY4" fmla="*/ 33631 h 7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804">
                <a:moveTo>
                  <a:pt x="1470" y="33631"/>
                </a:moveTo>
                <a:lnTo>
                  <a:pt x="56835" y="1661"/>
                </a:lnTo>
                <a:lnTo>
                  <a:pt x="125826" y="41495"/>
                </a:lnTo>
                <a:lnTo>
                  <a:pt x="70453" y="73465"/>
                </a:lnTo>
                <a:lnTo>
                  <a:pt x="1470" y="33631"/>
                </a:lnTo>
                <a:close/>
              </a:path>
            </a:pathLst>
          </a:custGeom>
          <a:solidFill>
            <a:srgbClr val="BDBEC0"/>
          </a:solidFill>
          <a:ln w="7902" cap="flat">
            <a:noFill/>
            <a:prstDash val="solid"/>
            <a:round/>
          </a:ln>
        </p:spPr>
        <p:txBody>
          <a:bodyPr rtlCol="0" anchor="ctr"/>
          <a:lstStyle/>
          <a:p>
            <a:endParaRPr lang="en-GB"/>
          </a:p>
        </p:txBody>
      </p:sp>
      <p:sp>
        <p:nvSpPr>
          <p:cNvPr id="1101" name="Freeform: Shape 1100">
            <a:extLst>
              <a:ext uri="{FF2B5EF4-FFF2-40B4-BE49-F238E27FC236}">
                <a16:creationId xmlns:a16="http://schemas.microsoft.com/office/drawing/2014/main" id="{91F9E215-AD06-22D8-8EDF-63214A4FA5E1}"/>
              </a:ext>
            </a:extLst>
          </p:cNvPr>
          <p:cNvSpPr/>
          <p:nvPr/>
        </p:nvSpPr>
        <p:spPr>
          <a:xfrm>
            <a:off x="7503114" y="2990322"/>
            <a:ext cx="124355" cy="71796"/>
          </a:xfrm>
          <a:custGeom>
            <a:avLst/>
            <a:gdLst>
              <a:gd name="connsiteX0" fmla="*/ 1594 w 124355"/>
              <a:gd name="connsiteY0" fmla="*/ 33694 h 71796"/>
              <a:gd name="connsiteX1" fmla="*/ 56959 w 124355"/>
              <a:gd name="connsiteY1" fmla="*/ 1732 h 71796"/>
              <a:gd name="connsiteX2" fmla="*/ 125950 w 124355"/>
              <a:gd name="connsiteY2" fmla="*/ 41558 h 71796"/>
              <a:gd name="connsiteX3" fmla="*/ 70585 w 124355"/>
              <a:gd name="connsiteY3" fmla="*/ 73529 h 71796"/>
              <a:gd name="connsiteX4" fmla="*/ 1594 w 124355"/>
              <a:gd name="connsiteY4" fmla="*/ 33694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594" y="33694"/>
                </a:moveTo>
                <a:lnTo>
                  <a:pt x="56959" y="1732"/>
                </a:lnTo>
                <a:lnTo>
                  <a:pt x="125950" y="41558"/>
                </a:lnTo>
                <a:lnTo>
                  <a:pt x="70585" y="73529"/>
                </a:lnTo>
                <a:lnTo>
                  <a:pt x="1594" y="33694"/>
                </a:lnTo>
                <a:close/>
              </a:path>
            </a:pathLst>
          </a:custGeom>
          <a:solidFill>
            <a:srgbClr val="BDBEC0"/>
          </a:solidFill>
          <a:ln w="7902" cap="flat">
            <a:noFill/>
            <a:prstDash val="solid"/>
            <a:round/>
          </a:ln>
        </p:spPr>
        <p:txBody>
          <a:bodyPr rtlCol="0" anchor="ctr"/>
          <a:lstStyle/>
          <a:p>
            <a:endParaRPr lang="en-GB"/>
          </a:p>
        </p:txBody>
      </p:sp>
      <p:sp>
        <p:nvSpPr>
          <p:cNvPr id="1102" name="Freeform: Shape 1101">
            <a:extLst>
              <a:ext uri="{FF2B5EF4-FFF2-40B4-BE49-F238E27FC236}">
                <a16:creationId xmlns:a16="http://schemas.microsoft.com/office/drawing/2014/main" id="{125D1472-BEDE-8D1B-4F60-D794AD9FFD86}"/>
              </a:ext>
            </a:extLst>
          </p:cNvPr>
          <p:cNvSpPr/>
          <p:nvPr/>
        </p:nvSpPr>
        <p:spPr>
          <a:xfrm>
            <a:off x="7623842" y="3060024"/>
            <a:ext cx="124355" cy="71796"/>
          </a:xfrm>
          <a:custGeom>
            <a:avLst/>
            <a:gdLst>
              <a:gd name="connsiteX0" fmla="*/ 1718 w 124355"/>
              <a:gd name="connsiteY0" fmla="*/ 33774 h 71796"/>
              <a:gd name="connsiteX1" fmla="*/ 57090 w 124355"/>
              <a:gd name="connsiteY1" fmla="*/ 1804 h 71796"/>
              <a:gd name="connsiteX2" fmla="*/ 126073 w 124355"/>
              <a:gd name="connsiteY2" fmla="*/ 41630 h 71796"/>
              <a:gd name="connsiteX3" fmla="*/ 70700 w 124355"/>
              <a:gd name="connsiteY3" fmla="*/ 73600 h 71796"/>
              <a:gd name="connsiteX4" fmla="*/ 1718 w 124355"/>
              <a:gd name="connsiteY4" fmla="*/ 33774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718" y="33774"/>
                </a:moveTo>
                <a:lnTo>
                  <a:pt x="57090" y="1804"/>
                </a:lnTo>
                <a:lnTo>
                  <a:pt x="126073" y="41630"/>
                </a:lnTo>
                <a:lnTo>
                  <a:pt x="70700" y="73600"/>
                </a:lnTo>
                <a:lnTo>
                  <a:pt x="1718" y="33774"/>
                </a:lnTo>
                <a:close/>
              </a:path>
            </a:pathLst>
          </a:custGeom>
          <a:solidFill>
            <a:srgbClr val="BDBEC0"/>
          </a:solidFill>
          <a:ln w="7902" cap="flat">
            <a:noFill/>
            <a:prstDash val="solid"/>
            <a:round/>
          </a:ln>
        </p:spPr>
        <p:txBody>
          <a:bodyPr rtlCol="0" anchor="ctr"/>
          <a:lstStyle/>
          <a:p>
            <a:endParaRPr lang="en-GB"/>
          </a:p>
        </p:txBody>
      </p:sp>
      <p:sp>
        <p:nvSpPr>
          <p:cNvPr id="1103" name="Freeform: Shape 1102">
            <a:extLst>
              <a:ext uri="{FF2B5EF4-FFF2-40B4-BE49-F238E27FC236}">
                <a16:creationId xmlns:a16="http://schemas.microsoft.com/office/drawing/2014/main" id="{3289706A-2214-14EA-E155-B2BD93902818}"/>
              </a:ext>
            </a:extLst>
          </p:cNvPr>
          <p:cNvSpPr/>
          <p:nvPr/>
        </p:nvSpPr>
        <p:spPr>
          <a:xfrm>
            <a:off x="7744578" y="3129726"/>
            <a:ext cx="124355" cy="71796"/>
          </a:xfrm>
          <a:custGeom>
            <a:avLst/>
            <a:gdLst>
              <a:gd name="connsiteX0" fmla="*/ 1841 w 124355"/>
              <a:gd name="connsiteY0" fmla="*/ 33837 h 71796"/>
              <a:gd name="connsiteX1" fmla="*/ 57206 w 124355"/>
              <a:gd name="connsiteY1" fmla="*/ 1875 h 71796"/>
              <a:gd name="connsiteX2" fmla="*/ 126197 w 124355"/>
              <a:gd name="connsiteY2" fmla="*/ 41709 h 71796"/>
              <a:gd name="connsiteX3" fmla="*/ 70824 w 124355"/>
              <a:gd name="connsiteY3" fmla="*/ 73671 h 71796"/>
              <a:gd name="connsiteX4" fmla="*/ 1841 w 124355"/>
              <a:gd name="connsiteY4" fmla="*/ 33837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841" y="33837"/>
                </a:moveTo>
                <a:lnTo>
                  <a:pt x="57206" y="1875"/>
                </a:lnTo>
                <a:lnTo>
                  <a:pt x="126197" y="41709"/>
                </a:lnTo>
                <a:lnTo>
                  <a:pt x="70824" y="73671"/>
                </a:lnTo>
                <a:lnTo>
                  <a:pt x="1841" y="33837"/>
                </a:lnTo>
                <a:close/>
              </a:path>
            </a:pathLst>
          </a:custGeom>
          <a:solidFill>
            <a:srgbClr val="BDBEC0"/>
          </a:solidFill>
          <a:ln w="7902" cap="flat">
            <a:noFill/>
            <a:prstDash val="solid"/>
            <a:round/>
          </a:ln>
        </p:spPr>
        <p:txBody>
          <a:bodyPr rtlCol="0" anchor="ctr"/>
          <a:lstStyle/>
          <a:p>
            <a:endParaRPr lang="en-GB"/>
          </a:p>
        </p:txBody>
      </p:sp>
      <p:sp>
        <p:nvSpPr>
          <p:cNvPr id="1104" name="Freeform: Shape 1103">
            <a:extLst>
              <a:ext uri="{FF2B5EF4-FFF2-40B4-BE49-F238E27FC236}">
                <a16:creationId xmlns:a16="http://schemas.microsoft.com/office/drawing/2014/main" id="{B595D3A2-960F-5CC0-6FD5-8357ADFD8305}"/>
              </a:ext>
            </a:extLst>
          </p:cNvPr>
          <p:cNvSpPr/>
          <p:nvPr/>
        </p:nvSpPr>
        <p:spPr>
          <a:xfrm>
            <a:off x="7865297" y="3199428"/>
            <a:ext cx="124363" cy="71796"/>
          </a:xfrm>
          <a:custGeom>
            <a:avLst/>
            <a:gdLst>
              <a:gd name="connsiteX0" fmla="*/ 1965 w 124363"/>
              <a:gd name="connsiteY0" fmla="*/ 33916 h 71796"/>
              <a:gd name="connsiteX1" fmla="*/ 57338 w 124363"/>
              <a:gd name="connsiteY1" fmla="*/ 1946 h 71796"/>
              <a:gd name="connsiteX2" fmla="*/ 126328 w 124363"/>
              <a:gd name="connsiteY2" fmla="*/ 41773 h 71796"/>
              <a:gd name="connsiteX3" fmla="*/ 70956 w 124363"/>
              <a:gd name="connsiteY3" fmla="*/ 73743 h 71796"/>
              <a:gd name="connsiteX4" fmla="*/ 1965 w 124363"/>
              <a:gd name="connsiteY4" fmla="*/ 33916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96">
                <a:moveTo>
                  <a:pt x="1965" y="33916"/>
                </a:moveTo>
                <a:lnTo>
                  <a:pt x="57338" y="1946"/>
                </a:lnTo>
                <a:lnTo>
                  <a:pt x="126328" y="41773"/>
                </a:lnTo>
                <a:lnTo>
                  <a:pt x="70956" y="73743"/>
                </a:lnTo>
                <a:lnTo>
                  <a:pt x="1965" y="33916"/>
                </a:lnTo>
                <a:close/>
              </a:path>
            </a:pathLst>
          </a:custGeom>
          <a:solidFill>
            <a:srgbClr val="BDBEC0"/>
          </a:solidFill>
          <a:ln w="7902" cap="flat">
            <a:noFill/>
            <a:prstDash val="solid"/>
            <a:round/>
          </a:ln>
        </p:spPr>
        <p:txBody>
          <a:bodyPr rtlCol="0" anchor="ctr"/>
          <a:lstStyle/>
          <a:p>
            <a:endParaRPr lang="en-GB"/>
          </a:p>
        </p:txBody>
      </p:sp>
      <p:sp>
        <p:nvSpPr>
          <p:cNvPr id="1105" name="Freeform: Shape 1104">
            <a:extLst>
              <a:ext uri="{FF2B5EF4-FFF2-40B4-BE49-F238E27FC236}">
                <a16:creationId xmlns:a16="http://schemas.microsoft.com/office/drawing/2014/main" id="{2B7EB448-42F0-78A7-435B-58F06A3767D7}"/>
              </a:ext>
            </a:extLst>
          </p:cNvPr>
          <p:cNvSpPr/>
          <p:nvPr/>
        </p:nvSpPr>
        <p:spPr>
          <a:xfrm>
            <a:off x="7986033" y="3269130"/>
            <a:ext cx="124355" cy="71796"/>
          </a:xfrm>
          <a:custGeom>
            <a:avLst/>
            <a:gdLst>
              <a:gd name="connsiteX0" fmla="*/ 2088 w 124355"/>
              <a:gd name="connsiteY0" fmla="*/ 33988 h 71796"/>
              <a:gd name="connsiteX1" fmla="*/ 57461 w 124355"/>
              <a:gd name="connsiteY1" fmla="*/ 2018 h 71796"/>
              <a:gd name="connsiteX2" fmla="*/ 126444 w 124355"/>
              <a:gd name="connsiteY2" fmla="*/ 41852 h 71796"/>
              <a:gd name="connsiteX3" fmla="*/ 71071 w 124355"/>
              <a:gd name="connsiteY3" fmla="*/ 73814 h 71796"/>
              <a:gd name="connsiteX4" fmla="*/ 2088 w 124355"/>
              <a:gd name="connsiteY4" fmla="*/ 33988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2088" y="33988"/>
                </a:moveTo>
                <a:lnTo>
                  <a:pt x="57461" y="2018"/>
                </a:lnTo>
                <a:lnTo>
                  <a:pt x="126444" y="41852"/>
                </a:lnTo>
                <a:lnTo>
                  <a:pt x="71071" y="73814"/>
                </a:lnTo>
                <a:lnTo>
                  <a:pt x="2088" y="33988"/>
                </a:lnTo>
                <a:close/>
              </a:path>
            </a:pathLst>
          </a:custGeom>
          <a:solidFill>
            <a:srgbClr val="BDBEC0"/>
          </a:solidFill>
          <a:ln w="7902" cap="flat">
            <a:noFill/>
            <a:prstDash val="solid"/>
            <a:round/>
          </a:ln>
        </p:spPr>
        <p:txBody>
          <a:bodyPr rtlCol="0" anchor="ctr"/>
          <a:lstStyle/>
          <a:p>
            <a:endParaRPr lang="en-GB"/>
          </a:p>
        </p:txBody>
      </p:sp>
      <p:sp>
        <p:nvSpPr>
          <p:cNvPr id="1106" name="Freeform: Shape 1105">
            <a:extLst>
              <a:ext uri="{FF2B5EF4-FFF2-40B4-BE49-F238E27FC236}">
                <a16:creationId xmlns:a16="http://schemas.microsoft.com/office/drawing/2014/main" id="{641B57EF-E801-090A-40DE-2D245988F96C}"/>
              </a:ext>
            </a:extLst>
          </p:cNvPr>
          <p:cNvSpPr/>
          <p:nvPr/>
        </p:nvSpPr>
        <p:spPr>
          <a:xfrm>
            <a:off x="8106761" y="3338840"/>
            <a:ext cx="124363" cy="71796"/>
          </a:xfrm>
          <a:custGeom>
            <a:avLst/>
            <a:gdLst>
              <a:gd name="connsiteX0" fmla="*/ 2212 w 124363"/>
              <a:gd name="connsiteY0" fmla="*/ 34059 h 71796"/>
              <a:gd name="connsiteX1" fmla="*/ 71203 w 124363"/>
              <a:gd name="connsiteY1" fmla="*/ 73886 h 71796"/>
              <a:gd name="connsiteX2" fmla="*/ 126576 w 124363"/>
              <a:gd name="connsiteY2" fmla="*/ 41915 h 71796"/>
              <a:gd name="connsiteX3" fmla="*/ 57585 w 124363"/>
              <a:gd name="connsiteY3" fmla="*/ 2089 h 71796"/>
              <a:gd name="connsiteX4" fmla="*/ 2212 w 124363"/>
              <a:gd name="connsiteY4" fmla="*/ 34059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96">
                <a:moveTo>
                  <a:pt x="2212" y="34059"/>
                </a:moveTo>
                <a:lnTo>
                  <a:pt x="71203" y="73886"/>
                </a:lnTo>
                <a:lnTo>
                  <a:pt x="126576" y="41915"/>
                </a:lnTo>
                <a:lnTo>
                  <a:pt x="57585" y="2089"/>
                </a:lnTo>
                <a:lnTo>
                  <a:pt x="2212" y="34059"/>
                </a:lnTo>
                <a:close/>
              </a:path>
            </a:pathLst>
          </a:custGeom>
          <a:solidFill>
            <a:srgbClr val="BDBEC0"/>
          </a:solidFill>
          <a:ln w="7902" cap="flat">
            <a:noFill/>
            <a:prstDash val="solid"/>
            <a:round/>
          </a:ln>
        </p:spPr>
        <p:txBody>
          <a:bodyPr rtlCol="0" anchor="ctr"/>
          <a:lstStyle/>
          <a:p>
            <a:endParaRPr lang="en-GB"/>
          </a:p>
        </p:txBody>
      </p:sp>
      <p:sp>
        <p:nvSpPr>
          <p:cNvPr id="1107" name="Freeform: Shape 1106">
            <a:extLst>
              <a:ext uri="{FF2B5EF4-FFF2-40B4-BE49-F238E27FC236}">
                <a16:creationId xmlns:a16="http://schemas.microsoft.com/office/drawing/2014/main" id="{DA8EAA7C-C491-2CFE-740C-668CE895C16E}"/>
              </a:ext>
            </a:extLst>
          </p:cNvPr>
          <p:cNvSpPr/>
          <p:nvPr/>
        </p:nvSpPr>
        <p:spPr>
          <a:xfrm>
            <a:off x="6963803" y="2808120"/>
            <a:ext cx="254860" cy="147141"/>
          </a:xfrm>
          <a:custGeom>
            <a:avLst/>
            <a:gdLst>
              <a:gd name="connsiteX0" fmla="*/ 87622 w 254860"/>
              <a:gd name="connsiteY0" fmla="*/ 148726 h 147141"/>
              <a:gd name="connsiteX1" fmla="*/ 1109 w 254860"/>
              <a:gd name="connsiteY1" fmla="*/ 98783 h 147141"/>
              <a:gd name="connsiteX2" fmla="*/ 169464 w 254860"/>
              <a:gd name="connsiteY2" fmla="*/ 1584 h 147141"/>
              <a:gd name="connsiteX3" fmla="*/ 255969 w 254860"/>
              <a:gd name="connsiteY3" fmla="*/ 51527 h 147141"/>
              <a:gd name="connsiteX4" fmla="*/ 87622 w 254860"/>
              <a:gd name="connsiteY4" fmla="*/ 148726 h 14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860" h="147141">
                <a:moveTo>
                  <a:pt x="87622" y="148726"/>
                </a:moveTo>
                <a:lnTo>
                  <a:pt x="1109" y="98783"/>
                </a:lnTo>
                <a:lnTo>
                  <a:pt x="169464" y="1584"/>
                </a:lnTo>
                <a:lnTo>
                  <a:pt x="255969" y="51527"/>
                </a:lnTo>
                <a:lnTo>
                  <a:pt x="87622" y="148726"/>
                </a:lnTo>
                <a:close/>
              </a:path>
            </a:pathLst>
          </a:custGeom>
          <a:solidFill>
            <a:srgbClr val="CCB781"/>
          </a:solidFill>
          <a:ln w="7902" cap="flat">
            <a:noFill/>
            <a:prstDash val="solid"/>
            <a:round/>
          </a:ln>
        </p:spPr>
        <p:txBody>
          <a:bodyPr rtlCol="0" anchor="ctr"/>
          <a:lstStyle/>
          <a:p>
            <a:endParaRPr lang="en-GB"/>
          </a:p>
        </p:txBody>
      </p:sp>
      <p:sp>
        <p:nvSpPr>
          <p:cNvPr id="1108" name="Freeform: Shape 1107">
            <a:extLst>
              <a:ext uri="{FF2B5EF4-FFF2-40B4-BE49-F238E27FC236}">
                <a16:creationId xmlns:a16="http://schemas.microsoft.com/office/drawing/2014/main" id="{8D6927D4-7948-EA81-0C00-3D370898545A}"/>
              </a:ext>
            </a:extLst>
          </p:cNvPr>
          <p:cNvSpPr/>
          <p:nvPr/>
        </p:nvSpPr>
        <p:spPr>
          <a:xfrm>
            <a:off x="7084539" y="2877822"/>
            <a:ext cx="254860" cy="147149"/>
          </a:xfrm>
          <a:custGeom>
            <a:avLst/>
            <a:gdLst>
              <a:gd name="connsiteX0" fmla="*/ 87737 w 254860"/>
              <a:gd name="connsiteY0" fmla="*/ 148805 h 147149"/>
              <a:gd name="connsiteX1" fmla="*/ 1232 w 254860"/>
              <a:gd name="connsiteY1" fmla="*/ 98854 h 147149"/>
              <a:gd name="connsiteX2" fmla="*/ 169587 w 254860"/>
              <a:gd name="connsiteY2" fmla="*/ 1656 h 147149"/>
              <a:gd name="connsiteX3" fmla="*/ 256092 w 254860"/>
              <a:gd name="connsiteY3" fmla="*/ 51598 h 147149"/>
              <a:gd name="connsiteX4" fmla="*/ 87737 w 254860"/>
              <a:gd name="connsiteY4" fmla="*/ 148805 h 14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860" h="147149">
                <a:moveTo>
                  <a:pt x="87737" y="148805"/>
                </a:moveTo>
                <a:lnTo>
                  <a:pt x="1232" y="98854"/>
                </a:lnTo>
                <a:lnTo>
                  <a:pt x="169587" y="1656"/>
                </a:lnTo>
                <a:lnTo>
                  <a:pt x="256092" y="51598"/>
                </a:lnTo>
                <a:lnTo>
                  <a:pt x="87737" y="148805"/>
                </a:lnTo>
                <a:close/>
              </a:path>
            </a:pathLst>
          </a:custGeom>
          <a:solidFill>
            <a:srgbClr val="CCB781"/>
          </a:solidFill>
          <a:ln w="7902" cap="flat">
            <a:noFill/>
            <a:prstDash val="solid"/>
            <a:round/>
          </a:ln>
        </p:spPr>
        <p:txBody>
          <a:bodyPr rtlCol="0" anchor="ctr"/>
          <a:lstStyle/>
          <a:p>
            <a:endParaRPr lang="en-GB"/>
          </a:p>
        </p:txBody>
      </p:sp>
      <p:sp>
        <p:nvSpPr>
          <p:cNvPr id="1109" name="Freeform: Shape 1108">
            <a:extLst>
              <a:ext uri="{FF2B5EF4-FFF2-40B4-BE49-F238E27FC236}">
                <a16:creationId xmlns:a16="http://schemas.microsoft.com/office/drawing/2014/main" id="{DFF4C385-75C7-5D1A-81D0-8EF22A483223}"/>
              </a:ext>
            </a:extLst>
          </p:cNvPr>
          <p:cNvSpPr/>
          <p:nvPr/>
        </p:nvSpPr>
        <p:spPr>
          <a:xfrm>
            <a:off x="7205266" y="2947524"/>
            <a:ext cx="254867" cy="147149"/>
          </a:xfrm>
          <a:custGeom>
            <a:avLst/>
            <a:gdLst>
              <a:gd name="connsiteX0" fmla="*/ 87869 w 254867"/>
              <a:gd name="connsiteY0" fmla="*/ 148876 h 147149"/>
              <a:gd name="connsiteX1" fmla="*/ 1356 w 254867"/>
              <a:gd name="connsiteY1" fmla="*/ 98926 h 147149"/>
              <a:gd name="connsiteX2" fmla="*/ 169711 w 254867"/>
              <a:gd name="connsiteY2" fmla="*/ 1727 h 147149"/>
              <a:gd name="connsiteX3" fmla="*/ 256224 w 254867"/>
              <a:gd name="connsiteY3" fmla="*/ 51678 h 147149"/>
              <a:gd name="connsiteX4" fmla="*/ 87869 w 254867"/>
              <a:gd name="connsiteY4" fmla="*/ 148876 h 14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867" h="147149">
                <a:moveTo>
                  <a:pt x="87869" y="148876"/>
                </a:moveTo>
                <a:lnTo>
                  <a:pt x="1356" y="98926"/>
                </a:lnTo>
                <a:lnTo>
                  <a:pt x="169711" y="1727"/>
                </a:lnTo>
                <a:lnTo>
                  <a:pt x="256224" y="51678"/>
                </a:lnTo>
                <a:lnTo>
                  <a:pt x="87869" y="148876"/>
                </a:lnTo>
                <a:close/>
              </a:path>
            </a:pathLst>
          </a:custGeom>
          <a:solidFill>
            <a:srgbClr val="CCB781"/>
          </a:solidFill>
          <a:ln w="7902" cap="flat">
            <a:noFill/>
            <a:prstDash val="solid"/>
            <a:round/>
          </a:ln>
        </p:spPr>
        <p:txBody>
          <a:bodyPr rtlCol="0" anchor="ctr"/>
          <a:lstStyle/>
          <a:p>
            <a:endParaRPr lang="en-GB"/>
          </a:p>
        </p:txBody>
      </p:sp>
      <p:sp>
        <p:nvSpPr>
          <p:cNvPr id="1110" name="Freeform: Shape 1109">
            <a:extLst>
              <a:ext uri="{FF2B5EF4-FFF2-40B4-BE49-F238E27FC236}">
                <a16:creationId xmlns:a16="http://schemas.microsoft.com/office/drawing/2014/main" id="{524A3AAA-3FC5-0BA0-2B48-BFEB85845D3C}"/>
              </a:ext>
            </a:extLst>
          </p:cNvPr>
          <p:cNvSpPr/>
          <p:nvPr/>
        </p:nvSpPr>
        <p:spPr>
          <a:xfrm>
            <a:off x="7326002" y="3017226"/>
            <a:ext cx="254860" cy="147141"/>
          </a:xfrm>
          <a:custGeom>
            <a:avLst/>
            <a:gdLst>
              <a:gd name="connsiteX0" fmla="*/ 87985 w 254860"/>
              <a:gd name="connsiteY0" fmla="*/ 148940 h 147141"/>
              <a:gd name="connsiteX1" fmla="*/ 1479 w 254860"/>
              <a:gd name="connsiteY1" fmla="*/ 98997 h 147141"/>
              <a:gd name="connsiteX2" fmla="*/ 169827 w 254860"/>
              <a:gd name="connsiteY2" fmla="*/ 1798 h 147141"/>
              <a:gd name="connsiteX3" fmla="*/ 256339 w 254860"/>
              <a:gd name="connsiteY3" fmla="*/ 51749 h 147141"/>
              <a:gd name="connsiteX4" fmla="*/ 87985 w 254860"/>
              <a:gd name="connsiteY4" fmla="*/ 148940 h 14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860" h="147141">
                <a:moveTo>
                  <a:pt x="87985" y="148940"/>
                </a:moveTo>
                <a:lnTo>
                  <a:pt x="1479" y="98997"/>
                </a:lnTo>
                <a:lnTo>
                  <a:pt x="169827" y="1798"/>
                </a:lnTo>
                <a:lnTo>
                  <a:pt x="256339" y="51749"/>
                </a:lnTo>
                <a:lnTo>
                  <a:pt x="87985" y="148940"/>
                </a:lnTo>
                <a:close/>
              </a:path>
            </a:pathLst>
          </a:custGeom>
          <a:solidFill>
            <a:srgbClr val="CCB781"/>
          </a:solidFill>
          <a:ln w="7902" cap="flat">
            <a:noFill/>
            <a:prstDash val="solid"/>
            <a:round/>
          </a:ln>
        </p:spPr>
        <p:txBody>
          <a:bodyPr rtlCol="0" anchor="ctr"/>
          <a:lstStyle/>
          <a:p>
            <a:endParaRPr lang="en-GB"/>
          </a:p>
        </p:txBody>
      </p:sp>
      <p:sp>
        <p:nvSpPr>
          <p:cNvPr id="1111" name="Freeform: Shape 1110">
            <a:extLst>
              <a:ext uri="{FF2B5EF4-FFF2-40B4-BE49-F238E27FC236}">
                <a16:creationId xmlns:a16="http://schemas.microsoft.com/office/drawing/2014/main" id="{80A21C68-46A8-01AC-E3D7-A4A1895F478E}"/>
              </a:ext>
            </a:extLst>
          </p:cNvPr>
          <p:cNvSpPr/>
          <p:nvPr/>
        </p:nvSpPr>
        <p:spPr>
          <a:xfrm>
            <a:off x="7446730" y="3086936"/>
            <a:ext cx="254859" cy="147141"/>
          </a:xfrm>
          <a:custGeom>
            <a:avLst/>
            <a:gdLst>
              <a:gd name="connsiteX0" fmla="*/ 88108 w 254859"/>
              <a:gd name="connsiteY0" fmla="*/ 149011 h 147141"/>
              <a:gd name="connsiteX1" fmla="*/ 1603 w 254859"/>
              <a:gd name="connsiteY1" fmla="*/ 99060 h 147141"/>
              <a:gd name="connsiteX2" fmla="*/ 169958 w 254859"/>
              <a:gd name="connsiteY2" fmla="*/ 1870 h 147141"/>
              <a:gd name="connsiteX3" fmla="*/ 256463 w 254859"/>
              <a:gd name="connsiteY3" fmla="*/ 51813 h 147141"/>
              <a:gd name="connsiteX4" fmla="*/ 88108 w 254859"/>
              <a:gd name="connsiteY4" fmla="*/ 149011 h 14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859" h="147141">
                <a:moveTo>
                  <a:pt x="88108" y="149011"/>
                </a:moveTo>
                <a:lnTo>
                  <a:pt x="1603" y="99060"/>
                </a:lnTo>
                <a:lnTo>
                  <a:pt x="169958" y="1870"/>
                </a:lnTo>
                <a:lnTo>
                  <a:pt x="256463" y="51813"/>
                </a:lnTo>
                <a:lnTo>
                  <a:pt x="88108" y="149011"/>
                </a:lnTo>
                <a:close/>
              </a:path>
            </a:pathLst>
          </a:custGeom>
          <a:solidFill>
            <a:srgbClr val="CCB781"/>
          </a:solidFill>
          <a:ln w="7902" cap="flat">
            <a:noFill/>
            <a:prstDash val="solid"/>
            <a:round/>
          </a:ln>
        </p:spPr>
        <p:txBody>
          <a:bodyPr rtlCol="0" anchor="ctr"/>
          <a:lstStyle/>
          <a:p>
            <a:endParaRPr lang="en-GB"/>
          </a:p>
        </p:txBody>
      </p:sp>
      <p:sp>
        <p:nvSpPr>
          <p:cNvPr id="1112" name="Freeform: Shape 1111">
            <a:extLst>
              <a:ext uri="{FF2B5EF4-FFF2-40B4-BE49-F238E27FC236}">
                <a16:creationId xmlns:a16="http://schemas.microsoft.com/office/drawing/2014/main" id="{DDB88DD3-5960-390C-60D3-CAFADE0159C4}"/>
              </a:ext>
            </a:extLst>
          </p:cNvPr>
          <p:cNvSpPr/>
          <p:nvPr/>
        </p:nvSpPr>
        <p:spPr>
          <a:xfrm>
            <a:off x="7567458" y="3156638"/>
            <a:ext cx="254867" cy="147141"/>
          </a:xfrm>
          <a:custGeom>
            <a:avLst/>
            <a:gdLst>
              <a:gd name="connsiteX0" fmla="*/ 88240 w 254867"/>
              <a:gd name="connsiteY0" fmla="*/ 149083 h 147141"/>
              <a:gd name="connsiteX1" fmla="*/ 1727 w 254867"/>
              <a:gd name="connsiteY1" fmla="*/ 99140 h 147141"/>
              <a:gd name="connsiteX2" fmla="*/ 170082 w 254867"/>
              <a:gd name="connsiteY2" fmla="*/ 1941 h 147141"/>
              <a:gd name="connsiteX3" fmla="*/ 256595 w 254867"/>
              <a:gd name="connsiteY3" fmla="*/ 51884 h 147141"/>
              <a:gd name="connsiteX4" fmla="*/ 88240 w 254867"/>
              <a:gd name="connsiteY4" fmla="*/ 149083 h 14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867" h="147141">
                <a:moveTo>
                  <a:pt x="88240" y="149083"/>
                </a:moveTo>
                <a:lnTo>
                  <a:pt x="1727" y="99140"/>
                </a:lnTo>
                <a:lnTo>
                  <a:pt x="170082" y="1941"/>
                </a:lnTo>
                <a:lnTo>
                  <a:pt x="256595" y="51884"/>
                </a:lnTo>
                <a:lnTo>
                  <a:pt x="88240" y="149083"/>
                </a:lnTo>
                <a:close/>
              </a:path>
            </a:pathLst>
          </a:custGeom>
          <a:solidFill>
            <a:srgbClr val="CCB781"/>
          </a:solidFill>
          <a:ln w="7902" cap="flat">
            <a:noFill/>
            <a:prstDash val="solid"/>
            <a:round/>
          </a:ln>
        </p:spPr>
        <p:txBody>
          <a:bodyPr rtlCol="0" anchor="ctr"/>
          <a:lstStyle/>
          <a:p>
            <a:endParaRPr lang="en-GB"/>
          </a:p>
        </p:txBody>
      </p:sp>
      <p:sp>
        <p:nvSpPr>
          <p:cNvPr id="1113" name="Freeform: Shape 1112">
            <a:extLst>
              <a:ext uri="{FF2B5EF4-FFF2-40B4-BE49-F238E27FC236}">
                <a16:creationId xmlns:a16="http://schemas.microsoft.com/office/drawing/2014/main" id="{2BACBE77-4D0A-C06A-0F76-DEDFDB77E349}"/>
              </a:ext>
            </a:extLst>
          </p:cNvPr>
          <p:cNvSpPr/>
          <p:nvPr/>
        </p:nvSpPr>
        <p:spPr>
          <a:xfrm>
            <a:off x="7688185" y="3226340"/>
            <a:ext cx="254867" cy="147149"/>
          </a:xfrm>
          <a:custGeom>
            <a:avLst/>
            <a:gdLst>
              <a:gd name="connsiteX0" fmla="*/ 88363 w 254867"/>
              <a:gd name="connsiteY0" fmla="*/ 149162 h 147149"/>
              <a:gd name="connsiteX1" fmla="*/ 1850 w 254867"/>
              <a:gd name="connsiteY1" fmla="*/ 99211 h 147149"/>
              <a:gd name="connsiteX2" fmla="*/ 170205 w 254867"/>
              <a:gd name="connsiteY2" fmla="*/ 2012 h 147149"/>
              <a:gd name="connsiteX3" fmla="*/ 256718 w 254867"/>
              <a:gd name="connsiteY3" fmla="*/ 51955 h 147149"/>
              <a:gd name="connsiteX4" fmla="*/ 88363 w 254867"/>
              <a:gd name="connsiteY4" fmla="*/ 149162 h 14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867" h="147149">
                <a:moveTo>
                  <a:pt x="88363" y="149162"/>
                </a:moveTo>
                <a:lnTo>
                  <a:pt x="1850" y="99211"/>
                </a:lnTo>
                <a:lnTo>
                  <a:pt x="170205" y="2012"/>
                </a:lnTo>
                <a:lnTo>
                  <a:pt x="256718" y="51955"/>
                </a:lnTo>
                <a:lnTo>
                  <a:pt x="88363" y="149162"/>
                </a:lnTo>
                <a:close/>
              </a:path>
            </a:pathLst>
          </a:custGeom>
          <a:solidFill>
            <a:srgbClr val="CCB781"/>
          </a:solidFill>
          <a:ln w="7902" cap="flat">
            <a:noFill/>
            <a:prstDash val="solid"/>
            <a:round/>
          </a:ln>
        </p:spPr>
        <p:txBody>
          <a:bodyPr rtlCol="0" anchor="ctr"/>
          <a:lstStyle/>
          <a:p>
            <a:endParaRPr lang="en-GB"/>
          </a:p>
        </p:txBody>
      </p:sp>
      <p:sp>
        <p:nvSpPr>
          <p:cNvPr id="1114" name="Freeform: Shape 1113">
            <a:extLst>
              <a:ext uri="{FF2B5EF4-FFF2-40B4-BE49-F238E27FC236}">
                <a16:creationId xmlns:a16="http://schemas.microsoft.com/office/drawing/2014/main" id="{F302184C-A861-86E9-F13C-ABAF4F395A71}"/>
              </a:ext>
            </a:extLst>
          </p:cNvPr>
          <p:cNvSpPr/>
          <p:nvPr/>
        </p:nvSpPr>
        <p:spPr>
          <a:xfrm>
            <a:off x="7808921" y="3296042"/>
            <a:ext cx="254860" cy="147141"/>
          </a:xfrm>
          <a:custGeom>
            <a:avLst/>
            <a:gdLst>
              <a:gd name="connsiteX0" fmla="*/ 88487 w 254860"/>
              <a:gd name="connsiteY0" fmla="*/ 149225 h 147141"/>
              <a:gd name="connsiteX1" fmla="*/ 1974 w 254860"/>
              <a:gd name="connsiteY1" fmla="*/ 99283 h 147141"/>
              <a:gd name="connsiteX2" fmla="*/ 170329 w 254860"/>
              <a:gd name="connsiteY2" fmla="*/ 2084 h 147141"/>
              <a:gd name="connsiteX3" fmla="*/ 256834 w 254860"/>
              <a:gd name="connsiteY3" fmla="*/ 52035 h 147141"/>
              <a:gd name="connsiteX4" fmla="*/ 88487 w 254860"/>
              <a:gd name="connsiteY4" fmla="*/ 149225 h 14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860" h="147141">
                <a:moveTo>
                  <a:pt x="88487" y="149225"/>
                </a:moveTo>
                <a:lnTo>
                  <a:pt x="1974" y="99283"/>
                </a:lnTo>
                <a:lnTo>
                  <a:pt x="170329" y="2084"/>
                </a:lnTo>
                <a:lnTo>
                  <a:pt x="256834" y="52035"/>
                </a:lnTo>
                <a:lnTo>
                  <a:pt x="88487" y="149225"/>
                </a:lnTo>
                <a:close/>
              </a:path>
            </a:pathLst>
          </a:custGeom>
          <a:solidFill>
            <a:srgbClr val="CCB781"/>
          </a:solidFill>
          <a:ln w="7902" cap="flat">
            <a:noFill/>
            <a:prstDash val="solid"/>
            <a:round/>
          </a:ln>
        </p:spPr>
        <p:txBody>
          <a:bodyPr rtlCol="0" anchor="ctr"/>
          <a:lstStyle/>
          <a:p>
            <a:endParaRPr lang="en-GB"/>
          </a:p>
        </p:txBody>
      </p:sp>
      <p:sp>
        <p:nvSpPr>
          <p:cNvPr id="1115" name="Freeform: Shape 1114">
            <a:extLst>
              <a:ext uri="{FF2B5EF4-FFF2-40B4-BE49-F238E27FC236}">
                <a16:creationId xmlns:a16="http://schemas.microsoft.com/office/drawing/2014/main" id="{13D3EBCB-0EC9-8561-C246-119193A86F8A}"/>
              </a:ext>
            </a:extLst>
          </p:cNvPr>
          <p:cNvSpPr/>
          <p:nvPr/>
        </p:nvSpPr>
        <p:spPr>
          <a:xfrm>
            <a:off x="7929649" y="3365752"/>
            <a:ext cx="254860" cy="147141"/>
          </a:xfrm>
          <a:custGeom>
            <a:avLst/>
            <a:gdLst>
              <a:gd name="connsiteX0" fmla="*/ 88603 w 254860"/>
              <a:gd name="connsiteY0" fmla="*/ 149297 h 147141"/>
              <a:gd name="connsiteX1" fmla="*/ 2098 w 254860"/>
              <a:gd name="connsiteY1" fmla="*/ 99346 h 147141"/>
              <a:gd name="connsiteX2" fmla="*/ 170453 w 254860"/>
              <a:gd name="connsiteY2" fmla="*/ 2155 h 147141"/>
              <a:gd name="connsiteX3" fmla="*/ 256958 w 254860"/>
              <a:gd name="connsiteY3" fmla="*/ 52098 h 147141"/>
              <a:gd name="connsiteX4" fmla="*/ 88603 w 254860"/>
              <a:gd name="connsiteY4" fmla="*/ 149297 h 14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860" h="147141">
                <a:moveTo>
                  <a:pt x="88603" y="149297"/>
                </a:moveTo>
                <a:lnTo>
                  <a:pt x="2098" y="99346"/>
                </a:lnTo>
                <a:lnTo>
                  <a:pt x="170453" y="2155"/>
                </a:lnTo>
                <a:lnTo>
                  <a:pt x="256958" y="52098"/>
                </a:lnTo>
                <a:lnTo>
                  <a:pt x="88603" y="149297"/>
                </a:lnTo>
                <a:close/>
              </a:path>
            </a:pathLst>
          </a:custGeom>
          <a:solidFill>
            <a:srgbClr val="CCB781"/>
          </a:solidFill>
          <a:ln w="7902" cap="flat">
            <a:noFill/>
            <a:prstDash val="solid"/>
            <a:round/>
          </a:ln>
        </p:spPr>
        <p:txBody>
          <a:bodyPr rtlCol="0" anchor="ctr"/>
          <a:lstStyle/>
          <a:p>
            <a:endParaRPr lang="en-GB"/>
          </a:p>
        </p:txBody>
      </p:sp>
      <p:sp>
        <p:nvSpPr>
          <p:cNvPr id="1116" name="Freeform: Shape 1115">
            <a:extLst>
              <a:ext uri="{FF2B5EF4-FFF2-40B4-BE49-F238E27FC236}">
                <a16:creationId xmlns:a16="http://schemas.microsoft.com/office/drawing/2014/main" id="{D5A3C6DD-DDD8-F232-57DA-084DC78F7C90}"/>
              </a:ext>
            </a:extLst>
          </p:cNvPr>
          <p:cNvSpPr/>
          <p:nvPr/>
        </p:nvSpPr>
        <p:spPr>
          <a:xfrm>
            <a:off x="5885645" y="2927793"/>
            <a:ext cx="1129566" cy="657640"/>
          </a:xfrm>
          <a:custGeom>
            <a:avLst/>
            <a:gdLst>
              <a:gd name="connsiteX0" fmla="*/ 881 w 291366"/>
              <a:gd name="connsiteY0" fmla="*/ 125891 h 124197"/>
              <a:gd name="connsiteX1" fmla="*/ 881 w 291366"/>
              <a:gd name="connsiteY1" fmla="*/ 114027 h 124197"/>
              <a:gd name="connsiteX2" fmla="*/ 83149 w 291366"/>
              <a:gd name="connsiteY2" fmla="*/ 114027 h 124197"/>
              <a:gd name="connsiteX3" fmla="*/ 277729 w 291366"/>
              <a:gd name="connsiteY3" fmla="*/ 1693 h 124197"/>
              <a:gd name="connsiteX4" fmla="*/ 292247 w 291366"/>
              <a:gd name="connsiteY4" fmla="*/ 10079 h 124197"/>
              <a:gd name="connsiteX5" fmla="*/ 91654 w 291366"/>
              <a:gd name="connsiteY5" fmla="*/ 125891 h 124197"/>
              <a:gd name="connsiteX6" fmla="*/ 881 w 291366"/>
              <a:gd name="connsiteY6" fmla="*/ 125891 h 124197"/>
              <a:gd name="connsiteX0" fmla="*/ 0 w 1096229"/>
              <a:gd name="connsiteY0" fmla="*/ 655217 h 655217"/>
              <a:gd name="connsiteX1" fmla="*/ 804863 w 1096229"/>
              <a:gd name="connsiteY1" fmla="*/ 112334 h 655217"/>
              <a:gd name="connsiteX2" fmla="*/ 887131 w 1096229"/>
              <a:gd name="connsiteY2" fmla="*/ 112334 h 655217"/>
              <a:gd name="connsiteX3" fmla="*/ 1081711 w 1096229"/>
              <a:gd name="connsiteY3" fmla="*/ 0 h 655217"/>
              <a:gd name="connsiteX4" fmla="*/ 1096229 w 1096229"/>
              <a:gd name="connsiteY4" fmla="*/ 8386 h 655217"/>
              <a:gd name="connsiteX5" fmla="*/ 895636 w 1096229"/>
              <a:gd name="connsiteY5" fmla="*/ 124198 h 655217"/>
              <a:gd name="connsiteX6" fmla="*/ 0 w 1096229"/>
              <a:gd name="connsiteY6" fmla="*/ 655217 h 655217"/>
              <a:gd name="connsiteX0" fmla="*/ 33337 w 1129566"/>
              <a:gd name="connsiteY0" fmla="*/ 655217 h 657640"/>
              <a:gd name="connsiteX1" fmla="*/ 0 w 1129566"/>
              <a:gd name="connsiteY1" fmla="*/ 657640 h 657640"/>
              <a:gd name="connsiteX2" fmla="*/ 920468 w 1129566"/>
              <a:gd name="connsiteY2" fmla="*/ 112334 h 657640"/>
              <a:gd name="connsiteX3" fmla="*/ 1115048 w 1129566"/>
              <a:gd name="connsiteY3" fmla="*/ 0 h 657640"/>
              <a:gd name="connsiteX4" fmla="*/ 1129566 w 1129566"/>
              <a:gd name="connsiteY4" fmla="*/ 8386 h 657640"/>
              <a:gd name="connsiteX5" fmla="*/ 928973 w 1129566"/>
              <a:gd name="connsiteY5" fmla="*/ 124198 h 657640"/>
              <a:gd name="connsiteX6" fmla="*/ 33337 w 1129566"/>
              <a:gd name="connsiteY6" fmla="*/ 655217 h 65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566" h="657640">
                <a:moveTo>
                  <a:pt x="33337" y="655217"/>
                </a:moveTo>
                <a:lnTo>
                  <a:pt x="0" y="657640"/>
                </a:lnTo>
                <a:lnTo>
                  <a:pt x="920468" y="112334"/>
                </a:lnTo>
                <a:lnTo>
                  <a:pt x="1115048" y="0"/>
                </a:lnTo>
                <a:lnTo>
                  <a:pt x="1129566" y="8386"/>
                </a:lnTo>
                <a:lnTo>
                  <a:pt x="928973" y="124198"/>
                </a:lnTo>
                <a:lnTo>
                  <a:pt x="33337" y="655217"/>
                </a:lnTo>
                <a:close/>
              </a:path>
            </a:pathLst>
          </a:custGeom>
          <a:solidFill>
            <a:srgbClr val="CCB781"/>
          </a:solidFill>
          <a:ln w="7902" cap="flat">
            <a:noFill/>
            <a:prstDash val="solid"/>
            <a:round/>
          </a:ln>
        </p:spPr>
        <p:txBody>
          <a:bodyPr rtlCol="0" anchor="ctr"/>
          <a:lstStyle/>
          <a:p>
            <a:endParaRPr lang="en-GB"/>
          </a:p>
        </p:txBody>
      </p:sp>
      <p:sp>
        <p:nvSpPr>
          <p:cNvPr id="1134" name="Freeform: Shape 1133">
            <a:extLst>
              <a:ext uri="{FF2B5EF4-FFF2-40B4-BE49-F238E27FC236}">
                <a16:creationId xmlns:a16="http://schemas.microsoft.com/office/drawing/2014/main" id="{75C25439-3B13-55E5-17AD-0349F5816192}"/>
              </a:ext>
            </a:extLst>
          </p:cNvPr>
          <p:cNvSpPr/>
          <p:nvPr/>
        </p:nvSpPr>
        <p:spPr>
          <a:xfrm>
            <a:off x="7125487" y="1893435"/>
            <a:ext cx="2352835" cy="1358402"/>
          </a:xfrm>
          <a:custGeom>
            <a:avLst/>
            <a:gdLst>
              <a:gd name="connsiteX0" fmla="*/ 1178786 w 2352835"/>
              <a:gd name="connsiteY0" fmla="*/ 1359670 h 1358402"/>
              <a:gd name="connsiteX1" fmla="*/ 2348 w 2352835"/>
              <a:gd name="connsiteY1" fmla="*/ 680457 h 1358402"/>
              <a:gd name="connsiteX2" fmla="*/ 1178754 w 2352835"/>
              <a:gd name="connsiteY2" fmla="*/ 1268 h 1358402"/>
              <a:gd name="connsiteX3" fmla="*/ 2355184 w 2352835"/>
              <a:gd name="connsiteY3" fmla="*/ 680481 h 1358402"/>
              <a:gd name="connsiteX4" fmla="*/ 1178786 w 2352835"/>
              <a:gd name="connsiteY4" fmla="*/ 1359670 h 1358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835" h="1358402">
                <a:moveTo>
                  <a:pt x="1178786" y="1359670"/>
                </a:moveTo>
                <a:lnTo>
                  <a:pt x="2348" y="680457"/>
                </a:lnTo>
                <a:lnTo>
                  <a:pt x="1178754" y="1268"/>
                </a:lnTo>
                <a:lnTo>
                  <a:pt x="2355184" y="680481"/>
                </a:lnTo>
                <a:lnTo>
                  <a:pt x="1178786" y="1359670"/>
                </a:lnTo>
                <a:close/>
              </a:path>
            </a:pathLst>
          </a:custGeom>
          <a:solidFill>
            <a:srgbClr val="58595C"/>
          </a:solidFill>
          <a:ln w="7902" cap="flat">
            <a:noFill/>
            <a:prstDash val="solid"/>
            <a:round/>
          </a:ln>
        </p:spPr>
        <p:txBody>
          <a:bodyPr rtlCol="0" anchor="ctr"/>
          <a:lstStyle/>
          <a:p>
            <a:endParaRPr lang="en-GB"/>
          </a:p>
        </p:txBody>
      </p:sp>
      <p:sp>
        <p:nvSpPr>
          <p:cNvPr id="1135" name="Freeform: Shape 1134">
            <a:extLst>
              <a:ext uri="{FF2B5EF4-FFF2-40B4-BE49-F238E27FC236}">
                <a16:creationId xmlns:a16="http://schemas.microsoft.com/office/drawing/2014/main" id="{5F1E1CE0-4ACD-D062-2E4C-1EF2F7CB888D}"/>
              </a:ext>
            </a:extLst>
          </p:cNvPr>
          <p:cNvSpPr/>
          <p:nvPr/>
        </p:nvSpPr>
        <p:spPr>
          <a:xfrm>
            <a:off x="7125487" y="2572624"/>
            <a:ext cx="1176437" cy="846919"/>
          </a:xfrm>
          <a:custGeom>
            <a:avLst/>
            <a:gdLst>
              <a:gd name="connsiteX0" fmla="*/ 1746 w 1176437"/>
              <a:gd name="connsiteY0" fmla="*/ 1701 h 846919"/>
              <a:gd name="connsiteX1" fmla="*/ 1746 w 1176437"/>
              <a:gd name="connsiteY1" fmla="*/ 169408 h 846919"/>
              <a:gd name="connsiteX2" fmla="*/ 1178184 w 1176437"/>
              <a:gd name="connsiteY2" fmla="*/ 848621 h 846919"/>
              <a:gd name="connsiteX3" fmla="*/ 1178184 w 1176437"/>
              <a:gd name="connsiteY3" fmla="*/ 680914 h 846919"/>
              <a:gd name="connsiteX4" fmla="*/ 1746 w 1176437"/>
              <a:gd name="connsiteY4" fmla="*/ 1701 h 846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437" h="846919">
                <a:moveTo>
                  <a:pt x="1746" y="1701"/>
                </a:moveTo>
                <a:lnTo>
                  <a:pt x="1746" y="169408"/>
                </a:lnTo>
                <a:lnTo>
                  <a:pt x="1178184" y="848621"/>
                </a:lnTo>
                <a:lnTo>
                  <a:pt x="1178184" y="680914"/>
                </a:lnTo>
                <a:lnTo>
                  <a:pt x="1746" y="1701"/>
                </a:lnTo>
                <a:close/>
              </a:path>
            </a:pathLst>
          </a:custGeom>
          <a:solidFill>
            <a:srgbClr val="58595C"/>
          </a:solidFill>
          <a:ln w="7902" cap="flat">
            <a:noFill/>
            <a:prstDash val="solid"/>
            <a:round/>
          </a:ln>
        </p:spPr>
        <p:txBody>
          <a:bodyPr rtlCol="0" anchor="ctr"/>
          <a:lstStyle/>
          <a:p>
            <a:endParaRPr lang="en-GB"/>
          </a:p>
        </p:txBody>
      </p:sp>
      <p:sp>
        <p:nvSpPr>
          <p:cNvPr id="1136" name="Freeform: Shape 1135">
            <a:extLst>
              <a:ext uri="{FF2B5EF4-FFF2-40B4-BE49-F238E27FC236}">
                <a16:creationId xmlns:a16="http://schemas.microsoft.com/office/drawing/2014/main" id="{431D69DC-6D08-B8F2-4589-5E3F63DAD36D}"/>
              </a:ext>
            </a:extLst>
          </p:cNvPr>
          <p:cNvSpPr/>
          <p:nvPr/>
        </p:nvSpPr>
        <p:spPr>
          <a:xfrm>
            <a:off x="8301925" y="2572648"/>
            <a:ext cx="1176398" cy="846896"/>
          </a:xfrm>
          <a:custGeom>
            <a:avLst/>
            <a:gdLst>
              <a:gd name="connsiteX0" fmla="*/ 1179349 w 1176398"/>
              <a:gd name="connsiteY0" fmla="*/ 1701 h 846896"/>
              <a:gd name="connsiteX1" fmla="*/ 1179349 w 1176398"/>
              <a:gd name="connsiteY1" fmla="*/ 169400 h 846896"/>
              <a:gd name="connsiteX2" fmla="*/ 2951 w 1176398"/>
              <a:gd name="connsiteY2" fmla="*/ 848598 h 846896"/>
              <a:gd name="connsiteX3" fmla="*/ 2951 w 1176398"/>
              <a:gd name="connsiteY3" fmla="*/ 680891 h 846896"/>
              <a:gd name="connsiteX4" fmla="*/ 1179349 w 1176398"/>
              <a:gd name="connsiteY4" fmla="*/ 1701 h 84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398" h="846896">
                <a:moveTo>
                  <a:pt x="1179349" y="1701"/>
                </a:moveTo>
                <a:lnTo>
                  <a:pt x="1179349" y="169400"/>
                </a:lnTo>
                <a:lnTo>
                  <a:pt x="2951" y="848598"/>
                </a:lnTo>
                <a:lnTo>
                  <a:pt x="2951" y="680891"/>
                </a:lnTo>
                <a:lnTo>
                  <a:pt x="1179349" y="1701"/>
                </a:lnTo>
                <a:close/>
              </a:path>
            </a:pathLst>
          </a:custGeom>
          <a:solidFill>
            <a:srgbClr val="414043"/>
          </a:solidFill>
          <a:ln w="7902" cap="flat">
            <a:noFill/>
            <a:prstDash val="solid"/>
            <a:round/>
          </a:ln>
        </p:spPr>
        <p:txBody>
          <a:bodyPr rtlCol="0" anchor="ctr"/>
          <a:lstStyle/>
          <a:p>
            <a:endParaRPr lang="en-GB"/>
          </a:p>
        </p:txBody>
      </p:sp>
      <p:sp>
        <p:nvSpPr>
          <p:cNvPr id="1137" name="Freeform: Shape 1136">
            <a:extLst>
              <a:ext uri="{FF2B5EF4-FFF2-40B4-BE49-F238E27FC236}">
                <a16:creationId xmlns:a16="http://schemas.microsoft.com/office/drawing/2014/main" id="{AB94DC7A-C93F-23C8-7A77-94FA3FD6918F}"/>
              </a:ext>
            </a:extLst>
          </p:cNvPr>
          <p:cNvSpPr/>
          <p:nvPr/>
        </p:nvSpPr>
        <p:spPr>
          <a:xfrm>
            <a:off x="7140915" y="2680588"/>
            <a:ext cx="124363" cy="71796"/>
          </a:xfrm>
          <a:custGeom>
            <a:avLst/>
            <a:gdLst>
              <a:gd name="connsiteX0" fmla="*/ 70214 w 124363"/>
              <a:gd name="connsiteY0" fmla="*/ 73211 h 71796"/>
              <a:gd name="connsiteX1" fmla="*/ 1223 w 124363"/>
              <a:gd name="connsiteY1" fmla="*/ 33377 h 71796"/>
              <a:gd name="connsiteX2" fmla="*/ 56596 w 124363"/>
              <a:gd name="connsiteY2" fmla="*/ 1415 h 71796"/>
              <a:gd name="connsiteX3" fmla="*/ 125587 w 124363"/>
              <a:gd name="connsiteY3" fmla="*/ 41241 h 71796"/>
              <a:gd name="connsiteX4" fmla="*/ 70214 w 124363"/>
              <a:gd name="connsiteY4" fmla="*/ 73211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96">
                <a:moveTo>
                  <a:pt x="70214" y="73211"/>
                </a:moveTo>
                <a:lnTo>
                  <a:pt x="1223" y="33377"/>
                </a:lnTo>
                <a:lnTo>
                  <a:pt x="56596" y="1415"/>
                </a:lnTo>
                <a:lnTo>
                  <a:pt x="125587" y="41241"/>
                </a:lnTo>
                <a:lnTo>
                  <a:pt x="70214" y="73211"/>
                </a:lnTo>
                <a:close/>
              </a:path>
            </a:pathLst>
          </a:custGeom>
          <a:solidFill>
            <a:srgbClr val="BDBEC0"/>
          </a:solidFill>
          <a:ln w="7902" cap="flat">
            <a:noFill/>
            <a:prstDash val="solid"/>
            <a:round/>
          </a:ln>
        </p:spPr>
        <p:txBody>
          <a:bodyPr rtlCol="0" anchor="ctr"/>
          <a:lstStyle/>
          <a:p>
            <a:endParaRPr lang="en-GB"/>
          </a:p>
        </p:txBody>
      </p:sp>
      <p:sp>
        <p:nvSpPr>
          <p:cNvPr id="1138" name="Freeform: Shape 1137">
            <a:extLst>
              <a:ext uri="{FF2B5EF4-FFF2-40B4-BE49-F238E27FC236}">
                <a16:creationId xmlns:a16="http://schemas.microsoft.com/office/drawing/2014/main" id="{9D6EC918-ED49-FAAE-BE7C-AD5A1E34F1CC}"/>
              </a:ext>
            </a:extLst>
          </p:cNvPr>
          <p:cNvSpPr/>
          <p:nvPr/>
        </p:nvSpPr>
        <p:spPr>
          <a:xfrm>
            <a:off x="7140915" y="2712550"/>
            <a:ext cx="68990" cy="140455"/>
          </a:xfrm>
          <a:custGeom>
            <a:avLst/>
            <a:gdLst>
              <a:gd name="connsiteX0" fmla="*/ 1195 w 68990"/>
              <a:gd name="connsiteY0" fmla="*/ 1483 h 140455"/>
              <a:gd name="connsiteX1" fmla="*/ 1195 w 68990"/>
              <a:gd name="connsiteY1" fmla="*/ 102112 h 140455"/>
              <a:gd name="connsiteX2" fmla="*/ 70185 w 68990"/>
              <a:gd name="connsiteY2" fmla="*/ 141938 h 140455"/>
              <a:gd name="connsiteX3" fmla="*/ 70185 w 68990"/>
              <a:gd name="connsiteY3" fmla="*/ 41317 h 140455"/>
              <a:gd name="connsiteX4" fmla="*/ 1195 w 68990"/>
              <a:gd name="connsiteY4" fmla="*/ 1483 h 1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0" h="140455">
                <a:moveTo>
                  <a:pt x="1195" y="1483"/>
                </a:moveTo>
                <a:lnTo>
                  <a:pt x="1195" y="102112"/>
                </a:lnTo>
                <a:lnTo>
                  <a:pt x="70185" y="141938"/>
                </a:lnTo>
                <a:lnTo>
                  <a:pt x="70185" y="41317"/>
                </a:lnTo>
                <a:lnTo>
                  <a:pt x="1195" y="1483"/>
                </a:lnTo>
                <a:close/>
              </a:path>
            </a:pathLst>
          </a:custGeom>
          <a:solidFill>
            <a:srgbClr val="A8A9AC"/>
          </a:solidFill>
          <a:ln w="7902" cap="flat">
            <a:noFill/>
            <a:prstDash val="solid"/>
            <a:round/>
          </a:ln>
        </p:spPr>
        <p:txBody>
          <a:bodyPr rtlCol="0" anchor="ctr"/>
          <a:lstStyle/>
          <a:p>
            <a:endParaRPr lang="en-GB"/>
          </a:p>
        </p:txBody>
      </p:sp>
      <p:sp>
        <p:nvSpPr>
          <p:cNvPr id="1139" name="Freeform: Shape 1138">
            <a:extLst>
              <a:ext uri="{FF2B5EF4-FFF2-40B4-BE49-F238E27FC236}">
                <a16:creationId xmlns:a16="http://schemas.microsoft.com/office/drawing/2014/main" id="{71A9C0C3-3E48-2B8F-50E3-B1C9CD864DE3}"/>
              </a:ext>
            </a:extLst>
          </p:cNvPr>
          <p:cNvSpPr/>
          <p:nvPr/>
        </p:nvSpPr>
        <p:spPr>
          <a:xfrm>
            <a:off x="7209906" y="2720414"/>
            <a:ext cx="55372" cy="132590"/>
          </a:xfrm>
          <a:custGeom>
            <a:avLst/>
            <a:gdLst>
              <a:gd name="connsiteX0" fmla="*/ 56631 w 55372"/>
              <a:gd name="connsiteY0" fmla="*/ 1487 h 132590"/>
              <a:gd name="connsiteX1" fmla="*/ 56631 w 55372"/>
              <a:gd name="connsiteY1" fmla="*/ 102116 h 132590"/>
              <a:gd name="connsiteX2" fmla="*/ 1258 w 55372"/>
              <a:gd name="connsiteY2" fmla="*/ 134078 h 132590"/>
              <a:gd name="connsiteX3" fmla="*/ 1258 w 55372"/>
              <a:gd name="connsiteY3" fmla="*/ 33457 h 132590"/>
              <a:gd name="connsiteX4" fmla="*/ 56631 w 55372"/>
              <a:gd name="connsiteY4" fmla="*/ 1487 h 132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2" h="132590">
                <a:moveTo>
                  <a:pt x="56631" y="1487"/>
                </a:moveTo>
                <a:lnTo>
                  <a:pt x="56631" y="102116"/>
                </a:lnTo>
                <a:lnTo>
                  <a:pt x="1258" y="134078"/>
                </a:lnTo>
                <a:lnTo>
                  <a:pt x="1258" y="33457"/>
                </a:lnTo>
                <a:lnTo>
                  <a:pt x="56631" y="1487"/>
                </a:lnTo>
                <a:close/>
              </a:path>
            </a:pathLst>
          </a:custGeom>
          <a:solidFill>
            <a:srgbClr val="949699"/>
          </a:solidFill>
          <a:ln w="7902" cap="flat">
            <a:noFill/>
            <a:prstDash val="solid"/>
            <a:round/>
          </a:ln>
        </p:spPr>
        <p:txBody>
          <a:bodyPr rtlCol="0" anchor="ctr"/>
          <a:lstStyle/>
          <a:p>
            <a:endParaRPr lang="en-GB"/>
          </a:p>
        </p:txBody>
      </p:sp>
      <p:sp>
        <p:nvSpPr>
          <p:cNvPr id="1140" name="Freeform: Shape 1139">
            <a:extLst>
              <a:ext uri="{FF2B5EF4-FFF2-40B4-BE49-F238E27FC236}">
                <a16:creationId xmlns:a16="http://schemas.microsoft.com/office/drawing/2014/main" id="{4E1B2CBB-22FB-0944-96E7-772843F2917A}"/>
              </a:ext>
            </a:extLst>
          </p:cNvPr>
          <p:cNvSpPr/>
          <p:nvPr/>
        </p:nvSpPr>
        <p:spPr>
          <a:xfrm>
            <a:off x="7261651" y="2750290"/>
            <a:ext cx="124355" cy="71796"/>
          </a:xfrm>
          <a:custGeom>
            <a:avLst/>
            <a:gdLst>
              <a:gd name="connsiteX0" fmla="*/ 1347 w 124355"/>
              <a:gd name="connsiteY0" fmla="*/ 33456 h 71796"/>
              <a:gd name="connsiteX1" fmla="*/ 56719 w 124355"/>
              <a:gd name="connsiteY1" fmla="*/ 1486 h 71796"/>
              <a:gd name="connsiteX2" fmla="*/ 125702 w 124355"/>
              <a:gd name="connsiteY2" fmla="*/ 41313 h 71796"/>
              <a:gd name="connsiteX3" fmla="*/ 70337 w 124355"/>
              <a:gd name="connsiteY3" fmla="*/ 73283 h 71796"/>
              <a:gd name="connsiteX4" fmla="*/ 1347 w 124355"/>
              <a:gd name="connsiteY4" fmla="*/ 33456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347" y="33456"/>
                </a:moveTo>
                <a:lnTo>
                  <a:pt x="56719" y="1486"/>
                </a:lnTo>
                <a:lnTo>
                  <a:pt x="125702" y="41313"/>
                </a:lnTo>
                <a:lnTo>
                  <a:pt x="70337" y="73283"/>
                </a:lnTo>
                <a:lnTo>
                  <a:pt x="1347" y="33456"/>
                </a:lnTo>
                <a:close/>
              </a:path>
            </a:pathLst>
          </a:custGeom>
          <a:solidFill>
            <a:srgbClr val="BDBEC0"/>
          </a:solidFill>
          <a:ln w="7902" cap="flat">
            <a:noFill/>
            <a:prstDash val="solid"/>
            <a:round/>
          </a:ln>
        </p:spPr>
        <p:txBody>
          <a:bodyPr rtlCol="0" anchor="ctr"/>
          <a:lstStyle/>
          <a:p>
            <a:endParaRPr lang="en-GB"/>
          </a:p>
        </p:txBody>
      </p:sp>
      <p:sp>
        <p:nvSpPr>
          <p:cNvPr id="1141" name="Freeform: Shape 1140">
            <a:extLst>
              <a:ext uri="{FF2B5EF4-FFF2-40B4-BE49-F238E27FC236}">
                <a16:creationId xmlns:a16="http://schemas.microsoft.com/office/drawing/2014/main" id="{6A5677B3-18DB-3657-4142-8B9F1D7A2362}"/>
              </a:ext>
            </a:extLst>
          </p:cNvPr>
          <p:cNvSpPr/>
          <p:nvPr/>
        </p:nvSpPr>
        <p:spPr>
          <a:xfrm>
            <a:off x="7261651" y="2782260"/>
            <a:ext cx="68990" cy="140455"/>
          </a:xfrm>
          <a:custGeom>
            <a:avLst/>
            <a:gdLst>
              <a:gd name="connsiteX0" fmla="*/ 70309 w 68990"/>
              <a:gd name="connsiteY0" fmla="*/ 41381 h 140455"/>
              <a:gd name="connsiteX1" fmla="*/ 70309 w 68990"/>
              <a:gd name="connsiteY1" fmla="*/ 142009 h 140455"/>
              <a:gd name="connsiteX2" fmla="*/ 1318 w 68990"/>
              <a:gd name="connsiteY2" fmla="*/ 102175 h 140455"/>
              <a:gd name="connsiteX3" fmla="*/ 1318 w 68990"/>
              <a:gd name="connsiteY3" fmla="*/ 1554 h 140455"/>
              <a:gd name="connsiteX4" fmla="*/ 70309 w 68990"/>
              <a:gd name="connsiteY4" fmla="*/ 41381 h 1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0" h="140455">
                <a:moveTo>
                  <a:pt x="70309" y="41381"/>
                </a:moveTo>
                <a:lnTo>
                  <a:pt x="70309" y="142009"/>
                </a:lnTo>
                <a:lnTo>
                  <a:pt x="1318" y="102175"/>
                </a:lnTo>
                <a:lnTo>
                  <a:pt x="1318" y="1554"/>
                </a:lnTo>
                <a:lnTo>
                  <a:pt x="70309" y="41381"/>
                </a:lnTo>
                <a:close/>
              </a:path>
            </a:pathLst>
          </a:custGeom>
          <a:solidFill>
            <a:srgbClr val="A8A9AC"/>
          </a:solidFill>
          <a:ln w="7902" cap="flat">
            <a:noFill/>
            <a:prstDash val="solid"/>
            <a:round/>
          </a:ln>
        </p:spPr>
        <p:txBody>
          <a:bodyPr rtlCol="0" anchor="ctr"/>
          <a:lstStyle/>
          <a:p>
            <a:endParaRPr lang="en-GB"/>
          </a:p>
        </p:txBody>
      </p:sp>
      <p:sp>
        <p:nvSpPr>
          <p:cNvPr id="1142" name="Freeform: Shape 1141">
            <a:extLst>
              <a:ext uri="{FF2B5EF4-FFF2-40B4-BE49-F238E27FC236}">
                <a16:creationId xmlns:a16="http://schemas.microsoft.com/office/drawing/2014/main" id="{694CAB84-D871-D8D5-1F5C-14A2BE52F9F9}"/>
              </a:ext>
            </a:extLst>
          </p:cNvPr>
          <p:cNvSpPr/>
          <p:nvPr/>
        </p:nvSpPr>
        <p:spPr>
          <a:xfrm>
            <a:off x="7330641" y="2790116"/>
            <a:ext cx="55364" cy="132598"/>
          </a:xfrm>
          <a:custGeom>
            <a:avLst/>
            <a:gdLst>
              <a:gd name="connsiteX0" fmla="*/ 56747 w 55364"/>
              <a:gd name="connsiteY0" fmla="*/ 1558 h 132598"/>
              <a:gd name="connsiteX1" fmla="*/ 56747 w 55364"/>
              <a:gd name="connsiteY1" fmla="*/ 102187 h 132598"/>
              <a:gd name="connsiteX2" fmla="*/ 1382 w 55364"/>
              <a:gd name="connsiteY2" fmla="*/ 134157 h 132598"/>
              <a:gd name="connsiteX3" fmla="*/ 1382 w 55364"/>
              <a:gd name="connsiteY3" fmla="*/ 33528 h 132598"/>
              <a:gd name="connsiteX4" fmla="*/ 56747 w 55364"/>
              <a:gd name="connsiteY4" fmla="*/ 1558 h 13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64" h="132598">
                <a:moveTo>
                  <a:pt x="56747" y="1558"/>
                </a:moveTo>
                <a:lnTo>
                  <a:pt x="56747" y="102187"/>
                </a:lnTo>
                <a:lnTo>
                  <a:pt x="1382" y="134157"/>
                </a:lnTo>
                <a:lnTo>
                  <a:pt x="1382" y="33528"/>
                </a:lnTo>
                <a:lnTo>
                  <a:pt x="56747" y="1558"/>
                </a:lnTo>
                <a:close/>
              </a:path>
            </a:pathLst>
          </a:custGeom>
          <a:solidFill>
            <a:srgbClr val="949699"/>
          </a:solidFill>
          <a:ln w="7902" cap="flat">
            <a:noFill/>
            <a:prstDash val="solid"/>
            <a:round/>
          </a:ln>
        </p:spPr>
        <p:txBody>
          <a:bodyPr rtlCol="0" anchor="ctr"/>
          <a:lstStyle/>
          <a:p>
            <a:endParaRPr lang="en-GB"/>
          </a:p>
        </p:txBody>
      </p:sp>
      <p:sp>
        <p:nvSpPr>
          <p:cNvPr id="1143" name="Freeform: Shape 1142">
            <a:extLst>
              <a:ext uri="{FF2B5EF4-FFF2-40B4-BE49-F238E27FC236}">
                <a16:creationId xmlns:a16="http://schemas.microsoft.com/office/drawing/2014/main" id="{CD2F13F5-A9F4-F6BA-C61B-D77C95F94512}"/>
              </a:ext>
            </a:extLst>
          </p:cNvPr>
          <p:cNvSpPr/>
          <p:nvPr/>
        </p:nvSpPr>
        <p:spPr>
          <a:xfrm>
            <a:off x="7382386" y="2819992"/>
            <a:ext cx="124355" cy="71796"/>
          </a:xfrm>
          <a:custGeom>
            <a:avLst/>
            <a:gdLst>
              <a:gd name="connsiteX0" fmla="*/ 1470 w 124355"/>
              <a:gd name="connsiteY0" fmla="*/ 33528 h 71796"/>
              <a:gd name="connsiteX1" fmla="*/ 56835 w 124355"/>
              <a:gd name="connsiteY1" fmla="*/ 1558 h 71796"/>
              <a:gd name="connsiteX2" fmla="*/ 125826 w 124355"/>
              <a:gd name="connsiteY2" fmla="*/ 41392 h 71796"/>
              <a:gd name="connsiteX3" fmla="*/ 70453 w 124355"/>
              <a:gd name="connsiteY3" fmla="*/ 73354 h 71796"/>
              <a:gd name="connsiteX4" fmla="*/ 1470 w 124355"/>
              <a:gd name="connsiteY4" fmla="*/ 33528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470" y="33528"/>
                </a:moveTo>
                <a:lnTo>
                  <a:pt x="56835" y="1558"/>
                </a:lnTo>
                <a:lnTo>
                  <a:pt x="125826" y="41392"/>
                </a:lnTo>
                <a:lnTo>
                  <a:pt x="70453" y="73354"/>
                </a:lnTo>
                <a:lnTo>
                  <a:pt x="1470" y="33528"/>
                </a:lnTo>
                <a:close/>
              </a:path>
            </a:pathLst>
          </a:custGeom>
          <a:solidFill>
            <a:srgbClr val="BDBEC0"/>
          </a:solidFill>
          <a:ln w="7902" cap="flat">
            <a:noFill/>
            <a:prstDash val="solid"/>
            <a:round/>
          </a:ln>
        </p:spPr>
        <p:txBody>
          <a:bodyPr rtlCol="0" anchor="ctr"/>
          <a:lstStyle/>
          <a:p>
            <a:endParaRPr lang="en-GB"/>
          </a:p>
        </p:txBody>
      </p:sp>
      <p:sp>
        <p:nvSpPr>
          <p:cNvPr id="1144" name="Freeform: Shape 1143">
            <a:extLst>
              <a:ext uri="{FF2B5EF4-FFF2-40B4-BE49-F238E27FC236}">
                <a16:creationId xmlns:a16="http://schemas.microsoft.com/office/drawing/2014/main" id="{D669F454-922D-4DB2-9F44-A8BF7C1FDA1C}"/>
              </a:ext>
            </a:extLst>
          </p:cNvPr>
          <p:cNvSpPr/>
          <p:nvPr/>
        </p:nvSpPr>
        <p:spPr>
          <a:xfrm>
            <a:off x="7382386" y="2851962"/>
            <a:ext cx="68982" cy="140455"/>
          </a:xfrm>
          <a:custGeom>
            <a:avLst/>
            <a:gdLst>
              <a:gd name="connsiteX0" fmla="*/ 70425 w 68982"/>
              <a:gd name="connsiteY0" fmla="*/ 41452 h 140455"/>
              <a:gd name="connsiteX1" fmla="*/ 70425 w 68982"/>
              <a:gd name="connsiteY1" fmla="*/ 142081 h 140455"/>
              <a:gd name="connsiteX2" fmla="*/ 1442 w 68982"/>
              <a:gd name="connsiteY2" fmla="*/ 102247 h 140455"/>
              <a:gd name="connsiteX3" fmla="*/ 1442 w 68982"/>
              <a:gd name="connsiteY3" fmla="*/ 1626 h 140455"/>
              <a:gd name="connsiteX4" fmla="*/ 70425 w 68982"/>
              <a:gd name="connsiteY4" fmla="*/ 41452 h 1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82" h="140455">
                <a:moveTo>
                  <a:pt x="70425" y="41452"/>
                </a:moveTo>
                <a:lnTo>
                  <a:pt x="70425" y="142081"/>
                </a:lnTo>
                <a:lnTo>
                  <a:pt x="1442" y="102247"/>
                </a:lnTo>
                <a:lnTo>
                  <a:pt x="1442" y="1626"/>
                </a:lnTo>
                <a:lnTo>
                  <a:pt x="70425" y="41452"/>
                </a:lnTo>
                <a:close/>
              </a:path>
            </a:pathLst>
          </a:custGeom>
          <a:solidFill>
            <a:srgbClr val="A8A9AC"/>
          </a:solidFill>
          <a:ln w="7902" cap="flat">
            <a:noFill/>
            <a:prstDash val="solid"/>
            <a:round/>
          </a:ln>
        </p:spPr>
        <p:txBody>
          <a:bodyPr rtlCol="0" anchor="ctr"/>
          <a:lstStyle/>
          <a:p>
            <a:endParaRPr lang="en-GB"/>
          </a:p>
        </p:txBody>
      </p:sp>
      <p:sp>
        <p:nvSpPr>
          <p:cNvPr id="1145" name="Freeform: Shape 1144">
            <a:extLst>
              <a:ext uri="{FF2B5EF4-FFF2-40B4-BE49-F238E27FC236}">
                <a16:creationId xmlns:a16="http://schemas.microsoft.com/office/drawing/2014/main" id="{DDAA9DA0-F7B8-EFB1-8E52-1EF995D409DF}"/>
              </a:ext>
            </a:extLst>
          </p:cNvPr>
          <p:cNvSpPr/>
          <p:nvPr/>
        </p:nvSpPr>
        <p:spPr>
          <a:xfrm>
            <a:off x="7451369" y="2859826"/>
            <a:ext cx="55372" cy="132591"/>
          </a:xfrm>
          <a:custGeom>
            <a:avLst/>
            <a:gdLst>
              <a:gd name="connsiteX0" fmla="*/ 56878 w 55372"/>
              <a:gd name="connsiteY0" fmla="*/ 1630 h 132591"/>
              <a:gd name="connsiteX1" fmla="*/ 56878 w 55372"/>
              <a:gd name="connsiteY1" fmla="*/ 102251 h 132591"/>
              <a:gd name="connsiteX2" fmla="*/ 1506 w 55372"/>
              <a:gd name="connsiteY2" fmla="*/ 134221 h 132591"/>
              <a:gd name="connsiteX3" fmla="*/ 1506 w 55372"/>
              <a:gd name="connsiteY3" fmla="*/ 33592 h 132591"/>
              <a:gd name="connsiteX4" fmla="*/ 56878 w 55372"/>
              <a:gd name="connsiteY4" fmla="*/ 1630 h 132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2" h="132591">
                <a:moveTo>
                  <a:pt x="56878" y="1630"/>
                </a:moveTo>
                <a:lnTo>
                  <a:pt x="56878" y="102251"/>
                </a:lnTo>
                <a:lnTo>
                  <a:pt x="1506" y="134221"/>
                </a:lnTo>
                <a:lnTo>
                  <a:pt x="1506" y="33592"/>
                </a:lnTo>
                <a:lnTo>
                  <a:pt x="56878" y="1630"/>
                </a:lnTo>
                <a:close/>
              </a:path>
            </a:pathLst>
          </a:custGeom>
          <a:solidFill>
            <a:srgbClr val="949699"/>
          </a:solidFill>
          <a:ln w="7902" cap="flat">
            <a:noFill/>
            <a:prstDash val="solid"/>
            <a:round/>
          </a:ln>
        </p:spPr>
        <p:txBody>
          <a:bodyPr rtlCol="0" anchor="ctr"/>
          <a:lstStyle/>
          <a:p>
            <a:endParaRPr lang="en-GB"/>
          </a:p>
        </p:txBody>
      </p:sp>
      <p:sp>
        <p:nvSpPr>
          <p:cNvPr id="1146" name="Freeform: Shape 1145">
            <a:extLst>
              <a:ext uri="{FF2B5EF4-FFF2-40B4-BE49-F238E27FC236}">
                <a16:creationId xmlns:a16="http://schemas.microsoft.com/office/drawing/2014/main" id="{EF852AC6-8665-2E78-7FCD-EC6A3668C78C}"/>
              </a:ext>
            </a:extLst>
          </p:cNvPr>
          <p:cNvSpPr/>
          <p:nvPr/>
        </p:nvSpPr>
        <p:spPr>
          <a:xfrm>
            <a:off x="7503114" y="2889694"/>
            <a:ext cx="124355" cy="71804"/>
          </a:xfrm>
          <a:custGeom>
            <a:avLst/>
            <a:gdLst>
              <a:gd name="connsiteX0" fmla="*/ 1594 w 124355"/>
              <a:gd name="connsiteY0" fmla="*/ 33599 h 71804"/>
              <a:gd name="connsiteX1" fmla="*/ 56959 w 124355"/>
              <a:gd name="connsiteY1" fmla="*/ 1629 h 71804"/>
              <a:gd name="connsiteX2" fmla="*/ 125950 w 124355"/>
              <a:gd name="connsiteY2" fmla="*/ 41463 h 71804"/>
              <a:gd name="connsiteX3" fmla="*/ 70585 w 124355"/>
              <a:gd name="connsiteY3" fmla="*/ 73433 h 71804"/>
              <a:gd name="connsiteX4" fmla="*/ 1594 w 124355"/>
              <a:gd name="connsiteY4" fmla="*/ 33599 h 7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804">
                <a:moveTo>
                  <a:pt x="1594" y="33599"/>
                </a:moveTo>
                <a:lnTo>
                  <a:pt x="56959" y="1629"/>
                </a:lnTo>
                <a:lnTo>
                  <a:pt x="125950" y="41463"/>
                </a:lnTo>
                <a:lnTo>
                  <a:pt x="70585" y="73433"/>
                </a:lnTo>
                <a:lnTo>
                  <a:pt x="1594" y="33599"/>
                </a:lnTo>
                <a:close/>
              </a:path>
            </a:pathLst>
          </a:custGeom>
          <a:solidFill>
            <a:srgbClr val="BDBEC0"/>
          </a:solidFill>
          <a:ln w="7902" cap="flat">
            <a:noFill/>
            <a:prstDash val="solid"/>
            <a:round/>
          </a:ln>
        </p:spPr>
        <p:txBody>
          <a:bodyPr rtlCol="0" anchor="ctr"/>
          <a:lstStyle/>
          <a:p>
            <a:endParaRPr lang="en-GB"/>
          </a:p>
        </p:txBody>
      </p:sp>
      <p:sp>
        <p:nvSpPr>
          <p:cNvPr id="1147" name="Freeform: Shape 1146">
            <a:extLst>
              <a:ext uri="{FF2B5EF4-FFF2-40B4-BE49-F238E27FC236}">
                <a16:creationId xmlns:a16="http://schemas.microsoft.com/office/drawing/2014/main" id="{146CA85C-F570-464A-ED77-DA9E18259B4E}"/>
              </a:ext>
            </a:extLst>
          </p:cNvPr>
          <p:cNvSpPr/>
          <p:nvPr/>
        </p:nvSpPr>
        <p:spPr>
          <a:xfrm>
            <a:off x="7503114" y="2921664"/>
            <a:ext cx="68990" cy="140455"/>
          </a:xfrm>
          <a:custGeom>
            <a:avLst/>
            <a:gdLst>
              <a:gd name="connsiteX0" fmla="*/ 70556 w 68990"/>
              <a:gd name="connsiteY0" fmla="*/ 41531 h 140455"/>
              <a:gd name="connsiteX1" fmla="*/ 70556 w 68990"/>
              <a:gd name="connsiteY1" fmla="*/ 142152 h 140455"/>
              <a:gd name="connsiteX2" fmla="*/ 1566 w 68990"/>
              <a:gd name="connsiteY2" fmla="*/ 102318 h 140455"/>
              <a:gd name="connsiteX3" fmla="*/ 1566 w 68990"/>
              <a:gd name="connsiteY3" fmla="*/ 1697 h 140455"/>
              <a:gd name="connsiteX4" fmla="*/ 70556 w 68990"/>
              <a:gd name="connsiteY4" fmla="*/ 41531 h 1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0" h="140455">
                <a:moveTo>
                  <a:pt x="70556" y="41531"/>
                </a:moveTo>
                <a:lnTo>
                  <a:pt x="70556" y="142152"/>
                </a:lnTo>
                <a:lnTo>
                  <a:pt x="1566" y="102318"/>
                </a:lnTo>
                <a:lnTo>
                  <a:pt x="1566" y="1697"/>
                </a:lnTo>
                <a:lnTo>
                  <a:pt x="70556" y="41531"/>
                </a:lnTo>
                <a:close/>
              </a:path>
            </a:pathLst>
          </a:custGeom>
          <a:solidFill>
            <a:srgbClr val="A8A9AC"/>
          </a:solidFill>
          <a:ln w="7902" cap="flat">
            <a:noFill/>
            <a:prstDash val="solid"/>
            <a:round/>
          </a:ln>
        </p:spPr>
        <p:txBody>
          <a:bodyPr rtlCol="0" anchor="ctr"/>
          <a:lstStyle/>
          <a:p>
            <a:endParaRPr lang="en-GB"/>
          </a:p>
        </p:txBody>
      </p:sp>
      <p:sp>
        <p:nvSpPr>
          <p:cNvPr id="1148" name="Freeform: Shape 1147">
            <a:extLst>
              <a:ext uri="{FF2B5EF4-FFF2-40B4-BE49-F238E27FC236}">
                <a16:creationId xmlns:a16="http://schemas.microsoft.com/office/drawing/2014/main" id="{789AA5FA-5BDC-FA16-5BC8-D825F4869614}"/>
              </a:ext>
            </a:extLst>
          </p:cNvPr>
          <p:cNvSpPr/>
          <p:nvPr/>
        </p:nvSpPr>
        <p:spPr>
          <a:xfrm>
            <a:off x="7572105" y="2929528"/>
            <a:ext cx="55364" cy="132591"/>
          </a:xfrm>
          <a:custGeom>
            <a:avLst/>
            <a:gdLst>
              <a:gd name="connsiteX0" fmla="*/ 56994 w 55364"/>
              <a:gd name="connsiteY0" fmla="*/ 1701 h 132591"/>
              <a:gd name="connsiteX1" fmla="*/ 56994 w 55364"/>
              <a:gd name="connsiteY1" fmla="*/ 102322 h 132591"/>
              <a:gd name="connsiteX2" fmla="*/ 1629 w 55364"/>
              <a:gd name="connsiteY2" fmla="*/ 134292 h 132591"/>
              <a:gd name="connsiteX3" fmla="*/ 1629 w 55364"/>
              <a:gd name="connsiteY3" fmla="*/ 33671 h 132591"/>
              <a:gd name="connsiteX4" fmla="*/ 56994 w 55364"/>
              <a:gd name="connsiteY4" fmla="*/ 1701 h 132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64" h="132591">
                <a:moveTo>
                  <a:pt x="56994" y="1701"/>
                </a:moveTo>
                <a:lnTo>
                  <a:pt x="56994" y="102322"/>
                </a:lnTo>
                <a:lnTo>
                  <a:pt x="1629" y="134292"/>
                </a:lnTo>
                <a:lnTo>
                  <a:pt x="1629" y="33671"/>
                </a:lnTo>
                <a:lnTo>
                  <a:pt x="56994" y="1701"/>
                </a:lnTo>
                <a:close/>
              </a:path>
            </a:pathLst>
          </a:custGeom>
          <a:solidFill>
            <a:srgbClr val="949699"/>
          </a:solidFill>
          <a:ln w="7902" cap="flat">
            <a:noFill/>
            <a:prstDash val="solid"/>
            <a:round/>
          </a:ln>
        </p:spPr>
        <p:txBody>
          <a:bodyPr rtlCol="0" anchor="ctr"/>
          <a:lstStyle/>
          <a:p>
            <a:endParaRPr lang="en-GB"/>
          </a:p>
        </p:txBody>
      </p:sp>
      <p:sp>
        <p:nvSpPr>
          <p:cNvPr id="1149" name="Freeform: Shape 1148">
            <a:extLst>
              <a:ext uri="{FF2B5EF4-FFF2-40B4-BE49-F238E27FC236}">
                <a16:creationId xmlns:a16="http://schemas.microsoft.com/office/drawing/2014/main" id="{5A55956F-E16B-578C-8B36-04DA58107A70}"/>
              </a:ext>
            </a:extLst>
          </p:cNvPr>
          <p:cNvSpPr/>
          <p:nvPr/>
        </p:nvSpPr>
        <p:spPr>
          <a:xfrm>
            <a:off x="7623842" y="2959396"/>
            <a:ext cx="124355" cy="71796"/>
          </a:xfrm>
          <a:custGeom>
            <a:avLst/>
            <a:gdLst>
              <a:gd name="connsiteX0" fmla="*/ 1718 w 124355"/>
              <a:gd name="connsiteY0" fmla="*/ 33671 h 71796"/>
              <a:gd name="connsiteX1" fmla="*/ 57090 w 124355"/>
              <a:gd name="connsiteY1" fmla="*/ 1700 h 71796"/>
              <a:gd name="connsiteX2" fmla="*/ 126073 w 124355"/>
              <a:gd name="connsiteY2" fmla="*/ 41527 h 71796"/>
              <a:gd name="connsiteX3" fmla="*/ 70700 w 124355"/>
              <a:gd name="connsiteY3" fmla="*/ 73497 h 71796"/>
              <a:gd name="connsiteX4" fmla="*/ 1718 w 124355"/>
              <a:gd name="connsiteY4" fmla="*/ 33671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718" y="33671"/>
                </a:moveTo>
                <a:lnTo>
                  <a:pt x="57090" y="1700"/>
                </a:lnTo>
                <a:lnTo>
                  <a:pt x="126073" y="41527"/>
                </a:lnTo>
                <a:lnTo>
                  <a:pt x="70700" y="73497"/>
                </a:lnTo>
                <a:lnTo>
                  <a:pt x="1718" y="33671"/>
                </a:lnTo>
                <a:close/>
              </a:path>
            </a:pathLst>
          </a:custGeom>
          <a:solidFill>
            <a:srgbClr val="BDBEC0"/>
          </a:solidFill>
          <a:ln w="7902" cap="flat">
            <a:noFill/>
            <a:prstDash val="solid"/>
            <a:round/>
          </a:ln>
        </p:spPr>
        <p:txBody>
          <a:bodyPr rtlCol="0" anchor="ctr"/>
          <a:lstStyle/>
          <a:p>
            <a:endParaRPr lang="en-GB"/>
          </a:p>
        </p:txBody>
      </p:sp>
      <p:sp>
        <p:nvSpPr>
          <p:cNvPr id="1150" name="Freeform: Shape 1149">
            <a:extLst>
              <a:ext uri="{FF2B5EF4-FFF2-40B4-BE49-F238E27FC236}">
                <a16:creationId xmlns:a16="http://schemas.microsoft.com/office/drawing/2014/main" id="{A85FF2BA-325C-9AB3-B60E-98CE803FDC84}"/>
              </a:ext>
            </a:extLst>
          </p:cNvPr>
          <p:cNvSpPr/>
          <p:nvPr/>
        </p:nvSpPr>
        <p:spPr>
          <a:xfrm>
            <a:off x="7623842" y="2991366"/>
            <a:ext cx="68982" cy="140455"/>
          </a:xfrm>
          <a:custGeom>
            <a:avLst/>
            <a:gdLst>
              <a:gd name="connsiteX0" fmla="*/ 70672 w 68982"/>
              <a:gd name="connsiteY0" fmla="*/ 41595 h 140455"/>
              <a:gd name="connsiteX1" fmla="*/ 70672 w 68982"/>
              <a:gd name="connsiteY1" fmla="*/ 142224 h 140455"/>
              <a:gd name="connsiteX2" fmla="*/ 1689 w 68982"/>
              <a:gd name="connsiteY2" fmla="*/ 102397 h 140455"/>
              <a:gd name="connsiteX3" fmla="*/ 1689 w 68982"/>
              <a:gd name="connsiteY3" fmla="*/ 1768 h 140455"/>
              <a:gd name="connsiteX4" fmla="*/ 70672 w 68982"/>
              <a:gd name="connsiteY4" fmla="*/ 41595 h 1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82" h="140455">
                <a:moveTo>
                  <a:pt x="70672" y="41595"/>
                </a:moveTo>
                <a:lnTo>
                  <a:pt x="70672" y="142224"/>
                </a:lnTo>
                <a:lnTo>
                  <a:pt x="1689" y="102397"/>
                </a:lnTo>
                <a:lnTo>
                  <a:pt x="1689" y="1768"/>
                </a:lnTo>
                <a:lnTo>
                  <a:pt x="70672" y="41595"/>
                </a:lnTo>
                <a:close/>
              </a:path>
            </a:pathLst>
          </a:custGeom>
          <a:solidFill>
            <a:srgbClr val="A8A9AC"/>
          </a:solidFill>
          <a:ln w="7902" cap="flat">
            <a:noFill/>
            <a:prstDash val="solid"/>
            <a:round/>
          </a:ln>
        </p:spPr>
        <p:txBody>
          <a:bodyPr rtlCol="0" anchor="ctr"/>
          <a:lstStyle/>
          <a:p>
            <a:endParaRPr lang="en-GB"/>
          </a:p>
        </p:txBody>
      </p:sp>
      <p:sp>
        <p:nvSpPr>
          <p:cNvPr id="1151" name="Freeform: Shape 1150">
            <a:extLst>
              <a:ext uri="{FF2B5EF4-FFF2-40B4-BE49-F238E27FC236}">
                <a16:creationId xmlns:a16="http://schemas.microsoft.com/office/drawing/2014/main" id="{8DAA73F5-4638-0C64-37D5-E501AD1F2E8F}"/>
              </a:ext>
            </a:extLst>
          </p:cNvPr>
          <p:cNvSpPr/>
          <p:nvPr/>
        </p:nvSpPr>
        <p:spPr>
          <a:xfrm>
            <a:off x="7692825" y="2999222"/>
            <a:ext cx="55372" cy="132599"/>
          </a:xfrm>
          <a:custGeom>
            <a:avLst/>
            <a:gdLst>
              <a:gd name="connsiteX0" fmla="*/ 57126 w 55372"/>
              <a:gd name="connsiteY0" fmla="*/ 1772 h 132599"/>
              <a:gd name="connsiteX1" fmla="*/ 57126 w 55372"/>
              <a:gd name="connsiteY1" fmla="*/ 102401 h 132599"/>
              <a:gd name="connsiteX2" fmla="*/ 1753 w 55372"/>
              <a:gd name="connsiteY2" fmla="*/ 134371 h 132599"/>
              <a:gd name="connsiteX3" fmla="*/ 1753 w 55372"/>
              <a:gd name="connsiteY3" fmla="*/ 33743 h 132599"/>
              <a:gd name="connsiteX4" fmla="*/ 57126 w 55372"/>
              <a:gd name="connsiteY4" fmla="*/ 1772 h 13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2" h="132599">
                <a:moveTo>
                  <a:pt x="57126" y="1772"/>
                </a:moveTo>
                <a:lnTo>
                  <a:pt x="57126" y="102401"/>
                </a:lnTo>
                <a:lnTo>
                  <a:pt x="1753" y="134371"/>
                </a:lnTo>
                <a:lnTo>
                  <a:pt x="1753" y="33743"/>
                </a:lnTo>
                <a:lnTo>
                  <a:pt x="57126" y="1772"/>
                </a:lnTo>
                <a:close/>
              </a:path>
            </a:pathLst>
          </a:custGeom>
          <a:solidFill>
            <a:srgbClr val="949699"/>
          </a:solidFill>
          <a:ln w="7902" cap="flat">
            <a:noFill/>
            <a:prstDash val="solid"/>
            <a:round/>
          </a:ln>
        </p:spPr>
        <p:txBody>
          <a:bodyPr rtlCol="0" anchor="ctr"/>
          <a:lstStyle/>
          <a:p>
            <a:endParaRPr lang="en-GB"/>
          </a:p>
        </p:txBody>
      </p:sp>
      <p:sp>
        <p:nvSpPr>
          <p:cNvPr id="1152" name="Freeform: Shape 1151">
            <a:extLst>
              <a:ext uri="{FF2B5EF4-FFF2-40B4-BE49-F238E27FC236}">
                <a16:creationId xmlns:a16="http://schemas.microsoft.com/office/drawing/2014/main" id="{F33AADED-0D75-522D-A0DF-2601CDE10827}"/>
              </a:ext>
            </a:extLst>
          </p:cNvPr>
          <p:cNvSpPr/>
          <p:nvPr/>
        </p:nvSpPr>
        <p:spPr>
          <a:xfrm>
            <a:off x="7744578" y="3029105"/>
            <a:ext cx="124355" cy="71796"/>
          </a:xfrm>
          <a:custGeom>
            <a:avLst/>
            <a:gdLst>
              <a:gd name="connsiteX0" fmla="*/ 1841 w 124355"/>
              <a:gd name="connsiteY0" fmla="*/ 33734 h 71796"/>
              <a:gd name="connsiteX1" fmla="*/ 57206 w 124355"/>
              <a:gd name="connsiteY1" fmla="*/ 1772 h 71796"/>
              <a:gd name="connsiteX2" fmla="*/ 126197 w 124355"/>
              <a:gd name="connsiteY2" fmla="*/ 41598 h 71796"/>
              <a:gd name="connsiteX3" fmla="*/ 70824 w 124355"/>
              <a:gd name="connsiteY3" fmla="*/ 73568 h 71796"/>
              <a:gd name="connsiteX4" fmla="*/ 1841 w 124355"/>
              <a:gd name="connsiteY4" fmla="*/ 33734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841" y="33734"/>
                </a:moveTo>
                <a:lnTo>
                  <a:pt x="57206" y="1772"/>
                </a:lnTo>
                <a:lnTo>
                  <a:pt x="126197" y="41598"/>
                </a:lnTo>
                <a:lnTo>
                  <a:pt x="70824" y="73568"/>
                </a:lnTo>
                <a:lnTo>
                  <a:pt x="1841" y="33734"/>
                </a:lnTo>
                <a:close/>
              </a:path>
            </a:pathLst>
          </a:custGeom>
          <a:solidFill>
            <a:srgbClr val="BDBEC0"/>
          </a:solidFill>
          <a:ln w="7902" cap="flat">
            <a:noFill/>
            <a:prstDash val="solid"/>
            <a:round/>
          </a:ln>
        </p:spPr>
        <p:txBody>
          <a:bodyPr rtlCol="0" anchor="ctr"/>
          <a:lstStyle/>
          <a:p>
            <a:endParaRPr lang="en-GB"/>
          </a:p>
        </p:txBody>
      </p:sp>
      <p:sp>
        <p:nvSpPr>
          <p:cNvPr id="1153" name="Freeform: Shape 1152">
            <a:extLst>
              <a:ext uri="{FF2B5EF4-FFF2-40B4-BE49-F238E27FC236}">
                <a16:creationId xmlns:a16="http://schemas.microsoft.com/office/drawing/2014/main" id="{8A1FCBFA-38B7-331B-F088-8549D8B78CA4}"/>
              </a:ext>
            </a:extLst>
          </p:cNvPr>
          <p:cNvSpPr/>
          <p:nvPr/>
        </p:nvSpPr>
        <p:spPr>
          <a:xfrm>
            <a:off x="7744578" y="3061068"/>
            <a:ext cx="68982" cy="140455"/>
          </a:xfrm>
          <a:custGeom>
            <a:avLst/>
            <a:gdLst>
              <a:gd name="connsiteX0" fmla="*/ 70796 w 68982"/>
              <a:gd name="connsiteY0" fmla="*/ 41674 h 140455"/>
              <a:gd name="connsiteX1" fmla="*/ 70796 w 68982"/>
              <a:gd name="connsiteY1" fmla="*/ 142295 h 140455"/>
              <a:gd name="connsiteX2" fmla="*/ 1813 w 68982"/>
              <a:gd name="connsiteY2" fmla="*/ 102461 h 140455"/>
              <a:gd name="connsiteX3" fmla="*/ 1813 w 68982"/>
              <a:gd name="connsiteY3" fmla="*/ 1840 h 140455"/>
              <a:gd name="connsiteX4" fmla="*/ 70796 w 68982"/>
              <a:gd name="connsiteY4" fmla="*/ 41674 h 1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82" h="140455">
                <a:moveTo>
                  <a:pt x="70796" y="41674"/>
                </a:moveTo>
                <a:lnTo>
                  <a:pt x="70796" y="142295"/>
                </a:lnTo>
                <a:lnTo>
                  <a:pt x="1813" y="102461"/>
                </a:lnTo>
                <a:lnTo>
                  <a:pt x="1813" y="1840"/>
                </a:lnTo>
                <a:lnTo>
                  <a:pt x="70796" y="41674"/>
                </a:lnTo>
                <a:close/>
              </a:path>
            </a:pathLst>
          </a:custGeom>
          <a:solidFill>
            <a:srgbClr val="A8A9AC"/>
          </a:solidFill>
          <a:ln w="7902" cap="flat">
            <a:noFill/>
            <a:prstDash val="solid"/>
            <a:round/>
          </a:ln>
        </p:spPr>
        <p:txBody>
          <a:bodyPr rtlCol="0" anchor="ctr"/>
          <a:lstStyle/>
          <a:p>
            <a:endParaRPr lang="en-GB"/>
          </a:p>
        </p:txBody>
      </p:sp>
      <p:sp>
        <p:nvSpPr>
          <p:cNvPr id="1154" name="Freeform: Shape 1153">
            <a:extLst>
              <a:ext uri="{FF2B5EF4-FFF2-40B4-BE49-F238E27FC236}">
                <a16:creationId xmlns:a16="http://schemas.microsoft.com/office/drawing/2014/main" id="{0FFF238C-356E-11CD-591C-0CE6999CC3B8}"/>
              </a:ext>
            </a:extLst>
          </p:cNvPr>
          <p:cNvSpPr/>
          <p:nvPr/>
        </p:nvSpPr>
        <p:spPr>
          <a:xfrm>
            <a:off x="7813560" y="3068932"/>
            <a:ext cx="55372" cy="132591"/>
          </a:xfrm>
          <a:custGeom>
            <a:avLst/>
            <a:gdLst>
              <a:gd name="connsiteX0" fmla="*/ 57249 w 55372"/>
              <a:gd name="connsiteY0" fmla="*/ 1844 h 132591"/>
              <a:gd name="connsiteX1" fmla="*/ 57249 w 55372"/>
              <a:gd name="connsiteY1" fmla="*/ 102473 h 132591"/>
              <a:gd name="connsiteX2" fmla="*/ 1877 w 55372"/>
              <a:gd name="connsiteY2" fmla="*/ 134435 h 132591"/>
              <a:gd name="connsiteX3" fmla="*/ 1877 w 55372"/>
              <a:gd name="connsiteY3" fmla="*/ 33814 h 132591"/>
              <a:gd name="connsiteX4" fmla="*/ 57249 w 55372"/>
              <a:gd name="connsiteY4" fmla="*/ 1844 h 132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2" h="132591">
                <a:moveTo>
                  <a:pt x="57249" y="1844"/>
                </a:moveTo>
                <a:lnTo>
                  <a:pt x="57249" y="102473"/>
                </a:lnTo>
                <a:lnTo>
                  <a:pt x="1877" y="134435"/>
                </a:lnTo>
                <a:lnTo>
                  <a:pt x="1877" y="33814"/>
                </a:lnTo>
                <a:lnTo>
                  <a:pt x="57249" y="1844"/>
                </a:lnTo>
                <a:close/>
              </a:path>
            </a:pathLst>
          </a:custGeom>
          <a:solidFill>
            <a:srgbClr val="949699"/>
          </a:solidFill>
          <a:ln w="7902" cap="flat">
            <a:noFill/>
            <a:prstDash val="solid"/>
            <a:round/>
          </a:ln>
        </p:spPr>
        <p:txBody>
          <a:bodyPr rtlCol="0" anchor="ctr"/>
          <a:lstStyle/>
          <a:p>
            <a:endParaRPr lang="en-GB"/>
          </a:p>
        </p:txBody>
      </p:sp>
      <p:sp>
        <p:nvSpPr>
          <p:cNvPr id="1155" name="Freeform: Shape 1154">
            <a:extLst>
              <a:ext uri="{FF2B5EF4-FFF2-40B4-BE49-F238E27FC236}">
                <a16:creationId xmlns:a16="http://schemas.microsoft.com/office/drawing/2014/main" id="{9B4BD288-0C61-EABE-F3F2-2BFCE2B8E223}"/>
              </a:ext>
            </a:extLst>
          </p:cNvPr>
          <p:cNvSpPr/>
          <p:nvPr/>
        </p:nvSpPr>
        <p:spPr>
          <a:xfrm>
            <a:off x="7865297" y="3098807"/>
            <a:ext cx="124363" cy="71796"/>
          </a:xfrm>
          <a:custGeom>
            <a:avLst/>
            <a:gdLst>
              <a:gd name="connsiteX0" fmla="*/ 1965 w 124363"/>
              <a:gd name="connsiteY0" fmla="*/ 33813 h 71796"/>
              <a:gd name="connsiteX1" fmla="*/ 57338 w 124363"/>
              <a:gd name="connsiteY1" fmla="*/ 1843 h 71796"/>
              <a:gd name="connsiteX2" fmla="*/ 126328 w 124363"/>
              <a:gd name="connsiteY2" fmla="*/ 41670 h 71796"/>
              <a:gd name="connsiteX3" fmla="*/ 70956 w 124363"/>
              <a:gd name="connsiteY3" fmla="*/ 73640 h 71796"/>
              <a:gd name="connsiteX4" fmla="*/ 1965 w 124363"/>
              <a:gd name="connsiteY4" fmla="*/ 33813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96">
                <a:moveTo>
                  <a:pt x="1965" y="33813"/>
                </a:moveTo>
                <a:lnTo>
                  <a:pt x="57338" y="1843"/>
                </a:lnTo>
                <a:lnTo>
                  <a:pt x="126328" y="41670"/>
                </a:lnTo>
                <a:lnTo>
                  <a:pt x="70956" y="73640"/>
                </a:lnTo>
                <a:lnTo>
                  <a:pt x="1965" y="33813"/>
                </a:lnTo>
                <a:close/>
              </a:path>
            </a:pathLst>
          </a:custGeom>
          <a:solidFill>
            <a:srgbClr val="BDBEC0"/>
          </a:solidFill>
          <a:ln w="7902" cap="flat">
            <a:noFill/>
            <a:prstDash val="solid"/>
            <a:round/>
          </a:ln>
        </p:spPr>
        <p:txBody>
          <a:bodyPr rtlCol="0" anchor="ctr"/>
          <a:lstStyle/>
          <a:p>
            <a:endParaRPr lang="en-GB"/>
          </a:p>
        </p:txBody>
      </p:sp>
      <p:sp>
        <p:nvSpPr>
          <p:cNvPr id="1156" name="Freeform: Shape 1155">
            <a:extLst>
              <a:ext uri="{FF2B5EF4-FFF2-40B4-BE49-F238E27FC236}">
                <a16:creationId xmlns:a16="http://schemas.microsoft.com/office/drawing/2014/main" id="{E15A3A8B-AE5E-1D22-70F6-7E5F5D87E021}"/>
              </a:ext>
            </a:extLst>
          </p:cNvPr>
          <p:cNvSpPr/>
          <p:nvPr/>
        </p:nvSpPr>
        <p:spPr>
          <a:xfrm>
            <a:off x="7865297" y="3130778"/>
            <a:ext cx="68990" cy="140447"/>
          </a:xfrm>
          <a:custGeom>
            <a:avLst/>
            <a:gdLst>
              <a:gd name="connsiteX0" fmla="*/ 70927 w 68990"/>
              <a:gd name="connsiteY0" fmla="*/ 41737 h 140447"/>
              <a:gd name="connsiteX1" fmla="*/ 70927 w 68990"/>
              <a:gd name="connsiteY1" fmla="*/ 142358 h 140447"/>
              <a:gd name="connsiteX2" fmla="*/ 1937 w 68990"/>
              <a:gd name="connsiteY2" fmla="*/ 102532 h 140447"/>
              <a:gd name="connsiteX3" fmla="*/ 1937 w 68990"/>
              <a:gd name="connsiteY3" fmla="*/ 1911 h 140447"/>
              <a:gd name="connsiteX4" fmla="*/ 70927 w 68990"/>
              <a:gd name="connsiteY4" fmla="*/ 41737 h 140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0" h="140447">
                <a:moveTo>
                  <a:pt x="70927" y="41737"/>
                </a:moveTo>
                <a:lnTo>
                  <a:pt x="70927" y="142358"/>
                </a:lnTo>
                <a:lnTo>
                  <a:pt x="1937" y="102532"/>
                </a:lnTo>
                <a:lnTo>
                  <a:pt x="1937" y="1911"/>
                </a:lnTo>
                <a:lnTo>
                  <a:pt x="70927" y="41737"/>
                </a:lnTo>
                <a:close/>
              </a:path>
            </a:pathLst>
          </a:custGeom>
          <a:solidFill>
            <a:srgbClr val="A8A9AC"/>
          </a:solidFill>
          <a:ln w="7902" cap="flat">
            <a:noFill/>
            <a:prstDash val="solid"/>
            <a:round/>
          </a:ln>
        </p:spPr>
        <p:txBody>
          <a:bodyPr rtlCol="0" anchor="ctr"/>
          <a:lstStyle/>
          <a:p>
            <a:endParaRPr lang="en-GB"/>
          </a:p>
        </p:txBody>
      </p:sp>
      <p:sp>
        <p:nvSpPr>
          <p:cNvPr id="1157" name="Freeform: Shape 1156">
            <a:extLst>
              <a:ext uri="{FF2B5EF4-FFF2-40B4-BE49-F238E27FC236}">
                <a16:creationId xmlns:a16="http://schemas.microsoft.com/office/drawing/2014/main" id="{609DA544-B5A5-214D-3BBB-F4F765BA6CB4}"/>
              </a:ext>
            </a:extLst>
          </p:cNvPr>
          <p:cNvSpPr/>
          <p:nvPr/>
        </p:nvSpPr>
        <p:spPr>
          <a:xfrm>
            <a:off x="7934288" y="3138634"/>
            <a:ext cx="55372" cy="132591"/>
          </a:xfrm>
          <a:custGeom>
            <a:avLst/>
            <a:gdLst>
              <a:gd name="connsiteX0" fmla="*/ 57373 w 55372"/>
              <a:gd name="connsiteY0" fmla="*/ 1915 h 132591"/>
              <a:gd name="connsiteX1" fmla="*/ 57373 w 55372"/>
              <a:gd name="connsiteY1" fmla="*/ 102536 h 132591"/>
              <a:gd name="connsiteX2" fmla="*/ 2000 w 55372"/>
              <a:gd name="connsiteY2" fmla="*/ 134506 h 132591"/>
              <a:gd name="connsiteX3" fmla="*/ 2000 w 55372"/>
              <a:gd name="connsiteY3" fmla="*/ 33885 h 132591"/>
              <a:gd name="connsiteX4" fmla="*/ 57373 w 55372"/>
              <a:gd name="connsiteY4" fmla="*/ 1915 h 132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2" h="132591">
                <a:moveTo>
                  <a:pt x="57373" y="1915"/>
                </a:moveTo>
                <a:lnTo>
                  <a:pt x="57373" y="102536"/>
                </a:lnTo>
                <a:lnTo>
                  <a:pt x="2000" y="134506"/>
                </a:lnTo>
                <a:lnTo>
                  <a:pt x="2000" y="33885"/>
                </a:lnTo>
                <a:lnTo>
                  <a:pt x="57373" y="1915"/>
                </a:lnTo>
                <a:close/>
              </a:path>
            </a:pathLst>
          </a:custGeom>
          <a:solidFill>
            <a:srgbClr val="949699"/>
          </a:solidFill>
          <a:ln w="7902" cap="flat">
            <a:noFill/>
            <a:prstDash val="solid"/>
            <a:round/>
          </a:ln>
        </p:spPr>
        <p:txBody>
          <a:bodyPr rtlCol="0" anchor="ctr"/>
          <a:lstStyle/>
          <a:p>
            <a:endParaRPr lang="en-GB"/>
          </a:p>
        </p:txBody>
      </p:sp>
      <p:sp>
        <p:nvSpPr>
          <p:cNvPr id="1158" name="Freeform: Shape 1157">
            <a:extLst>
              <a:ext uri="{FF2B5EF4-FFF2-40B4-BE49-F238E27FC236}">
                <a16:creationId xmlns:a16="http://schemas.microsoft.com/office/drawing/2014/main" id="{7BECF696-1971-38C1-DBAA-947987B92C25}"/>
              </a:ext>
            </a:extLst>
          </p:cNvPr>
          <p:cNvSpPr/>
          <p:nvPr/>
        </p:nvSpPr>
        <p:spPr>
          <a:xfrm>
            <a:off x="7986033" y="3168509"/>
            <a:ext cx="124355" cy="71796"/>
          </a:xfrm>
          <a:custGeom>
            <a:avLst/>
            <a:gdLst>
              <a:gd name="connsiteX0" fmla="*/ 2088 w 124355"/>
              <a:gd name="connsiteY0" fmla="*/ 33877 h 71796"/>
              <a:gd name="connsiteX1" fmla="*/ 57461 w 124355"/>
              <a:gd name="connsiteY1" fmla="*/ 1915 h 71796"/>
              <a:gd name="connsiteX2" fmla="*/ 126444 w 124355"/>
              <a:gd name="connsiteY2" fmla="*/ 41749 h 71796"/>
              <a:gd name="connsiteX3" fmla="*/ 71071 w 124355"/>
              <a:gd name="connsiteY3" fmla="*/ 73711 h 71796"/>
              <a:gd name="connsiteX4" fmla="*/ 2088 w 124355"/>
              <a:gd name="connsiteY4" fmla="*/ 33877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2088" y="33877"/>
                </a:moveTo>
                <a:lnTo>
                  <a:pt x="57461" y="1915"/>
                </a:lnTo>
                <a:lnTo>
                  <a:pt x="126444" y="41749"/>
                </a:lnTo>
                <a:lnTo>
                  <a:pt x="71071" y="73711"/>
                </a:lnTo>
                <a:lnTo>
                  <a:pt x="2088" y="33877"/>
                </a:lnTo>
                <a:close/>
              </a:path>
            </a:pathLst>
          </a:custGeom>
          <a:solidFill>
            <a:srgbClr val="BDBEC0"/>
          </a:solidFill>
          <a:ln w="7902" cap="flat">
            <a:noFill/>
            <a:prstDash val="solid"/>
            <a:round/>
          </a:ln>
        </p:spPr>
        <p:txBody>
          <a:bodyPr rtlCol="0" anchor="ctr"/>
          <a:lstStyle/>
          <a:p>
            <a:endParaRPr lang="en-GB"/>
          </a:p>
        </p:txBody>
      </p:sp>
      <p:sp>
        <p:nvSpPr>
          <p:cNvPr id="1159" name="Freeform: Shape 1158">
            <a:extLst>
              <a:ext uri="{FF2B5EF4-FFF2-40B4-BE49-F238E27FC236}">
                <a16:creationId xmlns:a16="http://schemas.microsoft.com/office/drawing/2014/main" id="{339F2DA8-39C3-0B1E-79FB-8E7F59D99498}"/>
              </a:ext>
            </a:extLst>
          </p:cNvPr>
          <p:cNvSpPr/>
          <p:nvPr/>
        </p:nvSpPr>
        <p:spPr>
          <a:xfrm>
            <a:off x="7986033" y="3200472"/>
            <a:ext cx="68982" cy="140455"/>
          </a:xfrm>
          <a:custGeom>
            <a:avLst/>
            <a:gdLst>
              <a:gd name="connsiteX0" fmla="*/ 71043 w 68982"/>
              <a:gd name="connsiteY0" fmla="*/ 41817 h 140455"/>
              <a:gd name="connsiteX1" fmla="*/ 71043 w 68982"/>
              <a:gd name="connsiteY1" fmla="*/ 142438 h 140455"/>
              <a:gd name="connsiteX2" fmla="*/ 2060 w 68982"/>
              <a:gd name="connsiteY2" fmla="*/ 102611 h 140455"/>
              <a:gd name="connsiteX3" fmla="*/ 2060 w 68982"/>
              <a:gd name="connsiteY3" fmla="*/ 1983 h 140455"/>
              <a:gd name="connsiteX4" fmla="*/ 71043 w 68982"/>
              <a:gd name="connsiteY4" fmla="*/ 41817 h 1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82" h="140455">
                <a:moveTo>
                  <a:pt x="71043" y="41817"/>
                </a:moveTo>
                <a:lnTo>
                  <a:pt x="71043" y="142438"/>
                </a:lnTo>
                <a:lnTo>
                  <a:pt x="2060" y="102611"/>
                </a:lnTo>
                <a:lnTo>
                  <a:pt x="2060" y="1983"/>
                </a:lnTo>
                <a:lnTo>
                  <a:pt x="71043" y="41817"/>
                </a:lnTo>
                <a:close/>
              </a:path>
            </a:pathLst>
          </a:custGeom>
          <a:solidFill>
            <a:srgbClr val="A8A9AC"/>
          </a:solidFill>
          <a:ln w="7902" cap="flat">
            <a:noFill/>
            <a:prstDash val="solid"/>
            <a:round/>
          </a:ln>
        </p:spPr>
        <p:txBody>
          <a:bodyPr rtlCol="0" anchor="ctr"/>
          <a:lstStyle/>
          <a:p>
            <a:endParaRPr lang="en-GB"/>
          </a:p>
        </p:txBody>
      </p:sp>
      <p:sp>
        <p:nvSpPr>
          <p:cNvPr id="1160" name="Freeform: Shape 1159">
            <a:extLst>
              <a:ext uri="{FF2B5EF4-FFF2-40B4-BE49-F238E27FC236}">
                <a16:creationId xmlns:a16="http://schemas.microsoft.com/office/drawing/2014/main" id="{526233F3-9C2E-23E0-9576-ED476884F0C1}"/>
              </a:ext>
            </a:extLst>
          </p:cNvPr>
          <p:cNvSpPr/>
          <p:nvPr/>
        </p:nvSpPr>
        <p:spPr>
          <a:xfrm>
            <a:off x="8055016" y="3208344"/>
            <a:ext cx="55372" cy="132583"/>
          </a:xfrm>
          <a:custGeom>
            <a:avLst/>
            <a:gdLst>
              <a:gd name="connsiteX0" fmla="*/ 57497 w 55372"/>
              <a:gd name="connsiteY0" fmla="*/ 1987 h 132583"/>
              <a:gd name="connsiteX1" fmla="*/ 57497 w 55372"/>
              <a:gd name="connsiteY1" fmla="*/ 102607 h 132583"/>
              <a:gd name="connsiteX2" fmla="*/ 2124 w 55372"/>
              <a:gd name="connsiteY2" fmla="*/ 134570 h 132583"/>
              <a:gd name="connsiteX3" fmla="*/ 2124 w 55372"/>
              <a:gd name="connsiteY3" fmla="*/ 33949 h 132583"/>
              <a:gd name="connsiteX4" fmla="*/ 57497 w 55372"/>
              <a:gd name="connsiteY4" fmla="*/ 1987 h 132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2" h="132583">
                <a:moveTo>
                  <a:pt x="57497" y="1987"/>
                </a:moveTo>
                <a:lnTo>
                  <a:pt x="57497" y="102607"/>
                </a:lnTo>
                <a:lnTo>
                  <a:pt x="2124" y="134570"/>
                </a:lnTo>
                <a:lnTo>
                  <a:pt x="2124" y="33949"/>
                </a:lnTo>
                <a:lnTo>
                  <a:pt x="57497" y="1987"/>
                </a:lnTo>
                <a:close/>
              </a:path>
            </a:pathLst>
          </a:custGeom>
          <a:solidFill>
            <a:srgbClr val="949699"/>
          </a:solidFill>
          <a:ln w="7902" cap="flat">
            <a:noFill/>
            <a:prstDash val="solid"/>
            <a:round/>
          </a:ln>
        </p:spPr>
        <p:txBody>
          <a:bodyPr rtlCol="0" anchor="ctr"/>
          <a:lstStyle/>
          <a:p>
            <a:endParaRPr lang="en-GB"/>
          </a:p>
        </p:txBody>
      </p:sp>
      <p:sp>
        <p:nvSpPr>
          <p:cNvPr id="1161" name="Freeform: Shape 1160">
            <a:extLst>
              <a:ext uri="{FF2B5EF4-FFF2-40B4-BE49-F238E27FC236}">
                <a16:creationId xmlns:a16="http://schemas.microsoft.com/office/drawing/2014/main" id="{0A94708B-2440-C520-B377-7A84F0F41AD9}"/>
              </a:ext>
            </a:extLst>
          </p:cNvPr>
          <p:cNvSpPr/>
          <p:nvPr/>
        </p:nvSpPr>
        <p:spPr>
          <a:xfrm>
            <a:off x="8106761" y="3238211"/>
            <a:ext cx="124363" cy="71796"/>
          </a:xfrm>
          <a:custGeom>
            <a:avLst/>
            <a:gdLst>
              <a:gd name="connsiteX0" fmla="*/ 2212 w 124363"/>
              <a:gd name="connsiteY0" fmla="*/ 33956 h 71796"/>
              <a:gd name="connsiteX1" fmla="*/ 71203 w 124363"/>
              <a:gd name="connsiteY1" fmla="*/ 73782 h 71796"/>
              <a:gd name="connsiteX2" fmla="*/ 126576 w 124363"/>
              <a:gd name="connsiteY2" fmla="*/ 41812 h 71796"/>
              <a:gd name="connsiteX3" fmla="*/ 57585 w 124363"/>
              <a:gd name="connsiteY3" fmla="*/ 1986 h 71796"/>
              <a:gd name="connsiteX4" fmla="*/ 2212 w 124363"/>
              <a:gd name="connsiteY4" fmla="*/ 33956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96">
                <a:moveTo>
                  <a:pt x="2212" y="33956"/>
                </a:moveTo>
                <a:lnTo>
                  <a:pt x="71203" y="73782"/>
                </a:lnTo>
                <a:lnTo>
                  <a:pt x="126576" y="41812"/>
                </a:lnTo>
                <a:lnTo>
                  <a:pt x="57585" y="1986"/>
                </a:lnTo>
                <a:lnTo>
                  <a:pt x="2212" y="33956"/>
                </a:lnTo>
                <a:close/>
              </a:path>
            </a:pathLst>
          </a:custGeom>
          <a:solidFill>
            <a:srgbClr val="BDBEC0"/>
          </a:solidFill>
          <a:ln w="7902" cap="flat">
            <a:noFill/>
            <a:prstDash val="solid"/>
            <a:round/>
          </a:ln>
        </p:spPr>
        <p:txBody>
          <a:bodyPr rtlCol="0" anchor="ctr"/>
          <a:lstStyle/>
          <a:p>
            <a:endParaRPr lang="en-GB"/>
          </a:p>
        </p:txBody>
      </p:sp>
      <p:sp>
        <p:nvSpPr>
          <p:cNvPr id="1162" name="Freeform: Shape 1161">
            <a:extLst>
              <a:ext uri="{FF2B5EF4-FFF2-40B4-BE49-F238E27FC236}">
                <a16:creationId xmlns:a16="http://schemas.microsoft.com/office/drawing/2014/main" id="{B3A7BE67-1F60-F0C7-1B97-DCD830A40A3F}"/>
              </a:ext>
            </a:extLst>
          </p:cNvPr>
          <p:cNvSpPr/>
          <p:nvPr/>
        </p:nvSpPr>
        <p:spPr>
          <a:xfrm>
            <a:off x="8106761" y="3270182"/>
            <a:ext cx="68990" cy="140455"/>
          </a:xfrm>
          <a:custGeom>
            <a:avLst/>
            <a:gdLst>
              <a:gd name="connsiteX0" fmla="*/ 71174 w 68990"/>
              <a:gd name="connsiteY0" fmla="*/ 41880 h 140455"/>
              <a:gd name="connsiteX1" fmla="*/ 71174 w 68990"/>
              <a:gd name="connsiteY1" fmla="*/ 142509 h 140455"/>
              <a:gd name="connsiteX2" fmla="*/ 2184 w 68990"/>
              <a:gd name="connsiteY2" fmla="*/ 102683 h 140455"/>
              <a:gd name="connsiteX3" fmla="*/ 2184 w 68990"/>
              <a:gd name="connsiteY3" fmla="*/ 2054 h 140455"/>
              <a:gd name="connsiteX4" fmla="*/ 71174 w 68990"/>
              <a:gd name="connsiteY4" fmla="*/ 41880 h 1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0" h="140455">
                <a:moveTo>
                  <a:pt x="71174" y="41880"/>
                </a:moveTo>
                <a:lnTo>
                  <a:pt x="71174" y="142509"/>
                </a:lnTo>
                <a:lnTo>
                  <a:pt x="2184" y="102683"/>
                </a:lnTo>
                <a:lnTo>
                  <a:pt x="2184" y="2054"/>
                </a:lnTo>
                <a:lnTo>
                  <a:pt x="71174" y="41880"/>
                </a:lnTo>
                <a:close/>
              </a:path>
            </a:pathLst>
          </a:custGeom>
          <a:solidFill>
            <a:srgbClr val="A8A9AC"/>
          </a:solidFill>
          <a:ln w="7902" cap="flat">
            <a:noFill/>
            <a:prstDash val="solid"/>
            <a:round/>
          </a:ln>
        </p:spPr>
        <p:txBody>
          <a:bodyPr rtlCol="0" anchor="ctr"/>
          <a:lstStyle/>
          <a:p>
            <a:endParaRPr lang="en-GB"/>
          </a:p>
        </p:txBody>
      </p:sp>
      <p:sp>
        <p:nvSpPr>
          <p:cNvPr id="1163" name="Freeform: Shape 1162">
            <a:extLst>
              <a:ext uri="{FF2B5EF4-FFF2-40B4-BE49-F238E27FC236}">
                <a16:creationId xmlns:a16="http://schemas.microsoft.com/office/drawing/2014/main" id="{CBF84968-4BEE-EAF2-8100-3B2FA2ABF7D5}"/>
              </a:ext>
            </a:extLst>
          </p:cNvPr>
          <p:cNvSpPr/>
          <p:nvPr/>
        </p:nvSpPr>
        <p:spPr>
          <a:xfrm>
            <a:off x="8175751" y="3278038"/>
            <a:ext cx="55372" cy="132598"/>
          </a:xfrm>
          <a:custGeom>
            <a:avLst/>
            <a:gdLst>
              <a:gd name="connsiteX0" fmla="*/ 57620 w 55372"/>
              <a:gd name="connsiteY0" fmla="*/ 2058 h 132598"/>
              <a:gd name="connsiteX1" fmla="*/ 57620 w 55372"/>
              <a:gd name="connsiteY1" fmla="*/ 102687 h 132598"/>
              <a:gd name="connsiteX2" fmla="*/ 2247 w 55372"/>
              <a:gd name="connsiteY2" fmla="*/ 134657 h 132598"/>
              <a:gd name="connsiteX3" fmla="*/ 2247 w 55372"/>
              <a:gd name="connsiteY3" fmla="*/ 34028 h 132598"/>
              <a:gd name="connsiteX4" fmla="*/ 57620 w 55372"/>
              <a:gd name="connsiteY4" fmla="*/ 2058 h 13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2" h="132598">
                <a:moveTo>
                  <a:pt x="57620" y="2058"/>
                </a:moveTo>
                <a:lnTo>
                  <a:pt x="57620" y="102687"/>
                </a:lnTo>
                <a:lnTo>
                  <a:pt x="2247" y="134657"/>
                </a:lnTo>
                <a:lnTo>
                  <a:pt x="2247" y="34028"/>
                </a:lnTo>
                <a:lnTo>
                  <a:pt x="57620" y="2058"/>
                </a:lnTo>
                <a:close/>
              </a:path>
            </a:pathLst>
          </a:custGeom>
          <a:solidFill>
            <a:srgbClr val="949699"/>
          </a:solidFill>
          <a:ln w="7902" cap="flat">
            <a:noFill/>
            <a:prstDash val="solid"/>
            <a:round/>
          </a:ln>
        </p:spPr>
        <p:txBody>
          <a:bodyPr rtlCol="0" anchor="ctr"/>
          <a:lstStyle/>
          <a:p>
            <a:endParaRPr lang="en-GB"/>
          </a:p>
        </p:txBody>
      </p:sp>
      <p:sp>
        <p:nvSpPr>
          <p:cNvPr id="1164" name="Freeform: Shape 1163">
            <a:extLst>
              <a:ext uri="{FF2B5EF4-FFF2-40B4-BE49-F238E27FC236}">
                <a16:creationId xmlns:a16="http://schemas.microsoft.com/office/drawing/2014/main" id="{111C30C0-318B-F19B-56AB-829ACBF78FDF}"/>
              </a:ext>
            </a:extLst>
          </p:cNvPr>
          <p:cNvSpPr/>
          <p:nvPr/>
        </p:nvSpPr>
        <p:spPr>
          <a:xfrm>
            <a:off x="9338563" y="2680588"/>
            <a:ext cx="124363" cy="71796"/>
          </a:xfrm>
          <a:custGeom>
            <a:avLst/>
            <a:gdLst>
              <a:gd name="connsiteX0" fmla="*/ 58846 w 124363"/>
              <a:gd name="connsiteY0" fmla="*/ 73211 h 71796"/>
              <a:gd name="connsiteX1" fmla="*/ 127837 w 124363"/>
              <a:gd name="connsiteY1" fmla="*/ 33377 h 71796"/>
              <a:gd name="connsiteX2" fmla="*/ 72464 w 124363"/>
              <a:gd name="connsiteY2" fmla="*/ 1415 h 71796"/>
              <a:gd name="connsiteX3" fmla="*/ 3474 w 124363"/>
              <a:gd name="connsiteY3" fmla="*/ 41241 h 71796"/>
              <a:gd name="connsiteX4" fmla="*/ 58846 w 124363"/>
              <a:gd name="connsiteY4" fmla="*/ 73211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96">
                <a:moveTo>
                  <a:pt x="58846" y="73211"/>
                </a:moveTo>
                <a:lnTo>
                  <a:pt x="127837" y="33377"/>
                </a:lnTo>
                <a:lnTo>
                  <a:pt x="72464" y="1415"/>
                </a:lnTo>
                <a:lnTo>
                  <a:pt x="3474" y="41241"/>
                </a:lnTo>
                <a:lnTo>
                  <a:pt x="58846" y="73211"/>
                </a:lnTo>
                <a:close/>
              </a:path>
            </a:pathLst>
          </a:custGeom>
          <a:solidFill>
            <a:srgbClr val="BDBEC0"/>
          </a:solidFill>
          <a:ln w="7902" cap="flat">
            <a:noFill/>
            <a:prstDash val="solid"/>
            <a:round/>
          </a:ln>
        </p:spPr>
        <p:txBody>
          <a:bodyPr rtlCol="0" anchor="ctr"/>
          <a:lstStyle/>
          <a:p>
            <a:endParaRPr lang="en-GB"/>
          </a:p>
        </p:txBody>
      </p:sp>
      <p:sp>
        <p:nvSpPr>
          <p:cNvPr id="1165" name="Freeform: Shape 1164">
            <a:extLst>
              <a:ext uri="{FF2B5EF4-FFF2-40B4-BE49-F238E27FC236}">
                <a16:creationId xmlns:a16="http://schemas.microsoft.com/office/drawing/2014/main" id="{0523AAB3-0908-B23F-BE68-8EAE1F41CDE4}"/>
              </a:ext>
            </a:extLst>
          </p:cNvPr>
          <p:cNvSpPr/>
          <p:nvPr/>
        </p:nvSpPr>
        <p:spPr>
          <a:xfrm>
            <a:off x="9393936" y="2712550"/>
            <a:ext cx="68990" cy="140455"/>
          </a:xfrm>
          <a:custGeom>
            <a:avLst/>
            <a:gdLst>
              <a:gd name="connsiteX0" fmla="*/ 72493 w 68990"/>
              <a:gd name="connsiteY0" fmla="*/ 1483 h 140455"/>
              <a:gd name="connsiteX1" fmla="*/ 72493 w 68990"/>
              <a:gd name="connsiteY1" fmla="*/ 102112 h 140455"/>
              <a:gd name="connsiteX2" fmla="*/ 3502 w 68990"/>
              <a:gd name="connsiteY2" fmla="*/ 141938 h 140455"/>
              <a:gd name="connsiteX3" fmla="*/ 3502 w 68990"/>
              <a:gd name="connsiteY3" fmla="*/ 41317 h 140455"/>
              <a:gd name="connsiteX4" fmla="*/ 72493 w 68990"/>
              <a:gd name="connsiteY4" fmla="*/ 1483 h 1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0" h="140455">
                <a:moveTo>
                  <a:pt x="72493" y="1483"/>
                </a:moveTo>
                <a:lnTo>
                  <a:pt x="72493" y="102112"/>
                </a:lnTo>
                <a:lnTo>
                  <a:pt x="3502" y="141938"/>
                </a:lnTo>
                <a:lnTo>
                  <a:pt x="3502" y="41317"/>
                </a:lnTo>
                <a:lnTo>
                  <a:pt x="72493" y="1483"/>
                </a:lnTo>
                <a:close/>
              </a:path>
            </a:pathLst>
          </a:custGeom>
          <a:solidFill>
            <a:srgbClr val="A8A9AC"/>
          </a:solidFill>
          <a:ln w="7902" cap="flat">
            <a:noFill/>
            <a:prstDash val="solid"/>
            <a:round/>
          </a:ln>
        </p:spPr>
        <p:txBody>
          <a:bodyPr rtlCol="0" anchor="ctr"/>
          <a:lstStyle/>
          <a:p>
            <a:endParaRPr lang="en-GB"/>
          </a:p>
        </p:txBody>
      </p:sp>
      <p:sp>
        <p:nvSpPr>
          <p:cNvPr id="1166" name="Freeform: Shape 1165">
            <a:extLst>
              <a:ext uri="{FF2B5EF4-FFF2-40B4-BE49-F238E27FC236}">
                <a16:creationId xmlns:a16="http://schemas.microsoft.com/office/drawing/2014/main" id="{CE01C121-7004-51B2-315F-B22D92D5AC5E}"/>
              </a:ext>
            </a:extLst>
          </p:cNvPr>
          <p:cNvSpPr/>
          <p:nvPr/>
        </p:nvSpPr>
        <p:spPr>
          <a:xfrm>
            <a:off x="9338563" y="2720414"/>
            <a:ext cx="55372" cy="132590"/>
          </a:xfrm>
          <a:custGeom>
            <a:avLst/>
            <a:gdLst>
              <a:gd name="connsiteX0" fmla="*/ 3438 w 55372"/>
              <a:gd name="connsiteY0" fmla="*/ 1487 h 132590"/>
              <a:gd name="connsiteX1" fmla="*/ 3438 w 55372"/>
              <a:gd name="connsiteY1" fmla="*/ 102116 h 132590"/>
              <a:gd name="connsiteX2" fmla="*/ 58811 w 55372"/>
              <a:gd name="connsiteY2" fmla="*/ 134078 h 132590"/>
              <a:gd name="connsiteX3" fmla="*/ 58811 w 55372"/>
              <a:gd name="connsiteY3" fmla="*/ 33457 h 132590"/>
              <a:gd name="connsiteX4" fmla="*/ 3438 w 55372"/>
              <a:gd name="connsiteY4" fmla="*/ 1487 h 132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2" h="132590">
                <a:moveTo>
                  <a:pt x="3438" y="1487"/>
                </a:moveTo>
                <a:lnTo>
                  <a:pt x="3438" y="102116"/>
                </a:lnTo>
                <a:lnTo>
                  <a:pt x="58811" y="134078"/>
                </a:lnTo>
                <a:lnTo>
                  <a:pt x="58811" y="33457"/>
                </a:lnTo>
                <a:lnTo>
                  <a:pt x="3438" y="1487"/>
                </a:lnTo>
                <a:close/>
              </a:path>
            </a:pathLst>
          </a:custGeom>
          <a:solidFill>
            <a:srgbClr val="949699"/>
          </a:solidFill>
          <a:ln w="7902" cap="flat">
            <a:noFill/>
            <a:prstDash val="solid"/>
            <a:round/>
          </a:ln>
        </p:spPr>
        <p:txBody>
          <a:bodyPr rtlCol="0" anchor="ctr"/>
          <a:lstStyle/>
          <a:p>
            <a:endParaRPr lang="en-GB"/>
          </a:p>
        </p:txBody>
      </p:sp>
      <p:sp>
        <p:nvSpPr>
          <p:cNvPr id="1167" name="Freeform: Shape 1166">
            <a:extLst>
              <a:ext uri="{FF2B5EF4-FFF2-40B4-BE49-F238E27FC236}">
                <a16:creationId xmlns:a16="http://schemas.microsoft.com/office/drawing/2014/main" id="{3B2E3798-AEEC-3389-EFB2-83FCD06AA632}"/>
              </a:ext>
            </a:extLst>
          </p:cNvPr>
          <p:cNvSpPr/>
          <p:nvPr/>
        </p:nvSpPr>
        <p:spPr>
          <a:xfrm>
            <a:off x="9217835" y="2750290"/>
            <a:ext cx="124363" cy="71796"/>
          </a:xfrm>
          <a:custGeom>
            <a:avLst/>
            <a:gdLst>
              <a:gd name="connsiteX0" fmla="*/ 127713 w 124363"/>
              <a:gd name="connsiteY0" fmla="*/ 33456 h 71796"/>
              <a:gd name="connsiteX1" fmla="*/ 58723 w 124363"/>
              <a:gd name="connsiteY1" fmla="*/ 73283 h 71796"/>
              <a:gd name="connsiteX2" fmla="*/ 3350 w 124363"/>
              <a:gd name="connsiteY2" fmla="*/ 41313 h 71796"/>
              <a:gd name="connsiteX3" fmla="*/ 72341 w 124363"/>
              <a:gd name="connsiteY3" fmla="*/ 1486 h 71796"/>
              <a:gd name="connsiteX4" fmla="*/ 127713 w 124363"/>
              <a:gd name="connsiteY4" fmla="*/ 33456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796">
                <a:moveTo>
                  <a:pt x="127713" y="33456"/>
                </a:moveTo>
                <a:lnTo>
                  <a:pt x="58723" y="73283"/>
                </a:lnTo>
                <a:lnTo>
                  <a:pt x="3350" y="41313"/>
                </a:lnTo>
                <a:lnTo>
                  <a:pt x="72341" y="1486"/>
                </a:lnTo>
                <a:lnTo>
                  <a:pt x="127713" y="33456"/>
                </a:lnTo>
                <a:close/>
              </a:path>
            </a:pathLst>
          </a:custGeom>
          <a:solidFill>
            <a:srgbClr val="BDBEC0"/>
          </a:solidFill>
          <a:ln w="7902" cap="flat">
            <a:noFill/>
            <a:prstDash val="solid"/>
            <a:round/>
          </a:ln>
        </p:spPr>
        <p:txBody>
          <a:bodyPr rtlCol="0" anchor="ctr"/>
          <a:lstStyle/>
          <a:p>
            <a:endParaRPr lang="en-GB"/>
          </a:p>
        </p:txBody>
      </p:sp>
      <p:sp>
        <p:nvSpPr>
          <p:cNvPr id="1168" name="Freeform: Shape 1167">
            <a:extLst>
              <a:ext uri="{FF2B5EF4-FFF2-40B4-BE49-F238E27FC236}">
                <a16:creationId xmlns:a16="http://schemas.microsoft.com/office/drawing/2014/main" id="{1430413E-D94C-B288-1187-1CDBB0A2F69B}"/>
              </a:ext>
            </a:extLst>
          </p:cNvPr>
          <p:cNvSpPr/>
          <p:nvPr/>
        </p:nvSpPr>
        <p:spPr>
          <a:xfrm>
            <a:off x="9273208" y="2782260"/>
            <a:ext cx="68990" cy="140455"/>
          </a:xfrm>
          <a:custGeom>
            <a:avLst/>
            <a:gdLst>
              <a:gd name="connsiteX0" fmla="*/ 3378 w 68990"/>
              <a:gd name="connsiteY0" fmla="*/ 41381 h 140455"/>
              <a:gd name="connsiteX1" fmla="*/ 72369 w 68990"/>
              <a:gd name="connsiteY1" fmla="*/ 1554 h 140455"/>
              <a:gd name="connsiteX2" fmla="*/ 72369 w 68990"/>
              <a:gd name="connsiteY2" fmla="*/ 102175 h 140455"/>
              <a:gd name="connsiteX3" fmla="*/ 3378 w 68990"/>
              <a:gd name="connsiteY3" fmla="*/ 142009 h 140455"/>
              <a:gd name="connsiteX4" fmla="*/ 3378 w 68990"/>
              <a:gd name="connsiteY4" fmla="*/ 41381 h 1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0" h="140455">
                <a:moveTo>
                  <a:pt x="3378" y="41381"/>
                </a:moveTo>
                <a:lnTo>
                  <a:pt x="72369" y="1554"/>
                </a:lnTo>
                <a:lnTo>
                  <a:pt x="72369" y="102175"/>
                </a:lnTo>
                <a:lnTo>
                  <a:pt x="3378" y="142009"/>
                </a:lnTo>
                <a:lnTo>
                  <a:pt x="3378" y="41381"/>
                </a:lnTo>
                <a:close/>
              </a:path>
            </a:pathLst>
          </a:custGeom>
          <a:solidFill>
            <a:srgbClr val="A8A9AC"/>
          </a:solidFill>
          <a:ln w="7902" cap="flat">
            <a:noFill/>
            <a:prstDash val="solid"/>
            <a:round/>
          </a:ln>
        </p:spPr>
        <p:txBody>
          <a:bodyPr rtlCol="0" anchor="ctr"/>
          <a:lstStyle/>
          <a:p>
            <a:endParaRPr lang="en-GB"/>
          </a:p>
        </p:txBody>
      </p:sp>
      <p:sp>
        <p:nvSpPr>
          <p:cNvPr id="1169" name="Freeform: Shape 1168">
            <a:extLst>
              <a:ext uri="{FF2B5EF4-FFF2-40B4-BE49-F238E27FC236}">
                <a16:creationId xmlns:a16="http://schemas.microsoft.com/office/drawing/2014/main" id="{C2F06254-5F69-67EC-4DFC-43228EF67C00}"/>
              </a:ext>
            </a:extLst>
          </p:cNvPr>
          <p:cNvSpPr/>
          <p:nvPr/>
        </p:nvSpPr>
        <p:spPr>
          <a:xfrm>
            <a:off x="9217835" y="2790116"/>
            <a:ext cx="55372" cy="132598"/>
          </a:xfrm>
          <a:custGeom>
            <a:avLst/>
            <a:gdLst>
              <a:gd name="connsiteX0" fmla="*/ 3315 w 55372"/>
              <a:gd name="connsiteY0" fmla="*/ 1558 h 132598"/>
              <a:gd name="connsiteX1" fmla="*/ 3315 w 55372"/>
              <a:gd name="connsiteY1" fmla="*/ 102187 h 132598"/>
              <a:gd name="connsiteX2" fmla="*/ 58687 w 55372"/>
              <a:gd name="connsiteY2" fmla="*/ 134157 h 132598"/>
              <a:gd name="connsiteX3" fmla="*/ 58687 w 55372"/>
              <a:gd name="connsiteY3" fmla="*/ 33528 h 132598"/>
              <a:gd name="connsiteX4" fmla="*/ 3315 w 55372"/>
              <a:gd name="connsiteY4" fmla="*/ 1558 h 13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2" h="132598">
                <a:moveTo>
                  <a:pt x="3315" y="1558"/>
                </a:moveTo>
                <a:lnTo>
                  <a:pt x="3315" y="102187"/>
                </a:lnTo>
                <a:lnTo>
                  <a:pt x="58687" y="134157"/>
                </a:lnTo>
                <a:lnTo>
                  <a:pt x="58687" y="33528"/>
                </a:lnTo>
                <a:lnTo>
                  <a:pt x="3315" y="1558"/>
                </a:lnTo>
                <a:close/>
              </a:path>
            </a:pathLst>
          </a:custGeom>
          <a:solidFill>
            <a:srgbClr val="949699"/>
          </a:solidFill>
          <a:ln w="7902" cap="flat">
            <a:noFill/>
            <a:prstDash val="solid"/>
            <a:round/>
          </a:ln>
        </p:spPr>
        <p:txBody>
          <a:bodyPr rtlCol="0" anchor="ctr"/>
          <a:lstStyle/>
          <a:p>
            <a:endParaRPr lang="en-GB"/>
          </a:p>
        </p:txBody>
      </p:sp>
      <p:sp>
        <p:nvSpPr>
          <p:cNvPr id="1170" name="Freeform: Shape 1169">
            <a:extLst>
              <a:ext uri="{FF2B5EF4-FFF2-40B4-BE49-F238E27FC236}">
                <a16:creationId xmlns:a16="http://schemas.microsoft.com/office/drawing/2014/main" id="{20A174EB-5266-5DBC-A0B1-498A0A1A12C1}"/>
              </a:ext>
            </a:extLst>
          </p:cNvPr>
          <p:cNvSpPr/>
          <p:nvPr/>
        </p:nvSpPr>
        <p:spPr>
          <a:xfrm>
            <a:off x="9097108" y="2819992"/>
            <a:ext cx="124355" cy="71796"/>
          </a:xfrm>
          <a:custGeom>
            <a:avLst/>
            <a:gdLst>
              <a:gd name="connsiteX0" fmla="*/ 127582 w 124355"/>
              <a:gd name="connsiteY0" fmla="*/ 33528 h 71796"/>
              <a:gd name="connsiteX1" fmla="*/ 58599 w 124355"/>
              <a:gd name="connsiteY1" fmla="*/ 73354 h 71796"/>
              <a:gd name="connsiteX2" fmla="*/ 3226 w 124355"/>
              <a:gd name="connsiteY2" fmla="*/ 41392 h 71796"/>
              <a:gd name="connsiteX3" fmla="*/ 72209 w 124355"/>
              <a:gd name="connsiteY3" fmla="*/ 1558 h 71796"/>
              <a:gd name="connsiteX4" fmla="*/ 127582 w 124355"/>
              <a:gd name="connsiteY4" fmla="*/ 33528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27582" y="33528"/>
                </a:moveTo>
                <a:lnTo>
                  <a:pt x="58599" y="73354"/>
                </a:lnTo>
                <a:lnTo>
                  <a:pt x="3226" y="41392"/>
                </a:lnTo>
                <a:lnTo>
                  <a:pt x="72209" y="1558"/>
                </a:lnTo>
                <a:lnTo>
                  <a:pt x="127582" y="33528"/>
                </a:lnTo>
                <a:close/>
              </a:path>
            </a:pathLst>
          </a:custGeom>
          <a:solidFill>
            <a:srgbClr val="BDBEC0"/>
          </a:solidFill>
          <a:ln w="7902" cap="flat">
            <a:noFill/>
            <a:prstDash val="solid"/>
            <a:round/>
          </a:ln>
        </p:spPr>
        <p:txBody>
          <a:bodyPr rtlCol="0" anchor="ctr"/>
          <a:lstStyle/>
          <a:p>
            <a:endParaRPr lang="en-GB"/>
          </a:p>
        </p:txBody>
      </p:sp>
      <p:sp>
        <p:nvSpPr>
          <p:cNvPr id="1171" name="Freeform: Shape 1170">
            <a:extLst>
              <a:ext uri="{FF2B5EF4-FFF2-40B4-BE49-F238E27FC236}">
                <a16:creationId xmlns:a16="http://schemas.microsoft.com/office/drawing/2014/main" id="{2C028416-F73C-8539-D7F7-8C818491A8D1}"/>
              </a:ext>
            </a:extLst>
          </p:cNvPr>
          <p:cNvSpPr/>
          <p:nvPr/>
        </p:nvSpPr>
        <p:spPr>
          <a:xfrm>
            <a:off x="9152481" y="2851962"/>
            <a:ext cx="68982" cy="140455"/>
          </a:xfrm>
          <a:custGeom>
            <a:avLst/>
            <a:gdLst>
              <a:gd name="connsiteX0" fmla="*/ 3255 w 68982"/>
              <a:gd name="connsiteY0" fmla="*/ 41452 h 140455"/>
              <a:gd name="connsiteX1" fmla="*/ 72237 w 68982"/>
              <a:gd name="connsiteY1" fmla="*/ 1626 h 140455"/>
              <a:gd name="connsiteX2" fmla="*/ 72237 w 68982"/>
              <a:gd name="connsiteY2" fmla="*/ 102247 h 140455"/>
              <a:gd name="connsiteX3" fmla="*/ 3255 w 68982"/>
              <a:gd name="connsiteY3" fmla="*/ 142081 h 140455"/>
              <a:gd name="connsiteX4" fmla="*/ 3255 w 68982"/>
              <a:gd name="connsiteY4" fmla="*/ 41452 h 1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82" h="140455">
                <a:moveTo>
                  <a:pt x="3255" y="41452"/>
                </a:moveTo>
                <a:lnTo>
                  <a:pt x="72237" y="1626"/>
                </a:lnTo>
                <a:lnTo>
                  <a:pt x="72237" y="102247"/>
                </a:lnTo>
                <a:lnTo>
                  <a:pt x="3255" y="142081"/>
                </a:lnTo>
                <a:lnTo>
                  <a:pt x="3255" y="41452"/>
                </a:lnTo>
                <a:close/>
              </a:path>
            </a:pathLst>
          </a:custGeom>
          <a:solidFill>
            <a:srgbClr val="A8A9AC"/>
          </a:solidFill>
          <a:ln w="7902" cap="flat">
            <a:noFill/>
            <a:prstDash val="solid"/>
            <a:round/>
          </a:ln>
        </p:spPr>
        <p:txBody>
          <a:bodyPr rtlCol="0" anchor="ctr"/>
          <a:lstStyle/>
          <a:p>
            <a:endParaRPr lang="en-GB"/>
          </a:p>
        </p:txBody>
      </p:sp>
      <p:sp>
        <p:nvSpPr>
          <p:cNvPr id="1172" name="Freeform: Shape 1171">
            <a:extLst>
              <a:ext uri="{FF2B5EF4-FFF2-40B4-BE49-F238E27FC236}">
                <a16:creationId xmlns:a16="http://schemas.microsoft.com/office/drawing/2014/main" id="{2C45430F-8233-1697-23C4-B69C0DC0D3B5}"/>
              </a:ext>
            </a:extLst>
          </p:cNvPr>
          <p:cNvSpPr/>
          <p:nvPr/>
        </p:nvSpPr>
        <p:spPr>
          <a:xfrm>
            <a:off x="9097108" y="2859826"/>
            <a:ext cx="55372" cy="132591"/>
          </a:xfrm>
          <a:custGeom>
            <a:avLst/>
            <a:gdLst>
              <a:gd name="connsiteX0" fmla="*/ 3191 w 55372"/>
              <a:gd name="connsiteY0" fmla="*/ 1630 h 132591"/>
              <a:gd name="connsiteX1" fmla="*/ 3191 w 55372"/>
              <a:gd name="connsiteY1" fmla="*/ 102251 h 132591"/>
              <a:gd name="connsiteX2" fmla="*/ 58564 w 55372"/>
              <a:gd name="connsiteY2" fmla="*/ 134221 h 132591"/>
              <a:gd name="connsiteX3" fmla="*/ 58564 w 55372"/>
              <a:gd name="connsiteY3" fmla="*/ 33592 h 132591"/>
              <a:gd name="connsiteX4" fmla="*/ 3191 w 55372"/>
              <a:gd name="connsiteY4" fmla="*/ 1630 h 132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2" h="132591">
                <a:moveTo>
                  <a:pt x="3191" y="1630"/>
                </a:moveTo>
                <a:lnTo>
                  <a:pt x="3191" y="102251"/>
                </a:lnTo>
                <a:lnTo>
                  <a:pt x="58564" y="134221"/>
                </a:lnTo>
                <a:lnTo>
                  <a:pt x="58564" y="33592"/>
                </a:lnTo>
                <a:lnTo>
                  <a:pt x="3191" y="1630"/>
                </a:lnTo>
                <a:close/>
              </a:path>
            </a:pathLst>
          </a:custGeom>
          <a:solidFill>
            <a:srgbClr val="949699"/>
          </a:solidFill>
          <a:ln w="7902" cap="flat">
            <a:noFill/>
            <a:prstDash val="solid"/>
            <a:round/>
          </a:ln>
        </p:spPr>
        <p:txBody>
          <a:bodyPr rtlCol="0" anchor="ctr"/>
          <a:lstStyle/>
          <a:p>
            <a:endParaRPr lang="en-GB"/>
          </a:p>
        </p:txBody>
      </p:sp>
      <p:sp>
        <p:nvSpPr>
          <p:cNvPr id="1173" name="Freeform: Shape 1172">
            <a:extLst>
              <a:ext uri="{FF2B5EF4-FFF2-40B4-BE49-F238E27FC236}">
                <a16:creationId xmlns:a16="http://schemas.microsoft.com/office/drawing/2014/main" id="{58D722FB-3A65-F554-87A0-1D2B18FAE8F2}"/>
              </a:ext>
            </a:extLst>
          </p:cNvPr>
          <p:cNvSpPr/>
          <p:nvPr/>
        </p:nvSpPr>
        <p:spPr>
          <a:xfrm>
            <a:off x="8976380" y="2889694"/>
            <a:ext cx="124355" cy="71804"/>
          </a:xfrm>
          <a:custGeom>
            <a:avLst/>
            <a:gdLst>
              <a:gd name="connsiteX0" fmla="*/ 127458 w 124355"/>
              <a:gd name="connsiteY0" fmla="*/ 33599 h 71804"/>
              <a:gd name="connsiteX1" fmla="*/ 58468 w 124355"/>
              <a:gd name="connsiteY1" fmla="*/ 73433 h 71804"/>
              <a:gd name="connsiteX2" fmla="*/ 3103 w 124355"/>
              <a:gd name="connsiteY2" fmla="*/ 41463 h 71804"/>
              <a:gd name="connsiteX3" fmla="*/ 72093 w 124355"/>
              <a:gd name="connsiteY3" fmla="*/ 1629 h 71804"/>
              <a:gd name="connsiteX4" fmla="*/ 127458 w 124355"/>
              <a:gd name="connsiteY4" fmla="*/ 33599 h 7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804">
                <a:moveTo>
                  <a:pt x="127458" y="33599"/>
                </a:moveTo>
                <a:lnTo>
                  <a:pt x="58468" y="73433"/>
                </a:lnTo>
                <a:lnTo>
                  <a:pt x="3103" y="41463"/>
                </a:lnTo>
                <a:lnTo>
                  <a:pt x="72093" y="1629"/>
                </a:lnTo>
                <a:lnTo>
                  <a:pt x="127458" y="33599"/>
                </a:lnTo>
                <a:close/>
              </a:path>
            </a:pathLst>
          </a:custGeom>
          <a:solidFill>
            <a:srgbClr val="BDBEC0"/>
          </a:solidFill>
          <a:ln w="7902" cap="flat">
            <a:noFill/>
            <a:prstDash val="solid"/>
            <a:round/>
          </a:ln>
        </p:spPr>
        <p:txBody>
          <a:bodyPr rtlCol="0" anchor="ctr"/>
          <a:lstStyle/>
          <a:p>
            <a:endParaRPr lang="en-GB"/>
          </a:p>
        </p:txBody>
      </p:sp>
      <p:sp>
        <p:nvSpPr>
          <p:cNvPr id="1174" name="Freeform: Shape 1173">
            <a:extLst>
              <a:ext uri="{FF2B5EF4-FFF2-40B4-BE49-F238E27FC236}">
                <a16:creationId xmlns:a16="http://schemas.microsoft.com/office/drawing/2014/main" id="{D1D8D483-9C4C-9292-B8FC-EADD80DC3974}"/>
              </a:ext>
            </a:extLst>
          </p:cNvPr>
          <p:cNvSpPr/>
          <p:nvPr/>
        </p:nvSpPr>
        <p:spPr>
          <a:xfrm>
            <a:off x="9031745" y="2921664"/>
            <a:ext cx="68990" cy="140455"/>
          </a:xfrm>
          <a:custGeom>
            <a:avLst/>
            <a:gdLst>
              <a:gd name="connsiteX0" fmla="*/ 3131 w 68990"/>
              <a:gd name="connsiteY0" fmla="*/ 41531 h 140455"/>
              <a:gd name="connsiteX1" fmla="*/ 72122 w 68990"/>
              <a:gd name="connsiteY1" fmla="*/ 1697 h 140455"/>
              <a:gd name="connsiteX2" fmla="*/ 72122 w 68990"/>
              <a:gd name="connsiteY2" fmla="*/ 102318 h 140455"/>
              <a:gd name="connsiteX3" fmla="*/ 3131 w 68990"/>
              <a:gd name="connsiteY3" fmla="*/ 142152 h 140455"/>
              <a:gd name="connsiteX4" fmla="*/ 3131 w 68990"/>
              <a:gd name="connsiteY4" fmla="*/ 41531 h 1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0" h="140455">
                <a:moveTo>
                  <a:pt x="3131" y="41531"/>
                </a:moveTo>
                <a:lnTo>
                  <a:pt x="72122" y="1697"/>
                </a:lnTo>
                <a:lnTo>
                  <a:pt x="72122" y="102318"/>
                </a:lnTo>
                <a:lnTo>
                  <a:pt x="3131" y="142152"/>
                </a:lnTo>
                <a:lnTo>
                  <a:pt x="3131" y="41531"/>
                </a:lnTo>
                <a:close/>
              </a:path>
            </a:pathLst>
          </a:custGeom>
          <a:solidFill>
            <a:srgbClr val="A8A9AC"/>
          </a:solidFill>
          <a:ln w="7902" cap="flat">
            <a:noFill/>
            <a:prstDash val="solid"/>
            <a:round/>
          </a:ln>
        </p:spPr>
        <p:txBody>
          <a:bodyPr rtlCol="0" anchor="ctr"/>
          <a:lstStyle/>
          <a:p>
            <a:endParaRPr lang="en-GB"/>
          </a:p>
        </p:txBody>
      </p:sp>
      <p:sp>
        <p:nvSpPr>
          <p:cNvPr id="1175" name="Freeform: Shape 1174">
            <a:extLst>
              <a:ext uri="{FF2B5EF4-FFF2-40B4-BE49-F238E27FC236}">
                <a16:creationId xmlns:a16="http://schemas.microsoft.com/office/drawing/2014/main" id="{F044728C-10DD-7747-BE11-94310754EE62}"/>
              </a:ext>
            </a:extLst>
          </p:cNvPr>
          <p:cNvSpPr/>
          <p:nvPr/>
        </p:nvSpPr>
        <p:spPr>
          <a:xfrm>
            <a:off x="8976380" y="2929528"/>
            <a:ext cx="55364" cy="132591"/>
          </a:xfrm>
          <a:custGeom>
            <a:avLst/>
            <a:gdLst>
              <a:gd name="connsiteX0" fmla="*/ 3067 w 55364"/>
              <a:gd name="connsiteY0" fmla="*/ 1701 h 132591"/>
              <a:gd name="connsiteX1" fmla="*/ 3067 w 55364"/>
              <a:gd name="connsiteY1" fmla="*/ 102322 h 132591"/>
              <a:gd name="connsiteX2" fmla="*/ 58432 w 55364"/>
              <a:gd name="connsiteY2" fmla="*/ 134292 h 132591"/>
              <a:gd name="connsiteX3" fmla="*/ 58432 w 55364"/>
              <a:gd name="connsiteY3" fmla="*/ 33671 h 132591"/>
              <a:gd name="connsiteX4" fmla="*/ 3067 w 55364"/>
              <a:gd name="connsiteY4" fmla="*/ 1701 h 132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64" h="132591">
                <a:moveTo>
                  <a:pt x="3067" y="1701"/>
                </a:moveTo>
                <a:lnTo>
                  <a:pt x="3067" y="102322"/>
                </a:lnTo>
                <a:lnTo>
                  <a:pt x="58432" y="134292"/>
                </a:lnTo>
                <a:lnTo>
                  <a:pt x="58432" y="33671"/>
                </a:lnTo>
                <a:lnTo>
                  <a:pt x="3067" y="1701"/>
                </a:lnTo>
                <a:close/>
              </a:path>
            </a:pathLst>
          </a:custGeom>
          <a:solidFill>
            <a:srgbClr val="949699"/>
          </a:solidFill>
          <a:ln w="7902" cap="flat">
            <a:noFill/>
            <a:prstDash val="solid"/>
            <a:round/>
          </a:ln>
        </p:spPr>
        <p:txBody>
          <a:bodyPr rtlCol="0" anchor="ctr"/>
          <a:lstStyle/>
          <a:p>
            <a:endParaRPr lang="en-GB"/>
          </a:p>
        </p:txBody>
      </p:sp>
      <p:sp>
        <p:nvSpPr>
          <p:cNvPr id="1176" name="Freeform: Shape 1175">
            <a:extLst>
              <a:ext uri="{FF2B5EF4-FFF2-40B4-BE49-F238E27FC236}">
                <a16:creationId xmlns:a16="http://schemas.microsoft.com/office/drawing/2014/main" id="{5F494FDF-3AA9-9EDC-049E-55D759B649BA}"/>
              </a:ext>
            </a:extLst>
          </p:cNvPr>
          <p:cNvSpPr/>
          <p:nvPr/>
        </p:nvSpPr>
        <p:spPr>
          <a:xfrm>
            <a:off x="8855644" y="2959396"/>
            <a:ext cx="124363" cy="71804"/>
          </a:xfrm>
          <a:custGeom>
            <a:avLst/>
            <a:gdLst>
              <a:gd name="connsiteX0" fmla="*/ 127342 w 124363"/>
              <a:gd name="connsiteY0" fmla="*/ 33671 h 71804"/>
              <a:gd name="connsiteX1" fmla="*/ 58352 w 124363"/>
              <a:gd name="connsiteY1" fmla="*/ 73505 h 71804"/>
              <a:gd name="connsiteX2" fmla="*/ 2979 w 124363"/>
              <a:gd name="connsiteY2" fmla="*/ 41535 h 71804"/>
              <a:gd name="connsiteX3" fmla="*/ 71970 w 124363"/>
              <a:gd name="connsiteY3" fmla="*/ 1700 h 71804"/>
              <a:gd name="connsiteX4" fmla="*/ 127342 w 124363"/>
              <a:gd name="connsiteY4" fmla="*/ 33671 h 7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804">
                <a:moveTo>
                  <a:pt x="127342" y="33671"/>
                </a:moveTo>
                <a:lnTo>
                  <a:pt x="58352" y="73505"/>
                </a:lnTo>
                <a:lnTo>
                  <a:pt x="2979" y="41535"/>
                </a:lnTo>
                <a:lnTo>
                  <a:pt x="71970" y="1700"/>
                </a:lnTo>
                <a:lnTo>
                  <a:pt x="127342" y="33671"/>
                </a:lnTo>
                <a:close/>
              </a:path>
            </a:pathLst>
          </a:custGeom>
          <a:solidFill>
            <a:srgbClr val="BDBEC0"/>
          </a:solidFill>
          <a:ln w="7902" cap="flat">
            <a:noFill/>
            <a:prstDash val="solid"/>
            <a:round/>
          </a:ln>
        </p:spPr>
        <p:txBody>
          <a:bodyPr rtlCol="0" anchor="ctr"/>
          <a:lstStyle/>
          <a:p>
            <a:endParaRPr lang="en-GB"/>
          </a:p>
        </p:txBody>
      </p:sp>
      <p:sp>
        <p:nvSpPr>
          <p:cNvPr id="1177" name="Freeform: Shape 1176">
            <a:extLst>
              <a:ext uri="{FF2B5EF4-FFF2-40B4-BE49-F238E27FC236}">
                <a16:creationId xmlns:a16="http://schemas.microsoft.com/office/drawing/2014/main" id="{D909CDE5-0EB2-BA39-AF88-FAAB5ABEE533}"/>
              </a:ext>
            </a:extLst>
          </p:cNvPr>
          <p:cNvSpPr/>
          <p:nvPr/>
        </p:nvSpPr>
        <p:spPr>
          <a:xfrm>
            <a:off x="8911017" y="2991366"/>
            <a:ext cx="68990" cy="140455"/>
          </a:xfrm>
          <a:custGeom>
            <a:avLst/>
            <a:gdLst>
              <a:gd name="connsiteX0" fmla="*/ 3007 w 68990"/>
              <a:gd name="connsiteY0" fmla="*/ 41603 h 140455"/>
              <a:gd name="connsiteX1" fmla="*/ 71998 w 68990"/>
              <a:gd name="connsiteY1" fmla="*/ 1768 h 140455"/>
              <a:gd name="connsiteX2" fmla="*/ 71998 w 68990"/>
              <a:gd name="connsiteY2" fmla="*/ 102397 h 140455"/>
              <a:gd name="connsiteX3" fmla="*/ 3007 w 68990"/>
              <a:gd name="connsiteY3" fmla="*/ 142224 h 140455"/>
              <a:gd name="connsiteX4" fmla="*/ 3007 w 68990"/>
              <a:gd name="connsiteY4" fmla="*/ 41603 h 1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0" h="140455">
                <a:moveTo>
                  <a:pt x="3007" y="41603"/>
                </a:moveTo>
                <a:lnTo>
                  <a:pt x="71998" y="1768"/>
                </a:lnTo>
                <a:lnTo>
                  <a:pt x="71998" y="102397"/>
                </a:lnTo>
                <a:lnTo>
                  <a:pt x="3007" y="142224"/>
                </a:lnTo>
                <a:lnTo>
                  <a:pt x="3007" y="41603"/>
                </a:lnTo>
                <a:close/>
              </a:path>
            </a:pathLst>
          </a:custGeom>
          <a:solidFill>
            <a:srgbClr val="A8A9AC"/>
          </a:solidFill>
          <a:ln w="7902" cap="flat">
            <a:noFill/>
            <a:prstDash val="solid"/>
            <a:round/>
          </a:ln>
        </p:spPr>
        <p:txBody>
          <a:bodyPr rtlCol="0" anchor="ctr"/>
          <a:lstStyle/>
          <a:p>
            <a:endParaRPr lang="en-GB"/>
          </a:p>
        </p:txBody>
      </p:sp>
      <p:sp>
        <p:nvSpPr>
          <p:cNvPr id="1178" name="Freeform: Shape 1177">
            <a:extLst>
              <a:ext uri="{FF2B5EF4-FFF2-40B4-BE49-F238E27FC236}">
                <a16:creationId xmlns:a16="http://schemas.microsoft.com/office/drawing/2014/main" id="{DAA8909F-B96E-338E-B089-0EDC14A77FC3}"/>
              </a:ext>
            </a:extLst>
          </p:cNvPr>
          <p:cNvSpPr/>
          <p:nvPr/>
        </p:nvSpPr>
        <p:spPr>
          <a:xfrm>
            <a:off x="8855644" y="2999230"/>
            <a:ext cx="55372" cy="132591"/>
          </a:xfrm>
          <a:custGeom>
            <a:avLst/>
            <a:gdLst>
              <a:gd name="connsiteX0" fmla="*/ 2944 w 55372"/>
              <a:gd name="connsiteY0" fmla="*/ 1772 h 132591"/>
              <a:gd name="connsiteX1" fmla="*/ 2944 w 55372"/>
              <a:gd name="connsiteY1" fmla="*/ 102393 h 132591"/>
              <a:gd name="connsiteX2" fmla="*/ 58316 w 55372"/>
              <a:gd name="connsiteY2" fmla="*/ 134363 h 132591"/>
              <a:gd name="connsiteX3" fmla="*/ 58316 w 55372"/>
              <a:gd name="connsiteY3" fmla="*/ 33743 h 132591"/>
              <a:gd name="connsiteX4" fmla="*/ 2944 w 55372"/>
              <a:gd name="connsiteY4" fmla="*/ 1772 h 132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2" h="132591">
                <a:moveTo>
                  <a:pt x="2944" y="1772"/>
                </a:moveTo>
                <a:lnTo>
                  <a:pt x="2944" y="102393"/>
                </a:lnTo>
                <a:lnTo>
                  <a:pt x="58316" y="134363"/>
                </a:lnTo>
                <a:lnTo>
                  <a:pt x="58316" y="33743"/>
                </a:lnTo>
                <a:lnTo>
                  <a:pt x="2944" y="1772"/>
                </a:lnTo>
                <a:close/>
              </a:path>
            </a:pathLst>
          </a:custGeom>
          <a:solidFill>
            <a:srgbClr val="949699"/>
          </a:solidFill>
          <a:ln w="7902" cap="flat">
            <a:noFill/>
            <a:prstDash val="solid"/>
            <a:round/>
          </a:ln>
        </p:spPr>
        <p:txBody>
          <a:bodyPr rtlCol="0" anchor="ctr"/>
          <a:lstStyle/>
          <a:p>
            <a:endParaRPr lang="en-GB"/>
          </a:p>
        </p:txBody>
      </p:sp>
      <p:sp>
        <p:nvSpPr>
          <p:cNvPr id="1179" name="Freeform: Shape 1178">
            <a:extLst>
              <a:ext uri="{FF2B5EF4-FFF2-40B4-BE49-F238E27FC236}">
                <a16:creationId xmlns:a16="http://schemas.microsoft.com/office/drawing/2014/main" id="{2692A453-9371-81A1-E2E6-B8E7EBE6E121}"/>
              </a:ext>
            </a:extLst>
          </p:cNvPr>
          <p:cNvSpPr/>
          <p:nvPr/>
        </p:nvSpPr>
        <p:spPr>
          <a:xfrm>
            <a:off x="8734917" y="3029105"/>
            <a:ext cx="124355" cy="71796"/>
          </a:xfrm>
          <a:custGeom>
            <a:avLst/>
            <a:gdLst>
              <a:gd name="connsiteX0" fmla="*/ 127211 w 124355"/>
              <a:gd name="connsiteY0" fmla="*/ 33734 h 71796"/>
              <a:gd name="connsiteX1" fmla="*/ 58228 w 124355"/>
              <a:gd name="connsiteY1" fmla="*/ 73568 h 71796"/>
              <a:gd name="connsiteX2" fmla="*/ 2855 w 124355"/>
              <a:gd name="connsiteY2" fmla="*/ 41598 h 71796"/>
              <a:gd name="connsiteX3" fmla="*/ 71846 w 124355"/>
              <a:gd name="connsiteY3" fmla="*/ 1772 h 71796"/>
              <a:gd name="connsiteX4" fmla="*/ 127211 w 124355"/>
              <a:gd name="connsiteY4" fmla="*/ 33734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27211" y="33734"/>
                </a:moveTo>
                <a:lnTo>
                  <a:pt x="58228" y="73568"/>
                </a:lnTo>
                <a:lnTo>
                  <a:pt x="2855" y="41598"/>
                </a:lnTo>
                <a:lnTo>
                  <a:pt x="71846" y="1772"/>
                </a:lnTo>
                <a:lnTo>
                  <a:pt x="127211" y="33734"/>
                </a:lnTo>
                <a:close/>
              </a:path>
            </a:pathLst>
          </a:custGeom>
          <a:solidFill>
            <a:srgbClr val="BDBEC0"/>
          </a:solidFill>
          <a:ln w="7902" cap="flat">
            <a:noFill/>
            <a:prstDash val="solid"/>
            <a:round/>
          </a:ln>
        </p:spPr>
        <p:txBody>
          <a:bodyPr rtlCol="0" anchor="ctr"/>
          <a:lstStyle/>
          <a:p>
            <a:endParaRPr lang="en-GB"/>
          </a:p>
        </p:txBody>
      </p:sp>
      <p:sp>
        <p:nvSpPr>
          <p:cNvPr id="1180" name="Freeform: Shape 1179">
            <a:extLst>
              <a:ext uri="{FF2B5EF4-FFF2-40B4-BE49-F238E27FC236}">
                <a16:creationId xmlns:a16="http://schemas.microsoft.com/office/drawing/2014/main" id="{025F7FB0-1A59-C3A7-1BA9-173E1A85DAA2}"/>
              </a:ext>
            </a:extLst>
          </p:cNvPr>
          <p:cNvSpPr/>
          <p:nvPr/>
        </p:nvSpPr>
        <p:spPr>
          <a:xfrm>
            <a:off x="8790289" y="3061068"/>
            <a:ext cx="68982" cy="140455"/>
          </a:xfrm>
          <a:custGeom>
            <a:avLst/>
            <a:gdLst>
              <a:gd name="connsiteX0" fmla="*/ 2884 w 68982"/>
              <a:gd name="connsiteY0" fmla="*/ 41674 h 140455"/>
              <a:gd name="connsiteX1" fmla="*/ 71866 w 68982"/>
              <a:gd name="connsiteY1" fmla="*/ 1840 h 140455"/>
              <a:gd name="connsiteX2" fmla="*/ 71866 w 68982"/>
              <a:gd name="connsiteY2" fmla="*/ 102469 h 140455"/>
              <a:gd name="connsiteX3" fmla="*/ 2884 w 68982"/>
              <a:gd name="connsiteY3" fmla="*/ 142295 h 140455"/>
              <a:gd name="connsiteX4" fmla="*/ 2884 w 68982"/>
              <a:gd name="connsiteY4" fmla="*/ 41674 h 1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82" h="140455">
                <a:moveTo>
                  <a:pt x="2884" y="41674"/>
                </a:moveTo>
                <a:lnTo>
                  <a:pt x="71866" y="1840"/>
                </a:lnTo>
                <a:lnTo>
                  <a:pt x="71866" y="102469"/>
                </a:lnTo>
                <a:lnTo>
                  <a:pt x="2884" y="142295"/>
                </a:lnTo>
                <a:lnTo>
                  <a:pt x="2884" y="41674"/>
                </a:lnTo>
                <a:close/>
              </a:path>
            </a:pathLst>
          </a:custGeom>
          <a:solidFill>
            <a:srgbClr val="A8A9AC"/>
          </a:solidFill>
          <a:ln w="7902" cap="flat">
            <a:noFill/>
            <a:prstDash val="solid"/>
            <a:round/>
          </a:ln>
        </p:spPr>
        <p:txBody>
          <a:bodyPr rtlCol="0" anchor="ctr"/>
          <a:lstStyle/>
          <a:p>
            <a:endParaRPr lang="en-GB"/>
          </a:p>
        </p:txBody>
      </p:sp>
      <p:sp>
        <p:nvSpPr>
          <p:cNvPr id="1181" name="Freeform: Shape 1180">
            <a:extLst>
              <a:ext uri="{FF2B5EF4-FFF2-40B4-BE49-F238E27FC236}">
                <a16:creationId xmlns:a16="http://schemas.microsoft.com/office/drawing/2014/main" id="{A7A4F44D-DB9C-E0F0-9F42-EDA7D4511527}"/>
              </a:ext>
            </a:extLst>
          </p:cNvPr>
          <p:cNvSpPr/>
          <p:nvPr/>
        </p:nvSpPr>
        <p:spPr>
          <a:xfrm>
            <a:off x="8734917" y="3068932"/>
            <a:ext cx="55372" cy="132591"/>
          </a:xfrm>
          <a:custGeom>
            <a:avLst/>
            <a:gdLst>
              <a:gd name="connsiteX0" fmla="*/ 2820 w 55372"/>
              <a:gd name="connsiteY0" fmla="*/ 1844 h 132591"/>
              <a:gd name="connsiteX1" fmla="*/ 2820 w 55372"/>
              <a:gd name="connsiteY1" fmla="*/ 102473 h 132591"/>
              <a:gd name="connsiteX2" fmla="*/ 58193 w 55372"/>
              <a:gd name="connsiteY2" fmla="*/ 134435 h 132591"/>
              <a:gd name="connsiteX3" fmla="*/ 58193 w 55372"/>
              <a:gd name="connsiteY3" fmla="*/ 33814 h 132591"/>
              <a:gd name="connsiteX4" fmla="*/ 2820 w 55372"/>
              <a:gd name="connsiteY4" fmla="*/ 1844 h 132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2" h="132591">
                <a:moveTo>
                  <a:pt x="2820" y="1844"/>
                </a:moveTo>
                <a:lnTo>
                  <a:pt x="2820" y="102473"/>
                </a:lnTo>
                <a:lnTo>
                  <a:pt x="58193" y="134435"/>
                </a:lnTo>
                <a:lnTo>
                  <a:pt x="58193" y="33814"/>
                </a:lnTo>
                <a:lnTo>
                  <a:pt x="2820" y="1844"/>
                </a:lnTo>
                <a:close/>
              </a:path>
            </a:pathLst>
          </a:custGeom>
          <a:solidFill>
            <a:srgbClr val="949699"/>
          </a:solidFill>
          <a:ln w="7902" cap="flat">
            <a:noFill/>
            <a:prstDash val="solid"/>
            <a:round/>
          </a:ln>
        </p:spPr>
        <p:txBody>
          <a:bodyPr rtlCol="0" anchor="ctr"/>
          <a:lstStyle/>
          <a:p>
            <a:endParaRPr lang="en-GB"/>
          </a:p>
        </p:txBody>
      </p:sp>
      <p:sp>
        <p:nvSpPr>
          <p:cNvPr id="1182" name="Freeform: Shape 1181">
            <a:extLst>
              <a:ext uri="{FF2B5EF4-FFF2-40B4-BE49-F238E27FC236}">
                <a16:creationId xmlns:a16="http://schemas.microsoft.com/office/drawing/2014/main" id="{BEB0143D-7600-A542-6949-5B19B76F2DE7}"/>
              </a:ext>
            </a:extLst>
          </p:cNvPr>
          <p:cNvSpPr/>
          <p:nvPr/>
        </p:nvSpPr>
        <p:spPr>
          <a:xfrm>
            <a:off x="8614189" y="3098807"/>
            <a:ext cx="124355" cy="71796"/>
          </a:xfrm>
          <a:custGeom>
            <a:avLst/>
            <a:gdLst>
              <a:gd name="connsiteX0" fmla="*/ 127087 w 124355"/>
              <a:gd name="connsiteY0" fmla="*/ 33813 h 71796"/>
              <a:gd name="connsiteX1" fmla="*/ 58105 w 124355"/>
              <a:gd name="connsiteY1" fmla="*/ 73640 h 71796"/>
              <a:gd name="connsiteX2" fmla="*/ 2732 w 124355"/>
              <a:gd name="connsiteY2" fmla="*/ 41670 h 71796"/>
              <a:gd name="connsiteX3" fmla="*/ 71722 w 124355"/>
              <a:gd name="connsiteY3" fmla="*/ 1843 h 71796"/>
              <a:gd name="connsiteX4" fmla="*/ 127087 w 124355"/>
              <a:gd name="connsiteY4" fmla="*/ 33813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55" h="71796">
                <a:moveTo>
                  <a:pt x="127087" y="33813"/>
                </a:moveTo>
                <a:lnTo>
                  <a:pt x="58105" y="73640"/>
                </a:lnTo>
                <a:lnTo>
                  <a:pt x="2732" y="41670"/>
                </a:lnTo>
                <a:lnTo>
                  <a:pt x="71722" y="1843"/>
                </a:lnTo>
                <a:lnTo>
                  <a:pt x="127087" y="33813"/>
                </a:lnTo>
                <a:close/>
              </a:path>
            </a:pathLst>
          </a:custGeom>
          <a:solidFill>
            <a:srgbClr val="BDBEC0"/>
          </a:solidFill>
          <a:ln w="7902" cap="flat">
            <a:noFill/>
            <a:prstDash val="solid"/>
            <a:round/>
          </a:ln>
        </p:spPr>
        <p:txBody>
          <a:bodyPr rtlCol="0" anchor="ctr"/>
          <a:lstStyle/>
          <a:p>
            <a:endParaRPr lang="en-GB"/>
          </a:p>
        </p:txBody>
      </p:sp>
      <p:sp>
        <p:nvSpPr>
          <p:cNvPr id="1183" name="Freeform: Shape 1182">
            <a:extLst>
              <a:ext uri="{FF2B5EF4-FFF2-40B4-BE49-F238E27FC236}">
                <a16:creationId xmlns:a16="http://schemas.microsoft.com/office/drawing/2014/main" id="{94EBF524-B222-2AF3-066C-3D7CEC9A295F}"/>
              </a:ext>
            </a:extLst>
          </p:cNvPr>
          <p:cNvSpPr/>
          <p:nvPr/>
        </p:nvSpPr>
        <p:spPr>
          <a:xfrm>
            <a:off x="8669562" y="3130778"/>
            <a:ext cx="68982" cy="140455"/>
          </a:xfrm>
          <a:custGeom>
            <a:avLst/>
            <a:gdLst>
              <a:gd name="connsiteX0" fmla="*/ 2760 w 68982"/>
              <a:gd name="connsiteY0" fmla="*/ 41737 h 140455"/>
              <a:gd name="connsiteX1" fmla="*/ 71743 w 68982"/>
              <a:gd name="connsiteY1" fmla="*/ 1911 h 140455"/>
              <a:gd name="connsiteX2" fmla="*/ 71743 w 68982"/>
              <a:gd name="connsiteY2" fmla="*/ 102532 h 140455"/>
              <a:gd name="connsiteX3" fmla="*/ 2760 w 68982"/>
              <a:gd name="connsiteY3" fmla="*/ 142366 h 140455"/>
              <a:gd name="connsiteX4" fmla="*/ 2760 w 68982"/>
              <a:gd name="connsiteY4" fmla="*/ 41737 h 1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82" h="140455">
                <a:moveTo>
                  <a:pt x="2760" y="41737"/>
                </a:moveTo>
                <a:lnTo>
                  <a:pt x="71743" y="1911"/>
                </a:lnTo>
                <a:lnTo>
                  <a:pt x="71743" y="102532"/>
                </a:lnTo>
                <a:lnTo>
                  <a:pt x="2760" y="142366"/>
                </a:lnTo>
                <a:lnTo>
                  <a:pt x="2760" y="41737"/>
                </a:lnTo>
                <a:close/>
              </a:path>
            </a:pathLst>
          </a:custGeom>
          <a:solidFill>
            <a:srgbClr val="A8A9AC"/>
          </a:solidFill>
          <a:ln w="7902" cap="flat">
            <a:noFill/>
            <a:prstDash val="solid"/>
            <a:round/>
          </a:ln>
        </p:spPr>
        <p:txBody>
          <a:bodyPr rtlCol="0" anchor="ctr"/>
          <a:lstStyle/>
          <a:p>
            <a:endParaRPr lang="en-GB"/>
          </a:p>
        </p:txBody>
      </p:sp>
      <p:sp>
        <p:nvSpPr>
          <p:cNvPr id="1184" name="Freeform: Shape 1183">
            <a:extLst>
              <a:ext uri="{FF2B5EF4-FFF2-40B4-BE49-F238E27FC236}">
                <a16:creationId xmlns:a16="http://schemas.microsoft.com/office/drawing/2014/main" id="{8A2DEEE6-80DC-E9F7-9708-47AA77A4389C}"/>
              </a:ext>
            </a:extLst>
          </p:cNvPr>
          <p:cNvSpPr/>
          <p:nvPr/>
        </p:nvSpPr>
        <p:spPr>
          <a:xfrm>
            <a:off x="8614189" y="3138634"/>
            <a:ext cx="55372" cy="132598"/>
          </a:xfrm>
          <a:custGeom>
            <a:avLst/>
            <a:gdLst>
              <a:gd name="connsiteX0" fmla="*/ 2696 w 55372"/>
              <a:gd name="connsiteY0" fmla="*/ 1915 h 132598"/>
              <a:gd name="connsiteX1" fmla="*/ 2696 w 55372"/>
              <a:gd name="connsiteY1" fmla="*/ 102544 h 132598"/>
              <a:gd name="connsiteX2" fmla="*/ 58069 w 55372"/>
              <a:gd name="connsiteY2" fmla="*/ 134514 h 132598"/>
              <a:gd name="connsiteX3" fmla="*/ 58069 w 55372"/>
              <a:gd name="connsiteY3" fmla="*/ 33885 h 132598"/>
              <a:gd name="connsiteX4" fmla="*/ 2696 w 55372"/>
              <a:gd name="connsiteY4" fmla="*/ 1915 h 13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2" h="132598">
                <a:moveTo>
                  <a:pt x="2696" y="1915"/>
                </a:moveTo>
                <a:lnTo>
                  <a:pt x="2696" y="102544"/>
                </a:lnTo>
                <a:lnTo>
                  <a:pt x="58069" y="134514"/>
                </a:lnTo>
                <a:lnTo>
                  <a:pt x="58069" y="33885"/>
                </a:lnTo>
                <a:lnTo>
                  <a:pt x="2696" y="1915"/>
                </a:lnTo>
                <a:close/>
              </a:path>
            </a:pathLst>
          </a:custGeom>
          <a:solidFill>
            <a:srgbClr val="949699"/>
          </a:solidFill>
          <a:ln w="7902" cap="flat">
            <a:noFill/>
            <a:prstDash val="solid"/>
            <a:round/>
          </a:ln>
        </p:spPr>
        <p:txBody>
          <a:bodyPr rtlCol="0" anchor="ctr"/>
          <a:lstStyle/>
          <a:p>
            <a:endParaRPr lang="en-GB"/>
          </a:p>
        </p:txBody>
      </p:sp>
      <p:sp>
        <p:nvSpPr>
          <p:cNvPr id="1185" name="Freeform: Shape 1184">
            <a:extLst>
              <a:ext uri="{FF2B5EF4-FFF2-40B4-BE49-F238E27FC236}">
                <a16:creationId xmlns:a16="http://schemas.microsoft.com/office/drawing/2014/main" id="{15F8E5EB-16BE-B3DC-6D59-1ADB6245C18C}"/>
              </a:ext>
            </a:extLst>
          </p:cNvPr>
          <p:cNvSpPr/>
          <p:nvPr/>
        </p:nvSpPr>
        <p:spPr>
          <a:xfrm>
            <a:off x="8493445" y="3168509"/>
            <a:ext cx="124371" cy="71796"/>
          </a:xfrm>
          <a:custGeom>
            <a:avLst/>
            <a:gdLst>
              <a:gd name="connsiteX0" fmla="*/ 126979 w 124371"/>
              <a:gd name="connsiteY0" fmla="*/ 33885 h 71796"/>
              <a:gd name="connsiteX1" fmla="*/ 57997 w 124371"/>
              <a:gd name="connsiteY1" fmla="*/ 73711 h 71796"/>
              <a:gd name="connsiteX2" fmla="*/ 2608 w 124371"/>
              <a:gd name="connsiteY2" fmla="*/ 41749 h 71796"/>
              <a:gd name="connsiteX3" fmla="*/ 71607 w 124371"/>
              <a:gd name="connsiteY3" fmla="*/ 1915 h 71796"/>
              <a:gd name="connsiteX4" fmla="*/ 126979 w 124371"/>
              <a:gd name="connsiteY4" fmla="*/ 33885 h 7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71" h="71796">
                <a:moveTo>
                  <a:pt x="126979" y="33885"/>
                </a:moveTo>
                <a:lnTo>
                  <a:pt x="57997" y="73711"/>
                </a:lnTo>
                <a:lnTo>
                  <a:pt x="2608" y="41749"/>
                </a:lnTo>
                <a:lnTo>
                  <a:pt x="71607" y="1915"/>
                </a:lnTo>
                <a:lnTo>
                  <a:pt x="126979" y="33885"/>
                </a:lnTo>
                <a:close/>
              </a:path>
            </a:pathLst>
          </a:custGeom>
          <a:solidFill>
            <a:srgbClr val="BDBEC0"/>
          </a:solidFill>
          <a:ln w="7902" cap="flat">
            <a:noFill/>
            <a:prstDash val="solid"/>
            <a:round/>
          </a:ln>
        </p:spPr>
        <p:txBody>
          <a:bodyPr rtlCol="0" anchor="ctr"/>
          <a:lstStyle/>
          <a:p>
            <a:endParaRPr lang="en-GB"/>
          </a:p>
        </p:txBody>
      </p:sp>
      <p:sp>
        <p:nvSpPr>
          <p:cNvPr id="1186" name="Freeform: Shape 1185">
            <a:extLst>
              <a:ext uri="{FF2B5EF4-FFF2-40B4-BE49-F238E27FC236}">
                <a16:creationId xmlns:a16="http://schemas.microsoft.com/office/drawing/2014/main" id="{6C624976-2128-5FF2-801B-9C2DB47315BF}"/>
              </a:ext>
            </a:extLst>
          </p:cNvPr>
          <p:cNvSpPr/>
          <p:nvPr/>
        </p:nvSpPr>
        <p:spPr>
          <a:xfrm>
            <a:off x="8548834" y="3200480"/>
            <a:ext cx="68982" cy="140447"/>
          </a:xfrm>
          <a:custGeom>
            <a:avLst/>
            <a:gdLst>
              <a:gd name="connsiteX0" fmla="*/ 2636 w 68982"/>
              <a:gd name="connsiteY0" fmla="*/ 41809 h 140447"/>
              <a:gd name="connsiteX1" fmla="*/ 71619 w 68982"/>
              <a:gd name="connsiteY1" fmla="*/ 1983 h 140447"/>
              <a:gd name="connsiteX2" fmla="*/ 71619 w 68982"/>
              <a:gd name="connsiteY2" fmla="*/ 102603 h 140447"/>
              <a:gd name="connsiteX3" fmla="*/ 2636 w 68982"/>
              <a:gd name="connsiteY3" fmla="*/ 142430 h 140447"/>
              <a:gd name="connsiteX4" fmla="*/ 2636 w 68982"/>
              <a:gd name="connsiteY4" fmla="*/ 41809 h 140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82" h="140447">
                <a:moveTo>
                  <a:pt x="2636" y="41809"/>
                </a:moveTo>
                <a:lnTo>
                  <a:pt x="71619" y="1983"/>
                </a:lnTo>
                <a:lnTo>
                  <a:pt x="71619" y="102603"/>
                </a:lnTo>
                <a:lnTo>
                  <a:pt x="2636" y="142430"/>
                </a:lnTo>
                <a:lnTo>
                  <a:pt x="2636" y="41809"/>
                </a:lnTo>
                <a:close/>
              </a:path>
            </a:pathLst>
          </a:custGeom>
          <a:solidFill>
            <a:srgbClr val="A8A9AC"/>
          </a:solidFill>
          <a:ln w="7902" cap="flat">
            <a:noFill/>
            <a:prstDash val="solid"/>
            <a:round/>
          </a:ln>
        </p:spPr>
        <p:txBody>
          <a:bodyPr rtlCol="0" anchor="ctr"/>
          <a:lstStyle/>
          <a:p>
            <a:endParaRPr lang="en-GB"/>
          </a:p>
        </p:txBody>
      </p:sp>
      <p:sp>
        <p:nvSpPr>
          <p:cNvPr id="1187" name="Freeform: Shape 1186">
            <a:extLst>
              <a:ext uri="{FF2B5EF4-FFF2-40B4-BE49-F238E27FC236}">
                <a16:creationId xmlns:a16="http://schemas.microsoft.com/office/drawing/2014/main" id="{66002C01-829C-EB47-2044-EF048DC8EAD1}"/>
              </a:ext>
            </a:extLst>
          </p:cNvPr>
          <p:cNvSpPr/>
          <p:nvPr/>
        </p:nvSpPr>
        <p:spPr>
          <a:xfrm>
            <a:off x="8493445" y="3208344"/>
            <a:ext cx="55388" cy="132583"/>
          </a:xfrm>
          <a:custGeom>
            <a:avLst/>
            <a:gdLst>
              <a:gd name="connsiteX0" fmla="*/ 2573 w 55388"/>
              <a:gd name="connsiteY0" fmla="*/ 1987 h 132583"/>
              <a:gd name="connsiteX1" fmla="*/ 2573 w 55388"/>
              <a:gd name="connsiteY1" fmla="*/ 102607 h 132583"/>
              <a:gd name="connsiteX2" fmla="*/ 57961 w 55388"/>
              <a:gd name="connsiteY2" fmla="*/ 134570 h 132583"/>
              <a:gd name="connsiteX3" fmla="*/ 57961 w 55388"/>
              <a:gd name="connsiteY3" fmla="*/ 33949 h 132583"/>
              <a:gd name="connsiteX4" fmla="*/ 2573 w 55388"/>
              <a:gd name="connsiteY4" fmla="*/ 1987 h 132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88" h="132583">
                <a:moveTo>
                  <a:pt x="2573" y="1987"/>
                </a:moveTo>
                <a:lnTo>
                  <a:pt x="2573" y="102607"/>
                </a:lnTo>
                <a:lnTo>
                  <a:pt x="57961" y="134570"/>
                </a:lnTo>
                <a:lnTo>
                  <a:pt x="57961" y="33949"/>
                </a:lnTo>
                <a:lnTo>
                  <a:pt x="2573" y="1987"/>
                </a:lnTo>
                <a:close/>
              </a:path>
            </a:pathLst>
          </a:custGeom>
          <a:solidFill>
            <a:srgbClr val="949699"/>
          </a:solidFill>
          <a:ln w="7902" cap="flat">
            <a:noFill/>
            <a:prstDash val="solid"/>
            <a:round/>
          </a:ln>
        </p:spPr>
        <p:txBody>
          <a:bodyPr rtlCol="0" anchor="ctr"/>
          <a:lstStyle/>
          <a:p>
            <a:endParaRPr lang="en-GB"/>
          </a:p>
        </p:txBody>
      </p:sp>
      <p:sp>
        <p:nvSpPr>
          <p:cNvPr id="1188" name="Freeform: Shape 1187">
            <a:extLst>
              <a:ext uri="{FF2B5EF4-FFF2-40B4-BE49-F238E27FC236}">
                <a16:creationId xmlns:a16="http://schemas.microsoft.com/office/drawing/2014/main" id="{30137CE1-395C-8B80-9E7C-0C4D2721A548}"/>
              </a:ext>
            </a:extLst>
          </p:cNvPr>
          <p:cNvSpPr/>
          <p:nvPr/>
        </p:nvSpPr>
        <p:spPr>
          <a:xfrm>
            <a:off x="8372726" y="3238211"/>
            <a:ext cx="124363" cy="71804"/>
          </a:xfrm>
          <a:custGeom>
            <a:avLst/>
            <a:gdLst>
              <a:gd name="connsiteX0" fmla="*/ 126848 w 124363"/>
              <a:gd name="connsiteY0" fmla="*/ 33956 h 71804"/>
              <a:gd name="connsiteX1" fmla="*/ 57857 w 124363"/>
              <a:gd name="connsiteY1" fmla="*/ 73790 h 71804"/>
              <a:gd name="connsiteX2" fmla="*/ 2484 w 124363"/>
              <a:gd name="connsiteY2" fmla="*/ 41820 h 71804"/>
              <a:gd name="connsiteX3" fmla="*/ 71475 w 124363"/>
              <a:gd name="connsiteY3" fmla="*/ 1986 h 71804"/>
              <a:gd name="connsiteX4" fmla="*/ 126848 w 124363"/>
              <a:gd name="connsiteY4" fmla="*/ 33956 h 7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3" h="71804">
                <a:moveTo>
                  <a:pt x="126848" y="33956"/>
                </a:moveTo>
                <a:lnTo>
                  <a:pt x="57857" y="73790"/>
                </a:lnTo>
                <a:lnTo>
                  <a:pt x="2484" y="41820"/>
                </a:lnTo>
                <a:lnTo>
                  <a:pt x="71475" y="1986"/>
                </a:lnTo>
                <a:lnTo>
                  <a:pt x="126848" y="33956"/>
                </a:lnTo>
                <a:close/>
              </a:path>
            </a:pathLst>
          </a:custGeom>
          <a:solidFill>
            <a:srgbClr val="BDBEC0"/>
          </a:solidFill>
          <a:ln w="7902" cap="flat">
            <a:noFill/>
            <a:prstDash val="solid"/>
            <a:round/>
          </a:ln>
        </p:spPr>
        <p:txBody>
          <a:bodyPr rtlCol="0" anchor="ctr"/>
          <a:lstStyle/>
          <a:p>
            <a:endParaRPr lang="en-GB"/>
          </a:p>
        </p:txBody>
      </p:sp>
      <p:sp>
        <p:nvSpPr>
          <p:cNvPr id="1189" name="Freeform: Shape 1188">
            <a:extLst>
              <a:ext uri="{FF2B5EF4-FFF2-40B4-BE49-F238E27FC236}">
                <a16:creationId xmlns:a16="http://schemas.microsoft.com/office/drawing/2014/main" id="{DC3620AB-7023-37EB-A305-A230741BCCB4}"/>
              </a:ext>
            </a:extLst>
          </p:cNvPr>
          <p:cNvSpPr/>
          <p:nvPr/>
        </p:nvSpPr>
        <p:spPr>
          <a:xfrm>
            <a:off x="8428098" y="3270182"/>
            <a:ext cx="68990" cy="140455"/>
          </a:xfrm>
          <a:custGeom>
            <a:avLst/>
            <a:gdLst>
              <a:gd name="connsiteX0" fmla="*/ 2513 w 68990"/>
              <a:gd name="connsiteY0" fmla="*/ 41888 h 140455"/>
              <a:gd name="connsiteX1" fmla="*/ 2513 w 68990"/>
              <a:gd name="connsiteY1" fmla="*/ 142509 h 140455"/>
              <a:gd name="connsiteX2" fmla="*/ 71504 w 68990"/>
              <a:gd name="connsiteY2" fmla="*/ 102683 h 140455"/>
              <a:gd name="connsiteX3" fmla="*/ 71504 w 68990"/>
              <a:gd name="connsiteY3" fmla="*/ 2054 h 140455"/>
              <a:gd name="connsiteX4" fmla="*/ 2513 w 68990"/>
              <a:gd name="connsiteY4" fmla="*/ 41888 h 1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0" h="140455">
                <a:moveTo>
                  <a:pt x="2513" y="41888"/>
                </a:moveTo>
                <a:lnTo>
                  <a:pt x="2513" y="142509"/>
                </a:lnTo>
                <a:lnTo>
                  <a:pt x="71504" y="102683"/>
                </a:lnTo>
                <a:lnTo>
                  <a:pt x="71504" y="2054"/>
                </a:lnTo>
                <a:lnTo>
                  <a:pt x="2513" y="41888"/>
                </a:lnTo>
                <a:close/>
              </a:path>
            </a:pathLst>
          </a:custGeom>
          <a:solidFill>
            <a:srgbClr val="A8A9AC"/>
          </a:solidFill>
          <a:ln w="7902" cap="flat">
            <a:noFill/>
            <a:prstDash val="solid"/>
            <a:round/>
          </a:ln>
        </p:spPr>
        <p:txBody>
          <a:bodyPr rtlCol="0" anchor="ctr"/>
          <a:lstStyle/>
          <a:p>
            <a:endParaRPr lang="en-GB"/>
          </a:p>
        </p:txBody>
      </p:sp>
      <p:sp>
        <p:nvSpPr>
          <p:cNvPr id="1190" name="Freeform: Shape 1189">
            <a:extLst>
              <a:ext uri="{FF2B5EF4-FFF2-40B4-BE49-F238E27FC236}">
                <a16:creationId xmlns:a16="http://schemas.microsoft.com/office/drawing/2014/main" id="{69C67DB0-F10D-7CBB-AD8A-E5E60823BD50}"/>
              </a:ext>
            </a:extLst>
          </p:cNvPr>
          <p:cNvSpPr/>
          <p:nvPr/>
        </p:nvSpPr>
        <p:spPr>
          <a:xfrm>
            <a:off x="8372726" y="3278046"/>
            <a:ext cx="55372" cy="132591"/>
          </a:xfrm>
          <a:custGeom>
            <a:avLst/>
            <a:gdLst>
              <a:gd name="connsiteX0" fmla="*/ 2449 w 55372"/>
              <a:gd name="connsiteY0" fmla="*/ 2058 h 132591"/>
              <a:gd name="connsiteX1" fmla="*/ 2449 w 55372"/>
              <a:gd name="connsiteY1" fmla="*/ 102679 h 132591"/>
              <a:gd name="connsiteX2" fmla="*/ 57822 w 55372"/>
              <a:gd name="connsiteY2" fmla="*/ 134649 h 132591"/>
              <a:gd name="connsiteX3" fmla="*/ 57822 w 55372"/>
              <a:gd name="connsiteY3" fmla="*/ 34028 h 132591"/>
              <a:gd name="connsiteX4" fmla="*/ 2449 w 55372"/>
              <a:gd name="connsiteY4" fmla="*/ 2058 h 132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72" h="132591">
                <a:moveTo>
                  <a:pt x="2449" y="2058"/>
                </a:moveTo>
                <a:lnTo>
                  <a:pt x="2449" y="102679"/>
                </a:lnTo>
                <a:lnTo>
                  <a:pt x="57822" y="134649"/>
                </a:lnTo>
                <a:lnTo>
                  <a:pt x="57822" y="34028"/>
                </a:lnTo>
                <a:lnTo>
                  <a:pt x="2449" y="2058"/>
                </a:lnTo>
                <a:close/>
              </a:path>
            </a:pathLst>
          </a:custGeom>
          <a:solidFill>
            <a:srgbClr val="949699"/>
          </a:solidFill>
          <a:ln w="7902" cap="flat">
            <a:noFill/>
            <a:prstDash val="solid"/>
            <a:round/>
          </a:ln>
        </p:spPr>
        <p:txBody>
          <a:bodyPr rtlCol="0" anchor="ctr"/>
          <a:lstStyle/>
          <a:p>
            <a:endParaRPr lang="en-GB"/>
          </a:p>
        </p:txBody>
      </p:sp>
      <p:sp>
        <p:nvSpPr>
          <p:cNvPr id="1191" name="Freeform: Shape 1190">
            <a:extLst>
              <a:ext uri="{FF2B5EF4-FFF2-40B4-BE49-F238E27FC236}">
                <a16:creationId xmlns:a16="http://schemas.microsoft.com/office/drawing/2014/main" id="{528533C3-C454-2FBB-ED1F-6E268D534835}"/>
              </a:ext>
            </a:extLst>
          </p:cNvPr>
          <p:cNvSpPr/>
          <p:nvPr/>
        </p:nvSpPr>
        <p:spPr>
          <a:xfrm>
            <a:off x="7125487" y="2539081"/>
            <a:ext cx="1176437" cy="712756"/>
          </a:xfrm>
          <a:custGeom>
            <a:avLst/>
            <a:gdLst>
              <a:gd name="connsiteX0" fmla="*/ 26919 w 1176437"/>
              <a:gd name="connsiteY0" fmla="*/ 1598 h 712756"/>
              <a:gd name="connsiteX1" fmla="*/ 1746 w 1176437"/>
              <a:gd name="connsiteY1" fmla="*/ 35141 h 712756"/>
              <a:gd name="connsiteX2" fmla="*/ 1178184 w 1176437"/>
              <a:gd name="connsiteY2" fmla="*/ 714354 h 712756"/>
              <a:gd name="connsiteX3" fmla="*/ 1178184 w 1176437"/>
              <a:gd name="connsiteY3" fmla="*/ 666284 h 712756"/>
              <a:gd name="connsiteX4" fmla="*/ 26919 w 1176437"/>
              <a:gd name="connsiteY4" fmla="*/ 1598 h 71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437" h="712756">
                <a:moveTo>
                  <a:pt x="26919" y="1598"/>
                </a:moveTo>
                <a:lnTo>
                  <a:pt x="1746" y="35141"/>
                </a:lnTo>
                <a:lnTo>
                  <a:pt x="1178184" y="714354"/>
                </a:lnTo>
                <a:lnTo>
                  <a:pt x="1178184" y="666284"/>
                </a:lnTo>
                <a:lnTo>
                  <a:pt x="26919" y="1598"/>
                </a:lnTo>
                <a:close/>
              </a:path>
            </a:pathLst>
          </a:custGeom>
          <a:solidFill>
            <a:srgbClr val="6D6E72"/>
          </a:solidFill>
          <a:ln w="7902" cap="flat">
            <a:noFill/>
            <a:prstDash val="solid"/>
            <a:round/>
          </a:ln>
        </p:spPr>
        <p:txBody>
          <a:bodyPr rtlCol="0" anchor="ctr"/>
          <a:lstStyle/>
          <a:p>
            <a:endParaRPr lang="en-GB"/>
          </a:p>
        </p:txBody>
      </p:sp>
      <p:sp>
        <p:nvSpPr>
          <p:cNvPr id="1192" name="Freeform: Shape 1191">
            <a:extLst>
              <a:ext uri="{FF2B5EF4-FFF2-40B4-BE49-F238E27FC236}">
                <a16:creationId xmlns:a16="http://schemas.microsoft.com/office/drawing/2014/main" id="{DEA6490D-230E-4465-D02C-CA4B78C6202F}"/>
              </a:ext>
            </a:extLst>
          </p:cNvPr>
          <p:cNvSpPr/>
          <p:nvPr/>
        </p:nvSpPr>
        <p:spPr>
          <a:xfrm>
            <a:off x="8301925" y="2539105"/>
            <a:ext cx="1176398" cy="712732"/>
          </a:xfrm>
          <a:custGeom>
            <a:avLst/>
            <a:gdLst>
              <a:gd name="connsiteX0" fmla="*/ 1154184 w 1176398"/>
              <a:gd name="connsiteY0" fmla="*/ 1598 h 712732"/>
              <a:gd name="connsiteX1" fmla="*/ 1179349 w 1176398"/>
              <a:gd name="connsiteY1" fmla="*/ 35141 h 712732"/>
              <a:gd name="connsiteX2" fmla="*/ 2951 w 1176398"/>
              <a:gd name="connsiteY2" fmla="*/ 714331 h 712732"/>
              <a:gd name="connsiteX3" fmla="*/ 2951 w 1176398"/>
              <a:gd name="connsiteY3" fmla="*/ 666261 h 712732"/>
              <a:gd name="connsiteX4" fmla="*/ 1154184 w 1176398"/>
              <a:gd name="connsiteY4" fmla="*/ 1598 h 71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398" h="712732">
                <a:moveTo>
                  <a:pt x="1154184" y="1598"/>
                </a:moveTo>
                <a:lnTo>
                  <a:pt x="1179349" y="35141"/>
                </a:lnTo>
                <a:lnTo>
                  <a:pt x="2951" y="714331"/>
                </a:lnTo>
                <a:lnTo>
                  <a:pt x="2951" y="666261"/>
                </a:lnTo>
                <a:lnTo>
                  <a:pt x="1154184" y="1598"/>
                </a:lnTo>
                <a:close/>
              </a:path>
            </a:pathLst>
          </a:custGeom>
          <a:solidFill>
            <a:srgbClr val="6D6E72"/>
          </a:solidFill>
          <a:ln w="7902" cap="flat">
            <a:noFill/>
            <a:prstDash val="solid"/>
            <a:round/>
          </a:ln>
        </p:spPr>
        <p:txBody>
          <a:bodyPr rtlCol="0" anchor="ctr"/>
          <a:lstStyle/>
          <a:p>
            <a:endParaRPr lang="en-GB"/>
          </a:p>
        </p:txBody>
      </p:sp>
      <p:grpSp>
        <p:nvGrpSpPr>
          <p:cNvPr id="1193" name="Base Chip">
            <a:extLst>
              <a:ext uri="{FF2B5EF4-FFF2-40B4-BE49-F238E27FC236}">
                <a16:creationId xmlns:a16="http://schemas.microsoft.com/office/drawing/2014/main" id="{97923E82-F115-A3A0-6A54-0D68D327DF40}"/>
              </a:ext>
            </a:extLst>
          </p:cNvPr>
          <p:cNvGrpSpPr/>
          <p:nvPr/>
        </p:nvGrpSpPr>
        <p:grpSpPr>
          <a:xfrm>
            <a:off x="7150660" y="1874419"/>
            <a:ext cx="2302497" cy="1329348"/>
            <a:chOff x="7150660" y="1874419"/>
            <a:chExt cx="2302497" cy="1329348"/>
          </a:xfrm>
        </p:grpSpPr>
        <p:sp>
          <p:nvSpPr>
            <p:cNvPr id="1194" name="Freeform: Shape 1193">
              <a:extLst>
                <a:ext uri="{FF2B5EF4-FFF2-40B4-BE49-F238E27FC236}">
                  <a16:creationId xmlns:a16="http://schemas.microsoft.com/office/drawing/2014/main" id="{76CE0206-8044-2166-2EE9-6B4DBB94C7EF}"/>
                </a:ext>
              </a:extLst>
            </p:cNvPr>
            <p:cNvSpPr/>
            <p:nvPr/>
          </p:nvSpPr>
          <p:spPr>
            <a:xfrm>
              <a:off x="7150660" y="1874419"/>
              <a:ext cx="2302497" cy="1329348"/>
            </a:xfrm>
            <a:custGeom>
              <a:avLst/>
              <a:gdLst>
                <a:gd name="connsiteX0" fmla="*/ 1153613 w 2302497"/>
                <a:gd name="connsiteY0" fmla="*/ 1330582 h 1329348"/>
                <a:gd name="connsiteX1" fmla="*/ 2348 w 2302497"/>
                <a:gd name="connsiteY1" fmla="*/ 665896 h 1329348"/>
                <a:gd name="connsiteX2" fmla="*/ 1153581 w 2302497"/>
                <a:gd name="connsiteY2" fmla="*/ 1233 h 1329348"/>
                <a:gd name="connsiteX3" fmla="*/ 1935976 w 2302497"/>
                <a:gd name="connsiteY3" fmla="*/ 452546 h 1329348"/>
                <a:gd name="connsiteX4" fmla="*/ 1948472 w 2302497"/>
                <a:gd name="connsiteY4" fmla="*/ 479489 h 1329348"/>
                <a:gd name="connsiteX5" fmla="*/ 1983232 w 2302497"/>
                <a:gd name="connsiteY5" fmla="*/ 498616 h 1329348"/>
                <a:gd name="connsiteX6" fmla="*/ 1997371 w 2302497"/>
                <a:gd name="connsiteY6" fmla="*/ 488396 h 1329348"/>
                <a:gd name="connsiteX7" fmla="*/ 2304846 w 2302497"/>
                <a:gd name="connsiteY7" fmla="*/ 665920 h 1329348"/>
                <a:gd name="connsiteX8" fmla="*/ 1153613 w 2302497"/>
                <a:gd name="connsiteY8" fmla="*/ 1330582 h 132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2497" h="1329348">
                  <a:moveTo>
                    <a:pt x="1153613" y="1330582"/>
                  </a:moveTo>
                  <a:lnTo>
                    <a:pt x="2348" y="665896"/>
                  </a:lnTo>
                  <a:lnTo>
                    <a:pt x="1153581" y="1233"/>
                  </a:lnTo>
                  <a:lnTo>
                    <a:pt x="1935976" y="452546"/>
                  </a:lnTo>
                  <a:lnTo>
                    <a:pt x="1948472" y="479489"/>
                  </a:lnTo>
                  <a:lnTo>
                    <a:pt x="1983232" y="498616"/>
                  </a:lnTo>
                  <a:lnTo>
                    <a:pt x="1997371" y="488396"/>
                  </a:lnTo>
                  <a:lnTo>
                    <a:pt x="2304846" y="665920"/>
                  </a:lnTo>
                  <a:lnTo>
                    <a:pt x="1153613" y="1330582"/>
                  </a:lnTo>
                  <a:close/>
                </a:path>
              </a:pathLst>
            </a:custGeom>
            <a:gradFill>
              <a:gsLst>
                <a:gs pos="0">
                  <a:srgbClr val="808285"/>
                </a:gs>
                <a:gs pos="50000">
                  <a:srgbClr val="6A6C6E"/>
                </a:gs>
                <a:gs pos="100000">
                  <a:srgbClr val="545658"/>
                </a:gs>
              </a:gsLst>
              <a:lin ang="0" scaled="1"/>
            </a:gradFill>
            <a:ln w="7902" cap="flat">
              <a:noFill/>
              <a:prstDash val="solid"/>
              <a:round/>
            </a:ln>
          </p:spPr>
          <p:txBody>
            <a:bodyPr rtlCol="0" anchor="ctr"/>
            <a:lstStyle/>
            <a:p>
              <a:endParaRPr lang="en-GB"/>
            </a:p>
          </p:txBody>
        </p:sp>
        <p:sp>
          <p:nvSpPr>
            <p:cNvPr id="1195" name="Freeform: Shape 1194">
              <a:extLst>
                <a:ext uri="{FF2B5EF4-FFF2-40B4-BE49-F238E27FC236}">
                  <a16:creationId xmlns:a16="http://schemas.microsoft.com/office/drawing/2014/main" id="{35D69556-7DA6-88E6-35FC-2F8218347108}"/>
                </a:ext>
              </a:extLst>
            </p:cNvPr>
            <p:cNvSpPr/>
            <p:nvPr/>
          </p:nvSpPr>
          <p:spPr>
            <a:xfrm>
              <a:off x="7922120" y="2325736"/>
              <a:ext cx="1174659" cy="707515"/>
            </a:xfrm>
            <a:custGeom>
              <a:avLst/>
              <a:gdLst>
                <a:gd name="connsiteX0" fmla="*/ 1164178 w 1174659"/>
                <a:gd name="connsiteY0" fmla="*/ 1349 h 707515"/>
                <a:gd name="connsiteX1" fmla="*/ 1177172 w 1174659"/>
                <a:gd name="connsiteY1" fmla="*/ 28293 h 707515"/>
                <a:gd name="connsiteX2" fmla="*/ 2513 w 1174659"/>
                <a:gd name="connsiteY2" fmla="*/ 708865 h 707515"/>
                <a:gd name="connsiteX3" fmla="*/ 2513 w 1174659"/>
                <a:gd name="connsiteY3" fmla="*/ 660796 h 707515"/>
                <a:gd name="connsiteX4" fmla="*/ 1164178 w 1174659"/>
                <a:gd name="connsiteY4" fmla="*/ 1349 h 70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659" h="707515">
                  <a:moveTo>
                    <a:pt x="1164178" y="1349"/>
                  </a:moveTo>
                  <a:lnTo>
                    <a:pt x="1177172" y="28293"/>
                  </a:lnTo>
                  <a:lnTo>
                    <a:pt x="2513" y="708865"/>
                  </a:lnTo>
                  <a:lnTo>
                    <a:pt x="2513" y="660796"/>
                  </a:lnTo>
                  <a:lnTo>
                    <a:pt x="1164178" y="1349"/>
                  </a:lnTo>
                  <a:close/>
                </a:path>
              </a:pathLst>
            </a:custGeom>
            <a:solidFill>
              <a:srgbClr val="A7A6A5"/>
            </a:solidFill>
            <a:ln w="7902" cap="flat">
              <a:noFill/>
              <a:prstDash val="solid"/>
              <a:round/>
            </a:ln>
          </p:spPr>
          <p:txBody>
            <a:bodyPr rtlCol="0" anchor="ctr"/>
            <a:lstStyle/>
            <a:p>
              <a:endParaRPr lang="en-GB"/>
            </a:p>
          </p:txBody>
        </p:sp>
        <p:sp>
          <p:nvSpPr>
            <p:cNvPr id="1196" name="Freeform: Shape 1195">
              <a:extLst>
                <a:ext uri="{FF2B5EF4-FFF2-40B4-BE49-F238E27FC236}">
                  <a16:creationId xmlns:a16="http://schemas.microsoft.com/office/drawing/2014/main" id="{275CEF1D-0E58-FFF0-1427-C34AEAB14F1C}"/>
                </a:ext>
              </a:extLst>
            </p:cNvPr>
            <p:cNvSpPr/>
            <p:nvPr/>
          </p:nvSpPr>
          <p:spPr>
            <a:xfrm>
              <a:off x="7921251" y="2352681"/>
              <a:ext cx="1210296" cy="728547"/>
            </a:xfrm>
            <a:custGeom>
              <a:avLst/>
              <a:gdLst>
                <a:gd name="connsiteX0" fmla="*/ 85099 w 1210296"/>
                <a:gd name="connsiteY0" fmla="*/ 681966 h 728547"/>
                <a:gd name="connsiteX1" fmla="*/ 85779 w 1210296"/>
                <a:gd name="connsiteY1" fmla="*/ 729941 h 728547"/>
                <a:gd name="connsiteX2" fmla="*/ 2530 w 1210296"/>
                <a:gd name="connsiteY2" fmla="*/ 681698 h 728547"/>
                <a:gd name="connsiteX3" fmla="*/ 1178059 w 1210296"/>
                <a:gd name="connsiteY3" fmla="*/ 1394 h 728547"/>
                <a:gd name="connsiteX4" fmla="*/ 1212827 w 1210296"/>
                <a:gd name="connsiteY4" fmla="*/ 20157 h 728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296" h="728547">
                  <a:moveTo>
                    <a:pt x="85099" y="681966"/>
                  </a:moveTo>
                  <a:lnTo>
                    <a:pt x="85779" y="729941"/>
                  </a:lnTo>
                  <a:cubicBezTo>
                    <a:pt x="85779" y="729941"/>
                    <a:pt x="16954" y="690249"/>
                    <a:pt x="2530" y="681698"/>
                  </a:cubicBezTo>
                  <a:lnTo>
                    <a:pt x="1178059" y="1394"/>
                  </a:lnTo>
                  <a:lnTo>
                    <a:pt x="1212827" y="20157"/>
                  </a:lnTo>
                </a:path>
              </a:pathLst>
            </a:custGeom>
            <a:solidFill>
              <a:srgbClr val="BCE4E4"/>
            </a:solidFill>
            <a:ln w="7902" cap="flat">
              <a:noFill/>
              <a:prstDash val="solid"/>
              <a:round/>
            </a:ln>
          </p:spPr>
          <p:txBody>
            <a:bodyPr rtlCol="0" anchor="ctr"/>
            <a:lstStyle/>
            <a:p>
              <a:endParaRPr lang="en-GB"/>
            </a:p>
          </p:txBody>
        </p:sp>
      </p:grpSp>
      <p:pic>
        <p:nvPicPr>
          <p:cNvPr id="23" name="Castle">
            <a:extLst>
              <a:ext uri="{FF2B5EF4-FFF2-40B4-BE49-F238E27FC236}">
                <a16:creationId xmlns:a16="http://schemas.microsoft.com/office/drawing/2014/main" id="{8B3D9103-A010-9257-B75B-16F1085C1C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703347" y="2187881"/>
            <a:ext cx="752648" cy="626131"/>
          </a:xfrm>
          <a:prstGeom prst="rect">
            <a:avLst/>
          </a:prstGeom>
        </p:spPr>
      </p:pic>
      <p:pic>
        <p:nvPicPr>
          <p:cNvPr id="24" name="City">
            <a:extLst>
              <a:ext uri="{FF2B5EF4-FFF2-40B4-BE49-F238E27FC236}">
                <a16:creationId xmlns:a16="http://schemas.microsoft.com/office/drawing/2014/main" id="{E82CD78C-A113-0C57-B99C-A96A66BF607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112013" y="1661015"/>
            <a:ext cx="1544705" cy="1506782"/>
          </a:xfrm>
          <a:prstGeom prst="rect">
            <a:avLst/>
          </a:prstGeom>
        </p:spPr>
      </p:pic>
      <p:pic>
        <p:nvPicPr>
          <p:cNvPr id="25" name="Bridge">
            <a:extLst>
              <a:ext uri="{FF2B5EF4-FFF2-40B4-BE49-F238E27FC236}">
                <a16:creationId xmlns:a16="http://schemas.microsoft.com/office/drawing/2014/main" id="{5291AE7D-9C80-B799-10DE-3E20D4EC5B8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78175" y="2537830"/>
            <a:ext cx="256619" cy="174674"/>
          </a:xfrm>
          <a:prstGeom prst="rect">
            <a:avLst/>
          </a:prstGeom>
        </p:spPr>
      </p:pic>
      <p:pic>
        <p:nvPicPr>
          <p:cNvPr id="11" name="Picture 10">
            <a:extLst>
              <a:ext uri="{FF2B5EF4-FFF2-40B4-BE49-F238E27FC236}">
                <a16:creationId xmlns:a16="http://schemas.microsoft.com/office/drawing/2014/main" id="{C3341FED-234C-8377-6BDA-F0A3780E50B9}"/>
              </a:ext>
            </a:extLst>
          </p:cNvPr>
          <p:cNvPicPr>
            <a:picLocks noChangeAspect="1"/>
          </p:cNvPicPr>
          <p:nvPr/>
        </p:nvPicPr>
        <p:blipFill>
          <a:blip r:embed="rId9"/>
          <a:stretch>
            <a:fillRect/>
          </a:stretch>
        </p:blipFill>
        <p:spPr>
          <a:xfrm>
            <a:off x="2229131" y="1030210"/>
            <a:ext cx="2175020" cy="1900328"/>
          </a:xfrm>
          <a:prstGeom prst="rect">
            <a:avLst/>
          </a:prstGeom>
        </p:spPr>
      </p:pic>
      <p:pic>
        <p:nvPicPr>
          <p:cNvPr id="13" name="Picture 12">
            <a:extLst>
              <a:ext uri="{FF2B5EF4-FFF2-40B4-BE49-F238E27FC236}">
                <a16:creationId xmlns:a16="http://schemas.microsoft.com/office/drawing/2014/main" id="{DD74F5C3-5F24-3900-80AF-FA18787879F7}"/>
              </a:ext>
            </a:extLst>
          </p:cNvPr>
          <p:cNvPicPr>
            <a:picLocks noChangeAspect="1"/>
          </p:cNvPicPr>
          <p:nvPr/>
        </p:nvPicPr>
        <p:blipFill>
          <a:blip r:embed="rId10"/>
          <a:stretch>
            <a:fillRect/>
          </a:stretch>
        </p:blipFill>
        <p:spPr>
          <a:xfrm flipH="1">
            <a:off x="8530474" y="4549383"/>
            <a:ext cx="1704940" cy="1298500"/>
          </a:xfrm>
          <a:prstGeom prst="rect">
            <a:avLst/>
          </a:prstGeom>
        </p:spPr>
      </p:pic>
      <p:sp>
        <p:nvSpPr>
          <p:cNvPr id="16" name="TextBox 15">
            <a:extLst>
              <a:ext uri="{FF2B5EF4-FFF2-40B4-BE49-F238E27FC236}">
                <a16:creationId xmlns:a16="http://schemas.microsoft.com/office/drawing/2014/main" id="{20C9D963-F501-F423-5256-428F1F579582}"/>
              </a:ext>
            </a:extLst>
          </p:cNvPr>
          <p:cNvSpPr txBox="1"/>
          <p:nvPr/>
        </p:nvSpPr>
        <p:spPr>
          <a:xfrm>
            <a:off x="1271966" y="1684098"/>
            <a:ext cx="1386919" cy="753540"/>
          </a:xfrm>
          <a:prstGeom prst="rect">
            <a:avLst/>
          </a:prstGeom>
          <a:noFill/>
        </p:spPr>
        <p:txBody>
          <a:bodyPr wrap="none" rtlCol="0">
            <a:spAutoFit/>
          </a:bodyPr>
          <a:lstStyle/>
          <a:p>
            <a:pPr algn="ctr">
              <a:lnSpc>
                <a:spcPts val="2700"/>
              </a:lnSpc>
            </a:pPr>
            <a:r>
              <a:rPr lang="en-GB" sz="1800">
                <a:solidFill>
                  <a:schemeClr val="bg1"/>
                </a:solidFill>
              </a:rPr>
              <a:t>Key Store</a:t>
            </a:r>
          </a:p>
          <a:p>
            <a:pPr algn="ctr">
              <a:lnSpc>
                <a:spcPts val="2700"/>
              </a:lnSpc>
            </a:pPr>
            <a:r>
              <a:rPr lang="en-GB" sz="1800">
                <a:solidFill>
                  <a:schemeClr val="bg1"/>
                </a:solidFill>
              </a:rPr>
              <a:t>(TEE-HSM)</a:t>
            </a:r>
          </a:p>
        </p:txBody>
      </p:sp>
      <p:sp>
        <p:nvSpPr>
          <p:cNvPr id="17" name="TextBox 16">
            <a:extLst>
              <a:ext uri="{FF2B5EF4-FFF2-40B4-BE49-F238E27FC236}">
                <a16:creationId xmlns:a16="http://schemas.microsoft.com/office/drawing/2014/main" id="{38785B87-DDF5-6CC8-4A98-BCBF36D6BCEF}"/>
              </a:ext>
            </a:extLst>
          </p:cNvPr>
          <p:cNvSpPr txBox="1"/>
          <p:nvPr/>
        </p:nvSpPr>
        <p:spPr>
          <a:xfrm>
            <a:off x="2686917" y="3524478"/>
            <a:ext cx="2565766" cy="750847"/>
          </a:xfrm>
          <a:prstGeom prst="rect">
            <a:avLst/>
          </a:prstGeom>
          <a:noFill/>
        </p:spPr>
        <p:txBody>
          <a:bodyPr wrap="none" rtlCol="0">
            <a:spAutoFit/>
          </a:bodyPr>
          <a:lstStyle/>
          <a:p>
            <a:pPr algn="ctr">
              <a:lnSpc>
                <a:spcPts val="2700"/>
              </a:lnSpc>
            </a:pPr>
            <a:r>
              <a:rPr lang="en-GB" sz="1800">
                <a:solidFill>
                  <a:schemeClr val="bg1"/>
                </a:solidFill>
              </a:rPr>
              <a:t>Secure Video Playback</a:t>
            </a:r>
          </a:p>
          <a:p>
            <a:pPr algn="ctr">
              <a:lnSpc>
                <a:spcPts val="2700"/>
              </a:lnSpc>
            </a:pPr>
            <a:r>
              <a:rPr lang="en-GB" sz="1800">
                <a:solidFill>
                  <a:schemeClr val="bg1"/>
                </a:solidFill>
              </a:rPr>
              <a:t>Android CTS</a:t>
            </a:r>
          </a:p>
        </p:txBody>
      </p:sp>
      <p:sp>
        <p:nvSpPr>
          <p:cNvPr id="18" name="TextBox 17">
            <a:extLst>
              <a:ext uri="{FF2B5EF4-FFF2-40B4-BE49-F238E27FC236}">
                <a16:creationId xmlns:a16="http://schemas.microsoft.com/office/drawing/2014/main" id="{4653F009-1B0D-31B1-1315-46B0063F6546}"/>
              </a:ext>
            </a:extLst>
          </p:cNvPr>
          <p:cNvSpPr txBox="1"/>
          <p:nvPr/>
        </p:nvSpPr>
        <p:spPr>
          <a:xfrm>
            <a:off x="6921335" y="5620951"/>
            <a:ext cx="2441694" cy="404598"/>
          </a:xfrm>
          <a:prstGeom prst="rect">
            <a:avLst/>
          </a:prstGeom>
          <a:noFill/>
        </p:spPr>
        <p:txBody>
          <a:bodyPr wrap="none" rtlCol="0">
            <a:spAutoFit/>
          </a:bodyPr>
          <a:lstStyle/>
          <a:p>
            <a:pPr algn="ctr">
              <a:lnSpc>
                <a:spcPts val="2700"/>
              </a:lnSpc>
            </a:pPr>
            <a:r>
              <a:rPr lang="en-GB" sz="1800">
                <a:solidFill>
                  <a:schemeClr val="bg1"/>
                </a:solidFill>
              </a:rPr>
              <a:t>Security &amp;  Monitoring</a:t>
            </a:r>
          </a:p>
        </p:txBody>
      </p:sp>
      <p:sp>
        <p:nvSpPr>
          <p:cNvPr id="19" name="TextBox 18">
            <a:extLst>
              <a:ext uri="{FF2B5EF4-FFF2-40B4-BE49-F238E27FC236}">
                <a16:creationId xmlns:a16="http://schemas.microsoft.com/office/drawing/2014/main" id="{FF405D08-8432-5F09-5072-02A217142CD7}"/>
              </a:ext>
            </a:extLst>
          </p:cNvPr>
          <p:cNvSpPr txBox="1"/>
          <p:nvPr/>
        </p:nvSpPr>
        <p:spPr>
          <a:xfrm>
            <a:off x="5354891" y="4391810"/>
            <a:ext cx="1903085" cy="750847"/>
          </a:xfrm>
          <a:prstGeom prst="rect">
            <a:avLst/>
          </a:prstGeom>
          <a:noFill/>
        </p:spPr>
        <p:txBody>
          <a:bodyPr wrap="none" rtlCol="0">
            <a:spAutoFit/>
          </a:bodyPr>
          <a:lstStyle/>
          <a:p>
            <a:pPr algn="ctr">
              <a:lnSpc>
                <a:spcPts val="2700"/>
              </a:lnSpc>
            </a:pPr>
            <a:r>
              <a:rPr lang="en-GB" sz="1800">
                <a:solidFill>
                  <a:schemeClr val="bg1"/>
                </a:solidFill>
              </a:rPr>
              <a:t>Secure</a:t>
            </a:r>
          </a:p>
          <a:p>
            <a:pPr algn="ctr">
              <a:lnSpc>
                <a:spcPts val="2700"/>
              </a:lnSpc>
            </a:pPr>
            <a:r>
              <a:rPr lang="en-GB" sz="1800">
                <a:solidFill>
                  <a:schemeClr val="bg1"/>
                </a:solidFill>
              </a:rPr>
              <a:t>Communications</a:t>
            </a:r>
          </a:p>
        </p:txBody>
      </p:sp>
      <p:sp>
        <p:nvSpPr>
          <p:cNvPr id="1197" name="Freeform: Shape 1196">
            <a:extLst>
              <a:ext uri="{FF2B5EF4-FFF2-40B4-BE49-F238E27FC236}">
                <a16:creationId xmlns:a16="http://schemas.microsoft.com/office/drawing/2014/main" id="{A0F9AE0B-B6DD-0DDB-035F-5214713BA95C}"/>
              </a:ext>
            </a:extLst>
          </p:cNvPr>
          <p:cNvSpPr/>
          <p:nvPr/>
        </p:nvSpPr>
        <p:spPr>
          <a:xfrm>
            <a:off x="6017548" y="3001908"/>
            <a:ext cx="1129566" cy="657640"/>
          </a:xfrm>
          <a:custGeom>
            <a:avLst/>
            <a:gdLst>
              <a:gd name="connsiteX0" fmla="*/ 881 w 291366"/>
              <a:gd name="connsiteY0" fmla="*/ 125891 h 124197"/>
              <a:gd name="connsiteX1" fmla="*/ 881 w 291366"/>
              <a:gd name="connsiteY1" fmla="*/ 114027 h 124197"/>
              <a:gd name="connsiteX2" fmla="*/ 83149 w 291366"/>
              <a:gd name="connsiteY2" fmla="*/ 114027 h 124197"/>
              <a:gd name="connsiteX3" fmla="*/ 277729 w 291366"/>
              <a:gd name="connsiteY3" fmla="*/ 1693 h 124197"/>
              <a:gd name="connsiteX4" fmla="*/ 292247 w 291366"/>
              <a:gd name="connsiteY4" fmla="*/ 10079 h 124197"/>
              <a:gd name="connsiteX5" fmla="*/ 91654 w 291366"/>
              <a:gd name="connsiteY5" fmla="*/ 125891 h 124197"/>
              <a:gd name="connsiteX6" fmla="*/ 881 w 291366"/>
              <a:gd name="connsiteY6" fmla="*/ 125891 h 124197"/>
              <a:gd name="connsiteX0" fmla="*/ 0 w 1096229"/>
              <a:gd name="connsiteY0" fmla="*/ 655217 h 655217"/>
              <a:gd name="connsiteX1" fmla="*/ 804863 w 1096229"/>
              <a:gd name="connsiteY1" fmla="*/ 112334 h 655217"/>
              <a:gd name="connsiteX2" fmla="*/ 887131 w 1096229"/>
              <a:gd name="connsiteY2" fmla="*/ 112334 h 655217"/>
              <a:gd name="connsiteX3" fmla="*/ 1081711 w 1096229"/>
              <a:gd name="connsiteY3" fmla="*/ 0 h 655217"/>
              <a:gd name="connsiteX4" fmla="*/ 1096229 w 1096229"/>
              <a:gd name="connsiteY4" fmla="*/ 8386 h 655217"/>
              <a:gd name="connsiteX5" fmla="*/ 895636 w 1096229"/>
              <a:gd name="connsiteY5" fmla="*/ 124198 h 655217"/>
              <a:gd name="connsiteX6" fmla="*/ 0 w 1096229"/>
              <a:gd name="connsiteY6" fmla="*/ 655217 h 655217"/>
              <a:gd name="connsiteX0" fmla="*/ 33337 w 1129566"/>
              <a:gd name="connsiteY0" fmla="*/ 655217 h 657640"/>
              <a:gd name="connsiteX1" fmla="*/ 0 w 1129566"/>
              <a:gd name="connsiteY1" fmla="*/ 657640 h 657640"/>
              <a:gd name="connsiteX2" fmla="*/ 920468 w 1129566"/>
              <a:gd name="connsiteY2" fmla="*/ 112334 h 657640"/>
              <a:gd name="connsiteX3" fmla="*/ 1115048 w 1129566"/>
              <a:gd name="connsiteY3" fmla="*/ 0 h 657640"/>
              <a:gd name="connsiteX4" fmla="*/ 1129566 w 1129566"/>
              <a:gd name="connsiteY4" fmla="*/ 8386 h 657640"/>
              <a:gd name="connsiteX5" fmla="*/ 928973 w 1129566"/>
              <a:gd name="connsiteY5" fmla="*/ 124198 h 657640"/>
              <a:gd name="connsiteX6" fmla="*/ 33337 w 1129566"/>
              <a:gd name="connsiteY6" fmla="*/ 655217 h 65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566" h="657640">
                <a:moveTo>
                  <a:pt x="33337" y="655217"/>
                </a:moveTo>
                <a:lnTo>
                  <a:pt x="0" y="657640"/>
                </a:lnTo>
                <a:lnTo>
                  <a:pt x="920468" y="112334"/>
                </a:lnTo>
                <a:lnTo>
                  <a:pt x="1115048" y="0"/>
                </a:lnTo>
                <a:lnTo>
                  <a:pt x="1129566" y="8386"/>
                </a:lnTo>
                <a:lnTo>
                  <a:pt x="928973" y="124198"/>
                </a:lnTo>
                <a:lnTo>
                  <a:pt x="33337" y="655217"/>
                </a:lnTo>
                <a:close/>
              </a:path>
            </a:pathLst>
          </a:custGeom>
          <a:solidFill>
            <a:srgbClr val="CCB781"/>
          </a:solidFill>
          <a:ln w="7902" cap="flat">
            <a:noFill/>
            <a:prstDash val="solid"/>
            <a:round/>
          </a:ln>
        </p:spPr>
        <p:txBody>
          <a:bodyPr rtlCol="0" anchor="ctr"/>
          <a:lstStyle/>
          <a:p>
            <a:endParaRPr lang="en-GB"/>
          </a:p>
        </p:txBody>
      </p:sp>
      <p:sp>
        <p:nvSpPr>
          <p:cNvPr id="1198" name="Freeform: Shape 1197">
            <a:extLst>
              <a:ext uri="{FF2B5EF4-FFF2-40B4-BE49-F238E27FC236}">
                <a16:creationId xmlns:a16="http://schemas.microsoft.com/office/drawing/2014/main" id="{29C78FC6-343E-A42E-6F9D-F50EB4FAE3D6}"/>
              </a:ext>
            </a:extLst>
          </p:cNvPr>
          <p:cNvSpPr/>
          <p:nvPr/>
        </p:nvSpPr>
        <p:spPr>
          <a:xfrm>
            <a:off x="6134811" y="3070687"/>
            <a:ext cx="1129566" cy="657640"/>
          </a:xfrm>
          <a:custGeom>
            <a:avLst/>
            <a:gdLst>
              <a:gd name="connsiteX0" fmla="*/ 881 w 291366"/>
              <a:gd name="connsiteY0" fmla="*/ 125891 h 124197"/>
              <a:gd name="connsiteX1" fmla="*/ 881 w 291366"/>
              <a:gd name="connsiteY1" fmla="*/ 114027 h 124197"/>
              <a:gd name="connsiteX2" fmla="*/ 83149 w 291366"/>
              <a:gd name="connsiteY2" fmla="*/ 114027 h 124197"/>
              <a:gd name="connsiteX3" fmla="*/ 277729 w 291366"/>
              <a:gd name="connsiteY3" fmla="*/ 1693 h 124197"/>
              <a:gd name="connsiteX4" fmla="*/ 292247 w 291366"/>
              <a:gd name="connsiteY4" fmla="*/ 10079 h 124197"/>
              <a:gd name="connsiteX5" fmla="*/ 91654 w 291366"/>
              <a:gd name="connsiteY5" fmla="*/ 125891 h 124197"/>
              <a:gd name="connsiteX6" fmla="*/ 881 w 291366"/>
              <a:gd name="connsiteY6" fmla="*/ 125891 h 124197"/>
              <a:gd name="connsiteX0" fmla="*/ 0 w 1096229"/>
              <a:gd name="connsiteY0" fmla="*/ 655217 h 655217"/>
              <a:gd name="connsiteX1" fmla="*/ 804863 w 1096229"/>
              <a:gd name="connsiteY1" fmla="*/ 112334 h 655217"/>
              <a:gd name="connsiteX2" fmla="*/ 887131 w 1096229"/>
              <a:gd name="connsiteY2" fmla="*/ 112334 h 655217"/>
              <a:gd name="connsiteX3" fmla="*/ 1081711 w 1096229"/>
              <a:gd name="connsiteY3" fmla="*/ 0 h 655217"/>
              <a:gd name="connsiteX4" fmla="*/ 1096229 w 1096229"/>
              <a:gd name="connsiteY4" fmla="*/ 8386 h 655217"/>
              <a:gd name="connsiteX5" fmla="*/ 895636 w 1096229"/>
              <a:gd name="connsiteY5" fmla="*/ 124198 h 655217"/>
              <a:gd name="connsiteX6" fmla="*/ 0 w 1096229"/>
              <a:gd name="connsiteY6" fmla="*/ 655217 h 655217"/>
              <a:gd name="connsiteX0" fmla="*/ 33337 w 1129566"/>
              <a:gd name="connsiteY0" fmla="*/ 655217 h 657640"/>
              <a:gd name="connsiteX1" fmla="*/ 0 w 1129566"/>
              <a:gd name="connsiteY1" fmla="*/ 657640 h 657640"/>
              <a:gd name="connsiteX2" fmla="*/ 920468 w 1129566"/>
              <a:gd name="connsiteY2" fmla="*/ 112334 h 657640"/>
              <a:gd name="connsiteX3" fmla="*/ 1115048 w 1129566"/>
              <a:gd name="connsiteY3" fmla="*/ 0 h 657640"/>
              <a:gd name="connsiteX4" fmla="*/ 1129566 w 1129566"/>
              <a:gd name="connsiteY4" fmla="*/ 8386 h 657640"/>
              <a:gd name="connsiteX5" fmla="*/ 928973 w 1129566"/>
              <a:gd name="connsiteY5" fmla="*/ 124198 h 657640"/>
              <a:gd name="connsiteX6" fmla="*/ 33337 w 1129566"/>
              <a:gd name="connsiteY6" fmla="*/ 655217 h 65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566" h="657640">
                <a:moveTo>
                  <a:pt x="33337" y="655217"/>
                </a:moveTo>
                <a:lnTo>
                  <a:pt x="0" y="657640"/>
                </a:lnTo>
                <a:lnTo>
                  <a:pt x="920468" y="112334"/>
                </a:lnTo>
                <a:lnTo>
                  <a:pt x="1115048" y="0"/>
                </a:lnTo>
                <a:lnTo>
                  <a:pt x="1129566" y="8386"/>
                </a:lnTo>
                <a:lnTo>
                  <a:pt x="928973" y="124198"/>
                </a:lnTo>
                <a:lnTo>
                  <a:pt x="33337" y="655217"/>
                </a:lnTo>
                <a:close/>
              </a:path>
            </a:pathLst>
          </a:custGeom>
          <a:solidFill>
            <a:srgbClr val="CCB781"/>
          </a:solidFill>
          <a:ln w="7902" cap="flat">
            <a:noFill/>
            <a:prstDash val="solid"/>
            <a:round/>
          </a:ln>
        </p:spPr>
        <p:txBody>
          <a:bodyPr rtlCol="0" anchor="ctr"/>
          <a:lstStyle/>
          <a:p>
            <a:endParaRPr lang="en-GB"/>
          </a:p>
        </p:txBody>
      </p:sp>
      <p:sp>
        <p:nvSpPr>
          <p:cNvPr id="1199" name="Freeform: Shape 1198">
            <a:extLst>
              <a:ext uri="{FF2B5EF4-FFF2-40B4-BE49-F238E27FC236}">
                <a16:creationId xmlns:a16="http://schemas.microsoft.com/office/drawing/2014/main" id="{E9B67557-4C7F-9181-2062-D4EEF0BD1D9D}"/>
              </a:ext>
            </a:extLst>
          </p:cNvPr>
          <p:cNvSpPr/>
          <p:nvPr/>
        </p:nvSpPr>
        <p:spPr>
          <a:xfrm>
            <a:off x="6252820" y="3139585"/>
            <a:ext cx="1129566" cy="657640"/>
          </a:xfrm>
          <a:custGeom>
            <a:avLst/>
            <a:gdLst>
              <a:gd name="connsiteX0" fmla="*/ 881 w 291366"/>
              <a:gd name="connsiteY0" fmla="*/ 125891 h 124197"/>
              <a:gd name="connsiteX1" fmla="*/ 881 w 291366"/>
              <a:gd name="connsiteY1" fmla="*/ 114027 h 124197"/>
              <a:gd name="connsiteX2" fmla="*/ 83149 w 291366"/>
              <a:gd name="connsiteY2" fmla="*/ 114027 h 124197"/>
              <a:gd name="connsiteX3" fmla="*/ 277729 w 291366"/>
              <a:gd name="connsiteY3" fmla="*/ 1693 h 124197"/>
              <a:gd name="connsiteX4" fmla="*/ 292247 w 291366"/>
              <a:gd name="connsiteY4" fmla="*/ 10079 h 124197"/>
              <a:gd name="connsiteX5" fmla="*/ 91654 w 291366"/>
              <a:gd name="connsiteY5" fmla="*/ 125891 h 124197"/>
              <a:gd name="connsiteX6" fmla="*/ 881 w 291366"/>
              <a:gd name="connsiteY6" fmla="*/ 125891 h 124197"/>
              <a:gd name="connsiteX0" fmla="*/ 0 w 1096229"/>
              <a:gd name="connsiteY0" fmla="*/ 655217 h 655217"/>
              <a:gd name="connsiteX1" fmla="*/ 804863 w 1096229"/>
              <a:gd name="connsiteY1" fmla="*/ 112334 h 655217"/>
              <a:gd name="connsiteX2" fmla="*/ 887131 w 1096229"/>
              <a:gd name="connsiteY2" fmla="*/ 112334 h 655217"/>
              <a:gd name="connsiteX3" fmla="*/ 1081711 w 1096229"/>
              <a:gd name="connsiteY3" fmla="*/ 0 h 655217"/>
              <a:gd name="connsiteX4" fmla="*/ 1096229 w 1096229"/>
              <a:gd name="connsiteY4" fmla="*/ 8386 h 655217"/>
              <a:gd name="connsiteX5" fmla="*/ 895636 w 1096229"/>
              <a:gd name="connsiteY5" fmla="*/ 124198 h 655217"/>
              <a:gd name="connsiteX6" fmla="*/ 0 w 1096229"/>
              <a:gd name="connsiteY6" fmla="*/ 655217 h 655217"/>
              <a:gd name="connsiteX0" fmla="*/ 33337 w 1129566"/>
              <a:gd name="connsiteY0" fmla="*/ 655217 h 657640"/>
              <a:gd name="connsiteX1" fmla="*/ 0 w 1129566"/>
              <a:gd name="connsiteY1" fmla="*/ 657640 h 657640"/>
              <a:gd name="connsiteX2" fmla="*/ 920468 w 1129566"/>
              <a:gd name="connsiteY2" fmla="*/ 112334 h 657640"/>
              <a:gd name="connsiteX3" fmla="*/ 1115048 w 1129566"/>
              <a:gd name="connsiteY3" fmla="*/ 0 h 657640"/>
              <a:gd name="connsiteX4" fmla="*/ 1129566 w 1129566"/>
              <a:gd name="connsiteY4" fmla="*/ 8386 h 657640"/>
              <a:gd name="connsiteX5" fmla="*/ 928973 w 1129566"/>
              <a:gd name="connsiteY5" fmla="*/ 124198 h 657640"/>
              <a:gd name="connsiteX6" fmla="*/ 33337 w 1129566"/>
              <a:gd name="connsiteY6" fmla="*/ 655217 h 65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566" h="657640">
                <a:moveTo>
                  <a:pt x="33337" y="655217"/>
                </a:moveTo>
                <a:lnTo>
                  <a:pt x="0" y="657640"/>
                </a:lnTo>
                <a:lnTo>
                  <a:pt x="920468" y="112334"/>
                </a:lnTo>
                <a:lnTo>
                  <a:pt x="1115048" y="0"/>
                </a:lnTo>
                <a:lnTo>
                  <a:pt x="1129566" y="8386"/>
                </a:lnTo>
                <a:lnTo>
                  <a:pt x="928973" y="124198"/>
                </a:lnTo>
                <a:lnTo>
                  <a:pt x="33337" y="655217"/>
                </a:lnTo>
                <a:close/>
              </a:path>
            </a:pathLst>
          </a:custGeom>
          <a:solidFill>
            <a:srgbClr val="CCB781"/>
          </a:solidFill>
          <a:ln w="7902" cap="flat">
            <a:noFill/>
            <a:prstDash val="solid"/>
            <a:round/>
          </a:ln>
        </p:spPr>
        <p:txBody>
          <a:bodyPr rtlCol="0" anchor="ctr"/>
          <a:lstStyle/>
          <a:p>
            <a:endParaRPr lang="en-GB"/>
          </a:p>
        </p:txBody>
      </p:sp>
      <p:sp>
        <p:nvSpPr>
          <p:cNvPr id="1200" name="Freeform: Shape 1199">
            <a:extLst>
              <a:ext uri="{FF2B5EF4-FFF2-40B4-BE49-F238E27FC236}">
                <a16:creationId xmlns:a16="http://schemas.microsoft.com/office/drawing/2014/main" id="{B694E66F-B15A-A1B1-8338-7E51782F5DB4}"/>
              </a:ext>
            </a:extLst>
          </p:cNvPr>
          <p:cNvSpPr/>
          <p:nvPr/>
        </p:nvSpPr>
        <p:spPr>
          <a:xfrm>
            <a:off x="6366342" y="3206628"/>
            <a:ext cx="1129566" cy="657640"/>
          </a:xfrm>
          <a:custGeom>
            <a:avLst/>
            <a:gdLst>
              <a:gd name="connsiteX0" fmla="*/ 881 w 291366"/>
              <a:gd name="connsiteY0" fmla="*/ 125891 h 124197"/>
              <a:gd name="connsiteX1" fmla="*/ 881 w 291366"/>
              <a:gd name="connsiteY1" fmla="*/ 114027 h 124197"/>
              <a:gd name="connsiteX2" fmla="*/ 83149 w 291366"/>
              <a:gd name="connsiteY2" fmla="*/ 114027 h 124197"/>
              <a:gd name="connsiteX3" fmla="*/ 277729 w 291366"/>
              <a:gd name="connsiteY3" fmla="*/ 1693 h 124197"/>
              <a:gd name="connsiteX4" fmla="*/ 292247 w 291366"/>
              <a:gd name="connsiteY4" fmla="*/ 10079 h 124197"/>
              <a:gd name="connsiteX5" fmla="*/ 91654 w 291366"/>
              <a:gd name="connsiteY5" fmla="*/ 125891 h 124197"/>
              <a:gd name="connsiteX6" fmla="*/ 881 w 291366"/>
              <a:gd name="connsiteY6" fmla="*/ 125891 h 124197"/>
              <a:gd name="connsiteX0" fmla="*/ 0 w 1096229"/>
              <a:gd name="connsiteY0" fmla="*/ 655217 h 655217"/>
              <a:gd name="connsiteX1" fmla="*/ 804863 w 1096229"/>
              <a:gd name="connsiteY1" fmla="*/ 112334 h 655217"/>
              <a:gd name="connsiteX2" fmla="*/ 887131 w 1096229"/>
              <a:gd name="connsiteY2" fmla="*/ 112334 h 655217"/>
              <a:gd name="connsiteX3" fmla="*/ 1081711 w 1096229"/>
              <a:gd name="connsiteY3" fmla="*/ 0 h 655217"/>
              <a:gd name="connsiteX4" fmla="*/ 1096229 w 1096229"/>
              <a:gd name="connsiteY4" fmla="*/ 8386 h 655217"/>
              <a:gd name="connsiteX5" fmla="*/ 895636 w 1096229"/>
              <a:gd name="connsiteY5" fmla="*/ 124198 h 655217"/>
              <a:gd name="connsiteX6" fmla="*/ 0 w 1096229"/>
              <a:gd name="connsiteY6" fmla="*/ 655217 h 655217"/>
              <a:gd name="connsiteX0" fmla="*/ 33337 w 1129566"/>
              <a:gd name="connsiteY0" fmla="*/ 655217 h 657640"/>
              <a:gd name="connsiteX1" fmla="*/ 0 w 1129566"/>
              <a:gd name="connsiteY1" fmla="*/ 657640 h 657640"/>
              <a:gd name="connsiteX2" fmla="*/ 920468 w 1129566"/>
              <a:gd name="connsiteY2" fmla="*/ 112334 h 657640"/>
              <a:gd name="connsiteX3" fmla="*/ 1115048 w 1129566"/>
              <a:gd name="connsiteY3" fmla="*/ 0 h 657640"/>
              <a:gd name="connsiteX4" fmla="*/ 1129566 w 1129566"/>
              <a:gd name="connsiteY4" fmla="*/ 8386 h 657640"/>
              <a:gd name="connsiteX5" fmla="*/ 928973 w 1129566"/>
              <a:gd name="connsiteY5" fmla="*/ 124198 h 657640"/>
              <a:gd name="connsiteX6" fmla="*/ 33337 w 1129566"/>
              <a:gd name="connsiteY6" fmla="*/ 655217 h 65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566" h="657640">
                <a:moveTo>
                  <a:pt x="33337" y="655217"/>
                </a:moveTo>
                <a:lnTo>
                  <a:pt x="0" y="657640"/>
                </a:lnTo>
                <a:lnTo>
                  <a:pt x="920468" y="112334"/>
                </a:lnTo>
                <a:lnTo>
                  <a:pt x="1115048" y="0"/>
                </a:lnTo>
                <a:lnTo>
                  <a:pt x="1129566" y="8386"/>
                </a:lnTo>
                <a:lnTo>
                  <a:pt x="928973" y="124198"/>
                </a:lnTo>
                <a:lnTo>
                  <a:pt x="33337" y="655217"/>
                </a:lnTo>
                <a:close/>
              </a:path>
            </a:pathLst>
          </a:custGeom>
          <a:solidFill>
            <a:srgbClr val="CCB781"/>
          </a:solidFill>
          <a:ln w="7902" cap="flat">
            <a:noFill/>
            <a:prstDash val="solid"/>
            <a:round/>
          </a:ln>
        </p:spPr>
        <p:txBody>
          <a:bodyPr rtlCol="0" anchor="ctr"/>
          <a:lstStyle/>
          <a:p>
            <a:endParaRPr lang="en-GB"/>
          </a:p>
        </p:txBody>
      </p:sp>
      <p:sp>
        <p:nvSpPr>
          <p:cNvPr id="1201" name="Freeform: Shape 1200">
            <a:extLst>
              <a:ext uri="{FF2B5EF4-FFF2-40B4-BE49-F238E27FC236}">
                <a16:creationId xmlns:a16="http://schemas.microsoft.com/office/drawing/2014/main" id="{0EB41880-CD28-D7B9-2DE7-E9BED1329C8E}"/>
              </a:ext>
            </a:extLst>
          </p:cNvPr>
          <p:cNvSpPr/>
          <p:nvPr/>
        </p:nvSpPr>
        <p:spPr>
          <a:xfrm>
            <a:off x="6498245" y="3280743"/>
            <a:ext cx="1129566" cy="657640"/>
          </a:xfrm>
          <a:custGeom>
            <a:avLst/>
            <a:gdLst>
              <a:gd name="connsiteX0" fmla="*/ 881 w 291366"/>
              <a:gd name="connsiteY0" fmla="*/ 125891 h 124197"/>
              <a:gd name="connsiteX1" fmla="*/ 881 w 291366"/>
              <a:gd name="connsiteY1" fmla="*/ 114027 h 124197"/>
              <a:gd name="connsiteX2" fmla="*/ 83149 w 291366"/>
              <a:gd name="connsiteY2" fmla="*/ 114027 h 124197"/>
              <a:gd name="connsiteX3" fmla="*/ 277729 w 291366"/>
              <a:gd name="connsiteY3" fmla="*/ 1693 h 124197"/>
              <a:gd name="connsiteX4" fmla="*/ 292247 w 291366"/>
              <a:gd name="connsiteY4" fmla="*/ 10079 h 124197"/>
              <a:gd name="connsiteX5" fmla="*/ 91654 w 291366"/>
              <a:gd name="connsiteY5" fmla="*/ 125891 h 124197"/>
              <a:gd name="connsiteX6" fmla="*/ 881 w 291366"/>
              <a:gd name="connsiteY6" fmla="*/ 125891 h 124197"/>
              <a:gd name="connsiteX0" fmla="*/ 0 w 1096229"/>
              <a:gd name="connsiteY0" fmla="*/ 655217 h 655217"/>
              <a:gd name="connsiteX1" fmla="*/ 804863 w 1096229"/>
              <a:gd name="connsiteY1" fmla="*/ 112334 h 655217"/>
              <a:gd name="connsiteX2" fmla="*/ 887131 w 1096229"/>
              <a:gd name="connsiteY2" fmla="*/ 112334 h 655217"/>
              <a:gd name="connsiteX3" fmla="*/ 1081711 w 1096229"/>
              <a:gd name="connsiteY3" fmla="*/ 0 h 655217"/>
              <a:gd name="connsiteX4" fmla="*/ 1096229 w 1096229"/>
              <a:gd name="connsiteY4" fmla="*/ 8386 h 655217"/>
              <a:gd name="connsiteX5" fmla="*/ 895636 w 1096229"/>
              <a:gd name="connsiteY5" fmla="*/ 124198 h 655217"/>
              <a:gd name="connsiteX6" fmla="*/ 0 w 1096229"/>
              <a:gd name="connsiteY6" fmla="*/ 655217 h 655217"/>
              <a:gd name="connsiteX0" fmla="*/ 33337 w 1129566"/>
              <a:gd name="connsiteY0" fmla="*/ 655217 h 657640"/>
              <a:gd name="connsiteX1" fmla="*/ 0 w 1129566"/>
              <a:gd name="connsiteY1" fmla="*/ 657640 h 657640"/>
              <a:gd name="connsiteX2" fmla="*/ 920468 w 1129566"/>
              <a:gd name="connsiteY2" fmla="*/ 112334 h 657640"/>
              <a:gd name="connsiteX3" fmla="*/ 1115048 w 1129566"/>
              <a:gd name="connsiteY3" fmla="*/ 0 h 657640"/>
              <a:gd name="connsiteX4" fmla="*/ 1129566 w 1129566"/>
              <a:gd name="connsiteY4" fmla="*/ 8386 h 657640"/>
              <a:gd name="connsiteX5" fmla="*/ 928973 w 1129566"/>
              <a:gd name="connsiteY5" fmla="*/ 124198 h 657640"/>
              <a:gd name="connsiteX6" fmla="*/ 33337 w 1129566"/>
              <a:gd name="connsiteY6" fmla="*/ 655217 h 65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566" h="657640">
                <a:moveTo>
                  <a:pt x="33337" y="655217"/>
                </a:moveTo>
                <a:lnTo>
                  <a:pt x="0" y="657640"/>
                </a:lnTo>
                <a:lnTo>
                  <a:pt x="920468" y="112334"/>
                </a:lnTo>
                <a:lnTo>
                  <a:pt x="1115048" y="0"/>
                </a:lnTo>
                <a:lnTo>
                  <a:pt x="1129566" y="8386"/>
                </a:lnTo>
                <a:lnTo>
                  <a:pt x="928973" y="124198"/>
                </a:lnTo>
                <a:lnTo>
                  <a:pt x="33337" y="655217"/>
                </a:lnTo>
                <a:close/>
              </a:path>
            </a:pathLst>
          </a:custGeom>
          <a:solidFill>
            <a:srgbClr val="CCB781"/>
          </a:solidFill>
          <a:ln w="7902" cap="flat">
            <a:noFill/>
            <a:prstDash val="solid"/>
            <a:round/>
          </a:ln>
        </p:spPr>
        <p:txBody>
          <a:bodyPr rtlCol="0" anchor="ctr"/>
          <a:lstStyle/>
          <a:p>
            <a:endParaRPr lang="en-GB"/>
          </a:p>
        </p:txBody>
      </p:sp>
      <p:sp>
        <p:nvSpPr>
          <p:cNvPr id="1202" name="Freeform: Shape 1201">
            <a:extLst>
              <a:ext uri="{FF2B5EF4-FFF2-40B4-BE49-F238E27FC236}">
                <a16:creationId xmlns:a16="http://schemas.microsoft.com/office/drawing/2014/main" id="{17C932DB-6F37-F8D9-5262-FD8367A2CF34}"/>
              </a:ext>
            </a:extLst>
          </p:cNvPr>
          <p:cNvSpPr/>
          <p:nvPr/>
        </p:nvSpPr>
        <p:spPr>
          <a:xfrm>
            <a:off x="6615508" y="3349522"/>
            <a:ext cx="1129566" cy="657640"/>
          </a:xfrm>
          <a:custGeom>
            <a:avLst/>
            <a:gdLst>
              <a:gd name="connsiteX0" fmla="*/ 881 w 291366"/>
              <a:gd name="connsiteY0" fmla="*/ 125891 h 124197"/>
              <a:gd name="connsiteX1" fmla="*/ 881 w 291366"/>
              <a:gd name="connsiteY1" fmla="*/ 114027 h 124197"/>
              <a:gd name="connsiteX2" fmla="*/ 83149 w 291366"/>
              <a:gd name="connsiteY2" fmla="*/ 114027 h 124197"/>
              <a:gd name="connsiteX3" fmla="*/ 277729 w 291366"/>
              <a:gd name="connsiteY3" fmla="*/ 1693 h 124197"/>
              <a:gd name="connsiteX4" fmla="*/ 292247 w 291366"/>
              <a:gd name="connsiteY4" fmla="*/ 10079 h 124197"/>
              <a:gd name="connsiteX5" fmla="*/ 91654 w 291366"/>
              <a:gd name="connsiteY5" fmla="*/ 125891 h 124197"/>
              <a:gd name="connsiteX6" fmla="*/ 881 w 291366"/>
              <a:gd name="connsiteY6" fmla="*/ 125891 h 124197"/>
              <a:gd name="connsiteX0" fmla="*/ 0 w 1096229"/>
              <a:gd name="connsiteY0" fmla="*/ 655217 h 655217"/>
              <a:gd name="connsiteX1" fmla="*/ 804863 w 1096229"/>
              <a:gd name="connsiteY1" fmla="*/ 112334 h 655217"/>
              <a:gd name="connsiteX2" fmla="*/ 887131 w 1096229"/>
              <a:gd name="connsiteY2" fmla="*/ 112334 h 655217"/>
              <a:gd name="connsiteX3" fmla="*/ 1081711 w 1096229"/>
              <a:gd name="connsiteY3" fmla="*/ 0 h 655217"/>
              <a:gd name="connsiteX4" fmla="*/ 1096229 w 1096229"/>
              <a:gd name="connsiteY4" fmla="*/ 8386 h 655217"/>
              <a:gd name="connsiteX5" fmla="*/ 895636 w 1096229"/>
              <a:gd name="connsiteY5" fmla="*/ 124198 h 655217"/>
              <a:gd name="connsiteX6" fmla="*/ 0 w 1096229"/>
              <a:gd name="connsiteY6" fmla="*/ 655217 h 655217"/>
              <a:gd name="connsiteX0" fmla="*/ 33337 w 1129566"/>
              <a:gd name="connsiteY0" fmla="*/ 655217 h 657640"/>
              <a:gd name="connsiteX1" fmla="*/ 0 w 1129566"/>
              <a:gd name="connsiteY1" fmla="*/ 657640 h 657640"/>
              <a:gd name="connsiteX2" fmla="*/ 920468 w 1129566"/>
              <a:gd name="connsiteY2" fmla="*/ 112334 h 657640"/>
              <a:gd name="connsiteX3" fmla="*/ 1115048 w 1129566"/>
              <a:gd name="connsiteY3" fmla="*/ 0 h 657640"/>
              <a:gd name="connsiteX4" fmla="*/ 1129566 w 1129566"/>
              <a:gd name="connsiteY4" fmla="*/ 8386 h 657640"/>
              <a:gd name="connsiteX5" fmla="*/ 928973 w 1129566"/>
              <a:gd name="connsiteY5" fmla="*/ 124198 h 657640"/>
              <a:gd name="connsiteX6" fmla="*/ 33337 w 1129566"/>
              <a:gd name="connsiteY6" fmla="*/ 655217 h 65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566" h="657640">
                <a:moveTo>
                  <a:pt x="33337" y="655217"/>
                </a:moveTo>
                <a:lnTo>
                  <a:pt x="0" y="657640"/>
                </a:lnTo>
                <a:lnTo>
                  <a:pt x="920468" y="112334"/>
                </a:lnTo>
                <a:lnTo>
                  <a:pt x="1115048" y="0"/>
                </a:lnTo>
                <a:lnTo>
                  <a:pt x="1129566" y="8386"/>
                </a:lnTo>
                <a:lnTo>
                  <a:pt x="928973" y="124198"/>
                </a:lnTo>
                <a:lnTo>
                  <a:pt x="33337" y="655217"/>
                </a:lnTo>
                <a:close/>
              </a:path>
            </a:pathLst>
          </a:custGeom>
          <a:solidFill>
            <a:srgbClr val="CCB781"/>
          </a:solidFill>
          <a:ln w="7902" cap="flat">
            <a:noFill/>
            <a:prstDash val="solid"/>
            <a:round/>
          </a:ln>
        </p:spPr>
        <p:txBody>
          <a:bodyPr rtlCol="0" anchor="ctr"/>
          <a:lstStyle/>
          <a:p>
            <a:endParaRPr lang="en-GB"/>
          </a:p>
        </p:txBody>
      </p:sp>
      <p:sp>
        <p:nvSpPr>
          <p:cNvPr id="1203" name="Freeform: Shape 1202">
            <a:extLst>
              <a:ext uri="{FF2B5EF4-FFF2-40B4-BE49-F238E27FC236}">
                <a16:creationId xmlns:a16="http://schemas.microsoft.com/office/drawing/2014/main" id="{3D659FBA-268F-A95A-716B-273E45CEDF0D}"/>
              </a:ext>
            </a:extLst>
          </p:cNvPr>
          <p:cNvSpPr/>
          <p:nvPr/>
        </p:nvSpPr>
        <p:spPr>
          <a:xfrm>
            <a:off x="6733517" y="3418420"/>
            <a:ext cx="1129566" cy="657640"/>
          </a:xfrm>
          <a:custGeom>
            <a:avLst/>
            <a:gdLst>
              <a:gd name="connsiteX0" fmla="*/ 881 w 291366"/>
              <a:gd name="connsiteY0" fmla="*/ 125891 h 124197"/>
              <a:gd name="connsiteX1" fmla="*/ 881 w 291366"/>
              <a:gd name="connsiteY1" fmla="*/ 114027 h 124197"/>
              <a:gd name="connsiteX2" fmla="*/ 83149 w 291366"/>
              <a:gd name="connsiteY2" fmla="*/ 114027 h 124197"/>
              <a:gd name="connsiteX3" fmla="*/ 277729 w 291366"/>
              <a:gd name="connsiteY3" fmla="*/ 1693 h 124197"/>
              <a:gd name="connsiteX4" fmla="*/ 292247 w 291366"/>
              <a:gd name="connsiteY4" fmla="*/ 10079 h 124197"/>
              <a:gd name="connsiteX5" fmla="*/ 91654 w 291366"/>
              <a:gd name="connsiteY5" fmla="*/ 125891 h 124197"/>
              <a:gd name="connsiteX6" fmla="*/ 881 w 291366"/>
              <a:gd name="connsiteY6" fmla="*/ 125891 h 124197"/>
              <a:gd name="connsiteX0" fmla="*/ 0 w 1096229"/>
              <a:gd name="connsiteY0" fmla="*/ 655217 h 655217"/>
              <a:gd name="connsiteX1" fmla="*/ 804863 w 1096229"/>
              <a:gd name="connsiteY1" fmla="*/ 112334 h 655217"/>
              <a:gd name="connsiteX2" fmla="*/ 887131 w 1096229"/>
              <a:gd name="connsiteY2" fmla="*/ 112334 h 655217"/>
              <a:gd name="connsiteX3" fmla="*/ 1081711 w 1096229"/>
              <a:gd name="connsiteY3" fmla="*/ 0 h 655217"/>
              <a:gd name="connsiteX4" fmla="*/ 1096229 w 1096229"/>
              <a:gd name="connsiteY4" fmla="*/ 8386 h 655217"/>
              <a:gd name="connsiteX5" fmla="*/ 895636 w 1096229"/>
              <a:gd name="connsiteY5" fmla="*/ 124198 h 655217"/>
              <a:gd name="connsiteX6" fmla="*/ 0 w 1096229"/>
              <a:gd name="connsiteY6" fmla="*/ 655217 h 655217"/>
              <a:gd name="connsiteX0" fmla="*/ 33337 w 1129566"/>
              <a:gd name="connsiteY0" fmla="*/ 655217 h 657640"/>
              <a:gd name="connsiteX1" fmla="*/ 0 w 1129566"/>
              <a:gd name="connsiteY1" fmla="*/ 657640 h 657640"/>
              <a:gd name="connsiteX2" fmla="*/ 920468 w 1129566"/>
              <a:gd name="connsiteY2" fmla="*/ 112334 h 657640"/>
              <a:gd name="connsiteX3" fmla="*/ 1115048 w 1129566"/>
              <a:gd name="connsiteY3" fmla="*/ 0 h 657640"/>
              <a:gd name="connsiteX4" fmla="*/ 1129566 w 1129566"/>
              <a:gd name="connsiteY4" fmla="*/ 8386 h 657640"/>
              <a:gd name="connsiteX5" fmla="*/ 928973 w 1129566"/>
              <a:gd name="connsiteY5" fmla="*/ 124198 h 657640"/>
              <a:gd name="connsiteX6" fmla="*/ 33337 w 1129566"/>
              <a:gd name="connsiteY6" fmla="*/ 655217 h 65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566" h="657640">
                <a:moveTo>
                  <a:pt x="33337" y="655217"/>
                </a:moveTo>
                <a:lnTo>
                  <a:pt x="0" y="657640"/>
                </a:lnTo>
                <a:lnTo>
                  <a:pt x="920468" y="112334"/>
                </a:lnTo>
                <a:lnTo>
                  <a:pt x="1115048" y="0"/>
                </a:lnTo>
                <a:lnTo>
                  <a:pt x="1129566" y="8386"/>
                </a:lnTo>
                <a:lnTo>
                  <a:pt x="928973" y="124198"/>
                </a:lnTo>
                <a:lnTo>
                  <a:pt x="33337" y="655217"/>
                </a:lnTo>
                <a:close/>
              </a:path>
            </a:pathLst>
          </a:custGeom>
          <a:solidFill>
            <a:srgbClr val="CCB781"/>
          </a:solidFill>
          <a:ln w="7902" cap="flat">
            <a:noFill/>
            <a:prstDash val="solid"/>
            <a:round/>
          </a:ln>
        </p:spPr>
        <p:txBody>
          <a:bodyPr rtlCol="0" anchor="ctr"/>
          <a:lstStyle/>
          <a:p>
            <a:endParaRPr lang="en-GB"/>
          </a:p>
        </p:txBody>
      </p:sp>
      <p:sp>
        <p:nvSpPr>
          <p:cNvPr id="1204" name="Freeform: Shape 1203">
            <a:extLst>
              <a:ext uri="{FF2B5EF4-FFF2-40B4-BE49-F238E27FC236}">
                <a16:creationId xmlns:a16="http://schemas.microsoft.com/office/drawing/2014/main" id="{AC80AFCE-8A36-42C8-E111-078D993E7E5B}"/>
              </a:ext>
            </a:extLst>
          </p:cNvPr>
          <p:cNvSpPr/>
          <p:nvPr/>
        </p:nvSpPr>
        <p:spPr>
          <a:xfrm>
            <a:off x="6847283" y="3483965"/>
            <a:ext cx="1129566" cy="657640"/>
          </a:xfrm>
          <a:custGeom>
            <a:avLst/>
            <a:gdLst>
              <a:gd name="connsiteX0" fmla="*/ 881 w 291366"/>
              <a:gd name="connsiteY0" fmla="*/ 125891 h 124197"/>
              <a:gd name="connsiteX1" fmla="*/ 881 w 291366"/>
              <a:gd name="connsiteY1" fmla="*/ 114027 h 124197"/>
              <a:gd name="connsiteX2" fmla="*/ 83149 w 291366"/>
              <a:gd name="connsiteY2" fmla="*/ 114027 h 124197"/>
              <a:gd name="connsiteX3" fmla="*/ 277729 w 291366"/>
              <a:gd name="connsiteY3" fmla="*/ 1693 h 124197"/>
              <a:gd name="connsiteX4" fmla="*/ 292247 w 291366"/>
              <a:gd name="connsiteY4" fmla="*/ 10079 h 124197"/>
              <a:gd name="connsiteX5" fmla="*/ 91654 w 291366"/>
              <a:gd name="connsiteY5" fmla="*/ 125891 h 124197"/>
              <a:gd name="connsiteX6" fmla="*/ 881 w 291366"/>
              <a:gd name="connsiteY6" fmla="*/ 125891 h 124197"/>
              <a:gd name="connsiteX0" fmla="*/ 0 w 1096229"/>
              <a:gd name="connsiteY0" fmla="*/ 655217 h 655217"/>
              <a:gd name="connsiteX1" fmla="*/ 804863 w 1096229"/>
              <a:gd name="connsiteY1" fmla="*/ 112334 h 655217"/>
              <a:gd name="connsiteX2" fmla="*/ 887131 w 1096229"/>
              <a:gd name="connsiteY2" fmla="*/ 112334 h 655217"/>
              <a:gd name="connsiteX3" fmla="*/ 1081711 w 1096229"/>
              <a:gd name="connsiteY3" fmla="*/ 0 h 655217"/>
              <a:gd name="connsiteX4" fmla="*/ 1096229 w 1096229"/>
              <a:gd name="connsiteY4" fmla="*/ 8386 h 655217"/>
              <a:gd name="connsiteX5" fmla="*/ 895636 w 1096229"/>
              <a:gd name="connsiteY5" fmla="*/ 124198 h 655217"/>
              <a:gd name="connsiteX6" fmla="*/ 0 w 1096229"/>
              <a:gd name="connsiteY6" fmla="*/ 655217 h 655217"/>
              <a:gd name="connsiteX0" fmla="*/ 33337 w 1129566"/>
              <a:gd name="connsiteY0" fmla="*/ 655217 h 657640"/>
              <a:gd name="connsiteX1" fmla="*/ 0 w 1129566"/>
              <a:gd name="connsiteY1" fmla="*/ 657640 h 657640"/>
              <a:gd name="connsiteX2" fmla="*/ 920468 w 1129566"/>
              <a:gd name="connsiteY2" fmla="*/ 112334 h 657640"/>
              <a:gd name="connsiteX3" fmla="*/ 1115048 w 1129566"/>
              <a:gd name="connsiteY3" fmla="*/ 0 h 657640"/>
              <a:gd name="connsiteX4" fmla="*/ 1129566 w 1129566"/>
              <a:gd name="connsiteY4" fmla="*/ 8386 h 657640"/>
              <a:gd name="connsiteX5" fmla="*/ 928973 w 1129566"/>
              <a:gd name="connsiteY5" fmla="*/ 124198 h 657640"/>
              <a:gd name="connsiteX6" fmla="*/ 33337 w 1129566"/>
              <a:gd name="connsiteY6" fmla="*/ 655217 h 65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566" h="657640">
                <a:moveTo>
                  <a:pt x="33337" y="655217"/>
                </a:moveTo>
                <a:lnTo>
                  <a:pt x="0" y="657640"/>
                </a:lnTo>
                <a:lnTo>
                  <a:pt x="920468" y="112334"/>
                </a:lnTo>
                <a:lnTo>
                  <a:pt x="1115048" y="0"/>
                </a:lnTo>
                <a:lnTo>
                  <a:pt x="1129566" y="8386"/>
                </a:lnTo>
                <a:lnTo>
                  <a:pt x="928973" y="124198"/>
                </a:lnTo>
                <a:lnTo>
                  <a:pt x="33337" y="655217"/>
                </a:lnTo>
                <a:close/>
              </a:path>
            </a:pathLst>
          </a:custGeom>
          <a:solidFill>
            <a:srgbClr val="CCB781"/>
          </a:solidFill>
          <a:ln w="7902" cap="flat">
            <a:noFill/>
            <a:prstDash val="solid"/>
            <a:round/>
          </a:ln>
        </p:spPr>
        <p:txBody>
          <a:bodyPr rtlCol="0" anchor="ctr"/>
          <a:lstStyle/>
          <a:p>
            <a:endParaRPr lang="en-GB"/>
          </a:p>
        </p:txBody>
      </p:sp>
      <p:pic>
        <p:nvPicPr>
          <p:cNvPr id="15" name="Graphic 14">
            <a:extLst>
              <a:ext uri="{FF2B5EF4-FFF2-40B4-BE49-F238E27FC236}">
                <a16:creationId xmlns:a16="http://schemas.microsoft.com/office/drawing/2014/main" id="{1BD4E3C3-9F0E-ACB5-29C0-21B8B17C1B7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44666" y="2727543"/>
            <a:ext cx="3318648" cy="3318648"/>
          </a:xfrm>
          <a:prstGeom prst="rect">
            <a:avLst/>
          </a:prstGeom>
        </p:spPr>
      </p:pic>
      <p:pic>
        <p:nvPicPr>
          <p:cNvPr id="7" name="Graphic 6">
            <a:extLst>
              <a:ext uri="{FF2B5EF4-FFF2-40B4-BE49-F238E27FC236}">
                <a16:creationId xmlns:a16="http://schemas.microsoft.com/office/drawing/2014/main" id="{9C75D8C2-A1BC-1A99-CE9E-7D5C822AD52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4638691" y="1607034"/>
            <a:ext cx="1989581" cy="2495890"/>
          </a:xfrm>
          <a:prstGeom prst="rect">
            <a:avLst/>
          </a:prstGeom>
        </p:spPr>
      </p:pic>
      <p:sp>
        <p:nvSpPr>
          <p:cNvPr id="8" name="Rectangle 2">
            <a:extLst>
              <a:ext uri="{FF2B5EF4-FFF2-40B4-BE49-F238E27FC236}">
                <a16:creationId xmlns:a16="http://schemas.microsoft.com/office/drawing/2014/main" id="{99CBF504-4235-DA7C-131A-E394625C0304}"/>
              </a:ext>
            </a:extLst>
          </p:cNvPr>
          <p:cNvSpPr/>
          <p:nvPr/>
        </p:nvSpPr>
        <p:spPr>
          <a:xfrm>
            <a:off x="1215614" y="2552925"/>
            <a:ext cx="1498063" cy="95996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chemeClr val="bg1"/>
                </a:solidFill>
              </a:rPr>
              <a:t>キーストア</a:t>
            </a:r>
            <a:br>
              <a:rPr lang="en-GB" sz="1400" dirty="0">
                <a:solidFill>
                  <a:schemeClr val="bg1"/>
                </a:solidFill>
              </a:rPr>
            </a:br>
            <a:r>
              <a:rPr lang="en-GB" sz="1400" dirty="0">
                <a:solidFill>
                  <a:schemeClr val="bg1"/>
                </a:solidFill>
              </a:rPr>
              <a:t>= </a:t>
            </a:r>
            <a:r>
              <a:rPr lang="en-GB" sz="1400" dirty="0" err="1">
                <a:solidFill>
                  <a:schemeClr val="bg1"/>
                </a:solidFill>
              </a:rPr>
              <a:t>キーの安全な保存</a:t>
            </a:r>
            <a:endParaRPr lang="en-GB" sz="1400" dirty="0">
              <a:solidFill>
                <a:schemeClr val="bg1"/>
              </a:solidFill>
            </a:endParaRPr>
          </a:p>
          <a:p>
            <a:pPr algn="ctr"/>
            <a:r>
              <a:rPr lang="en-GB" sz="1400" dirty="0">
                <a:solidFill>
                  <a:schemeClr val="bg1"/>
                </a:solidFill>
              </a:rPr>
              <a:t>(TEE-HSM)</a:t>
            </a:r>
          </a:p>
        </p:txBody>
      </p:sp>
      <p:sp>
        <p:nvSpPr>
          <p:cNvPr id="9" name="Rectangle 3">
            <a:extLst>
              <a:ext uri="{FF2B5EF4-FFF2-40B4-BE49-F238E27FC236}">
                <a16:creationId xmlns:a16="http://schemas.microsoft.com/office/drawing/2014/main" id="{FF636D67-DD49-3A06-1D12-7CF4684BAD1D}"/>
              </a:ext>
            </a:extLst>
          </p:cNvPr>
          <p:cNvSpPr/>
          <p:nvPr/>
        </p:nvSpPr>
        <p:spPr>
          <a:xfrm>
            <a:off x="7014437" y="6034599"/>
            <a:ext cx="2253729" cy="632326"/>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rPr>
              <a:t>セキュリティ＆モニタリング</a:t>
            </a:r>
            <a:endParaRPr lang="en-GB" altLang="ja-JP" sz="1400" dirty="0">
              <a:solidFill>
                <a:schemeClr val="bg1"/>
              </a:solidFill>
            </a:endParaRPr>
          </a:p>
        </p:txBody>
      </p:sp>
      <p:sp>
        <p:nvSpPr>
          <p:cNvPr id="10" name="Rectangle 5">
            <a:extLst>
              <a:ext uri="{FF2B5EF4-FFF2-40B4-BE49-F238E27FC236}">
                <a16:creationId xmlns:a16="http://schemas.microsoft.com/office/drawing/2014/main" id="{EBCE1919-1D43-5C08-D806-D95B628F954C}"/>
              </a:ext>
            </a:extLst>
          </p:cNvPr>
          <p:cNvSpPr/>
          <p:nvPr/>
        </p:nvSpPr>
        <p:spPr>
          <a:xfrm>
            <a:off x="2775474" y="4242737"/>
            <a:ext cx="2323652" cy="55611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rPr>
              <a:t>セキュアなビデオ再生</a:t>
            </a:r>
          </a:p>
          <a:p>
            <a:pPr algn="ctr"/>
            <a:r>
              <a:rPr lang="ja-JP" altLang="en-US" sz="1600" dirty="0">
                <a:solidFill>
                  <a:schemeClr val="bg1"/>
                </a:solidFill>
              </a:rPr>
              <a:t>アンドロイド</a:t>
            </a:r>
            <a:r>
              <a:rPr lang="en-GB" sz="1600" dirty="0">
                <a:solidFill>
                  <a:schemeClr val="bg1"/>
                </a:solidFill>
              </a:rPr>
              <a:t>CTS</a:t>
            </a:r>
          </a:p>
        </p:txBody>
      </p:sp>
      <p:sp>
        <p:nvSpPr>
          <p:cNvPr id="12" name="Rectangle 2">
            <a:extLst>
              <a:ext uri="{FF2B5EF4-FFF2-40B4-BE49-F238E27FC236}">
                <a16:creationId xmlns:a16="http://schemas.microsoft.com/office/drawing/2014/main" id="{3A17F97C-0D0A-DA0D-E912-30B45D55586C}"/>
              </a:ext>
            </a:extLst>
          </p:cNvPr>
          <p:cNvSpPr/>
          <p:nvPr/>
        </p:nvSpPr>
        <p:spPr>
          <a:xfrm>
            <a:off x="587941" y="649244"/>
            <a:ext cx="3959836" cy="32878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ja-JP" altLang="en-US" sz="1800" b="1" i="0" u="none" strike="noStrike" kern="1200" cap="none" spc="-35" normalizeH="0" baseline="0" noProof="0" dirty="0">
                <a:ln>
                  <a:noFill/>
                </a:ln>
                <a:solidFill>
                  <a:srgbClr val="FFFFFF"/>
                </a:solidFill>
                <a:effectLst/>
                <a:uLnTx/>
                <a:uFillTx/>
                <a:latin typeface="Archia"/>
                <a:ea typeface="+mj-ea"/>
                <a:cs typeface="+mj-cs"/>
              </a:rPr>
              <a:t>自動車におけるユースケースの進化</a:t>
            </a:r>
            <a:endParaRPr kumimoji="0" lang="en-US" altLang="ja-JP" sz="1800" b="1" i="0" u="none" strike="noStrike" kern="1200" cap="none" spc="-35" normalizeH="0" baseline="0" noProof="0" dirty="0">
              <a:ln>
                <a:noFill/>
              </a:ln>
              <a:solidFill>
                <a:srgbClr val="FFFFFF"/>
              </a:solidFill>
              <a:effectLst/>
              <a:uLnTx/>
              <a:uFillTx/>
              <a:latin typeface="Archia"/>
              <a:ea typeface="+mj-ea"/>
              <a:cs typeface="+mj-cs"/>
            </a:endParaRPr>
          </a:p>
        </p:txBody>
      </p:sp>
      <p:sp>
        <p:nvSpPr>
          <p:cNvPr id="14" name="Rectangle 5">
            <a:extLst>
              <a:ext uri="{FF2B5EF4-FFF2-40B4-BE49-F238E27FC236}">
                <a16:creationId xmlns:a16="http://schemas.microsoft.com/office/drawing/2014/main" id="{C88B3A05-4B50-74D0-316D-2CCDE2EBAED8}"/>
              </a:ext>
            </a:extLst>
          </p:cNvPr>
          <p:cNvSpPr/>
          <p:nvPr/>
        </p:nvSpPr>
        <p:spPr>
          <a:xfrm>
            <a:off x="5390053" y="5060127"/>
            <a:ext cx="1750862" cy="403709"/>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rPr>
              <a:t>セキュアな通信</a:t>
            </a:r>
            <a:endParaRPr lang="en-GB" sz="1400" dirty="0">
              <a:solidFill>
                <a:schemeClr val="bg1"/>
              </a:solidFill>
            </a:endParaRPr>
          </a:p>
        </p:txBody>
      </p:sp>
    </p:spTree>
    <p:extLst>
      <p:ext uri="{BB962C8B-B14F-4D97-AF65-F5344CB8AC3E}">
        <p14:creationId xmlns:p14="http://schemas.microsoft.com/office/powerpoint/2010/main" val="269861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74BF4-2EEF-D038-2208-4305991340D3}"/>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A37281F-D53D-2B97-792E-EE971035EEA6}"/>
              </a:ext>
            </a:extLst>
          </p:cNvPr>
          <p:cNvSpPr>
            <a:spLocks noGrp="1"/>
          </p:cNvSpPr>
          <p:nvPr>
            <p:ph idx="1"/>
          </p:nvPr>
        </p:nvSpPr>
        <p:spPr>
          <a:xfrm>
            <a:off x="1495425" y="1360176"/>
            <a:ext cx="9964737" cy="4775511"/>
          </a:xfrm>
        </p:spPr>
        <p:txBody>
          <a:bodyPr/>
          <a:lstStyle/>
          <a:p>
            <a:r>
              <a:rPr lang="en-GB"/>
              <a:t>Data Collection and Storage</a:t>
            </a:r>
          </a:p>
          <a:p>
            <a:pPr marL="285750" indent="-285750">
              <a:buFont typeface="Arial" panose="020B0604020202020204" pitchFamily="34" charset="0"/>
              <a:buChar char="•"/>
            </a:pPr>
            <a:r>
              <a:rPr lang="en-GB"/>
              <a:t>Diagnostic and Performance Data</a:t>
            </a:r>
          </a:p>
          <a:p>
            <a:pPr marL="285750" indent="-285750">
              <a:buFont typeface="Arial" panose="020B0604020202020204" pitchFamily="34" charset="0"/>
              <a:buChar char="•"/>
            </a:pPr>
            <a:r>
              <a:rPr lang="en-GB"/>
              <a:t>Personal / Driver Data (Privacy)</a:t>
            </a:r>
          </a:p>
          <a:p>
            <a:pPr marL="285750" indent="-285750">
              <a:buFont typeface="Arial" panose="020B0604020202020204" pitchFamily="34" charset="0"/>
              <a:buChar char="•"/>
            </a:pPr>
            <a:r>
              <a:rPr lang="en-GB"/>
              <a:t>Data collection for AI training</a:t>
            </a:r>
          </a:p>
          <a:p>
            <a:pPr marL="285750" indent="-285750">
              <a:buFont typeface="Arial" panose="020B0604020202020204" pitchFamily="34" charset="0"/>
              <a:buChar char="•"/>
            </a:pPr>
            <a:endParaRPr lang="en-GB"/>
          </a:p>
          <a:p>
            <a:r>
              <a:rPr lang="en-GB"/>
              <a:t>Secure &amp; Robust Supply Chain</a:t>
            </a:r>
          </a:p>
          <a:p>
            <a:pPr marL="285750" indent="-285750">
              <a:buFont typeface="Arial" panose="020B0604020202020204" pitchFamily="34" charset="0"/>
              <a:buChar char="•"/>
            </a:pPr>
            <a:r>
              <a:rPr lang="en-GB"/>
              <a:t>Secure Manufacture &amp; Attestation</a:t>
            </a:r>
          </a:p>
          <a:p>
            <a:pPr marL="285750" indent="-285750">
              <a:buFont typeface="Arial" panose="020B0604020202020204" pitchFamily="34" charset="0"/>
              <a:buChar char="•"/>
            </a:pPr>
            <a:r>
              <a:rPr lang="en-GB"/>
              <a:t>OTA Update</a:t>
            </a:r>
          </a:p>
          <a:p>
            <a:pPr marL="285750" indent="-285750">
              <a:buFont typeface="Arial" panose="020B0604020202020204" pitchFamily="34" charset="0"/>
              <a:buChar char="•"/>
            </a:pPr>
            <a:r>
              <a:rPr lang="en-GB"/>
              <a:t>Silicon / SW Vendor independency</a:t>
            </a:r>
          </a:p>
          <a:p>
            <a:pPr marL="285750" indent="-285750">
              <a:buFont typeface="Arial" panose="020B0604020202020204" pitchFamily="34" charset="0"/>
              <a:buChar char="•"/>
            </a:pPr>
            <a:endParaRPr lang="en-GB"/>
          </a:p>
          <a:p>
            <a:r>
              <a:rPr lang="en-GB"/>
              <a:t>Future &amp; Regulation Readiness</a:t>
            </a:r>
          </a:p>
          <a:p>
            <a:pPr marL="285750" indent="-285750">
              <a:buFont typeface="Arial" panose="020B0604020202020204" pitchFamily="34" charset="0"/>
              <a:buChar char="•"/>
            </a:pPr>
            <a:r>
              <a:rPr lang="en-GB"/>
              <a:t>Post Quantum Cryptography</a:t>
            </a:r>
          </a:p>
          <a:p>
            <a:pPr marL="285750" indent="-285750">
              <a:buFont typeface="Arial" panose="020B0604020202020204" pitchFamily="34" charset="0"/>
              <a:buChar char="•"/>
            </a:pPr>
            <a:r>
              <a:rPr lang="en-GB"/>
              <a:t>Defensible design choices</a:t>
            </a:r>
          </a:p>
          <a:p>
            <a:pPr marL="285750" indent="-285750">
              <a:buFont typeface="Arial" panose="020B0604020202020204" pitchFamily="34" charset="0"/>
              <a:buChar char="•"/>
            </a:pPr>
            <a:r>
              <a:rPr lang="en-GB"/>
              <a:t>Global .v. Local designs</a:t>
            </a:r>
          </a:p>
          <a:p>
            <a:endParaRPr lang="en-GB"/>
          </a:p>
        </p:txBody>
      </p:sp>
      <p:sp>
        <p:nvSpPr>
          <p:cNvPr id="2" name="Title 1">
            <a:extLst>
              <a:ext uri="{FF2B5EF4-FFF2-40B4-BE49-F238E27FC236}">
                <a16:creationId xmlns:a16="http://schemas.microsoft.com/office/drawing/2014/main" id="{6A998DD0-FFE5-8560-83CD-7D2F55DBE00E}"/>
              </a:ext>
            </a:extLst>
          </p:cNvPr>
          <p:cNvSpPr>
            <a:spLocks noGrp="1"/>
          </p:cNvSpPr>
          <p:nvPr>
            <p:ph type="title"/>
          </p:nvPr>
        </p:nvSpPr>
        <p:spPr/>
        <p:txBody>
          <a:bodyPr/>
          <a:lstStyle/>
          <a:p>
            <a:r>
              <a:rPr lang="en-US"/>
              <a:t>Trends</a:t>
            </a:r>
          </a:p>
        </p:txBody>
      </p:sp>
      <p:sp>
        <p:nvSpPr>
          <p:cNvPr id="5" name="Slide Number Placeholder 4">
            <a:extLst>
              <a:ext uri="{FF2B5EF4-FFF2-40B4-BE49-F238E27FC236}">
                <a16:creationId xmlns:a16="http://schemas.microsoft.com/office/drawing/2014/main" id="{32BD4F2A-9688-5563-93D0-03AA82CCFB5A}"/>
              </a:ext>
            </a:extLst>
          </p:cNvPr>
          <p:cNvSpPr>
            <a:spLocks noGrp="1"/>
          </p:cNvSpPr>
          <p:nvPr>
            <p:ph type="sldNum" sz="quarter" idx="4294967295"/>
          </p:nvPr>
        </p:nvSpPr>
        <p:spPr>
          <a:xfrm>
            <a:off x="10985500" y="6203950"/>
            <a:ext cx="1206500" cy="401638"/>
          </a:xfrm>
          <a:prstGeom prst="rect">
            <a:avLst/>
          </a:prstGeom>
        </p:spPr>
        <p:txBody>
          <a:bodyPr/>
          <a:lstStyle/>
          <a:p>
            <a:fld id="{BFE2139D-700E-7643-AFEB-21712453342F}" type="slidenum">
              <a:rPr lang="en-US" smtClean="0"/>
              <a:t>9</a:t>
            </a:fld>
            <a:endParaRPr lang="en-US"/>
          </a:p>
        </p:txBody>
      </p:sp>
      <p:sp>
        <p:nvSpPr>
          <p:cNvPr id="4" name="Rectangle 2">
            <a:extLst>
              <a:ext uri="{FF2B5EF4-FFF2-40B4-BE49-F238E27FC236}">
                <a16:creationId xmlns:a16="http://schemas.microsoft.com/office/drawing/2014/main" id="{EA3063A4-5E09-2487-E92D-9819810FC785}"/>
              </a:ext>
            </a:extLst>
          </p:cNvPr>
          <p:cNvSpPr/>
          <p:nvPr/>
        </p:nvSpPr>
        <p:spPr>
          <a:xfrm>
            <a:off x="6096000" y="1360176"/>
            <a:ext cx="5064369" cy="451135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altLang="ja-JP" sz="1400" dirty="0" err="1"/>
              <a:t>データの収集と保存</a:t>
            </a:r>
            <a:endParaRPr lang="en-GB" altLang="ja-JP" sz="1400" dirty="0"/>
          </a:p>
          <a:p>
            <a:pPr marL="285750" indent="-285750">
              <a:lnSpc>
                <a:spcPct val="150000"/>
              </a:lnSpc>
              <a:buFont typeface="Arial" panose="020B0604020202020204" pitchFamily="34" charset="0"/>
              <a:buChar char="•"/>
            </a:pPr>
            <a:r>
              <a:rPr lang="en-GB" altLang="ja-JP" sz="1400" dirty="0" err="1"/>
              <a:t>診断とパフォーマンス・データ</a:t>
            </a:r>
            <a:endParaRPr lang="en-GB" altLang="ja-JP" sz="1400" dirty="0"/>
          </a:p>
          <a:p>
            <a:pPr marL="285750" indent="-285750">
              <a:lnSpc>
                <a:spcPct val="150000"/>
              </a:lnSpc>
              <a:buFont typeface="Arial" panose="020B0604020202020204" pitchFamily="34" charset="0"/>
              <a:buChar char="•"/>
            </a:pPr>
            <a:r>
              <a:rPr lang="en-GB" altLang="ja-JP" sz="1400" dirty="0" err="1"/>
              <a:t>個人情報（プライバシ</a:t>
            </a:r>
            <a:r>
              <a:rPr lang="en-GB" altLang="ja-JP" sz="1400" dirty="0"/>
              <a:t>ー）</a:t>
            </a:r>
          </a:p>
          <a:p>
            <a:pPr marL="285750" indent="-285750">
              <a:lnSpc>
                <a:spcPct val="150000"/>
              </a:lnSpc>
              <a:buFont typeface="Arial" panose="020B0604020202020204" pitchFamily="34" charset="0"/>
              <a:buChar char="•"/>
            </a:pPr>
            <a:r>
              <a:rPr lang="en-GB" altLang="ja-JP" sz="1400" dirty="0" err="1"/>
              <a:t>AIトレーニングのためのデータ収集</a:t>
            </a:r>
            <a:endParaRPr lang="en-GB" altLang="ja-JP" sz="1400" dirty="0"/>
          </a:p>
          <a:p>
            <a:pPr marL="285750" indent="-285750">
              <a:lnSpc>
                <a:spcPct val="150000"/>
              </a:lnSpc>
              <a:buFont typeface="Arial" panose="020B0604020202020204" pitchFamily="34" charset="0"/>
              <a:buChar char="•"/>
            </a:pPr>
            <a:endParaRPr lang="en-GB" altLang="ja-JP" sz="1400" dirty="0"/>
          </a:p>
          <a:p>
            <a:pPr>
              <a:lnSpc>
                <a:spcPct val="150000"/>
              </a:lnSpc>
            </a:pPr>
            <a:r>
              <a:rPr lang="en-GB" altLang="ja-JP" sz="1400" dirty="0" err="1"/>
              <a:t>安全で堅牢なサプライチェーン</a:t>
            </a:r>
            <a:endParaRPr lang="en-GB" altLang="ja-JP" sz="1400" dirty="0"/>
          </a:p>
          <a:p>
            <a:pPr marL="285750" indent="-285750">
              <a:lnSpc>
                <a:spcPct val="150000"/>
              </a:lnSpc>
              <a:buFont typeface="Arial" panose="020B0604020202020204" pitchFamily="34" charset="0"/>
              <a:buChar char="•"/>
            </a:pPr>
            <a:r>
              <a:rPr lang="en-GB" altLang="ja-JP" sz="1400" dirty="0" err="1"/>
              <a:t>安全な製造と認証</a:t>
            </a:r>
            <a:endParaRPr lang="en-GB" altLang="ja-JP" sz="1400" dirty="0"/>
          </a:p>
          <a:p>
            <a:pPr marL="285750" indent="-285750">
              <a:lnSpc>
                <a:spcPct val="150000"/>
              </a:lnSpc>
              <a:buFont typeface="Arial" panose="020B0604020202020204" pitchFamily="34" charset="0"/>
              <a:buChar char="•"/>
            </a:pPr>
            <a:r>
              <a:rPr lang="en-GB" altLang="ja-JP" sz="1400" dirty="0" err="1"/>
              <a:t>OTAアップデート</a:t>
            </a:r>
            <a:endParaRPr lang="en-GB" altLang="ja-JP" sz="1400" dirty="0"/>
          </a:p>
          <a:p>
            <a:pPr marL="285750" indent="-285750">
              <a:lnSpc>
                <a:spcPct val="150000"/>
              </a:lnSpc>
              <a:buFont typeface="Arial" panose="020B0604020202020204" pitchFamily="34" charset="0"/>
              <a:buChar char="•"/>
            </a:pPr>
            <a:r>
              <a:rPr lang="en-GB" altLang="ja-JP" sz="1400" dirty="0" err="1"/>
              <a:t>シリコン</a:t>
            </a:r>
            <a:r>
              <a:rPr lang="en-GB" altLang="ja-JP" sz="1400" dirty="0"/>
              <a:t> / </a:t>
            </a:r>
            <a:r>
              <a:rPr lang="en-GB" altLang="ja-JP" sz="1400" dirty="0" err="1"/>
              <a:t>SWベンダーの独立性</a:t>
            </a:r>
            <a:endParaRPr lang="en-GB" altLang="ja-JP" sz="1400" dirty="0"/>
          </a:p>
          <a:p>
            <a:pPr marL="285750" indent="-285750">
              <a:lnSpc>
                <a:spcPct val="150000"/>
              </a:lnSpc>
              <a:buFont typeface="Arial" panose="020B0604020202020204" pitchFamily="34" charset="0"/>
              <a:buChar char="•"/>
            </a:pPr>
            <a:endParaRPr lang="en-GB" altLang="ja-JP" sz="1400" dirty="0"/>
          </a:p>
          <a:p>
            <a:pPr>
              <a:lnSpc>
                <a:spcPct val="150000"/>
              </a:lnSpc>
            </a:pPr>
            <a:r>
              <a:rPr lang="en-GB" altLang="ja-JP" sz="1400" dirty="0" err="1"/>
              <a:t>将来と規制への備え</a:t>
            </a:r>
            <a:endParaRPr lang="en-GB" altLang="ja-JP" sz="1400" dirty="0"/>
          </a:p>
          <a:p>
            <a:pPr marL="285750" indent="-285750">
              <a:lnSpc>
                <a:spcPct val="150000"/>
              </a:lnSpc>
              <a:buFont typeface="Arial" panose="020B0604020202020204" pitchFamily="34" charset="0"/>
              <a:buChar char="•"/>
            </a:pPr>
            <a:r>
              <a:rPr lang="en-GB" altLang="ja-JP" sz="1400" dirty="0" err="1"/>
              <a:t>ポスト量子暗号</a:t>
            </a:r>
            <a:endParaRPr lang="en-GB" altLang="ja-JP" sz="1400" dirty="0"/>
          </a:p>
          <a:p>
            <a:pPr marL="285750" indent="-285750">
              <a:lnSpc>
                <a:spcPct val="150000"/>
              </a:lnSpc>
              <a:buFont typeface="Arial" panose="020B0604020202020204" pitchFamily="34" charset="0"/>
              <a:buChar char="•"/>
            </a:pPr>
            <a:r>
              <a:rPr lang="en-GB" altLang="ja-JP" sz="1400" dirty="0" err="1"/>
              <a:t>防御可能なデザインの選択</a:t>
            </a:r>
            <a:endParaRPr lang="en-GB" altLang="ja-JP" sz="1400" dirty="0"/>
          </a:p>
          <a:p>
            <a:pPr marL="285750" indent="-285750">
              <a:lnSpc>
                <a:spcPct val="150000"/>
              </a:lnSpc>
              <a:buFont typeface="Arial" panose="020B0604020202020204" pitchFamily="34" charset="0"/>
              <a:buChar char="•"/>
            </a:pPr>
            <a:r>
              <a:rPr lang="en-GB" altLang="ja-JP" sz="1400" dirty="0" err="1"/>
              <a:t>グローバル・デザインvsローカル・デザイン</a:t>
            </a:r>
            <a:endParaRPr lang="en-GB" altLang="ja-JP" sz="1400" dirty="0"/>
          </a:p>
        </p:txBody>
      </p:sp>
    </p:spTree>
    <p:extLst>
      <p:ext uri="{BB962C8B-B14F-4D97-AF65-F5344CB8AC3E}">
        <p14:creationId xmlns:p14="http://schemas.microsoft.com/office/powerpoint/2010/main" val="583745471"/>
      </p:ext>
    </p:extLst>
  </p:cSld>
  <p:clrMapOvr>
    <a:masterClrMapping/>
  </p:clrMapOvr>
</p:sld>
</file>

<file path=ppt/theme/theme1.xml><?xml version="1.0" encoding="utf-8"?>
<a:theme xmlns:a="http://schemas.openxmlformats.org/drawingml/2006/main" name="Trustonic">
  <a:themeElements>
    <a:clrScheme name="Custom 2">
      <a:dk1>
        <a:srgbClr val="000000"/>
      </a:dk1>
      <a:lt1>
        <a:srgbClr val="FFFFFF"/>
      </a:lt1>
      <a:dk2>
        <a:srgbClr val="002237"/>
      </a:dk2>
      <a:lt2>
        <a:srgbClr val="EFEDEE"/>
      </a:lt2>
      <a:accent1>
        <a:srgbClr val="66F2E4"/>
      </a:accent1>
      <a:accent2>
        <a:srgbClr val="EF7D00"/>
      </a:accent2>
      <a:accent3>
        <a:srgbClr val="80919B"/>
      </a:accent3>
      <a:accent4>
        <a:srgbClr val="D9FCF8"/>
      </a:accent4>
      <a:accent5>
        <a:srgbClr val="FEF8F2"/>
      </a:accent5>
      <a:accent6>
        <a:srgbClr val="D2D800"/>
      </a:accent6>
      <a:hlink>
        <a:srgbClr val="0563C1"/>
      </a:hlink>
      <a:folHlink>
        <a:srgbClr val="954F72"/>
      </a:folHlink>
    </a:clrScheme>
    <a:fontScheme name="Trustonic">
      <a:majorFont>
        <a:latin typeface="Archia"/>
        <a:ea typeface=""/>
        <a:cs typeface=""/>
      </a:majorFont>
      <a:minorFont>
        <a:latin typeface="Inter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ctr">
          <a:lnSpc>
            <a:spcPts val="2700"/>
          </a:lnSpc>
          <a:defRPr sz="1800" dirty="0">
            <a:solidFill>
              <a:schemeClr val="tx2"/>
            </a:solidFill>
          </a:defRPr>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Dark">
  <a:themeElements>
    <a:clrScheme name="GlobalPlatform Dark">
      <a:dk1>
        <a:srgbClr val="002353"/>
      </a:dk1>
      <a:lt1>
        <a:sysClr val="window" lastClr="FFFFFF"/>
      </a:lt1>
      <a:dk2>
        <a:srgbClr val="0688FF"/>
      </a:dk2>
      <a:lt2>
        <a:srgbClr val="E8E7E7"/>
      </a:lt2>
      <a:accent1>
        <a:srgbClr val="E8E7E7"/>
      </a:accent1>
      <a:accent2>
        <a:srgbClr val="0688FF"/>
      </a:accent2>
      <a:accent3>
        <a:srgbClr val="7D0097"/>
      </a:accent3>
      <a:accent4>
        <a:srgbClr val="00939A"/>
      </a:accent4>
      <a:accent5>
        <a:srgbClr val="F04665"/>
      </a:accent5>
      <a:accent6>
        <a:srgbClr val="A1B4B4"/>
      </a:accent6>
      <a:hlink>
        <a:srgbClr val="0688FF"/>
      </a:hlink>
      <a:folHlink>
        <a:srgbClr val="A1B4B4"/>
      </a:folHlink>
    </a:clrScheme>
    <a:fontScheme name="Custom 2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tx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GlobalPlatform PPT Template TM 2022_Nov22 Logo on Bottom[100]" id="{FC31EF29-31B7-BC42-A27B-15423D4F7B1A}" vid="{C3DA5928-FA1A-FF4C-AA95-92325452EFE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af42ac6-9e93-4de9-9a72-10f913041ca1">
      <Terms xmlns="http://schemas.microsoft.com/office/infopath/2007/PartnerControls"/>
    </lcf76f155ced4ddcb4097134ff3c332f>
    <TaxCatchAll xmlns="dba31755-6864-4b8c-9e87-d0ce55a9ddc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5D6B3C6E37A54E8C32452C1A24B578" ma:contentTypeVersion="13" ma:contentTypeDescription="Create a new document." ma:contentTypeScope="" ma:versionID="e58063f3d42c16f7ae81f7be38fa36b9">
  <xsd:schema xmlns:xsd="http://www.w3.org/2001/XMLSchema" xmlns:xs="http://www.w3.org/2001/XMLSchema" xmlns:p="http://schemas.microsoft.com/office/2006/metadata/properties" xmlns:ns2="daf42ac6-9e93-4de9-9a72-10f913041ca1" xmlns:ns3="dba31755-6864-4b8c-9e87-d0ce55a9ddc2" targetNamespace="http://schemas.microsoft.com/office/2006/metadata/properties" ma:root="true" ma:fieldsID="03704d65d3f8dd8c088dd9048ae752ff" ns2:_="" ns3:_="">
    <xsd:import namespace="daf42ac6-9e93-4de9-9a72-10f913041ca1"/>
    <xsd:import namespace="dba31755-6864-4b8c-9e87-d0ce55a9dd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f42ac6-9e93-4de9-9a72-10f913041c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f781aa3-eb08-4e80-b5cd-4604a4ade6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a31755-6864-4b8c-9e87-d0ce55a9ddc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6f277a9-21bd-48a5-a7b2-29c823437733}" ma:internalName="TaxCatchAll" ma:showField="CatchAllData" ma:web="dba31755-6864-4b8c-9e87-d0ce55a9dd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DC8617-5FE2-4191-94AC-800E0B222A0F}">
  <ds:schemaRefs>
    <ds:schemaRef ds:uri="http://schemas.microsoft.com/sharepoint/v3/contenttype/forms"/>
  </ds:schemaRefs>
</ds:datastoreItem>
</file>

<file path=customXml/itemProps2.xml><?xml version="1.0" encoding="utf-8"?>
<ds:datastoreItem xmlns:ds="http://schemas.openxmlformats.org/officeDocument/2006/customXml" ds:itemID="{3E33378A-6EF3-455B-8381-42C4E0B5CD45}">
  <ds:schemaRefs>
    <ds:schemaRef ds:uri="13289280-1f8a-4e87-a918-dd165ff94e8d"/>
    <ds:schemaRef ds:uri="http://schemas.microsoft.com/office/2006/documentManagement/types"/>
    <ds:schemaRef ds:uri="http://purl.org/dc/terms/"/>
    <ds:schemaRef ds:uri="http://purl.org/dc/elements/1.1/"/>
    <ds:schemaRef ds:uri="http://www.w3.org/XML/1998/namespace"/>
    <ds:schemaRef ds:uri="http://schemas.microsoft.com/office/infopath/2007/PartnerControls"/>
    <ds:schemaRef ds:uri="http://schemas.openxmlformats.org/package/2006/metadata/core-properties"/>
    <ds:schemaRef ds:uri="ad63fa46-0ade-4228-b7d1-01ad5c6095fb"/>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0F6EE4B9-E71A-4532-B643-0337EC27936E}"/>
</file>

<file path=docProps/app.xml><?xml version="1.0" encoding="utf-8"?>
<Properties xmlns="http://schemas.openxmlformats.org/officeDocument/2006/extended-properties" xmlns:vt="http://schemas.openxmlformats.org/officeDocument/2006/docPropsVTypes">
  <Template/>
  <TotalTime>15</TotalTime>
  <Words>2469</Words>
  <Application>Microsoft Office PowerPoint</Application>
  <PresentationFormat>Widescreen</PresentationFormat>
  <Paragraphs>412</Paragraphs>
  <Slides>27</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Archia</vt:lpstr>
      <vt:lpstr>Arial</vt:lpstr>
      <vt:lpstr>HelveticaNowDisplay Regular</vt:lpstr>
      <vt:lpstr>Inter Light</vt:lpstr>
      <vt:lpstr>Lato</vt:lpstr>
      <vt:lpstr>Wingdings</vt:lpstr>
      <vt:lpstr>Trustonic</vt:lpstr>
      <vt:lpstr>Dark</vt:lpstr>
      <vt:lpstr>Trusted Execution Environments</vt:lpstr>
      <vt:lpstr>Protecting a modern operating system</vt:lpstr>
      <vt:lpstr>Protecting a modern operating system</vt:lpstr>
      <vt:lpstr>Trusted Execution Environments </vt:lpstr>
      <vt:lpstr>Trusted Execution Environments </vt:lpstr>
      <vt:lpstr>Is there a TEE on my system?</vt:lpstr>
      <vt:lpstr>TEEs have evolved</vt:lpstr>
      <vt:lpstr>Use Case Evolution in Automotive</vt:lpstr>
      <vt:lpstr>Trends</vt:lpstr>
      <vt:lpstr>Data</vt:lpstr>
      <vt:lpstr>Data</vt:lpstr>
      <vt:lpstr>Attestation &amp; Secure Supply Chain</vt:lpstr>
      <vt:lpstr>Attestation &amp; Secure Supply Chain</vt:lpstr>
      <vt:lpstr>Future Ready Crypto?</vt:lpstr>
      <vt:lpstr>Future Ready Crypto?</vt:lpstr>
      <vt:lpstr>Software Defined Vehicles</vt:lpstr>
      <vt:lpstr>TEE within Software Defined Vehicle</vt:lpstr>
      <vt:lpstr>Reality is more complex – Lots of MCUs</vt:lpstr>
      <vt:lpstr>Q. Can we put TEEs on MCUs?</vt:lpstr>
      <vt:lpstr>A Micro-TEE?</vt:lpstr>
      <vt:lpstr>Supporting Safety Critical Applications</vt:lpstr>
      <vt:lpstr>Supporting Safety Critical Applications</vt:lpstr>
      <vt:lpstr>Architecture</vt:lpstr>
      <vt:lpstr>Architecture</vt:lpstr>
      <vt:lpstr>Architecture</vt:lpstr>
      <vt:lpstr>Summary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Price</dc:creator>
  <cp:lastModifiedBy>Richard Hayton</cp:lastModifiedBy>
  <cp:revision>1</cp:revision>
  <dcterms:created xsi:type="dcterms:W3CDTF">2023-10-02T09:49:35Z</dcterms:created>
  <dcterms:modified xsi:type="dcterms:W3CDTF">2025-05-18T15:06:51Z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0x010100485D6B3C6E37A54E8C32452C1A24B578</vt:lpwstr>
  </property>
  <property fmtid="{D5CDD505-2E9C-101B-9397-08002B2CF9AE}" pid="3" name="MediaServiceImageTags">
    <vt:lpwstr/>
  </property>
</Properties>
</file>