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diagrams/data11.xml" ContentType="application/vnd.openxmlformats-officedocument.drawingml.diagramData+xml"/>
  <Override PartName="/ppt/diagrams/data10.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9.xml" ContentType="application/vnd.openxmlformats-officedocument.drawingml.diagramData+xml"/>
  <Override PartName="/ppt/diagrams/data8.xml" ContentType="application/vnd.openxmlformats-officedocument.drawingml.diagramData+xml"/>
  <Override PartName="/ppt/presentation.xml" ContentType="application/vnd.openxmlformats-officedocument.presentationml.presentation.main+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Layouts/slideLayout46.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3.xml" ContentType="application/vnd.openxmlformats-officedocument.presentationml.slideLayout+xml"/>
  <Override PartName="/ppt/authors.xml" ContentType="application/vnd.ms-powerpoint.authors+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layout7.xml" ContentType="application/vnd.openxmlformats-officedocument.drawingml.diagramLayout+xml"/>
  <Override PartName="/ppt/diagrams/drawing6.xml" ContentType="application/vnd.ms-office.drawingml.diagramDrawing+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colors6.xml" ContentType="application/vnd.openxmlformats-officedocument.drawingml.diagramColors+xml"/>
  <Override PartName="/ppt/diagrams/quickStyle7.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3"/>
    <p:sldMasterId id="2147483677" r:id="rId4"/>
  </p:sldMasterIdLst>
  <p:notesMasterIdLst>
    <p:notesMasterId r:id="rId24"/>
  </p:notesMasterIdLst>
  <p:sldIdLst>
    <p:sldId id="2147481983" r:id="rId5"/>
    <p:sldId id="2147475510" r:id="rId6"/>
    <p:sldId id="2147482020" r:id="rId7"/>
    <p:sldId id="2147482021" r:id="rId8"/>
    <p:sldId id="2147472380" r:id="rId9"/>
    <p:sldId id="2147472198" r:id="rId10"/>
    <p:sldId id="2147472412" r:id="rId11"/>
    <p:sldId id="2147472408" r:id="rId12"/>
    <p:sldId id="2147482022" r:id="rId13"/>
    <p:sldId id="2147472351" r:id="rId14"/>
    <p:sldId id="2147482023" r:id="rId15"/>
    <p:sldId id="2147472145" r:id="rId16"/>
    <p:sldId id="2147482024" r:id="rId17"/>
    <p:sldId id="2147475547" r:id="rId18"/>
    <p:sldId id="2147481967" r:id="rId19"/>
    <p:sldId id="2147475549" r:id="rId20"/>
    <p:sldId id="2147482025" r:id="rId21"/>
    <p:sldId id="2147482026" r:id="rId22"/>
    <p:sldId id="21474819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1A63C-9C3B-BEAD-9A25-EACE4B4722FD}" name="Don Felton" initials="DF" userId="S::don.felton@trustonic.com::def8a5ce-8994-4f20-af2b-ab4e24297796" providerId="AD"/>
  <p188:author id="{5A68C8F8-8A47-4CC2-5526-E43084AFF1D2}" name="francesca forestieri" initials="ff" userId="f90ce2b3459dad3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7FF"/>
    <a:srgbClr val="6EA2FF"/>
    <a:srgbClr val="B79F81"/>
    <a:srgbClr val="1BA8FF"/>
    <a:srgbClr val="0095D9"/>
    <a:srgbClr val="7D0097"/>
    <a:srgbClr val="ABC3FF"/>
    <a:srgbClr val="002353"/>
    <a:srgbClr val="F04665"/>
    <a:srgbClr val="2984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000" autoAdjust="0"/>
    <p:restoredTop sz="96110" autoAdjust="0"/>
  </p:normalViewPr>
  <p:slideViewPr>
    <p:cSldViewPr snapToGrid="0" showGuides="1">
      <p:cViewPr varScale="1">
        <p:scale>
          <a:sx n="116" d="100"/>
          <a:sy n="116" d="100"/>
        </p:scale>
        <p:origin x="464" y="176"/>
      </p:cViewPr>
      <p:guideLst/>
    </p:cSldViewPr>
  </p:slideViewPr>
  <p:outlineViewPr>
    <p:cViewPr>
      <p:scale>
        <a:sx n="33" d="100"/>
        <a:sy n="33" d="100"/>
      </p:scale>
      <p:origin x="0" y="-7592"/>
    </p:cViewPr>
  </p:outlineViewPr>
  <p:notesTextViewPr>
    <p:cViewPr>
      <p:scale>
        <a:sx n="1" d="1"/>
        <a:sy n="1" d="1"/>
      </p:scale>
      <p:origin x="0" y="0"/>
    </p:cViewPr>
  </p:notesTextViewPr>
  <p:sorterViewPr>
    <p:cViewPr varScale="1">
      <p:scale>
        <a:sx n="95" d="100"/>
        <a:sy n="95" d="100"/>
      </p:scale>
      <p:origin x="0" y="-58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Users\ffmacbookpro2022\Desktop\HPSE%20-%20GP%20IR%20chartsF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ffmacbookpro2022\Desktop\HPSE%20-%20GP%20IR%20chartsF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bg1"/>
                </a:solidFill>
                <a:latin typeface="+mn-lt"/>
                <a:ea typeface="+mn-ea"/>
                <a:cs typeface="+mn-cs"/>
              </a:defRPr>
            </a:pPr>
            <a:r>
              <a:rPr lang="en-US" cap="none" noProof="0" dirty="0">
                <a:solidFill>
                  <a:schemeClr val="bg1"/>
                </a:solidFill>
              </a:rPr>
              <a:t>Secure Element Satisfaction Of </a:t>
            </a:r>
            <a:r>
              <a:rPr lang="en-US" noProof="0" dirty="0">
                <a:solidFill>
                  <a:schemeClr val="bg1"/>
                </a:solidFill>
              </a:rPr>
              <a:t>100%</a:t>
            </a:r>
            <a:r>
              <a:rPr lang="en-US" baseline="0" noProof="0" dirty="0">
                <a:solidFill>
                  <a:schemeClr val="bg1"/>
                </a:solidFill>
              </a:rPr>
              <a:t> of </a:t>
            </a:r>
            <a:r>
              <a:rPr lang="en-US" noProof="0" dirty="0">
                <a:solidFill>
                  <a:schemeClr val="bg1"/>
                </a:solidFill>
              </a:rPr>
              <a:t>J3101 </a:t>
            </a:r>
            <a:r>
              <a:rPr lang="en-US" cap="none" noProof="0" dirty="0">
                <a:solidFill>
                  <a:schemeClr val="bg1"/>
                </a:solidFill>
              </a:rPr>
              <a:t>Requirements</a:t>
            </a:r>
            <a:endParaRPr lang="en-US" noProof="0" dirty="0">
              <a:solidFill>
                <a:schemeClr val="bg1"/>
              </a:solidFill>
            </a:endParaRP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bg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Sheet1!$G$1</c:f>
              <c:strCache>
                <c:ptCount val="1"/>
                <c:pt idx="0">
                  <c:v>Secure Element Satisfaction of J3101 Requirements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DE7-3E40-927D-30B627113CDA}"/>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DE7-3E40-927D-30B627113CDA}"/>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DE7-3E40-927D-30B627113CDA}"/>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IT"/>
                </a:p>
              </c:txPr>
              <c:dLblPos val="outEnd"/>
              <c:showLegendKey val="0"/>
              <c:showVal val="0"/>
              <c:showCatName val="1"/>
              <c:showSerName val="0"/>
              <c:showPercent val="1"/>
              <c:showBubbleSize val="0"/>
              <c:extLst>
                <c:ext xmlns:c16="http://schemas.microsoft.com/office/drawing/2014/chart" uri="{C3380CC4-5D6E-409C-BE32-E72D297353CC}">
                  <c16:uniqueId val="{00000001-5DE7-3E40-927D-30B627113CDA}"/>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20000"/>
                          <a:lumOff val="80000"/>
                        </a:schemeClr>
                      </a:solidFill>
                      <a:latin typeface="+mn-lt"/>
                      <a:ea typeface="+mn-ea"/>
                      <a:cs typeface="+mn-cs"/>
                    </a:defRPr>
                  </a:pPr>
                  <a:endParaRPr lang="en-IT"/>
                </a:p>
              </c:txPr>
              <c:dLblPos val="outEnd"/>
              <c:showLegendKey val="0"/>
              <c:showVal val="0"/>
              <c:showCatName val="1"/>
              <c:showSerName val="0"/>
              <c:showPercent val="1"/>
              <c:showBubbleSize val="0"/>
              <c:extLst>
                <c:ext xmlns:c16="http://schemas.microsoft.com/office/drawing/2014/chart" uri="{C3380CC4-5D6E-409C-BE32-E72D297353CC}">
                  <c16:uniqueId val="{00000003-5DE7-3E40-927D-30B627113CDA}"/>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lumOff val="40000"/>
                        </a:schemeClr>
                      </a:solidFill>
                      <a:latin typeface="+mn-lt"/>
                      <a:ea typeface="+mn-ea"/>
                      <a:cs typeface="+mn-cs"/>
                    </a:defRPr>
                  </a:pPr>
                  <a:endParaRPr lang="en-IT"/>
                </a:p>
              </c:txPr>
              <c:dLblPos val="outEnd"/>
              <c:showLegendKey val="0"/>
              <c:showVal val="0"/>
              <c:showCatName val="1"/>
              <c:showSerName val="0"/>
              <c:showPercent val="1"/>
              <c:showBubbleSize val="0"/>
              <c:extLst>
                <c:ext xmlns:c16="http://schemas.microsoft.com/office/drawing/2014/chart" uri="{C3380CC4-5D6E-409C-BE32-E72D297353CC}">
                  <c16:uniqueId val="{00000005-5DE7-3E40-927D-30B627113CD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Sheet1!$F$2:$F$4</c:f>
              <c:strCache>
                <c:ptCount val="3"/>
                <c:pt idx="0">
                  <c:v>YES</c:v>
                </c:pt>
                <c:pt idx="1">
                  <c:v>YES (Trusted Applet)</c:v>
                </c:pt>
                <c:pt idx="2">
                  <c:v>NO</c:v>
                </c:pt>
              </c:strCache>
            </c:strRef>
          </c:cat>
          <c:val>
            <c:numRef>
              <c:f>Sheet1!$G$2:$G$4</c:f>
              <c:numCache>
                <c:formatCode>0%</c:formatCode>
                <c:ptCount val="3"/>
                <c:pt idx="0">
                  <c:v>0.81168831168831168</c:v>
                </c:pt>
                <c:pt idx="1">
                  <c:v>0.18831168831168832</c:v>
                </c:pt>
                <c:pt idx="2">
                  <c:v>0</c:v>
                </c:pt>
              </c:numCache>
            </c:numRef>
          </c:val>
          <c:extLst>
            <c:ext xmlns:c16="http://schemas.microsoft.com/office/drawing/2014/chart" uri="{C3380CC4-5D6E-409C-BE32-E72D297353CC}">
              <c16:uniqueId val="{00000006-5DE7-3E40-927D-30B627113CDA}"/>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bg1"/>
                </a:solidFill>
                <a:latin typeface="+mn-lt"/>
                <a:ea typeface="+mn-ea"/>
                <a:cs typeface="+mn-cs"/>
              </a:defRPr>
            </a:pPr>
            <a:r>
              <a:rPr lang="en-US" cap="none" dirty="0">
                <a:solidFill>
                  <a:schemeClr val="bg1"/>
                </a:solidFill>
              </a:rPr>
              <a:t>Trusted Execution Environment Satisfaction Of 98% Of J3101 Requirements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bg1"/>
              </a:solidFill>
              <a:latin typeface="+mn-lt"/>
              <a:ea typeface="+mn-ea"/>
              <a:cs typeface="+mn-cs"/>
            </a:defRPr>
          </a:pPr>
          <a:endParaRPr lang="en-IT"/>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Sheet1!$K$1</c:f>
              <c:strCache>
                <c:ptCount val="1"/>
                <c:pt idx="0">
                  <c:v>Trusted Execution Environment Satisfaction of J3101 Requirements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A41-B844-BD2D-3E99D6B4A2ED}"/>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A41-B844-BD2D-3E99D6B4A2ED}"/>
              </c:ext>
            </c:extLst>
          </c:dPt>
          <c:dPt>
            <c:idx val="2"/>
            <c:bubble3D val="0"/>
            <c:spPr>
              <a:solidFill>
                <a:schemeClr val="accent4">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A41-B844-BD2D-3E99D6B4A2ED}"/>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IT"/>
                </a:p>
              </c:txPr>
              <c:dLblPos val="outEnd"/>
              <c:showLegendKey val="0"/>
              <c:showVal val="0"/>
              <c:showCatName val="1"/>
              <c:showSerName val="0"/>
              <c:showPercent val="1"/>
              <c:showBubbleSize val="0"/>
              <c:extLst>
                <c:ext xmlns:c16="http://schemas.microsoft.com/office/drawing/2014/chart" uri="{C3380CC4-5D6E-409C-BE32-E72D297353CC}">
                  <c16:uniqueId val="{00000001-2A41-B844-BD2D-3E99D6B4A2ED}"/>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20000"/>
                          <a:lumOff val="80000"/>
                        </a:schemeClr>
                      </a:solidFill>
                      <a:latin typeface="+mn-lt"/>
                      <a:ea typeface="+mn-ea"/>
                      <a:cs typeface="+mn-cs"/>
                    </a:defRPr>
                  </a:pPr>
                  <a:endParaRPr lang="en-IT"/>
                </a:p>
              </c:txPr>
              <c:dLblPos val="outEnd"/>
              <c:showLegendKey val="0"/>
              <c:showVal val="0"/>
              <c:showCatName val="1"/>
              <c:showSerName val="0"/>
              <c:showPercent val="1"/>
              <c:showBubbleSize val="0"/>
              <c:extLst>
                <c:ext xmlns:c16="http://schemas.microsoft.com/office/drawing/2014/chart" uri="{C3380CC4-5D6E-409C-BE32-E72D297353CC}">
                  <c16:uniqueId val="{00000003-2A41-B844-BD2D-3E99D6B4A2ED}"/>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lumOff val="40000"/>
                        </a:schemeClr>
                      </a:solidFill>
                      <a:latin typeface="+mn-lt"/>
                      <a:ea typeface="+mn-ea"/>
                      <a:cs typeface="+mn-cs"/>
                    </a:defRPr>
                  </a:pPr>
                  <a:endParaRPr lang="en-IT"/>
                </a:p>
              </c:txPr>
              <c:dLblPos val="outEnd"/>
              <c:showLegendKey val="0"/>
              <c:showVal val="0"/>
              <c:showCatName val="1"/>
              <c:showSerName val="0"/>
              <c:showPercent val="1"/>
              <c:showBubbleSize val="0"/>
              <c:extLst>
                <c:ext xmlns:c16="http://schemas.microsoft.com/office/drawing/2014/chart" uri="{C3380CC4-5D6E-409C-BE32-E72D297353CC}">
                  <c16:uniqueId val="{00000005-2A41-B844-BD2D-3E99D6B4A2ED}"/>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Sheet1!$J$2:$J$4</c:f>
              <c:strCache>
                <c:ptCount val="3"/>
                <c:pt idx="0">
                  <c:v>YES</c:v>
                </c:pt>
                <c:pt idx="1">
                  <c:v>YES (Trusted Application)</c:v>
                </c:pt>
                <c:pt idx="2">
                  <c:v>PARTIAL/ NO</c:v>
                </c:pt>
              </c:strCache>
            </c:strRef>
          </c:cat>
          <c:val>
            <c:numRef>
              <c:f>Sheet1!$K$2:$K$4</c:f>
              <c:numCache>
                <c:formatCode>0%</c:formatCode>
                <c:ptCount val="3"/>
                <c:pt idx="0">
                  <c:v>0.75974025974025972</c:v>
                </c:pt>
                <c:pt idx="1">
                  <c:v>0.22077922077922077</c:v>
                </c:pt>
                <c:pt idx="2">
                  <c:v>1.948051948051948E-2</c:v>
                </c:pt>
              </c:numCache>
            </c:numRef>
          </c:val>
          <c:extLst>
            <c:ext xmlns:c16="http://schemas.microsoft.com/office/drawing/2014/chart" uri="{C3380CC4-5D6E-409C-BE32-E72D297353CC}">
              <c16:uniqueId val="{00000006-2A41-B844-BD2D-3E99D6B4A2ED}"/>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380D0-D141-CC4D-B375-40FA2C02C28B}" type="doc">
      <dgm:prSet loTypeId="urn:microsoft.com/office/officeart/2009/3/layout/RandomtoResultProcess" loCatId="" qsTypeId="urn:microsoft.com/office/officeart/2005/8/quickstyle/simple1" qsCatId="simple" csTypeId="urn:microsoft.com/office/officeart/2005/8/colors/colorful2" csCatId="colorful" phldr="1"/>
      <dgm:spPr/>
      <dgm:t>
        <a:bodyPr/>
        <a:lstStyle/>
        <a:p>
          <a:endParaRPr lang="en-GB"/>
        </a:p>
      </dgm:t>
    </dgm:pt>
    <dgm:pt modelId="{4D5076A1-DE92-8643-A22F-897145793FF0}">
      <dgm:prSet phldrT="[Text]" custT="1"/>
      <dgm:spPr/>
      <dgm:t>
        <a:bodyPr/>
        <a:lstStyle/>
        <a:p>
          <a:pPr>
            <a:buNone/>
          </a:pPr>
          <a:r>
            <a:rPr lang="en-GB" sz="2000" b="0" dirty="0">
              <a:solidFill>
                <a:schemeClr val="bg1"/>
              </a:solidFill>
            </a:rPr>
            <a:t>Automotive Market uses different names</a:t>
          </a:r>
        </a:p>
      </dgm:t>
    </dgm:pt>
    <dgm:pt modelId="{CE2B8415-458F-5C4A-9340-3AE0179C5D96}" type="parTrans" cxnId="{479ADFDE-0D25-C645-9F30-8D866B7A2F2D}">
      <dgm:prSet/>
      <dgm:spPr/>
      <dgm:t>
        <a:bodyPr/>
        <a:lstStyle/>
        <a:p>
          <a:endParaRPr lang="en-GB" sz="2000" b="0">
            <a:solidFill>
              <a:schemeClr val="bg1"/>
            </a:solidFill>
          </a:endParaRPr>
        </a:p>
      </dgm:t>
    </dgm:pt>
    <dgm:pt modelId="{ABF17073-B5E3-8743-87BC-3E59839D60D3}" type="sibTrans" cxnId="{479ADFDE-0D25-C645-9F30-8D866B7A2F2D}">
      <dgm:prSet/>
      <dgm:spPr/>
      <dgm:t>
        <a:bodyPr/>
        <a:lstStyle/>
        <a:p>
          <a:endParaRPr lang="en-GB" sz="2000" b="0">
            <a:solidFill>
              <a:schemeClr val="bg1"/>
            </a:solidFill>
          </a:endParaRPr>
        </a:p>
      </dgm:t>
    </dgm:pt>
    <dgm:pt modelId="{E5DCB552-AB11-8B4C-80B2-817A65ACBA96}">
      <dgm:prSet phldrT="[Text]" custT="1"/>
      <dgm:spPr/>
      <dgm:t>
        <a:bodyPr/>
        <a:lstStyle/>
        <a:p>
          <a:pPr>
            <a:buNone/>
          </a:pPr>
          <a:r>
            <a:rPr lang="en-GB" sz="2000" b="0">
              <a:solidFill>
                <a:schemeClr val="bg1"/>
              </a:solidFill>
            </a:rPr>
            <a:t>BUT</a:t>
          </a:r>
          <a:endParaRPr lang="en-GB" sz="2000" b="0" dirty="0">
            <a:solidFill>
              <a:schemeClr val="bg1"/>
            </a:solidFill>
          </a:endParaRPr>
        </a:p>
      </dgm:t>
    </dgm:pt>
    <dgm:pt modelId="{1BA21C42-7605-A849-B8CB-1159071385F4}" type="parTrans" cxnId="{DC7F9EB0-7980-AC4D-AAF3-8C18367C8F62}">
      <dgm:prSet/>
      <dgm:spPr/>
      <dgm:t>
        <a:bodyPr/>
        <a:lstStyle/>
        <a:p>
          <a:endParaRPr lang="en-GB" sz="2000" b="0">
            <a:solidFill>
              <a:schemeClr val="bg1"/>
            </a:solidFill>
          </a:endParaRPr>
        </a:p>
      </dgm:t>
    </dgm:pt>
    <dgm:pt modelId="{3C7C1183-A50B-2C41-9DCE-B7AD4D129307}" type="sibTrans" cxnId="{DC7F9EB0-7980-AC4D-AAF3-8C18367C8F62}">
      <dgm:prSet/>
      <dgm:spPr/>
      <dgm:t>
        <a:bodyPr/>
        <a:lstStyle/>
        <a:p>
          <a:endParaRPr lang="en-GB" sz="2000" b="0">
            <a:solidFill>
              <a:schemeClr val="bg1"/>
            </a:solidFill>
          </a:endParaRPr>
        </a:p>
      </dgm:t>
    </dgm:pt>
    <dgm:pt modelId="{0F066B84-C731-DA46-8E4E-4B5E42E1691C}">
      <dgm:prSet phldrT="[Text]" custT="1"/>
      <dgm:spPr/>
      <dgm:t>
        <a:bodyPr/>
        <a:lstStyle/>
        <a:p>
          <a:pPr>
            <a:buChar char="•"/>
          </a:pPr>
          <a:r>
            <a:rPr lang="en-GB" sz="2000" b="0">
              <a:solidFill>
                <a:schemeClr val="bg1"/>
              </a:solidFill>
            </a:rPr>
            <a:t>Each vendor means something different</a:t>
          </a:r>
          <a:endParaRPr lang="en-GB" sz="2000" b="0" dirty="0">
            <a:solidFill>
              <a:schemeClr val="bg1"/>
            </a:solidFill>
          </a:endParaRPr>
        </a:p>
      </dgm:t>
    </dgm:pt>
    <dgm:pt modelId="{2BAEED2C-DD0E-C54A-B829-E74306533C81}" type="parTrans" cxnId="{7C0C7B79-D464-3442-9E3A-821AE2CE6AB2}">
      <dgm:prSet/>
      <dgm:spPr/>
      <dgm:t>
        <a:bodyPr/>
        <a:lstStyle/>
        <a:p>
          <a:endParaRPr lang="en-GB" sz="2000" b="0">
            <a:solidFill>
              <a:schemeClr val="bg1"/>
            </a:solidFill>
          </a:endParaRPr>
        </a:p>
      </dgm:t>
    </dgm:pt>
    <dgm:pt modelId="{1614AB54-8CFC-CC47-86B3-B5F18A40CBEE}" type="sibTrans" cxnId="{7C0C7B79-D464-3442-9E3A-821AE2CE6AB2}">
      <dgm:prSet/>
      <dgm:spPr/>
      <dgm:t>
        <a:bodyPr/>
        <a:lstStyle/>
        <a:p>
          <a:endParaRPr lang="en-GB" sz="2000" b="0">
            <a:solidFill>
              <a:schemeClr val="bg1"/>
            </a:solidFill>
          </a:endParaRPr>
        </a:p>
      </dgm:t>
    </dgm:pt>
    <dgm:pt modelId="{F9FD2B8B-2905-E94A-8829-F162C6F0FEB7}">
      <dgm:prSet custT="1"/>
      <dgm:spPr/>
      <dgm:t>
        <a:bodyPr/>
        <a:lstStyle/>
        <a:p>
          <a:r>
            <a:rPr lang="en-GB" sz="2000" b="0" dirty="0">
              <a:solidFill>
                <a:schemeClr val="bg1"/>
              </a:solidFill>
            </a:rPr>
            <a:t>Same name has different characteristics</a:t>
          </a:r>
        </a:p>
      </dgm:t>
    </dgm:pt>
    <dgm:pt modelId="{65E579C7-F66C-F944-8EC6-0FFA3D6F476F}" type="parTrans" cxnId="{483F99BE-920C-2746-81FA-F61DD7872892}">
      <dgm:prSet/>
      <dgm:spPr/>
      <dgm:t>
        <a:bodyPr/>
        <a:lstStyle/>
        <a:p>
          <a:endParaRPr lang="en-GB" sz="2000" b="0">
            <a:solidFill>
              <a:schemeClr val="bg1"/>
            </a:solidFill>
          </a:endParaRPr>
        </a:p>
      </dgm:t>
    </dgm:pt>
    <dgm:pt modelId="{C074D55D-CCE9-7445-96C1-0153FBA3BDFF}" type="sibTrans" cxnId="{483F99BE-920C-2746-81FA-F61DD7872892}">
      <dgm:prSet/>
      <dgm:spPr/>
      <dgm:t>
        <a:bodyPr/>
        <a:lstStyle/>
        <a:p>
          <a:endParaRPr lang="en-GB" sz="2000" b="0">
            <a:solidFill>
              <a:schemeClr val="bg1"/>
            </a:solidFill>
          </a:endParaRPr>
        </a:p>
      </dgm:t>
    </dgm:pt>
    <dgm:pt modelId="{36928C35-951C-4E4C-A8CD-36403DED2DE1}">
      <dgm:prSet custT="1"/>
      <dgm:spPr/>
      <dgm:t>
        <a:bodyPr/>
        <a:lstStyle/>
        <a:p>
          <a:r>
            <a:rPr lang="en-GB" sz="2000" b="0" dirty="0">
              <a:solidFill>
                <a:schemeClr val="bg1"/>
              </a:solidFill>
            </a:rPr>
            <a:t>No framework  to compare across products</a:t>
          </a:r>
          <a:endParaRPr lang="en-US" sz="2000" b="0" dirty="0">
            <a:solidFill>
              <a:schemeClr val="bg1"/>
            </a:solidFill>
          </a:endParaRPr>
        </a:p>
      </dgm:t>
    </dgm:pt>
    <dgm:pt modelId="{443D8414-867F-AF4F-B456-F8D9CDC2D2FC}" type="parTrans" cxnId="{682F33FE-C004-2E48-95CF-B3559A943C75}">
      <dgm:prSet/>
      <dgm:spPr/>
      <dgm:t>
        <a:bodyPr/>
        <a:lstStyle/>
        <a:p>
          <a:endParaRPr lang="en-GB" sz="2000" b="0">
            <a:solidFill>
              <a:schemeClr val="bg1"/>
            </a:solidFill>
          </a:endParaRPr>
        </a:p>
      </dgm:t>
    </dgm:pt>
    <dgm:pt modelId="{07CCF30A-CA0C-E540-9992-F06C155B92A7}" type="sibTrans" cxnId="{682F33FE-C004-2E48-95CF-B3559A943C75}">
      <dgm:prSet/>
      <dgm:spPr/>
      <dgm:t>
        <a:bodyPr/>
        <a:lstStyle/>
        <a:p>
          <a:endParaRPr lang="en-GB" sz="2000" b="0">
            <a:solidFill>
              <a:schemeClr val="bg1"/>
            </a:solidFill>
          </a:endParaRPr>
        </a:p>
      </dgm:t>
    </dgm:pt>
    <dgm:pt modelId="{AF98742D-C472-D54A-934E-DA4A17C26932}" type="pres">
      <dgm:prSet presAssocID="{7CF380D0-D141-CC4D-B375-40FA2C02C28B}" presName="Name0" presStyleCnt="0">
        <dgm:presLayoutVars>
          <dgm:dir/>
          <dgm:animOne val="branch"/>
          <dgm:animLvl val="lvl"/>
        </dgm:presLayoutVars>
      </dgm:prSet>
      <dgm:spPr/>
    </dgm:pt>
    <dgm:pt modelId="{8DC078F0-4216-DD4E-B7C4-CA6BA75F07C3}" type="pres">
      <dgm:prSet presAssocID="{4D5076A1-DE92-8643-A22F-897145793FF0}" presName="chaos" presStyleCnt="0"/>
      <dgm:spPr/>
    </dgm:pt>
    <dgm:pt modelId="{74A0F4E5-52E0-2D45-8735-4744C6BA89D8}" type="pres">
      <dgm:prSet presAssocID="{4D5076A1-DE92-8643-A22F-897145793FF0}" presName="parTx1" presStyleLbl="revTx" presStyleIdx="0" presStyleCnt="3"/>
      <dgm:spPr/>
    </dgm:pt>
    <dgm:pt modelId="{19622B2E-E017-F94B-A80B-C6F9F36BFAB3}" type="pres">
      <dgm:prSet presAssocID="{4D5076A1-DE92-8643-A22F-897145793FF0}" presName="c1" presStyleLbl="node1" presStyleIdx="0" presStyleCnt="19"/>
      <dgm:spPr/>
    </dgm:pt>
    <dgm:pt modelId="{8A9C5120-BB3E-8846-9CEB-07C320DAD995}" type="pres">
      <dgm:prSet presAssocID="{4D5076A1-DE92-8643-A22F-897145793FF0}" presName="c2" presStyleLbl="node1" presStyleIdx="1" presStyleCnt="19"/>
      <dgm:spPr/>
    </dgm:pt>
    <dgm:pt modelId="{4DFA92C2-83D3-2149-ACBC-96ACDF8A5A78}" type="pres">
      <dgm:prSet presAssocID="{4D5076A1-DE92-8643-A22F-897145793FF0}" presName="c3" presStyleLbl="node1" presStyleIdx="2" presStyleCnt="19" custLinFactNeighborX="-40988" custLinFactNeighborY="-62954"/>
      <dgm:spPr/>
    </dgm:pt>
    <dgm:pt modelId="{0084A4A8-ECB5-964D-9C22-84C1560B87C4}" type="pres">
      <dgm:prSet presAssocID="{4D5076A1-DE92-8643-A22F-897145793FF0}" presName="c4" presStyleLbl="node1" presStyleIdx="3" presStyleCnt="19"/>
      <dgm:spPr/>
    </dgm:pt>
    <dgm:pt modelId="{C25A4C36-26C8-0F46-9421-4F0D485605B1}" type="pres">
      <dgm:prSet presAssocID="{4D5076A1-DE92-8643-A22F-897145793FF0}" presName="c5" presStyleLbl="node1" presStyleIdx="4" presStyleCnt="19"/>
      <dgm:spPr/>
    </dgm:pt>
    <dgm:pt modelId="{4F9E951A-2133-DF47-8FEA-551C9CBB3D7A}" type="pres">
      <dgm:prSet presAssocID="{4D5076A1-DE92-8643-A22F-897145793FF0}" presName="c6" presStyleLbl="node1" presStyleIdx="5" presStyleCnt="19"/>
      <dgm:spPr/>
    </dgm:pt>
    <dgm:pt modelId="{68EA4C8A-FA83-C442-B355-4EB8184E9A1B}" type="pres">
      <dgm:prSet presAssocID="{4D5076A1-DE92-8643-A22F-897145793FF0}" presName="c7" presStyleLbl="node1" presStyleIdx="6" presStyleCnt="19"/>
      <dgm:spPr/>
    </dgm:pt>
    <dgm:pt modelId="{861E99C2-CB86-D44A-9B66-4F4A030FAC1A}" type="pres">
      <dgm:prSet presAssocID="{4D5076A1-DE92-8643-A22F-897145793FF0}" presName="c8" presStyleLbl="node1" presStyleIdx="7" presStyleCnt="19"/>
      <dgm:spPr/>
    </dgm:pt>
    <dgm:pt modelId="{67AA4AAF-F393-0C46-9EC2-0EF2D59A9727}" type="pres">
      <dgm:prSet presAssocID="{4D5076A1-DE92-8643-A22F-897145793FF0}" presName="c9" presStyleLbl="node1" presStyleIdx="8" presStyleCnt="19"/>
      <dgm:spPr/>
    </dgm:pt>
    <dgm:pt modelId="{5F01025A-E734-7F4A-8CA7-E3435B0203F5}" type="pres">
      <dgm:prSet presAssocID="{4D5076A1-DE92-8643-A22F-897145793FF0}" presName="c10" presStyleLbl="node1" presStyleIdx="9" presStyleCnt="19" custLinFactNeighborX="2783" custLinFactNeighborY="-50096"/>
      <dgm:spPr/>
    </dgm:pt>
    <dgm:pt modelId="{559941CE-3348-344C-B74F-080F4452ABA2}" type="pres">
      <dgm:prSet presAssocID="{4D5076A1-DE92-8643-A22F-897145793FF0}" presName="c11" presStyleLbl="node1" presStyleIdx="10" presStyleCnt="19"/>
      <dgm:spPr/>
    </dgm:pt>
    <dgm:pt modelId="{6307496A-57D1-0D40-BBDC-8AEEDADA365F}" type="pres">
      <dgm:prSet presAssocID="{4D5076A1-DE92-8643-A22F-897145793FF0}" presName="c12" presStyleLbl="node1" presStyleIdx="11" presStyleCnt="19"/>
      <dgm:spPr/>
    </dgm:pt>
    <dgm:pt modelId="{8FFF4D79-C845-924B-A098-EDB20E5AEE57}" type="pres">
      <dgm:prSet presAssocID="{4D5076A1-DE92-8643-A22F-897145793FF0}" presName="c13" presStyleLbl="node1" presStyleIdx="12" presStyleCnt="19"/>
      <dgm:spPr/>
    </dgm:pt>
    <dgm:pt modelId="{18E04E96-74B6-544F-991C-FA449488E7D7}" type="pres">
      <dgm:prSet presAssocID="{4D5076A1-DE92-8643-A22F-897145793FF0}" presName="c14" presStyleLbl="node1" presStyleIdx="13" presStyleCnt="19"/>
      <dgm:spPr/>
    </dgm:pt>
    <dgm:pt modelId="{0091B7D7-29BC-0F48-88A3-C0AB82C1B5F0}" type="pres">
      <dgm:prSet presAssocID="{4D5076A1-DE92-8643-A22F-897145793FF0}" presName="c15" presStyleLbl="node1" presStyleIdx="14" presStyleCnt="19" custLinFactNeighborX="-4554" custLinFactNeighborY="31359"/>
      <dgm:spPr/>
    </dgm:pt>
    <dgm:pt modelId="{7AD65D6C-EAAD-E948-912E-FA558AE9F560}" type="pres">
      <dgm:prSet presAssocID="{4D5076A1-DE92-8643-A22F-897145793FF0}" presName="c16" presStyleLbl="node1" presStyleIdx="15" presStyleCnt="19"/>
      <dgm:spPr/>
    </dgm:pt>
    <dgm:pt modelId="{1D7F8BC2-2870-914B-A715-A68D5B4ECBDB}" type="pres">
      <dgm:prSet presAssocID="{4D5076A1-DE92-8643-A22F-897145793FF0}" presName="c17" presStyleLbl="node1" presStyleIdx="16" presStyleCnt="19" custLinFactNeighborX="6201" custLinFactNeighborY="33809"/>
      <dgm:spPr/>
    </dgm:pt>
    <dgm:pt modelId="{5468E204-3EE5-E54B-8676-AC907BB331F9}" type="pres">
      <dgm:prSet presAssocID="{4D5076A1-DE92-8643-A22F-897145793FF0}" presName="c18" presStyleLbl="node1" presStyleIdx="17" presStyleCnt="19"/>
      <dgm:spPr/>
    </dgm:pt>
    <dgm:pt modelId="{53D3B2CB-108D-AF42-A4C7-83588E8167C1}" type="pres">
      <dgm:prSet presAssocID="{ABF17073-B5E3-8743-87BC-3E59839D60D3}" presName="chevronComposite1" presStyleCnt="0"/>
      <dgm:spPr/>
    </dgm:pt>
    <dgm:pt modelId="{186C30C8-60B8-934E-AB3A-E639E8757E1F}" type="pres">
      <dgm:prSet presAssocID="{ABF17073-B5E3-8743-87BC-3E59839D60D3}" presName="chevron1" presStyleLbl="sibTrans2D1" presStyleIdx="0" presStyleCnt="2"/>
      <dgm:spPr/>
    </dgm:pt>
    <dgm:pt modelId="{B8276658-9A1B-5043-95BC-7D7FB40649CB}" type="pres">
      <dgm:prSet presAssocID="{ABF17073-B5E3-8743-87BC-3E59839D60D3}" presName="spChevron1" presStyleCnt="0"/>
      <dgm:spPr/>
    </dgm:pt>
    <dgm:pt modelId="{31895CEC-DCD2-4348-8E83-3F2CAB7190DF}" type="pres">
      <dgm:prSet presAssocID="{E5DCB552-AB11-8B4C-80B2-817A65ACBA96}" presName="middle" presStyleCnt="0"/>
      <dgm:spPr/>
    </dgm:pt>
    <dgm:pt modelId="{3FAFB3FC-5437-5C4A-B2CD-16F0FC029B6C}" type="pres">
      <dgm:prSet presAssocID="{E5DCB552-AB11-8B4C-80B2-817A65ACBA96}" presName="parTxMid" presStyleLbl="revTx" presStyleIdx="1" presStyleCnt="3"/>
      <dgm:spPr/>
    </dgm:pt>
    <dgm:pt modelId="{CCFBC6B3-EB0F-EF4C-8D5D-033EE1617770}" type="pres">
      <dgm:prSet presAssocID="{E5DCB552-AB11-8B4C-80B2-817A65ACBA96}" presName="spMid" presStyleCnt="0"/>
      <dgm:spPr/>
    </dgm:pt>
    <dgm:pt modelId="{DE286C86-8EC4-4D4C-8317-613A3B733D29}" type="pres">
      <dgm:prSet presAssocID="{3C7C1183-A50B-2C41-9DCE-B7AD4D129307}" presName="chevronComposite1" presStyleCnt="0"/>
      <dgm:spPr/>
    </dgm:pt>
    <dgm:pt modelId="{E87A4E4D-B744-644C-950C-2D3229DDF514}" type="pres">
      <dgm:prSet presAssocID="{3C7C1183-A50B-2C41-9DCE-B7AD4D129307}" presName="chevron1" presStyleLbl="sibTrans2D1" presStyleIdx="1" presStyleCnt="2"/>
      <dgm:spPr/>
    </dgm:pt>
    <dgm:pt modelId="{6C1D7408-100B-6442-A8DE-EAB892BA92F9}" type="pres">
      <dgm:prSet presAssocID="{3C7C1183-A50B-2C41-9DCE-B7AD4D129307}" presName="spChevron1" presStyleCnt="0"/>
      <dgm:spPr/>
    </dgm:pt>
    <dgm:pt modelId="{00FF184B-E2E6-1D46-871D-8A6972D75065}" type="pres">
      <dgm:prSet presAssocID="{0F066B84-C731-DA46-8E4E-4B5E42E1691C}" presName="last" presStyleCnt="0"/>
      <dgm:spPr/>
    </dgm:pt>
    <dgm:pt modelId="{9CE1033D-8064-784A-8DE8-019B2838287B}" type="pres">
      <dgm:prSet presAssocID="{0F066B84-C731-DA46-8E4E-4B5E42E1691C}" presName="circleTx" presStyleLbl="node1" presStyleIdx="18" presStyleCnt="19"/>
      <dgm:spPr/>
    </dgm:pt>
    <dgm:pt modelId="{73BC1A24-2E82-A84C-848F-BDD9C3F34702}" type="pres">
      <dgm:prSet presAssocID="{0F066B84-C731-DA46-8E4E-4B5E42E1691C}" presName="desTxN" presStyleLbl="revTx" presStyleIdx="2" presStyleCnt="3">
        <dgm:presLayoutVars>
          <dgm:bulletEnabled val="1"/>
        </dgm:presLayoutVars>
      </dgm:prSet>
      <dgm:spPr/>
    </dgm:pt>
    <dgm:pt modelId="{08462207-5E98-C14E-B491-41A181D54023}" type="pres">
      <dgm:prSet presAssocID="{0F066B84-C731-DA46-8E4E-4B5E42E1691C}" presName="spN" presStyleCnt="0"/>
      <dgm:spPr/>
    </dgm:pt>
  </dgm:ptLst>
  <dgm:cxnLst>
    <dgm:cxn modelId="{9B033620-ED54-9846-8F64-6753507579F2}" type="presOf" srcId="{4D5076A1-DE92-8643-A22F-897145793FF0}" destId="{74A0F4E5-52E0-2D45-8735-4744C6BA89D8}" srcOrd="0" destOrd="0" presId="urn:microsoft.com/office/officeart/2009/3/layout/RandomtoResultProcess"/>
    <dgm:cxn modelId="{A3DB9645-8F4B-E146-9D0B-C374571E6904}" type="presOf" srcId="{F9FD2B8B-2905-E94A-8829-F162C6F0FEB7}" destId="{73BC1A24-2E82-A84C-848F-BDD9C3F34702}" srcOrd="0" destOrd="0" presId="urn:microsoft.com/office/officeart/2009/3/layout/RandomtoResultProcess"/>
    <dgm:cxn modelId="{7C0C7B79-D464-3442-9E3A-821AE2CE6AB2}" srcId="{7CF380D0-D141-CC4D-B375-40FA2C02C28B}" destId="{0F066B84-C731-DA46-8E4E-4B5E42E1691C}" srcOrd="2" destOrd="0" parTransId="{2BAEED2C-DD0E-C54A-B829-E74306533C81}" sibTransId="{1614AB54-8CFC-CC47-86B3-B5F18A40CBEE}"/>
    <dgm:cxn modelId="{C2B50E7A-5077-7F45-8B40-4AA1407D3CB0}" type="presOf" srcId="{E5DCB552-AB11-8B4C-80B2-817A65ACBA96}" destId="{3FAFB3FC-5437-5C4A-B2CD-16F0FC029B6C}" srcOrd="0" destOrd="0" presId="urn:microsoft.com/office/officeart/2009/3/layout/RandomtoResultProcess"/>
    <dgm:cxn modelId="{DC7F9EB0-7980-AC4D-AAF3-8C18367C8F62}" srcId="{7CF380D0-D141-CC4D-B375-40FA2C02C28B}" destId="{E5DCB552-AB11-8B4C-80B2-817A65ACBA96}" srcOrd="1" destOrd="0" parTransId="{1BA21C42-7605-A849-B8CB-1159071385F4}" sibTransId="{3C7C1183-A50B-2C41-9DCE-B7AD4D129307}"/>
    <dgm:cxn modelId="{483F99BE-920C-2746-81FA-F61DD7872892}" srcId="{0F066B84-C731-DA46-8E4E-4B5E42E1691C}" destId="{F9FD2B8B-2905-E94A-8829-F162C6F0FEB7}" srcOrd="0" destOrd="0" parTransId="{65E579C7-F66C-F944-8EC6-0FFA3D6F476F}" sibTransId="{C074D55D-CCE9-7445-96C1-0153FBA3BDFF}"/>
    <dgm:cxn modelId="{7DB938DC-76F2-A843-BD60-6001DC57622E}" type="presOf" srcId="{7CF380D0-D141-CC4D-B375-40FA2C02C28B}" destId="{AF98742D-C472-D54A-934E-DA4A17C26932}" srcOrd="0" destOrd="0" presId="urn:microsoft.com/office/officeart/2009/3/layout/RandomtoResultProcess"/>
    <dgm:cxn modelId="{90C69BDD-20D9-4E42-B63A-E1600FBB3400}" type="presOf" srcId="{36928C35-951C-4E4C-A8CD-36403DED2DE1}" destId="{73BC1A24-2E82-A84C-848F-BDD9C3F34702}" srcOrd="0" destOrd="1" presId="urn:microsoft.com/office/officeart/2009/3/layout/RandomtoResultProcess"/>
    <dgm:cxn modelId="{479ADFDE-0D25-C645-9F30-8D866B7A2F2D}" srcId="{7CF380D0-D141-CC4D-B375-40FA2C02C28B}" destId="{4D5076A1-DE92-8643-A22F-897145793FF0}" srcOrd="0" destOrd="0" parTransId="{CE2B8415-458F-5C4A-9340-3AE0179C5D96}" sibTransId="{ABF17073-B5E3-8743-87BC-3E59839D60D3}"/>
    <dgm:cxn modelId="{66AF80FC-5392-1C46-AF38-FE2E39750D64}" type="presOf" srcId="{0F066B84-C731-DA46-8E4E-4B5E42E1691C}" destId="{9CE1033D-8064-784A-8DE8-019B2838287B}" srcOrd="0" destOrd="0" presId="urn:microsoft.com/office/officeart/2009/3/layout/RandomtoResultProcess"/>
    <dgm:cxn modelId="{682F33FE-C004-2E48-95CF-B3559A943C75}" srcId="{0F066B84-C731-DA46-8E4E-4B5E42E1691C}" destId="{36928C35-951C-4E4C-A8CD-36403DED2DE1}" srcOrd="1" destOrd="0" parTransId="{443D8414-867F-AF4F-B456-F8D9CDC2D2FC}" sibTransId="{07CCF30A-CA0C-E540-9992-F06C155B92A7}"/>
    <dgm:cxn modelId="{F1BAF05F-DB92-1C48-A6E1-CCF33258CDC1}" type="presParOf" srcId="{AF98742D-C472-D54A-934E-DA4A17C26932}" destId="{8DC078F0-4216-DD4E-B7C4-CA6BA75F07C3}" srcOrd="0" destOrd="0" presId="urn:microsoft.com/office/officeart/2009/3/layout/RandomtoResultProcess"/>
    <dgm:cxn modelId="{6D533295-D51D-174E-A410-E6883D021FD5}" type="presParOf" srcId="{8DC078F0-4216-DD4E-B7C4-CA6BA75F07C3}" destId="{74A0F4E5-52E0-2D45-8735-4744C6BA89D8}" srcOrd="0" destOrd="0" presId="urn:microsoft.com/office/officeart/2009/3/layout/RandomtoResultProcess"/>
    <dgm:cxn modelId="{6BB02636-ABE4-7849-8EC8-F77755553F9A}" type="presParOf" srcId="{8DC078F0-4216-DD4E-B7C4-CA6BA75F07C3}" destId="{19622B2E-E017-F94B-A80B-C6F9F36BFAB3}" srcOrd="1" destOrd="0" presId="urn:microsoft.com/office/officeart/2009/3/layout/RandomtoResultProcess"/>
    <dgm:cxn modelId="{CE72BB2F-7D3F-2542-9731-0CFA84614BA0}" type="presParOf" srcId="{8DC078F0-4216-DD4E-B7C4-CA6BA75F07C3}" destId="{8A9C5120-BB3E-8846-9CEB-07C320DAD995}" srcOrd="2" destOrd="0" presId="urn:microsoft.com/office/officeart/2009/3/layout/RandomtoResultProcess"/>
    <dgm:cxn modelId="{8607C413-6DF5-3A40-A585-CC7C7C328F02}" type="presParOf" srcId="{8DC078F0-4216-DD4E-B7C4-CA6BA75F07C3}" destId="{4DFA92C2-83D3-2149-ACBC-96ACDF8A5A78}" srcOrd="3" destOrd="0" presId="urn:microsoft.com/office/officeart/2009/3/layout/RandomtoResultProcess"/>
    <dgm:cxn modelId="{97869D1A-A876-D94C-B598-1F57A2F671FC}" type="presParOf" srcId="{8DC078F0-4216-DD4E-B7C4-CA6BA75F07C3}" destId="{0084A4A8-ECB5-964D-9C22-84C1560B87C4}" srcOrd="4" destOrd="0" presId="urn:microsoft.com/office/officeart/2009/3/layout/RandomtoResultProcess"/>
    <dgm:cxn modelId="{6EC7D267-8E91-DD4B-B302-9F89CC67E400}" type="presParOf" srcId="{8DC078F0-4216-DD4E-B7C4-CA6BA75F07C3}" destId="{C25A4C36-26C8-0F46-9421-4F0D485605B1}" srcOrd="5" destOrd="0" presId="urn:microsoft.com/office/officeart/2009/3/layout/RandomtoResultProcess"/>
    <dgm:cxn modelId="{EBFB3E8E-8D16-C04A-99E2-F370411D7845}" type="presParOf" srcId="{8DC078F0-4216-DD4E-B7C4-CA6BA75F07C3}" destId="{4F9E951A-2133-DF47-8FEA-551C9CBB3D7A}" srcOrd="6" destOrd="0" presId="urn:microsoft.com/office/officeart/2009/3/layout/RandomtoResultProcess"/>
    <dgm:cxn modelId="{B74276CA-772D-8E4A-9488-405DAED5D8B4}" type="presParOf" srcId="{8DC078F0-4216-DD4E-B7C4-CA6BA75F07C3}" destId="{68EA4C8A-FA83-C442-B355-4EB8184E9A1B}" srcOrd="7" destOrd="0" presId="urn:microsoft.com/office/officeart/2009/3/layout/RandomtoResultProcess"/>
    <dgm:cxn modelId="{1FB3B3E1-51E4-E048-A9A6-D587B78CE2CB}" type="presParOf" srcId="{8DC078F0-4216-DD4E-B7C4-CA6BA75F07C3}" destId="{861E99C2-CB86-D44A-9B66-4F4A030FAC1A}" srcOrd="8" destOrd="0" presId="urn:microsoft.com/office/officeart/2009/3/layout/RandomtoResultProcess"/>
    <dgm:cxn modelId="{D9FD6639-35C0-F342-AF9B-E2144FA60EC6}" type="presParOf" srcId="{8DC078F0-4216-DD4E-B7C4-CA6BA75F07C3}" destId="{67AA4AAF-F393-0C46-9EC2-0EF2D59A9727}" srcOrd="9" destOrd="0" presId="urn:microsoft.com/office/officeart/2009/3/layout/RandomtoResultProcess"/>
    <dgm:cxn modelId="{BD3CC35A-01AB-B343-A61E-F6301B4C4FA9}" type="presParOf" srcId="{8DC078F0-4216-DD4E-B7C4-CA6BA75F07C3}" destId="{5F01025A-E734-7F4A-8CA7-E3435B0203F5}" srcOrd="10" destOrd="0" presId="urn:microsoft.com/office/officeart/2009/3/layout/RandomtoResultProcess"/>
    <dgm:cxn modelId="{46C4BEE9-20AB-904C-A336-F28FA972ABFE}" type="presParOf" srcId="{8DC078F0-4216-DD4E-B7C4-CA6BA75F07C3}" destId="{559941CE-3348-344C-B74F-080F4452ABA2}" srcOrd="11" destOrd="0" presId="urn:microsoft.com/office/officeart/2009/3/layout/RandomtoResultProcess"/>
    <dgm:cxn modelId="{670D7BA2-13EF-DF42-9D73-F9148E31A010}" type="presParOf" srcId="{8DC078F0-4216-DD4E-B7C4-CA6BA75F07C3}" destId="{6307496A-57D1-0D40-BBDC-8AEEDADA365F}" srcOrd="12" destOrd="0" presId="urn:microsoft.com/office/officeart/2009/3/layout/RandomtoResultProcess"/>
    <dgm:cxn modelId="{E0EA6A84-0616-3A4A-8F9F-E8F638CF4DC0}" type="presParOf" srcId="{8DC078F0-4216-DD4E-B7C4-CA6BA75F07C3}" destId="{8FFF4D79-C845-924B-A098-EDB20E5AEE57}" srcOrd="13" destOrd="0" presId="urn:microsoft.com/office/officeart/2009/3/layout/RandomtoResultProcess"/>
    <dgm:cxn modelId="{5E17C3FB-DFAC-5B4A-84FD-6AE720295031}" type="presParOf" srcId="{8DC078F0-4216-DD4E-B7C4-CA6BA75F07C3}" destId="{18E04E96-74B6-544F-991C-FA449488E7D7}" srcOrd="14" destOrd="0" presId="urn:microsoft.com/office/officeart/2009/3/layout/RandomtoResultProcess"/>
    <dgm:cxn modelId="{3B94C11D-226B-A548-8950-0ACA1A030275}" type="presParOf" srcId="{8DC078F0-4216-DD4E-B7C4-CA6BA75F07C3}" destId="{0091B7D7-29BC-0F48-88A3-C0AB82C1B5F0}" srcOrd="15" destOrd="0" presId="urn:microsoft.com/office/officeart/2009/3/layout/RandomtoResultProcess"/>
    <dgm:cxn modelId="{346BD3B5-4FCB-1A44-B0D9-C39118AC1205}" type="presParOf" srcId="{8DC078F0-4216-DD4E-B7C4-CA6BA75F07C3}" destId="{7AD65D6C-EAAD-E948-912E-FA558AE9F560}" srcOrd="16" destOrd="0" presId="urn:microsoft.com/office/officeart/2009/3/layout/RandomtoResultProcess"/>
    <dgm:cxn modelId="{2B1DD5FD-C828-5C49-92CC-6FD8AD7A2B66}" type="presParOf" srcId="{8DC078F0-4216-DD4E-B7C4-CA6BA75F07C3}" destId="{1D7F8BC2-2870-914B-A715-A68D5B4ECBDB}" srcOrd="17" destOrd="0" presId="urn:microsoft.com/office/officeart/2009/3/layout/RandomtoResultProcess"/>
    <dgm:cxn modelId="{11631D47-7B35-DF4B-B41F-92786D7CDAB1}" type="presParOf" srcId="{8DC078F0-4216-DD4E-B7C4-CA6BA75F07C3}" destId="{5468E204-3EE5-E54B-8676-AC907BB331F9}" srcOrd="18" destOrd="0" presId="urn:microsoft.com/office/officeart/2009/3/layout/RandomtoResultProcess"/>
    <dgm:cxn modelId="{067B80E6-115B-F44C-A1AF-387895A0448D}" type="presParOf" srcId="{AF98742D-C472-D54A-934E-DA4A17C26932}" destId="{53D3B2CB-108D-AF42-A4C7-83588E8167C1}" srcOrd="1" destOrd="0" presId="urn:microsoft.com/office/officeart/2009/3/layout/RandomtoResultProcess"/>
    <dgm:cxn modelId="{455931EC-34A3-4F46-9180-A1E765CE5A13}" type="presParOf" srcId="{53D3B2CB-108D-AF42-A4C7-83588E8167C1}" destId="{186C30C8-60B8-934E-AB3A-E639E8757E1F}" srcOrd="0" destOrd="0" presId="urn:microsoft.com/office/officeart/2009/3/layout/RandomtoResultProcess"/>
    <dgm:cxn modelId="{D6BCCFF8-3550-1841-A837-7D14A9181E53}" type="presParOf" srcId="{53D3B2CB-108D-AF42-A4C7-83588E8167C1}" destId="{B8276658-9A1B-5043-95BC-7D7FB40649CB}" srcOrd="1" destOrd="0" presId="urn:microsoft.com/office/officeart/2009/3/layout/RandomtoResultProcess"/>
    <dgm:cxn modelId="{29D1578C-26E5-3A40-A6DC-1C0ECBDEEB7B}" type="presParOf" srcId="{AF98742D-C472-D54A-934E-DA4A17C26932}" destId="{31895CEC-DCD2-4348-8E83-3F2CAB7190DF}" srcOrd="2" destOrd="0" presId="urn:microsoft.com/office/officeart/2009/3/layout/RandomtoResultProcess"/>
    <dgm:cxn modelId="{52BC2CC2-A68E-DE44-9FFE-774D88B539F8}" type="presParOf" srcId="{31895CEC-DCD2-4348-8E83-3F2CAB7190DF}" destId="{3FAFB3FC-5437-5C4A-B2CD-16F0FC029B6C}" srcOrd="0" destOrd="0" presId="urn:microsoft.com/office/officeart/2009/3/layout/RandomtoResultProcess"/>
    <dgm:cxn modelId="{AB56A87B-2235-FB49-A35E-9A06DB75688F}" type="presParOf" srcId="{31895CEC-DCD2-4348-8E83-3F2CAB7190DF}" destId="{CCFBC6B3-EB0F-EF4C-8D5D-033EE1617770}" srcOrd="1" destOrd="0" presId="urn:microsoft.com/office/officeart/2009/3/layout/RandomtoResultProcess"/>
    <dgm:cxn modelId="{7110CA7B-8CFB-904D-9063-00FCA8B50B6B}" type="presParOf" srcId="{AF98742D-C472-D54A-934E-DA4A17C26932}" destId="{DE286C86-8EC4-4D4C-8317-613A3B733D29}" srcOrd="3" destOrd="0" presId="urn:microsoft.com/office/officeart/2009/3/layout/RandomtoResultProcess"/>
    <dgm:cxn modelId="{EE926496-9741-4149-9EE5-A29AF0CBD26B}" type="presParOf" srcId="{DE286C86-8EC4-4D4C-8317-613A3B733D29}" destId="{E87A4E4D-B744-644C-950C-2D3229DDF514}" srcOrd="0" destOrd="0" presId="urn:microsoft.com/office/officeart/2009/3/layout/RandomtoResultProcess"/>
    <dgm:cxn modelId="{A694C452-71DE-1449-9CA1-192233D5E571}" type="presParOf" srcId="{DE286C86-8EC4-4D4C-8317-613A3B733D29}" destId="{6C1D7408-100B-6442-A8DE-EAB892BA92F9}" srcOrd="1" destOrd="0" presId="urn:microsoft.com/office/officeart/2009/3/layout/RandomtoResultProcess"/>
    <dgm:cxn modelId="{E2A9A94E-63D9-F74F-BAC3-DAF31991148E}" type="presParOf" srcId="{AF98742D-C472-D54A-934E-DA4A17C26932}" destId="{00FF184B-E2E6-1D46-871D-8A6972D75065}" srcOrd="4" destOrd="0" presId="urn:microsoft.com/office/officeart/2009/3/layout/RandomtoResultProcess"/>
    <dgm:cxn modelId="{0E67E70C-CD07-5D4D-9841-6896DA7105EC}" type="presParOf" srcId="{00FF184B-E2E6-1D46-871D-8A6972D75065}" destId="{9CE1033D-8064-784A-8DE8-019B2838287B}" srcOrd="0" destOrd="0" presId="urn:microsoft.com/office/officeart/2009/3/layout/RandomtoResultProcess"/>
    <dgm:cxn modelId="{854E45A6-71E5-A141-9376-B8D7A2CAE5B9}" type="presParOf" srcId="{00FF184B-E2E6-1D46-871D-8A6972D75065}" destId="{73BC1A24-2E82-A84C-848F-BDD9C3F34702}" srcOrd="1" destOrd="0" presId="urn:microsoft.com/office/officeart/2009/3/layout/RandomtoResultProcess"/>
    <dgm:cxn modelId="{D081A43B-3EAA-9540-B849-085E7A290C8E}" type="presParOf" srcId="{00FF184B-E2E6-1D46-871D-8A6972D75065}" destId="{08462207-5E98-C14E-B491-41A181D54023}"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3BD4E0-1046-4C47-A245-83D966C98A0D}" type="doc">
      <dgm:prSet loTypeId="urn:microsoft.com/office/officeart/2005/8/layout/process1" loCatId="" qsTypeId="urn:microsoft.com/office/officeart/2005/8/quickstyle/simple1" qsCatId="simple" csTypeId="urn:microsoft.com/office/officeart/2005/8/colors/colorful2" csCatId="colorful" phldr="1"/>
      <dgm:spPr/>
      <dgm:t>
        <a:bodyPr/>
        <a:lstStyle/>
        <a:p>
          <a:endParaRPr lang="en-GB"/>
        </a:p>
      </dgm:t>
    </dgm:pt>
    <dgm:pt modelId="{4D91E8A8-8DFE-344D-AC8D-6C9DC25DA8D9}">
      <dgm:prSet custT="1"/>
      <dgm:spPr/>
      <dgm:t>
        <a:bodyPr/>
        <a:lstStyle/>
        <a:p>
          <a:r>
            <a:rPr lang="en-GB" sz="2800" dirty="0"/>
            <a:t>GlobalPlatform is developing SESIP Profile for J3101 </a:t>
          </a:r>
          <a:r>
            <a:rPr lang="en-GB" sz="2800" dirty="0">
              <a:solidFill>
                <a:schemeClr val="accent4">
                  <a:lumMod val="60000"/>
                  <a:lumOff val="40000"/>
                </a:schemeClr>
              </a:solidFill>
            </a:rPr>
            <a:t>Trusted Application</a:t>
          </a:r>
          <a:r>
            <a:rPr lang="en-GB" sz="2800" dirty="0"/>
            <a:t> requirements</a:t>
          </a:r>
          <a:endParaRPr lang="en-GB" sz="1200" dirty="0"/>
        </a:p>
      </dgm:t>
    </dgm:pt>
    <dgm:pt modelId="{D8803CC9-1A6F-C24E-8CB3-3B3AE2397139}" type="parTrans" cxnId="{C5D7DF0D-3751-7449-9400-25ABB0ECAE1A}">
      <dgm:prSet/>
      <dgm:spPr/>
      <dgm:t>
        <a:bodyPr/>
        <a:lstStyle/>
        <a:p>
          <a:endParaRPr lang="en-GB" sz="4000"/>
        </a:p>
      </dgm:t>
    </dgm:pt>
    <dgm:pt modelId="{AC6A48C9-837F-3B4E-8809-C8884AC7DB7C}" type="sibTrans" cxnId="{C5D7DF0D-3751-7449-9400-25ABB0ECAE1A}">
      <dgm:prSet custT="1"/>
      <dgm:spPr/>
      <dgm:t>
        <a:bodyPr/>
        <a:lstStyle/>
        <a:p>
          <a:endParaRPr lang="en-GB" sz="2400"/>
        </a:p>
      </dgm:t>
    </dgm:pt>
    <dgm:pt modelId="{A7DC63C3-DC0E-0A47-869D-26A5C62E2A27}">
      <dgm:prSet custT="1"/>
      <dgm:spPr/>
      <dgm:t>
        <a:bodyPr/>
        <a:lstStyle/>
        <a:p>
          <a:r>
            <a:rPr lang="en-GB" sz="2800" dirty="0"/>
            <a:t>Meet Industry desire for standardize policy management for key usage</a:t>
          </a:r>
        </a:p>
      </dgm:t>
    </dgm:pt>
    <dgm:pt modelId="{95F92DD7-5761-1E48-BB3B-609E86727A43}" type="parTrans" cxnId="{C7897C09-F298-644D-951F-476B691B912A}">
      <dgm:prSet/>
      <dgm:spPr/>
      <dgm:t>
        <a:bodyPr/>
        <a:lstStyle/>
        <a:p>
          <a:endParaRPr lang="en-GB" sz="4000"/>
        </a:p>
      </dgm:t>
    </dgm:pt>
    <dgm:pt modelId="{812F4A38-BBFE-3448-8C62-D9811149505E}" type="sibTrans" cxnId="{C7897C09-F298-644D-951F-476B691B912A}">
      <dgm:prSet custT="1"/>
      <dgm:spPr/>
      <dgm:t>
        <a:bodyPr/>
        <a:lstStyle/>
        <a:p>
          <a:endParaRPr lang="en-GB" sz="2400"/>
        </a:p>
      </dgm:t>
    </dgm:pt>
    <dgm:pt modelId="{AF162FA6-C801-B44D-86BD-7E9936EB5FD6}">
      <dgm:prSet custT="1"/>
      <dgm:spPr/>
      <dgm:t>
        <a:bodyPr/>
        <a:lstStyle/>
        <a:p>
          <a:r>
            <a:rPr lang="en-GB" sz="2800" dirty="0"/>
            <a:t>Extend to new use cases?</a:t>
          </a:r>
        </a:p>
      </dgm:t>
    </dgm:pt>
    <dgm:pt modelId="{4338272D-AB98-3944-B292-BC4814EAD487}" type="parTrans" cxnId="{FF537CCD-98B9-AD4C-A8F7-B5A9022A63A4}">
      <dgm:prSet/>
      <dgm:spPr/>
      <dgm:t>
        <a:bodyPr/>
        <a:lstStyle/>
        <a:p>
          <a:endParaRPr lang="en-GB" sz="4000"/>
        </a:p>
      </dgm:t>
    </dgm:pt>
    <dgm:pt modelId="{5B4E6C32-E854-404A-A8BA-473D474F6D27}" type="sibTrans" cxnId="{FF537CCD-98B9-AD4C-A8F7-B5A9022A63A4}">
      <dgm:prSet/>
      <dgm:spPr/>
      <dgm:t>
        <a:bodyPr/>
        <a:lstStyle/>
        <a:p>
          <a:endParaRPr lang="en-GB" sz="4000"/>
        </a:p>
      </dgm:t>
    </dgm:pt>
    <dgm:pt modelId="{A8D8808B-0FFC-BE4A-8BF8-41A17DDE8783}">
      <dgm:prSet custT="1"/>
      <dgm:spPr/>
      <dgm:t>
        <a:bodyPr/>
        <a:lstStyle/>
        <a:p>
          <a:r>
            <a:rPr lang="en-GB" sz="2800" dirty="0"/>
            <a:t>Would a </a:t>
          </a:r>
          <a:r>
            <a:rPr lang="en-GB" sz="2800" b="1" dirty="0"/>
            <a:t>standard trusted application </a:t>
          </a:r>
          <a:r>
            <a:rPr lang="en-GB" sz="2800" dirty="0"/>
            <a:t>be useful?</a:t>
          </a:r>
          <a:endParaRPr lang="en-GB" sz="1200" dirty="0"/>
        </a:p>
      </dgm:t>
    </dgm:pt>
    <dgm:pt modelId="{3C342E29-3C04-1348-986E-2842D16750A1}" type="parTrans" cxnId="{78B042C9-27C9-6047-B8F7-E76DA5D21C47}">
      <dgm:prSet/>
      <dgm:spPr/>
      <dgm:t>
        <a:bodyPr/>
        <a:lstStyle/>
        <a:p>
          <a:endParaRPr lang="en-GB" sz="2800"/>
        </a:p>
      </dgm:t>
    </dgm:pt>
    <dgm:pt modelId="{346A47F9-AB38-6E40-9087-8BB469E35B57}" type="sibTrans" cxnId="{78B042C9-27C9-6047-B8F7-E76DA5D21C47}">
      <dgm:prSet/>
      <dgm:spPr/>
      <dgm:t>
        <a:bodyPr/>
        <a:lstStyle/>
        <a:p>
          <a:endParaRPr lang="en-GB" sz="2800"/>
        </a:p>
      </dgm:t>
    </dgm:pt>
    <dgm:pt modelId="{0C3A2F61-5439-4E4D-B463-5566A7AC6B87}" type="pres">
      <dgm:prSet presAssocID="{0B3BD4E0-1046-4C47-A245-83D966C98A0D}" presName="Name0" presStyleCnt="0">
        <dgm:presLayoutVars>
          <dgm:dir/>
          <dgm:resizeHandles val="exact"/>
        </dgm:presLayoutVars>
      </dgm:prSet>
      <dgm:spPr/>
    </dgm:pt>
    <dgm:pt modelId="{1CE436F7-F9E4-364F-96BE-E70B481448B2}" type="pres">
      <dgm:prSet presAssocID="{4D91E8A8-8DFE-344D-AC8D-6C9DC25DA8D9}" presName="node" presStyleLbl="node1" presStyleIdx="0" presStyleCnt="2">
        <dgm:presLayoutVars>
          <dgm:bulletEnabled val="1"/>
        </dgm:presLayoutVars>
      </dgm:prSet>
      <dgm:spPr/>
    </dgm:pt>
    <dgm:pt modelId="{6A5A0F38-4A81-2943-AC08-07BC10B5B164}" type="pres">
      <dgm:prSet presAssocID="{AC6A48C9-837F-3B4E-8809-C8884AC7DB7C}" presName="sibTrans" presStyleLbl="sibTrans2D1" presStyleIdx="0" presStyleCnt="1"/>
      <dgm:spPr/>
    </dgm:pt>
    <dgm:pt modelId="{5F5EAC11-4B58-2548-AC33-7B93A1C8933D}" type="pres">
      <dgm:prSet presAssocID="{AC6A48C9-837F-3B4E-8809-C8884AC7DB7C}" presName="connectorText" presStyleLbl="sibTrans2D1" presStyleIdx="0" presStyleCnt="1"/>
      <dgm:spPr/>
    </dgm:pt>
    <dgm:pt modelId="{1113D790-9AD7-A347-BBE8-76753BA44F1D}" type="pres">
      <dgm:prSet presAssocID="{A8D8808B-0FFC-BE4A-8BF8-41A17DDE8783}" presName="node" presStyleLbl="node1" presStyleIdx="1" presStyleCnt="2">
        <dgm:presLayoutVars>
          <dgm:bulletEnabled val="1"/>
        </dgm:presLayoutVars>
      </dgm:prSet>
      <dgm:spPr/>
    </dgm:pt>
  </dgm:ptLst>
  <dgm:cxnLst>
    <dgm:cxn modelId="{168C2E03-CECC-B940-9A8A-F4EB8561DB67}" type="presOf" srcId="{4D91E8A8-8DFE-344D-AC8D-6C9DC25DA8D9}" destId="{1CE436F7-F9E4-364F-96BE-E70B481448B2}" srcOrd="0" destOrd="0" presId="urn:microsoft.com/office/officeart/2005/8/layout/process1"/>
    <dgm:cxn modelId="{C7897C09-F298-644D-951F-476B691B912A}" srcId="{A8D8808B-0FFC-BE4A-8BF8-41A17DDE8783}" destId="{A7DC63C3-DC0E-0A47-869D-26A5C62E2A27}" srcOrd="0" destOrd="0" parTransId="{95F92DD7-5761-1E48-BB3B-609E86727A43}" sibTransId="{812F4A38-BBFE-3448-8C62-D9811149505E}"/>
    <dgm:cxn modelId="{C5D7DF0D-3751-7449-9400-25ABB0ECAE1A}" srcId="{0B3BD4E0-1046-4C47-A245-83D966C98A0D}" destId="{4D91E8A8-8DFE-344D-AC8D-6C9DC25DA8D9}" srcOrd="0" destOrd="0" parTransId="{D8803CC9-1A6F-C24E-8CB3-3B3AE2397139}" sibTransId="{AC6A48C9-837F-3B4E-8809-C8884AC7DB7C}"/>
    <dgm:cxn modelId="{B335C332-56CB-454F-8AEE-5381C2307E27}" type="presOf" srcId="{A7DC63C3-DC0E-0A47-869D-26A5C62E2A27}" destId="{1113D790-9AD7-A347-BBE8-76753BA44F1D}" srcOrd="0" destOrd="1" presId="urn:microsoft.com/office/officeart/2005/8/layout/process1"/>
    <dgm:cxn modelId="{F39EA259-9FAE-7A4D-8B21-A2C1D6A9E5E6}" type="presOf" srcId="{0B3BD4E0-1046-4C47-A245-83D966C98A0D}" destId="{0C3A2F61-5439-4E4D-B463-5566A7AC6B87}" srcOrd="0" destOrd="0" presId="urn:microsoft.com/office/officeart/2005/8/layout/process1"/>
    <dgm:cxn modelId="{58797B7F-CC7A-7540-B39C-543FAFF46DFC}" type="presOf" srcId="{AC6A48C9-837F-3B4E-8809-C8884AC7DB7C}" destId="{5F5EAC11-4B58-2548-AC33-7B93A1C8933D}" srcOrd="1" destOrd="0" presId="urn:microsoft.com/office/officeart/2005/8/layout/process1"/>
    <dgm:cxn modelId="{A8CD169A-3727-5C44-86B2-1CBEEF9C3B0D}" type="presOf" srcId="{AC6A48C9-837F-3B4E-8809-C8884AC7DB7C}" destId="{6A5A0F38-4A81-2943-AC08-07BC10B5B164}" srcOrd="0" destOrd="0" presId="urn:microsoft.com/office/officeart/2005/8/layout/process1"/>
    <dgm:cxn modelId="{78B042C9-27C9-6047-B8F7-E76DA5D21C47}" srcId="{0B3BD4E0-1046-4C47-A245-83D966C98A0D}" destId="{A8D8808B-0FFC-BE4A-8BF8-41A17DDE8783}" srcOrd="1" destOrd="0" parTransId="{3C342E29-3C04-1348-986E-2842D16750A1}" sibTransId="{346A47F9-AB38-6E40-9087-8BB469E35B57}"/>
    <dgm:cxn modelId="{FF537CCD-98B9-AD4C-A8F7-B5A9022A63A4}" srcId="{A8D8808B-0FFC-BE4A-8BF8-41A17DDE8783}" destId="{AF162FA6-C801-B44D-86BD-7E9936EB5FD6}" srcOrd="1" destOrd="0" parTransId="{4338272D-AB98-3944-B292-BC4814EAD487}" sibTransId="{5B4E6C32-E854-404A-A8BA-473D474F6D27}"/>
    <dgm:cxn modelId="{7829B4DB-7D5B-F144-AD4F-EFACB7298266}" type="presOf" srcId="{AF162FA6-C801-B44D-86BD-7E9936EB5FD6}" destId="{1113D790-9AD7-A347-BBE8-76753BA44F1D}" srcOrd="0" destOrd="2" presId="urn:microsoft.com/office/officeart/2005/8/layout/process1"/>
    <dgm:cxn modelId="{086D72FB-B2AD-B047-96DD-6F6C665FB977}" type="presOf" srcId="{A8D8808B-0FFC-BE4A-8BF8-41A17DDE8783}" destId="{1113D790-9AD7-A347-BBE8-76753BA44F1D}" srcOrd="0" destOrd="0" presId="urn:microsoft.com/office/officeart/2005/8/layout/process1"/>
    <dgm:cxn modelId="{644756AB-8EC7-594B-9A54-53A13D5107B9}" type="presParOf" srcId="{0C3A2F61-5439-4E4D-B463-5566A7AC6B87}" destId="{1CE436F7-F9E4-364F-96BE-E70B481448B2}" srcOrd="0" destOrd="0" presId="urn:microsoft.com/office/officeart/2005/8/layout/process1"/>
    <dgm:cxn modelId="{FD161BBB-128A-1B49-8AD1-C1A0D76F7131}" type="presParOf" srcId="{0C3A2F61-5439-4E4D-B463-5566A7AC6B87}" destId="{6A5A0F38-4A81-2943-AC08-07BC10B5B164}" srcOrd="1" destOrd="0" presId="urn:microsoft.com/office/officeart/2005/8/layout/process1"/>
    <dgm:cxn modelId="{0E881D72-ACD7-E54B-AE3F-916674C5DD36}" type="presParOf" srcId="{6A5A0F38-4A81-2943-AC08-07BC10B5B164}" destId="{5F5EAC11-4B58-2548-AC33-7B93A1C8933D}" srcOrd="0" destOrd="0" presId="urn:microsoft.com/office/officeart/2005/8/layout/process1"/>
    <dgm:cxn modelId="{D385BA62-1331-1848-8971-FA9530A4C95B}" type="presParOf" srcId="{0C3A2F61-5439-4E4D-B463-5566A7AC6B87}" destId="{1113D790-9AD7-A347-BBE8-76753BA44F1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99BDB3-B928-8F45-9A50-264333D03190}" type="doc">
      <dgm:prSet loTypeId="urn:microsoft.com/office/officeart/2005/8/layout/equation1" loCatId="" qsTypeId="urn:microsoft.com/office/officeart/2005/8/quickstyle/simple1" qsCatId="simple" csTypeId="urn:microsoft.com/office/officeart/2005/8/colors/accent2_2" csCatId="accent2" phldr="1"/>
      <dgm:spPr/>
    </dgm:pt>
    <dgm:pt modelId="{78B7D7B7-FBA0-784A-A9A0-0910620C9CFB}">
      <dgm:prSet phldrT="[Text]" custT="1"/>
      <dgm:spPr>
        <a:solidFill>
          <a:schemeClr val="accent2">
            <a:lumMod val="20000"/>
            <a:lumOff val="80000"/>
          </a:schemeClr>
        </a:solidFill>
      </dgm:spPr>
      <dgm:t>
        <a:bodyPr/>
        <a:lstStyle/>
        <a:p>
          <a:r>
            <a:rPr lang="en-GB" sz="1800" dirty="0">
              <a:solidFill>
                <a:schemeClr val="tx1"/>
              </a:solidFill>
            </a:rPr>
            <a:t>GlobalPlatform </a:t>
          </a:r>
          <a:r>
            <a:rPr lang="en-GB" sz="1800">
              <a:solidFill>
                <a:schemeClr val="tx1"/>
              </a:solidFill>
            </a:rPr>
            <a:t>Protection Profiles</a:t>
          </a:r>
        </a:p>
      </dgm:t>
    </dgm:pt>
    <dgm:pt modelId="{884B7592-02F0-C541-BF4A-E88BFFBEA2C6}" type="parTrans" cxnId="{9E1386CD-8982-6F47-9F82-79368497540C}">
      <dgm:prSet/>
      <dgm:spPr/>
      <dgm:t>
        <a:bodyPr/>
        <a:lstStyle/>
        <a:p>
          <a:endParaRPr lang="en-GB" sz="2800"/>
        </a:p>
      </dgm:t>
    </dgm:pt>
    <dgm:pt modelId="{7FA2F9F0-F6C3-7F49-B416-F80EFEC41302}" type="sibTrans" cxnId="{9E1386CD-8982-6F47-9F82-79368497540C}">
      <dgm:prSet custT="1"/>
      <dgm:spPr/>
      <dgm:t>
        <a:bodyPr/>
        <a:lstStyle/>
        <a:p>
          <a:endParaRPr lang="en-GB" sz="1200"/>
        </a:p>
      </dgm:t>
    </dgm:pt>
    <dgm:pt modelId="{A7D50A71-5587-2445-9FB2-2D122F0FFBDA}">
      <dgm:prSet phldrT="[Text]" custT="1"/>
      <dgm:spPr/>
      <dgm:t>
        <a:bodyPr/>
        <a:lstStyle/>
        <a:p>
          <a:r>
            <a:rPr lang="en-GB" sz="1800" dirty="0"/>
            <a:t>J3101 Trusted Application/ Applet Protection Profile</a:t>
          </a:r>
        </a:p>
      </dgm:t>
    </dgm:pt>
    <dgm:pt modelId="{879B4B8F-2A08-1E48-9A16-16CF9E7BED67}" type="parTrans" cxnId="{9E058F58-663C-7047-AACC-139E171FE71E}">
      <dgm:prSet/>
      <dgm:spPr/>
      <dgm:t>
        <a:bodyPr/>
        <a:lstStyle/>
        <a:p>
          <a:endParaRPr lang="en-GB" sz="2800"/>
        </a:p>
      </dgm:t>
    </dgm:pt>
    <dgm:pt modelId="{FBCD3983-6966-E445-AA74-478C233DD2F5}" type="sibTrans" cxnId="{9E058F58-663C-7047-AACC-139E171FE71E}">
      <dgm:prSet custT="1"/>
      <dgm:spPr/>
      <dgm:t>
        <a:bodyPr/>
        <a:lstStyle/>
        <a:p>
          <a:endParaRPr lang="en-GB" sz="1200"/>
        </a:p>
      </dgm:t>
    </dgm:pt>
    <dgm:pt modelId="{C6801038-FEFD-C74A-93D8-200691860BA0}">
      <dgm:prSet phldrT="[Text]" custT="1"/>
      <dgm:spPr/>
      <dgm:t>
        <a:bodyPr/>
        <a:lstStyle/>
        <a:p>
          <a:r>
            <a:rPr lang="en-GB" sz="1800"/>
            <a:t>J3101 Full Compliance for Secure Components</a:t>
          </a:r>
        </a:p>
      </dgm:t>
    </dgm:pt>
    <dgm:pt modelId="{FE1F89C6-35E1-AE45-AC3E-A1B43353C9CA}" type="parTrans" cxnId="{18618981-A66E-9348-B998-D6CF79ACBB6C}">
      <dgm:prSet/>
      <dgm:spPr/>
      <dgm:t>
        <a:bodyPr/>
        <a:lstStyle/>
        <a:p>
          <a:endParaRPr lang="en-GB" sz="2800"/>
        </a:p>
      </dgm:t>
    </dgm:pt>
    <dgm:pt modelId="{F0005338-1A09-C744-BBA2-066321EDA76B}" type="sibTrans" cxnId="{18618981-A66E-9348-B998-D6CF79ACBB6C}">
      <dgm:prSet/>
      <dgm:spPr/>
      <dgm:t>
        <a:bodyPr/>
        <a:lstStyle/>
        <a:p>
          <a:endParaRPr lang="en-GB" sz="2800"/>
        </a:p>
      </dgm:t>
    </dgm:pt>
    <dgm:pt modelId="{AE5E0A55-654D-E64B-B3B7-1E6A992D81FF}" type="pres">
      <dgm:prSet presAssocID="{C099BDB3-B928-8F45-9A50-264333D03190}" presName="linearFlow" presStyleCnt="0">
        <dgm:presLayoutVars>
          <dgm:dir/>
          <dgm:resizeHandles val="exact"/>
        </dgm:presLayoutVars>
      </dgm:prSet>
      <dgm:spPr/>
    </dgm:pt>
    <dgm:pt modelId="{7B9FDC48-F070-5348-A8B5-F8E611406F4A}" type="pres">
      <dgm:prSet presAssocID="{78B7D7B7-FBA0-784A-A9A0-0910620C9CFB}" presName="node" presStyleLbl="node1" presStyleIdx="0" presStyleCnt="3">
        <dgm:presLayoutVars>
          <dgm:bulletEnabled val="1"/>
        </dgm:presLayoutVars>
      </dgm:prSet>
      <dgm:spPr/>
    </dgm:pt>
    <dgm:pt modelId="{5BA3399C-DF1A-E849-8810-E488B6DB8FB4}" type="pres">
      <dgm:prSet presAssocID="{7FA2F9F0-F6C3-7F49-B416-F80EFEC41302}" presName="spacerL" presStyleCnt="0"/>
      <dgm:spPr/>
    </dgm:pt>
    <dgm:pt modelId="{D1D1F5D0-593D-984F-9C2F-3635DFA64219}" type="pres">
      <dgm:prSet presAssocID="{7FA2F9F0-F6C3-7F49-B416-F80EFEC41302}" presName="sibTrans" presStyleLbl="sibTrans2D1" presStyleIdx="0" presStyleCnt="2"/>
      <dgm:spPr/>
    </dgm:pt>
    <dgm:pt modelId="{A7BBBC06-4629-874A-B5DE-829485D473DC}" type="pres">
      <dgm:prSet presAssocID="{7FA2F9F0-F6C3-7F49-B416-F80EFEC41302}" presName="spacerR" presStyleCnt="0"/>
      <dgm:spPr/>
    </dgm:pt>
    <dgm:pt modelId="{6DC08156-2BBF-1F4C-935B-288F17F528B3}" type="pres">
      <dgm:prSet presAssocID="{A7D50A71-5587-2445-9FB2-2D122F0FFBDA}" presName="node" presStyleLbl="node1" presStyleIdx="1" presStyleCnt="3">
        <dgm:presLayoutVars>
          <dgm:bulletEnabled val="1"/>
        </dgm:presLayoutVars>
      </dgm:prSet>
      <dgm:spPr/>
    </dgm:pt>
    <dgm:pt modelId="{A59BCDD0-4855-6C42-8DB9-FF4528C97DD7}" type="pres">
      <dgm:prSet presAssocID="{FBCD3983-6966-E445-AA74-478C233DD2F5}" presName="spacerL" presStyleCnt="0"/>
      <dgm:spPr/>
    </dgm:pt>
    <dgm:pt modelId="{DF131AB5-F2BA-7E4B-8639-0A33262AAA02}" type="pres">
      <dgm:prSet presAssocID="{FBCD3983-6966-E445-AA74-478C233DD2F5}" presName="sibTrans" presStyleLbl="sibTrans2D1" presStyleIdx="1" presStyleCnt="2"/>
      <dgm:spPr/>
    </dgm:pt>
    <dgm:pt modelId="{697956AA-FEF9-4445-A440-0767F4FFA047}" type="pres">
      <dgm:prSet presAssocID="{FBCD3983-6966-E445-AA74-478C233DD2F5}" presName="spacerR" presStyleCnt="0"/>
      <dgm:spPr/>
    </dgm:pt>
    <dgm:pt modelId="{22F53D5B-40AB-A540-81AC-6EAC20096005}" type="pres">
      <dgm:prSet presAssocID="{C6801038-FEFD-C74A-93D8-200691860BA0}" presName="node" presStyleLbl="node1" presStyleIdx="2" presStyleCnt="3">
        <dgm:presLayoutVars>
          <dgm:bulletEnabled val="1"/>
        </dgm:presLayoutVars>
      </dgm:prSet>
      <dgm:spPr/>
    </dgm:pt>
  </dgm:ptLst>
  <dgm:cxnLst>
    <dgm:cxn modelId="{AD273120-1707-234D-AE8A-09D8870E7A7A}" type="presOf" srcId="{A7D50A71-5587-2445-9FB2-2D122F0FFBDA}" destId="{6DC08156-2BBF-1F4C-935B-288F17F528B3}" srcOrd="0" destOrd="0" presId="urn:microsoft.com/office/officeart/2005/8/layout/equation1"/>
    <dgm:cxn modelId="{6015912D-7D76-724A-89D7-895F60B59F11}" type="presOf" srcId="{C099BDB3-B928-8F45-9A50-264333D03190}" destId="{AE5E0A55-654D-E64B-B3B7-1E6A992D81FF}" srcOrd="0" destOrd="0" presId="urn:microsoft.com/office/officeart/2005/8/layout/equation1"/>
    <dgm:cxn modelId="{286DA42E-50B4-9E4A-96CA-16E7686C50E6}" type="presOf" srcId="{78B7D7B7-FBA0-784A-A9A0-0910620C9CFB}" destId="{7B9FDC48-F070-5348-A8B5-F8E611406F4A}" srcOrd="0" destOrd="0" presId="urn:microsoft.com/office/officeart/2005/8/layout/equation1"/>
    <dgm:cxn modelId="{9E058F58-663C-7047-AACC-139E171FE71E}" srcId="{C099BDB3-B928-8F45-9A50-264333D03190}" destId="{A7D50A71-5587-2445-9FB2-2D122F0FFBDA}" srcOrd="1" destOrd="0" parTransId="{879B4B8F-2A08-1E48-9A16-16CF9E7BED67}" sibTransId="{FBCD3983-6966-E445-AA74-478C233DD2F5}"/>
    <dgm:cxn modelId="{18618981-A66E-9348-B998-D6CF79ACBB6C}" srcId="{C099BDB3-B928-8F45-9A50-264333D03190}" destId="{C6801038-FEFD-C74A-93D8-200691860BA0}" srcOrd="2" destOrd="0" parTransId="{FE1F89C6-35E1-AE45-AC3E-A1B43353C9CA}" sibTransId="{F0005338-1A09-C744-BBA2-066321EDA76B}"/>
    <dgm:cxn modelId="{5200848A-8AA0-244F-9207-16C80EBFA4A8}" type="presOf" srcId="{FBCD3983-6966-E445-AA74-478C233DD2F5}" destId="{DF131AB5-F2BA-7E4B-8639-0A33262AAA02}" srcOrd="0" destOrd="0" presId="urn:microsoft.com/office/officeart/2005/8/layout/equation1"/>
    <dgm:cxn modelId="{1585F6CC-3C6E-F34D-A721-6A766CAE842E}" type="presOf" srcId="{C6801038-FEFD-C74A-93D8-200691860BA0}" destId="{22F53D5B-40AB-A540-81AC-6EAC20096005}" srcOrd="0" destOrd="0" presId="urn:microsoft.com/office/officeart/2005/8/layout/equation1"/>
    <dgm:cxn modelId="{9E1386CD-8982-6F47-9F82-79368497540C}" srcId="{C099BDB3-B928-8F45-9A50-264333D03190}" destId="{78B7D7B7-FBA0-784A-A9A0-0910620C9CFB}" srcOrd="0" destOrd="0" parTransId="{884B7592-02F0-C541-BF4A-E88BFFBEA2C6}" sibTransId="{7FA2F9F0-F6C3-7F49-B416-F80EFEC41302}"/>
    <dgm:cxn modelId="{F44E50D9-D46C-4240-924D-3CDD26F6581F}" type="presOf" srcId="{7FA2F9F0-F6C3-7F49-B416-F80EFEC41302}" destId="{D1D1F5D0-593D-984F-9C2F-3635DFA64219}" srcOrd="0" destOrd="0" presId="urn:microsoft.com/office/officeart/2005/8/layout/equation1"/>
    <dgm:cxn modelId="{A127CB61-2491-B24F-8261-DA3408E5E4C9}" type="presParOf" srcId="{AE5E0A55-654D-E64B-B3B7-1E6A992D81FF}" destId="{7B9FDC48-F070-5348-A8B5-F8E611406F4A}" srcOrd="0" destOrd="0" presId="urn:microsoft.com/office/officeart/2005/8/layout/equation1"/>
    <dgm:cxn modelId="{E37969BD-D949-3B44-8B4E-F7B877A478AC}" type="presParOf" srcId="{AE5E0A55-654D-E64B-B3B7-1E6A992D81FF}" destId="{5BA3399C-DF1A-E849-8810-E488B6DB8FB4}" srcOrd="1" destOrd="0" presId="urn:microsoft.com/office/officeart/2005/8/layout/equation1"/>
    <dgm:cxn modelId="{D6B1C646-615A-B747-8F46-154B53D81855}" type="presParOf" srcId="{AE5E0A55-654D-E64B-B3B7-1E6A992D81FF}" destId="{D1D1F5D0-593D-984F-9C2F-3635DFA64219}" srcOrd="2" destOrd="0" presId="urn:microsoft.com/office/officeart/2005/8/layout/equation1"/>
    <dgm:cxn modelId="{E11068AE-6B10-4544-82CE-14C4E5152CB4}" type="presParOf" srcId="{AE5E0A55-654D-E64B-B3B7-1E6A992D81FF}" destId="{A7BBBC06-4629-874A-B5DE-829485D473DC}" srcOrd="3" destOrd="0" presId="urn:microsoft.com/office/officeart/2005/8/layout/equation1"/>
    <dgm:cxn modelId="{5E6E4BFA-BB53-EA45-AF2C-5B9034F1883A}" type="presParOf" srcId="{AE5E0A55-654D-E64B-B3B7-1E6A992D81FF}" destId="{6DC08156-2BBF-1F4C-935B-288F17F528B3}" srcOrd="4" destOrd="0" presId="urn:microsoft.com/office/officeart/2005/8/layout/equation1"/>
    <dgm:cxn modelId="{8167C81A-0101-C14F-8D81-A7683549EF49}" type="presParOf" srcId="{AE5E0A55-654D-E64B-B3B7-1E6A992D81FF}" destId="{A59BCDD0-4855-6C42-8DB9-FF4528C97DD7}" srcOrd="5" destOrd="0" presId="urn:microsoft.com/office/officeart/2005/8/layout/equation1"/>
    <dgm:cxn modelId="{EDC3AB65-28CB-5C4F-92DD-A5269D1D5D30}" type="presParOf" srcId="{AE5E0A55-654D-E64B-B3B7-1E6A992D81FF}" destId="{DF131AB5-F2BA-7E4B-8639-0A33262AAA02}" srcOrd="6" destOrd="0" presId="urn:microsoft.com/office/officeart/2005/8/layout/equation1"/>
    <dgm:cxn modelId="{1E8ADD36-FF7F-F04F-BAEA-B48B218D164A}" type="presParOf" srcId="{AE5E0A55-654D-E64B-B3B7-1E6A992D81FF}" destId="{697956AA-FEF9-4445-A440-0767F4FFA047}" srcOrd="7" destOrd="0" presId="urn:microsoft.com/office/officeart/2005/8/layout/equation1"/>
    <dgm:cxn modelId="{8F6731CC-7E4E-614B-BAC8-B333B29881CE}" type="presParOf" srcId="{AE5E0A55-654D-E64B-B3B7-1E6A992D81FF}" destId="{22F53D5B-40AB-A540-81AC-6EAC20096005}"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B8B50-816D-1246-A646-3740591CC8C8}" type="doc">
      <dgm:prSet loTypeId="urn:microsoft.com/office/officeart/2005/8/layout/default" loCatId="" qsTypeId="urn:microsoft.com/office/officeart/2005/8/quickstyle/simple1" qsCatId="simple" csTypeId="urn:microsoft.com/office/officeart/2005/8/colors/colorful3" csCatId="colorful" phldr="1"/>
      <dgm:spPr/>
      <dgm:t>
        <a:bodyPr/>
        <a:lstStyle/>
        <a:p>
          <a:endParaRPr lang="en-GB"/>
        </a:p>
      </dgm:t>
    </dgm:pt>
    <dgm:pt modelId="{690D4330-CC20-6642-8DDD-57B2B4D228D3}">
      <dgm:prSet phldrT="[Text]" custT="1"/>
      <dgm:spPr/>
      <dgm:t>
        <a:bodyPr/>
        <a:lstStyle/>
        <a:p>
          <a:pPr>
            <a:buChar char="•"/>
          </a:pPr>
          <a:r>
            <a:rPr lang="en-GB" sz="1600" dirty="0"/>
            <a:t>HSM</a:t>
          </a:r>
        </a:p>
      </dgm:t>
    </dgm:pt>
    <dgm:pt modelId="{3ACFED9C-200A-DD4B-A157-9401CDAB190F}" type="parTrans" cxnId="{63B7BA25-F0E4-9B47-9254-4CE445F9CB8D}">
      <dgm:prSet/>
      <dgm:spPr/>
      <dgm:t>
        <a:bodyPr/>
        <a:lstStyle/>
        <a:p>
          <a:endParaRPr lang="en-GB" sz="2800"/>
        </a:p>
      </dgm:t>
    </dgm:pt>
    <dgm:pt modelId="{29603413-3241-D34F-BA9E-E2B3DF528E3A}" type="sibTrans" cxnId="{63B7BA25-F0E4-9B47-9254-4CE445F9CB8D}">
      <dgm:prSet/>
      <dgm:spPr/>
      <dgm:t>
        <a:bodyPr/>
        <a:lstStyle/>
        <a:p>
          <a:endParaRPr lang="en-GB" sz="2800"/>
        </a:p>
      </dgm:t>
    </dgm:pt>
    <dgm:pt modelId="{7CD39AA9-F173-0E43-90CF-D299796D7D13}">
      <dgm:prSet custT="1"/>
      <dgm:spPr/>
      <dgm:t>
        <a:bodyPr/>
        <a:lstStyle/>
        <a:p>
          <a:r>
            <a:rPr lang="en-GB" sz="1100" b="0" i="0" u="none" dirty="0"/>
            <a:t>General term used for dedicated security hardware in vehicles</a:t>
          </a:r>
          <a:endParaRPr lang="en-GB" sz="1100" dirty="0"/>
        </a:p>
      </dgm:t>
    </dgm:pt>
    <dgm:pt modelId="{C8298BFB-8CEE-6449-A8FB-9051B3E45E80}" type="parTrans" cxnId="{98D8553C-A8E0-D040-A34E-E42184FC24BD}">
      <dgm:prSet/>
      <dgm:spPr/>
      <dgm:t>
        <a:bodyPr/>
        <a:lstStyle/>
        <a:p>
          <a:endParaRPr lang="en-GB" sz="2800"/>
        </a:p>
      </dgm:t>
    </dgm:pt>
    <dgm:pt modelId="{866AAD74-4D85-4C4F-92F8-6145F61AA516}" type="sibTrans" cxnId="{98D8553C-A8E0-D040-A34E-E42184FC24BD}">
      <dgm:prSet/>
      <dgm:spPr/>
      <dgm:t>
        <a:bodyPr/>
        <a:lstStyle/>
        <a:p>
          <a:endParaRPr lang="en-GB" sz="2800"/>
        </a:p>
      </dgm:t>
    </dgm:pt>
    <dgm:pt modelId="{FD7ABEFE-66CE-F344-965A-BFE0EE619EB3}">
      <dgm:prSet custT="1"/>
      <dgm:spPr/>
      <dgm:t>
        <a:bodyPr/>
        <a:lstStyle/>
        <a:p>
          <a:r>
            <a:rPr lang="en-GB" sz="1600" dirty="0"/>
            <a:t>SHE/SHE++</a:t>
          </a:r>
        </a:p>
      </dgm:t>
    </dgm:pt>
    <dgm:pt modelId="{D5AAE817-8AF2-5347-AFF4-567B6F7D6BF2}" type="parTrans" cxnId="{3FF6B404-AD89-954B-94CF-8FEBB7B04044}">
      <dgm:prSet/>
      <dgm:spPr/>
      <dgm:t>
        <a:bodyPr/>
        <a:lstStyle/>
        <a:p>
          <a:endParaRPr lang="en-GB" sz="2800"/>
        </a:p>
      </dgm:t>
    </dgm:pt>
    <dgm:pt modelId="{A3B9C54A-305A-9E40-8DE5-AEAE942C293E}" type="sibTrans" cxnId="{3FF6B404-AD89-954B-94CF-8FEBB7B04044}">
      <dgm:prSet/>
      <dgm:spPr/>
      <dgm:t>
        <a:bodyPr/>
        <a:lstStyle/>
        <a:p>
          <a:endParaRPr lang="en-GB" sz="2800"/>
        </a:p>
      </dgm:t>
    </dgm:pt>
    <dgm:pt modelId="{2D1A03BE-6A5B-224E-943F-CC488C61B4AB}">
      <dgm:prSet custT="1"/>
      <dgm:spPr/>
      <dgm:t>
        <a:bodyPr/>
        <a:lstStyle/>
        <a:p>
          <a:r>
            <a:rPr lang="en-GB" sz="1100" b="0" i="0" u="none" dirty="0"/>
            <a:t>Developed 2004-2005 / Maintained by the AUTOSAR consortium</a:t>
          </a:r>
        </a:p>
      </dgm:t>
    </dgm:pt>
    <dgm:pt modelId="{B092F467-262B-ED4E-99CB-614C7D40FF09}" type="parTrans" cxnId="{C2B67A84-0D26-9F45-82BE-57D71574C2E3}">
      <dgm:prSet/>
      <dgm:spPr/>
      <dgm:t>
        <a:bodyPr/>
        <a:lstStyle/>
        <a:p>
          <a:endParaRPr lang="en-GB" sz="2800"/>
        </a:p>
      </dgm:t>
    </dgm:pt>
    <dgm:pt modelId="{C0B06AF7-4449-5B4F-8456-0967651FE1B7}" type="sibTrans" cxnId="{C2B67A84-0D26-9F45-82BE-57D71574C2E3}">
      <dgm:prSet/>
      <dgm:spPr/>
      <dgm:t>
        <a:bodyPr/>
        <a:lstStyle/>
        <a:p>
          <a:endParaRPr lang="en-GB" sz="2800"/>
        </a:p>
      </dgm:t>
    </dgm:pt>
    <dgm:pt modelId="{B8ADD7E8-4635-ED41-8F22-F6ADA6CA2D79}">
      <dgm:prSet custT="1"/>
      <dgm:spPr/>
      <dgm:t>
        <a:bodyPr/>
        <a:lstStyle/>
        <a:p>
          <a:r>
            <a:rPr lang="en-GB" sz="1600" dirty="0"/>
            <a:t>EVITA</a:t>
          </a:r>
        </a:p>
      </dgm:t>
    </dgm:pt>
    <dgm:pt modelId="{6D8F97AA-0F31-6D47-B5FF-02C12C8F570E}" type="parTrans" cxnId="{83CEA55C-1A77-9D4B-B634-7F73DDD9A36E}">
      <dgm:prSet/>
      <dgm:spPr/>
      <dgm:t>
        <a:bodyPr/>
        <a:lstStyle/>
        <a:p>
          <a:endParaRPr lang="en-GB" sz="2800"/>
        </a:p>
      </dgm:t>
    </dgm:pt>
    <dgm:pt modelId="{1E6162C8-E7B7-B248-B4AF-A6E0FB82D9CD}" type="sibTrans" cxnId="{83CEA55C-1A77-9D4B-B634-7F73DDD9A36E}">
      <dgm:prSet/>
      <dgm:spPr/>
      <dgm:t>
        <a:bodyPr/>
        <a:lstStyle/>
        <a:p>
          <a:endParaRPr lang="en-GB" sz="2800"/>
        </a:p>
      </dgm:t>
    </dgm:pt>
    <dgm:pt modelId="{38820B97-A3B5-BD49-A283-40E403645004}">
      <dgm:prSet custT="1"/>
      <dgm:spPr/>
      <dgm:t>
        <a:bodyPr/>
        <a:lstStyle/>
        <a:p>
          <a:r>
            <a:rPr lang="en-GB" sz="1100" b="0" i="0" u="none" dirty="0"/>
            <a:t>EVITA Project (2008-2011):</a:t>
          </a:r>
          <a:endParaRPr lang="en-US" sz="1100" dirty="0"/>
        </a:p>
      </dgm:t>
    </dgm:pt>
    <dgm:pt modelId="{B301AF06-A68E-F549-AC9E-576C2B5A9459}" type="parTrans" cxnId="{23877722-9F2C-134E-92C7-461801478B4B}">
      <dgm:prSet/>
      <dgm:spPr/>
      <dgm:t>
        <a:bodyPr/>
        <a:lstStyle/>
        <a:p>
          <a:endParaRPr lang="en-GB" sz="2800"/>
        </a:p>
      </dgm:t>
    </dgm:pt>
    <dgm:pt modelId="{935F32CB-68F0-7C49-AE4F-BF5684D972E6}" type="sibTrans" cxnId="{23877722-9F2C-134E-92C7-461801478B4B}">
      <dgm:prSet/>
      <dgm:spPr/>
      <dgm:t>
        <a:bodyPr/>
        <a:lstStyle/>
        <a:p>
          <a:endParaRPr lang="en-GB" sz="2800"/>
        </a:p>
      </dgm:t>
    </dgm:pt>
    <dgm:pt modelId="{E6A06791-72AA-5841-96CF-CD5AEF663E96}" type="pres">
      <dgm:prSet presAssocID="{00FB8B50-816D-1246-A646-3740591CC8C8}" presName="diagram" presStyleCnt="0">
        <dgm:presLayoutVars>
          <dgm:dir/>
          <dgm:resizeHandles val="exact"/>
        </dgm:presLayoutVars>
      </dgm:prSet>
      <dgm:spPr/>
    </dgm:pt>
    <dgm:pt modelId="{C782186B-CB16-BD44-99C1-9F5B59083258}" type="pres">
      <dgm:prSet presAssocID="{690D4330-CC20-6642-8DDD-57B2B4D228D3}" presName="node" presStyleLbl="node1" presStyleIdx="0" presStyleCnt="3" custScaleY="126502">
        <dgm:presLayoutVars>
          <dgm:bulletEnabled val="1"/>
        </dgm:presLayoutVars>
      </dgm:prSet>
      <dgm:spPr/>
    </dgm:pt>
    <dgm:pt modelId="{F6CD3F08-6968-E545-B311-6FE5AF9A0AA9}" type="pres">
      <dgm:prSet presAssocID="{29603413-3241-D34F-BA9E-E2B3DF528E3A}" presName="sibTrans" presStyleCnt="0"/>
      <dgm:spPr/>
    </dgm:pt>
    <dgm:pt modelId="{932F9894-7496-5A41-BD3C-EE6C3F6A3659}" type="pres">
      <dgm:prSet presAssocID="{FD7ABEFE-66CE-F344-965A-BFE0EE619EB3}" presName="node" presStyleLbl="node1" presStyleIdx="1" presStyleCnt="3" custScaleY="130070">
        <dgm:presLayoutVars>
          <dgm:bulletEnabled val="1"/>
        </dgm:presLayoutVars>
      </dgm:prSet>
      <dgm:spPr/>
    </dgm:pt>
    <dgm:pt modelId="{C9C4321F-0AD9-E943-88EA-6B1C20FF4DF1}" type="pres">
      <dgm:prSet presAssocID="{A3B9C54A-305A-9E40-8DE5-AEAE942C293E}" presName="sibTrans" presStyleCnt="0"/>
      <dgm:spPr/>
    </dgm:pt>
    <dgm:pt modelId="{96974725-9476-2340-BC02-D1257281DD58}" type="pres">
      <dgm:prSet presAssocID="{B8ADD7E8-4635-ED41-8F22-F6ADA6CA2D79}" presName="node" presStyleLbl="node1" presStyleIdx="2" presStyleCnt="3">
        <dgm:presLayoutVars>
          <dgm:bulletEnabled val="1"/>
        </dgm:presLayoutVars>
      </dgm:prSet>
      <dgm:spPr/>
    </dgm:pt>
  </dgm:ptLst>
  <dgm:cxnLst>
    <dgm:cxn modelId="{3FF6B404-AD89-954B-94CF-8FEBB7B04044}" srcId="{00FB8B50-816D-1246-A646-3740591CC8C8}" destId="{FD7ABEFE-66CE-F344-965A-BFE0EE619EB3}" srcOrd="1" destOrd="0" parTransId="{D5AAE817-8AF2-5347-AFF4-567B6F7D6BF2}" sibTransId="{A3B9C54A-305A-9E40-8DE5-AEAE942C293E}"/>
    <dgm:cxn modelId="{B807BC1C-D31A-FC4A-A4DA-BF98F915D44F}" type="presOf" srcId="{00FB8B50-816D-1246-A646-3740591CC8C8}" destId="{E6A06791-72AA-5841-96CF-CD5AEF663E96}" srcOrd="0" destOrd="0" presId="urn:microsoft.com/office/officeart/2005/8/layout/default"/>
    <dgm:cxn modelId="{23877722-9F2C-134E-92C7-461801478B4B}" srcId="{B8ADD7E8-4635-ED41-8F22-F6ADA6CA2D79}" destId="{38820B97-A3B5-BD49-A283-40E403645004}" srcOrd="0" destOrd="0" parTransId="{B301AF06-A68E-F549-AC9E-576C2B5A9459}" sibTransId="{935F32CB-68F0-7C49-AE4F-BF5684D972E6}"/>
    <dgm:cxn modelId="{63B7BA25-F0E4-9B47-9254-4CE445F9CB8D}" srcId="{00FB8B50-816D-1246-A646-3740591CC8C8}" destId="{690D4330-CC20-6642-8DDD-57B2B4D228D3}" srcOrd="0" destOrd="0" parTransId="{3ACFED9C-200A-DD4B-A157-9401CDAB190F}" sibTransId="{29603413-3241-D34F-BA9E-E2B3DF528E3A}"/>
    <dgm:cxn modelId="{98D8553C-A8E0-D040-A34E-E42184FC24BD}" srcId="{690D4330-CC20-6642-8DDD-57B2B4D228D3}" destId="{7CD39AA9-F173-0E43-90CF-D299796D7D13}" srcOrd="0" destOrd="0" parTransId="{C8298BFB-8CEE-6449-A8FB-9051B3E45E80}" sibTransId="{866AAD74-4D85-4C4F-92F8-6145F61AA516}"/>
    <dgm:cxn modelId="{526AD24B-F879-014A-A06B-F8256579E112}" type="presOf" srcId="{B8ADD7E8-4635-ED41-8F22-F6ADA6CA2D79}" destId="{96974725-9476-2340-BC02-D1257281DD58}" srcOrd="0" destOrd="0" presId="urn:microsoft.com/office/officeart/2005/8/layout/default"/>
    <dgm:cxn modelId="{83CEA55C-1A77-9D4B-B634-7F73DDD9A36E}" srcId="{00FB8B50-816D-1246-A646-3740591CC8C8}" destId="{B8ADD7E8-4635-ED41-8F22-F6ADA6CA2D79}" srcOrd="2" destOrd="0" parTransId="{6D8F97AA-0F31-6D47-B5FF-02C12C8F570E}" sibTransId="{1E6162C8-E7B7-B248-B4AF-A6E0FB82D9CD}"/>
    <dgm:cxn modelId="{343F6865-F69D-1F4F-A42B-4E975855C966}" type="presOf" srcId="{2D1A03BE-6A5B-224E-943F-CC488C61B4AB}" destId="{932F9894-7496-5A41-BD3C-EE6C3F6A3659}" srcOrd="0" destOrd="1" presId="urn:microsoft.com/office/officeart/2005/8/layout/default"/>
    <dgm:cxn modelId="{C2B67A84-0D26-9F45-82BE-57D71574C2E3}" srcId="{FD7ABEFE-66CE-F344-965A-BFE0EE619EB3}" destId="{2D1A03BE-6A5B-224E-943F-CC488C61B4AB}" srcOrd="0" destOrd="0" parTransId="{B092F467-262B-ED4E-99CB-614C7D40FF09}" sibTransId="{C0B06AF7-4449-5B4F-8456-0967651FE1B7}"/>
    <dgm:cxn modelId="{96CB158A-9974-BD45-80E6-ABAB98EF08D1}" type="presOf" srcId="{FD7ABEFE-66CE-F344-965A-BFE0EE619EB3}" destId="{932F9894-7496-5A41-BD3C-EE6C3F6A3659}" srcOrd="0" destOrd="0" presId="urn:microsoft.com/office/officeart/2005/8/layout/default"/>
    <dgm:cxn modelId="{4016E5B5-7E8C-DC47-AE55-2F764987A50A}" type="presOf" srcId="{7CD39AA9-F173-0E43-90CF-D299796D7D13}" destId="{C782186B-CB16-BD44-99C1-9F5B59083258}" srcOrd="0" destOrd="1" presId="urn:microsoft.com/office/officeart/2005/8/layout/default"/>
    <dgm:cxn modelId="{5B3687DC-239C-0D4A-96CF-502BE455AB0E}" type="presOf" srcId="{690D4330-CC20-6642-8DDD-57B2B4D228D3}" destId="{C782186B-CB16-BD44-99C1-9F5B59083258}" srcOrd="0" destOrd="0" presId="urn:microsoft.com/office/officeart/2005/8/layout/default"/>
    <dgm:cxn modelId="{D5391AEE-2903-D745-A57E-2E9660D8FE7F}" type="presOf" srcId="{38820B97-A3B5-BD49-A283-40E403645004}" destId="{96974725-9476-2340-BC02-D1257281DD58}" srcOrd="0" destOrd="1" presId="urn:microsoft.com/office/officeart/2005/8/layout/default"/>
    <dgm:cxn modelId="{C6BFBF85-B3CF-DB4E-AE97-98606A33AB03}" type="presParOf" srcId="{E6A06791-72AA-5841-96CF-CD5AEF663E96}" destId="{C782186B-CB16-BD44-99C1-9F5B59083258}" srcOrd="0" destOrd="0" presId="urn:microsoft.com/office/officeart/2005/8/layout/default"/>
    <dgm:cxn modelId="{90076F59-E1CE-CF4C-B549-7A957DF6635E}" type="presParOf" srcId="{E6A06791-72AA-5841-96CF-CD5AEF663E96}" destId="{F6CD3F08-6968-E545-B311-6FE5AF9A0AA9}" srcOrd="1" destOrd="0" presId="urn:microsoft.com/office/officeart/2005/8/layout/default"/>
    <dgm:cxn modelId="{5C519B52-27A0-2C42-9F88-A977512A0713}" type="presParOf" srcId="{E6A06791-72AA-5841-96CF-CD5AEF663E96}" destId="{932F9894-7496-5A41-BD3C-EE6C3F6A3659}" srcOrd="2" destOrd="0" presId="urn:microsoft.com/office/officeart/2005/8/layout/default"/>
    <dgm:cxn modelId="{F452ECF9-B592-9044-A3D0-68412F6A6610}" type="presParOf" srcId="{E6A06791-72AA-5841-96CF-CD5AEF663E96}" destId="{C9C4321F-0AD9-E943-88EA-6B1C20FF4DF1}" srcOrd="3" destOrd="0" presId="urn:microsoft.com/office/officeart/2005/8/layout/default"/>
    <dgm:cxn modelId="{DDF9C0BD-0CFC-C44A-AAB1-1707EFECF4E9}" type="presParOf" srcId="{E6A06791-72AA-5841-96CF-CD5AEF663E96}" destId="{96974725-9476-2340-BC02-D1257281DD58}"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F8543B-E13D-3B42-821D-860074F9271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67EFC042-0B8F-EE4C-81B9-79D084564005}">
      <dgm:prSet phldrT="[Text]"/>
      <dgm:spPr>
        <a:solidFill>
          <a:schemeClr val="tx1"/>
        </a:solidFill>
      </dgm:spPr>
      <dgm:t>
        <a:bodyPr/>
        <a:lstStyle/>
        <a:p>
          <a:r>
            <a:rPr lang="en-GB" dirty="0"/>
            <a:t>Basic characteristics</a:t>
          </a:r>
        </a:p>
      </dgm:t>
    </dgm:pt>
    <dgm:pt modelId="{EBB11A6E-F710-1E4C-AA58-BA0747292B74}" type="parTrans" cxnId="{873758D5-0A25-3C42-8767-EF708ACC1EEC}">
      <dgm:prSet/>
      <dgm:spPr/>
      <dgm:t>
        <a:bodyPr/>
        <a:lstStyle/>
        <a:p>
          <a:endParaRPr lang="en-GB"/>
        </a:p>
      </dgm:t>
    </dgm:pt>
    <dgm:pt modelId="{7DECB4A0-FB2E-A443-AFEC-8E29F5F137A0}" type="sibTrans" cxnId="{873758D5-0A25-3C42-8767-EF708ACC1EEC}">
      <dgm:prSet/>
      <dgm:spPr/>
      <dgm:t>
        <a:bodyPr/>
        <a:lstStyle/>
        <a:p>
          <a:endParaRPr lang="en-GB"/>
        </a:p>
      </dgm:t>
    </dgm:pt>
    <dgm:pt modelId="{CD8E4EA0-0072-C741-8267-C824CF1E215B}">
      <dgm:prSet phldrT="[Text]"/>
      <dgm:spPr/>
      <dgm:t>
        <a:bodyPr/>
        <a:lstStyle/>
        <a:p>
          <a:r>
            <a:rPr lang="en-GB" dirty="0"/>
            <a:t>Requirements</a:t>
          </a:r>
        </a:p>
      </dgm:t>
    </dgm:pt>
    <dgm:pt modelId="{2EBC8BE9-0DE4-2C4C-9D0B-782BB696D56C}" type="parTrans" cxnId="{B900CEA0-7EB3-BB47-BDC0-9F3CC696B696}">
      <dgm:prSet/>
      <dgm:spPr/>
      <dgm:t>
        <a:bodyPr/>
        <a:lstStyle/>
        <a:p>
          <a:endParaRPr lang="en-GB"/>
        </a:p>
      </dgm:t>
    </dgm:pt>
    <dgm:pt modelId="{3F661790-CF7A-A14C-855B-6FFC5851345C}" type="sibTrans" cxnId="{B900CEA0-7EB3-BB47-BDC0-9F3CC696B696}">
      <dgm:prSet/>
      <dgm:spPr/>
      <dgm:t>
        <a:bodyPr/>
        <a:lstStyle/>
        <a:p>
          <a:endParaRPr lang="en-GB"/>
        </a:p>
      </dgm:t>
    </dgm:pt>
    <dgm:pt modelId="{80F9BBB6-6FB2-C840-999A-73D55290AC71}" type="pres">
      <dgm:prSet presAssocID="{CFF8543B-E13D-3B42-821D-860074F92718}" presName="diagram" presStyleCnt="0">
        <dgm:presLayoutVars>
          <dgm:dir/>
          <dgm:resizeHandles val="exact"/>
        </dgm:presLayoutVars>
      </dgm:prSet>
      <dgm:spPr/>
    </dgm:pt>
    <dgm:pt modelId="{D8788DF4-7377-0347-A9D0-7AEC8F963143}" type="pres">
      <dgm:prSet presAssocID="{67EFC042-0B8F-EE4C-81B9-79D084564005}" presName="node" presStyleLbl="node1" presStyleIdx="0" presStyleCnt="2">
        <dgm:presLayoutVars>
          <dgm:bulletEnabled val="1"/>
        </dgm:presLayoutVars>
      </dgm:prSet>
      <dgm:spPr/>
    </dgm:pt>
    <dgm:pt modelId="{6009609D-471A-6149-938D-1BFD5DCAB0EE}" type="pres">
      <dgm:prSet presAssocID="{7DECB4A0-FB2E-A443-AFEC-8E29F5F137A0}" presName="sibTrans" presStyleCnt="0"/>
      <dgm:spPr/>
    </dgm:pt>
    <dgm:pt modelId="{0974051F-30F3-E649-84D1-3211B8BC3FA5}" type="pres">
      <dgm:prSet presAssocID="{CD8E4EA0-0072-C741-8267-C824CF1E215B}" presName="node" presStyleLbl="node1" presStyleIdx="1" presStyleCnt="2">
        <dgm:presLayoutVars>
          <dgm:bulletEnabled val="1"/>
        </dgm:presLayoutVars>
      </dgm:prSet>
      <dgm:spPr/>
    </dgm:pt>
  </dgm:ptLst>
  <dgm:cxnLst>
    <dgm:cxn modelId="{B1539B36-7D53-6C47-A5C4-53DFA8C706BC}" type="presOf" srcId="{CD8E4EA0-0072-C741-8267-C824CF1E215B}" destId="{0974051F-30F3-E649-84D1-3211B8BC3FA5}" srcOrd="0" destOrd="0" presId="urn:microsoft.com/office/officeart/2005/8/layout/default"/>
    <dgm:cxn modelId="{B900CEA0-7EB3-BB47-BDC0-9F3CC696B696}" srcId="{CFF8543B-E13D-3B42-821D-860074F92718}" destId="{CD8E4EA0-0072-C741-8267-C824CF1E215B}" srcOrd="1" destOrd="0" parTransId="{2EBC8BE9-0DE4-2C4C-9D0B-782BB696D56C}" sibTransId="{3F661790-CF7A-A14C-855B-6FFC5851345C}"/>
    <dgm:cxn modelId="{F8560BCA-DF04-C541-A23B-594908C28AF4}" type="presOf" srcId="{CFF8543B-E13D-3B42-821D-860074F92718}" destId="{80F9BBB6-6FB2-C840-999A-73D55290AC71}" srcOrd="0" destOrd="0" presId="urn:microsoft.com/office/officeart/2005/8/layout/default"/>
    <dgm:cxn modelId="{873758D5-0A25-3C42-8767-EF708ACC1EEC}" srcId="{CFF8543B-E13D-3B42-821D-860074F92718}" destId="{67EFC042-0B8F-EE4C-81B9-79D084564005}" srcOrd="0" destOrd="0" parTransId="{EBB11A6E-F710-1E4C-AA58-BA0747292B74}" sibTransId="{7DECB4A0-FB2E-A443-AFEC-8E29F5F137A0}"/>
    <dgm:cxn modelId="{078211DC-C56A-BE4D-B2A1-285B40161CC3}" type="presOf" srcId="{67EFC042-0B8F-EE4C-81B9-79D084564005}" destId="{D8788DF4-7377-0347-A9D0-7AEC8F963143}" srcOrd="0" destOrd="0" presId="urn:microsoft.com/office/officeart/2005/8/layout/default"/>
    <dgm:cxn modelId="{01E65064-52B4-0E4D-8DA9-9A8F78069C41}" type="presParOf" srcId="{80F9BBB6-6FB2-C840-999A-73D55290AC71}" destId="{D8788DF4-7377-0347-A9D0-7AEC8F963143}" srcOrd="0" destOrd="0" presId="urn:microsoft.com/office/officeart/2005/8/layout/default"/>
    <dgm:cxn modelId="{689FB446-5ADA-B247-B02A-255D761765CF}" type="presParOf" srcId="{80F9BBB6-6FB2-C840-999A-73D55290AC71}" destId="{6009609D-471A-6149-938D-1BFD5DCAB0EE}" srcOrd="1" destOrd="0" presId="urn:microsoft.com/office/officeart/2005/8/layout/default"/>
    <dgm:cxn modelId="{861E1B3F-0F1B-2649-990D-F060186E86CB}" type="presParOf" srcId="{80F9BBB6-6FB2-C840-999A-73D55290AC71}" destId="{0974051F-30F3-E649-84D1-3211B8BC3FA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58AD78-20FF-1947-9C94-7DF198A7B2CF}" type="doc">
      <dgm:prSet loTypeId="urn:microsoft.com/office/officeart/2005/8/layout/default" loCatId="" qsTypeId="urn:microsoft.com/office/officeart/2005/8/quickstyle/simple1" qsCatId="simple" csTypeId="urn:microsoft.com/office/officeart/2005/8/colors/accent2_3" csCatId="accent2" phldr="1"/>
      <dgm:spPr/>
      <dgm:t>
        <a:bodyPr/>
        <a:lstStyle/>
        <a:p>
          <a:endParaRPr lang="en-GB"/>
        </a:p>
      </dgm:t>
    </dgm:pt>
    <dgm:pt modelId="{CCF8CA77-5396-EA4B-BF81-5B32C008A2C8}">
      <dgm:prSet phldrT="[Text]" custT="1"/>
      <dgm:spPr/>
      <dgm:t>
        <a:bodyPr/>
        <a:lstStyle/>
        <a:p>
          <a:r>
            <a:rPr lang="en-GB" sz="1800" dirty="0"/>
            <a:t>Establish trustworthiness</a:t>
          </a:r>
        </a:p>
      </dgm:t>
    </dgm:pt>
    <dgm:pt modelId="{2688451C-4EC3-4049-B1DB-0A81E9C8C4DE}" type="parTrans" cxnId="{50E56E02-1305-7D40-964B-74E3054A1D7F}">
      <dgm:prSet/>
      <dgm:spPr/>
      <dgm:t>
        <a:bodyPr/>
        <a:lstStyle/>
        <a:p>
          <a:endParaRPr lang="en-GB" sz="2000"/>
        </a:p>
      </dgm:t>
    </dgm:pt>
    <dgm:pt modelId="{FA94EEA8-5054-7448-8B09-CC420E51F093}" type="sibTrans" cxnId="{50E56E02-1305-7D40-964B-74E3054A1D7F}">
      <dgm:prSet/>
      <dgm:spPr/>
      <dgm:t>
        <a:bodyPr/>
        <a:lstStyle/>
        <a:p>
          <a:endParaRPr lang="en-GB" sz="2000"/>
        </a:p>
      </dgm:t>
    </dgm:pt>
    <dgm:pt modelId="{6836B14E-E38E-1643-9C83-94AB527369E4}">
      <dgm:prSet custT="1"/>
      <dgm:spPr/>
      <dgm:t>
        <a:bodyPr/>
        <a:lstStyle/>
        <a:p>
          <a:r>
            <a:rPr lang="en-GB" sz="1800" dirty="0"/>
            <a:t>Resilience to a wide range of attacks </a:t>
          </a:r>
        </a:p>
      </dgm:t>
    </dgm:pt>
    <dgm:pt modelId="{E0EA8440-8402-5E4E-895B-D0FED8AE2886}" type="parTrans" cxnId="{4A98AC76-C198-374A-8BE4-D954D61E2BC3}">
      <dgm:prSet/>
      <dgm:spPr/>
      <dgm:t>
        <a:bodyPr/>
        <a:lstStyle/>
        <a:p>
          <a:endParaRPr lang="en-GB" sz="2000"/>
        </a:p>
      </dgm:t>
    </dgm:pt>
    <dgm:pt modelId="{52C48D5A-2D9F-0E45-95E6-02630395B39C}" type="sibTrans" cxnId="{4A98AC76-C198-374A-8BE4-D954D61E2BC3}">
      <dgm:prSet/>
      <dgm:spPr/>
      <dgm:t>
        <a:bodyPr/>
        <a:lstStyle/>
        <a:p>
          <a:endParaRPr lang="en-GB" sz="2000"/>
        </a:p>
      </dgm:t>
    </dgm:pt>
    <dgm:pt modelId="{ADB5DFEA-A7C5-304B-8F0B-30123F68706B}">
      <dgm:prSet custT="1"/>
      <dgm:spPr/>
      <dgm:t>
        <a:bodyPr/>
        <a:lstStyle/>
        <a:p>
          <a:r>
            <a:rPr lang="en-GB" sz="1800" dirty="0"/>
            <a:t>A hardware root of trust</a:t>
          </a:r>
        </a:p>
      </dgm:t>
    </dgm:pt>
    <dgm:pt modelId="{2E157549-CD65-C843-8C9B-2E1BEC12A775}" type="parTrans" cxnId="{16D99D6D-86E0-B940-931E-847741A9028D}">
      <dgm:prSet/>
      <dgm:spPr/>
      <dgm:t>
        <a:bodyPr/>
        <a:lstStyle/>
        <a:p>
          <a:endParaRPr lang="en-GB" sz="2000"/>
        </a:p>
      </dgm:t>
    </dgm:pt>
    <dgm:pt modelId="{8710B6FA-51A4-3F42-9B11-CA2F15B5F0C4}" type="sibTrans" cxnId="{16D99D6D-86E0-B940-931E-847741A9028D}">
      <dgm:prSet/>
      <dgm:spPr/>
      <dgm:t>
        <a:bodyPr/>
        <a:lstStyle/>
        <a:p>
          <a:endParaRPr lang="en-GB" sz="2000"/>
        </a:p>
      </dgm:t>
    </dgm:pt>
    <dgm:pt modelId="{26F5A0E5-D886-584D-9003-158CB6F48101}">
      <dgm:prSet custT="1"/>
      <dgm:spPr/>
      <dgm:t>
        <a:bodyPr/>
        <a:lstStyle/>
        <a:p>
          <a:r>
            <a:rPr lang="en-GB" sz="1400" dirty="0"/>
            <a:t>beyond software-only security mechanisms.</a:t>
          </a:r>
        </a:p>
      </dgm:t>
    </dgm:pt>
    <dgm:pt modelId="{48B21AC1-A2A1-F84D-92CF-3999E43BAE7D}" type="parTrans" cxnId="{181B93FC-0D47-5D47-A745-D6FC2C7F1D30}">
      <dgm:prSet/>
      <dgm:spPr/>
      <dgm:t>
        <a:bodyPr/>
        <a:lstStyle/>
        <a:p>
          <a:endParaRPr lang="en-GB" sz="2000"/>
        </a:p>
      </dgm:t>
    </dgm:pt>
    <dgm:pt modelId="{4297232B-EDAE-9E44-B06E-5D6E2E4F7435}" type="sibTrans" cxnId="{181B93FC-0D47-5D47-A745-D6FC2C7F1D30}">
      <dgm:prSet/>
      <dgm:spPr/>
      <dgm:t>
        <a:bodyPr/>
        <a:lstStyle/>
        <a:p>
          <a:endParaRPr lang="en-GB" sz="2000"/>
        </a:p>
      </dgm:t>
    </dgm:pt>
    <dgm:pt modelId="{B80944B8-9185-3C45-8EE5-5E555B9C3879}">
      <dgm:prSet custT="1"/>
      <dgm:spPr/>
      <dgm:t>
        <a:bodyPr/>
        <a:lstStyle/>
        <a:p>
          <a:r>
            <a:rPr lang="en-GB" sz="1400" dirty="0"/>
            <a:t>hardware-based security primitives</a:t>
          </a:r>
        </a:p>
      </dgm:t>
    </dgm:pt>
    <dgm:pt modelId="{4C411216-3FBC-2241-B9D1-E0F14F52F7D5}" type="parTrans" cxnId="{A04935F6-C76B-5F42-B6AA-2BC4FE17B18C}">
      <dgm:prSet/>
      <dgm:spPr/>
      <dgm:t>
        <a:bodyPr/>
        <a:lstStyle/>
        <a:p>
          <a:endParaRPr lang="en-GB" sz="2000"/>
        </a:p>
      </dgm:t>
    </dgm:pt>
    <dgm:pt modelId="{EDE0C90C-818C-E744-8832-FF1DB341F9CC}" type="sibTrans" cxnId="{A04935F6-C76B-5F42-B6AA-2BC4FE17B18C}">
      <dgm:prSet/>
      <dgm:spPr/>
      <dgm:t>
        <a:bodyPr/>
        <a:lstStyle/>
        <a:p>
          <a:endParaRPr lang="en-GB" sz="2000"/>
        </a:p>
      </dgm:t>
    </dgm:pt>
    <dgm:pt modelId="{961CAD3D-0043-2244-8798-AFFD535A1740}">
      <dgm:prSet custT="1"/>
      <dgm:spPr/>
      <dgm:t>
        <a:bodyPr/>
        <a:lstStyle/>
        <a:p>
          <a:r>
            <a:rPr lang="en-GB" sz="1400" dirty="0"/>
            <a:t>for connected and highly or fully automated vehicles. </a:t>
          </a:r>
        </a:p>
      </dgm:t>
    </dgm:pt>
    <dgm:pt modelId="{27438ED8-451D-1744-80FF-2564CA3CB195}" type="parTrans" cxnId="{8CB5637A-079C-7243-A989-62003D279BEB}">
      <dgm:prSet/>
      <dgm:spPr/>
      <dgm:t>
        <a:bodyPr/>
        <a:lstStyle/>
        <a:p>
          <a:endParaRPr lang="en-GB" sz="2000"/>
        </a:p>
      </dgm:t>
    </dgm:pt>
    <dgm:pt modelId="{2CD03FFB-2290-7743-9282-080F32FE27A2}" type="sibTrans" cxnId="{8CB5637A-079C-7243-A989-62003D279BEB}">
      <dgm:prSet/>
      <dgm:spPr/>
      <dgm:t>
        <a:bodyPr/>
        <a:lstStyle/>
        <a:p>
          <a:endParaRPr lang="en-GB" sz="2000"/>
        </a:p>
      </dgm:t>
    </dgm:pt>
    <dgm:pt modelId="{525AADB6-6CD1-CF40-A026-0068D79EA757}">
      <dgm:prSet phldrT="[Text]" custT="1"/>
      <dgm:spPr/>
      <dgm:t>
        <a:bodyPr/>
        <a:lstStyle/>
        <a:p>
          <a:r>
            <a:rPr lang="en-GB" sz="1400" dirty="0"/>
            <a:t>device identity</a:t>
          </a:r>
        </a:p>
      </dgm:t>
    </dgm:pt>
    <dgm:pt modelId="{059EB529-B929-6A40-977D-AE7D22F993AD}" type="parTrans" cxnId="{F792C949-2714-4D43-90FD-F64207F10EF7}">
      <dgm:prSet/>
      <dgm:spPr/>
      <dgm:t>
        <a:bodyPr/>
        <a:lstStyle/>
        <a:p>
          <a:endParaRPr lang="en-GB" sz="2000"/>
        </a:p>
      </dgm:t>
    </dgm:pt>
    <dgm:pt modelId="{2FE59C01-2A2D-1C47-8E09-04A1135F9B7F}" type="sibTrans" cxnId="{F792C949-2714-4D43-90FD-F64207F10EF7}">
      <dgm:prSet/>
      <dgm:spPr/>
      <dgm:t>
        <a:bodyPr/>
        <a:lstStyle/>
        <a:p>
          <a:endParaRPr lang="en-GB" sz="2000"/>
        </a:p>
      </dgm:t>
    </dgm:pt>
    <dgm:pt modelId="{503F204D-F340-804E-ABC3-71EBE98F7C19}">
      <dgm:prSet phldrT="[Text]" custT="1"/>
      <dgm:spPr/>
      <dgm:t>
        <a:bodyPr/>
        <a:lstStyle/>
        <a:p>
          <a:r>
            <a:rPr lang="en-GB" sz="1400" dirty="0"/>
            <a:t>sealing</a:t>
          </a:r>
        </a:p>
      </dgm:t>
    </dgm:pt>
    <dgm:pt modelId="{450A7B64-9F88-DE49-8C52-8EA52776D39F}" type="parTrans" cxnId="{B912DA5E-0841-524A-B330-812986E9864F}">
      <dgm:prSet/>
      <dgm:spPr/>
      <dgm:t>
        <a:bodyPr/>
        <a:lstStyle/>
        <a:p>
          <a:endParaRPr lang="en-GB" sz="2000"/>
        </a:p>
      </dgm:t>
    </dgm:pt>
    <dgm:pt modelId="{EB839940-FFB3-D249-A9E0-38A3FB08D6E5}" type="sibTrans" cxnId="{B912DA5E-0841-524A-B330-812986E9864F}">
      <dgm:prSet/>
      <dgm:spPr/>
      <dgm:t>
        <a:bodyPr/>
        <a:lstStyle/>
        <a:p>
          <a:endParaRPr lang="en-GB" sz="2000"/>
        </a:p>
      </dgm:t>
    </dgm:pt>
    <dgm:pt modelId="{F1B66B13-FE06-7140-857E-2F6DFF2663C9}">
      <dgm:prSet phldrT="[Text]" custT="1"/>
      <dgm:spPr/>
      <dgm:t>
        <a:bodyPr/>
        <a:lstStyle/>
        <a:p>
          <a:r>
            <a:rPr lang="en-GB" sz="1400" dirty="0"/>
            <a:t>attestation </a:t>
          </a:r>
        </a:p>
      </dgm:t>
    </dgm:pt>
    <dgm:pt modelId="{A9127116-0220-D84A-935B-40C050246BF8}" type="parTrans" cxnId="{9C78BECA-6E3E-FA41-9736-83A347D5D57F}">
      <dgm:prSet/>
      <dgm:spPr/>
      <dgm:t>
        <a:bodyPr/>
        <a:lstStyle/>
        <a:p>
          <a:endParaRPr lang="en-GB" sz="2000"/>
        </a:p>
      </dgm:t>
    </dgm:pt>
    <dgm:pt modelId="{DA4F0A29-C923-A84F-A8D2-C0AAED3E3C12}" type="sibTrans" cxnId="{9C78BECA-6E3E-FA41-9736-83A347D5D57F}">
      <dgm:prSet/>
      <dgm:spPr/>
      <dgm:t>
        <a:bodyPr/>
        <a:lstStyle/>
        <a:p>
          <a:endParaRPr lang="en-GB" sz="2000"/>
        </a:p>
      </dgm:t>
    </dgm:pt>
    <dgm:pt modelId="{DA9942A8-0F98-F143-85C8-B84BDB761C42}">
      <dgm:prSet phldrT="[Text]" custT="1"/>
      <dgm:spPr/>
      <dgm:t>
        <a:bodyPr/>
        <a:lstStyle/>
        <a:p>
          <a:r>
            <a:rPr lang="en-GB" sz="1400" dirty="0"/>
            <a:t>data integrity</a:t>
          </a:r>
        </a:p>
      </dgm:t>
    </dgm:pt>
    <dgm:pt modelId="{E3B29C14-5A90-684B-ADD1-2B2A0AA98166}" type="parTrans" cxnId="{4E90930D-C788-9944-84ED-037907D9C5D4}">
      <dgm:prSet/>
      <dgm:spPr/>
      <dgm:t>
        <a:bodyPr/>
        <a:lstStyle/>
        <a:p>
          <a:endParaRPr lang="en-GB" sz="2000"/>
        </a:p>
      </dgm:t>
    </dgm:pt>
    <dgm:pt modelId="{E8A25795-85D9-7B4D-B82F-3E4E62F3A0BC}" type="sibTrans" cxnId="{4E90930D-C788-9944-84ED-037907D9C5D4}">
      <dgm:prSet/>
      <dgm:spPr/>
      <dgm:t>
        <a:bodyPr/>
        <a:lstStyle/>
        <a:p>
          <a:endParaRPr lang="en-GB" sz="2000"/>
        </a:p>
      </dgm:t>
    </dgm:pt>
    <dgm:pt modelId="{FDF0FF68-AEB5-B44F-901C-A348E03A5EC8}">
      <dgm:prSet phldrT="[Text]" custT="1"/>
      <dgm:spPr/>
      <dgm:t>
        <a:bodyPr/>
        <a:lstStyle/>
        <a:p>
          <a:r>
            <a:rPr lang="en-GB" sz="1400" dirty="0"/>
            <a:t>availability</a:t>
          </a:r>
        </a:p>
      </dgm:t>
    </dgm:pt>
    <dgm:pt modelId="{FAA62EAD-F44D-B847-8E7A-0FE385A807F5}" type="parTrans" cxnId="{076D52B1-DDF7-FD48-9061-147A636AC3FC}">
      <dgm:prSet/>
      <dgm:spPr/>
      <dgm:t>
        <a:bodyPr/>
        <a:lstStyle/>
        <a:p>
          <a:endParaRPr lang="en-GB" sz="2000"/>
        </a:p>
      </dgm:t>
    </dgm:pt>
    <dgm:pt modelId="{BB0F990A-8C62-EA40-AF7D-C714D978E63B}" type="sibTrans" cxnId="{076D52B1-DDF7-FD48-9061-147A636AC3FC}">
      <dgm:prSet/>
      <dgm:spPr/>
      <dgm:t>
        <a:bodyPr/>
        <a:lstStyle/>
        <a:p>
          <a:endParaRPr lang="en-GB" sz="2000"/>
        </a:p>
      </dgm:t>
    </dgm:pt>
    <dgm:pt modelId="{F122CE4B-9FC5-4C47-BBD1-DB877A58E292}" type="pres">
      <dgm:prSet presAssocID="{E658AD78-20FF-1947-9C94-7DF198A7B2CF}" presName="diagram" presStyleCnt="0">
        <dgm:presLayoutVars>
          <dgm:dir/>
          <dgm:resizeHandles val="exact"/>
        </dgm:presLayoutVars>
      </dgm:prSet>
      <dgm:spPr/>
    </dgm:pt>
    <dgm:pt modelId="{51D91B06-BB6F-C04D-BA8C-A3F93A165B7B}" type="pres">
      <dgm:prSet presAssocID="{CCF8CA77-5396-EA4B-BF81-5B32C008A2C8}" presName="node" presStyleLbl="node1" presStyleIdx="0" presStyleCnt="3">
        <dgm:presLayoutVars>
          <dgm:bulletEnabled val="1"/>
        </dgm:presLayoutVars>
      </dgm:prSet>
      <dgm:spPr/>
    </dgm:pt>
    <dgm:pt modelId="{9981B154-3575-7646-8F3E-80621604FCBD}" type="pres">
      <dgm:prSet presAssocID="{FA94EEA8-5054-7448-8B09-CC420E51F093}" presName="sibTrans" presStyleCnt="0"/>
      <dgm:spPr/>
    </dgm:pt>
    <dgm:pt modelId="{443E2131-6EC5-7F4B-8687-D76D8BCF5C66}" type="pres">
      <dgm:prSet presAssocID="{6836B14E-E38E-1643-9C83-94AB527369E4}" presName="node" presStyleLbl="node1" presStyleIdx="1" presStyleCnt="3">
        <dgm:presLayoutVars>
          <dgm:bulletEnabled val="1"/>
        </dgm:presLayoutVars>
      </dgm:prSet>
      <dgm:spPr/>
    </dgm:pt>
    <dgm:pt modelId="{C7165DB8-183B-8E41-BDCA-3C5DBDB8E44C}" type="pres">
      <dgm:prSet presAssocID="{52C48D5A-2D9F-0E45-95E6-02630395B39C}" presName="sibTrans" presStyleCnt="0"/>
      <dgm:spPr/>
    </dgm:pt>
    <dgm:pt modelId="{4C9B26DA-1CEE-0842-A28F-F07BE1F62ABE}" type="pres">
      <dgm:prSet presAssocID="{ADB5DFEA-A7C5-304B-8F0B-30123F68706B}" presName="node" presStyleLbl="node1" presStyleIdx="2" presStyleCnt="3">
        <dgm:presLayoutVars>
          <dgm:bulletEnabled val="1"/>
        </dgm:presLayoutVars>
      </dgm:prSet>
      <dgm:spPr/>
    </dgm:pt>
  </dgm:ptLst>
  <dgm:cxnLst>
    <dgm:cxn modelId="{50E56E02-1305-7D40-964B-74E3054A1D7F}" srcId="{E658AD78-20FF-1947-9C94-7DF198A7B2CF}" destId="{CCF8CA77-5396-EA4B-BF81-5B32C008A2C8}" srcOrd="0" destOrd="0" parTransId="{2688451C-4EC3-4049-B1DB-0A81E9C8C4DE}" sibTransId="{FA94EEA8-5054-7448-8B09-CC420E51F093}"/>
    <dgm:cxn modelId="{4E90930D-C788-9944-84ED-037907D9C5D4}" srcId="{CCF8CA77-5396-EA4B-BF81-5B32C008A2C8}" destId="{DA9942A8-0F98-F143-85C8-B84BDB761C42}" srcOrd="3" destOrd="0" parTransId="{E3B29C14-5A90-684B-ADD1-2B2A0AA98166}" sibTransId="{E8A25795-85D9-7B4D-B82F-3E4E62F3A0BC}"/>
    <dgm:cxn modelId="{2D252B34-A1A1-1E43-9EE9-0581C213F2D2}" type="presOf" srcId="{FDF0FF68-AEB5-B44F-901C-A348E03A5EC8}" destId="{51D91B06-BB6F-C04D-BA8C-A3F93A165B7B}" srcOrd="0" destOrd="5" presId="urn:microsoft.com/office/officeart/2005/8/layout/default"/>
    <dgm:cxn modelId="{F792C949-2714-4D43-90FD-F64207F10EF7}" srcId="{CCF8CA77-5396-EA4B-BF81-5B32C008A2C8}" destId="{525AADB6-6CD1-CF40-A026-0068D79EA757}" srcOrd="0" destOrd="0" parTransId="{059EB529-B929-6A40-977D-AE7D22F993AD}" sibTransId="{2FE59C01-2A2D-1C47-8E09-04A1135F9B7F}"/>
    <dgm:cxn modelId="{70488B54-C789-3F40-8BA6-B8551FB3990E}" type="presOf" srcId="{525AADB6-6CD1-CF40-A026-0068D79EA757}" destId="{51D91B06-BB6F-C04D-BA8C-A3F93A165B7B}" srcOrd="0" destOrd="1" presId="urn:microsoft.com/office/officeart/2005/8/layout/default"/>
    <dgm:cxn modelId="{7D1AE658-7C0D-E840-B6EE-8107D78593FB}" type="presOf" srcId="{26F5A0E5-D886-584D-9003-158CB6F48101}" destId="{443E2131-6EC5-7F4B-8687-D76D8BCF5C66}" srcOrd="0" destOrd="1" presId="urn:microsoft.com/office/officeart/2005/8/layout/default"/>
    <dgm:cxn modelId="{B912DA5E-0841-524A-B330-812986E9864F}" srcId="{CCF8CA77-5396-EA4B-BF81-5B32C008A2C8}" destId="{503F204D-F340-804E-ABC3-71EBE98F7C19}" srcOrd="1" destOrd="0" parTransId="{450A7B64-9F88-DE49-8C52-8EA52776D39F}" sibTransId="{EB839940-FFB3-D249-A9E0-38A3FB08D6E5}"/>
    <dgm:cxn modelId="{7D206D62-318B-2B44-8282-C9414453D524}" type="presOf" srcId="{ADB5DFEA-A7C5-304B-8F0B-30123F68706B}" destId="{4C9B26DA-1CEE-0842-A28F-F07BE1F62ABE}" srcOrd="0" destOrd="0" presId="urn:microsoft.com/office/officeart/2005/8/layout/default"/>
    <dgm:cxn modelId="{16D99D6D-86E0-B940-931E-847741A9028D}" srcId="{E658AD78-20FF-1947-9C94-7DF198A7B2CF}" destId="{ADB5DFEA-A7C5-304B-8F0B-30123F68706B}" srcOrd="2" destOrd="0" parTransId="{2E157549-CD65-C843-8C9B-2E1BEC12A775}" sibTransId="{8710B6FA-51A4-3F42-9B11-CA2F15B5F0C4}"/>
    <dgm:cxn modelId="{F4900471-2594-9C46-8D9C-C4FC6E601A18}" type="presOf" srcId="{503F204D-F340-804E-ABC3-71EBE98F7C19}" destId="{51D91B06-BB6F-C04D-BA8C-A3F93A165B7B}" srcOrd="0" destOrd="2" presId="urn:microsoft.com/office/officeart/2005/8/layout/default"/>
    <dgm:cxn modelId="{4A98AC76-C198-374A-8BE4-D954D61E2BC3}" srcId="{E658AD78-20FF-1947-9C94-7DF198A7B2CF}" destId="{6836B14E-E38E-1643-9C83-94AB527369E4}" srcOrd="1" destOrd="0" parTransId="{E0EA8440-8402-5E4E-895B-D0FED8AE2886}" sibTransId="{52C48D5A-2D9F-0E45-95E6-02630395B39C}"/>
    <dgm:cxn modelId="{8CB5637A-079C-7243-A989-62003D279BEB}" srcId="{ADB5DFEA-A7C5-304B-8F0B-30123F68706B}" destId="{961CAD3D-0043-2244-8798-AFFD535A1740}" srcOrd="1" destOrd="0" parTransId="{27438ED8-451D-1744-80FF-2564CA3CB195}" sibTransId="{2CD03FFB-2290-7743-9282-080F32FE27A2}"/>
    <dgm:cxn modelId="{4ADD387E-44A6-A745-B451-79C85D5B8687}" type="presOf" srcId="{6836B14E-E38E-1643-9C83-94AB527369E4}" destId="{443E2131-6EC5-7F4B-8687-D76D8BCF5C66}" srcOrd="0" destOrd="0" presId="urn:microsoft.com/office/officeart/2005/8/layout/default"/>
    <dgm:cxn modelId="{10A52380-0ADA-164D-ABD5-1D34359E2973}" type="presOf" srcId="{E658AD78-20FF-1947-9C94-7DF198A7B2CF}" destId="{F122CE4B-9FC5-4C47-BBD1-DB877A58E292}" srcOrd="0" destOrd="0" presId="urn:microsoft.com/office/officeart/2005/8/layout/default"/>
    <dgm:cxn modelId="{63DEDA99-48EE-A245-979D-2BC1057C7AEF}" type="presOf" srcId="{DA9942A8-0F98-F143-85C8-B84BDB761C42}" destId="{51D91B06-BB6F-C04D-BA8C-A3F93A165B7B}" srcOrd="0" destOrd="4" presId="urn:microsoft.com/office/officeart/2005/8/layout/default"/>
    <dgm:cxn modelId="{A796E9AC-36DA-1A4B-9757-99025448D6F2}" type="presOf" srcId="{F1B66B13-FE06-7140-857E-2F6DFF2663C9}" destId="{51D91B06-BB6F-C04D-BA8C-A3F93A165B7B}" srcOrd="0" destOrd="3" presId="urn:microsoft.com/office/officeart/2005/8/layout/default"/>
    <dgm:cxn modelId="{076D52B1-DDF7-FD48-9061-147A636AC3FC}" srcId="{CCF8CA77-5396-EA4B-BF81-5B32C008A2C8}" destId="{FDF0FF68-AEB5-B44F-901C-A348E03A5EC8}" srcOrd="4" destOrd="0" parTransId="{FAA62EAD-F44D-B847-8E7A-0FE385A807F5}" sibTransId="{BB0F990A-8C62-EA40-AF7D-C714D978E63B}"/>
    <dgm:cxn modelId="{4140E7B8-8330-DB4C-9F8C-D4371CF115A3}" type="presOf" srcId="{CCF8CA77-5396-EA4B-BF81-5B32C008A2C8}" destId="{51D91B06-BB6F-C04D-BA8C-A3F93A165B7B}" srcOrd="0" destOrd="0" presId="urn:microsoft.com/office/officeart/2005/8/layout/default"/>
    <dgm:cxn modelId="{9C78BECA-6E3E-FA41-9736-83A347D5D57F}" srcId="{CCF8CA77-5396-EA4B-BF81-5B32C008A2C8}" destId="{F1B66B13-FE06-7140-857E-2F6DFF2663C9}" srcOrd="2" destOrd="0" parTransId="{A9127116-0220-D84A-935B-40C050246BF8}" sibTransId="{DA4F0A29-C923-A84F-A8D2-C0AAED3E3C12}"/>
    <dgm:cxn modelId="{322EA9CC-1C71-F644-9523-B52918E6156F}" type="presOf" srcId="{B80944B8-9185-3C45-8EE5-5E555B9C3879}" destId="{4C9B26DA-1CEE-0842-A28F-F07BE1F62ABE}" srcOrd="0" destOrd="1" presId="urn:microsoft.com/office/officeart/2005/8/layout/default"/>
    <dgm:cxn modelId="{8EFF6BD8-2054-5448-91D8-EA181BA667A2}" type="presOf" srcId="{961CAD3D-0043-2244-8798-AFFD535A1740}" destId="{4C9B26DA-1CEE-0842-A28F-F07BE1F62ABE}" srcOrd="0" destOrd="2" presId="urn:microsoft.com/office/officeart/2005/8/layout/default"/>
    <dgm:cxn modelId="{A04935F6-C76B-5F42-B6AA-2BC4FE17B18C}" srcId="{ADB5DFEA-A7C5-304B-8F0B-30123F68706B}" destId="{B80944B8-9185-3C45-8EE5-5E555B9C3879}" srcOrd="0" destOrd="0" parTransId="{4C411216-3FBC-2241-B9D1-E0F14F52F7D5}" sibTransId="{EDE0C90C-818C-E744-8832-FF1DB341F9CC}"/>
    <dgm:cxn modelId="{181B93FC-0D47-5D47-A745-D6FC2C7F1D30}" srcId="{6836B14E-E38E-1643-9C83-94AB527369E4}" destId="{26F5A0E5-D886-584D-9003-158CB6F48101}" srcOrd="0" destOrd="0" parTransId="{48B21AC1-A2A1-F84D-92CF-3999E43BAE7D}" sibTransId="{4297232B-EDAE-9E44-B06E-5D6E2E4F7435}"/>
    <dgm:cxn modelId="{A6BF3231-8692-8D48-8F2D-B4AE2614247D}" type="presParOf" srcId="{F122CE4B-9FC5-4C47-BBD1-DB877A58E292}" destId="{51D91B06-BB6F-C04D-BA8C-A3F93A165B7B}" srcOrd="0" destOrd="0" presId="urn:microsoft.com/office/officeart/2005/8/layout/default"/>
    <dgm:cxn modelId="{31F43EBC-46E4-8A4A-ABF3-E89384DCF4C5}" type="presParOf" srcId="{F122CE4B-9FC5-4C47-BBD1-DB877A58E292}" destId="{9981B154-3575-7646-8F3E-80621604FCBD}" srcOrd="1" destOrd="0" presId="urn:microsoft.com/office/officeart/2005/8/layout/default"/>
    <dgm:cxn modelId="{34DB1773-86B0-764E-AF68-533A232817BA}" type="presParOf" srcId="{F122CE4B-9FC5-4C47-BBD1-DB877A58E292}" destId="{443E2131-6EC5-7F4B-8687-D76D8BCF5C66}" srcOrd="2" destOrd="0" presId="urn:microsoft.com/office/officeart/2005/8/layout/default"/>
    <dgm:cxn modelId="{2019E56A-979B-554F-97C6-3728AFB9F635}" type="presParOf" srcId="{F122CE4B-9FC5-4C47-BBD1-DB877A58E292}" destId="{C7165DB8-183B-8E41-BDCA-3C5DBDB8E44C}" srcOrd="3" destOrd="0" presId="urn:microsoft.com/office/officeart/2005/8/layout/default"/>
    <dgm:cxn modelId="{0067B33A-42B1-3144-82D7-5B033CB283FC}" type="presParOf" srcId="{F122CE4B-9FC5-4C47-BBD1-DB877A58E292}" destId="{4C9B26DA-1CEE-0842-A28F-F07BE1F62ABE}"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5615D3-249F-B540-8D11-77C62E264C76}" type="doc">
      <dgm:prSet loTypeId="urn:microsoft.com/office/officeart/2005/8/layout/equation1" loCatId="" qsTypeId="urn:microsoft.com/office/officeart/2005/8/quickstyle/simple1" qsCatId="simple" csTypeId="urn:microsoft.com/office/officeart/2005/8/colors/accent2_3" csCatId="accent2" phldr="1"/>
      <dgm:spPr/>
    </dgm:pt>
    <dgm:pt modelId="{899A0ED5-60C8-A242-98ED-9066CAAC1DC3}">
      <dgm:prSet phldrT="[Text]"/>
      <dgm:spPr/>
      <dgm:t>
        <a:bodyPr/>
        <a:lstStyle/>
        <a:p>
          <a:r>
            <a:rPr lang="en-GB" dirty="0"/>
            <a:t>ISO /SAE 21434 and 24089</a:t>
          </a:r>
        </a:p>
      </dgm:t>
    </dgm:pt>
    <dgm:pt modelId="{5EFEC3F8-A196-E244-8838-CCA5246C7E76}" type="parTrans" cxnId="{0CC998E7-247C-6B42-BB00-584D7BD737E6}">
      <dgm:prSet/>
      <dgm:spPr/>
      <dgm:t>
        <a:bodyPr/>
        <a:lstStyle/>
        <a:p>
          <a:endParaRPr lang="en-GB"/>
        </a:p>
      </dgm:t>
    </dgm:pt>
    <dgm:pt modelId="{FE5DFEE0-BF60-3C4E-9EAD-36ACE4ED72B9}" type="sibTrans" cxnId="{0CC998E7-247C-6B42-BB00-584D7BD737E6}">
      <dgm:prSet/>
      <dgm:spPr/>
      <dgm:t>
        <a:bodyPr/>
        <a:lstStyle/>
        <a:p>
          <a:endParaRPr lang="en-GB"/>
        </a:p>
      </dgm:t>
    </dgm:pt>
    <dgm:pt modelId="{37531B9D-80A2-A647-A699-2F5F06874950}">
      <dgm:prSet phldrT="[Text]"/>
      <dgm:spPr/>
      <dgm:t>
        <a:bodyPr/>
        <a:lstStyle/>
        <a:p>
          <a:r>
            <a:rPr lang="en-GB"/>
            <a:t>Cybersecurity Vehicle Management</a:t>
          </a:r>
        </a:p>
      </dgm:t>
    </dgm:pt>
    <dgm:pt modelId="{289B395F-59FB-DB44-BE36-21E8B2BED9DA}" type="parTrans" cxnId="{F2F6A269-BCDA-1B42-85E4-F391C40A5FEA}">
      <dgm:prSet/>
      <dgm:spPr/>
      <dgm:t>
        <a:bodyPr/>
        <a:lstStyle/>
        <a:p>
          <a:endParaRPr lang="en-GB"/>
        </a:p>
      </dgm:t>
    </dgm:pt>
    <dgm:pt modelId="{23412E97-BFC5-D44F-A823-C83938DE0E38}" type="sibTrans" cxnId="{F2F6A269-BCDA-1B42-85E4-F391C40A5FEA}">
      <dgm:prSet/>
      <dgm:spPr/>
      <dgm:t>
        <a:bodyPr/>
        <a:lstStyle/>
        <a:p>
          <a:endParaRPr lang="en-GB"/>
        </a:p>
      </dgm:t>
    </dgm:pt>
    <dgm:pt modelId="{D0B20037-CD34-7046-AF9D-E93444CA32B3}">
      <dgm:prSet phldrT="[Text]"/>
      <dgm:spPr/>
      <dgm:t>
        <a:bodyPr/>
        <a:lstStyle/>
        <a:p>
          <a:r>
            <a:rPr lang="en-GB"/>
            <a:t>Compliance with UNECE 155 &amp; 156</a:t>
          </a:r>
        </a:p>
      </dgm:t>
    </dgm:pt>
    <dgm:pt modelId="{630F6F53-906E-A34C-B76C-BCF2D12F73CB}" type="parTrans" cxnId="{DD9132AC-9BB6-B843-851C-017412F22318}">
      <dgm:prSet/>
      <dgm:spPr/>
      <dgm:t>
        <a:bodyPr/>
        <a:lstStyle/>
        <a:p>
          <a:endParaRPr lang="en-GB"/>
        </a:p>
      </dgm:t>
    </dgm:pt>
    <dgm:pt modelId="{4DC08EEC-CBE0-6340-98F4-87B9BEE51ADA}" type="sibTrans" cxnId="{DD9132AC-9BB6-B843-851C-017412F22318}">
      <dgm:prSet/>
      <dgm:spPr/>
      <dgm:t>
        <a:bodyPr/>
        <a:lstStyle/>
        <a:p>
          <a:endParaRPr lang="en-GB"/>
        </a:p>
      </dgm:t>
    </dgm:pt>
    <dgm:pt modelId="{6A0875EC-B917-144B-9D2D-1378B37E8BDC}">
      <dgm:prSet phldrT="[Text]"/>
      <dgm:spPr/>
      <dgm:t>
        <a:bodyPr/>
        <a:lstStyle/>
        <a:p>
          <a:r>
            <a:rPr lang="en-GB"/>
            <a:t>Demonstration of Best Practices</a:t>
          </a:r>
        </a:p>
      </dgm:t>
    </dgm:pt>
    <dgm:pt modelId="{89414443-D291-C645-B84F-41064B9B4B7E}" type="parTrans" cxnId="{B8BDB578-59FC-FD48-A698-7BB7159B274F}">
      <dgm:prSet/>
      <dgm:spPr/>
      <dgm:t>
        <a:bodyPr/>
        <a:lstStyle/>
        <a:p>
          <a:endParaRPr lang="en-GB"/>
        </a:p>
      </dgm:t>
    </dgm:pt>
    <dgm:pt modelId="{54C1BE2C-8B47-9A42-9F0D-06C5E6BE2FBB}" type="sibTrans" cxnId="{B8BDB578-59FC-FD48-A698-7BB7159B274F}">
      <dgm:prSet/>
      <dgm:spPr/>
      <dgm:t>
        <a:bodyPr/>
        <a:lstStyle/>
        <a:p>
          <a:endParaRPr lang="en-GB"/>
        </a:p>
      </dgm:t>
    </dgm:pt>
    <dgm:pt modelId="{E18C71D0-9B2B-2541-BE80-55DCB67C3F92}">
      <dgm:prSet/>
      <dgm:spPr>
        <a:solidFill>
          <a:schemeClr val="accent3">
            <a:lumMod val="60000"/>
            <a:lumOff val="40000"/>
          </a:schemeClr>
        </a:solidFill>
      </dgm:spPr>
      <dgm:t>
        <a:bodyPr/>
        <a:lstStyle/>
        <a:p>
          <a:r>
            <a:rPr lang="en-GB"/>
            <a:t>SAE J3101 Hardware Protected Security Environments</a:t>
          </a:r>
        </a:p>
      </dgm:t>
    </dgm:pt>
    <dgm:pt modelId="{BBBE056A-6E83-9A42-BA42-99D19E6D7065}" type="parTrans" cxnId="{01BD6799-A120-D644-8F9C-FABFAA222A95}">
      <dgm:prSet/>
      <dgm:spPr/>
      <dgm:t>
        <a:bodyPr/>
        <a:lstStyle/>
        <a:p>
          <a:endParaRPr lang="en-GB"/>
        </a:p>
      </dgm:t>
    </dgm:pt>
    <dgm:pt modelId="{8B8F9142-E1DD-A34F-949B-DEE9F0D5558D}" type="sibTrans" cxnId="{01BD6799-A120-D644-8F9C-FABFAA222A95}">
      <dgm:prSet/>
      <dgm:spPr/>
      <dgm:t>
        <a:bodyPr/>
        <a:lstStyle/>
        <a:p>
          <a:endParaRPr lang="en-GB"/>
        </a:p>
      </dgm:t>
    </dgm:pt>
    <dgm:pt modelId="{5A1C222B-F783-D64A-899E-37AA4264CB98}" type="pres">
      <dgm:prSet presAssocID="{DD5615D3-249F-B540-8D11-77C62E264C76}" presName="linearFlow" presStyleCnt="0">
        <dgm:presLayoutVars>
          <dgm:dir/>
          <dgm:resizeHandles val="exact"/>
        </dgm:presLayoutVars>
      </dgm:prSet>
      <dgm:spPr/>
    </dgm:pt>
    <dgm:pt modelId="{6724B5D0-03AC-0544-AC39-17FD2AE8BDB9}" type="pres">
      <dgm:prSet presAssocID="{899A0ED5-60C8-A242-98ED-9066CAAC1DC3}" presName="node" presStyleLbl="node1" presStyleIdx="0" presStyleCnt="3">
        <dgm:presLayoutVars>
          <dgm:bulletEnabled val="1"/>
        </dgm:presLayoutVars>
      </dgm:prSet>
      <dgm:spPr/>
    </dgm:pt>
    <dgm:pt modelId="{3018F7CE-E135-5143-916F-ED0624786ED0}" type="pres">
      <dgm:prSet presAssocID="{FE5DFEE0-BF60-3C4E-9EAD-36ACE4ED72B9}" presName="spacerL" presStyleCnt="0"/>
      <dgm:spPr/>
    </dgm:pt>
    <dgm:pt modelId="{B681BBCD-4C07-744A-8D69-D7A5F7059493}" type="pres">
      <dgm:prSet presAssocID="{FE5DFEE0-BF60-3C4E-9EAD-36ACE4ED72B9}" presName="sibTrans" presStyleLbl="sibTrans2D1" presStyleIdx="0" presStyleCnt="2"/>
      <dgm:spPr/>
    </dgm:pt>
    <dgm:pt modelId="{780BD75C-CCE2-AB43-BABF-4F5FD4E2B4C6}" type="pres">
      <dgm:prSet presAssocID="{FE5DFEE0-BF60-3C4E-9EAD-36ACE4ED72B9}" presName="spacerR" presStyleCnt="0"/>
      <dgm:spPr/>
    </dgm:pt>
    <dgm:pt modelId="{D4F89F8C-9DF5-5A48-8439-713C9145E7DB}" type="pres">
      <dgm:prSet presAssocID="{E18C71D0-9B2B-2541-BE80-55DCB67C3F92}" presName="node" presStyleLbl="node1" presStyleIdx="1" presStyleCnt="3">
        <dgm:presLayoutVars>
          <dgm:bulletEnabled val="1"/>
        </dgm:presLayoutVars>
      </dgm:prSet>
      <dgm:spPr/>
    </dgm:pt>
    <dgm:pt modelId="{81DAE9B7-17F3-9F40-9A84-CD8774364AA5}" type="pres">
      <dgm:prSet presAssocID="{8B8F9142-E1DD-A34F-949B-DEE9F0D5558D}" presName="spacerL" presStyleCnt="0"/>
      <dgm:spPr/>
    </dgm:pt>
    <dgm:pt modelId="{28F6AAC8-3766-4944-A154-310F4FF89DD8}" type="pres">
      <dgm:prSet presAssocID="{8B8F9142-E1DD-A34F-949B-DEE9F0D5558D}" presName="sibTrans" presStyleLbl="sibTrans2D1" presStyleIdx="1" presStyleCnt="2"/>
      <dgm:spPr/>
    </dgm:pt>
    <dgm:pt modelId="{C9AE86FE-C75A-CD42-9DA1-50222B367397}" type="pres">
      <dgm:prSet presAssocID="{8B8F9142-E1DD-A34F-949B-DEE9F0D5558D}" presName="spacerR" presStyleCnt="0"/>
      <dgm:spPr/>
    </dgm:pt>
    <dgm:pt modelId="{D92C9EE2-57DA-9B48-8932-811A8A2E9713}" type="pres">
      <dgm:prSet presAssocID="{37531B9D-80A2-A647-A699-2F5F06874950}" presName="node" presStyleLbl="node1" presStyleIdx="2" presStyleCnt="3">
        <dgm:presLayoutVars>
          <dgm:bulletEnabled val="1"/>
        </dgm:presLayoutVars>
      </dgm:prSet>
      <dgm:spPr/>
    </dgm:pt>
  </dgm:ptLst>
  <dgm:cxnLst>
    <dgm:cxn modelId="{8AEB611E-7870-9D4E-B590-9DB91246440C}" type="presOf" srcId="{E18C71D0-9B2B-2541-BE80-55DCB67C3F92}" destId="{D4F89F8C-9DF5-5A48-8439-713C9145E7DB}" srcOrd="0" destOrd="0" presId="urn:microsoft.com/office/officeart/2005/8/layout/equation1"/>
    <dgm:cxn modelId="{AA576125-F3D1-AD46-8DD1-1E42D85B3C40}" type="presOf" srcId="{6A0875EC-B917-144B-9D2D-1378B37E8BDC}" destId="{D92C9EE2-57DA-9B48-8932-811A8A2E9713}" srcOrd="0" destOrd="2" presId="urn:microsoft.com/office/officeart/2005/8/layout/equation1"/>
    <dgm:cxn modelId="{F2F6A269-BCDA-1B42-85E4-F391C40A5FEA}" srcId="{DD5615D3-249F-B540-8D11-77C62E264C76}" destId="{37531B9D-80A2-A647-A699-2F5F06874950}" srcOrd="2" destOrd="0" parTransId="{289B395F-59FB-DB44-BE36-21E8B2BED9DA}" sibTransId="{23412E97-BFC5-D44F-A823-C83938DE0E38}"/>
    <dgm:cxn modelId="{B8BDB578-59FC-FD48-A698-7BB7159B274F}" srcId="{37531B9D-80A2-A647-A699-2F5F06874950}" destId="{6A0875EC-B917-144B-9D2D-1378B37E8BDC}" srcOrd="1" destOrd="0" parTransId="{89414443-D291-C645-B84F-41064B9B4B7E}" sibTransId="{54C1BE2C-8B47-9A42-9F0D-06C5E6BE2FBB}"/>
    <dgm:cxn modelId="{2337BB83-ACEB-CC41-8369-2D9C620DC96C}" type="presOf" srcId="{D0B20037-CD34-7046-AF9D-E93444CA32B3}" destId="{D92C9EE2-57DA-9B48-8932-811A8A2E9713}" srcOrd="0" destOrd="1" presId="urn:microsoft.com/office/officeart/2005/8/layout/equation1"/>
    <dgm:cxn modelId="{DFC1358A-2B83-0D4B-AF11-6E5F2CD7FAE3}" type="presOf" srcId="{DD5615D3-249F-B540-8D11-77C62E264C76}" destId="{5A1C222B-F783-D64A-899E-37AA4264CB98}" srcOrd="0" destOrd="0" presId="urn:microsoft.com/office/officeart/2005/8/layout/equation1"/>
    <dgm:cxn modelId="{CBA32C97-8941-CC46-899F-98E5548F573F}" type="presOf" srcId="{37531B9D-80A2-A647-A699-2F5F06874950}" destId="{D92C9EE2-57DA-9B48-8932-811A8A2E9713}" srcOrd="0" destOrd="0" presId="urn:microsoft.com/office/officeart/2005/8/layout/equation1"/>
    <dgm:cxn modelId="{01BD6799-A120-D644-8F9C-FABFAA222A95}" srcId="{DD5615D3-249F-B540-8D11-77C62E264C76}" destId="{E18C71D0-9B2B-2541-BE80-55DCB67C3F92}" srcOrd="1" destOrd="0" parTransId="{BBBE056A-6E83-9A42-BA42-99D19E6D7065}" sibTransId="{8B8F9142-E1DD-A34F-949B-DEE9F0D5558D}"/>
    <dgm:cxn modelId="{2899A59E-6162-CD49-8364-6E759BD3472F}" type="presOf" srcId="{FE5DFEE0-BF60-3C4E-9EAD-36ACE4ED72B9}" destId="{B681BBCD-4C07-744A-8D69-D7A5F7059493}" srcOrd="0" destOrd="0" presId="urn:microsoft.com/office/officeart/2005/8/layout/equation1"/>
    <dgm:cxn modelId="{DD9132AC-9BB6-B843-851C-017412F22318}" srcId="{37531B9D-80A2-A647-A699-2F5F06874950}" destId="{D0B20037-CD34-7046-AF9D-E93444CA32B3}" srcOrd="0" destOrd="0" parTransId="{630F6F53-906E-A34C-B76C-BCF2D12F73CB}" sibTransId="{4DC08EEC-CBE0-6340-98F4-87B9BEE51ADA}"/>
    <dgm:cxn modelId="{38E809C6-C1BC-5346-8235-DF32BFAB5B68}" type="presOf" srcId="{8B8F9142-E1DD-A34F-949B-DEE9F0D5558D}" destId="{28F6AAC8-3766-4944-A154-310F4FF89DD8}" srcOrd="0" destOrd="0" presId="urn:microsoft.com/office/officeart/2005/8/layout/equation1"/>
    <dgm:cxn modelId="{3053C5CB-75FD-4546-A4E4-E4F5A22C0C40}" type="presOf" srcId="{899A0ED5-60C8-A242-98ED-9066CAAC1DC3}" destId="{6724B5D0-03AC-0544-AC39-17FD2AE8BDB9}" srcOrd="0" destOrd="0" presId="urn:microsoft.com/office/officeart/2005/8/layout/equation1"/>
    <dgm:cxn modelId="{0CC998E7-247C-6B42-BB00-584D7BD737E6}" srcId="{DD5615D3-249F-B540-8D11-77C62E264C76}" destId="{899A0ED5-60C8-A242-98ED-9066CAAC1DC3}" srcOrd="0" destOrd="0" parTransId="{5EFEC3F8-A196-E244-8838-CCA5246C7E76}" sibTransId="{FE5DFEE0-BF60-3C4E-9EAD-36ACE4ED72B9}"/>
    <dgm:cxn modelId="{265F1D97-EE85-A445-9670-517980A4B518}" type="presParOf" srcId="{5A1C222B-F783-D64A-899E-37AA4264CB98}" destId="{6724B5D0-03AC-0544-AC39-17FD2AE8BDB9}" srcOrd="0" destOrd="0" presId="urn:microsoft.com/office/officeart/2005/8/layout/equation1"/>
    <dgm:cxn modelId="{9C59332D-2AE2-F04C-809A-726DB0E6D3BC}" type="presParOf" srcId="{5A1C222B-F783-D64A-899E-37AA4264CB98}" destId="{3018F7CE-E135-5143-916F-ED0624786ED0}" srcOrd="1" destOrd="0" presId="urn:microsoft.com/office/officeart/2005/8/layout/equation1"/>
    <dgm:cxn modelId="{EDB23475-6758-D74A-8646-FF8A1FDF79CE}" type="presParOf" srcId="{5A1C222B-F783-D64A-899E-37AA4264CB98}" destId="{B681BBCD-4C07-744A-8D69-D7A5F7059493}" srcOrd="2" destOrd="0" presId="urn:microsoft.com/office/officeart/2005/8/layout/equation1"/>
    <dgm:cxn modelId="{79CFD9A1-8169-7140-9B00-23D8CB52A4B5}" type="presParOf" srcId="{5A1C222B-F783-D64A-899E-37AA4264CB98}" destId="{780BD75C-CCE2-AB43-BABF-4F5FD4E2B4C6}" srcOrd="3" destOrd="0" presId="urn:microsoft.com/office/officeart/2005/8/layout/equation1"/>
    <dgm:cxn modelId="{E0CDA772-0325-1B4A-ABB7-DFF0A65F7F2E}" type="presParOf" srcId="{5A1C222B-F783-D64A-899E-37AA4264CB98}" destId="{D4F89F8C-9DF5-5A48-8439-713C9145E7DB}" srcOrd="4" destOrd="0" presId="urn:microsoft.com/office/officeart/2005/8/layout/equation1"/>
    <dgm:cxn modelId="{0FBB9799-A6C6-144D-80E0-667CEF54F393}" type="presParOf" srcId="{5A1C222B-F783-D64A-899E-37AA4264CB98}" destId="{81DAE9B7-17F3-9F40-9A84-CD8774364AA5}" srcOrd="5" destOrd="0" presId="urn:microsoft.com/office/officeart/2005/8/layout/equation1"/>
    <dgm:cxn modelId="{D3489ED4-9E32-A748-A123-FF7CB4889F1D}" type="presParOf" srcId="{5A1C222B-F783-D64A-899E-37AA4264CB98}" destId="{28F6AAC8-3766-4944-A154-310F4FF89DD8}" srcOrd="6" destOrd="0" presId="urn:microsoft.com/office/officeart/2005/8/layout/equation1"/>
    <dgm:cxn modelId="{96849216-C703-9341-81DE-3A3939F46D7C}" type="presParOf" srcId="{5A1C222B-F783-D64A-899E-37AA4264CB98}" destId="{C9AE86FE-C75A-CD42-9DA1-50222B367397}" srcOrd="7" destOrd="0" presId="urn:microsoft.com/office/officeart/2005/8/layout/equation1"/>
    <dgm:cxn modelId="{C55FC9AD-F392-4D44-BC02-2B6250630E64}" type="presParOf" srcId="{5A1C222B-F783-D64A-899E-37AA4264CB98}" destId="{D92C9EE2-57DA-9B48-8932-811A8A2E971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0CEC29-2820-1549-8DF2-FDCA973CA1C4}" type="doc">
      <dgm:prSet loTypeId="urn:microsoft.com/office/officeart/2005/8/layout/lProcess1" loCatId="list" qsTypeId="urn:microsoft.com/office/officeart/2005/8/quickstyle/simple1" qsCatId="simple" csTypeId="urn:microsoft.com/office/officeart/2005/8/colors/colorful2" csCatId="colorful" phldr="1"/>
      <dgm:spPr/>
      <dgm:t>
        <a:bodyPr/>
        <a:lstStyle/>
        <a:p>
          <a:endParaRPr lang="en-GB"/>
        </a:p>
      </dgm:t>
    </dgm:pt>
    <dgm:pt modelId="{00870B0C-6CDE-3744-BD88-FF28A6F9D306}">
      <dgm:prSet phldrT="[Text]"/>
      <dgm:spPr/>
      <dgm:t>
        <a:bodyPr/>
        <a:lstStyle/>
        <a:p>
          <a:r>
            <a:rPr lang="en-GB"/>
            <a:t>IPR Protection</a:t>
          </a:r>
        </a:p>
      </dgm:t>
    </dgm:pt>
    <dgm:pt modelId="{830DF6BC-08F2-D64E-8DB0-4B13F27DF1AA}" type="parTrans" cxnId="{A809B152-7CD1-EC41-8A67-037C3F572592}">
      <dgm:prSet/>
      <dgm:spPr/>
      <dgm:t>
        <a:bodyPr/>
        <a:lstStyle/>
        <a:p>
          <a:endParaRPr lang="en-GB"/>
        </a:p>
      </dgm:t>
    </dgm:pt>
    <dgm:pt modelId="{299D7866-4098-ED4B-856D-CC79ACEDE5A8}" type="sibTrans" cxnId="{A809B152-7CD1-EC41-8A67-037C3F572592}">
      <dgm:prSet/>
      <dgm:spPr/>
      <dgm:t>
        <a:bodyPr/>
        <a:lstStyle/>
        <a:p>
          <a:endParaRPr lang="en-GB"/>
        </a:p>
      </dgm:t>
    </dgm:pt>
    <dgm:pt modelId="{6995F2FC-06BC-394D-9215-CE541C263C77}">
      <dgm:prSet phldrT="[Text]"/>
      <dgm:spPr/>
      <dgm:t>
        <a:bodyPr/>
        <a:lstStyle/>
        <a:p>
          <a:r>
            <a:rPr lang="en-GB"/>
            <a:t>Secure Diagnosis at the ECU Level</a:t>
          </a:r>
        </a:p>
      </dgm:t>
    </dgm:pt>
    <dgm:pt modelId="{201AED92-9E70-5241-A2CB-22AB20337E11}" type="parTrans" cxnId="{09864C7B-48AC-2341-AD34-CADD09F33392}">
      <dgm:prSet/>
      <dgm:spPr/>
      <dgm:t>
        <a:bodyPr/>
        <a:lstStyle/>
        <a:p>
          <a:endParaRPr lang="en-GB"/>
        </a:p>
      </dgm:t>
    </dgm:pt>
    <dgm:pt modelId="{A6BC3C75-DD12-CF4F-A5C7-0E174ED022D2}" type="sibTrans" cxnId="{09864C7B-48AC-2341-AD34-CADD09F33392}">
      <dgm:prSet/>
      <dgm:spPr/>
      <dgm:t>
        <a:bodyPr/>
        <a:lstStyle/>
        <a:p>
          <a:endParaRPr lang="en-GB"/>
        </a:p>
      </dgm:t>
    </dgm:pt>
    <dgm:pt modelId="{92B57897-BD79-C849-8273-0EFA2BC3749C}">
      <dgm:prSet phldrT="[Text]"/>
      <dgm:spPr/>
      <dgm:t>
        <a:bodyPr/>
        <a:lstStyle/>
        <a:p>
          <a:r>
            <a:rPr lang="en-GB"/>
            <a:t>Secure Logging</a:t>
          </a:r>
        </a:p>
      </dgm:t>
    </dgm:pt>
    <dgm:pt modelId="{36DDBB68-2BE5-DC4E-9368-650A36E3B2BF}" type="parTrans" cxnId="{86974209-A9D5-0247-A57C-0B96804400F0}">
      <dgm:prSet/>
      <dgm:spPr/>
      <dgm:t>
        <a:bodyPr/>
        <a:lstStyle/>
        <a:p>
          <a:endParaRPr lang="en-GB"/>
        </a:p>
      </dgm:t>
    </dgm:pt>
    <dgm:pt modelId="{FEFDC51E-7694-DF43-B1B3-16EDBBEA9F40}" type="sibTrans" cxnId="{86974209-A9D5-0247-A57C-0B96804400F0}">
      <dgm:prSet/>
      <dgm:spPr/>
      <dgm:t>
        <a:bodyPr/>
        <a:lstStyle/>
        <a:p>
          <a:endParaRPr lang="en-GB"/>
        </a:p>
      </dgm:t>
    </dgm:pt>
    <dgm:pt modelId="{CCC8754F-87C5-B740-AC93-16813C5E6EC8}">
      <dgm:prSet phldrT="[Text]" custT="1"/>
      <dgm:spPr/>
      <dgm:t>
        <a:bodyPr/>
        <a:lstStyle/>
        <a:p>
          <a:r>
            <a:rPr lang="en-GB" sz="1400"/>
            <a:t>Satisfying the requirements of the IP protection use case requires implementation of the base confidentiality profile (7.1). </a:t>
          </a:r>
        </a:p>
      </dgm:t>
    </dgm:pt>
    <dgm:pt modelId="{1828913C-D41F-FA4E-859C-F62CC210006A}" type="parTrans" cxnId="{70E88C03-B593-534E-9A29-726DFF04BC18}">
      <dgm:prSet/>
      <dgm:spPr/>
      <dgm:t>
        <a:bodyPr/>
        <a:lstStyle/>
        <a:p>
          <a:endParaRPr lang="en-GB"/>
        </a:p>
      </dgm:t>
    </dgm:pt>
    <dgm:pt modelId="{B7C229BB-5863-9043-8F09-FCBFCC43E3F2}" type="sibTrans" cxnId="{70E88C03-B593-534E-9A29-726DFF04BC18}">
      <dgm:prSet/>
      <dgm:spPr/>
      <dgm:t>
        <a:bodyPr/>
        <a:lstStyle/>
        <a:p>
          <a:endParaRPr lang="en-GB"/>
        </a:p>
      </dgm:t>
    </dgm:pt>
    <dgm:pt modelId="{B45AE366-B581-1848-B687-75ACB9C266BE}">
      <dgm:prSet custT="1"/>
      <dgm:spPr/>
      <dgm:t>
        <a:bodyPr/>
        <a:lstStyle/>
        <a:p>
          <a:r>
            <a:rPr lang="en-GB" sz="1400"/>
            <a:t>Implementation of the secure ECU diagnostics use case requires implementation of the following profiles: </a:t>
          </a:r>
        </a:p>
      </dgm:t>
    </dgm:pt>
    <dgm:pt modelId="{CF9F084A-62BA-AE4C-A69F-CEE18929CDE5}" type="parTrans" cxnId="{5E2FE877-E8F8-9345-BE0B-E45AAA22D1DE}">
      <dgm:prSet/>
      <dgm:spPr/>
      <dgm:t>
        <a:bodyPr/>
        <a:lstStyle/>
        <a:p>
          <a:endParaRPr lang="en-GB"/>
        </a:p>
      </dgm:t>
    </dgm:pt>
    <dgm:pt modelId="{13E3E905-6EE5-D74C-BC27-7FB471255A52}" type="sibTrans" cxnId="{5E2FE877-E8F8-9345-BE0B-E45AAA22D1DE}">
      <dgm:prSet/>
      <dgm:spPr/>
      <dgm:t>
        <a:bodyPr/>
        <a:lstStyle/>
        <a:p>
          <a:endParaRPr lang="en-GB"/>
        </a:p>
      </dgm:t>
    </dgm:pt>
    <dgm:pt modelId="{20CD58BA-59A9-DE45-A56D-317162B9C657}">
      <dgm:prSet custT="1"/>
      <dgm:spPr/>
      <dgm:t>
        <a:bodyPr/>
        <a:lstStyle/>
        <a:p>
          <a:r>
            <a:rPr lang="en-GB" sz="1100"/>
            <a:t>Base Confidentiality (7.1):</a:t>
          </a:r>
        </a:p>
      </dgm:t>
    </dgm:pt>
    <dgm:pt modelId="{50B1979F-4E8A-2E48-BD65-6C2F1DE7D65E}" type="parTrans" cxnId="{729E5BE1-2FDD-E147-ACF4-00C51B1523A5}">
      <dgm:prSet/>
      <dgm:spPr/>
      <dgm:t>
        <a:bodyPr/>
        <a:lstStyle/>
        <a:p>
          <a:endParaRPr lang="en-GB"/>
        </a:p>
      </dgm:t>
    </dgm:pt>
    <dgm:pt modelId="{A85327AD-1AEB-3A4B-8FF3-F9DB406DCDE1}" type="sibTrans" cxnId="{729E5BE1-2FDD-E147-ACF4-00C51B1523A5}">
      <dgm:prSet/>
      <dgm:spPr/>
      <dgm:t>
        <a:bodyPr/>
        <a:lstStyle/>
        <a:p>
          <a:endParaRPr lang="en-GB"/>
        </a:p>
      </dgm:t>
    </dgm:pt>
    <dgm:pt modelId="{5AC26D82-0E47-0744-9EF8-F958A84C7A12}">
      <dgm:prSet custT="1"/>
      <dgm:spPr/>
      <dgm:t>
        <a:bodyPr/>
        <a:lstStyle/>
        <a:p>
          <a:r>
            <a:rPr lang="en-GB" sz="1400"/>
            <a:t>Additionally, the following profiles should be considered depending on the system implementation: </a:t>
          </a:r>
        </a:p>
      </dgm:t>
    </dgm:pt>
    <dgm:pt modelId="{7FA7D38D-43A9-CD45-BA62-80E06CE14099}" type="parTrans" cxnId="{96164972-CECB-2E4C-9F64-A6802EDB1F99}">
      <dgm:prSet/>
      <dgm:spPr/>
      <dgm:t>
        <a:bodyPr/>
        <a:lstStyle/>
        <a:p>
          <a:endParaRPr lang="en-GB"/>
        </a:p>
      </dgm:t>
    </dgm:pt>
    <dgm:pt modelId="{1E2E67A2-1878-6E4B-9E0F-790D64547046}" type="sibTrans" cxnId="{96164972-CECB-2E4C-9F64-A6802EDB1F99}">
      <dgm:prSet/>
      <dgm:spPr/>
      <dgm:t>
        <a:bodyPr/>
        <a:lstStyle/>
        <a:p>
          <a:endParaRPr lang="en-GB"/>
        </a:p>
      </dgm:t>
    </dgm:pt>
    <dgm:pt modelId="{C84A5D23-DBA4-DA4A-BA33-B26CCEE877DE}">
      <dgm:prSet custT="1"/>
      <dgm:spPr/>
      <dgm:t>
        <a:bodyPr/>
        <a:lstStyle/>
        <a:p>
          <a:r>
            <a:rPr lang="en-GB" sz="1100"/>
            <a:t>Base Availability (7.3):</a:t>
          </a:r>
        </a:p>
      </dgm:t>
    </dgm:pt>
    <dgm:pt modelId="{8C45912D-A2B7-424C-B0D1-E2C27C755B00}" type="parTrans" cxnId="{6E82F2FC-DECF-064E-AF7E-B01DD8B47E19}">
      <dgm:prSet/>
      <dgm:spPr/>
      <dgm:t>
        <a:bodyPr/>
        <a:lstStyle/>
        <a:p>
          <a:endParaRPr lang="en-GB"/>
        </a:p>
      </dgm:t>
    </dgm:pt>
    <dgm:pt modelId="{5139701C-DDD2-5348-BB89-0B7BD729E051}" type="sibTrans" cxnId="{6E82F2FC-DECF-064E-AF7E-B01DD8B47E19}">
      <dgm:prSet/>
      <dgm:spPr/>
      <dgm:t>
        <a:bodyPr/>
        <a:lstStyle/>
        <a:p>
          <a:endParaRPr lang="en-GB"/>
        </a:p>
      </dgm:t>
    </dgm:pt>
    <dgm:pt modelId="{11ACF914-99E9-5C4E-9FBF-A4F5CF2AAE5B}">
      <dgm:prSet phldrT="[Text]" custT="1"/>
      <dgm:spPr/>
      <dgm:t>
        <a:bodyPr/>
        <a:lstStyle/>
        <a:p>
          <a:r>
            <a:rPr lang="en-GB" sz="1400" dirty="0"/>
            <a:t>To satisfy the minimum, fundamental secure logging requirements of authentication and non-repudiation, three profiles are required: </a:t>
          </a:r>
        </a:p>
      </dgm:t>
    </dgm:pt>
    <dgm:pt modelId="{17BF4601-EA07-8C43-96CB-C459C40D08C1}" type="parTrans" cxnId="{97001BDB-EA1A-704A-857F-36A9062226E5}">
      <dgm:prSet/>
      <dgm:spPr/>
      <dgm:t>
        <a:bodyPr/>
        <a:lstStyle/>
        <a:p>
          <a:endParaRPr lang="en-GB"/>
        </a:p>
      </dgm:t>
    </dgm:pt>
    <dgm:pt modelId="{AE237C94-565D-7D43-B709-002BAEBC1A82}" type="sibTrans" cxnId="{97001BDB-EA1A-704A-857F-36A9062226E5}">
      <dgm:prSet/>
      <dgm:spPr/>
      <dgm:t>
        <a:bodyPr/>
        <a:lstStyle/>
        <a:p>
          <a:endParaRPr lang="en-GB"/>
        </a:p>
      </dgm:t>
    </dgm:pt>
    <dgm:pt modelId="{C0D51AAC-EA89-8242-9364-2B6AC3847EBA}">
      <dgm:prSet custT="1"/>
      <dgm:spPr/>
      <dgm:t>
        <a:bodyPr/>
        <a:lstStyle/>
        <a:p>
          <a:r>
            <a:rPr lang="en-GB" sz="1100"/>
            <a:t>Base Confidentiality (7.1)</a:t>
          </a:r>
        </a:p>
      </dgm:t>
    </dgm:pt>
    <dgm:pt modelId="{0E06FD30-BD4B-CE4C-B202-92833ED4F4AF}" type="parTrans" cxnId="{908D789F-6AAA-3749-BBFB-9BF0903F0620}">
      <dgm:prSet/>
      <dgm:spPr/>
      <dgm:t>
        <a:bodyPr/>
        <a:lstStyle/>
        <a:p>
          <a:endParaRPr lang="en-GB"/>
        </a:p>
      </dgm:t>
    </dgm:pt>
    <dgm:pt modelId="{86C0CBDC-EA7C-6F4A-BFB3-BD7EA7AEB0F2}" type="sibTrans" cxnId="{908D789F-6AAA-3749-BBFB-9BF0903F0620}">
      <dgm:prSet/>
      <dgm:spPr/>
      <dgm:t>
        <a:bodyPr/>
        <a:lstStyle/>
        <a:p>
          <a:endParaRPr lang="en-GB"/>
        </a:p>
      </dgm:t>
    </dgm:pt>
    <dgm:pt modelId="{C560671E-815D-3A4E-B338-1E226A79BA7B}">
      <dgm:prSet custT="1"/>
      <dgm:spPr/>
      <dgm:t>
        <a:bodyPr/>
        <a:lstStyle/>
        <a:p>
          <a:r>
            <a:rPr lang="en-GB" sz="1100"/>
            <a:t>Base Integrity (7.2) </a:t>
          </a:r>
        </a:p>
      </dgm:t>
    </dgm:pt>
    <dgm:pt modelId="{BFA5E670-FC2C-5544-8CEF-16159ACFA258}" type="parTrans" cxnId="{F110FE98-2AFC-C045-8DB5-C99BB351E912}">
      <dgm:prSet/>
      <dgm:spPr/>
      <dgm:t>
        <a:bodyPr/>
        <a:lstStyle/>
        <a:p>
          <a:endParaRPr lang="en-GB"/>
        </a:p>
      </dgm:t>
    </dgm:pt>
    <dgm:pt modelId="{9A52EBD3-77FD-3848-8D3E-3D4975B5CECF}" type="sibTrans" cxnId="{F110FE98-2AFC-C045-8DB5-C99BB351E912}">
      <dgm:prSet/>
      <dgm:spPr/>
      <dgm:t>
        <a:bodyPr/>
        <a:lstStyle/>
        <a:p>
          <a:endParaRPr lang="en-GB"/>
        </a:p>
      </dgm:t>
    </dgm:pt>
    <dgm:pt modelId="{46ADA9A4-1F41-CB4E-B504-D0B7AA647A93}">
      <dgm:prSet custT="1"/>
      <dgm:spPr/>
      <dgm:t>
        <a:bodyPr/>
        <a:lstStyle/>
        <a:p>
          <a:r>
            <a:rPr lang="en-GB" sz="1100"/>
            <a:t>Non-Repudiation (7.5)</a:t>
          </a:r>
        </a:p>
      </dgm:t>
    </dgm:pt>
    <dgm:pt modelId="{72B09273-1A87-CA4A-AA90-6D47A30784E7}" type="parTrans" cxnId="{7B093A72-C947-2C48-98C8-5D290B2A92E2}">
      <dgm:prSet/>
      <dgm:spPr/>
      <dgm:t>
        <a:bodyPr/>
        <a:lstStyle/>
        <a:p>
          <a:endParaRPr lang="en-GB"/>
        </a:p>
      </dgm:t>
    </dgm:pt>
    <dgm:pt modelId="{1F3BC50F-09CC-7D4C-9C57-A1CBB6FB4CE7}" type="sibTrans" cxnId="{7B093A72-C947-2C48-98C8-5D290B2A92E2}">
      <dgm:prSet/>
      <dgm:spPr/>
      <dgm:t>
        <a:bodyPr/>
        <a:lstStyle/>
        <a:p>
          <a:endParaRPr lang="en-GB"/>
        </a:p>
      </dgm:t>
    </dgm:pt>
    <dgm:pt modelId="{6B4100A1-8C6C-4D44-B97F-62C94F193BBF}">
      <dgm:prSet custT="1"/>
      <dgm:spPr/>
      <dgm:t>
        <a:bodyPr/>
        <a:lstStyle/>
        <a:p>
          <a:r>
            <a:rPr lang="en-GB" sz="1400"/>
            <a:t>To satisfy additional security objectives which could be specified for certain usages of secure logging, the following additional profiles may be required and should be considered based on the context provided above: </a:t>
          </a:r>
        </a:p>
      </dgm:t>
    </dgm:pt>
    <dgm:pt modelId="{E5655402-6D36-6940-9127-FCD8EF850424}" type="parTrans" cxnId="{94643ACF-2CC9-D94C-9AC3-EC8145BAC034}">
      <dgm:prSet/>
      <dgm:spPr/>
      <dgm:t>
        <a:bodyPr/>
        <a:lstStyle/>
        <a:p>
          <a:endParaRPr lang="en-GB"/>
        </a:p>
      </dgm:t>
    </dgm:pt>
    <dgm:pt modelId="{42CC32A9-8356-7643-8A30-5AECF9C3A577}" type="sibTrans" cxnId="{94643ACF-2CC9-D94C-9AC3-EC8145BAC034}">
      <dgm:prSet/>
      <dgm:spPr/>
      <dgm:t>
        <a:bodyPr/>
        <a:lstStyle/>
        <a:p>
          <a:endParaRPr lang="en-GB"/>
        </a:p>
      </dgm:t>
    </dgm:pt>
    <dgm:pt modelId="{A0185E25-0B5F-0B4C-A05A-385F9A920664}">
      <dgm:prSet custT="1"/>
      <dgm:spPr/>
      <dgm:t>
        <a:bodyPr/>
        <a:lstStyle/>
        <a:p>
          <a:r>
            <a:rPr lang="en-GB" sz="1100"/>
            <a:t>Base Availability Profile (7.3)</a:t>
          </a:r>
        </a:p>
      </dgm:t>
    </dgm:pt>
    <dgm:pt modelId="{F63E30F9-E505-C64B-9ADB-9E8F6256DA38}" type="parTrans" cxnId="{FF466A1C-1978-FE4A-9B34-1B366854A269}">
      <dgm:prSet/>
      <dgm:spPr/>
      <dgm:t>
        <a:bodyPr/>
        <a:lstStyle/>
        <a:p>
          <a:endParaRPr lang="en-GB"/>
        </a:p>
      </dgm:t>
    </dgm:pt>
    <dgm:pt modelId="{9A9F1A19-F7B6-6B4F-968F-774B24538473}" type="sibTrans" cxnId="{FF466A1C-1978-FE4A-9B34-1B366854A269}">
      <dgm:prSet/>
      <dgm:spPr/>
      <dgm:t>
        <a:bodyPr/>
        <a:lstStyle/>
        <a:p>
          <a:endParaRPr lang="en-GB"/>
        </a:p>
      </dgm:t>
    </dgm:pt>
    <dgm:pt modelId="{03888974-F123-A145-BE82-7FF81B683149}">
      <dgm:prSet custT="1"/>
      <dgm:spPr/>
      <dgm:t>
        <a:bodyPr/>
        <a:lstStyle/>
        <a:p>
          <a:r>
            <a:rPr lang="en-GB" sz="1100"/>
            <a:t>High Assurance Level Profile (7.7)</a:t>
          </a:r>
        </a:p>
      </dgm:t>
    </dgm:pt>
    <dgm:pt modelId="{D895EC48-81CF-3F44-A5E6-52F4824D22BB}" type="parTrans" cxnId="{DD09C510-0614-CD44-8F34-9876A7FD5351}">
      <dgm:prSet/>
      <dgm:spPr/>
      <dgm:t>
        <a:bodyPr/>
        <a:lstStyle/>
        <a:p>
          <a:endParaRPr lang="en-GB"/>
        </a:p>
      </dgm:t>
    </dgm:pt>
    <dgm:pt modelId="{DA303271-EBC8-5D4D-B5B7-36851919C97B}" type="sibTrans" cxnId="{DD09C510-0614-CD44-8F34-9876A7FD5351}">
      <dgm:prSet/>
      <dgm:spPr/>
      <dgm:t>
        <a:bodyPr/>
        <a:lstStyle/>
        <a:p>
          <a:endParaRPr lang="en-GB"/>
        </a:p>
      </dgm:t>
    </dgm:pt>
    <dgm:pt modelId="{7C6FEF3D-7116-B342-8E94-98A8EE4AE27E}">
      <dgm:prSet custT="1"/>
      <dgm:spPr/>
      <dgm:t>
        <a:bodyPr/>
        <a:lstStyle/>
        <a:p>
          <a:r>
            <a:rPr lang="en-GB" sz="1100"/>
            <a:t>Base Integrity (7.2):</a:t>
          </a:r>
        </a:p>
      </dgm:t>
    </dgm:pt>
    <dgm:pt modelId="{DC99E743-2A05-4A43-A2AB-BE0317F1790F}" type="parTrans" cxnId="{F0565A33-E48D-2C41-B777-3B683C926ACA}">
      <dgm:prSet/>
      <dgm:spPr/>
      <dgm:t>
        <a:bodyPr/>
        <a:lstStyle/>
        <a:p>
          <a:endParaRPr lang="en-GB"/>
        </a:p>
      </dgm:t>
    </dgm:pt>
    <dgm:pt modelId="{21E78E3E-4A4A-5C41-A8E0-98423D921C2C}" type="sibTrans" cxnId="{F0565A33-E48D-2C41-B777-3B683C926ACA}">
      <dgm:prSet/>
      <dgm:spPr/>
      <dgm:t>
        <a:bodyPr/>
        <a:lstStyle/>
        <a:p>
          <a:endParaRPr lang="en-GB"/>
        </a:p>
      </dgm:t>
    </dgm:pt>
    <dgm:pt modelId="{5788E2E1-97AC-9D4A-B1E8-9B08376F0E58}">
      <dgm:prSet custT="1"/>
      <dgm:spPr/>
      <dgm:t>
        <a:bodyPr/>
        <a:lstStyle/>
        <a:p>
          <a:r>
            <a:rPr lang="en-GB" sz="1100"/>
            <a:t>Access Control (7.4):</a:t>
          </a:r>
        </a:p>
      </dgm:t>
    </dgm:pt>
    <dgm:pt modelId="{B1F4069F-C7A8-3D41-A483-52A6187F73DB}" type="parTrans" cxnId="{79B7E8AB-1C90-6349-BB73-04B060EF311C}">
      <dgm:prSet/>
      <dgm:spPr/>
      <dgm:t>
        <a:bodyPr/>
        <a:lstStyle/>
        <a:p>
          <a:endParaRPr lang="en-GB"/>
        </a:p>
      </dgm:t>
    </dgm:pt>
    <dgm:pt modelId="{EC53E7FF-EF13-144D-AFB7-3496D36912B8}" type="sibTrans" cxnId="{79B7E8AB-1C90-6349-BB73-04B060EF311C}">
      <dgm:prSet/>
      <dgm:spPr/>
      <dgm:t>
        <a:bodyPr/>
        <a:lstStyle/>
        <a:p>
          <a:endParaRPr lang="en-GB"/>
        </a:p>
      </dgm:t>
    </dgm:pt>
    <dgm:pt modelId="{D3FD74A9-D4A9-3C47-B86D-12DC3C74CD3F}">
      <dgm:prSet custT="1"/>
      <dgm:spPr/>
      <dgm:t>
        <a:bodyPr/>
        <a:lstStyle/>
        <a:p>
          <a:r>
            <a:rPr lang="en-GB" sz="1100"/>
            <a:t>Assurance Level (7.7):</a:t>
          </a:r>
        </a:p>
      </dgm:t>
    </dgm:pt>
    <dgm:pt modelId="{578DF715-621F-6C41-99DF-B01732D60D5F}" type="parTrans" cxnId="{4CEA35EE-01D1-0043-9E70-BCD338D0A787}">
      <dgm:prSet/>
      <dgm:spPr/>
      <dgm:t>
        <a:bodyPr/>
        <a:lstStyle/>
        <a:p>
          <a:endParaRPr lang="en-GB"/>
        </a:p>
      </dgm:t>
    </dgm:pt>
    <dgm:pt modelId="{DC0D1EDB-AB38-674B-979B-045F410E5287}" type="sibTrans" cxnId="{4CEA35EE-01D1-0043-9E70-BCD338D0A787}">
      <dgm:prSet/>
      <dgm:spPr/>
      <dgm:t>
        <a:bodyPr/>
        <a:lstStyle/>
        <a:p>
          <a:endParaRPr lang="en-GB"/>
        </a:p>
      </dgm:t>
    </dgm:pt>
    <dgm:pt modelId="{842F1889-F4C9-6240-94DE-4D2B9F0763C9}" type="pres">
      <dgm:prSet presAssocID="{2D0CEC29-2820-1549-8DF2-FDCA973CA1C4}" presName="Name0" presStyleCnt="0">
        <dgm:presLayoutVars>
          <dgm:dir/>
          <dgm:animLvl val="lvl"/>
          <dgm:resizeHandles val="exact"/>
        </dgm:presLayoutVars>
      </dgm:prSet>
      <dgm:spPr/>
    </dgm:pt>
    <dgm:pt modelId="{37128FFB-357D-C34C-9C8A-83F60ACD9452}" type="pres">
      <dgm:prSet presAssocID="{00870B0C-6CDE-3744-BD88-FF28A6F9D306}" presName="vertFlow" presStyleCnt="0"/>
      <dgm:spPr/>
    </dgm:pt>
    <dgm:pt modelId="{77790410-5447-614D-A2C0-0CA56CDC0FFC}" type="pres">
      <dgm:prSet presAssocID="{00870B0C-6CDE-3744-BD88-FF28A6F9D306}" presName="header" presStyleLbl="node1" presStyleIdx="0" presStyleCnt="3"/>
      <dgm:spPr/>
    </dgm:pt>
    <dgm:pt modelId="{8218F60B-1122-CE47-92CC-0BB404BC1233}" type="pres">
      <dgm:prSet presAssocID="{1828913C-D41F-FA4E-859C-F62CC210006A}" presName="parTrans" presStyleLbl="sibTrans2D1" presStyleIdx="0" presStyleCnt="5"/>
      <dgm:spPr/>
    </dgm:pt>
    <dgm:pt modelId="{CE4FE9FD-4BC2-A74B-BE2E-CC69C1980D8C}" type="pres">
      <dgm:prSet presAssocID="{CCC8754F-87C5-B740-AC93-16813C5E6EC8}" presName="child" presStyleLbl="alignAccFollowNode1" presStyleIdx="0" presStyleCnt="5">
        <dgm:presLayoutVars>
          <dgm:chMax val="0"/>
          <dgm:bulletEnabled val="1"/>
        </dgm:presLayoutVars>
      </dgm:prSet>
      <dgm:spPr/>
    </dgm:pt>
    <dgm:pt modelId="{7DE2963C-972B-AF47-B072-F7BD2ED8F1AC}" type="pres">
      <dgm:prSet presAssocID="{00870B0C-6CDE-3744-BD88-FF28A6F9D306}" presName="hSp" presStyleCnt="0"/>
      <dgm:spPr/>
    </dgm:pt>
    <dgm:pt modelId="{D533846A-A9D9-034D-9BA3-962D1092F858}" type="pres">
      <dgm:prSet presAssocID="{6995F2FC-06BC-394D-9215-CE541C263C77}" presName="vertFlow" presStyleCnt="0"/>
      <dgm:spPr/>
    </dgm:pt>
    <dgm:pt modelId="{C9BF4A4C-D38D-C84B-BDA1-EBB6C959CEFC}" type="pres">
      <dgm:prSet presAssocID="{6995F2FC-06BC-394D-9215-CE541C263C77}" presName="header" presStyleLbl="node1" presStyleIdx="1" presStyleCnt="3"/>
      <dgm:spPr/>
    </dgm:pt>
    <dgm:pt modelId="{972615E7-749E-0F45-9765-A7A7DD333011}" type="pres">
      <dgm:prSet presAssocID="{CF9F084A-62BA-AE4C-A69F-CEE18929CDE5}" presName="parTrans" presStyleLbl="sibTrans2D1" presStyleIdx="1" presStyleCnt="5"/>
      <dgm:spPr/>
    </dgm:pt>
    <dgm:pt modelId="{40E3AFD7-5036-1845-B44C-F252E3E80921}" type="pres">
      <dgm:prSet presAssocID="{B45AE366-B581-1848-B687-75ACB9C266BE}" presName="child" presStyleLbl="alignAccFollowNode1" presStyleIdx="1" presStyleCnt="5" custScaleY="190582">
        <dgm:presLayoutVars>
          <dgm:chMax val="0"/>
          <dgm:bulletEnabled val="1"/>
        </dgm:presLayoutVars>
      </dgm:prSet>
      <dgm:spPr/>
    </dgm:pt>
    <dgm:pt modelId="{6B3149DA-461C-3141-AF17-E6ADC7A985A7}" type="pres">
      <dgm:prSet presAssocID="{13E3E905-6EE5-D74C-BC27-7FB471255A52}" presName="sibTrans" presStyleLbl="sibTrans2D1" presStyleIdx="2" presStyleCnt="5"/>
      <dgm:spPr/>
    </dgm:pt>
    <dgm:pt modelId="{84F280A8-7FDC-4643-AFA3-93A4A6EC41B8}" type="pres">
      <dgm:prSet presAssocID="{5AC26D82-0E47-0744-9EF8-F958A84C7A12}" presName="child" presStyleLbl="alignAccFollowNode1" presStyleIdx="2" presStyleCnt="5" custScaleY="144127">
        <dgm:presLayoutVars>
          <dgm:chMax val="0"/>
          <dgm:bulletEnabled val="1"/>
        </dgm:presLayoutVars>
      </dgm:prSet>
      <dgm:spPr/>
    </dgm:pt>
    <dgm:pt modelId="{43DE6D53-FFAC-3B49-BF89-F92B0126FECB}" type="pres">
      <dgm:prSet presAssocID="{6995F2FC-06BC-394D-9215-CE541C263C77}" presName="hSp" presStyleCnt="0"/>
      <dgm:spPr/>
    </dgm:pt>
    <dgm:pt modelId="{4C5F8FA2-6AB8-BD4B-B15E-EBEA1CB62F86}" type="pres">
      <dgm:prSet presAssocID="{92B57897-BD79-C849-8273-0EFA2BC3749C}" presName="vertFlow" presStyleCnt="0"/>
      <dgm:spPr/>
    </dgm:pt>
    <dgm:pt modelId="{55D5C223-1688-4246-9658-A27B280090AF}" type="pres">
      <dgm:prSet presAssocID="{92B57897-BD79-C849-8273-0EFA2BC3749C}" presName="header" presStyleLbl="node1" presStyleIdx="2" presStyleCnt="3"/>
      <dgm:spPr/>
    </dgm:pt>
    <dgm:pt modelId="{D9566F8C-643F-D942-A7A2-23E026C51EA5}" type="pres">
      <dgm:prSet presAssocID="{17BF4601-EA07-8C43-96CB-C459C40D08C1}" presName="parTrans" presStyleLbl="sibTrans2D1" presStyleIdx="3" presStyleCnt="5"/>
      <dgm:spPr/>
    </dgm:pt>
    <dgm:pt modelId="{6FD2E67C-7A62-DD4C-A3BC-531D5BD10CD2}" type="pres">
      <dgm:prSet presAssocID="{11ACF914-99E9-5C4E-9FBF-A4F5CF2AAE5B}" presName="child" presStyleLbl="alignAccFollowNode1" presStyleIdx="3" presStyleCnt="5" custScaleY="171830">
        <dgm:presLayoutVars>
          <dgm:chMax val="0"/>
          <dgm:bulletEnabled val="1"/>
        </dgm:presLayoutVars>
      </dgm:prSet>
      <dgm:spPr/>
    </dgm:pt>
    <dgm:pt modelId="{B2E55370-CD25-7849-9734-D5D3BF520D81}" type="pres">
      <dgm:prSet presAssocID="{AE237C94-565D-7D43-B709-002BAEBC1A82}" presName="sibTrans" presStyleLbl="sibTrans2D1" presStyleIdx="4" presStyleCnt="5"/>
      <dgm:spPr/>
    </dgm:pt>
    <dgm:pt modelId="{065C3EB9-D284-9141-8603-AA67643C2DBA}" type="pres">
      <dgm:prSet presAssocID="{6B4100A1-8C6C-4D44-B97F-62C94F193BBF}" presName="child" presStyleLbl="alignAccFollowNode1" presStyleIdx="4" presStyleCnt="5" custScaleY="218953">
        <dgm:presLayoutVars>
          <dgm:chMax val="0"/>
          <dgm:bulletEnabled val="1"/>
        </dgm:presLayoutVars>
      </dgm:prSet>
      <dgm:spPr/>
    </dgm:pt>
  </dgm:ptLst>
  <dgm:cxnLst>
    <dgm:cxn modelId="{70E88C03-B593-534E-9A29-726DFF04BC18}" srcId="{00870B0C-6CDE-3744-BD88-FF28A6F9D306}" destId="{CCC8754F-87C5-B740-AC93-16813C5E6EC8}" srcOrd="0" destOrd="0" parTransId="{1828913C-D41F-FA4E-859C-F62CC210006A}" sibTransId="{B7C229BB-5863-9043-8F09-FCBFCC43E3F2}"/>
    <dgm:cxn modelId="{86974209-A9D5-0247-A57C-0B96804400F0}" srcId="{2D0CEC29-2820-1549-8DF2-FDCA973CA1C4}" destId="{92B57897-BD79-C849-8273-0EFA2BC3749C}" srcOrd="2" destOrd="0" parTransId="{36DDBB68-2BE5-DC4E-9368-650A36E3B2BF}" sibTransId="{FEFDC51E-7694-DF43-B1B3-16EDBBEA9F40}"/>
    <dgm:cxn modelId="{DD09C510-0614-CD44-8F34-9876A7FD5351}" srcId="{6B4100A1-8C6C-4D44-B97F-62C94F193BBF}" destId="{03888974-F123-A145-BE82-7FF81B683149}" srcOrd="1" destOrd="0" parTransId="{D895EC48-81CF-3F44-A5E6-52F4824D22BB}" sibTransId="{DA303271-EBC8-5D4D-B5B7-36851919C97B}"/>
    <dgm:cxn modelId="{3B95AE14-74FB-B74E-BAE3-7D486CEF643F}" type="presOf" srcId="{CCC8754F-87C5-B740-AC93-16813C5E6EC8}" destId="{CE4FE9FD-4BC2-A74B-BE2E-CC69C1980D8C}" srcOrd="0" destOrd="0" presId="urn:microsoft.com/office/officeart/2005/8/layout/lProcess1"/>
    <dgm:cxn modelId="{FF466A1C-1978-FE4A-9B34-1B366854A269}" srcId="{6B4100A1-8C6C-4D44-B97F-62C94F193BBF}" destId="{A0185E25-0B5F-0B4C-A05A-385F9A920664}" srcOrd="0" destOrd="0" parTransId="{F63E30F9-E505-C64B-9ADB-9E8F6256DA38}" sibTransId="{9A9F1A19-F7B6-6B4F-968F-774B24538473}"/>
    <dgm:cxn modelId="{312F6F26-95EC-C742-B2D5-06D9D0934842}" type="presOf" srcId="{11ACF914-99E9-5C4E-9FBF-A4F5CF2AAE5B}" destId="{6FD2E67C-7A62-DD4C-A3BC-531D5BD10CD2}" srcOrd="0" destOrd="0" presId="urn:microsoft.com/office/officeart/2005/8/layout/lProcess1"/>
    <dgm:cxn modelId="{0A3BFE26-3A21-DE49-9BE0-DE5D0E1D3ADD}" type="presOf" srcId="{1828913C-D41F-FA4E-859C-F62CC210006A}" destId="{8218F60B-1122-CE47-92CC-0BB404BC1233}" srcOrd="0" destOrd="0" presId="urn:microsoft.com/office/officeart/2005/8/layout/lProcess1"/>
    <dgm:cxn modelId="{D1F87F2A-DCA0-374A-84B4-2D3A998F5AFC}" type="presOf" srcId="{92B57897-BD79-C849-8273-0EFA2BC3749C}" destId="{55D5C223-1688-4246-9658-A27B280090AF}" srcOrd="0" destOrd="0" presId="urn:microsoft.com/office/officeart/2005/8/layout/lProcess1"/>
    <dgm:cxn modelId="{32C8792D-CED8-9542-AA8B-12581AAE0C30}" type="presOf" srcId="{D3FD74A9-D4A9-3C47-B86D-12DC3C74CD3F}" destId="{84F280A8-7FDC-4643-AFA3-93A4A6EC41B8}" srcOrd="0" destOrd="2" presId="urn:microsoft.com/office/officeart/2005/8/layout/lProcess1"/>
    <dgm:cxn modelId="{036F3130-BF5E-2748-A75F-89D365BEB372}" type="presOf" srcId="{5788E2E1-97AC-9D4A-B1E8-9B08376F0E58}" destId="{40E3AFD7-5036-1845-B44C-F252E3E80921}" srcOrd="0" destOrd="3" presId="urn:microsoft.com/office/officeart/2005/8/layout/lProcess1"/>
    <dgm:cxn modelId="{F0565A33-E48D-2C41-B777-3B683C926ACA}" srcId="{B45AE366-B581-1848-B687-75ACB9C266BE}" destId="{7C6FEF3D-7116-B342-8E94-98A8EE4AE27E}" srcOrd="1" destOrd="0" parTransId="{DC99E743-2A05-4A43-A2AB-BE0317F1790F}" sibTransId="{21E78E3E-4A4A-5C41-A8E0-98423D921C2C}"/>
    <dgm:cxn modelId="{F148C235-27AC-F14B-B6DB-617BC70FC7FB}" type="presOf" srcId="{7C6FEF3D-7116-B342-8E94-98A8EE4AE27E}" destId="{40E3AFD7-5036-1845-B44C-F252E3E80921}" srcOrd="0" destOrd="2" presId="urn:microsoft.com/office/officeart/2005/8/layout/lProcess1"/>
    <dgm:cxn modelId="{3473C84A-849E-F744-9474-8BFF84D94D2C}" type="presOf" srcId="{6995F2FC-06BC-394D-9215-CE541C263C77}" destId="{C9BF4A4C-D38D-C84B-BDA1-EBB6C959CEFC}" srcOrd="0" destOrd="0" presId="urn:microsoft.com/office/officeart/2005/8/layout/lProcess1"/>
    <dgm:cxn modelId="{A809B152-7CD1-EC41-8A67-037C3F572592}" srcId="{2D0CEC29-2820-1549-8DF2-FDCA973CA1C4}" destId="{00870B0C-6CDE-3744-BD88-FF28A6F9D306}" srcOrd="0" destOrd="0" parTransId="{830DF6BC-08F2-D64E-8DB0-4B13F27DF1AA}" sibTransId="{299D7866-4098-ED4B-856D-CC79ACEDE5A8}"/>
    <dgm:cxn modelId="{7B093A72-C947-2C48-98C8-5D290B2A92E2}" srcId="{11ACF914-99E9-5C4E-9FBF-A4F5CF2AAE5B}" destId="{46ADA9A4-1F41-CB4E-B504-D0B7AA647A93}" srcOrd="2" destOrd="0" parTransId="{72B09273-1A87-CA4A-AA90-6D47A30784E7}" sibTransId="{1F3BC50F-09CC-7D4C-9C57-A1CBB6FB4CE7}"/>
    <dgm:cxn modelId="{96164972-CECB-2E4C-9F64-A6802EDB1F99}" srcId="{6995F2FC-06BC-394D-9215-CE541C263C77}" destId="{5AC26D82-0E47-0744-9EF8-F958A84C7A12}" srcOrd="1" destOrd="0" parTransId="{7FA7D38D-43A9-CD45-BA62-80E06CE14099}" sibTransId="{1E2E67A2-1878-6E4B-9E0F-790D64547046}"/>
    <dgm:cxn modelId="{910B8577-749F-6F4D-BF44-B66D4B154908}" type="presOf" srcId="{5AC26D82-0E47-0744-9EF8-F958A84C7A12}" destId="{84F280A8-7FDC-4643-AFA3-93A4A6EC41B8}" srcOrd="0" destOrd="0" presId="urn:microsoft.com/office/officeart/2005/8/layout/lProcess1"/>
    <dgm:cxn modelId="{5E2FE877-E8F8-9345-BE0B-E45AAA22D1DE}" srcId="{6995F2FC-06BC-394D-9215-CE541C263C77}" destId="{B45AE366-B581-1848-B687-75ACB9C266BE}" srcOrd="0" destOrd="0" parTransId="{CF9F084A-62BA-AE4C-A69F-CEE18929CDE5}" sibTransId="{13E3E905-6EE5-D74C-BC27-7FB471255A52}"/>
    <dgm:cxn modelId="{B2C83178-001E-9940-A80F-70081DC16938}" type="presOf" srcId="{46ADA9A4-1F41-CB4E-B504-D0B7AA647A93}" destId="{6FD2E67C-7A62-DD4C-A3BC-531D5BD10CD2}" srcOrd="0" destOrd="3" presId="urn:microsoft.com/office/officeart/2005/8/layout/lProcess1"/>
    <dgm:cxn modelId="{09864C7B-48AC-2341-AD34-CADD09F33392}" srcId="{2D0CEC29-2820-1549-8DF2-FDCA973CA1C4}" destId="{6995F2FC-06BC-394D-9215-CE541C263C77}" srcOrd="1" destOrd="0" parTransId="{201AED92-9E70-5241-A2CB-22AB20337E11}" sibTransId="{A6BC3C75-DD12-CF4F-A5C7-0E174ED022D2}"/>
    <dgm:cxn modelId="{EAFCCD7F-0176-314A-8222-84DB61D2E146}" type="presOf" srcId="{A0185E25-0B5F-0B4C-A05A-385F9A920664}" destId="{065C3EB9-D284-9141-8603-AA67643C2DBA}" srcOrd="0" destOrd="1" presId="urn:microsoft.com/office/officeart/2005/8/layout/lProcess1"/>
    <dgm:cxn modelId="{43E8E194-3512-B64C-A6CC-420363973715}" type="presOf" srcId="{AE237C94-565D-7D43-B709-002BAEBC1A82}" destId="{B2E55370-CD25-7849-9734-D5D3BF520D81}" srcOrd="0" destOrd="0" presId="urn:microsoft.com/office/officeart/2005/8/layout/lProcess1"/>
    <dgm:cxn modelId="{D9E44596-EBC4-404F-8D26-B2B6BC316EB5}" type="presOf" srcId="{6B4100A1-8C6C-4D44-B97F-62C94F193BBF}" destId="{065C3EB9-D284-9141-8603-AA67643C2DBA}" srcOrd="0" destOrd="0" presId="urn:microsoft.com/office/officeart/2005/8/layout/lProcess1"/>
    <dgm:cxn modelId="{A761A998-C8AE-3947-AB8A-776D463A236E}" type="presOf" srcId="{20CD58BA-59A9-DE45-A56D-317162B9C657}" destId="{40E3AFD7-5036-1845-B44C-F252E3E80921}" srcOrd="0" destOrd="1" presId="urn:microsoft.com/office/officeart/2005/8/layout/lProcess1"/>
    <dgm:cxn modelId="{F110FE98-2AFC-C045-8DB5-C99BB351E912}" srcId="{11ACF914-99E9-5C4E-9FBF-A4F5CF2AAE5B}" destId="{C560671E-815D-3A4E-B338-1E226A79BA7B}" srcOrd="1" destOrd="0" parTransId="{BFA5E670-FC2C-5544-8CEF-16159ACFA258}" sibTransId="{9A52EBD3-77FD-3848-8D3E-3D4975B5CECF}"/>
    <dgm:cxn modelId="{908D789F-6AAA-3749-BBFB-9BF0903F0620}" srcId="{11ACF914-99E9-5C4E-9FBF-A4F5CF2AAE5B}" destId="{C0D51AAC-EA89-8242-9364-2B6AC3847EBA}" srcOrd="0" destOrd="0" parTransId="{0E06FD30-BD4B-CE4C-B202-92833ED4F4AF}" sibTransId="{86C0CBDC-EA7C-6F4A-BFB3-BD7EA7AEB0F2}"/>
    <dgm:cxn modelId="{AA55DEA9-F415-3A40-BF96-01427A92C6E6}" type="presOf" srcId="{00870B0C-6CDE-3744-BD88-FF28A6F9D306}" destId="{77790410-5447-614D-A2C0-0CA56CDC0FFC}" srcOrd="0" destOrd="0" presId="urn:microsoft.com/office/officeart/2005/8/layout/lProcess1"/>
    <dgm:cxn modelId="{6E194DAA-3642-C841-9781-67F2FBA4EECF}" type="presOf" srcId="{C560671E-815D-3A4E-B338-1E226A79BA7B}" destId="{6FD2E67C-7A62-DD4C-A3BC-531D5BD10CD2}" srcOrd="0" destOrd="2" presId="urn:microsoft.com/office/officeart/2005/8/layout/lProcess1"/>
    <dgm:cxn modelId="{79B7E8AB-1C90-6349-BB73-04B060EF311C}" srcId="{B45AE366-B581-1848-B687-75ACB9C266BE}" destId="{5788E2E1-97AC-9D4A-B1E8-9B08376F0E58}" srcOrd="2" destOrd="0" parTransId="{B1F4069F-C7A8-3D41-A483-52A6187F73DB}" sibTransId="{EC53E7FF-EF13-144D-AFB7-3496D36912B8}"/>
    <dgm:cxn modelId="{4D58B0C5-8205-BB4B-B776-795A8E998C25}" type="presOf" srcId="{13E3E905-6EE5-D74C-BC27-7FB471255A52}" destId="{6B3149DA-461C-3141-AF17-E6ADC7A985A7}" srcOrd="0" destOrd="0" presId="urn:microsoft.com/office/officeart/2005/8/layout/lProcess1"/>
    <dgm:cxn modelId="{1AF899CA-733D-0F43-BF9A-9620F39A08BD}" type="presOf" srcId="{2D0CEC29-2820-1549-8DF2-FDCA973CA1C4}" destId="{842F1889-F4C9-6240-94DE-4D2B9F0763C9}" srcOrd="0" destOrd="0" presId="urn:microsoft.com/office/officeart/2005/8/layout/lProcess1"/>
    <dgm:cxn modelId="{5E30E0CD-2BCC-6F46-B248-09A0DD5AD007}" type="presOf" srcId="{17BF4601-EA07-8C43-96CB-C459C40D08C1}" destId="{D9566F8C-643F-D942-A7A2-23E026C51EA5}" srcOrd="0" destOrd="0" presId="urn:microsoft.com/office/officeart/2005/8/layout/lProcess1"/>
    <dgm:cxn modelId="{94643ACF-2CC9-D94C-9AC3-EC8145BAC034}" srcId="{92B57897-BD79-C849-8273-0EFA2BC3749C}" destId="{6B4100A1-8C6C-4D44-B97F-62C94F193BBF}" srcOrd="1" destOrd="0" parTransId="{E5655402-6D36-6940-9127-FCD8EF850424}" sibTransId="{42CC32A9-8356-7643-8A30-5AECF9C3A577}"/>
    <dgm:cxn modelId="{161427D0-9C79-CC4C-9C4B-2FCD391DB838}" type="presOf" srcId="{CF9F084A-62BA-AE4C-A69F-CEE18929CDE5}" destId="{972615E7-749E-0F45-9765-A7A7DD333011}" srcOrd="0" destOrd="0" presId="urn:microsoft.com/office/officeart/2005/8/layout/lProcess1"/>
    <dgm:cxn modelId="{356412D5-B8C1-264D-B50E-F3856EA85DE5}" type="presOf" srcId="{C0D51AAC-EA89-8242-9364-2B6AC3847EBA}" destId="{6FD2E67C-7A62-DD4C-A3BC-531D5BD10CD2}" srcOrd="0" destOrd="1" presId="urn:microsoft.com/office/officeart/2005/8/layout/lProcess1"/>
    <dgm:cxn modelId="{97001BDB-EA1A-704A-857F-36A9062226E5}" srcId="{92B57897-BD79-C849-8273-0EFA2BC3749C}" destId="{11ACF914-99E9-5C4E-9FBF-A4F5CF2AAE5B}" srcOrd="0" destOrd="0" parTransId="{17BF4601-EA07-8C43-96CB-C459C40D08C1}" sibTransId="{AE237C94-565D-7D43-B709-002BAEBC1A82}"/>
    <dgm:cxn modelId="{1F7DF0DD-3E90-CE4B-A666-BABF57C98958}" type="presOf" srcId="{C84A5D23-DBA4-DA4A-BA33-B26CCEE877DE}" destId="{84F280A8-7FDC-4643-AFA3-93A4A6EC41B8}" srcOrd="0" destOrd="1" presId="urn:microsoft.com/office/officeart/2005/8/layout/lProcess1"/>
    <dgm:cxn modelId="{729E5BE1-2FDD-E147-ACF4-00C51B1523A5}" srcId="{B45AE366-B581-1848-B687-75ACB9C266BE}" destId="{20CD58BA-59A9-DE45-A56D-317162B9C657}" srcOrd="0" destOrd="0" parTransId="{50B1979F-4E8A-2E48-BD65-6C2F1DE7D65E}" sibTransId="{A85327AD-1AEB-3A4B-8FF3-F9DB406DCDE1}"/>
    <dgm:cxn modelId="{F99190E6-F622-5641-AFB2-E1E189FCEA24}" type="presOf" srcId="{03888974-F123-A145-BE82-7FF81B683149}" destId="{065C3EB9-D284-9141-8603-AA67643C2DBA}" srcOrd="0" destOrd="2" presId="urn:microsoft.com/office/officeart/2005/8/layout/lProcess1"/>
    <dgm:cxn modelId="{4CEA35EE-01D1-0043-9E70-BCD338D0A787}" srcId="{5AC26D82-0E47-0744-9EF8-F958A84C7A12}" destId="{D3FD74A9-D4A9-3C47-B86D-12DC3C74CD3F}" srcOrd="1" destOrd="0" parTransId="{578DF715-621F-6C41-99DF-B01732D60D5F}" sibTransId="{DC0D1EDB-AB38-674B-979B-045F410E5287}"/>
    <dgm:cxn modelId="{CC6109F8-402B-4B41-BBEC-2C0B7DEC2764}" type="presOf" srcId="{B45AE366-B581-1848-B687-75ACB9C266BE}" destId="{40E3AFD7-5036-1845-B44C-F252E3E80921}" srcOrd="0" destOrd="0" presId="urn:microsoft.com/office/officeart/2005/8/layout/lProcess1"/>
    <dgm:cxn modelId="{6E82F2FC-DECF-064E-AF7E-B01DD8B47E19}" srcId="{5AC26D82-0E47-0744-9EF8-F958A84C7A12}" destId="{C84A5D23-DBA4-DA4A-BA33-B26CCEE877DE}" srcOrd="0" destOrd="0" parTransId="{8C45912D-A2B7-424C-B0D1-E2C27C755B00}" sibTransId="{5139701C-DDD2-5348-BB89-0B7BD729E051}"/>
    <dgm:cxn modelId="{333FBAB8-37C9-814A-92DB-21BD22678CC1}" type="presParOf" srcId="{842F1889-F4C9-6240-94DE-4D2B9F0763C9}" destId="{37128FFB-357D-C34C-9C8A-83F60ACD9452}" srcOrd="0" destOrd="0" presId="urn:microsoft.com/office/officeart/2005/8/layout/lProcess1"/>
    <dgm:cxn modelId="{CEC6C7E0-7783-BA47-8CCC-31B5AB0FA309}" type="presParOf" srcId="{37128FFB-357D-C34C-9C8A-83F60ACD9452}" destId="{77790410-5447-614D-A2C0-0CA56CDC0FFC}" srcOrd="0" destOrd="0" presId="urn:microsoft.com/office/officeart/2005/8/layout/lProcess1"/>
    <dgm:cxn modelId="{E03FDDD4-9AC1-B640-A593-3E258D743DD1}" type="presParOf" srcId="{37128FFB-357D-C34C-9C8A-83F60ACD9452}" destId="{8218F60B-1122-CE47-92CC-0BB404BC1233}" srcOrd="1" destOrd="0" presId="urn:microsoft.com/office/officeart/2005/8/layout/lProcess1"/>
    <dgm:cxn modelId="{734A9DCA-027C-E747-827B-D69914377756}" type="presParOf" srcId="{37128FFB-357D-C34C-9C8A-83F60ACD9452}" destId="{CE4FE9FD-4BC2-A74B-BE2E-CC69C1980D8C}" srcOrd="2" destOrd="0" presId="urn:microsoft.com/office/officeart/2005/8/layout/lProcess1"/>
    <dgm:cxn modelId="{8943E30C-EAEA-5C47-9504-5B46959EFFED}" type="presParOf" srcId="{842F1889-F4C9-6240-94DE-4D2B9F0763C9}" destId="{7DE2963C-972B-AF47-B072-F7BD2ED8F1AC}" srcOrd="1" destOrd="0" presId="urn:microsoft.com/office/officeart/2005/8/layout/lProcess1"/>
    <dgm:cxn modelId="{600551E7-05AA-1D4D-9C4F-B2A60EFF0098}" type="presParOf" srcId="{842F1889-F4C9-6240-94DE-4D2B9F0763C9}" destId="{D533846A-A9D9-034D-9BA3-962D1092F858}" srcOrd="2" destOrd="0" presId="urn:microsoft.com/office/officeart/2005/8/layout/lProcess1"/>
    <dgm:cxn modelId="{9866CAC0-A4D7-7642-97AE-5BAD99372326}" type="presParOf" srcId="{D533846A-A9D9-034D-9BA3-962D1092F858}" destId="{C9BF4A4C-D38D-C84B-BDA1-EBB6C959CEFC}" srcOrd="0" destOrd="0" presId="urn:microsoft.com/office/officeart/2005/8/layout/lProcess1"/>
    <dgm:cxn modelId="{0898BED2-2546-9E4B-85F0-592DE9AB1E4B}" type="presParOf" srcId="{D533846A-A9D9-034D-9BA3-962D1092F858}" destId="{972615E7-749E-0F45-9765-A7A7DD333011}" srcOrd="1" destOrd="0" presId="urn:microsoft.com/office/officeart/2005/8/layout/lProcess1"/>
    <dgm:cxn modelId="{BB832B67-E4F1-074E-B48F-8AD63628BF8A}" type="presParOf" srcId="{D533846A-A9D9-034D-9BA3-962D1092F858}" destId="{40E3AFD7-5036-1845-B44C-F252E3E80921}" srcOrd="2" destOrd="0" presId="urn:microsoft.com/office/officeart/2005/8/layout/lProcess1"/>
    <dgm:cxn modelId="{DFFC60B5-88C0-4D41-BD08-47E5A5B8793B}" type="presParOf" srcId="{D533846A-A9D9-034D-9BA3-962D1092F858}" destId="{6B3149DA-461C-3141-AF17-E6ADC7A985A7}" srcOrd="3" destOrd="0" presId="urn:microsoft.com/office/officeart/2005/8/layout/lProcess1"/>
    <dgm:cxn modelId="{DB990B45-7F94-EC48-9788-2D3D48FC0BC3}" type="presParOf" srcId="{D533846A-A9D9-034D-9BA3-962D1092F858}" destId="{84F280A8-7FDC-4643-AFA3-93A4A6EC41B8}" srcOrd="4" destOrd="0" presId="urn:microsoft.com/office/officeart/2005/8/layout/lProcess1"/>
    <dgm:cxn modelId="{C0B27DEC-F07C-704C-8CF8-886074A5AE47}" type="presParOf" srcId="{842F1889-F4C9-6240-94DE-4D2B9F0763C9}" destId="{43DE6D53-FFAC-3B49-BF89-F92B0126FECB}" srcOrd="3" destOrd="0" presId="urn:microsoft.com/office/officeart/2005/8/layout/lProcess1"/>
    <dgm:cxn modelId="{4358D809-6CB6-D348-BA2C-3F4221D5DEC2}" type="presParOf" srcId="{842F1889-F4C9-6240-94DE-4D2B9F0763C9}" destId="{4C5F8FA2-6AB8-BD4B-B15E-EBEA1CB62F86}" srcOrd="4" destOrd="0" presId="urn:microsoft.com/office/officeart/2005/8/layout/lProcess1"/>
    <dgm:cxn modelId="{1CBF1F81-8382-124C-BFA7-2311FE9696FC}" type="presParOf" srcId="{4C5F8FA2-6AB8-BD4B-B15E-EBEA1CB62F86}" destId="{55D5C223-1688-4246-9658-A27B280090AF}" srcOrd="0" destOrd="0" presId="urn:microsoft.com/office/officeart/2005/8/layout/lProcess1"/>
    <dgm:cxn modelId="{31E31294-E534-E64D-926D-BC2FC97E6DD7}" type="presParOf" srcId="{4C5F8FA2-6AB8-BD4B-B15E-EBEA1CB62F86}" destId="{D9566F8C-643F-D942-A7A2-23E026C51EA5}" srcOrd="1" destOrd="0" presId="urn:microsoft.com/office/officeart/2005/8/layout/lProcess1"/>
    <dgm:cxn modelId="{8B8A884E-A5F4-D846-B0B4-982D90D56083}" type="presParOf" srcId="{4C5F8FA2-6AB8-BD4B-B15E-EBEA1CB62F86}" destId="{6FD2E67C-7A62-DD4C-A3BC-531D5BD10CD2}" srcOrd="2" destOrd="0" presId="urn:microsoft.com/office/officeart/2005/8/layout/lProcess1"/>
    <dgm:cxn modelId="{5CE42378-F117-2545-8253-A810AD8515E8}" type="presParOf" srcId="{4C5F8FA2-6AB8-BD4B-B15E-EBEA1CB62F86}" destId="{B2E55370-CD25-7849-9734-D5D3BF520D81}" srcOrd="3" destOrd="0" presId="urn:microsoft.com/office/officeart/2005/8/layout/lProcess1"/>
    <dgm:cxn modelId="{8A9777C7-F5D5-1A4A-8379-AB6F83EF1F9A}" type="presParOf" srcId="{4C5F8FA2-6AB8-BD4B-B15E-EBEA1CB62F86}" destId="{065C3EB9-D284-9141-8603-AA67643C2DBA}"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86E2B0-7448-294E-810E-0DB836E4823D}" type="doc">
      <dgm:prSet loTypeId="urn:microsoft.com/office/officeart/2005/8/layout/default" loCatId="list" qsTypeId="urn:microsoft.com/office/officeart/2005/8/quickstyle/simple1" qsCatId="simple" csTypeId="urn:microsoft.com/office/officeart/2005/8/colors/accent3_3" csCatId="accent3" phldr="1"/>
      <dgm:spPr/>
      <dgm:t>
        <a:bodyPr/>
        <a:lstStyle/>
        <a:p>
          <a:endParaRPr lang="en-GB"/>
        </a:p>
      </dgm:t>
    </dgm:pt>
    <dgm:pt modelId="{299402E1-4E02-684F-BDB0-3553EA2E6E66}">
      <dgm:prSet phldrT="[Text]" custT="1"/>
      <dgm:spPr/>
      <dgm:t>
        <a:bodyPr/>
        <a:lstStyle/>
        <a:p>
          <a:r>
            <a:rPr lang="en-GB" sz="2000"/>
            <a:t>Detailed specifications and Implementation guidelines</a:t>
          </a:r>
        </a:p>
      </dgm:t>
    </dgm:pt>
    <dgm:pt modelId="{EC046773-487B-C942-83C7-8E8D2CF42E12}" type="parTrans" cxnId="{D73CAE5F-6174-1A4D-A464-EF5BFDF48901}">
      <dgm:prSet/>
      <dgm:spPr/>
      <dgm:t>
        <a:bodyPr/>
        <a:lstStyle/>
        <a:p>
          <a:endParaRPr lang="en-GB" sz="2000"/>
        </a:p>
      </dgm:t>
    </dgm:pt>
    <dgm:pt modelId="{92DF0F44-E86C-2044-A86F-393EBC3C63D1}" type="sibTrans" cxnId="{D73CAE5F-6174-1A4D-A464-EF5BFDF48901}">
      <dgm:prSet/>
      <dgm:spPr/>
      <dgm:t>
        <a:bodyPr/>
        <a:lstStyle/>
        <a:p>
          <a:endParaRPr lang="en-GB" sz="2000"/>
        </a:p>
      </dgm:t>
    </dgm:pt>
    <dgm:pt modelId="{7A7D0D20-2ABB-F846-9475-1B6FBE36F1F3}">
      <dgm:prSet custT="1"/>
      <dgm:spPr/>
      <dgm:t>
        <a:bodyPr/>
        <a:lstStyle/>
        <a:p>
          <a:r>
            <a:rPr lang="en-GB" sz="1400"/>
            <a:t>Cover these HPSE requirements and more</a:t>
          </a:r>
        </a:p>
      </dgm:t>
    </dgm:pt>
    <dgm:pt modelId="{84E0FECA-B347-B64A-8B0E-6ED2D6BC380D}" type="parTrans" cxnId="{C84E09FB-130A-DB42-9EB1-EDEDD7A01519}">
      <dgm:prSet/>
      <dgm:spPr/>
      <dgm:t>
        <a:bodyPr/>
        <a:lstStyle/>
        <a:p>
          <a:endParaRPr lang="en-GB" sz="2000"/>
        </a:p>
      </dgm:t>
    </dgm:pt>
    <dgm:pt modelId="{32EEAFFE-0A9B-E34F-931C-3DA973A38D7C}" type="sibTrans" cxnId="{C84E09FB-130A-DB42-9EB1-EDEDD7A01519}">
      <dgm:prSet/>
      <dgm:spPr/>
      <dgm:t>
        <a:bodyPr/>
        <a:lstStyle/>
        <a:p>
          <a:endParaRPr lang="en-GB" sz="2000"/>
        </a:p>
      </dgm:t>
    </dgm:pt>
    <dgm:pt modelId="{329D28D0-6369-FB47-8D7A-AAD118529DC3}">
      <dgm:prSet custT="1"/>
      <dgm:spPr/>
      <dgm:t>
        <a:bodyPr/>
        <a:lstStyle/>
        <a:p>
          <a:r>
            <a:rPr lang="en-GB" sz="1400"/>
            <a:t>Globally relevant</a:t>
          </a:r>
          <a:endParaRPr lang="en-GB" sz="1600"/>
        </a:p>
      </dgm:t>
    </dgm:pt>
    <dgm:pt modelId="{4C00C90F-4166-B74C-BD82-B6BE274739B3}" type="parTrans" cxnId="{DBE4159C-0E07-7240-9BA5-E905874DC7EF}">
      <dgm:prSet/>
      <dgm:spPr/>
      <dgm:t>
        <a:bodyPr/>
        <a:lstStyle/>
        <a:p>
          <a:endParaRPr lang="en-GB" sz="2000"/>
        </a:p>
      </dgm:t>
    </dgm:pt>
    <dgm:pt modelId="{3CEDDD9D-79E7-0F42-9A70-0EB20E65AD46}" type="sibTrans" cxnId="{DBE4159C-0E07-7240-9BA5-E905874DC7EF}">
      <dgm:prSet/>
      <dgm:spPr/>
      <dgm:t>
        <a:bodyPr/>
        <a:lstStyle/>
        <a:p>
          <a:endParaRPr lang="en-GB" sz="2000"/>
        </a:p>
      </dgm:t>
    </dgm:pt>
    <dgm:pt modelId="{BB633514-2ED8-1D46-B333-CFB795A9FE02}">
      <dgm:prSet custT="1"/>
      <dgm:spPr/>
      <dgm:t>
        <a:bodyPr/>
        <a:lstStyle/>
        <a:p>
          <a:r>
            <a:rPr lang="en-GB" sz="2000" dirty="0"/>
            <a:t>Certification of components by SE or TEE providers to:</a:t>
          </a:r>
        </a:p>
      </dgm:t>
    </dgm:pt>
    <dgm:pt modelId="{5D60A4A1-E36B-574E-8911-99122953F5FA}" type="parTrans" cxnId="{851AD8EE-198A-E44C-8DEF-AE429EA09291}">
      <dgm:prSet/>
      <dgm:spPr/>
      <dgm:t>
        <a:bodyPr/>
        <a:lstStyle/>
        <a:p>
          <a:endParaRPr lang="en-GB" sz="2000"/>
        </a:p>
      </dgm:t>
    </dgm:pt>
    <dgm:pt modelId="{8BE4184A-2072-824E-865C-0AED210AE67D}" type="sibTrans" cxnId="{851AD8EE-198A-E44C-8DEF-AE429EA09291}">
      <dgm:prSet/>
      <dgm:spPr/>
      <dgm:t>
        <a:bodyPr/>
        <a:lstStyle/>
        <a:p>
          <a:endParaRPr lang="en-GB" sz="2000"/>
        </a:p>
      </dgm:t>
    </dgm:pt>
    <dgm:pt modelId="{7B4D0E56-30A5-5041-9710-0620EBBC6CCB}">
      <dgm:prSet custT="1"/>
      <dgm:spPr/>
      <dgm:t>
        <a:bodyPr/>
        <a:lstStyle/>
        <a:p>
          <a:r>
            <a:rPr lang="en-GB" sz="1400" dirty="0"/>
            <a:t>Ensure interoperability/portability</a:t>
          </a:r>
        </a:p>
      </dgm:t>
    </dgm:pt>
    <dgm:pt modelId="{292708B5-9425-FD41-9ED9-BC6891A0B481}" type="parTrans" cxnId="{5BC5DFAB-C619-944A-AD1F-B49008E2B04A}">
      <dgm:prSet/>
      <dgm:spPr/>
      <dgm:t>
        <a:bodyPr/>
        <a:lstStyle/>
        <a:p>
          <a:endParaRPr lang="en-GB" sz="2000"/>
        </a:p>
      </dgm:t>
    </dgm:pt>
    <dgm:pt modelId="{8ACFF26F-53B1-B34D-B310-DB628EE38EEC}" type="sibTrans" cxnId="{5BC5DFAB-C619-944A-AD1F-B49008E2B04A}">
      <dgm:prSet/>
      <dgm:spPr/>
      <dgm:t>
        <a:bodyPr/>
        <a:lstStyle/>
        <a:p>
          <a:endParaRPr lang="en-GB" sz="2000"/>
        </a:p>
      </dgm:t>
    </dgm:pt>
    <dgm:pt modelId="{418EFE05-CB24-2D4B-AF4A-F29B030424D6}">
      <dgm:prSet custT="1"/>
      <dgm:spPr/>
      <dgm:t>
        <a:bodyPr/>
        <a:lstStyle/>
        <a:p>
          <a:r>
            <a:rPr lang="en-GB" sz="1400"/>
            <a:t>Proven security robustness (protection against attack) obtained</a:t>
          </a:r>
        </a:p>
      </dgm:t>
    </dgm:pt>
    <dgm:pt modelId="{9A253891-09D6-7249-85AC-825287899B7E}" type="parTrans" cxnId="{B792A157-70DC-C74A-895A-47B44286F8B3}">
      <dgm:prSet/>
      <dgm:spPr/>
      <dgm:t>
        <a:bodyPr/>
        <a:lstStyle/>
        <a:p>
          <a:endParaRPr lang="en-GB" sz="2000"/>
        </a:p>
      </dgm:t>
    </dgm:pt>
    <dgm:pt modelId="{6D6C41E2-C113-8141-8FB7-564B9E2D4050}" type="sibTrans" cxnId="{B792A157-70DC-C74A-895A-47B44286F8B3}">
      <dgm:prSet/>
      <dgm:spPr/>
      <dgm:t>
        <a:bodyPr/>
        <a:lstStyle/>
        <a:p>
          <a:endParaRPr lang="en-GB" sz="2000"/>
        </a:p>
      </dgm:t>
    </dgm:pt>
    <dgm:pt modelId="{FC4F4EF2-E75C-464F-9F1C-E184DC645431}">
      <dgm:prSet custT="1"/>
      <dgm:spPr/>
      <dgm:t>
        <a:bodyPr/>
        <a:lstStyle/>
        <a:p>
          <a:r>
            <a:rPr lang="en-GB" sz="1400"/>
            <a:t>Possibility of composite certification</a:t>
          </a:r>
        </a:p>
      </dgm:t>
    </dgm:pt>
    <dgm:pt modelId="{BE7811A0-B2FD-7B40-A705-A5A1C62B87CB}" type="parTrans" cxnId="{C67B660B-2EEC-024A-B3B2-D35B962244EA}">
      <dgm:prSet/>
      <dgm:spPr/>
      <dgm:t>
        <a:bodyPr/>
        <a:lstStyle/>
        <a:p>
          <a:endParaRPr lang="en-GB" sz="2000"/>
        </a:p>
      </dgm:t>
    </dgm:pt>
    <dgm:pt modelId="{A5AA98D6-E4A5-6840-9C51-B9A5B71C9CAE}" type="sibTrans" cxnId="{C67B660B-2EEC-024A-B3B2-D35B962244EA}">
      <dgm:prSet/>
      <dgm:spPr/>
      <dgm:t>
        <a:bodyPr/>
        <a:lstStyle/>
        <a:p>
          <a:endParaRPr lang="en-GB" sz="2000"/>
        </a:p>
      </dgm:t>
    </dgm:pt>
    <dgm:pt modelId="{4BE16F00-FD69-654B-8C14-52788D0342C4}" type="pres">
      <dgm:prSet presAssocID="{1E86E2B0-7448-294E-810E-0DB836E4823D}" presName="diagram" presStyleCnt="0">
        <dgm:presLayoutVars>
          <dgm:dir/>
          <dgm:resizeHandles val="exact"/>
        </dgm:presLayoutVars>
      </dgm:prSet>
      <dgm:spPr/>
    </dgm:pt>
    <dgm:pt modelId="{7C25C14B-36E1-B54E-A917-42A93E19C01F}" type="pres">
      <dgm:prSet presAssocID="{299402E1-4E02-684F-BDB0-3553EA2E6E66}" presName="node" presStyleLbl="node1" presStyleIdx="0" presStyleCnt="2" custScaleX="111412" custScaleY="136120">
        <dgm:presLayoutVars>
          <dgm:bulletEnabled val="1"/>
        </dgm:presLayoutVars>
      </dgm:prSet>
      <dgm:spPr/>
    </dgm:pt>
    <dgm:pt modelId="{AF7123D9-7E32-0144-920B-85981D50B37F}" type="pres">
      <dgm:prSet presAssocID="{92DF0F44-E86C-2044-A86F-393EBC3C63D1}" presName="sibTrans" presStyleCnt="0"/>
      <dgm:spPr/>
    </dgm:pt>
    <dgm:pt modelId="{277F1209-53B1-044E-B35D-D4AE4D7BA7E6}" type="pres">
      <dgm:prSet presAssocID="{BB633514-2ED8-1D46-B333-CFB795A9FE02}" presName="node" presStyleLbl="node1" presStyleIdx="1" presStyleCnt="2" custScaleX="119148" custScaleY="139479">
        <dgm:presLayoutVars>
          <dgm:bulletEnabled val="1"/>
        </dgm:presLayoutVars>
      </dgm:prSet>
      <dgm:spPr/>
    </dgm:pt>
  </dgm:ptLst>
  <dgm:cxnLst>
    <dgm:cxn modelId="{CF319605-9932-0441-B546-C46ED7C4DA79}" type="presOf" srcId="{418EFE05-CB24-2D4B-AF4A-F29B030424D6}" destId="{277F1209-53B1-044E-B35D-D4AE4D7BA7E6}" srcOrd="0" destOrd="2" presId="urn:microsoft.com/office/officeart/2005/8/layout/default"/>
    <dgm:cxn modelId="{C67B660B-2EEC-024A-B3B2-D35B962244EA}" srcId="{BB633514-2ED8-1D46-B333-CFB795A9FE02}" destId="{FC4F4EF2-E75C-464F-9F1C-E184DC645431}" srcOrd="2" destOrd="0" parTransId="{BE7811A0-B2FD-7B40-A705-A5A1C62B87CB}" sibTransId="{A5AA98D6-E4A5-6840-9C51-B9A5B71C9CAE}"/>
    <dgm:cxn modelId="{4457A83B-28E8-CD44-AF5C-134894F8B0FB}" type="presOf" srcId="{299402E1-4E02-684F-BDB0-3553EA2E6E66}" destId="{7C25C14B-36E1-B54E-A917-42A93E19C01F}" srcOrd="0" destOrd="0" presId="urn:microsoft.com/office/officeart/2005/8/layout/default"/>
    <dgm:cxn modelId="{B792A157-70DC-C74A-895A-47B44286F8B3}" srcId="{BB633514-2ED8-1D46-B333-CFB795A9FE02}" destId="{418EFE05-CB24-2D4B-AF4A-F29B030424D6}" srcOrd="1" destOrd="0" parTransId="{9A253891-09D6-7249-85AC-825287899B7E}" sibTransId="{6D6C41E2-C113-8141-8FB7-564B9E2D4050}"/>
    <dgm:cxn modelId="{D73CAE5F-6174-1A4D-A464-EF5BFDF48901}" srcId="{1E86E2B0-7448-294E-810E-0DB836E4823D}" destId="{299402E1-4E02-684F-BDB0-3553EA2E6E66}" srcOrd="0" destOrd="0" parTransId="{EC046773-487B-C942-83C7-8E8D2CF42E12}" sibTransId="{92DF0F44-E86C-2044-A86F-393EBC3C63D1}"/>
    <dgm:cxn modelId="{64DEC46A-4CAB-7641-A71B-B86F1D6611B6}" type="presOf" srcId="{7B4D0E56-30A5-5041-9710-0620EBBC6CCB}" destId="{277F1209-53B1-044E-B35D-D4AE4D7BA7E6}" srcOrd="0" destOrd="1" presId="urn:microsoft.com/office/officeart/2005/8/layout/default"/>
    <dgm:cxn modelId="{44B44076-FEC3-4049-80C4-D8A58B5A0859}" type="presOf" srcId="{1E86E2B0-7448-294E-810E-0DB836E4823D}" destId="{4BE16F00-FD69-654B-8C14-52788D0342C4}" srcOrd="0" destOrd="0" presId="urn:microsoft.com/office/officeart/2005/8/layout/default"/>
    <dgm:cxn modelId="{DBE4159C-0E07-7240-9BA5-E905874DC7EF}" srcId="{299402E1-4E02-684F-BDB0-3553EA2E6E66}" destId="{329D28D0-6369-FB47-8D7A-AAD118529DC3}" srcOrd="1" destOrd="0" parTransId="{4C00C90F-4166-B74C-BD82-B6BE274739B3}" sibTransId="{3CEDDD9D-79E7-0F42-9A70-0EB20E65AD46}"/>
    <dgm:cxn modelId="{5BC5DFAB-C619-944A-AD1F-B49008E2B04A}" srcId="{BB633514-2ED8-1D46-B333-CFB795A9FE02}" destId="{7B4D0E56-30A5-5041-9710-0620EBBC6CCB}" srcOrd="0" destOrd="0" parTransId="{292708B5-9425-FD41-9ED9-BC6891A0B481}" sibTransId="{8ACFF26F-53B1-B34D-B310-DB628EE38EEC}"/>
    <dgm:cxn modelId="{E3A44AB4-A32F-EE48-8574-DBB3AE1D7279}" type="presOf" srcId="{329D28D0-6369-FB47-8D7A-AAD118529DC3}" destId="{7C25C14B-36E1-B54E-A917-42A93E19C01F}" srcOrd="0" destOrd="2" presId="urn:microsoft.com/office/officeart/2005/8/layout/default"/>
    <dgm:cxn modelId="{ECB6B5C7-83C4-424A-909F-3096F7565D7C}" type="presOf" srcId="{FC4F4EF2-E75C-464F-9F1C-E184DC645431}" destId="{277F1209-53B1-044E-B35D-D4AE4D7BA7E6}" srcOrd="0" destOrd="3" presId="urn:microsoft.com/office/officeart/2005/8/layout/default"/>
    <dgm:cxn modelId="{8D9223CA-A4A1-AC48-8281-0C2CB1BE13D3}" type="presOf" srcId="{7A7D0D20-2ABB-F846-9475-1B6FBE36F1F3}" destId="{7C25C14B-36E1-B54E-A917-42A93E19C01F}" srcOrd="0" destOrd="1" presId="urn:microsoft.com/office/officeart/2005/8/layout/default"/>
    <dgm:cxn modelId="{AD8B08DD-B296-4A45-9FC0-57419AB7BC22}" type="presOf" srcId="{BB633514-2ED8-1D46-B333-CFB795A9FE02}" destId="{277F1209-53B1-044E-B35D-D4AE4D7BA7E6}" srcOrd="0" destOrd="0" presId="urn:microsoft.com/office/officeart/2005/8/layout/default"/>
    <dgm:cxn modelId="{851AD8EE-198A-E44C-8DEF-AE429EA09291}" srcId="{1E86E2B0-7448-294E-810E-0DB836E4823D}" destId="{BB633514-2ED8-1D46-B333-CFB795A9FE02}" srcOrd="1" destOrd="0" parTransId="{5D60A4A1-E36B-574E-8911-99122953F5FA}" sibTransId="{8BE4184A-2072-824E-865C-0AED210AE67D}"/>
    <dgm:cxn modelId="{C84E09FB-130A-DB42-9EB1-EDEDD7A01519}" srcId="{299402E1-4E02-684F-BDB0-3553EA2E6E66}" destId="{7A7D0D20-2ABB-F846-9475-1B6FBE36F1F3}" srcOrd="0" destOrd="0" parTransId="{84E0FECA-B347-B64A-8B0E-6ED2D6BC380D}" sibTransId="{32EEAFFE-0A9B-E34F-931C-3DA973A38D7C}"/>
    <dgm:cxn modelId="{0F4FDD76-DF4E-C040-A949-017FDD53BE4A}" type="presParOf" srcId="{4BE16F00-FD69-654B-8C14-52788D0342C4}" destId="{7C25C14B-36E1-B54E-A917-42A93E19C01F}" srcOrd="0" destOrd="0" presId="urn:microsoft.com/office/officeart/2005/8/layout/default"/>
    <dgm:cxn modelId="{FD5B3387-0535-834B-A20F-8825099B6E38}" type="presParOf" srcId="{4BE16F00-FD69-654B-8C14-52788D0342C4}" destId="{AF7123D9-7E32-0144-920B-85981D50B37F}" srcOrd="1" destOrd="0" presId="urn:microsoft.com/office/officeart/2005/8/layout/default"/>
    <dgm:cxn modelId="{497EDB13-203C-6448-B342-B42204962E82}" type="presParOf" srcId="{4BE16F00-FD69-654B-8C14-52788D0342C4}" destId="{277F1209-53B1-044E-B35D-D4AE4D7BA7E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BA9A48-FDC0-9D4F-AEDF-E74F4CCCD54A}" type="doc">
      <dgm:prSet loTypeId="urn:microsoft.com/office/officeart/2005/8/layout/chevron2" loCatId="" qsTypeId="urn:microsoft.com/office/officeart/2005/8/quickstyle/simple1" qsCatId="simple" csTypeId="urn:microsoft.com/office/officeart/2005/8/colors/colorful2" csCatId="colorful" phldr="1"/>
      <dgm:spPr/>
      <dgm:t>
        <a:bodyPr/>
        <a:lstStyle/>
        <a:p>
          <a:endParaRPr lang="en-GB"/>
        </a:p>
      </dgm:t>
    </dgm:pt>
    <dgm:pt modelId="{B87B745B-7B3F-8B4C-A483-2559625A54BA}">
      <dgm:prSet phldrT="[Text]"/>
      <dgm:spPr/>
      <dgm:t>
        <a:bodyPr/>
        <a:lstStyle/>
        <a:p>
          <a:r>
            <a:rPr lang="en-US"/>
            <a:t>Yes:</a:t>
          </a:r>
          <a:endParaRPr lang="en-GB"/>
        </a:p>
      </dgm:t>
    </dgm:pt>
    <dgm:pt modelId="{DC6B4E7A-C6AD-4A40-9148-EBBF020F45EB}" type="parTrans" cxnId="{3F6A4701-0C28-5242-BC1B-023BFB326650}">
      <dgm:prSet/>
      <dgm:spPr/>
      <dgm:t>
        <a:bodyPr/>
        <a:lstStyle/>
        <a:p>
          <a:endParaRPr lang="en-GB"/>
        </a:p>
      </dgm:t>
    </dgm:pt>
    <dgm:pt modelId="{6018BCE9-4398-B948-AFE9-B76E9A940A9D}" type="sibTrans" cxnId="{3F6A4701-0C28-5242-BC1B-023BFB326650}">
      <dgm:prSet/>
      <dgm:spPr/>
      <dgm:t>
        <a:bodyPr/>
        <a:lstStyle/>
        <a:p>
          <a:endParaRPr lang="en-GB"/>
        </a:p>
      </dgm:t>
    </dgm:pt>
    <dgm:pt modelId="{34B4FE55-0578-EC46-A011-D138A0FBB965}">
      <dgm:prSet/>
      <dgm:spPr/>
      <dgm:t>
        <a:bodyPr/>
        <a:lstStyle/>
        <a:p>
          <a:r>
            <a:rPr lang="en-US"/>
            <a:t>Yes by Trusted Application: </a:t>
          </a:r>
        </a:p>
      </dgm:t>
    </dgm:pt>
    <dgm:pt modelId="{1742BC68-E9C5-AB49-B502-1FD8CD352B21}" type="parTrans" cxnId="{9FDDF064-7C26-C243-A2B9-BC19C6EA0496}">
      <dgm:prSet/>
      <dgm:spPr/>
      <dgm:t>
        <a:bodyPr/>
        <a:lstStyle/>
        <a:p>
          <a:endParaRPr lang="en-GB"/>
        </a:p>
      </dgm:t>
    </dgm:pt>
    <dgm:pt modelId="{0B0F2005-819F-5D4B-B9C3-6858BAB3D34D}" type="sibTrans" cxnId="{9FDDF064-7C26-C243-A2B9-BC19C6EA0496}">
      <dgm:prSet/>
      <dgm:spPr/>
      <dgm:t>
        <a:bodyPr/>
        <a:lstStyle/>
        <a:p>
          <a:endParaRPr lang="en-GB"/>
        </a:p>
      </dgm:t>
    </dgm:pt>
    <dgm:pt modelId="{DDF954EA-4100-D848-8686-4D49E895398A}">
      <dgm:prSet/>
      <dgm:spPr/>
      <dgm:t>
        <a:bodyPr/>
        <a:lstStyle/>
        <a:p>
          <a:r>
            <a:rPr lang="en-US"/>
            <a:t>Not Covered</a:t>
          </a:r>
          <a:endParaRPr lang="en-IT"/>
        </a:p>
      </dgm:t>
    </dgm:pt>
    <dgm:pt modelId="{B5A77F22-CB9A-7449-B700-FC732C72C01E}" type="parTrans" cxnId="{95631138-37E4-6946-9B3B-B4E432EB3D5A}">
      <dgm:prSet/>
      <dgm:spPr/>
      <dgm:t>
        <a:bodyPr/>
        <a:lstStyle/>
        <a:p>
          <a:endParaRPr lang="en-GB"/>
        </a:p>
      </dgm:t>
    </dgm:pt>
    <dgm:pt modelId="{8D540974-5F06-8748-A127-14AF9B072965}" type="sibTrans" cxnId="{95631138-37E4-6946-9B3B-B4E432EB3D5A}">
      <dgm:prSet/>
      <dgm:spPr/>
      <dgm:t>
        <a:bodyPr/>
        <a:lstStyle/>
        <a:p>
          <a:endParaRPr lang="en-GB"/>
        </a:p>
      </dgm:t>
    </dgm:pt>
    <dgm:pt modelId="{0047E1BC-17EC-9B42-9423-2DB5A4014963}">
      <dgm:prSet phldrT="[Text]"/>
      <dgm:spPr/>
      <dgm:t>
        <a:bodyPr/>
        <a:lstStyle/>
        <a:p>
          <a:r>
            <a:rPr lang="en-US"/>
            <a:t>Satisfied by Existing GlobalPlatform Specifications</a:t>
          </a:r>
          <a:endParaRPr lang="en-GB"/>
        </a:p>
      </dgm:t>
    </dgm:pt>
    <dgm:pt modelId="{1422A96B-AB42-6B4D-8AEE-DF9CCB7A9CB1}" type="parTrans" cxnId="{4E96AF27-ED8D-404D-B084-152DBC284897}">
      <dgm:prSet/>
      <dgm:spPr/>
      <dgm:t>
        <a:bodyPr/>
        <a:lstStyle/>
        <a:p>
          <a:endParaRPr lang="en-GB"/>
        </a:p>
      </dgm:t>
    </dgm:pt>
    <dgm:pt modelId="{8264299C-43E3-434C-B08E-5FA2D9B04E43}" type="sibTrans" cxnId="{4E96AF27-ED8D-404D-B084-152DBC284897}">
      <dgm:prSet/>
      <dgm:spPr/>
      <dgm:t>
        <a:bodyPr/>
        <a:lstStyle/>
        <a:p>
          <a:endParaRPr lang="en-GB"/>
        </a:p>
      </dgm:t>
    </dgm:pt>
    <dgm:pt modelId="{03461C5B-0804-CF42-A207-7A2F77C92CFD}">
      <dgm:prSet/>
      <dgm:spPr/>
      <dgm:t>
        <a:bodyPr/>
        <a:lstStyle/>
        <a:p>
          <a:r>
            <a:rPr lang="en-US" dirty="0"/>
            <a:t>Innate Characteristic Supported by GlobalPlatform</a:t>
          </a:r>
          <a:endParaRPr lang="en-IT" dirty="0"/>
        </a:p>
      </dgm:t>
    </dgm:pt>
    <dgm:pt modelId="{7B58A324-5A95-104E-B57D-5D628A2B4FBD}" type="parTrans" cxnId="{EA7FABC8-C0A2-8241-8A15-283AC0A07C8A}">
      <dgm:prSet/>
      <dgm:spPr/>
      <dgm:t>
        <a:bodyPr/>
        <a:lstStyle/>
        <a:p>
          <a:endParaRPr lang="en-GB"/>
        </a:p>
      </dgm:t>
    </dgm:pt>
    <dgm:pt modelId="{457ADDB0-9127-D542-82F4-09772DEB24F8}" type="sibTrans" cxnId="{EA7FABC8-C0A2-8241-8A15-283AC0A07C8A}">
      <dgm:prSet/>
      <dgm:spPr/>
      <dgm:t>
        <a:bodyPr/>
        <a:lstStyle/>
        <a:p>
          <a:endParaRPr lang="en-GB"/>
        </a:p>
      </dgm:t>
    </dgm:pt>
    <dgm:pt modelId="{B87F9E20-0529-0840-9C22-4D1E2B723F12}">
      <dgm:prSet phldrT="[Text]"/>
      <dgm:spPr/>
      <dgm:t>
        <a:bodyPr/>
        <a:lstStyle/>
        <a:p>
          <a:r>
            <a:rPr lang="en-GB"/>
            <a:t>Detailed Implementation Guidelines Exist</a:t>
          </a:r>
        </a:p>
      </dgm:t>
    </dgm:pt>
    <dgm:pt modelId="{EBE42414-E5F5-5C43-A00C-37B6B8DC4A98}" type="parTrans" cxnId="{852FE502-DFE1-BF4B-BAC0-9845D06459EB}">
      <dgm:prSet/>
      <dgm:spPr/>
      <dgm:t>
        <a:bodyPr/>
        <a:lstStyle/>
        <a:p>
          <a:endParaRPr lang="en-GB"/>
        </a:p>
      </dgm:t>
    </dgm:pt>
    <dgm:pt modelId="{E7920EED-A261-FF41-A1E6-8105E65C451D}" type="sibTrans" cxnId="{852FE502-DFE1-BF4B-BAC0-9845D06459EB}">
      <dgm:prSet/>
      <dgm:spPr/>
      <dgm:t>
        <a:bodyPr/>
        <a:lstStyle/>
        <a:p>
          <a:endParaRPr lang="en-GB"/>
        </a:p>
      </dgm:t>
    </dgm:pt>
    <dgm:pt modelId="{C9E73AC8-0958-3242-ACCB-8E70086DABEE}">
      <dgm:prSet phldrT="[Text]"/>
      <dgm:spPr/>
      <dgm:t>
        <a:bodyPr/>
        <a:lstStyle/>
        <a:p>
          <a:r>
            <a:rPr lang="en-US"/>
            <a:t>This J3101 requirement is Fully covered by GP compliant platform for Secure Elements or Trusted Execution Environments. </a:t>
          </a:r>
          <a:endParaRPr lang="en-GB"/>
        </a:p>
      </dgm:t>
    </dgm:pt>
    <dgm:pt modelId="{37831B95-8ABA-3942-B176-E9DDC8A10790}" type="parTrans" cxnId="{D60C2169-2AC5-6242-952C-C49009560C6F}">
      <dgm:prSet/>
      <dgm:spPr/>
      <dgm:t>
        <a:bodyPr/>
        <a:lstStyle/>
        <a:p>
          <a:endParaRPr lang="en-GB"/>
        </a:p>
      </dgm:t>
    </dgm:pt>
    <dgm:pt modelId="{BE1CB20A-D6EA-584B-98E2-EC1BD53D7AC1}" type="sibTrans" cxnId="{D60C2169-2AC5-6242-952C-C49009560C6F}">
      <dgm:prSet/>
      <dgm:spPr/>
      <dgm:t>
        <a:bodyPr/>
        <a:lstStyle/>
        <a:p>
          <a:endParaRPr lang="en-GB"/>
        </a:p>
      </dgm:t>
    </dgm:pt>
    <dgm:pt modelId="{85C5B9C3-583F-7945-ADFA-8BC6E611DAC1}">
      <dgm:prSet/>
      <dgm:spPr/>
      <dgm:t>
        <a:bodyPr/>
        <a:lstStyle/>
        <a:p>
          <a:r>
            <a:rPr lang="en-US"/>
            <a:t>Full alignment is achieved through development of Trusted Applet/ Application running on a GlobalPlatform compliant platform.</a:t>
          </a:r>
          <a:endParaRPr lang="en-IT"/>
        </a:p>
      </dgm:t>
    </dgm:pt>
    <dgm:pt modelId="{5CC74187-44D6-A146-A90C-5C4A9BF40155}" type="parTrans" cxnId="{71D4FA63-A513-D848-837E-0FA6C4871014}">
      <dgm:prSet/>
      <dgm:spPr/>
      <dgm:t>
        <a:bodyPr/>
        <a:lstStyle/>
        <a:p>
          <a:endParaRPr lang="en-GB"/>
        </a:p>
      </dgm:t>
    </dgm:pt>
    <dgm:pt modelId="{CA53EAAA-5CAD-964C-8E8B-F0766F7FE823}" type="sibTrans" cxnId="{71D4FA63-A513-D848-837E-0FA6C4871014}">
      <dgm:prSet/>
      <dgm:spPr/>
      <dgm:t>
        <a:bodyPr/>
        <a:lstStyle/>
        <a:p>
          <a:endParaRPr lang="en-GB"/>
        </a:p>
      </dgm:t>
    </dgm:pt>
    <dgm:pt modelId="{1380E3FC-A42C-F445-BE2B-3178BEE71AE6}">
      <dgm:prSet/>
      <dgm:spPr/>
      <dgm:t>
        <a:bodyPr/>
        <a:lstStyle/>
        <a:p>
          <a:pPr>
            <a:buNone/>
          </a:pPr>
          <a:r>
            <a:rPr lang="en-US"/>
            <a:t>Only 3 J3101 requirements are not fully met by GlobalPlatform (TEE) specifications.  </a:t>
          </a:r>
          <a:endParaRPr lang="en-IT"/>
        </a:p>
      </dgm:t>
    </dgm:pt>
    <dgm:pt modelId="{29A47990-08A6-2442-BBAE-49587F41070A}" type="parTrans" cxnId="{89305AAA-B344-5A4D-9142-ECBA5524F0BA}">
      <dgm:prSet/>
      <dgm:spPr/>
      <dgm:t>
        <a:bodyPr/>
        <a:lstStyle/>
        <a:p>
          <a:endParaRPr lang="en-GB"/>
        </a:p>
      </dgm:t>
    </dgm:pt>
    <dgm:pt modelId="{DD7C97DE-EB7E-F043-B80F-B2701D4940CB}" type="sibTrans" cxnId="{89305AAA-B344-5A4D-9142-ECBA5524F0BA}">
      <dgm:prSet/>
      <dgm:spPr/>
      <dgm:t>
        <a:bodyPr/>
        <a:lstStyle/>
        <a:p>
          <a:endParaRPr lang="en-GB"/>
        </a:p>
      </dgm:t>
    </dgm:pt>
    <dgm:pt modelId="{B3276672-76A0-A44E-A49A-2751678E3138}">
      <dgm:prSet/>
      <dgm:spPr/>
      <dgm:t>
        <a:bodyPr/>
        <a:lstStyle/>
        <a:p>
          <a:pPr>
            <a:buNone/>
          </a:pPr>
          <a:r>
            <a:rPr lang="en-US"/>
            <a:t>Hardware Tamper resistance is not a basic requirement of the TEE Protection Profile (although implementations may address this aspect). </a:t>
          </a:r>
          <a:endParaRPr lang="en-IT"/>
        </a:p>
      </dgm:t>
    </dgm:pt>
    <dgm:pt modelId="{8F21ECB4-8E0D-454B-A075-B6B12DED5E0F}" type="parTrans" cxnId="{3CF709FD-4174-794A-8509-C5367CBEC9A4}">
      <dgm:prSet/>
      <dgm:spPr/>
      <dgm:t>
        <a:bodyPr/>
        <a:lstStyle/>
        <a:p>
          <a:endParaRPr lang="en-GB"/>
        </a:p>
      </dgm:t>
    </dgm:pt>
    <dgm:pt modelId="{DF40DEAF-6501-A844-B73B-90B7CEBE4F82}" type="sibTrans" cxnId="{3CF709FD-4174-794A-8509-C5367CBEC9A4}">
      <dgm:prSet/>
      <dgm:spPr/>
      <dgm:t>
        <a:bodyPr/>
        <a:lstStyle/>
        <a:p>
          <a:endParaRPr lang="en-GB"/>
        </a:p>
      </dgm:t>
    </dgm:pt>
    <dgm:pt modelId="{3CCBF218-0421-CF45-933F-CBCCA74DC331}">
      <dgm:prSet/>
      <dgm:spPr/>
      <dgm:t>
        <a:bodyPr/>
        <a:lstStyle/>
        <a:p>
          <a:pPr>
            <a:buNone/>
          </a:pPr>
          <a:r>
            <a:rPr lang="en-US"/>
            <a:t>Furthermore, firmware update of the TEE itself is outside the scope of the TEE protection profile but Trusted Application (TA) update is covered by TMF protection profile.</a:t>
          </a:r>
          <a:endParaRPr lang="en-IT"/>
        </a:p>
      </dgm:t>
    </dgm:pt>
    <dgm:pt modelId="{44F5CD45-B412-354C-BD94-5EFD31B05275}" type="parTrans" cxnId="{AEF2770A-1D67-5844-9765-B51653E04B73}">
      <dgm:prSet/>
      <dgm:spPr/>
      <dgm:t>
        <a:bodyPr/>
        <a:lstStyle/>
        <a:p>
          <a:endParaRPr lang="en-GB"/>
        </a:p>
      </dgm:t>
    </dgm:pt>
    <dgm:pt modelId="{524F35CF-B57D-944E-B400-56D6498433E3}" type="sibTrans" cxnId="{AEF2770A-1D67-5844-9765-B51653E04B73}">
      <dgm:prSet/>
      <dgm:spPr/>
      <dgm:t>
        <a:bodyPr/>
        <a:lstStyle/>
        <a:p>
          <a:endParaRPr lang="en-GB"/>
        </a:p>
      </dgm:t>
    </dgm:pt>
    <dgm:pt modelId="{4FFAD2BD-765E-8742-A98B-CABB70313501}" type="pres">
      <dgm:prSet presAssocID="{97BA9A48-FDC0-9D4F-AEDF-E74F4CCCD54A}" presName="linearFlow" presStyleCnt="0">
        <dgm:presLayoutVars>
          <dgm:dir/>
          <dgm:animLvl val="lvl"/>
          <dgm:resizeHandles val="exact"/>
        </dgm:presLayoutVars>
      </dgm:prSet>
      <dgm:spPr/>
    </dgm:pt>
    <dgm:pt modelId="{D0CABEE0-3491-7942-981D-EAC8901FBF5B}" type="pres">
      <dgm:prSet presAssocID="{B87B745B-7B3F-8B4C-A483-2559625A54BA}" presName="composite" presStyleCnt="0"/>
      <dgm:spPr/>
    </dgm:pt>
    <dgm:pt modelId="{401766FF-D25F-404C-A70E-A6306781690F}" type="pres">
      <dgm:prSet presAssocID="{B87B745B-7B3F-8B4C-A483-2559625A54BA}" presName="parentText" presStyleLbl="alignNode1" presStyleIdx="0" presStyleCnt="3">
        <dgm:presLayoutVars>
          <dgm:chMax val="1"/>
          <dgm:bulletEnabled val="1"/>
        </dgm:presLayoutVars>
      </dgm:prSet>
      <dgm:spPr/>
    </dgm:pt>
    <dgm:pt modelId="{13E9B2AE-80FE-D345-B8C7-292FB341497C}" type="pres">
      <dgm:prSet presAssocID="{B87B745B-7B3F-8B4C-A483-2559625A54BA}" presName="descendantText" presStyleLbl="alignAcc1" presStyleIdx="0" presStyleCnt="3">
        <dgm:presLayoutVars>
          <dgm:bulletEnabled val="1"/>
        </dgm:presLayoutVars>
      </dgm:prSet>
      <dgm:spPr/>
    </dgm:pt>
    <dgm:pt modelId="{974B68F6-5FC3-234E-9D6F-9111EA8D669B}" type="pres">
      <dgm:prSet presAssocID="{6018BCE9-4398-B948-AFE9-B76E9A940A9D}" presName="sp" presStyleCnt="0"/>
      <dgm:spPr/>
    </dgm:pt>
    <dgm:pt modelId="{DEDAFEDD-4109-294A-986A-9979733F9F94}" type="pres">
      <dgm:prSet presAssocID="{34B4FE55-0578-EC46-A011-D138A0FBB965}" presName="composite" presStyleCnt="0"/>
      <dgm:spPr/>
    </dgm:pt>
    <dgm:pt modelId="{4A75821C-2DD7-224F-8F94-AA10056F7F99}" type="pres">
      <dgm:prSet presAssocID="{34B4FE55-0578-EC46-A011-D138A0FBB965}" presName="parentText" presStyleLbl="alignNode1" presStyleIdx="1" presStyleCnt="3">
        <dgm:presLayoutVars>
          <dgm:chMax val="1"/>
          <dgm:bulletEnabled val="1"/>
        </dgm:presLayoutVars>
      </dgm:prSet>
      <dgm:spPr/>
    </dgm:pt>
    <dgm:pt modelId="{2A3DB32A-87A6-D54A-8708-998B514C5F9F}" type="pres">
      <dgm:prSet presAssocID="{34B4FE55-0578-EC46-A011-D138A0FBB965}" presName="descendantText" presStyleLbl="alignAcc1" presStyleIdx="1" presStyleCnt="3">
        <dgm:presLayoutVars>
          <dgm:bulletEnabled val="1"/>
        </dgm:presLayoutVars>
      </dgm:prSet>
      <dgm:spPr/>
    </dgm:pt>
    <dgm:pt modelId="{765E6D1A-7964-BE4D-8983-0D387F4EDFFB}" type="pres">
      <dgm:prSet presAssocID="{0B0F2005-819F-5D4B-B9C3-6858BAB3D34D}" presName="sp" presStyleCnt="0"/>
      <dgm:spPr/>
    </dgm:pt>
    <dgm:pt modelId="{1DC122FA-8CF1-3548-A87B-5EC9FCE0BAF8}" type="pres">
      <dgm:prSet presAssocID="{DDF954EA-4100-D848-8686-4D49E895398A}" presName="composite" presStyleCnt="0"/>
      <dgm:spPr/>
    </dgm:pt>
    <dgm:pt modelId="{E58EF0AD-7A14-EE45-AC7F-F0D09F612A45}" type="pres">
      <dgm:prSet presAssocID="{DDF954EA-4100-D848-8686-4D49E895398A}" presName="parentText" presStyleLbl="alignNode1" presStyleIdx="2" presStyleCnt="3">
        <dgm:presLayoutVars>
          <dgm:chMax val="1"/>
          <dgm:bulletEnabled val="1"/>
        </dgm:presLayoutVars>
      </dgm:prSet>
      <dgm:spPr/>
    </dgm:pt>
    <dgm:pt modelId="{5D0E4C3E-E9F1-1E4C-B65B-1EA69A2BF3AC}" type="pres">
      <dgm:prSet presAssocID="{DDF954EA-4100-D848-8686-4D49E895398A}" presName="descendantText" presStyleLbl="alignAcc1" presStyleIdx="2" presStyleCnt="3">
        <dgm:presLayoutVars>
          <dgm:bulletEnabled val="1"/>
        </dgm:presLayoutVars>
      </dgm:prSet>
      <dgm:spPr/>
    </dgm:pt>
  </dgm:ptLst>
  <dgm:cxnLst>
    <dgm:cxn modelId="{3F6A4701-0C28-5242-BC1B-023BFB326650}" srcId="{97BA9A48-FDC0-9D4F-AEDF-E74F4CCCD54A}" destId="{B87B745B-7B3F-8B4C-A483-2559625A54BA}" srcOrd="0" destOrd="0" parTransId="{DC6B4E7A-C6AD-4A40-9148-EBBF020F45EB}" sibTransId="{6018BCE9-4398-B948-AFE9-B76E9A940A9D}"/>
    <dgm:cxn modelId="{852FE502-DFE1-BF4B-BAC0-9845D06459EB}" srcId="{B87B745B-7B3F-8B4C-A483-2559625A54BA}" destId="{B87F9E20-0529-0840-9C22-4D1E2B723F12}" srcOrd="2" destOrd="0" parTransId="{EBE42414-E5F5-5C43-A00C-37B6B8DC4A98}" sibTransId="{E7920EED-A261-FF41-A1E6-8105E65C451D}"/>
    <dgm:cxn modelId="{AEF2770A-1D67-5844-9765-B51653E04B73}" srcId="{1380E3FC-A42C-F445-BE2B-3178BEE71AE6}" destId="{3CCBF218-0421-CF45-933F-CBCCA74DC331}" srcOrd="1" destOrd="0" parTransId="{44F5CD45-B412-354C-BD94-5EFD31B05275}" sibTransId="{524F35CF-B57D-944E-B400-56D6498433E3}"/>
    <dgm:cxn modelId="{4F80411B-311D-9B42-8983-57BBA71FD770}" type="presOf" srcId="{85C5B9C3-583F-7945-ADFA-8BC6E611DAC1}" destId="{2A3DB32A-87A6-D54A-8708-998B514C5F9F}" srcOrd="0" destOrd="1" presId="urn:microsoft.com/office/officeart/2005/8/layout/chevron2"/>
    <dgm:cxn modelId="{C0084820-D3DB-3C48-AB3F-0103D295F694}" type="presOf" srcId="{B87F9E20-0529-0840-9C22-4D1E2B723F12}" destId="{13E9B2AE-80FE-D345-B8C7-292FB341497C}" srcOrd="0" destOrd="2" presId="urn:microsoft.com/office/officeart/2005/8/layout/chevron2"/>
    <dgm:cxn modelId="{4E96AF27-ED8D-404D-B084-152DBC284897}" srcId="{B87B745B-7B3F-8B4C-A483-2559625A54BA}" destId="{0047E1BC-17EC-9B42-9423-2DB5A4014963}" srcOrd="0" destOrd="0" parTransId="{1422A96B-AB42-6B4D-8AEE-DF9CCB7A9CB1}" sibTransId="{8264299C-43E3-434C-B08E-5FA2D9B04E43}"/>
    <dgm:cxn modelId="{E8C91831-C89D-7D48-9245-C571D0E170DA}" type="presOf" srcId="{C9E73AC8-0958-3242-ACCB-8E70086DABEE}" destId="{13E9B2AE-80FE-D345-B8C7-292FB341497C}" srcOrd="0" destOrd="1" presId="urn:microsoft.com/office/officeart/2005/8/layout/chevron2"/>
    <dgm:cxn modelId="{01825F33-BEC1-1E4C-A907-DBE4B6C6A67E}" type="presOf" srcId="{B3276672-76A0-A44E-A49A-2751678E3138}" destId="{5D0E4C3E-E9F1-1E4C-B65B-1EA69A2BF3AC}" srcOrd="0" destOrd="1" presId="urn:microsoft.com/office/officeart/2005/8/layout/chevron2"/>
    <dgm:cxn modelId="{95631138-37E4-6946-9B3B-B4E432EB3D5A}" srcId="{97BA9A48-FDC0-9D4F-AEDF-E74F4CCCD54A}" destId="{DDF954EA-4100-D848-8686-4D49E895398A}" srcOrd="2" destOrd="0" parTransId="{B5A77F22-CB9A-7449-B700-FC732C72C01E}" sibTransId="{8D540974-5F06-8748-A127-14AF9B072965}"/>
    <dgm:cxn modelId="{65929246-03F8-D945-AEFE-9AA14D84E1EF}" type="presOf" srcId="{1380E3FC-A42C-F445-BE2B-3178BEE71AE6}" destId="{5D0E4C3E-E9F1-1E4C-B65B-1EA69A2BF3AC}" srcOrd="0" destOrd="0" presId="urn:microsoft.com/office/officeart/2005/8/layout/chevron2"/>
    <dgm:cxn modelId="{1EC84649-ABF5-9849-A6A7-84B6276A92AF}" type="presOf" srcId="{97BA9A48-FDC0-9D4F-AEDF-E74F4CCCD54A}" destId="{4FFAD2BD-765E-8742-A98B-CABB70313501}" srcOrd="0" destOrd="0" presId="urn:microsoft.com/office/officeart/2005/8/layout/chevron2"/>
    <dgm:cxn modelId="{0C0DF453-F1C1-FC47-ADB5-E000F13D966C}" type="presOf" srcId="{3CCBF218-0421-CF45-933F-CBCCA74DC331}" destId="{5D0E4C3E-E9F1-1E4C-B65B-1EA69A2BF3AC}" srcOrd="0" destOrd="2" presId="urn:microsoft.com/office/officeart/2005/8/layout/chevron2"/>
    <dgm:cxn modelId="{71D4FA63-A513-D848-837E-0FA6C4871014}" srcId="{34B4FE55-0578-EC46-A011-D138A0FBB965}" destId="{85C5B9C3-583F-7945-ADFA-8BC6E611DAC1}" srcOrd="1" destOrd="0" parTransId="{5CC74187-44D6-A146-A90C-5C4A9BF40155}" sibTransId="{CA53EAAA-5CAD-964C-8E8B-F0766F7FE823}"/>
    <dgm:cxn modelId="{9FDDF064-7C26-C243-A2B9-BC19C6EA0496}" srcId="{97BA9A48-FDC0-9D4F-AEDF-E74F4CCCD54A}" destId="{34B4FE55-0578-EC46-A011-D138A0FBB965}" srcOrd="1" destOrd="0" parTransId="{1742BC68-E9C5-AB49-B502-1FD8CD352B21}" sibTransId="{0B0F2005-819F-5D4B-B9C3-6858BAB3D34D}"/>
    <dgm:cxn modelId="{D60C2169-2AC5-6242-952C-C49009560C6F}" srcId="{B87B745B-7B3F-8B4C-A483-2559625A54BA}" destId="{C9E73AC8-0958-3242-ACCB-8E70086DABEE}" srcOrd="1" destOrd="0" parTransId="{37831B95-8ABA-3942-B176-E9DDC8A10790}" sibTransId="{BE1CB20A-D6EA-584B-98E2-EC1BD53D7AC1}"/>
    <dgm:cxn modelId="{89305AAA-B344-5A4D-9142-ECBA5524F0BA}" srcId="{DDF954EA-4100-D848-8686-4D49E895398A}" destId="{1380E3FC-A42C-F445-BE2B-3178BEE71AE6}" srcOrd="0" destOrd="0" parTransId="{29A47990-08A6-2442-BBAE-49587F41070A}" sibTransId="{DD7C97DE-EB7E-F043-B80F-B2701D4940CB}"/>
    <dgm:cxn modelId="{EA7FABC8-C0A2-8241-8A15-283AC0A07C8A}" srcId="{34B4FE55-0578-EC46-A011-D138A0FBB965}" destId="{03461C5B-0804-CF42-A207-7A2F77C92CFD}" srcOrd="0" destOrd="0" parTransId="{7B58A324-5A95-104E-B57D-5D628A2B4FBD}" sibTransId="{457ADDB0-9127-D542-82F4-09772DEB24F8}"/>
    <dgm:cxn modelId="{28AA12D2-19E7-6A4D-89D4-848317AAC2A9}" type="presOf" srcId="{03461C5B-0804-CF42-A207-7A2F77C92CFD}" destId="{2A3DB32A-87A6-D54A-8708-998B514C5F9F}" srcOrd="0" destOrd="0" presId="urn:microsoft.com/office/officeart/2005/8/layout/chevron2"/>
    <dgm:cxn modelId="{79EB06D7-F728-8A44-9770-7AB68A1EC471}" type="presOf" srcId="{34B4FE55-0578-EC46-A011-D138A0FBB965}" destId="{4A75821C-2DD7-224F-8F94-AA10056F7F99}" srcOrd="0" destOrd="0" presId="urn:microsoft.com/office/officeart/2005/8/layout/chevron2"/>
    <dgm:cxn modelId="{5EFBF2EB-AE8C-1C45-AB4E-2C0240191055}" type="presOf" srcId="{B87B745B-7B3F-8B4C-A483-2559625A54BA}" destId="{401766FF-D25F-404C-A70E-A6306781690F}" srcOrd="0" destOrd="0" presId="urn:microsoft.com/office/officeart/2005/8/layout/chevron2"/>
    <dgm:cxn modelId="{5560D3FA-815E-7241-BDA1-6B7B2262656D}" type="presOf" srcId="{DDF954EA-4100-D848-8686-4D49E895398A}" destId="{E58EF0AD-7A14-EE45-AC7F-F0D09F612A45}" srcOrd="0" destOrd="0" presId="urn:microsoft.com/office/officeart/2005/8/layout/chevron2"/>
    <dgm:cxn modelId="{49B69DFB-3A1F-2341-BAE6-AB6DE80700BE}" type="presOf" srcId="{0047E1BC-17EC-9B42-9423-2DB5A4014963}" destId="{13E9B2AE-80FE-D345-B8C7-292FB341497C}" srcOrd="0" destOrd="0" presId="urn:microsoft.com/office/officeart/2005/8/layout/chevron2"/>
    <dgm:cxn modelId="{3CF709FD-4174-794A-8509-C5367CBEC9A4}" srcId="{1380E3FC-A42C-F445-BE2B-3178BEE71AE6}" destId="{B3276672-76A0-A44E-A49A-2751678E3138}" srcOrd="0" destOrd="0" parTransId="{8F21ECB4-8E0D-454B-A075-B6B12DED5E0F}" sibTransId="{DF40DEAF-6501-A844-B73B-90B7CEBE4F82}"/>
    <dgm:cxn modelId="{50884F45-244E-0C45-B9F9-5CDC4753D7D5}" type="presParOf" srcId="{4FFAD2BD-765E-8742-A98B-CABB70313501}" destId="{D0CABEE0-3491-7942-981D-EAC8901FBF5B}" srcOrd="0" destOrd="0" presId="urn:microsoft.com/office/officeart/2005/8/layout/chevron2"/>
    <dgm:cxn modelId="{97CE5A8E-578E-5B46-889A-C8AD38EE3416}" type="presParOf" srcId="{D0CABEE0-3491-7942-981D-EAC8901FBF5B}" destId="{401766FF-D25F-404C-A70E-A6306781690F}" srcOrd="0" destOrd="0" presId="urn:microsoft.com/office/officeart/2005/8/layout/chevron2"/>
    <dgm:cxn modelId="{73E259CA-D96F-E048-A804-918DDE5C7988}" type="presParOf" srcId="{D0CABEE0-3491-7942-981D-EAC8901FBF5B}" destId="{13E9B2AE-80FE-D345-B8C7-292FB341497C}" srcOrd="1" destOrd="0" presId="urn:microsoft.com/office/officeart/2005/8/layout/chevron2"/>
    <dgm:cxn modelId="{48318800-A11D-234D-84A1-6AED510DE9DF}" type="presParOf" srcId="{4FFAD2BD-765E-8742-A98B-CABB70313501}" destId="{974B68F6-5FC3-234E-9D6F-9111EA8D669B}" srcOrd="1" destOrd="0" presId="urn:microsoft.com/office/officeart/2005/8/layout/chevron2"/>
    <dgm:cxn modelId="{0D5ED91A-2482-784D-85EF-097DA585B510}" type="presParOf" srcId="{4FFAD2BD-765E-8742-A98B-CABB70313501}" destId="{DEDAFEDD-4109-294A-986A-9979733F9F94}" srcOrd="2" destOrd="0" presId="urn:microsoft.com/office/officeart/2005/8/layout/chevron2"/>
    <dgm:cxn modelId="{229C3389-F0E3-314E-AD5F-2B2772122068}" type="presParOf" srcId="{DEDAFEDD-4109-294A-986A-9979733F9F94}" destId="{4A75821C-2DD7-224F-8F94-AA10056F7F99}" srcOrd="0" destOrd="0" presId="urn:microsoft.com/office/officeart/2005/8/layout/chevron2"/>
    <dgm:cxn modelId="{883D6110-0AEB-4646-8020-A933879DC148}" type="presParOf" srcId="{DEDAFEDD-4109-294A-986A-9979733F9F94}" destId="{2A3DB32A-87A6-D54A-8708-998B514C5F9F}" srcOrd="1" destOrd="0" presId="urn:microsoft.com/office/officeart/2005/8/layout/chevron2"/>
    <dgm:cxn modelId="{0EC176E2-C243-FE4C-A412-F48586D548A1}" type="presParOf" srcId="{4FFAD2BD-765E-8742-A98B-CABB70313501}" destId="{765E6D1A-7964-BE4D-8983-0D387F4EDFFB}" srcOrd="3" destOrd="0" presId="urn:microsoft.com/office/officeart/2005/8/layout/chevron2"/>
    <dgm:cxn modelId="{EB4DB49E-2CFF-7D43-9D20-544285E5578A}" type="presParOf" srcId="{4FFAD2BD-765E-8742-A98B-CABB70313501}" destId="{1DC122FA-8CF1-3548-A87B-5EC9FCE0BAF8}" srcOrd="4" destOrd="0" presId="urn:microsoft.com/office/officeart/2005/8/layout/chevron2"/>
    <dgm:cxn modelId="{AF4AC58D-84CD-9541-A3F0-C5A796C44D9F}" type="presParOf" srcId="{1DC122FA-8CF1-3548-A87B-5EC9FCE0BAF8}" destId="{E58EF0AD-7A14-EE45-AC7F-F0D09F612A45}" srcOrd="0" destOrd="0" presId="urn:microsoft.com/office/officeart/2005/8/layout/chevron2"/>
    <dgm:cxn modelId="{B81F8D54-CBE9-D941-B429-E2DD78F6ACBB}" type="presParOf" srcId="{1DC122FA-8CF1-3548-A87B-5EC9FCE0BAF8}" destId="{5D0E4C3E-E9F1-1E4C-B65B-1EA69A2BF3A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49668B-FDB0-1841-A7F2-372AE0E4E0A4}" type="doc">
      <dgm:prSet loTypeId="urn:microsoft.com/office/officeart/2009/3/layout/RandomtoResultProcess" loCatId="" qsTypeId="urn:microsoft.com/office/officeart/2005/8/quickstyle/simple1" qsCatId="simple" csTypeId="urn:microsoft.com/office/officeart/2005/8/colors/accent3_3" csCatId="accent3" phldr="1"/>
      <dgm:spPr/>
      <dgm:t>
        <a:bodyPr/>
        <a:lstStyle/>
        <a:p>
          <a:endParaRPr lang="en-GB"/>
        </a:p>
      </dgm:t>
    </dgm:pt>
    <dgm:pt modelId="{2057B7E5-01BA-5749-B011-66F9453C0405}">
      <dgm:prSet phldrT="[Text]"/>
      <dgm:spPr/>
      <dgm:t>
        <a:bodyPr/>
        <a:lstStyle/>
        <a:p>
          <a:r>
            <a:rPr lang="en-GB" dirty="0">
              <a:solidFill>
                <a:schemeClr val="bg1"/>
              </a:solidFill>
            </a:rPr>
            <a:t>A way to demonstrate "compliance" with SAE J3101 for</a:t>
          </a:r>
        </a:p>
      </dgm:t>
    </dgm:pt>
    <dgm:pt modelId="{47FC99EC-F33E-1541-A17B-58FFF0C95718}" type="parTrans" cxnId="{84BA658D-EC19-5C42-B2D1-B69C7F78B6BB}">
      <dgm:prSet/>
      <dgm:spPr/>
      <dgm:t>
        <a:bodyPr/>
        <a:lstStyle/>
        <a:p>
          <a:endParaRPr lang="en-GB">
            <a:solidFill>
              <a:schemeClr val="bg1"/>
            </a:solidFill>
          </a:endParaRPr>
        </a:p>
      </dgm:t>
    </dgm:pt>
    <dgm:pt modelId="{A8157D13-4342-954F-AB14-FF5E7BE42D72}" type="sibTrans" cxnId="{84BA658D-EC19-5C42-B2D1-B69C7F78B6BB}">
      <dgm:prSet/>
      <dgm:spPr/>
      <dgm:t>
        <a:bodyPr/>
        <a:lstStyle/>
        <a:p>
          <a:endParaRPr lang="en-GB">
            <a:solidFill>
              <a:schemeClr val="bg1"/>
            </a:solidFill>
          </a:endParaRPr>
        </a:p>
      </dgm:t>
    </dgm:pt>
    <dgm:pt modelId="{49038ABF-CBE1-334F-AD2B-922AF3873084}">
      <dgm:prSet phldrT="[Text]"/>
      <dgm:spPr/>
      <dgm:t>
        <a:bodyPr/>
        <a:lstStyle/>
        <a:p>
          <a:r>
            <a:rPr lang="en-GB" dirty="0">
              <a:solidFill>
                <a:schemeClr val="bg1"/>
              </a:solidFill>
            </a:rPr>
            <a:t>AND</a:t>
          </a:r>
        </a:p>
      </dgm:t>
    </dgm:pt>
    <dgm:pt modelId="{6E3DC505-3474-E640-B9EE-4652077CCC65}" type="parTrans" cxnId="{B8110231-D92F-6F47-9F80-4DD80CAC5FD5}">
      <dgm:prSet/>
      <dgm:spPr/>
      <dgm:t>
        <a:bodyPr/>
        <a:lstStyle/>
        <a:p>
          <a:endParaRPr lang="en-GB">
            <a:solidFill>
              <a:schemeClr val="bg1"/>
            </a:solidFill>
          </a:endParaRPr>
        </a:p>
      </dgm:t>
    </dgm:pt>
    <dgm:pt modelId="{52796F6B-2BB7-7540-9084-028C1FBCA5AF}" type="sibTrans" cxnId="{B8110231-D92F-6F47-9F80-4DD80CAC5FD5}">
      <dgm:prSet/>
      <dgm:spPr/>
      <dgm:t>
        <a:bodyPr/>
        <a:lstStyle/>
        <a:p>
          <a:endParaRPr lang="en-GB">
            <a:solidFill>
              <a:schemeClr val="bg1"/>
            </a:solidFill>
          </a:endParaRPr>
        </a:p>
      </dgm:t>
    </dgm:pt>
    <dgm:pt modelId="{BE89651C-4A1B-DC4D-A6CA-13B029D2AA0C}">
      <dgm:prSet phldrT="[Text]"/>
      <dgm:spPr/>
      <dgm:t>
        <a:bodyPr/>
        <a:lstStyle/>
        <a:p>
          <a:r>
            <a:rPr lang="en-GB" dirty="0">
              <a:solidFill>
                <a:schemeClr val="bg1"/>
              </a:solidFill>
            </a:rPr>
            <a:t>flexibility in developing secure services</a:t>
          </a:r>
        </a:p>
      </dgm:t>
    </dgm:pt>
    <dgm:pt modelId="{9E792A17-F737-7B4C-8E75-BA4E0471D9F7}" type="parTrans" cxnId="{0E5F694B-BDB1-5243-82AF-090059B76F55}">
      <dgm:prSet/>
      <dgm:spPr/>
      <dgm:t>
        <a:bodyPr/>
        <a:lstStyle/>
        <a:p>
          <a:endParaRPr lang="en-GB">
            <a:solidFill>
              <a:schemeClr val="bg1"/>
            </a:solidFill>
          </a:endParaRPr>
        </a:p>
      </dgm:t>
    </dgm:pt>
    <dgm:pt modelId="{175608CE-AA39-F34F-93CA-91941171539A}" type="sibTrans" cxnId="{0E5F694B-BDB1-5243-82AF-090059B76F55}">
      <dgm:prSet/>
      <dgm:spPr/>
      <dgm:t>
        <a:bodyPr/>
        <a:lstStyle/>
        <a:p>
          <a:endParaRPr lang="en-GB">
            <a:solidFill>
              <a:schemeClr val="bg1"/>
            </a:solidFill>
          </a:endParaRPr>
        </a:p>
      </dgm:t>
    </dgm:pt>
    <dgm:pt modelId="{4631A62C-40E0-974D-BFDA-A958A054E116}">
      <dgm:prSet phldrT="[Text]"/>
      <dgm:spPr/>
      <dgm:t>
        <a:bodyPr/>
        <a:lstStyle/>
        <a:p>
          <a:r>
            <a:rPr lang="en-GB" dirty="0">
              <a:solidFill>
                <a:schemeClr val="bg1"/>
              </a:solidFill>
            </a:rPr>
            <a:t>GP provides</a:t>
          </a:r>
        </a:p>
      </dgm:t>
    </dgm:pt>
    <dgm:pt modelId="{851CBBDA-D597-F84A-B7AA-0E17662E7783}" type="parTrans" cxnId="{AB018CE0-179F-504A-9A7A-7F5FB6643EAC}">
      <dgm:prSet/>
      <dgm:spPr/>
      <dgm:t>
        <a:bodyPr/>
        <a:lstStyle/>
        <a:p>
          <a:endParaRPr lang="en-GB">
            <a:solidFill>
              <a:schemeClr val="bg1"/>
            </a:solidFill>
          </a:endParaRPr>
        </a:p>
      </dgm:t>
    </dgm:pt>
    <dgm:pt modelId="{7EAB0A25-C4F5-8D4E-A017-A44FD1683A09}" type="sibTrans" cxnId="{AB018CE0-179F-504A-9A7A-7F5FB6643EAC}">
      <dgm:prSet/>
      <dgm:spPr/>
      <dgm:t>
        <a:bodyPr/>
        <a:lstStyle/>
        <a:p>
          <a:endParaRPr lang="en-GB">
            <a:solidFill>
              <a:schemeClr val="bg1"/>
            </a:solidFill>
          </a:endParaRPr>
        </a:p>
      </dgm:t>
    </dgm:pt>
    <dgm:pt modelId="{9581BA04-0C86-B240-AD6E-F4F6AD1D4962}">
      <dgm:prSet phldrT="[Text]"/>
      <dgm:spPr/>
      <dgm:t>
        <a:bodyPr/>
        <a:lstStyle/>
        <a:p>
          <a:r>
            <a:rPr lang="en-GB" dirty="0">
              <a:solidFill>
                <a:schemeClr val="bg1"/>
              </a:solidFill>
            </a:rPr>
            <a:t>certified security assurance levels</a:t>
          </a:r>
        </a:p>
      </dgm:t>
    </dgm:pt>
    <dgm:pt modelId="{29A4D700-4E15-C44B-8390-D9DDD74ACBCC}" type="parTrans" cxnId="{B9FB6B07-512A-CA4C-8617-13D0E0C295AE}">
      <dgm:prSet/>
      <dgm:spPr/>
      <dgm:t>
        <a:bodyPr/>
        <a:lstStyle/>
        <a:p>
          <a:endParaRPr lang="en-GB">
            <a:solidFill>
              <a:schemeClr val="bg1"/>
            </a:solidFill>
          </a:endParaRPr>
        </a:p>
      </dgm:t>
    </dgm:pt>
    <dgm:pt modelId="{D8C72F47-4E8F-FF4A-9E5E-DCFF6BBB7073}" type="sibTrans" cxnId="{B9FB6B07-512A-CA4C-8617-13D0E0C295AE}">
      <dgm:prSet/>
      <dgm:spPr/>
      <dgm:t>
        <a:bodyPr/>
        <a:lstStyle/>
        <a:p>
          <a:endParaRPr lang="en-GB">
            <a:solidFill>
              <a:schemeClr val="bg1"/>
            </a:solidFill>
          </a:endParaRPr>
        </a:p>
      </dgm:t>
    </dgm:pt>
    <dgm:pt modelId="{CD086A6F-F97E-3743-9936-73C9BE512CC5}">
      <dgm:prSet phldrT="[Text]"/>
      <dgm:spPr/>
      <dgm:t>
        <a:bodyPr/>
        <a:lstStyle/>
        <a:p>
          <a:r>
            <a:rPr lang="en-GB" dirty="0">
              <a:solidFill>
                <a:schemeClr val="bg1"/>
              </a:solidFill>
            </a:rPr>
            <a:t>functional interoperability </a:t>
          </a:r>
        </a:p>
      </dgm:t>
    </dgm:pt>
    <dgm:pt modelId="{ADA225FA-FA45-AF45-A54D-CFEEBE6F65FE}" type="parTrans" cxnId="{944C986A-5B3F-9447-B45D-30B1168E62B0}">
      <dgm:prSet/>
      <dgm:spPr/>
      <dgm:t>
        <a:bodyPr/>
        <a:lstStyle/>
        <a:p>
          <a:endParaRPr lang="en-GB">
            <a:solidFill>
              <a:schemeClr val="bg1"/>
            </a:solidFill>
          </a:endParaRPr>
        </a:p>
      </dgm:t>
    </dgm:pt>
    <dgm:pt modelId="{16478064-1B6A-814B-845F-0DD7D37892D5}" type="sibTrans" cxnId="{944C986A-5B3F-9447-B45D-30B1168E62B0}">
      <dgm:prSet/>
      <dgm:spPr/>
      <dgm:t>
        <a:bodyPr/>
        <a:lstStyle/>
        <a:p>
          <a:endParaRPr lang="en-GB">
            <a:solidFill>
              <a:schemeClr val="bg1"/>
            </a:solidFill>
          </a:endParaRPr>
        </a:p>
      </dgm:t>
    </dgm:pt>
    <dgm:pt modelId="{E1A27778-7DB9-D14B-8E4F-0956391A1D2F}">
      <dgm:prSet phldrT="[Text]"/>
      <dgm:spPr/>
      <dgm:t>
        <a:bodyPr/>
        <a:lstStyle/>
        <a:p>
          <a:r>
            <a:rPr lang="en-GB" dirty="0">
              <a:solidFill>
                <a:schemeClr val="bg1"/>
              </a:solidFill>
            </a:rPr>
            <a:t>RFPs</a:t>
          </a:r>
        </a:p>
      </dgm:t>
    </dgm:pt>
    <dgm:pt modelId="{E0110F82-833C-274F-BEA5-A42D3746D4D3}" type="parTrans" cxnId="{54ACE020-130B-0444-8D58-A2219C847B37}">
      <dgm:prSet/>
      <dgm:spPr/>
      <dgm:t>
        <a:bodyPr/>
        <a:lstStyle/>
        <a:p>
          <a:endParaRPr lang="en-GB">
            <a:solidFill>
              <a:schemeClr val="bg1"/>
            </a:solidFill>
          </a:endParaRPr>
        </a:p>
      </dgm:t>
    </dgm:pt>
    <dgm:pt modelId="{902C9D6E-5A3F-A446-9698-43C3E17C2FA6}" type="sibTrans" cxnId="{54ACE020-130B-0444-8D58-A2219C847B37}">
      <dgm:prSet/>
      <dgm:spPr/>
      <dgm:t>
        <a:bodyPr/>
        <a:lstStyle/>
        <a:p>
          <a:endParaRPr lang="en-GB">
            <a:solidFill>
              <a:schemeClr val="bg1"/>
            </a:solidFill>
          </a:endParaRPr>
        </a:p>
      </dgm:t>
    </dgm:pt>
    <dgm:pt modelId="{CE25484B-069A-2848-8A49-49FC12AB9000}">
      <dgm:prSet phldrT="[Text]"/>
      <dgm:spPr/>
      <dgm:t>
        <a:bodyPr/>
        <a:lstStyle/>
        <a:p>
          <a:r>
            <a:rPr lang="en-GB" dirty="0">
              <a:solidFill>
                <a:schemeClr val="bg1"/>
              </a:solidFill>
            </a:rPr>
            <a:t>ISO/SAE 21434</a:t>
          </a:r>
        </a:p>
      </dgm:t>
    </dgm:pt>
    <dgm:pt modelId="{A7650472-AC54-A340-A36D-AD0CCB9E5CE5}" type="parTrans" cxnId="{739F3A9B-E773-BF48-AFBC-B62FC6F3FCE2}">
      <dgm:prSet/>
      <dgm:spPr/>
      <dgm:t>
        <a:bodyPr/>
        <a:lstStyle/>
        <a:p>
          <a:endParaRPr lang="en-GB">
            <a:solidFill>
              <a:schemeClr val="bg1"/>
            </a:solidFill>
          </a:endParaRPr>
        </a:p>
      </dgm:t>
    </dgm:pt>
    <dgm:pt modelId="{030045A8-C613-064A-8D8E-05D533D3DBA9}" type="sibTrans" cxnId="{739F3A9B-E773-BF48-AFBC-B62FC6F3FCE2}">
      <dgm:prSet/>
      <dgm:spPr/>
      <dgm:t>
        <a:bodyPr/>
        <a:lstStyle/>
        <a:p>
          <a:endParaRPr lang="en-GB">
            <a:solidFill>
              <a:schemeClr val="bg1"/>
            </a:solidFill>
          </a:endParaRPr>
        </a:p>
      </dgm:t>
    </dgm:pt>
    <dgm:pt modelId="{F08F2DDF-2EC5-834D-9A11-6B338B77325D}" type="pres">
      <dgm:prSet presAssocID="{A549668B-FDB0-1841-A7F2-372AE0E4E0A4}" presName="Name0" presStyleCnt="0">
        <dgm:presLayoutVars>
          <dgm:dir/>
          <dgm:animOne val="branch"/>
          <dgm:animLvl val="lvl"/>
        </dgm:presLayoutVars>
      </dgm:prSet>
      <dgm:spPr/>
    </dgm:pt>
    <dgm:pt modelId="{B833FF75-D67F-E245-991E-E31D8B941E67}" type="pres">
      <dgm:prSet presAssocID="{2057B7E5-01BA-5749-B011-66F9453C0405}" presName="chaos" presStyleCnt="0"/>
      <dgm:spPr/>
    </dgm:pt>
    <dgm:pt modelId="{C564143D-F6F1-6F4E-8E17-D519D4AA8FCB}" type="pres">
      <dgm:prSet presAssocID="{2057B7E5-01BA-5749-B011-66F9453C0405}" presName="parTx1" presStyleLbl="revTx" presStyleIdx="0" presStyleCnt="4"/>
      <dgm:spPr/>
    </dgm:pt>
    <dgm:pt modelId="{08541277-2A24-3A44-B8C5-DC8F6DD66F6B}" type="pres">
      <dgm:prSet presAssocID="{2057B7E5-01BA-5749-B011-66F9453C0405}" presName="desTx1" presStyleLbl="revTx" presStyleIdx="1" presStyleCnt="4">
        <dgm:presLayoutVars>
          <dgm:bulletEnabled val="1"/>
        </dgm:presLayoutVars>
      </dgm:prSet>
      <dgm:spPr/>
    </dgm:pt>
    <dgm:pt modelId="{1C2608EC-B035-ED42-8813-FCE710966021}" type="pres">
      <dgm:prSet presAssocID="{2057B7E5-01BA-5749-B011-66F9453C0405}" presName="c1" presStyleLbl="node1" presStyleIdx="0" presStyleCnt="19"/>
      <dgm:spPr/>
    </dgm:pt>
    <dgm:pt modelId="{39658415-BC56-A547-B58C-2A0068BA651A}" type="pres">
      <dgm:prSet presAssocID="{2057B7E5-01BA-5749-B011-66F9453C0405}" presName="c2" presStyleLbl="node1" presStyleIdx="1" presStyleCnt="19"/>
      <dgm:spPr/>
    </dgm:pt>
    <dgm:pt modelId="{52BF90B6-79A0-034D-AB74-89145F5EF672}" type="pres">
      <dgm:prSet presAssocID="{2057B7E5-01BA-5749-B011-66F9453C0405}" presName="c3" presStyleLbl="node1" presStyleIdx="2" presStyleCnt="19"/>
      <dgm:spPr/>
    </dgm:pt>
    <dgm:pt modelId="{40712B6A-7688-5B43-B6CF-B3E92BDE1638}" type="pres">
      <dgm:prSet presAssocID="{2057B7E5-01BA-5749-B011-66F9453C0405}" presName="c4" presStyleLbl="node1" presStyleIdx="3" presStyleCnt="19"/>
      <dgm:spPr/>
    </dgm:pt>
    <dgm:pt modelId="{1413B324-4A8F-844E-8F52-E0EDB6742B00}" type="pres">
      <dgm:prSet presAssocID="{2057B7E5-01BA-5749-B011-66F9453C0405}" presName="c5" presStyleLbl="node1" presStyleIdx="4" presStyleCnt="19"/>
      <dgm:spPr/>
    </dgm:pt>
    <dgm:pt modelId="{4B200504-04AA-124A-979D-C64D683E66EB}" type="pres">
      <dgm:prSet presAssocID="{2057B7E5-01BA-5749-B011-66F9453C0405}" presName="c6" presStyleLbl="node1" presStyleIdx="5" presStyleCnt="19"/>
      <dgm:spPr/>
    </dgm:pt>
    <dgm:pt modelId="{BFDCD8BF-D70B-FA4B-A6DB-36D80D803B53}" type="pres">
      <dgm:prSet presAssocID="{2057B7E5-01BA-5749-B011-66F9453C0405}" presName="c7" presStyleLbl="node1" presStyleIdx="6" presStyleCnt="19"/>
      <dgm:spPr/>
    </dgm:pt>
    <dgm:pt modelId="{E6F7995E-E92E-C84A-A260-55EEF15C6878}" type="pres">
      <dgm:prSet presAssocID="{2057B7E5-01BA-5749-B011-66F9453C0405}" presName="c8" presStyleLbl="node1" presStyleIdx="7" presStyleCnt="19"/>
      <dgm:spPr/>
    </dgm:pt>
    <dgm:pt modelId="{907FCB55-BEDB-0D4C-AD0C-D880ABA409B8}" type="pres">
      <dgm:prSet presAssocID="{2057B7E5-01BA-5749-B011-66F9453C0405}" presName="c9" presStyleLbl="node1" presStyleIdx="8" presStyleCnt="19"/>
      <dgm:spPr/>
    </dgm:pt>
    <dgm:pt modelId="{D0514632-ED3B-F14A-AB03-112132F36CC1}" type="pres">
      <dgm:prSet presAssocID="{2057B7E5-01BA-5749-B011-66F9453C0405}" presName="c10" presStyleLbl="node1" presStyleIdx="9" presStyleCnt="19"/>
      <dgm:spPr/>
    </dgm:pt>
    <dgm:pt modelId="{721154B8-8EE5-454B-8299-F8BF9F04F6EF}" type="pres">
      <dgm:prSet presAssocID="{2057B7E5-01BA-5749-B011-66F9453C0405}" presName="c11" presStyleLbl="node1" presStyleIdx="10" presStyleCnt="19"/>
      <dgm:spPr/>
    </dgm:pt>
    <dgm:pt modelId="{104EDDB4-0AF6-6847-AAC4-0617F6F2515A}" type="pres">
      <dgm:prSet presAssocID="{2057B7E5-01BA-5749-B011-66F9453C0405}" presName="c12" presStyleLbl="node1" presStyleIdx="11" presStyleCnt="19"/>
      <dgm:spPr/>
    </dgm:pt>
    <dgm:pt modelId="{4B2090F8-54FD-4742-A5FD-4AAF72CE9ED5}" type="pres">
      <dgm:prSet presAssocID="{2057B7E5-01BA-5749-B011-66F9453C0405}" presName="c13" presStyleLbl="node1" presStyleIdx="12" presStyleCnt="19"/>
      <dgm:spPr/>
    </dgm:pt>
    <dgm:pt modelId="{878FDD8F-E557-E94B-BDA3-17077DB69508}" type="pres">
      <dgm:prSet presAssocID="{2057B7E5-01BA-5749-B011-66F9453C0405}" presName="c14" presStyleLbl="node1" presStyleIdx="13" presStyleCnt="19"/>
      <dgm:spPr/>
    </dgm:pt>
    <dgm:pt modelId="{8C38F666-0CDF-774B-9079-E40D48F676A1}" type="pres">
      <dgm:prSet presAssocID="{2057B7E5-01BA-5749-B011-66F9453C0405}" presName="c15" presStyleLbl="node1" presStyleIdx="14" presStyleCnt="19"/>
      <dgm:spPr/>
    </dgm:pt>
    <dgm:pt modelId="{772D6054-885C-2A4E-B2B9-46C37CD6EDCA}" type="pres">
      <dgm:prSet presAssocID="{2057B7E5-01BA-5749-B011-66F9453C0405}" presName="c16" presStyleLbl="node1" presStyleIdx="15" presStyleCnt="19"/>
      <dgm:spPr/>
    </dgm:pt>
    <dgm:pt modelId="{D57BF687-E72A-0D44-9DC8-ACF072D57EFB}" type="pres">
      <dgm:prSet presAssocID="{2057B7E5-01BA-5749-B011-66F9453C0405}" presName="c17" presStyleLbl="node1" presStyleIdx="16" presStyleCnt="19"/>
      <dgm:spPr/>
    </dgm:pt>
    <dgm:pt modelId="{16D08151-BA37-6A48-9280-22D72699FDB8}" type="pres">
      <dgm:prSet presAssocID="{2057B7E5-01BA-5749-B011-66F9453C0405}" presName="c18" presStyleLbl="node1" presStyleIdx="17" presStyleCnt="19"/>
      <dgm:spPr/>
    </dgm:pt>
    <dgm:pt modelId="{5376CAED-9465-8A41-8A23-0AC2D1E4A55F}" type="pres">
      <dgm:prSet presAssocID="{A8157D13-4342-954F-AB14-FF5E7BE42D72}" presName="chevronComposite1" presStyleCnt="0"/>
      <dgm:spPr/>
    </dgm:pt>
    <dgm:pt modelId="{16E4888A-3245-5E41-A61F-0D8C33D4C105}" type="pres">
      <dgm:prSet presAssocID="{A8157D13-4342-954F-AB14-FF5E7BE42D72}" presName="chevron1" presStyleLbl="sibTrans2D1" presStyleIdx="0" presStyleCnt="2"/>
      <dgm:spPr/>
    </dgm:pt>
    <dgm:pt modelId="{4B9FC2C1-DD76-E045-B652-71551FFD4F25}" type="pres">
      <dgm:prSet presAssocID="{A8157D13-4342-954F-AB14-FF5E7BE42D72}" presName="spChevron1" presStyleCnt="0"/>
      <dgm:spPr/>
    </dgm:pt>
    <dgm:pt modelId="{4986F8BD-4FAE-594A-9A58-154F9CAC2039}" type="pres">
      <dgm:prSet presAssocID="{49038ABF-CBE1-334F-AD2B-922AF3873084}" presName="middle" presStyleCnt="0"/>
      <dgm:spPr/>
    </dgm:pt>
    <dgm:pt modelId="{A87B773B-FEDF-9D4C-A915-0CBEFF1A0CC4}" type="pres">
      <dgm:prSet presAssocID="{49038ABF-CBE1-334F-AD2B-922AF3873084}" presName="parTxMid" presStyleLbl="revTx" presStyleIdx="2" presStyleCnt="4"/>
      <dgm:spPr/>
    </dgm:pt>
    <dgm:pt modelId="{12F33C91-C6FA-5140-8F71-7DA54A2828F4}" type="pres">
      <dgm:prSet presAssocID="{49038ABF-CBE1-334F-AD2B-922AF3873084}" presName="spMid" presStyleCnt="0"/>
      <dgm:spPr/>
    </dgm:pt>
    <dgm:pt modelId="{F2C34466-0296-804E-B3E8-566993D4AF79}" type="pres">
      <dgm:prSet presAssocID="{52796F6B-2BB7-7540-9084-028C1FBCA5AF}" presName="chevronComposite1" presStyleCnt="0"/>
      <dgm:spPr/>
    </dgm:pt>
    <dgm:pt modelId="{800E848D-EA0E-7B41-83A8-89B03AB1F6A3}" type="pres">
      <dgm:prSet presAssocID="{52796F6B-2BB7-7540-9084-028C1FBCA5AF}" presName="chevron1" presStyleLbl="sibTrans2D1" presStyleIdx="1" presStyleCnt="2"/>
      <dgm:spPr/>
    </dgm:pt>
    <dgm:pt modelId="{05EAE6BA-A444-694F-BE60-D96C8A832992}" type="pres">
      <dgm:prSet presAssocID="{52796F6B-2BB7-7540-9084-028C1FBCA5AF}" presName="spChevron1" presStyleCnt="0"/>
      <dgm:spPr/>
    </dgm:pt>
    <dgm:pt modelId="{2DC74FA9-8944-804A-984D-06B697AAC7B3}" type="pres">
      <dgm:prSet presAssocID="{4631A62C-40E0-974D-BFDA-A958A054E116}" presName="last" presStyleCnt="0"/>
      <dgm:spPr/>
    </dgm:pt>
    <dgm:pt modelId="{7C3A013E-2FF2-2845-A531-52DA9D977D59}" type="pres">
      <dgm:prSet presAssocID="{4631A62C-40E0-974D-BFDA-A958A054E116}" presName="circleTx" presStyleLbl="node1" presStyleIdx="18" presStyleCnt="19"/>
      <dgm:spPr/>
    </dgm:pt>
    <dgm:pt modelId="{BCF6CC3F-C66F-CC4F-9E3A-14D52116E975}" type="pres">
      <dgm:prSet presAssocID="{4631A62C-40E0-974D-BFDA-A958A054E116}" presName="desTxN" presStyleLbl="revTx" presStyleIdx="3" presStyleCnt="4">
        <dgm:presLayoutVars>
          <dgm:bulletEnabled val="1"/>
        </dgm:presLayoutVars>
      </dgm:prSet>
      <dgm:spPr/>
    </dgm:pt>
    <dgm:pt modelId="{0C520CCF-430B-184D-B174-56133ABEFEB1}" type="pres">
      <dgm:prSet presAssocID="{4631A62C-40E0-974D-BFDA-A958A054E116}" presName="spN" presStyleCnt="0"/>
      <dgm:spPr/>
    </dgm:pt>
  </dgm:ptLst>
  <dgm:cxnLst>
    <dgm:cxn modelId="{064F8C05-D213-E149-9414-88AC77404D8B}" type="presOf" srcId="{2057B7E5-01BA-5749-B011-66F9453C0405}" destId="{C564143D-F6F1-6F4E-8E17-D519D4AA8FCB}" srcOrd="0" destOrd="0" presId="urn:microsoft.com/office/officeart/2009/3/layout/RandomtoResultProcess"/>
    <dgm:cxn modelId="{B9FB6B07-512A-CA4C-8617-13D0E0C295AE}" srcId="{4631A62C-40E0-974D-BFDA-A958A054E116}" destId="{9581BA04-0C86-B240-AD6E-F4F6AD1D4962}" srcOrd="0" destOrd="0" parTransId="{29A4D700-4E15-C44B-8390-D9DDD74ACBCC}" sibTransId="{D8C72F47-4E8F-FF4A-9E5E-DCFF6BBB7073}"/>
    <dgm:cxn modelId="{DC3D2318-2AF4-B54D-8C79-EF287C8FEC95}" type="presOf" srcId="{A549668B-FDB0-1841-A7F2-372AE0E4E0A4}" destId="{F08F2DDF-2EC5-834D-9A11-6B338B77325D}" srcOrd="0" destOrd="0" presId="urn:microsoft.com/office/officeart/2009/3/layout/RandomtoResultProcess"/>
    <dgm:cxn modelId="{54ACE020-130B-0444-8D58-A2219C847B37}" srcId="{2057B7E5-01BA-5749-B011-66F9453C0405}" destId="{E1A27778-7DB9-D14B-8E4F-0956391A1D2F}" srcOrd="0" destOrd="0" parTransId="{E0110F82-833C-274F-BEA5-A42D3746D4D3}" sibTransId="{902C9D6E-5A3F-A446-9698-43C3E17C2FA6}"/>
    <dgm:cxn modelId="{B8110231-D92F-6F47-9F80-4DD80CAC5FD5}" srcId="{A549668B-FDB0-1841-A7F2-372AE0E4E0A4}" destId="{49038ABF-CBE1-334F-AD2B-922AF3873084}" srcOrd="1" destOrd="0" parTransId="{6E3DC505-3474-E640-B9EE-4652077CCC65}" sibTransId="{52796F6B-2BB7-7540-9084-028C1FBCA5AF}"/>
    <dgm:cxn modelId="{0E071C3A-0458-B549-A4C8-B8433CB91805}" type="presOf" srcId="{CE25484B-069A-2848-8A49-49FC12AB9000}" destId="{08541277-2A24-3A44-B8C5-DC8F6DD66F6B}" srcOrd="0" destOrd="1" presId="urn:microsoft.com/office/officeart/2009/3/layout/RandomtoResultProcess"/>
    <dgm:cxn modelId="{0E5F694B-BDB1-5243-82AF-090059B76F55}" srcId="{4631A62C-40E0-974D-BFDA-A958A054E116}" destId="{BE89651C-4A1B-DC4D-A6CA-13B029D2AA0C}" srcOrd="2" destOrd="0" parTransId="{9E792A17-F737-7B4C-8E75-BA4E0471D9F7}" sibTransId="{175608CE-AA39-F34F-93CA-91941171539A}"/>
    <dgm:cxn modelId="{89179357-A3CC-654A-9FFB-C6B98D5F50DD}" type="presOf" srcId="{9581BA04-0C86-B240-AD6E-F4F6AD1D4962}" destId="{BCF6CC3F-C66F-CC4F-9E3A-14D52116E975}" srcOrd="0" destOrd="0" presId="urn:microsoft.com/office/officeart/2009/3/layout/RandomtoResultProcess"/>
    <dgm:cxn modelId="{944C986A-5B3F-9447-B45D-30B1168E62B0}" srcId="{4631A62C-40E0-974D-BFDA-A958A054E116}" destId="{CD086A6F-F97E-3743-9936-73C9BE512CC5}" srcOrd="1" destOrd="0" parTransId="{ADA225FA-FA45-AF45-A54D-CFEEBE6F65FE}" sibTransId="{16478064-1B6A-814B-845F-0DD7D37892D5}"/>
    <dgm:cxn modelId="{84BA658D-EC19-5C42-B2D1-B69C7F78B6BB}" srcId="{A549668B-FDB0-1841-A7F2-372AE0E4E0A4}" destId="{2057B7E5-01BA-5749-B011-66F9453C0405}" srcOrd="0" destOrd="0" parTransId="{47FC99EC-F33E-1541-A17B-58FFF0C95718}" sibTransId="{A8157D13-4342-954F-AB14-FF5E7BE42D72}"/>
    <dgm:cxn modelId="{739F3A9B-E773-BF48-AFBC-B62FC6F3FCE2}" srcId="{2057B7E5-01BA-5749-B011-66F9453C0405}" destId="{CE25484B-069A-2848-8A49-49FC12AB9000}" srcOrd="1" destOrd="0" parTransId="{A7650472-AC54-A340-A36D-AD0CCB9E5CE5}" sibTransId="{030045A8-C613-064A-8D8E-05D533D3DBA9}"/>
    <dgm:cxn modelId="{7428A2A6-0B05-E747-B283-6C2277F6B712}" type="presOf" srcId="{CD086A6F-F97E-3743-9936-73C9BE512CC5}" destId="{BCF6CC3F-C66F-CC4F-9E3A-14D52116E975}" srcOrd="0" destOrd="1" presId="urn:microsoft.com/office/officeart/2009/3/layout/RandomtoResultProcess"/>
    <dgm:cxn modelId="{CCED7EA9-E9E7-0F4B-9174-3E4AE98044FF}" type="presOf" srcId="{49038ABF-CBE1-334F-AD2B-922AF3873084}" destId="{A87B773B-FEDF-9D4C-A915-0CBEFF1A0CC4}" srcOrd="0" destOrd="0" presId="urn:microsoft.com/office/officeart/2009/3/layout/RandomtoResultProcess"/>
    <dgm:cxn modelId="{415A27AE-FA0E-A84D-A5EF-BAF34EE0B9E2}" type="presOf" srcId="{4631A62C-40E0-974D-BFDA-A958A054E116}" destId="{7C3A013E-2FF2-2845-A531-52DA9D977D59}" srcOrd="0" destOrd="0" presId="urn:microsoft.com/office/officeart/2009/3/layout/RandomtoResultProcess"/>
    <dgm:cxn modelId="{DFD68FAE-A7B3-AA45-9EA3-95AF03B675FC}" type="presOf" srcId="{E1A27778-7DB9-D14B-8E4F-0956391A1D2F}" destId="{08541277-2A24-3A44-B8C5-DC8F6DD66F6B}" srcOrd="0" destOrd="0" presId="urn:microsoft.com/office/officeart/2009/3/layout/RandomtoResultProcess"/>
    <dgm:cxn modelId="{AB018CE0-179F-504A-9A7A-7F5FB6643EAC}" srcId="{A549668B-FDB0-1841-A7F2-372AE0E4E0A4}" destId="{4631A62C-40E0-974D-BFDA-A958A054E116}" srcOrd="2" destOrd="0" parTransId="{851CBBDA-D597-F84A-B7AA-0E17662E7783}" sibTransId="{7EAB0A25-C4F5-8D4E-A017-A44FD1683A09}"/>
    <dgm:cxn modelId="{7D062FFD-A67C-E942-A97B-7D60A8584BAB}" type="presOf" srcId="{BE89651C-4A1B-DC4D-A6CA-13B029D2AA0C}" destId="{BCF6CC3F-C66F-CC4F-9E3A-14D52116E975}" srcOrd="0" destOrd="2" presId="urn:microsoft.com/office/officeart/2009/3/layout/RandomtoResultProcess"/>
    <dgm:cxn modelId="{18C0F0BE-CC8E-394B-AD2C-01C849197DA1}" type="presParOf" srcId="{F08F2DDF-2EC5-834D-9A11-6B338B77325D}" destId="{B833FF75-D67F-E245-991E-E31D8B941E67}" srcOrd="0" destOrd="0" presId="urn:microsoft.com/office/officeart/2009/3/layout/RandomtoResultProcess"/>
    <dgm:cxn modelId="{3432AE09-978C-444B-8385-336F1D70DB1D}" type="presParOf" srcId="{B833FF75-D67F-E245-991E-E31D8B941E67}" destId="{C564143D-F6F1-6F4E-8E17-D519D4AA8FCB}" srcOrd="0" destOrd="0" presId="urn:microsoft.com/office/officeart/2009/3/layout/RandomtoResultProcess"/>
    <dgm:cxn modelId="{5CB52EAA-091B-3743-9130-9F7BE1D4214C}" type="presParOf" srcId="{B833FF75-D67F-E245-991E-E31D8B941E67}" destId="{08541277-2A24-3A44-B8C5-DC8F6DD66F6B}" srcOrd="1" destOrd="0" presId="urn:microsoft.com/office/officeart/2009/3/layout/RandomtoResultProcess"/>
    <dgm:cxn modelId="{D6436473-9433-7944-91D0-EF28AC8A9CBE}" type="presParOf" srcId="{B833FF75-D67F-E245-991E-E31D8B941E67}" destId="{1C2608EC-B035-ED42-8813-FCE710966021}" srcOrd="2" destOrd="0" presId="urn:microsoft.com/office/officeart/2009/3/layout/RandomtoResultProcess"/>
    <dgm:cxn modelId="{A5F93DC0-BB91-0942-8AC0-FD161EA224AD}" type="presParOf" srcId="{B833FF75-D67F-E245-991E-E31D8B941E67}" destId="{39658415-BC56-A547-B58C-2A0068BA651A}" srcOrd="3" destOrd="0" presId="urn:microsoft.com/office/officeart/2009/3/layout/RandomtoResultProcess"/>
    <dgm:cxn modelId="{8934CFAF-AAAD-174B-A625-DEF888B708C3}" type="presParOf" srcId="{B833FF75-D67F-E245-991E-E31D8B941E67}" destId="{52BF90B6-79A0-034D-AB74-89145F5EF672}" srcOrd="4" destOrd="0" presId="urn:microsoft.com/office/officeart/2009/3/layout/RandomtoResultProcess"/>
    <dgm:cxn modelId="{DFAFFCBA-CF80-3B41-B8C1-EE87D74A0E12}" type="presParOf" srcId="{B833FF75-D67F-E245-991E-E31D8B941E67}" destId="{40712B6A-7688-5B43-B6CF-B3E92BDE1638}" srcOrd="5" destOrd="0" presId="urn:microsoft.com/office/officeart/2009/3/layout/RandomtoResultProcess"/>
    <dgm:cxn modelId="{B54EEF5E-8A7B-AA48-B890-571229E58AEE}" type="presParOf" srcId="{B833FF75-D67F-E245-991E-E31D8B941E67}" destId="{1413B324-4A8F-844E-8F52-E0EDB6742B00}" srcOrd="6" destOrd="0" presId="urn:microsoft.com/office/officeart/2009/3/layout/RandomtoResultProcess"/>
    <dgm:cxn modelId="{2B872349-6097-E640-B873-FBD05118DEE7}" type="presParOf" srcId="{B833FF75-D67F-E245-991E-E31D8B941E67}" destId="{4B200504-04AA-124A-979D-C64D683E66EB}" srcOrd="7" destOrd="0" presId="urn:microsoft.com/office/officeart/2009/3/layout/RandomtoResultProcess"/>
    <dgm:cxn modelId="{020B9473-2C13-DC44-A308-F1E35BCA0E14}" type="presParOf" srcId="{B833FF75-D67F-E245-991E-E31D8B941E67}" destId="{BFDCD8BF-D70B-FA4B-A6DB-36D80D803B53}" srcOrd="8" destOrd="0" presId="urn:microsoft.com/office/officeart/2009/3/layout/RandomtoResultProcess"/>
    <dgm:cxn modelId="{A9B0B7F0-1283-1A44-A753-0A4B2200DCB8}" type="presParOf" srcId="{B833FF75-D67F-E245-991E-E31D8B941E67}" destId="{E6F7995E-E92E-C84A-A260-55EEF15C6878}" srcOrd="9" destOrd="0" presId="urn:microsoft.com/office/officeart/2009/3/layout/RandomtoResultProcess"/>
    <dgm:cxn modelId="{92B3EFBB-B36E-714F-A3AB-B9446D0E20B6}" type="presParOf" srcId="{B833FF75-D67F-E245-991E-E31D8B941E67}" destId="{907FCB55-BEDB-0D4C-AD0C-D880ABA409B8}" srcOrd="10" destOrd="0" presId="urn:microsoft.com/office/officeart/2009/3/layout/RandomtoResultProcess"/>
    <dgm:cxn modelId="{75058E73-F61B-8341-B232-C5035410D936}" type="presParOf" srcId="{B833FF75-D67F-E245-991E-E31D8B941E67}" destId="{D0514632-ED3B-F14A-AB03-112132F36CC1}" srcOrd="11" destOrd="0" presId="urn:microsoft.com/office/officeart/2009/3/layout/RandomtoResultProcess"/>
    <dgm:cxn modelId="{769ED05E-E975-D441-BCD9-3B9E7AA4C6C1}" type="presParOf" srcId="{B833FF75-D67F-E245-991E-E31D8B941E67}" destId="{721154B8-8EE5-454B-8299-F8BF9F04F6EF}" srcOrd="12" destOrd="0" presId="urn:microsoft.com/office/officeart/2009/3/layout/RandomtoResultProcess"/>
    <dgm:cxn modelId="{FB7D18E2-4DE3-4C4D-AC1F-7AAD263079FA}" type="presParOf" srcId="{B833FF75-D67F-E245-991E-E31D8B941E67}" destId="{104EDDB4-0AF6-6847-AAC4-0617F6F2515A}" srcOrd="13" destOrd="0" presId="urn:microsoft.com/office/officeart/2009/3/layout/RandomtoResultProcess"/>
    <dgm:cxn modelId="{63E699D0-35D5-AC4B-98B3-96DF44CAC3C7}" type="presParOf" srcId="{B833FF75-D67F-E245-991E-E31D8B941E67}" destId="{4B2090F8-54FD-4742-A5FD-4AAF72CE9ED5}" srcOrd="14" destOrd="0" presId="urn:microsoft.com/office/officeart/2009/3/layout/RandomtoResultProcess"/>
    <dgm:cxn modelId="{65F734B5-066E-0445-941F-F1B65A2B9DB2}" type="presParOf" srcId="{B833FF75-D67F-E245-991E-E31D8B941E67}" destId="{878FDD8F-E557-E94B-BDA3-17077DB69508}" srcOrd="15" destOrd="0" presId="urn:microsoft.com/office/officeart/2009/3/layout/RandomtoResultProcess"/>
    <dgm:cxn modelId="{E84DA65D-79A9-764F-AF15-1E8540D236EC}" type="presParOf" srcId="{B833FF75-D67F-E245-991E-E31D8B941E67}" destId="{8C38F666-0CDF-774B-9079-E40D48F676A1}" srcOrd="16" destOrd="0" presId="urn:microsoft.com/office/officeart/2009/3/layout/RandomtoResultProcess"/>
    <dgm:cxn modelId="{8FEE69B6-11B9-8342-89FB-C5635ABFD31D}" type="presParOf" srcId="{B833FF75-D67F-E245-991E-E31D8B941E67}" destId="{772D6054-885C-2A4E-B2B9-46C37CD6EDCA}" srcOrd="17" destOrd="0" presId="urn:microsoft.com/office/officeart/2009/3/layout/RandomtoResultProcess"/>
    <dgm:cxn modelId="{FA7196DB-674A-A747-9FA5-3890A635A622}" type="presParOf" srcId="{B833FF75-D67F-E245-991E-E31D8B941E67}" destId="{D57BF687-E72A-0D44-9DC8-ACF072D57EFB}" srcOrd="18" destOrd="0" presId="urn:microsoft.com/office/officeart/2009/3/layout/RandomtoResultProcess"/>
    <dgm:cxn modelId="{990EF141-B711-8447-BD4B-3BA9FEFFE19D}" type="presParOf" srcId="{B833FF75-D67F-E245-991E-E31D8B941E67}" destId="{16D08151-BA37-6A48-9280-22D72699FDB8}" srcOrd="19" destOrd="0" presId="urn:microsoft.com/office/officeart/2009/3/layout/RandomtoResultProcess"/>
    <dgm:cxn modelId="{E2A1EF3B-4ECE-DB45-BAE6-5AB27E0D8AEA}" type="presParOf" srcId="{F08F2DDF-2EC5-834D-9A11-6B338B77325D}" destId="{5376CAED-9465-8A41-8A23-0AC2D1E4A55F}" srcOrd="1" destOrd="0" presId="urn:microsoft.com/office/officeart/2009/3/layout/RandomtoResultProcess"/>
    <dgm:cxn modelId="{0A41BC2F-06A0-FC43-B6AF-EDBC1D760609}" type="presParOf" srcId="{5376CAED-9465-8A41-8A23-0AC2D1E4A55F}" destId="{16E4888A-3245-5E41-A61F-0D8C33D4C105}" srcOrd="0" destOrd="0" presId="urn:microsoft.com/office/officeart/2009/3/layout/RandomtoResultProcess"/>
    <dgm:cxn modelId="{019A9575-4F59-E748-9709-EAD5D095CD24}" type="presParOf" srcId="{5376CAED-9465-8A41-8A23-0AC2D1E4A55F}" destId="{4B9FC2C1-DD76-E045-B652-71551FFD4F25}" srcOrd="1" destOrd="0" presId="urn:microsoft.com/office/officeart/2009/3/layout/RandomtoResultProcess"/>
    <dgm:cxn modelId="{B67C3B68-697C-A646-BEE7-74FBCC1848FE}" type="presParOf" srcId="{F08F2DDF-2EC5-834D-9A11-6B338B77325D}" destId="{4986F8BD-4FAE-594A-9A58-154F9CAC2039}" srcOrd="2" destOrd="0" presId="urn:microsoft.com/office/officeart/2009/3/layout/RandomtoResultProcess"/>
    <dgm:cxn modelId="{2898DA87-6021-5D49-80E9-3D4C85E5DD3B}" type="presParOf" srcId="{4986F8BD-4FAE-594A-9A58-154F9CAC2039}" destId="{A87B773B-FEDF-9D4C-A915-0CBEFF1A0CC4}" srcOrd="0" destOrd="0" presId="urn:microsoft.com/office/officeart/2009/3/layout/RandomtoResultProcess"/>
    <dgm:cxn modelId="{75FEB89D-20F7-F44E-909A-69721BDC14B3}" type="presParOf" srcId="{4986F8BD-4FAE-594A-9A58-154F9CAC2039}" destId="{12F33C91-C6FA-5140-8F71-7DA54A2828F4}" srcOrd="1" destOrd="0" presId="urn:microsoft.com/office/officeart/2009/3/layout/RandomtoResultProcess"/>
    <dgm:cxn modelId="{F31486E9-3FB2-5A4A-BE75-891C618A7C91}" type="presParOf" srcId="{F08F2DDF-2EC5-834D-9A11-6B338B77325D}" destId="{F2C34466-0296-804E-B3E8-566993D4AF79}" srcOrd="3" destOrd="0" presId="urn:microsoft.com/office/officeart/2009/3/layout/RandomtoResultProcess"/>
    <dgm:cxn modelId="{6C792435-3AE6-0A42-8AB7-6DD85D40B50E}" type="presParOf" srcId="{F2C34466-0296-804E-B3E8-566993D4AF79}" destId="{800E848D-EA0E-7B41-83A8-89B03AB1F6A3}" srcOrd="0" destOrd="0" presId="urn:microsoft.com/office/officeart/2009/3/layout/RandomtoResultProcess"/>
    <dgm:cxn modelId="{0E905B81-EDC8-094A-9736-939F9AE547F6}" type="presParOf" srcId="{F2C34466-0296-804E-B3E8-566993D4AF79}" destId="{05EAE6BA-A444-694F-BE60-D96C8A832992}" srcOrd="1" destOrd="0" presId="urn:microsoft.com/office/officeart/2009/3/layout/RandomtoResultProcess"/>
    <dgm:cxn modelId="{A47D3B46-2043-1B44-9A1C-54084A10D448}" type="presParOf" srcId="{F08F2DDF-2EC5-834D-9A11-6B338B77325D}" destId="{2DC74FA9-8944-804A-984D-06B697AAC7B3}" srcOrd="4" destOrd="0" presId="urn:microsoft.com/office/officeart/2009/3/layout/RandomtoResultProcess"/>
    <dgm:cxn modelId="{7B4662C4-8B44-0947-B7BE-1B144FCD3E5D}" type="presParOf" srcId="{2DC74FA9-8944-804A-984D-06B697AAC7B3}" destId="{7C3A013E-2FF2-2845-A531-52DA9D977D59}" srcOrd="0" destOrd="0" presId="urn:microsoft.com/office/officeart/2009/3/layout/RandomtoResultProcess"/>
    <dgm:cxn modelId="{549E8087-4789-2249-B7F5-FD2C8E06FDAB}" type="presParOf" srcId="{2DC74FA9-8944-804A-984D-06B697AAC7B3}" destId="{BCF6CC3F-C66F-CC4F-9E3A-14D52116E975}" srcOrd="1" destOrd="0" presId="urn:microsoft.com/office/officeart/2009/3/layout/RandomtoResultProcess"/>
    <dgm:cxn modelId="{78249313-1439-8D45-87BE-66F85CEBA77C}" type="presParOf" srcId="{2DC74FA9-8944-804A-984D-06B697AAC7B3}" destId="{0C520CCF-430B-184D-B174-56133ABEFEB1}"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0F4E5-52E0-2D45-8735-4744C6BA89D8}">
      <dsp:nvSpPr>
        <dsp:cNvPr id="0" name=""/>
        <dsp:cNvSpPr/>
      </dsp:nvSpPr>
      <dsp:spPr>
        <a:xfrm>
          <a:off x="189975" y="1253063"/>
          <a:ext cx="2818009" cy="92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0" kern="1200" dirty="0">
              <a:solidFill>
                <a:schemeClr val="bg1"/>
              </a:solidFill>
            </a:rPr>
            <a:t>Automotive Market uses different names</a:t>
          </a:r>
        </a:p>
      </dsp:txBody>
      <dsp:txXfrm>
        <a:off x="189975" y="1253063"/>
        <a:ext cx="2818009" cy="928662"/>
      </dsp:txXfrm>
    </dsp:sp>
    <dsp:sp modelId="{19622B2E-E017-F94B-A80B-C6F9F36BFAB3}">
      <dsp:nvSpPr>
        <dsp:cNvPr id="0" name=""/>
        <dsp:cNvSpPr/>
      </dsp:nvSpPr>
      <dsp:spPr>
        <a:xfrm>
          <a:off x="186773" y="970621"/>
          <a:ext cx="224159" cy="22415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C5120-BB3E-8846-9CEB-07C320DAD995}">
      <dsp:nvSpPr>
        <dsp:cNvPr id="0" name=""/>
        <dsp:cNvSpPr/>
      </dsp:nvSpPr>
      <dsp:spPr>
        <a:xfrm>
          <a:off x="343685" y="656798"/>
          <a:ext cx="224159" cy="224159"/>
        </a:xfrm>
        <a:prstGeom prst="ellipse">
          <a:avLst/>
        </a:prstGeom>
        <a:solidFill>
          <a:schemeClr val="accent2">
            <a:hueOff val="269982"/>
            <a:satOff val="0"/>
            <a:lumOff val="-11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A92C2-83D3-2149-ACBC-96ACDF8A5A78}">
      <dsp:nvSpPr>
        <dsp:cNvPr id="0" name=""/>
        <dsp:cNvSpPr/>
      </dsp:nvSpPr>
      <dsp:spPr>
        <a:xfrm>
          <a:off x="575892" y="497806"/>
          <a:ext cx="352251" cy="352251"/>
        </a:xfrm>
        <a:prstGeom prst="ellipse">
          <a:avLst/>
        </a:prstGeom>
        <a:solidFill>
          <a:schemeClr val="accent2">
            <a:hueOff val="539964"/>
            <a:satOff val="0"/>
            <a:lumOff val="-23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4A4A8-ECB5-964D-9C22-84C1560B87C4}">
      <dsp:nvSpPr>
        <dsp:cNvPr id="0" name=""/>
        <dsp:cNvSpPr/>
      </dsp:nvSpPr>
      <dsp:spPr>
        <a:xfrm>
          <a:off x="1034097" y="374356"/>
          <a:ext cx="224159" cy="224159"/>
        </a:xfrm>
        <a:prstGeom prst="ellipse">
          <a:avLst/>
        </a:prstGeom>
        <a:solidFill>
          <a:schemeClr val="accent2">
            <a:hueOff val="809946"/>
            <a:satOff val="0"/>
            <a:lumOff val="-3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5A4C36-26C8-0F46-9421-4F0D485605B1}">
      <dsp:nvSpPr>
        <dsp:cNvPr id="0" name=""/>
        <dsp:cNvSpPr/>
      </dsp:nvSpPr>
      <dsp:spPr>
        <a:xfrm>
          <a:off x="1442068" y="248827"/>
          <a:ext cx="224159" cy="224159"/>
        </a:xfrm>
        <a:prstGeom prst="ellipse">
          <a:avLst/>
        </a:prstGeom>
        <a:solidFill>
          <a:schemeClr val="accent2">
            <a:hueOff val="1079928"/>
            <a:satOff val="0"/>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E951A-2133-DF47-8FEA-551C9CBB3D7A}">
      <dsp:nvSpPr>
        <dsp:cNvPr id="0" name=""/>
        <dsp:cNvSpPr/>
      </dsp:nvSpPr>
      <dsp:spPr>
        <a:xfrm>
          <a:off x="1944186" y="468503"/>
          <a:ext cx="224159" cy="224159"/>
        </a:xfrm>
        <a:prstGeom prst="ellipse">
          <a:avLst/>
        </a:prstGeom>
        <a:solidFill>
          <a:schemeClr val="accent2">
            <a:hueOff val="1349910"/>
            <a:satOff val="0"/>
            <a:lumOff val="-5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EA4C8A-FA83-C442-B355-4EB8184E9A1B}">
      <dsp:nvSpPr>
        <dsp:cNvPr id="0" name=""/>
        <dsp:cNvSpPr/>
      </dsp:nvSpPr>
      <dsp:spPr>
        <a:xfrm>
          <a:off x="2258010" y="625415"/>
          <a:ext cx="352251" cy="352251"/>
        </a:xfrm>
        <a:prstGeom prst="ellipse">
          <a:avLst/>
        </a:prstGeom>
        <a:solidFill>
          <a:schemeClr val="accent2">
            <a:hueOff val="1619892"/>
            <a:satOff val="0"/>
            <a:lumOff val="-71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E99C2-CB86-D44A-9B66-4F4A030FAC1A}">
      <dsp:nvSpPr>
        <dsp:cNvPr id="0" name=""/>
        <dsp:cNvSpPr/>
      </dsp:nvSpPr>
      <dsp:spPr>
        <a:xfrm>
          <a:off x="2697363" y="970621"/>
          <a:ext cx="224159" cy="224159"/>
        </a:xfrm>
        <a:prstGeom prst="ellipse">
          <a:avLst/>
        </a:prstGeom>
        <a:solidFill>
          <a:schemeClr val="accent2">
            <a:hueOff val="1889874"/>
            <a:satOff val="0"/>
            <a:lumOff val="-83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A4AAF-F393-0C46-9EC2-0EF2D59A9727}">
      <dsp:nvSpPr>
        <dsp:cNvPr id="0" name=""/>
        <dsp:cNvSpPr/>
      </dsp:nvSpPr>
      <dsp:spPr>
        <a:xfrm>
          <a:off x="2885657" y="1315828"/>
          <a:ext cx="224159" cy="224159"/>
        </a:xfrm>
        <a:prstGeom prst="ellipse">
          <a:avLst/>
        </a:prstGeom>
        <a:solidFill>
          <a:schemeClr val="accent2">
            <a:hueOff val="2159856"/>
            <a:satOff val="0"/>
            <a:lumOff val="-95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1025A-E734-7F4A-8CA7-E3435B0203F5}">
      <dsp:nvSpPr>
        <dsp:cNvPr id="0" name=""/>
        <dsp:cNvSpPr/>
      </dsp:nvSpPr>
      <dsp:spPr>
        <a:xfrm>
          <a:off x="1269815" y="368039"/>
          <a:ext cx="576411" cy="576411"/>
        </a:xfrm>
        <a:prstGeom prst="ellipse">
          <a:avLst/>
        </a:prstGeom>
        <a:solidFill>
          <a:schemeClr val="accent2">
            <a:hueOff val="2429838"/>
            <a:satOff val="0"/>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9941CE-3348-344C-B74F-080F4452ABA2}">
      <dsp:nvSpPr>
        <dsp:cNvPr id="0" name=""/>
        <dsp:cNvSpPr/>
      </dsp:nvSpPr>
      <dsp:spPr>
        <a:xfrm>
          <a:off x="29861" y="1849328"/>
          <a:ext cx="224159" cy="224159"/>
        </a:xfrm>
        <a:prstGeom prst="ellipse">
          <a:avLst/>
        </a:prstGeom>
        <a:solidFill>
          <a:schemeClr val="accent2">
            <a:hueOff val="2699821"/>
            <a:satOff val="0"/>
            <a:lumOff val="-119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7496A-57D1-0D40-BBDC-8AEEDADA365F}">
      <dsp:nvSpPr>
        <dsp:cNvPr id="0" name=""/>
        <dsp:cNvSpPr/>
      </dsp:nvSpPr>
      <dsp:spPr>
        <a:xfrm>
          <a:off x="218155" y="2131770"/>
          <a:ext cx="352251" cy="352251"/>
        </a:xfrm>
        <a:prstGeom prst="ellipse">
          <a:avLst/>
        </a:prstGeom>
        <a:solidFill>
          <a:schemeClr val="accent2">
            <a:hueOff val="2969802"/>
            <a:satOff val="0"/>
            <a:lumOff val="-131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F4D79-C845-924B-A098-EDB20E5AEE57}">
      <dsp:nvSpPr>
        <dsp:cNvPr id="0" name=""/>
        <dsp:cNvSpPr/>
      </dsp:nvSpPr>
      <dsp:spPr>
        <a:xfrm>
          <a:off x="688891" y="2382829"/>
          <a:ext cx="512365" cy="512365"/>
        </a:xfrm>
        <a:prstGeom prst="ellipse">
          <a:avLst/>
        </a:prstGeom>
        <a:solidFill>
          <a:schemeClr val="accent2">
            <a:hueOff val="3239785"/>
            <a:satOff val="0"/>
            <a:lumOff val="-143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04E96-74B6-544F-991C-FA449488E7D7}">
      <dsp:nvSpPr>
        <dsp:cNvPr id="0" name=""/>
        <dsp:cNvSpPr/>
      </dsp:nvSpPr>
      <dsp:spPr>
        <a:xfrm>
          <a:off x="1347921" y="2790800"/>
          <a:ext cx="224159" cy="224159"/>
        </a:xfrm>
        <a:prstGeom prst="ellipse">
          <a:avLst/>
        </a:prstGeom>
        <a:solidFill>
          <a:schemeClr val="accent2">
            <a:hueOff val="3509767"/>
            <a:satOff val="0"/>
            <a:lumOff val="-155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91B7D7-29BC-0F48-88A3-C0AB82C1B5F0}">
      <dsp:nvSpPr>
        <dsp:cNvPr id="0" name=""/>
        <dsp:cNvSpPr/>
      </dsp:nvSpPr>
      <dsp:spPr>
        <a:xfrm>
          <a:off x="1457409" y="2493291"/>
          <a:ext cx="352251" cy="352251"/>
        </a:xfrm>
        <a:prstGeom prst="ellipse">
          <a:avLst/>
        </a:prstGeom>
        <a:solidFill>
          <a:schemeClr val="accent2">
            <a:hueOff val="3779749"/>
            <a:satOff val="0"/>
            <a:lumOff val="-167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D65D6C-EAAD-E948-912E-FA558AE9F560}">
      <dsp:nvSpPr>
        <dsp:cNvPr id="0" name=""/>
        <dsp:cNvSpPr/>
      </dsp:nvSpPr>
      <dsp:spPr>
        <a:xfrm>
          <a:off x="1787274" y="2822182"/>
          <a:ext cx="224159" cy="224159"/>
        </a:xfrm>
        <a:prstGeom prst="ellipse">
          <a:avLst/>
        </a:prstGeom>
        <a:solidFill>
          <a:schemeClr val="accent2">
            <a:hueOff val="4049730"/>
            <a:satOff val="0"/>
            <a:lumOff val="-179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7F8BC2-2870-914B-A715-A68D5B4ECBDB}">
      <dsp:nvSpPr>
        <dsp:cNvPr id="0" name=""/>
        <dsp:cNvSpPr/>
      </dsp:nvSpPr>
      <dsp:spPr>
        <a:xfrm>
          <a:off x="2101487" y="2493289"/>
          <a:ext cx="512365" cy="512365"/>
        </a:xfrm>
        <a:prstGeom prst="ellipse">
          <a:avLst/>
        </a:prstGeom>
        <a:solidFill>
          <a:schemeClr val="accent2">
            <a:hueOff val="4319713"/>
            <a:satOff val="0"/>
            <a:lumOff val="-19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8E204-3EE5-E54B-8676-AC907BB331F9}">
      <dsp:nvSpPr>
        <dsp:cNvPr id="0" name=""/>
        <dsp:cNvSpPr/>
      </dsp:nvSpPr>
      <dsp:spPr>
        <a:xfrm>
          <a:off x="2760128" y="2194534"/>
          <a:ext cx="352251" cy="352251"/>
        </a:xfrm>
        <a:prstGeom prst="ellipse">
          <a:avLst/>
        </a:prstGeom>
        <a:solidFill>
          <a:schemeClr val="accent2">
            <a:hueOff val="4589695"/>
            <a:satOff val="0"/>
            <a:lumOff val="-203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C30C8-60B8-934E-AB3A-E639E8757E1F}">
      <dsp:nvSpPr>
        <dsp:cNvPr id="0" name=""/>
        <dsp:cNvSpPr/>
      </dsp:nvSpPr>
      <dsp:spPr>
        <a:xfrm>
          <a:off x="3112379" y="719040"/>
          <a:ext cx="1034511" cy="1974995"/>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AFB3FC-5437-5C4A-B2CD-16F0FC029B6C}">
      <dsp:nvSpPr>
        <dsp:cNvPr id="0" name=""/>
        <dsp:cNvSpPr/>
      </dsp:nvSpPr>
      <dsp:spPr>
        <a:xfrm>
          <a:off x="4146891" y="720000"/>
          <a:ext cx="2821395" cy="197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0" kern="1200">
              <a:solidFill>
                <a:schemeClr val="bg1"/>
              </a:solidFill>
            </a:rPr>
            <a:t>BUT</a:t>
          </a:r>
          <a:endParaRPr lang="en-GB" sz="2000" b="0" kern="1200" dirty="0">
            <a:solidFill>
              <a:schemeClr val="bg1"/>
            </a:solidFill>
          </a:endParaRPr>
        </a:p>
      </dsp:txBody>
      <dsp:txXfrm>
        <a:off x="4146891" y="720000"/>
        <a:ext cx="2821395" cy="1974976"/>
      </dsp:txXfrm>
    </dsp:sp>
    <dsp:sp modelId="{E87A4E4D-B744-644C-950C-2D3229DDF514}">
      <dsp:nvSpPr>
        <dsp:cNvPr id="0" name=""/>
        <dsp:cNvSpPr/>
      </dsp:nvSpPr>
      <dsp:spPr>
        <a:xfrm>
          <a:off x="6968286" y="719040"/>
          <a:ext cx="1034511" cy="1974995"/>
        </a:xfrm>
        <a:prstGeom prst="chevron">
          <a:avLst>
            <a:gd name="adj" fmla="val 62310"/>
          </a:avLst>
        </a:prstGeom>
        <a:solidFill>
          <a:schemeClr val="accent2">
            <a:hueOff val="4859677"/>
            <a:satOff val="0"/>
            <a:lumOff val="-215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E1033D-8064-784A-8DE8-019B2838287B}">
      <dsp:nvSpPr>
        <dsp:cNvPr id="0" name=""/>
        <dsp:cNvSpPr/>
      </dsp:nvSpPr>
      <dsp:spPr>
        <a:xfrm>
          <a:off x="8214402" y="578930"/>
          <a:ext cx="2398186" cy="2398186"/>
        </a:xfrm>
        <a:prstGeom prst="ellipse">
          <a:avLst/>
        </a:prstGeom>
        <a:solidFill>
          <a:schemeClr val="accent2">
            <a:hueOff val="4859677"/>
            <a:satOff val="0"/>
            <a:lumOff val="-2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0" kern="1200">
              <a:solidFill>
                <a:schemeClr val="bg1"/>
              </a:solidFill>
            </a:rPr>
            <a:t>Each vendor means something different</a:t>
          </a:r>
          <a:endParaRPr lang="en-GB" sz="2000" b="0" kern="1200" dirty="0">
            <a:solidFill>
              <a:schemeClr val="bg1"/>
            </a:solidFill>
          </a:endParaRPr>
        </a:p>
      </dsp:txBody>
      <dsp:txXfrm>
        <a:off x="8565608" y="930136"/>
        <a:ext cx="1695774" cy="1695774"/>
      </dsp:txXfrm>
    </dsp:sp>
    <dsp:sp modelId="{73BC1A24-2E82-A84C-848F-BDD9C3F34702}">
      <dsp:nvSpPr>
        <dsp:cNvPr id="0" name=""/>
        <dsp:cNvSpPr/>
      </dsp:nvSpPr>
      <dsp:spPr>
        <a:xfrm>
          <a:off x="8002798" y="3211292"/>
          <a:ext cx="2821395" cy="173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b="0" kern="1200" dirty="0">
              <a:solidFill>
                <a:schemeClr val="bg1"/>
              </a:solidFill>
            </a:rPr>
            <a:t>Same name has different characteristics</a:t>
          </a:r>
        </a:p>
        <a:p>
          <a:pPr marL="228600" lvl="1" indent="-228600" algn="l" defTabSz="889000">
            <a:lnSpc>
              <a:spcPct val="90000"/>
            </a:lnSpc>
            <a:spcBef>
              <a:spcPct val="0"/>
            </a:spcBef>
            <a:spcAft>
              <a:spcPct val="15000"/>
            </a:spcAft>
            <a:buChar char="•"/>
          </a:pPr>
          <a:r>
            <a:rPr lang="en-GB" sz="2000" b="0" kern="1200" dirty="0">
              <a:solidFill>
                <a:schemeClr val="bg1"/>
              </a:solidFill>
            </a:rPr>
            <a:t>No framework  to compare across products</a:t>
          </a:r>
          <a:endParaRPr lang="en-US" sz="2000" b="0" kern="1200" dirty="0">
            <a:solidFill>
              <a:schemeClr val="bg1"/>
            </a:solidFill>
          </a:endParaRPr>
        </a:p>
      </dsp:txBody>
      <dsp:txXfrm>
        <a:off x="8002798" y="3211292"/>
        <a:ext cx="2821395" cy="17398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436F7-F9E4-364F-96BE-E70B481448B2}">
      <dsp:nvSpPr>
        <dsp:cNvPr id="0" name=""/>
        <dsp:cNvSpPr/>
      </dsp:nvSpPr>
      <dsp:spPr>
        <a:xfrm>
          <a:off x="2095" y="355879"/>
          <a:ext cx="4468389" cy="40634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GlobalPlatform is developing SESIP Profile for J3101 </a:t>
          </a:r>
          <a:r>
            <a:rPr lang="en-GB" sz="2800" kern="1200" dirty="0">
              <a:solidFill>
                <a:schemeClr val="accent4">
                  <a:lumMod val="60000"/>
                  <a:lumOff val="40000"/>
                </a:schemeClr>
              </a:solidFill>
            </a:rPr>
            <a:t>Trusted Application</a:t>
          </a:r>
          <a:r>
            <a:rPr lang="en-GB" sz="2800" kern="1200" dirty="0"/>
            <a:t> requirements</a:t>
          </a:r>
          <a:endParaRPr lang="en-GB" sz="1200" kern="1200" dirty="0"/>
        </a:p>
      </dsp:txBody>
      <dsp:txXfrm>
        <a:off x="121109" y="474893"/>
        <a:ext cx="4230361" cy="3825413"/>
      </dsp:txXfrm>
    </dsp:sp>
    <dsp:sp modelId="{6A5A0F38-4A81-2943-AC08-07BC10B5B164}">
      <dsp:nvSpPr>
        <dsp:cNvPr id="0" name=""/>
        <dsp:cNvSpPr/>
      </dsp:nvSpPr>
      <dsp:spPr>
        <a:xfrm>
          <a:off x="4917323" y="1833519"/>
          <a:ext cx="947298" cy="11081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4917323" y="2055151"/>
        <a:ext cx="663109" cy="664896"/>
      </dsp:txXfrm>
    </dsp:sp>
    <dsp:sp modelId="{1113D790-9AD7-A347-BBE8-76753BA44F1D}">
      <dsp:nvSpPr>
        <dsp:cNvPr id="0" name=""/>
        <dsp:cNvSpPr/>
      </dsp:nvSpPr>
      <dsp:spPr>
        <a:xfrm>
          <a:off x="6257840" y="355879"/>
          <a:ext cx="4468389" cy="4063441"/>
        </a:xfrm>
        <a:prstGeom prst="roundRect">
          <a:avLst>
            <a:gd name="adj" fmla="val 10000"/>
          </a:avLst>
        </a:prstGeom>
        <a:solidFill>
          <a:schemeClr val="accent2">
            <a:hueOff val="4859677"/>
            <a:satOff val="0"/>
            <a:lumOff val="-2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Would a </a:t>
          </a:r>
          <a:r>
            <a:rPr lang="en-GB" sz="2800" b="1" kern="1200" dirty="0"/>
            <a:t>standard trusted application </a:t>
          </a:r>
          <a:r>
            <a:rPr lang="en-GB" sz="2800" kern="1200" dirty="0"/>
            <a:t>be useful?</a:t>
          </a:r>
          <a:endParaRPr lang="en-GB" sz="1200" kern="1200" dirty="0"/>
        </a:p>
        <a:p>
          <a:pPr marL="285750" lvl="1" indent="-285750" algn="l" defTabSz="1244600">
            <a:lnSpc>
              <a:spcPct val="90000"/>
            </a:lnSpc>
            <a:spcBef>
              <a:spcPct val="0"/>
            </a:spcBef>
            <a:spcAft>
              <a:spcPct val="15000"/>
            </a:spcAft>
            <a:buChar char="•"/>
          </a:pPr>
          <a:r>
            <a:rPr lang="en-GB" sz="2800" kern="1200" dirty="0"/>
            <a:t>Meet Industry desire for standardize policy management for key usage</a:t>
          </a:r>
        </a:p>
        <a:p>
          <a:pPr marL="285750" lvl="1" indent="-285750" algn="l" defTabSz="1244600">
            <a:lnSpc>
              <a:spcPct val="90000"/>
            </a:lnSpc>
            <a:spcBef>
              <a:spcPct val="0"/>
            </a:spcBef>
            <a:spcAft>
              <a:spcPct val="15000"/>
            </a:spcAft>
            <a:buChar char="•"/>
          </a:pPr>
          <a:r>
            <a:rPr lang="en-GB" sz="2800" kern="1200" dirty="0"/>
            <a:t>Extend to new use cases?</a:t>
          </a:r>
        </a:p>
      </dsp:txBody>
      <dsp:txXfrm>
        <a:off x="6376854" y="474893"/>
        <a:ext cx="4230361" cy="38254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FDC48-F070-5348-A8B5-F8E611406F4A}">
      <dsp:nvSpPr>
        <dsp:cNvPr id="0" name=""/>
        <dsp:cNvSpPr/>
      </dsp:nvSpPr>
      <dsp:spPr>
        <a:xfrm>
          <a:off x="1780" y="266472"/>
          <a:ext cx="2360567" cy="2360567"/>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GlobalPlatform </a:t>
          </a:r>
          <a:r>
            <a:rPr lang="en-GB" sz="1800" kern="1200">
              <a:solidFill>
                <a:schemeClr val="tx1"/>
              </a:solidFill>
            </a:rPr>
            <a:t>Protection Profiles</a:t>
          </a:r>
        </a:p>
      </dsp:txBody>
      <dsp:txXfrm>
        <a:off x="347477" y="612169"/>
        <a:ext cx="1669173" cy="1669173"/>
      </dsp:txXfrm>
    </dsp:sp>
    <dsp:sp modelId="{D1D1F5D0-593D-984F-9C2F-3635DFA64219}">
      <dsp:nvSpPr>
        <dsp:cNvPr id="0" name=""/>
        <dsp:cNvSpPr/>
      </dsp:nvSpPr>
      <dsp:spPr>
        <a:xfrm>
          <a:off x="2554026" y="762191"/>
          <a:ext cx="1369129" cy="1369129"/>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735504" y="1285746"/>
        <a:ext cx="1006173" cy="322019"/>
      </dsp:txXfrm>
    </dsp:sp>
    <dsp:sp modelId="{6DC08156-2BBF-1F4C-935B-288F17F528B3}">
      <dsp:nvSpPr>
        <dsp:cNvPr id="0" name=""/>
        <dsp:cNvSpPr/>
      </dsp:nvSpPr>
      <dsp:spPr>
        <a:xfrm>
          <a:off x="4114834" y="266472"/>
          <a:ext cx="2360567" cy="23605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J3101 Trusted Application/ Applet Protection Profile</a:t>
          </a:r>
        </a:p>
      </dsp:txBody>
      <dsp:txXfrm>
        <a:off x="4460531" y="612169"/>
        <a:ext cx="1669173" cy="1669173"/>
      </dsp:txXfrm>
    </dsp:sp>
    <dsp:sp modelId="{DF131AB5-F2BA-7E4B-8639-0A33262AAA02}">
      <dsp:nvSpPr>
        <dsp:cNvPr id="0" name=""/>
        <dsp:cNvSpPr/>
      </dsp:nvSpPr>
      <dsp:spPr>
        <a:xfrm>
          <a:off x="6667079" y="762191"/>
          <a:ext cx="1369129" cy="1369129"/>
        </a:xfrm>
        <a:prstGeom prst="mathEqual">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848557" y="1044232"/>
        <a:ext cx="1006173" cy="805047"/>
      </dsp:txXfrm>
    </dsp:sp>
    <dsp:sp modelId="{22F53D5B-40AB-A540-81AC-6EAC20096005}">
      <dsp:nvSpPr>
        <dsp:cNvPr id="0" name=""/>
        <dsp:cNvSpPr/>
      </dsp:nvSpPr>
      <dsp:spPr>
        <a:xfrm>
          <a:off x="8227887" y="266472"/>
          <a:ext cx="2360567" cy="23605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J3101 Full Compliance for Secure Components</a:t>
          </a:r>
        </a:p>
      </dsp:txBody>
      <dsp:txXfrm>
        <a:off x="8573584" y="612169"/>
        <a:ext cx="1669173" cy="1669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2186B-CB16-BD44-99C1-9F5B59083258}">
      <dsp:nvSpPr>
        <dsp:cNvPr id="0" name=""/>
        <dsp:cNvSpPr/>
      </dsp:nvSpPr>
      <dsp:spPr>
        <a:xfrm>
          <a:off x="384" y="386772"/>
          <a:ext cx="1498559" cy="11374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HSM</a:t>
          </a:r>
        </a:p>
        <a:p>
          <a:pPr marL="57150" lvl="1" indent="-57150" algn="l" defTabSz="488950">
            <a:lnSpc>
              <a:spcPct val="90000"/>
            </a:lnSpc>
            <a:spcBef>
              <a:spcPct val="0"/>
            </a:spcBef>
            <a:spcAft>
              <a:spcPct val="15000"/>
            </a:spcAft>
            <a:buChar char="•"/>
          </a:pPr>
          <a:r>
            <a:rPr lang="en-GB" sz="1100" b="0" i="0" u="none" kern="1200" dirty="0"/>
            <a:t>General term used for dedicated security hardware in vehicles</a:t>
          </a:r>
          <a:endParaRPr lang="en-GB" sz="1100" kern="1200" dirty="0"/>
        </a:p>
      </dsp:txBody>
      <dsp:txXfrm>
        <a:off x="384" y="386772"/>
        <a:ext cx="1498559" cy="1137424"/>
      </dsp:txXfrm>
    </dsp:sp>
    <dsp:sp modelId="{932F9894-7496-5A41-BD3C-EE6C3F6A3659}">
      <dsp:nvSpPr>
        <dsp:cNvPr id="0" name=""/>
        <dsp:cNvSpPr/>
      </dsp:nvSpPr>
      <dsp:spPr>
        <a:xfrm>
          <a:off x="1648799" y="370731"/>
          <a:ext cx="1498559" cy="1169506"/>
        </a:xfrm>
        <a:prstGeom prst="rect">
          <a:avLst/>
        </a:prstGeom>
        <a:solidFill>
          <a:schemeClr val="accent3">
            <a:hueOff val="-3208257"/>
            <a:satOff val="0"/>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SHE/SHE++</a:t>
          </a:r>
        </a:p>
        <a:p>
          <a:pPr marL="57150" lvl="1" indent="-57150" algn="l" defTabSz="488950">
            <a:lnSpc>
              <a:spcPct val="90000"/>
            </a:lnSpc>
            <a:spcBef>
              <a:spcPct val="0"/>
            </a:spcBef>
            <a:spcAft>
              <a:spcPct val="15000"/>
            </a:spcAft>
            <a:buChar char="•"/>
          </a:pPr>
          <a:r>
            <a:rPr lang="en-GB" sz="1100" b="0" i="0" u="none" kern="1200" dirty="0"/>
            <a:t>Developed 2004-2005 / Maintained by the AUTOSAR consortium</a:t>
          </a:r>
        </a:p>
      </dsp:txBody>
      <dsp:txXfrm>
        <a:off x="1648799" y="370731"/>
        <a:ext cx="1498559" cy="1169506"/>
      </dsp:txXfrm>
    </dsp:sp>
    <dsp:sp modelId="{96974725-9476-2340-BC02-D1257281DD58}">
      <dsp:nvSpPr>
        <dsp:cNvPr id="0" name=""/>
        <dsp:cNvSpPr/>
      </dsp:nvSpPr>
      <dsp:spPr>
        <a:xfrm>
          <a:off x="824592" y="1690093"/>
          <a:ext cx="1498559" cy="899135"/>
        </a:xfrm>
        <a:prstGeom prst="rect">
          <a:avLst/>
        </a:prstGeom>
        <a:solidFill>
          <a:schemeClr val="accent3">
            <a:hueOff val="-6416514"/>
            <a:satOff val="0"/>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EVITA</a:t>
          </a:r>
        </a:p>
        <a:p>
          <a:pPr marL="57150" lvl="1" indent="-57150" algn="l" defTabSz="488950">
            <a:lnSpc>
              <a:spcPct val="90000"/>
            </a:lnSpc>
            <a:spcBef>
              <a:spcPct val="0"/>
            </a:spcBef>
            <a:spcAft>
              <a:spcPct val="15000"/>
            </a:spcAft>
            <a:buChar char="•"/>
          </a:pPr>
          <a:r>
            <a:rPr lang="en-GB" sz="1100" b="0" i="0" u="none" kern="1200" dirty="0"/>
            <a:t>EVITA Project (2008-2011):</a:t>
          </a:r>
          <a:endParaRPr lang="en-US" sz="1100" kern="1200" dirty="0"/>
        </a:p>
      </dsp:txBody>
      <dsp:txXfrm>
        <a:off x="824592" y="1690093"/>
        <a:ext cx="1498559" cy="899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88DF4-7377-0347-A9D0-7AEC8F963143}">
      <dsp:nvSpPr>
        <dsp:cNvPr id="0" name=""/>
        <dsp:cNvSpPr/>
      </dsp:nvSpPr>
      <dsp:spPr>
        <a:xfrm>
          <a:off x="667253" y="1924"/>
          <a:ext cx="3297817" cy="1978690"/>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Basic characteristics</a:t>
          </a:r>
        </a:p>
      </dsp:txBody>
      <dsp:txXfrm>
        <a:off x="667253" y="1924"/>
        <a:ext cx="3297817" cy="1978690"/>
      </dsp:txXfrm>
    </dsp:sp>
    <dsp:sp modelId="{0974051F-30F3-E649-84D1-3211B8BC3FA5}">
      <dsp:nvSpPr>
        <dsp:cNvPr id="0" name=""/>
        <dsp:cNvSpPr/>
      </dsp:nvSpPr>
      <dsp:spPr>
        <a:xfrm>
          <a:off x="667253" y="2310396"/>
          <a:ext cx="3297817" cy="1978690"/>
        </a:xfrm>
        <a:prstGeom prst="rect">
          <a:avLst/>
        </a:prstGeom>
        <a:solidFill>
          <a:schemeClr val="accent2">
            <a:hueOff val="4859677"/>
            <a:satOff val="0"/>
            <a:lumOff val="-2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Requirements</a:t>
          </a:r>
        </a:p>
      </dsp:txBody>
      <dsp:txXfrm>
        <a:off x="667253" y="2310396"/>
        <a:ext cx="3297817" cy="1978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91B06-BB6F-C04D-BA8C-A3F93A165B7B}">
      <dsp:nvSpPr>
        <dsp:cNvPr id="0" name=""/>
        <dsp:cNvSpPr/>
      </dsp:nvSpPr>
      <dsp:spPr>
        <a:xfrm>
          <a:off x="690" y="907186"/>
          <a:ext cx="2694007" cy="1616404"/>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Establish trustworthiness</a:t>
          </a:r>
        </a:p>
        <a:p>
          <a:pPr marL="114300" lvl="1" indent="-114300" algn="l" defTabSz="622300">
            <a:lnSpc>
              <a:spcPct val="90000"/>
            </a:lnSpc>
            <a:spcBef>
              <a:spcPct val="0"/>
            </a:spcBef>
            <a:spcAft>
              <a:spcPct val="15000"/>
            </a:spcAft>
            <a:buChar char="•"/>
          </a:pPr>
          <a:r>
            <a:rPr lang="en-GB" sz="1400" kern="1200" dirty="0"/>
            <a:t>device identity</a:t>
          </a:r>
        </a:p>
        <a:p>
          <a:pPr marL="114300" lvl="1" indent="-114300" algn="l" defTabSz="622300">
            <a:lnSpc>
              <a:spcPct val="90000"/>
            </a:lnSpc>
            <a:spcBef>
              <a:spcPct val="0"/>
            </a:spcBef>
            <a:spcAft>
              <a:spcPct val="15000"/>
            </a:spcAft>
            <a:buChar char="•"/>
          </a:pPr>
          <a:r>
            <a:rPr lang="en-GB" sz="1400" kern="1200" dirty="0"/>
            <a:t>sealing</a:t>
          </a:r>
        </a:p>
        <a:p>
          <a:pPr marL="114300" lvl="1" indent="-114300" algn="l" defTabSz="622300">
            <a:lnSpc>
              <a:spcPct val="90000"/>
            </a:lnSpc>
            <a:spcBef>
              <a:spcPct val="0"/>
            </a:spcBef>
            <a:spcAft>
              <a:spcPct val="15000"/>
            </a:spcAft>
            <a:buChar char="•"/>
          </a:pPr>
          <a:r>
            <a:rPr lang="en-GB" sz="1400" kern="1200" dirty="0"/>
            <a:t>attestation </a:t>
          </a:r>
        </a:p>
        <a:p>
          <a:pPr marL="114300" lvl="1" indent="-114300" algn="l" defTabSz="622300">
            <a:lnSpc>
              <a:spcPct val="90000"/>
            </a:lnSpc>
            <a:spcBef>
              <a:spcPct val="0"/>
            </a:spcBef>
            <a:spcAft>
              <a:spcPct val="15000"/>
            </a:spcAft>
            <a:buChar char="•"/>
          </a:pPr>
          <a:r>
            <a:rPr lang="en-GB" sz="1400" kern="1200" dirty="0"/>
            <a:t>data integrity</a:t>
          </a:r>
        </a:p>
        <a:p>
          <a:pPr marL="114300" lvl="1" indent="-114300" algn="l" defTabSz="622300">
            <a:lnSpc>
              <a:spcPct val="90000"/>
            </a:lnSpc>
            <a:spcBef>
              <a:spcPct val="0"/>
            </a:spcBef>
            <a:spcAft>
              <a:spcPct val="15000"/>
            </a:spcAft>
            <a:buChar char="•"/>
          </a:pPr>
          <a:r>
            <a:rPr lang="en-GB" sz="1400" kern="1200" dirty="0"/>
            <a:t>availability</a:t>
          </a:r>
        </a:p>
      </dsp:txBody>
      <dsp:txXfrm>
        <a:off x="690" y="907186"/>
        <a:ext cx="2694007" cy="1616404"/>
      </dsp:txXfrm>
    </dsp:sp>
    <dsp:sp modelId="{443E2131-6EC5-7F4B-8687-D76D8BCF5C66}">
      <dsp:nvSpPr>
        <dsp:cNvPr id="0" name=""/>
        <dsp:cNvSpPr/>
      </dsp:nvSpPr>
      <dsp:spPr>
        <a:xfrm>
          <a:off x="2964099" y="907186"/>
          <a:ext cx="2694007" cy="1616404"/>
        </a:xfrm>
        <a:prstGeom prst="rect">
          <a:avLst/>
        </a:prstGeom>
        <a:solidFill>
          <a:schemeClr val="accent2">
            <a:shade val="80000"/>
            <a:hueOff val="365574"/>
            <a:satOff val="2039"/>
            <a:lumOff val="164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Resilience to a wide range of attacks </a:t>
          </a:r>
        </a:p>
        <a:p>
          <a:pPr marL="114300" lvl="1" indent="-114300" algn="l" defTabSz="622300">
            <a:lnSpc>
              <a:spcPct val="90000"/>
            </a:lnSpc>
            <a:spcBef>
              <a:spcPct val="0"/>
            </a:spcBef>
            <a:spcAft>
              <a:spcPct val="15000"/>
            </a:spcAft>
            <a:buChar char="•"/>
          </a:pPr>
          <a:r>
            <a:rPr lang="en-GB" sz="1400" kern="1200" dirty="0"/>
            <a:t>beyond software-only security mechanisms.</a:t>
          </a:r>
        </a:p>
      </dsp:txBody>
      <dsp:txXfrm>
        <a:off x="2964099" y="907186"/>
        <a:ext cx="2694007" cy="1616404"/>
      </dsp:txXfrm>
    </dsp:sp>
    <dsp:sp modelId="{4C9B26DA-1CEE-0842-A28F-F07BE1F62ABE}">
      <dsp:nvSpPr>
        <dsp:cNvPr id="0" name=""/>
        <dsp:cNvSpPr/>
      </dsp:nvSpPr>
      <dsp:spPr>
        <a:xfrm>
          <a:off x="1482395" y="2792991"/>
          <a:ext cx="2694007" cy="1616404"/>
        </a:xfrm>
        <a:prstGeom prst="rect">
          <a:avLst/>
        </a:prstGeom>
        <a:solidFill>
          <a:schemeClr val="accent2">
            <a:shade val="80000"/>
            <a:hueOff val="731147"/>
            <a:satOff val="4078"/>
            <a:lumOff val="329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 hardware root of trust</a:t>
          </a:r>
        </a:p>
        <a:p>
          <a:pPr marL="114300" lvl="1" indent="-114300" algn="l" defTabSz="622300">
            <a:lnSpc>
              <a:spcPct val="90000"/>
            </a:lnSpc>
            <a:spcBef>
              <a:spcPct val="0"/>
            </a:spcBef>
            <a:spcAft>
              <a:spcPct val="15000"/>
            </a:spcAft>
            <a:buChar char="•"/>
          </a:pPr>
          <a:r>
            <a:rPr lang="en-GB" sz="1400" kern="1200" dirty="0"/>
            <a:t>hardware-based security primitives</a:t>
          </a:r>
        </a:p>
        <a:p>
          <a:pPr marL="114300" lvl="1" indent="-114300" algn="l" defTabSz="622300">
            <a:lnSpc>
              <a:spcPct val="90000"/>
            </a:lnSpc>
            <a:spcBef>
              <a:spcPct val="0"/>
            </a:spcBef>
            <a:spcAft>
              <a:spcPct val="15000"/>
            </a:spcAft>
            <a:buChar char="•"/>
          </a:pPr>
          <a:r>
            <a:rPr lang="en-GB" sz="1400" kern="1200" dirty="0"/>
            <a:t>for connected and highly or fully automated vehicles. </a:t>
          </a:r>
        </a:p>
      </dsp:txBody>
      <dsp:txXfrm>
        <a:off x="1482395" y="2792991"/>
        <a:ext cx="2694007" cy="1616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4B5D0-03AC-0544-AC39-17FD2AE8BDB9}">
      <dsp:nvSpPr>
        <dsp:cNvPr id="0" name=""/>
        <dsp:cNvSpPr/>
      </dsp:nvSpPr>
      <dsp:spPr>
        <a:xfrm>
          <a:off x="1804" y="1191926"/>
          <a:ext cx="2391347" cy="2391347"/>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ISO /SAE 21434 and 24089</a:t>
          </a:r>
        </a:p>
      </dsp:txBody>
      <dsp:txXfrm>
        <a:off x="352009" y="1542131"/>
        <a:ext cx="1690937" cy="1690937"/>
      </dsp:txXfrm>
    </dsp:sp>
    <dsp:sp modelId="{B681BBCD-4C07-744A-8D69-D7A5F7059493}">
      <dsp:nvSpPr>
        <dsp:cNvPr id="0" name=""/>
        <dsp:cNvSpPr/>
      </dsp:nvSpPr>
      <dsp:spPr>
        <a:xfrm>
          <a:off x="2587329" y="1694109"/>
          <a:ext cx="1386981" cy="1386981"/>
        </a:xfrm>
        <a:prstGeom prst="math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771173" y="2224491"/>
        <a:ext cx="1019293" cy="326217"/>
      </dsp:txXfrm>
    </dsp:sp>
    <dsp:sp modelId="{D4F89F8C-9DF5-5A48-8439-713C9145E7DB}">
      <dsp:nvSpPr>
        <dsp:cNvPr id="0" name=""/>
        <dsp:cNvSpPr/>
      </dsp:nvSpPr>
      <dsp:spPr>
        <a:xfrm>
          <a:off x="4168488" y="1191926"/>
          <a:ext cx="2391347" cy="2391347"/>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SAE J3101 Hardware Protected Security Environments</a:t>
          </a:r>
        </a:p>
      </dsp:txBody>
      <dsp:txXfrm>
        <a:off x="4518693" y="1542131"/>
        <a:ext cx="1690937" cy="1690937"/>
      </dsp:txXfrm>
    </dsp:sp>
    <dsp:sp modelId="{28F6AAC8-3766-4944-A154-310F4FF89DD8}">
      <dsp:nvSpPr>
        <dsp:cNvPr id="0" name=""/>
        <dsp:cNvSpPr/>
      </dsp:nvSpPr>
      <dsp:spPr>
        <a:xfrm>
          <a:off x="6754013" y="1694109"/>
          <a:ext cx="1386981" cy="1386981"/>
        </a:xfrm>
        <a:prstGeom prst="mathEqual">
          <a:avLst/>
        </a:prstGeom>
        <a:solidFill>
          <a:schemeClr val="accent2">
            <a:shade val="90000"/>
            <a:hueOff val="733716"/>
            <a:satOff val="4343"/>
            <a:lumOff val="304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937857" y="1979827"/>
        <a:ext cx="1019293" cy="815545"/>
      </dsp:txXfrm>
    </dsp:sp>
    <dsp:sp modelId="{D92C9EE2-57DA-9B48-8932-811A8A2E9713}">
      <dsp:nvSpPr>
        <dsp:cNvPr id="0" name=""/>
        <dsp:cNvSpPr/>
      </dsp:nvSpPr>
      <dsp:spPr>
        <a:xfrm>
          <a:off x="8335173" y="1191926"/>
          <a:ext cx="2391347" cy="2391347"/>
        </a:xfrm>
        <a:prstGeom prst="ellipse">
          <a:avLst/>
        </a:prstGeom>
        <a:solidFill>
          <a:schemeClr val="accent2">
            <a:shade val="80000"/>
            <a:hueOff val="731147"/>
            <a:satOff val="4078"/>
            <a:lumOff val="329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a:t>Cybersecurity Vehicle Management</a:t>
          </a:r>
        </a:p>
        <a:p>
          <a:pPr marL="114300" lvl="1" indent="-114300" algn="l" defTabSz="622300">
            <a:lnSpc>
              <a:spcPct val="90000"/>
            </a:lnSpc>
            <a:spcBef>
              <a:spcPct val="0"/>
            </a:spcBef>
            <a:spcAft>
              <a:spcPct val="15000"/>
            </a:spcAft>
            <a:buChar char="•"/>
          </a:pPr>
          <a:r>
            <a:rPr lang="en-GB" sz="1400" kern="1200"/>
            <a:t>Compliance with UNECE 155 &amp; 156</a:t>
          </a:r>
        </a:p>
        <a:p>
          <a:pPr marL="114300" lvl="1" indent="-114300" algn="l" defTabSz="622300">
            <a:lnSpc>
              <a:spcPct val="90000"/>
            </a:lnSpc>
            <a:spcBef>
              <a:spcPct val="0"/>
            </a:spcBef>
            <a:spcAft>
              <a:spcPct val="15000"/>
            </a:spcAft>
            <a:buChar char="•"/>
          </a:pPr>
          <a:r>
            <a:rPr lang="en-GB" sz="1400" kern="1200"/>
            <a:t>Demonstration of Best Practices</a:t>
          </a:r>
        </a:p>
      </dsp:txBody>
      <dsp:txXfrm>
        <a:off x="8685378" y="1542131"/>
        <a:ext cx="1690937" cy="1690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90410-5447-614D-A2C0-0CA56CDC0FFC}">
      <dsp:nvSpPr>
        <dsp:cNvPr id="0" name=""/>
        <dsp:cNvSpPr/>
      </dsp:nvSpPr>
      <dsp:spPr>
        <a:xfrm>
          <a:off x="3067" y="96128"/>
          <a:ext cx="3268960" cy="817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a:t>IPR Protection</a:t>
          </a:r>
        </a:p>
      </dsp:txBody>
      <dsp:txXfrm>
        <a:off x="27003" y="120064"/>
        <a:ext cx="3221088" cy="769368"/>
      </dsp:txXfrm>
    </dsp:sp>
    <dsp:sp modelId="{8218F60B-1122-CE47-92CC-0BB404BC1233}">
      <dsp:nvSpPr>
        <dsp:cNvPr id="0" name=""/>
        <dsp:cNvSpPr/>
      </dsp:nvSpPr>
      <dsp:spPr>
        <a:xfrm rot="5400000">
          <a:off x="1566039" y="984876"/>
          <a:ext cx="143017" cy="143017"/>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4FE9FD-4BC2-A74B-BE2E-CC69C1980D8C}">
      <dsp:nvSpPr>
        <dsp:cNvPr id="0" name=""/>
        <dsp:cNvSpPr/>
      </dsp:nvSpPr>
      <dsp:spPr>
        <a:xfrm>
          <a:off x="3067" y="1199402"/>
          <a:ext cx="3268960" cy="817240"/>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Satisfying the requirements of the IP protection use case requires implementation of the base confidentiality profile (7.1). </a:t>
          </a:r>
        </a:p>
      </dsp:txBody>
      <dsp:txXfrm>
        <a:off x="27003" y="1223338"/>
        <a:ext cx="3221088" cy="769368"/>
      </dsp:txXfrm>
    </dsp:sp>
    <dsp:sp modelId="{C9BF4A4C-D38D-C84B-BDA1-EBB6C959CEFC}">
      <dsp:nvSpPr>
        <dsp:cNvPr id="0" name=""/>
        <dsp:cNvSpPr/>
      </dsp:nvSpPr>
      <dsp:spPr>
        <a:xfrm>
          <a:off x="3729682" y="96128"/>
          <a:ext cx="3268960" cy="817240"/>
        </a:xfrm>
        <a:prstGeom prst="roundRect">
          <a:avLst>
            <a:gd name="adj" fmla="val 10000"/>
          </a:avLst>
        </a:prstGeom>
        <a:solidFill>
          <a:schemeClr val="accent2">
            <a:hueOff val="2429838"/>
            <a:satOff val="0"/>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a:t>Secure Diagnosis at the ECU Level</a:t>
          </a:r>
        </a:p>
      </dsp:txBody>
      <dsp:txXfrm>
        <a:off x="3753618" y="120064"/>
        <a:ext cx="3221088" cy="769368"/>
      </dsp:txXfrm>
    </dsp:sp>
    <dsp:sp modelId="{972615E7-749E-0F45-9765-A7A7DD333011}">
      <dsp:nvSpPr>
        <dsp:cNvPr id="0" name=""/>
        <dsp:cNvSpPr/>
      </dsp:nvSpPr>
      <dsp:spPr>
        <a:xfrm rot="5400000">
          <a:off x="5292653" y="984876"/>
          <a:ext cx="143017" cy="143017"/>
        </a:xfrm>
        <a:prstGeom prst="rightArrow">
          <a:avLst>
            <a:gd name="adj1" fmla="val 66700"/>
            <a:gd name="adj2" fmla="val 50000"/>
          </a:avLst>
        </a:prstGeom>
        <a:solidFill>
          <a:schemeClr val="accent2">
            <a:hueOff val="1214919"/>
            <a:satOff val="0"/>
            <a:lumOff val="-5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E3AFD7-5036-1845-B44C-F252E3E80921}">
      <dsp:nvSpPr>
        <dsp:cNvPr id="0" name=""/>
        <dsp:cNvSpPr/>
      </dsp:nvSpPr>
      <dsp:spPr>
        <a:xfrm>
          <a:off x="3729682" y="1199402"/>
          <a:ext cx="3268960" cy="1557512"/>
        </a:xfrm>
        <a:prstGeom prst="roundRect">
          <a:avLst>
            <a:gd name="adj" fmla="val 10000"/>
          </a:avLst>
        </a:prstGeom>
        <a:solidFill>
          <a:schemeClr val="accent2">
            <a:tint val="40000"/>
            <a:alpha val="90000"/>
            <a:hueOff val="853858"/>
            <a:satOff val="-19830"/>
            <a:lumOff val="-1667"/>
            <a:alphaOff val="0"/>
          </a:schemeClr>
        </a:solidFill>
        <a:ln w="12700" cap="flat" cmpd="sng" algn="ctr">
          <a:solidFill>
            <a:schemeClr val="accent2">
              <a:tint val="40000"/>
              <a:alpha val="90000"/>
              <a:hueOff val="853858"/>
              <a:satOff val="-19830"/>
              <a:lumOff val="-16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l" defTabSz="622300">
            <a:lnSpc>
              <a:spcPct val="90000"/>
            </a:lnSpc>
            <a:spcBef>
              <a:spcPct val="0"/>
            </a:spcBef>
            <a:spcAft>
              <a:spcPct val="35000"/>
            </a:spcAft>
            <a:buNone/>
          </a:pPr>
          <a:r>
            <a:rPr lang="en-GB" sz="1400" kern="1200"/>
            <a:t>Implementation of the secure ECU diagnostics use case requires implementation of the following profiles: </a:t>
          </a:r>
        </a:p>
        <a:p>
          <a:pPr marL="57150" lvl="1" indent="-57150" algn="l" defTabSz="488950">
            <a:lnSpc>
              <a:spcPct val="90000"/>
            </a:lnSpc>
            <a:spcBef>
              <a:spcPct val="0"/>
            </a:spcBef>
            <a:spcAft>
              <a:spcPct val="15000"/>
            </a:spcAft>
            <a:buChar char="•"/>
          </a:pPr>
          <a:r>
            <a:rPr lang="en-GB" sz="1100" kern="1200"/>
            <a:t>Base Confidentiality (7.1):</a:t>
          </a:r>
        </a:p>
        <a:p>
          <a:pPr marL="57150" lvl="1" indent="-57150" algn="l" defTabSz="488950">
            <a:lnSpc>
              <a:spcPct val="90000"/>
            </a:lnSpc>
            <a:spcBef>
              <a:spcPct val="0"/>
            </a:spcBef>
            <a:spcAft>
              <a:spcPct val="15000"/>
            </a:spcAft>
            <a:buChar char="•"/>
          </a:pPr>
          <a:r>
            <a:rPr lang="en-GB" sz="1100" kern="1200"/>
            <a:t>Base Integrity (7.2):</a:t>
          </a:r>
        </a:p>
        <a:p>
          <a:pPr marL="57150" lvl="1" indent="-57150" algn="l" defTabSz="488950">
            <a:lnSpc>
              <a:spcPct val="90000"/>
            </a:lnSpc>
            <a:spcBef>
              <a:spcPct val="0"/>
            </a:spcBef>
            <a:spcAft>
              <a:spcPct val="15000"/>
            </a:spcAft>
            <a:buChar char="•"/>
          </a:pPr>
          <a:r>
            <a:rPr lang="en-GB" sz="1100" kern="1200"/>
            <a:t>Access Control (7.4):</a:t>
          </a:r>
        </a:p>
      </dsp:txBody>
      <dsp:txXfrm>
        <a:off x="3775300" y="1245020"/>
        <a:ext cx="3177724" cy="1466276"/>
      </dsp:txXfrm>
    </dsp:sp>
    <dsp:sp modelId="{6B3149DA-461C-3141-AF17-E6ADC7A985A7}">
      <dsp:nvSpPr>
        <dsp:cNvPr id="0" name=""/>
        <dsp:cNvSpPr/>
      </dsp:nvSpPr>
      <dsp:spPr>
        <a:xfrm rot="5400000">
          <a:off x="5292653" y="2828423"/>
          <a:ext cx="143017" cy="143017"/>
        </a:xfrm>
        <a:prstGeom prst="rightArrow">
          <a:avLst>
            <a:gd name="adj1" fmla="val 66700"/>
            <a:gd name="adj2" fmla="val 50000"/>
          </a:avLst>
        </a:prstGeom>
        <a:solidFill>
          <a:schemeClr val="accent2">
            <a:hueOff val="2429838"/>
            <a:satOff val="0"/>
            <a:lumOff val="-10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F280A8-7FDC-4643-AFA3-93A4A6EC41B8}">
      <dsp:nvSpPr>
        <dsp:cNvPr id="0" name=""/>
        <dsp:cNvSpPr/>
      </dsp:nvSpPr>
      <dsp:spPr>
        <a:xfrm>
          <a:off x="3729682" y="3042948"/>
          <a:ext cx="3268960" cy="1177863"/>
        </a:xfrm>
        <a:prstGeom prst="roundRect">
          <a:avLst>
            <a:gd name="adj" fmla="val 10000"/>
          </a:avLst>
        </a:prstGeom>
        <a:solidFill>
          <a:schemeClr val="accent2">
            <a:tint val="40000"/>
            <a:alpha val="90000"/>
            <a:hueOff val="1707716"/>
            <a:satOff val="-39660"/>
            <a:lumOff val="-3334"/>
            <a:alphaOff val="0"/>
          </a:schemeClr>
        </a:solidFill>
        <a:ln w="12700" cap="flat" cmpd="sng" algn="ctr">
          <a:solidFill>
            <a:schemeClr val="accent2">
              <a:tint val="40000"/>
              <a:alpha val="90000"/>
              <a:hueOff val="1707716"/>
              <a:satOff val="-39660"/>
              <a:lumOff val="-33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l" defTabSz="622300">
            <a:lnSpc>
              <a:spcPct val="90000"/>
            </a:lnSpc>
            <a:spcBef>
              <a:spcPct val="0"/>
            </a:spcBef>
            <a:spcAft>
              <a:spcPct val="35000"/>
            </a:spcAft>
            <a:buNone/>
          </a:pPr>
          <a:r>
            <a:rPr lang="en-GB" sz="1400" kern="1200"/>
            <a:t>Additionally, the following profiles should be considered depending on the system implementation: </a:t>
          </a:r>
        </a:p>
        <a:p>
          <a:pPr marL="57150" lvl="1" indent="-57150" algn="l" defTabSz="488950">
            <a:lnSpc>
              <a:spcPct val="90000"/>
            </a:lnSpc>
            <a:spcBef>
              <a:spcPct val="0"/>
            </a:spcBef>
            <a:spcAft>
              <a:spcPct val="15000"/>
            </a:spcAft>
            <a:buChar char="•"/>
          </a:pPr>
          <a:r>
            <a:rPr lang="en-GB" sz="1100" kern="1200"/>
            <a:t>Base Availability (7.3):</a:t>
          </a:r>
        </a:p>
        <a:p>
          <a:pPr marL="57150" lvl="1" indent="-57150" algn="l" defTabSz="488950">
            <a:lnSpc>
              <a:spcPct val="90000"/>
            </a:lnSpc>
            <a:spcBef>
              <a:spcPct val="0"/>
            </a:spcBef>
            <a:spcAft>
              <a:spcPct val="15000"/>
            </a:spcAft>
            <a:buChar char="•"/>
          </a:pPr>
          <a:r>
            <a:rPr lang="en-GB" sz="1100" kern="1200"/>
            <a:t>Assurance Level (7.7):</a:t>
          </a:r>
        </a:p>
      </dsp:txBody>
      <dsp:txXfrm>
        <a:off x="3764180" y="3077446"/>
        <a:ext cx="3199964" cy="1108867"/>
      </dsp:txXfrm>
    </dsp:sp>
    <dsp:sp modelId="{55D5C223-1688-4246-9658-A27B280090AF}">
      <dsp:nvSpPr>
        <dsp:cNvPr id="0" name=""/>
        <dsp:cNvSpPr/>
      </dsp:nvSpPr>
      <dsp:spPr>
        <a:xfrm>
          <a:off x="7456296" y="96128"/>
          <a:ext cx="3268960" cy="817240"/>
        </a:xfrm>
        <a:prstGeom prst="roundRect">
          <a:avLst>
            <a:gd name="adj" fmla="val 10000"/>
          </a:avLst>
        </a:prstGeom>
        <a:solidFill>
          <a:schemeClr val="accent2">
            <a:hueOff val="4859677"/>
            <a:satOff val="0"/>
            <a:lumOff val="-2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a:t>Secure Logging</a:t>
          </a:r>
        </a:p>
      </dsp:txBody>
      <dsp:txXfrm>
        <a:off x="7480232" y="120064"/>
        <a:ext cx="3221088" cy="769368"/>
      </dsp:txXfrm>
    </dsp:sp>
    <dsp:sp modelId="{D9566F8C-643F-D942-A7A2-23E026C51EA5}">
      <dsp:nvSpPr>
        <dsp:cNvPr id="0" name=""/>
        <dsp:cNvSpPr/>
      </dsp:nvSpPr>
      <dsp:spPr>
        <a:xfrm rot="5400000">
          <a:off x="9019268" y="984876"/>
          <a:ext cx="143017" cy="143017"/>
        </a:xfrm>
        <a:prstGeom prst="rightArrow">
          <a:avLst>
            <a:gd name="adj1" fmla="val 66700"/>
            <a:gd name="adj2" fmla="val 50000"/>
          </a:avLst>
        </a:prstGeom>
        <a:solidFill>
          <a:schemeClr val="accent2">
            <a:hueOff val="3644758"/>
            <a:satOff val="0"/>
            <a:lumOff val="-16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D2E67C-7A62-DD4C-A3BC-531D5BD10CD2}">
      <dsp:nvSpPr>
        <dsp:cNvPr id="0" name=""/>
        <dsp:cNvSpPr/>
      </dsp:nvSpPr>
      <dsp:spPr>
        <a:xfrm>
          <a:off x="7456296" y="1199402"/>
          <a:ext cx="3268960" cy="1404263"/>
        </a:xfrm>
        <a:prstGeom prst="roundRect">
          <a:avLst>
            <a:gd name="adj" fmla="val 10000"/>
          </a:avLst>
        </a:prstGeom>
        <a:solidFill>
          <a:schemeClr val="accent2">
            <a:tint val="40000"/>
            <a:alpha val="90000"/>
            <a:hueOff val="2561574"/>
            <a:satOff val="-59490"/>
            <a:lumOff val="-5001"/>
            <a:alphaOff val="0"/>
          </a:schemeClr>
        </a:solidFill>
        <a:ln w="12700" cap="flat" cmpd="sng" algn="ctr">
          <a:solidFill>
            <a:schemeClr val="accent2">
              <a:tint val="40000"/>
              <a:alpha val="90000"/>
              <a:hueOff val="2561574"/>
              <a:satOff val="-59490"/>
              <a:lumOff val="-50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l" defTabSz="622300">
            <a:lnSpc>
              <a:spcPct val="90000"/>
            </a:lnSpc>
            <a:spcBef>
              <a:spcPct val="0"/>
            </a:spcBef>
            <a:spcAft>
              <a:spcPct val="35000"/>
            </a:spcAft>
            <a:buNone/>
          </a:pPr>
          <a:r>
            <a:rPr lang="en-GB" sz="1400" kern="1200" dirty="0"/>
            <a:t>To satisfy the minimum, fundamental secure logging requirements of authentication and non-repudiation, three profiles are required: </a:t>
          </a:r>
        </a:p>
        <a:p>
          <a:pPr marL="57150" lvl="1" indent="-57150" algn="l" defTabSz="488950">
            <a:lnSpc>
              <a:spcPct val="90000"/>
            </a:lnSpc>
            <a:spcBef>
              <a:spcPct val="0"/>
            </a:spcBef>
            <a:spcAft>
              <a:spcPct val="15000"/>
            </a:spcAft>
            <a:buChar char="•"/>
          </a:pPr>
          <a:r>
            <a:rPr lang="en-GB" sz="1100" kern="1200"/>
            <a:t>Base Confidentiality (7.1)</a:t>
          </a:r>
        </a:p>
        <a:p>
          <a:pPr marL="57150" lvl="1" indent="-57150" algn="l" defTabSz="488950">
            <a:lnSpc>
              <a:spcPct val="90000"/>
            </a:lnSpc>
            <a:spcBef>
              <a:spcPct val="0"/>
            </a:spcBef>
            <a:spcAft>
              <a:spcPct val="15000"/>
            </a:spcAft>
            <a:buChar char="•"/>
          </a:pPr>
          <a:r>
            <a:rPr lang="en-GB" sz="1100" kern="1200"/>
            <a:t>Base Integrity (7.2) </a:t>
          </a:r>
        </a:p>
        <a:p>
          <a:pPr marL="57150" lvl="1" indent="-57150" algn="l" defTabSz="488950">
            <a:lnSpc>
              <a:spcPct val="90000"/>
            </a:lnSpc>
            <a:spcBef>
              <a:spcPct val="0"/>
            </a:spcBef>
            <a:spcAft>
              <a:spcPct val="15000"/>
            </a:spcAft>
            <a:buChar char="•"/>
          </a:pPr>
          <a:r>
            <a:rPr lang="en-GB" sz="1100" kern="1200"/>
            <a:t>Non-Repudiation (7.5)</a:t>
          </a:r>
        </a:p>
      </dsp:txBody>
      <dsp:txXfrm>
        <a:off x="7497425" y="1240531"/>
        <a:ext cx="3186702" cy="1322005"/>
      </dsp:txXfrm>
    </dsp:sp>
    <dsp:sp modelId="{B2E55370-CD25-7849-9734-D5D3BF520D81}">
      <dsp:nvSpPr>
        <dsp:cNvPr id="0" name=""/>
        <dsp:cNvSpPr/>
      </dsp:nvSpPr>
      <dsp:spPr>
        <a:xfrm rot="5400000">
          <a:off x="9019268" y="2675174"/>
          <a:ext cx="143017" cy="143017"/>
        </a:xfrm>
        <a:prstGeom prst="rightArrow">
          <a:avLst>
            <a:gd name="adj1" fmla="val 66700"/>
            <a:gd name="adj2" fmla="val 50000"/>
          </a:avLst>
        </a:prstGeom>
        <a:solidFill>
          <a:schemeClr val="accent2">
            <a:hueOff val="4859677"/>
            <a:satOff val="0"/>
            <a:lumOff val="-215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5C3EB9-D284-9141-8603-AA67643C2DBA}">
      <dsp:nvSpPr>
        <dsp:cNvPr id="0" name=""/>
        <dsp:cNvSpPr/>
      </dsp:nvSpPr>
      <dsp:spPr>
        <a:xfrm>
          <a:off x="7456296" y="2889700"/>
          <a:ext cx="3268960" cy="1789371"/>
        </a:xfrm>
        <a:prstGeom prst="roundRect">
          <a:avLst>
            <a:gd name="adj" fmla="val 10000"/>
          </a:avLst>
        </a:prstGeom>
        <a:solidFill>
          <a:schemeClr val="accent2">
            <a:tint val="40000"/>
            <a:alpha val="90000"/>
            <a:hueOff val="3415432"/>
            <a:satOff val="-79320"/>
            <a:lumOff val="-6668"/>
            <a:alphaOff val="0"/>
          </a:schemeClr>
        </a:solidFill>
        <a:ln w="12700" cap="flat" cmpd="sng" algn="ctr">
          <a:solidFill>
            <a:schemeClr val="accent2">
              <a:tint val="40000"/>
              <a:alpha val="90000"/>
              <a:hueOff val="3415432"/>
              <a:satOff val="-79320"/>
              <a:lumOff val="-66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l" defTabSz="622300">
            <a:lnSpc>
              <a:spcPct val="90000"/>
            </a:lnSpc>
            <a:spcBef>
              <a:spcPct val="0"/>
            </a:spcBef>
            <a:spcAft>
              <a:spcPct val="35000"/>
            </a:spcAft>
            <a:buNone/>
          </a:pPr>
          <a:r>
            <a:rPr lang="en-GB" sz="1400" kern="1200"/>
            <a:t>To satisfy additional security objectives which could be specified for certain usages of secure logging, the following additional profiles may be required and should be considered based on the context provided above: </a:t>
          </a:r>
        </a:p>
        <a:p>
          <a:pPr marL="57150" lvl="1" indent="-57150" algn="l" defTabSz="488950">
            <a:lnSpc>
              <a:spcPct val="90000"/>
            </a:lnSpc>
            <a:spcBef>
              <a:spcPct val="0"/>
            </a:spcBef>
            <a:spcAft>
              <a:spcPct val="15000"/>
            </a:spcAft>
            <a:buChar char="•"/>
          </a:pPr>
          <a:r>
            <a:rPr lang="en-GB" sz="1100" kern="1200"/>
            <a:t>Base Availability Profile (7.3)</a:t>
          </a:r>
        </a:p>
        <a:p>
          <a:pPr marL="57150" lvl="1" indent="-57150" algn="l" defTabSz="488950">
            <a:lnSpc>
              <a:spcPct val="90000"/>
            </a:lnSpc>
            <a:spcBef>
              <a:spcPct val="0"/>
            </a:spcBef>
            <a:spcAft>
              <a:spcPct val="15000"/>
            </a:spcAft>
            <a:buChar char="•"/>
          </a:pPr>
          <a:r>
            <a:rPr lang="en-GB" sz="1100" kern="1200"/>
            <a:t>High Assurance Level Profile (7.7)</a:t>
          </a:r>
        </a:p>
      </dsp:txBody>
      <dsp:txXfrm>
        <a:off x="7508705" y="2942109"/>
        <a:ext cx="3164142" cy="16845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5C14B-36E1-B54E-A917-42A93E19C01F}">
      <dsp:nvSpPr>
        <dsp:cNvPr id="0" name=""/>
        <dsp:cNvSpPr/>
      </dsp:nvSpPr>
      <dsp:spPr>
        <a:xfrm>
          <a:off x="1310" y="335702"/>
          <a:ext cx="2978857" cy="2183689"/>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Detailed specifications and Implementation guidelines</a:t>
          </a:r>
        </a:p>
        <a:p>
          <a:pPr marL="114300" lvl="1" indent="-114300" algn="l" defTabSz="622300">
            <a:lnSpc>
              <a:spcPct val="90000"/>
            </a:lnSpc>
            <a:spcBef>
              <a:spcPct val="0"/>
            </a:spcBef>
            <a:spcAft>
              <a:spcPct val="15000"/>
            </a:spcAft>
            <a:buChar char="•"/>
          </a:pPr>
          <a:r>
            <a:rPr lang="en-GB" sz="1400" kern="1200"/>
            <a:t>Cover these HPSE requirements and more</a:t>
          </a:r>
        </a:p>
        <a:p>
          <a:pPr marL="114300" lvl="1" indent="-114300" algn="l" defTabSz="622300">
            <a:lnSpc>
              <a:spcPct val="90000"/>
            </a:lnSpc>
            <a:spcBef>
              <a:spcPct val="0"/>
            </a:spcBef>
            <a:spcAft>
              <a:spcPct val="15000"/>
            </a:spcAft>
            <a:buChar char="•"/>
          </a:pPr>
          <a:r>
            <a:rPr lang="en-GB" sz="1400" kern="1200"/>
            <a:t>Globally relevant</a:t>
          </a:r>
          <a:endParaRPr lang="en-GB" sz="1600" kern="1200"/>
        </a:p>
      </dsp:txBody>
      <dsp:txXfrm>
        <a:off x="1310" y="335702"/>
        <a:ext cx="2978857" cy="2183689"/>
      </dsp:txXfrm>
    </dsp:sp>
    <dsp:sp modelId="{277F1209-53B1-044E-B35D-D4AE4D7BA7E6}">
      <dsp:nvSpPr>
        <dsp:cNvPr id="0" name=""/>
        <dsp:cNvSpPr/>
      </dsp:nvSpPr>
      <dsp:spPr>
        <a:xfrm>
          <a:off x="3247541" y="308758"/>
          <a:ext cx="3185697" cy="2237576"/>
        </a:xfrm>
        <a:prstGeom prst="rect">
          <a:avLst/>
        </a:prstGeom>
        <a:solidFill>
          <a:schemeClr val="accent3">
            <a:shade val="80000"/>
            <a:hueOff val="-467990"/>
            <a:satOff val="-75764"/>
            <a:lumOff val="397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Certification of components by SE or TEE providers to:</a:t>
          </a:r>
        </a:p>
        <a:p>
          <a:pPr marL="114300" lvl="1" indent="-114300" algn="l" defTabSz="622300">
            <a:lnSpc>
              <a:spcPct val="90000"/>
            </a:lnSpc>
            <a:spcBef>
              <a:spcPct val="0"/>
            </a:spcBef>
            <a:spcAft>
              <a:spcPct val="15000"/>
            </a:spcAft>
            <a:buChar char="•"/>
          </a:pPr>
          <a:r>
            <a:rPr lang="en-GB" sz="1400" kern="1200" dirty="0"/>
            <a:t>Ensure interoperability/portability</a:t>
          </a:r>
        </a:p>
        <a:p>
          <a:pPr marL="114300" lvl="1" indent="-114300" algn="l" defTabSz="622300">
            <a:lnSpc>
              <a:spcPct val="90000"/>
            </a:lnSpc>
            <a:spcBef>
              <a:spcPct val="0"/>
            </a:spcBef>
            <a:spcAft>
              <a:spcPct val="15000"/>
            </a:spcAft>
            <a:buChar char="•"/>
          </a:pPr>
          <a:r>
            <a:rPr lang="en-GB" sz="1400" kern="1200"/>
            <a:t>Proven security robustness (protection against attack) obtained</a:t>
          </a:r>
        </a:p>
        <a:p>
          <a:pPr marL="114300" lvl="1" indent="-114300" algn="l" defTabSz="622300">
            <a:lnSpc>
              <a:spcPct val="90000"/>
            </a:lnSpc>
            <a:spcBef>
              <a:spcPct val="0"/>
            </a:spcBef>
            <a:spcAft>
              <a:spcPct val="15000"/>
            </a:spcAft>
            <a:buChar char="•"/>
          </a:pPr>
          <a:r>
            <a:rPr lang="en-GB" sz="1400" kern="1200"/>
            <a:t>Possibility of composite certification</a:t>
          </a:r>
        </a:p>
      </dsp:txBody>
      <dsp:txXfrm>
        <a:off x="3247541" y="308758"/>
        <a:ext cx="3185697" cy="22375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766FF-D25F-404C-A70E-A6306781690F}">
      <dsp:nvSpPr>
        <dsp:cNvPr id="0" name=""/>
        <dsp:cNvSpPr/>
      </dsp:nvSpPr>
      <dsp:spPr>
        <a:xfrm rot="5400000">
          <a:off x="-290080" y="292932"/>
          <a:ext cx="1933872" cy="135371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Yes:</a:t>
          </a:r>
          <a:endParaRPr lang="en-GB" sz="1500" kern="1200"/>
        </a:p>
      </dsp:txBody>
      <dsp:txXfrm rot="-5400000">
        <a:off x="1" y="679706"/>
        <a:ext cx="1353710" cy="580162"/>
      </dsp:txXfrm>
    </dsp:sp>
    <dsp:sp modelId="{13E9B2AE-80FE-D345-B8C7-292FB341497C}">
      <dsp:nvSpPr>
        <dsp:cNvPr id="0" name=""/>
        <dsp:cNvSpPr/>
      </dsp:nvSpPr>
      <dsp:spPr>
        <a:xfrm rot="5400000">
          <a:off x="5412508" y="-4055945"/>
          <a:ext cx="1257017" cy="937461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a:t>Satisfied by Existing GlobalPlatform Specifications</a:t>
          </a:r>
          <a:endParaRPr lang="en-GB" sz="1500" kern="1200"/>
        </a:p>
        <a:p>
          <a:pPr marL="114300" lvl="1" indent="-114300" algn="l" defTabSz="666750">
            <a:lnSpc>
              <a:spcPct val="90000"/>
            </a:lnSpc>
            <a:spcBef>
              <a:spcPct val="0"/>
            </a:spcBef>
            <a:spcAft>
              <a:spcPct val="15000"/>
            </a:spcAft>
            <a:buChar char="•"/>
          </a:pPr>
          <a:r>
            <a:rPr lang="en-US" sz="1500" kern="1200"/>
            <a:t>This J3101 requirement is Fully covered by GP compliant platform for Secure Elements or Trusted Execution Environments. </a:t>
          </a:r>
          <a:endParaRPr lang="en-GB" sz="1500" kern="1200"/>
        </a:p>
        <a:p>
          <a:pPr marL="114300" lvl="1" indent="-114300" algn="l" defTabSz="666750">
            <a:lnSpc>
              <a:spcPct val="90000"/>
            </a:lnSpc>
            <a:spcBef>
              <a:spcPct val="0"/>
            </a:spcBef>
            <a:spcAft>
              <a:spcPct val="15000"/>
            </a:spcAft>
            <a:buChar char="•"/>
          </a:pPr>
          <a:r>
            <a:rPr lang="en-GB" sz="1500" kern="1200"/>
            <a:t>Detailed Implementation Guidelines Exist</a:t>
          </a:r>
        </a:p>
      </dsp:txBody>
      <dsp:txXfrm rot="-5400000">
        <a:off x="1353711" y="64215"/>
        <a:ext cx="9313249" cy="1134291"/>
      </dsp:txXfrm>
    </dsp:sp>
    <dsp:sp modelId="{4A75821C-2DD7-224F-8F94-AA10056F7F99}">
      <dsp:nvSpPr>
        <dsp:cNvPr id="0" name=""/>
        <dsp:cNvSpPr/>
      </dsp:nvSpPr>
      <dsp:spPr>
        <a:xfrm rot="5400000">
          <a:off x="-290080" y="2035864"/>
          <a:ext cx="1933872" cy="1353710"/>
        </a:xfrm>
        <a:prstGeom prst="chevron">
          <a:avLst/>
        </a:prstGeom>
        <a:solidFill>
          <a:schemeClr val="accent2">
            <a:hueOff val="2429838"/>
            <a:satOff val="0"/>
            <a:lumOff val="-10784"/>
            <a:alphaOff val="0"/>
          </a:schemeClr>
        </a:solidFill>
        <a:ln w="12700" cap="flat" cmpd="sng" algn="ctr">
          <a:solidFill>
            <a:schemeClr val="accent2">
              <a:hueOff val="2429838"/>
              <a:satOff val="0"/>
              <a:lumOff val="-10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Yes by Trusted Application: </a:t>
          </a:r>
        </a:p>
      </dsp:txBody>
      <dsp:txXfrm rot="-5400000">
        <a:off x="1" y="2422638"/>
        <a:ext cx="1353710" cy="580162"/>
      </dsp:txXfrm>
    </dsp:sp>
    <dsp:sp modelId="{2A3DB32A-87A6-D54A-8708-998B514C5F9F}">
      <dsp:nvSpPr>
        <dsp:cNvPr id="0" name=""/>
        <dsp:cNvSpPr/>
      </dsp:nvSpPr>
      <dsp:spPr>
        <a:xfrm rot="5400000">
          <a:off x="5412508" y="-2313013"/>
          <a:ext cx="1257017" cy="9374612"/>
        </a:xfrm>
        <a:prstGeom prst="round2SameRect">
          <a:avLst/>
        </a:prstGeom>
        <a:solidFill>
          <a:schemeClr val="lt1">
            <a:alpha val="90000"/>
            <a:hueOff val="0"/>
            <a:satOff val="0"/>
            <a:lumOff val="0"/>
            <a:alphaOff val="0"/>
          </a:schemeClr>
        </a:solidFill>
        <a:ln w="12700" cap="flat" cmpd="sng" algn="ctr">
          <a:solidFill>
            <a:schemeClr val="accent2">
              <a:hueOff val="2429838"/>
              <a:satOff val="0"/>
              <a:lumOff val="-10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Innate Characteristic Supported by GlobalPlatform</a:t>
          </a:r>
          <a:endParaRPr lang="en-IT" sz="1500" kern="1200" dirty="0"/>
        </a:p>
        <a:p>
          <a:pPr marL="114300" lvl="1" indent="-114300" algn="l" defTabSz="666750">
            <a:lnSpc>
              <a:spcPct val="90000"/>
            </a:lnSpc>
            <a:spcBef>
              <a:spcPct val="0"/>
            </a:spcBef>
            <a:spcAft>
              <a:spcPct val="15000"/>
            </a:spcAft>
            <a:buChar char="•"/>
          </a:pPr>
          <a:r>
            <a:rPr lang="en-US" sz="1500" kern="1200"/>
            <a:t>Full alignment is achieved through development of Trusted Applet/ Application running on a GlobalPlatform compliant platform.</a:t>
          </a:r>
          <a:endParaRPr lang="en-IT" sz="1500" kern="1200"/>
        </a:p>
      </dsp:txBody>
      <dsp:txXfrm rot="-5400000">
        <a:off x="1353711" y="1807147"/>
        <a:ext cx="9313249" cy="1134291"/>
      </dsp:txXfrm>
    </dsp:sp>
    <dsp:sp modelId="{E58EF0AD-7A14-EE45-AC7F-F0D09F612A45}">
      <dsp:nvSpPr>
        <dsp:cNvPr id="0" name=""/>
        <dsp:cNvSpPr/>
      </dsp:nvSpPr>
      <dsp:spPr>
        <a:xfrm rot="5400000">
          <a:off x="-290080" y="3778796"/>
          <a:ext cx="1933872" cy="1353710"/>
        </a:xfrm>
        <a:prstGeom prst="chevron">
          <a:avLst/>
        </a:prstGeom>
        <a:solidFill>
          <a:schemeClr val="accent2">
            <a:hueOff val="4859677"/>
            <a:satOff val="0"/>
            <a:lumOff val="-21568"/>
            <a:alphaOff val="0"/>
          </a:schemeClr>
        </a:solidFill>
        <a:ln w="12700" cap="flat" cmpd="sng" algn="ctr">
          <a:solidFill>
            <a:schemeClr val="accent2">
              <a:hueOff val="4859677"/>
              <a:satOff val="0"/>
              <a:lumOff val="-21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Not Covered</a:t>
          </a:r>
          <a:endParaRPr lang="en-IT" sz="1500" kern="1200"/>
        </a:p>
      </dsp:txBody>
      <dsp:txXfrm rot="-5400000">
        <a:off x="1" y="4165570"/>
        <a:ext cx="1353710" cy="580162"/>
      </dsp:txXfrm>
    </dsp:sp>
    <dsp:sp modelId="{5D0E4C3E-E9F1-1E4C-B65B-1EA69A2BF3AC}">
      <dsp:nvSpPr>
        <dsp:cNvPr id="0" name=""/>
        <dsp:cNvSpPr/>
      </dsp:nvSpPr>
      <dsp:spPr>
        <a:xfrm rot="5400000">
          <a:off x="5412508" y="-570081"/>
          <a:ext cx="1257017" cy="9374612"/>
        </a:xfrm>
        <a:prstGeom prst="round2SameRect">
          <a:avLst/>
        </a:prstGeom>
        <a:solidFill>
          <a:schemeClr val="lt1">
            <a:alpha val="90000"/>
            <a:hueOff val="0"/>
            <a:satOff val="0"/>
            <a:lumOff val="0"/>
            <a:alphaOff val="0"/>
          </a:schemeClr>
        </a:solidFill>
        <a:ln w="12700" cap="flat" cmpd="sng" algn="ctr">
          <a:solidFill>
            <a:schemeClr val="accent2">
              <a:hueOff val="4859677"/>
              <a:satOff val="0"/>
              <a:lumOff val="-215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None/>
          </a:pPr>
          <a:r>
            <a:rPr lang="en-US" sz="1500" kern="1200"/>
            <a:t>Only 3 J3101 requirements are not fully met by GlobalPlatform (TEE) specifications.  </a:t>
          </a:r>
          <a:endParaRPr lang="en-IT" sz="1500" kern="1200"/>
        </a:p>
        <a:p>
          <a:pPr marL="228600" lvl="2" indent="-114300" algn="l" defTabSz="666750">
            <a:lnSpc>
              <a:spcPct val="90000"/>
            </a:lnSpc>
            <a:spcBef>
              <a:spcPct val="0"/>
            </a:spcBef>
            <a:spcAft>
              <a:spcPct val="15000"/>
            </a:spcAft>
            <a:buNone/>
          </a:pPr>
          <a:r>
            <a:rPr lang="en-US" sz="1500" kern="1200"/>
            <a:t>Hardware Tamper resistance is not a basic requirement of the TEE Protection Profile (although implementations may address this aspect). </a:t>
          </a:r>
          <a:endParaRPr lang="en-IT" sz="1500" kern="1200"/>
        </a:p>
        <a:p>
          <a:pPr marL="228600" lvl="2" indent="-114300" algn="l" defTabSz="666750">
            <a:lnSpc>
              <a:spcPct val="90000"/>
            </a:lnSpc>
            <a:spcBef>
              <a:spcPct val="0"/>
            </a:spcBef>
            <a:spcAft>
              <a:spcPct val="15000"/>
            </a:spcAft>
            <a:buNone/>
          </a:pPr>
          <a:r>
            <a:rPr lang="en-US" sz="1500" kern="1200"/>
            <a:t>Furthermore, firmware update of the TEE itself is outside the scope of the TEE protection profile but Trusted Application (TA) update is covered by TMF protection profile.</a:t>
          </a:r>
          <a:endParaRPr lang="en-IT" sz="1500" kern="1200"/>
        </a:p>
      </dsp:txBody>
      <dsp:txXfrm rot="-5400000">
        <a:off x="1353711" y="3550079"/>
        <a:ext cx="9313249" cy="11342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4143D-F6F1-6F4E-8E17-D519D4AA8FCB}">
      <dsp:nvSpPr>
        <dsp:cNvPr id="0" name=""/>
        <dsp:cNvSpPr/>
      </dsp:nvSpPr>
      <dsp:spPr>
        <a:xfrm>
          <a:off x="193865" y="1958747"/>
          <a:ext cx="2815915" cy="92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A way to demonstrate "compliance" with SAE J3101 for</a:t>
          </a:r>
        </a:p>
      </dsp:txBody>
      <dsp:txXfrm>
        <a:off x="193865" y="1958747"/>
        <a:ext cx="2815915" cy="927972"/>
      </dsp:txXfrm>
    </dsp:sp>
    <dsp:sp modelId="{08541277-2A24-3A44-B8C5-DC8F6DD66F6B}">
      <dsp:nvSpPr>
        <dsp:cNvPr id="0" name=""/>
        <dsp:cNvSpPr/>
      </dsp:nvSpPr>
      <dsp:spPr>
        <a:xfrm>
          <a:off x="193865" y="3915521"/>
          <a:ext cx="2815915" cy="1738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44550">
            <a:lnSpc>
              <a:spcPct val="90000"/>
            </a:lnSpc>
            <a:spcBef>
              <a:spcPct val="0"/>
            </a:spcBef>
            <a:spcAft>
              <a:spcPct val="15000"/>
            </a:spcAft>
            <a:buChar char="•"/>
          </a:pPr>
          <a:r>
            <a:rPr lang="en-GB" sz="1900" kern="1200" dirty="0">
              <a:solidFill>
                <a:schemeClr val="bg1"/>
              </a:solidFill>
            </a:rPr>
            <a:t>RFPs</a:t>
          </a:r>
        </a:p>
        <a:p>
          <a:pPr marL="171450" lvl="1" indent="-171450" algn="l" defTabSz="844550">
            <a:lnSpc>
              <a:spcPct val="90000"/>
            </a:lnSpc>
            <a:spcBef>
              <a:spcPct val="0"/>
            </a:spcBef>
            <a:spcAft>
              <a:spcPct val="15000"/>
            </a:spcAft>
            <a:buChar char="•"/>
          </a:pPr>
          <a:r>
            <a:rPr lang="en-GB" sz="1900" kern="1200" dirty="0">
              <a:solidFill>
                <a:schemeClr val="bg1"/>
              </a:solidFill>
            </a:rPr>
            <a:t>ISO/SAE 21434</a:t>
          </a:r>
        </a:p>
      </dsp:txBody>
      <dsp:txXfrm>
        <a:off x="193865" y="3915521"/>
        <a:ext cx="2815915" cy="1738567"/>
      </dsp:txXfrm>
    </dsp:sp>
    <dsp:sp modelId="{1C2608EC-B035-ED42-8813-FCE710966021}">
      <dsp:nvSpPr>
        <dsp:cNvPr id="0" name=""/>
        <dsp:cNvSpPr/>
      </dsp:nvSpPr>
      <dsp:spPr>
        <a:xfrm>
          <a:off x="190666" y="1676515"/>
          <a:ext cx="223993" cy="223993"/>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58415-BC56-A547-B58C-2A0068BA651A}">
      <dsp:nvSpPr>
        <dsp:cNvPr id="0" name=""/>
        <dsp:cNvSpPr/>
      </dsp:nvSpPr>
      <dsp:spPr>
        <a:xfrm>
          <a:off x="347461" y="1362924"/>
          <a:ext cx="223993" cy="223993"/>
        </a:xfrm>
        <a:prstGeom prst="ellipse">
          <a:avLst/>
        </a:prstGeom>
        <a:solidFill>
          <a:schemeClr val="accent3">
            <a:shade val="80000"/>
            <a:hueOff val="-25999"/>
            <a:satOff val="-4209"/>
            <a:lumOff val="2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BF90B6-79A0-034D-AB74-89145F5EF672}">
      <dsp:nvSpPr>
        <dsp:cNvPr id="0" name=""/>
        <dsp:cNvSpPr/>
      </dsp:nvSpPr>
      <dsp:spPr>
        <a:xfrm>
          <a:off x="723770" y="1425643"/>
          <a:ext cx="351989" cy="351989"/>
        </a:xfrm>
        <a:prstGeom prst="ellipse">
          <a:avLst/>
        </a:prstGeom>
        <a:solidFill>
          <a:schemeClr val="accent3">
            <a:shade val="80000"/>
            <a:hueOff val="-51999"/>
            <a:satOff val="-8418"/>
            <a:lumOff val="4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12B6A-7688-5B43-B6CF-B3E92BDE1638}">
      <dsp:nvSpPr>
        <dsp:cNvPr id="0" name=""/>
        <dsp:cNvSpPr/>
      </dsp:nvSpPr>
      <dsp:spPr>
        <a:xfrm>
          <a:off x="1037360" y="1080693"/>
          <a:ext cx="223993" cy="223993"/>
        </a:xfrm>
        <a:prstGeom prst="ellipse">
          <a:avLst/>
        </a:prstGeom>
        <a:solidFill>
          <a:schemeClr val="accent3">
            <a:shade val="80000"/>
            <a:hueOff val="-77998"/>
            <a:satOff val="-12627"/>
            <a:lumOff val="6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13B324-4A8F-844E-8F52-E0EDB6742B00}">
      <dsp:nvSpPr>
        <dsp:cNvPr id="0" name=""/>
        <dsp:cNvSpPr/>
      </dsp:nvSpPr>
      <dsp:spPr>
        <a:xfrm>
          <a:off x="1445028" y="955257"/>
          <a:ext cx="223993" cy="223993"/>
        </a:xfrm>
        <a:prstGeom prst="ellipse">
          <a:avLst/>
        </a:prstGeom>
        <a:solidFill>
          <a:schemeClr val="accent3">
            <a:shade val="80000"/>
            <a:hueOff val="-103998"/>
            <a:satOff val="-16836"/>
            <a:lumOff val="8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00504-04AA-124A-979D-C64D683E66EB}">
      <dsp:nvSpPr>
        <dsp:cNvPr id="0" name=""/>
        <dsp:cNvSpPr/>
      </dsp:nvSpPr>
      <dsp:spPr>
        <a:xfrm>
          <a:off x="1946773" y="1174770"/>
          <a:ext cx="223993" cy="223993"/>
        </a:xfrm>
        <a:prstGeom prst="ellipse">
          <a:avLst/>
        </a:prstGeom>
        <a:solidFill>
          <a:schemeClr val="accent3">
            <a:shade val="80000"/>
            <a:hueOff val="-129997"/>
            <a:satOff val="-21046"/>
            <a:lumOff val="1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CD8BF-D70B-FA4B-A6DB-36D80D803B53}">
      <dsp:nvSpPr>
        <dsp:cNvPr id="0" name=""/>
        <dsp:cNvSpPr/>
      </dsp:nvSpPr>
      <dsp:spPr>
        <a:xfrm>
          <a:off x="2260364" y="1331565"/>
          <a:ext cx="351989" cy="351989"/>
        </a:xfrm>
        <a:prstGeom prst="ellipse">
          <a:avLst/>
        </a:prstGeom>
        <a:solidFill>
          <a:schemeClr val="accent3">
            <a:shade val="80000"/>
            <a:hueOff val="-155997"/>
            <a:satOff val="-25255"/>
            <a:lumOff val="13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7995E-E92E-C84A-A260-55EEF15C6878}">
      <dsp:nvSpPr>
        <dsp:cNvPr id="0" name=""/>
        <dsp:cNvSpPr/>
      </dsp:nvSpPr>
      <dsp:spPr>
        <a:xfrm>
          <a:off x="2699391" y="1676515"/>
          <a:ext cx="223993" cy="223993"/>
        </a:xfrm>
        <a:prstGeom prst="ellipse">
          <a:avLst/>
        </a:prstGeom>
        <a:solidFill>
          <a:schemeClr val="accent3">
            <a:shade val="80000"/>
            <a:hueOff val="-181996"/>
            <a:satOff val="-29464"/>
            <a:lumOff val="15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FCB55-BEDB-0D4C-AD0C-D880ABA409B8}">
      <dsp:nvSpPr>
        <dsp:cNvPr id="0" name=""/>
        <dsp:cNvSpPr/>
      </dsp:nvSpPr>
      <dsp:spPr>
        <a:xfrm>
          <a:off x="2887545" y="2021465"/>
          <a:ext cx="223993" cy="223993"/>
        </a:xfrm>
        <a:prstGeom prst="ellipse">
          <a:avLst/>
        </a:prstGeom>
        <a:solidFill>
          <a:schemeClr val="accent3">
            <a:shade val="80000"/>
            <a:hueOff val="-207996"/>
            <a:satOff val="-33673"/>
            <a:lumOff val="176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14632-ED3B-F14A-AB03-112132F36CC1}">
      <dsp:nvSpPr>
        <dsp:cNvPr id="0" name=""/>
        <dsp:cNvSpPr/>
      </dsp:nvSpPr>
      <dsp:spPr>
        <a:xfrm>
          <a:off x="1256874" y="1362924"/>
          <a:ext cx="575982" cy="575982"/>
        </a:xfrm>
        <a:prstGeom prst="ellipse">
          <a:avLst/>
        </a:prstGeom>
        <a:solidFill>
          <a:schemeClr val="accent3">
            <a:shade val="80000"/>
            <a:hueOff val="-233995"/>
            <a:satOff val="-37882"/>
            <a:lumOff val="19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154B8-8EE5-454B-8299-F8BF9F04F6EF}">
      <dsp:nvSpPr>
        <dsp:cNvPr id="0" name=""/>
        <dsp:cNvSpPr/>
      </dsp:nvSpPr>
      <dsp:spPr>
        <a:xfrm>
          <a:off x="33870" y="2554569"/>
          <a:ext cx="223993" cy="223993"/>
        </a:xfrm>
        <a:prstGeom prst="ellipse">
          <a:avLst/>
        </a:prstGeom>
        <a:solidFill>
          <a:schemeClr val="accent3">
            <a:shade val="80000"/>
            <a:hueOff val="-259995"/>
            <a:satOff val="-42091"/>
            <a:lumOff val="220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EDDB4-0AF6-6847-AAC4-0617F6F2515A}">
      <dsp:nvSpPr>
        <dsp:cNvPr id="0" name=""/>
        <dsp:cNvSpPr/>
      </dsp:nvSpPr>
      <dsp:spPr>
        <a:xfrm>
          <a:off x="222025" y="2836800"/>
          <a:ext cx="351989" cy="351989"/>
        </a:xfrm>
        <a:prstGeom prst="ellipse">
          <a:avLst/>
        </a:prstGeom>
        <a:solidFill>
          <a:schemeClr val="accent3">
            <a:shade val="80000"/>
            <a:hueOff val="-285994"/>
            <a:satOff val="-46300"/>
            <a:lumOff val="24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090F8-54FD-4742-A5FD-4AAF72CE9ED5}">
      <dsp:nvSpPr>
        <dsp:cNvPr id="0" name=""/>
        <dsp:cNvSpPr/>
      </dsp:nvSpPr>
      <dsp:spPr>
        <a:xfrm>
          <a:off x="692411" y="3087673"/>
          <a:ext cx="511984" cy="511984"/>
        </a:xfrm>
        <a:prstGeom prst="ellipse">
          <a:avLst/>
        </a:prstGeom>
        <a:solidFill>
          <a:schemeClr val="accent3">
            <a:shade val="80000"/>
            <a:hueOff val="-311993"/>
            <a:satOff val="-50509"/>
            <a:lumOff val="26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FDD8F-E557-E94B-BDA3-17077DB69508}">
      <dsp:nvSpPr>
        <dsp:cNvPr id="0" name=""/>
        <dsp:cNvSpPr/>
      </dsp:nvSpPr>
      <dsp:spPr>
        <a:xfrm>
          <a:off x="1350951" y="3495341"/>
          <a:ext cx="223993" cy="223993"/>
        </a:xfrm>
        <a:prstGeom prst="ellipse">
          <a:avLst/>
        </a:prstGeom>
        <a:solidFill>
          <a:schemeClr val="accent3">
            <a:shade val="80000"/>
            <a:hueOff val="-337993"/>
            <a:satOff val="-54718"/>
            <a:lumOff val="287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8F666-0CDF-774B-9079-E40D48F676A1}">
      <dsp:nvSpPr>
        <dsp:cNvPr id="0" name=""/>
        <dsp:cNvSpPr/>
      </dsp:nvSpPr>
      <dsp:spPr>
        <a:xfrm>
          <a:off x="1476387" y="3087673"/>
          <a:ext cx="351989" cy="351989"/>
        </a:xfrm>
        <a:prstGeom prst="ellipse">
          <a:avLst/>
        </a:prstGeom>
        <a:solidFill>
          <a:schemeClr val="accent3">
            <a:shade val="80000"/>
            <a:hueOff val="-363992"/>
            <a:satOff val="-58928"/>
            <a:lumOff val="30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2D6054-885C-2A4E-B2B9-46C37CD6EDCA}">
      <dsp:nvSpPr>
        <dsp:cNvPr id="0" name=""/>
        <dsp:cNvSpPr/>
      </dsp:nvSpPr>
      <dsp:spPr>
        <a:xfrm>
          <a:off x="1789978" y="3526700"/>
          <a:ext cx="223993" cy="223993"/>
        </a:xfrm>
        <a:prstGeom prst="ellipse">
          <a:avLst/>
        </a:prstGeom>
        <a:solidFill>
          <a:schemeClr val="accent3">
            <a:shade val="80000"/>
            <a:hueOff val="-389992"/>
            <a:satOff val="-63137"/>
            <a:lumOff val="33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BF687-E72A-0D44-9DC8-ACF072D57EFB}">
      <dsp:nvSpPr>
        <dsp:cNvPr id="0" name=""/>
        <dsp:cNvSpPr/>
      </dsp:nvSpPr>
      <dsp:spPr>
        <a:xfrm>
          <a:off x="2072209" y="3024955"/>
          <a:ext cx="511984" cy="511984"/>
        </a:xfrm>
        <a:prstGeom prst="ellipse">
          <a:avLst/>
        </a:prstGeom>
        <a:solidFill>
          <a:schemeClr val="accent3">
            <a:shade val="80000"/>
            <a:hueOff val="-415991"/>
            <a:satOff val="-67346"/>
            <a:lumOff val="35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08151-BA37-6A48-9280-22D72699FDB8}">
      <dsp:nvSpPr>
        <dsp:cNvPr id="0" name=""/>
        <dsp:cNvSpPr/>
      </dsp:nvSpPr>
      <dsp:spPr>
        <a:xfrm>
          <a:off x="2762109" y="2899519"/>
          <a:ext cx="351989" cy="351989"/>
        </a:xfrm>
        <a:prstGeom prst="ellipse">
          <a:avLst/>
        </a:prstGeom>
        <a:solidFill>
          <a:schemeClr val="accent3">
            <a:shade val="80000"/>
            <a:hueOff val="-441991"/>
            <a:satOff val="-71555"/>
            <a:lumOff val="375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E4888A-3245-5E41-A61F-0D8C33D4C105}">
      <dsp:nvSpPr>
        <dsp:cNvPr id="0" name=""/>
        <dsp:cNvSpPr/>
      </dsp:nvSpPr>
      <dsp:spPr>
        <a:xfrm>
          <a:off x="3114098" y="1425121"/>
          <a:ext cx="1033743" cy="1973528"/>
        </a:xfrm>
        <a:prstGeom prst="chevron">
          <a:avLst>
            <a:gd name="adj" fmla="val 6231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7B773B-FEDF-9D4C-A915-0CBEFF1A0CC4}">
      <dsp:nvSpPr>
        <dsp:cNvPr id="0" name=""/>
        <dsp:cNvSpPr/>
      </dsp:nvSpPr>
      <dsp:spPr>
        <a:xfrm>
          <a:off x="4147841" y="1426079"/>
          <a:ext cx="2819299" cy="197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AND</a:t>
          </a:r>
        </a:p>
      </dsp:txBody>
      <dsp:txXfrm>
        <a:off x="4147841" y="1426079"/>
        <a:ext cx="2819299" cy="1973509"/>
      </dsp:txXfrm>
    </dsp:sp>
    <dsp:sp modelId="{800E848D-EA0E-7B41-83A8-89B03AB1F6A3}">
      <dsp:nvSpPr>
        <dsp:cNvPr id="0" name=""/>
        <dsp:cNvSpPr/>
      </dsp:nvSpPr>
      <dsp:spPr>
        <a:xfrm>
          <a:off x="6967141" y="1425121"/>
          <a:ext cx="1033743" cy="1973528"/>
        </a:xfrm>
        <a:prstGeom prst="chevron">
          <a:avLst>
            <a:gd name="adj" fmla="val 62310"/>
          </a:avLst>
        </a:prstGeom>
        <a:solidFill>
          <a:schemeClr val="accent3">
            <a:shade val="90000"/>
            <a:hueOff val="-471112"/>
            <a:satOff val="-75764"/>
            <a:lumOff val="382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3A013E-2FF2-2845-A531-52DA9D977D59}">
      <dsp:nvSpPr>
        <dsp:cNvPr id="0" name=""/>
        <dsp:cNvSpPr/>
      </dsp:nvSpPr>
      <dsp:spPr>
        <a:xfrm>
          <a:off x="8212331" y="1285115"/>
          <a:ext cx="2396404" cy="2396404"/>
        </a:xfrm>
        <a:prstGeom prst="ellipse">
          <a:avLst/>
        </a:prstGeom>
        <a:solidFill>
          <a:schemeClr val="accent3">
            <a:shade val="80000"/>
            <a:hueOff val="-467990"/>
            <a:satOff val="-75764"/>
            <a:lumOff val="397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GP provides</a:t>
          </a:r>
        </a:p>
      </dsp:txBody>
      <dsp:txXfrm>
        <a:off x="8563276" y="1636060"/>
        <a:ext cx="1694514" cy="1694514"/>
      </dsp:txXfrm>
    </dsp:sp>
    <dsp:sp modelId="{BCF6CC3F-C66F-CC4F-9E3A-14D52116E975}">
      <dsp:nvSpPr>
        <dsp:cNvPr id="0" name=""/>
        <dsp:cNvSpPr/>
      </dsp:nvSpPr>
      <dsp:spPr>
        <a:xfrm>
          <a:off x="8000884" y="3915521"/>
          <a:ext cx="2819299" cy="1738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844550">
            <a:lnSpc>
              <a:spcPct val="90000"/>
            </a:lnSpc>
            <a:spcBef>
              <a:spcPct val="0"/>
            </a:spcBef>
            <a:spcAft>
              <a:spcPct val="15000"/>
            </a:spcAft>
            <a:buChar char="•"/>
          </a:pPr>
          <a:r>
            <a:rPr lang="en-GB" sz="1900" kern="1200" dirty="0">
              <a:solidFill>
                <a:schemeClr val="bg1"/>
              </a:solidFill>
            </a:rPr>
            <a:t>certified security assurance levels</a:t>
          </a:r>
        </a:p>
        <a:p>
          <a:pPr marL="171450" lvl="1" indent="-171450" algn="l" defTabSz="844550">
            <a:lnSpc>
              <a:spcPct val="90000"/>
            </a:lnSpc>
            <a:spcBef>
              <a:spcPct val="0"/>
            </a:spcBef>
            <a:spcAft>
              <a:spcPct val="15000"/>
            </a:spcAft>
            <a:buChar char="•"/>
          </a:pPr>
          <a:r>
            <a:rPr lang="en-GB" sz="1900" kern="1200" dirty="0">
              <a:solidFill>
                <a:schemeClr val="bg1"/>
              </a:solidFill>
            </a:rPr>
            <a:t>functional interoperability </a:t>
          </a:r>
        </a:p>
        <a:p>
          <a:pPr marL="171450" lvl="1" indent="-171450" algn="l" defTabSz="844550">
            <a:lnSpc>
              <a:spcPct val="90000"/>
            </a:lnSpc>
            <a:spcBef>
              <a:spcPct val="0"/>
            </a:spcBef>
            <a:spcAft>
              <a:spcPct val="15000"/>
            </a:spcAft>
            <a:buChar char="•"/>
          </a:pPr>
          <a:r>
            <a:rPr lang="en-GB" sz="1900" kern="1200" dirty="0">
              <a:solidFill>
                <a:schemeClr val="bg1"/>
              </a:solidFill>
            </a:rPr>
            <a:t>flexibility in developing secure services</a:t>
          </a:r>
        </a:p>
      </dsp:txBody>
      <dsp:txXfrm>
        <a:off x="8000884" y="3915521"/>
        <a:ext cx="2819299" cy="173856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41FA7-C16F-CA4E-8FDC-16647BB2CAB6}" type="datetimeFigureOut">
              <a:rPr lang="en-US" smtClean="0"/>
              <a:t>5/21/25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F2BF1-8ABA-FD4D-96ED-24858E9ACDA8}" type="slidenum">
              <a:rPr lang="en-US" smtClean="0"/>
              <a:t>‹#›</a:t>
            </a:fld>
            <a:endParaRPr lang="en-US"/>
          </a:p>
        </p:txBody>
      </p:sp>
    </p:spTree>
    <p:extLst>
      <p:ext uri="{BB962C8B-B14F-4D97-AF65-F5344CB8AC3E}">
        <p14:creationId xmlns:p14="http://schemas.microsoft.com/office/powerpoint/2010/main" val="278179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F19E8-D008-8EF8-B590-150401DDA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ED329-8F03-3F1B-7EF2-CF9CB5644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1B693-F74C-CD09-727A-BEC8418B21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995FEF-761F-21A8-228F-5E58BF8D853A}"/>
              </a:ext>
            </a:extLst>
          </p:cNvPr>
          <p:cNvSpPr>
            <a:spLocks noGrp="1"/>
          </p:cNvSpPr>
          <p:nvPr>
            <p:ph type="sldNum" sz="quarter" idx="5"/>
          </p:nvPr>
        </p:nvSpPr>
        <p:spPr/>
        <p:txBody>
          <a:bodyPr/>
          <a:lstStyle/>
          <a:p>
            <a:fld id="{B25F2BF1-8ABA-FD4D-96ED-24858E9ACDA8}" type="slidenum">
              <a:rPr lang="en-US" smtClean="0"/>
              <a:t>1</a:t>
            </a:fld>
            <a:endParaRPr lang="en-US"/>
          </a:p>
        </p:txBody>
      </p:sp>
    </p:spTree>
    <p:extLst>
      <p:ext uri="{BB962C8B-B14F-4D97-AF65-F5344CB8AC3E}">
        <p14:creationId xmlns:p14="http://schemas.microsoft.com/office/powerpoint/2010/main" val="167567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F2BF1-8ABA-FD4D-96ED-24858E9ACDA8}" type="slidenum">
              <a:rPr lang="en-US" smtClean="0"/>
              <a:t>3</a:t>
            </a:fld>
            <a:endParaRPr lang="en-US"/>
          </a:p>
        </p:txBody>
      </p:sp>
    </p:spTree>
    <p:extLst>
      <p:ext uri="{BB962C8B-B14F-4D97-AF65-F5344CB8AC3E}">
        <p14:creationId xmlns:p14="http://schemas.microsoft.com/office/powerpoint/2010/main" val="298956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3C26A-2983-A37A-9775-1B988B737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516B2-FD38-9F86-CCEA-1177A0A1B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8C0D0-054C-70B7-74AB-1615FB7A6A9E}"/>
              </a:ext>
            </a:extLst>
          </p:cNvPr>
          <p:cNvSpPr>
            <a:spLocks noGrp="1"/>
          </p:cNvSpPr>
          <p:nvPr>
            <p:ph type="body" idx="1"/>
          </p:nvPr>
        </p:nvSpPr>
        <p:spPr/>
        <p:txBody>
          <a:bodyPr/>
          <a:lstStyle/>
          <a:p>
            <a:endParaRPr lang="en-IT"/>
          </a:p>
        </p:txBody>
      </p:sp>
      <p:sp>
        <p:nvSpPr>
          <p:cNvPr id="4" name="Slide Number Placeholder 3">
            <a:extLst>
              <a:ext uri="{FF2B5EF4-FFF2-40B4-BE49-F238E27FC236}">
                <a16:creationId xmlns:a16="http://schemas.microsoft.com/office/drawing/2014/main" id="{96BDA8E8-31AF-B100-A3C2-894ED0188AD0}"/>
              </a:ext>
            </a:extLst>
          </p:cNvPr>
          <p:cNvSpPr>
            <a:spLocks noGrp="1"/>
          </p:cNvSpPr>
          <p:nvPr>
            <p:ph type="sldNum" sz="quarter" idx="5"/>
          </p:nvPr>
        </p:nvSpPr>
        <p:spPr/>
        <p:txBody>
          <a:bodyPr/>
          <a:lstStyle/>
          <a:p>
            <a:fld id="{B25F2BF1-8ABA-FD4D-96ED-24858E9ACDA8}" type="slidenum">
              <a:rPr lang="en-US" smtClean="0"/>
              <a:t>5</a:t>
            </a:fld>
            <a:endParaRPr lang="en-US"/>
          </a:p>
        </p:txBody>
      </p:sp>
    </p:spTree>
    <p:extLst>
      <p:ext uri="{BB962C8B-B14F-4D97-AF65-F5344CB8AC3E}">
        <p14:creationId xmlns:p14="http://schemas.microsoft.com/office/powerpoint/2010/main" val="421074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B25F2BF1-8ABA-FD4D-96ED-24858E9ACDA8}" type="slidenum">
              <a:rPr lang="en-US" smtClean="0"/>
              <a:t>11</a:t>
            </a:fld>
            <a:endParaRPr lang="en-US"/>
          </a:p>
        </p:txBody>
      </p:sp>
    </p:spTree>
    <p:extLst>
      <p:ext uri="{BB962C8B-B14F-4D97-AF65-F5344CB8AC3E}">
        <p14:creationId xmlns:p14="http://schemas.microsoft.com/office/powerpoint/2010/main" val="11502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0F900-3062-423F-62CE-C51A5DCEB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3B9EC-AE58-996D-CA14-6C68A1DFE9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7AB60-C595-DAD5-F3F6-39334192E0E4}"/>
              </a:ext>
            </a:extLst>
          </p:cNvPr>
          <p:cNvSpPr>
            <a:spLocks noGrp="1"/>
          </p:cNvSpPr>
          <p:nvPr>
            <p:ph type="body" idx="1"/>
          </p:nvPr>
        </p:nvSpPr>
        <p:spPr/>
        <p:txBody>
          <a:bodyPr/>
          <a:lstStyle/>
          <a:p>
            <a:pPr lvl="0"/>
            <a:r>
              <a:rPr lang="en-US" dirty="0">
                <a:solidFill>
                  <a:schemeClr val="tx1"/>
                </a:solidFill>
              </a:rPr>
              <a:t>Not Covered</a:t>
            </a:r>
            <a:endParaRPr lang="en-IT" dirty="0">
              <a:solidFill>
                <a:schemeClr val="tx1"/>
              </a:solidFill>
            </a:endParaRPr>
          </a:p>
          <a:p>
            <a:pPr lvl="1">
              <a:buNone/>
            </a:pPr>
            <a:r>
              <a:rPr lang="en-US" dirty="0">
                <a:solidFill>
                  <a:schemeClr val="tx1"/>
                </a:solidFill>
              </a:rPr>
              <a:t>Only 3 J3101 requirements are not fully met by GlobalPlatform (TEE) specifications.  </a:t>
            </a:r>
            <a:endParaRPr lang="en-IT" dirty="0">
              <a:solidFill>
                <a:schemeClr val="tx1"/>
              </a:solidFill>
            </a:endParaRPr>
          </a:p>
          <a:p>
            <a:pPr lvl="2">
              <a:buNone/>
            </a:pPr>
            <a:r>
              <a:rPr lang="en-US" dirty="0">
                <a:solidFill>
                  <a:schemeClr val="tx1"/>
                </a:solidFill>
              </a:rPr>
              <a:t>Hardware Tamper resistance is not a basic requirement of the TEE Protection Profile (although implementations may address this aspect). </a:t>
            </a:r>
            <a:endParaRPr lang="en-IT" dirty="0">
              <a:solidFill>
                <a:schemeClr val="tx1"/>
              </a:solidFill>
            </a:endParaRPr>
          </a:p>
          <a:p>
            <a:pPr lvl="2">
              <a:buNone/>
            </a:pPr>
            <a:r>
              <a:rPr lang="en-US" dirty="0">
                <a:solidFill>
                  <a:schemeClr val="tx1"/>
                </a:solidFill>
              </a:rPr>
              <a:t>Furthermore, firmware update of the TEE itself is outside the scope of the TEE protection profile but Trusted Application (TA) update is covered by TMF protection profile.</a:t>
            </a:r>
            <a:endParaRPr lang="en-IT" dirty="0">
              <a:solidFill>
                <a:schemeClr val="tx1"/>
              </a:solidFill>
            </a:endParaRPr>
          </a:p>
          <a:p>
            <a:endParaRPr lang="en-IT" dirty="0"/>
          </a:p>
        </p:txBody>
      </p:sp>
      <p:sp>
        <p:nvSpPr>
          <p:cNvPr id="4" name="Slide Number Placeholder 3">
            <a:extLst>
              <a:ext uri="{FF2B5EF4-FFF2-40B4-BE49-F238E27FC236}">
                <a16:creationId xmlns:a16="http://schemas.microsoft.com/office/drawing/2014/main" id="{79335DA2-B856-DCD4-5C2A-E5B617AD92F1}"/>
              </a:ext>
            </a:extLst>
          </p:cNvPr>
          <p:cNvSpPr>
            <a:spLocks noGrp="1"/>
          </p:cNvSpPr>
          <p:nvPr>
            <p:ph type="sldNum" sz="quarter" idx="5"/>
          </p:nvPr>
        </p:nvSpPr>
        <p:spPr/>
        <p:txBody>
          <a:bodyPr/>
          <a:lstStyle/>
          <a:p>
            <a:fld id="{B25F2BF1-8ABA-FD4D-96ED-24858E9ACDA8}" type="slidenum">
              <a:rPr lang="en-US" smtClean="0"/>
              <a:t>13</a:t>
            </a:fld>
            <a:endParaRPr lang="en-US"/>
          </a:p>
        </p:txBody>
      </p:sp>
    </p:spTree>
    <p:extLst>
      <p:ext uri="{BB962C8B-B14F-4D97-AF65-F5344CB8AC3E}">
        <p14:creationId xmlns:p14="http://schemas.microsoft.com/office/powerpoint/2010/main" val="21981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F2BF1-8ABA-FD4D-96ED-24858E9ACDA8}" type="slidenum">
              <a:rPr lang="en-US" smtClean="0"/>
              <a:t>15</a:t>
            </a:fld>
            <a:endParaRPr lang="en-US"/>
          </a:p>
        </p:txBody>
      </p:sp>
    </p:spTree>
    <p:extLst>
      <p:ext uri="{BB962C8B-B14F-4D97-AF65-F5344CB8AC3E}">
        <p14:creationId xmlns:p14="http://schemas.microsoft.com/office/powerpoint/2010/main" val="279966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F2BF1-8ABA-FD4D-96ED-24858E9ACDA8}" type="slidenum">
              <a:rPr lang="en-US" smtClean="0"/>
              <a:t>16</a:t>
            </a:fld>
            <a:endParaRPr lang="en-US"/>
          </a:p>
        </p:txBody>
      </p:sp>
    </p:spTree>
    <p:extLst>
      <p:ext uri="{BB962C8B-B14F-4D97-AF65-F5344CB8AC3E}">
        <p14:creationId xmlns:p14="http://schemas.microsoft.com/office/powerpoint/2010/main" val="312257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F2BF1-8ABA-FD4D-96ED-24858E9ACDA8}" type="slidenum">
              <a:rPr lang="en-US" smtClean="0"/>
              <a:t>17</a:t>
            </a:fld>
            <a:endParaRPr lang="en-US"/>
          </a:p>
        </p:txBody>
      </p:sp>
    </p:spTree>
    <p:extLst>
      <p:ext uri="{BB962C8B-B14F-4D97-AF65-F5344CB8AC3E}">
        <p14:creationId xmlns:p14="http://schemas.microsoft.com/office/powerpoint/2010/main" val="326653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C781F-B34C-31CE-9F32-24E1B97539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E2224-84BC-C061-467D-8AF791D4F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BDDC6-0671-CEE0-0F74-B1EFC208C2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90C951-3B02-C218-49F7-75F90B655FC9}"/>
              </a:ext>
            </a:extLst>
          </p:cNvPr>
          <p:cNvSpPr>
            <a:spLocks noGrp="1"/>
          </p:cNvSpPr>
          <p:nvPr>
            <p:ph type="sldNum" sz="quarter" idx="5"/>
          </p:nvPr>
        </p:nvSpPr>
        <p:spPr/>
        <p:txBody>
          <a:bodyPr/>
          <a:lstStyle/>
          <a:p>
            <a:fld id="{B25F2BF1-8ABA-FD4D-96ED-24858E9ACDA8}" type="slidenum">
              <a:rPr lang="en-US" smtClean="0"/>
              <a:t>19</a:t>
            </a:fld>
            <a:endParaRPr lang="en-US"/>
          </a:p>
        </p:txBody>
      </p:sp>
    </p:spTree>
    <p:extLst>
      <p:ext uri="{BB962C8B-B14F-4D97-AF65-F5344CB8AC3E}">
        <p14:creationId xmlns:p14="http://schemas.microsoft.com/office/powerpoint/2010/main" val="3655754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globalplatform.org/"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www.globalplatform.org/" TargetMode="External"/><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84686-1807-A282-312F-C2BDDB1D2C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FE88B2-0CB6-2C95-878C-F2AAA04DB8F9}"/>
              </a:ext>
            </a:extLst>
          </p:cNvPr>
          <p:cNvSpPr>
            <a:spLocks noGrp="1"/>
          </p:cNvSpPr>
          <p:nvPr>
            <p:ph type="ctrTitle" hasCustomPrompt="1"/>
          </p:nvPr>
        </p:nvSpPr>
        <p:spPr>
          <a:xfrm>
            <a:off x="731837" y="2165638"/>
            <a:ext cx="10728325" cy="2167023"/>
          </a:xfrm>
        </p:spPr>
        <p:txBody>
          <a:bodyPr anchor="t"/>
          <a:lstStyle>
            <a:lvl1pPr algn="l">
              <a:lnSpc>
                <a:spcPct val="80000"/>
              </a:lnSpc>
              <a:defRPr sz="8000"/>
            </a:lvl1pPr>
          </a:lstStyle>
          <a:p>
            <a:r>
              <a:rPr lang="en-US" dirty="0"/>
              <a:t>Add presentation title on one or two lines</a:t>
            </a:r>
            <a:endParaRPr lang="en-GB" dirty="0"/>
          </a:p>
        </p:txBody>
      </p:sp>
      <p:sp>
        <p:nvSpPr>
          <p:cNvPr id="3" name="Subtitle 2">
            <a:extLst>
              <a:ext uri="{FF2B5EF4-FFF2-40B4-BE49-F238E27FC236}">
                <a16:creationId xmlns:a16="http://schemas.microsoft.com/office/drawing/2014/main" id="{40C09115-DE8D-25A6-610B-54C4F9F7BE81}"/>
              </a:ext>
            </a:extLst>
          </p:cNvPr>
          <p:cNvSpPr>
            <a:spLocks noGrp="1"/>
          </p:cNvSpPr>
          <p:nvPr>
            <p:ph type="subTitle" idx="1" hasCustomPrompt="1"/>
          </p:nvPr>
        </p:nvSpPr>
        <p:spPr>
          <a:xfrm>
            <a:off x="731837" y="4574766"/>
            <a:ext cx="10728325" cy="1560922"/>
          </a:xfrm>
        </p:spPr>
        <p:txBody>
          <a:bodyPr/>
          <a:lstStyle>
            <a:lvl1pPr marL="0" indent="0" algn="l">
              <a:lnSpc>
                <a:spcPct val="90000"/>
              </a:lnSpc>
              <a:buNone/>
              <a:defRPr sz="5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here</a:t>
            </a:r>
          </a:p>
        </p:txBody>
      </p:sp>
      <p:sp>
        <p:nvSpPr>
          <p:cNvPr id="14" name="Text Placeholder 13">
            <a:extLst>
              <a:ext uri="{FF2B5EF4-FFF2-40B4-BE49-F238E27FC236}">
                <a16:creationId xmlns:a16="http://schemas.microsoft.com/office/drawing/2014/main" id="{C0EC66EF-C42A-AD33-343F-330D38705CAA}"/>
              </a:ext>
            </a:extLst>
          </p:cNvPr>
          <p:cNvSpPr>
            <a:spLocks noGrp="1"/>
          </p:cNvSpPr>
          <p:nvPr>
            <p:ph type="body" sz="quarter" idx="10" hasCustomPrompt="1"/>
          </p:nvPr>
        </p:nvSpPr>
        <p:spPr>
          <a:xfrm>
            <a:off x="8274050" y="595909"/>
            <a:ext cx="3186113" cy="226438"/>
          </a:xfrm>
        </p:spPr>
        <p:txBody>
          <a:bodyPr/>
          <a:lstStyle>
            <a:lvl1pPr algn="r">
              <a:defRPr>
                <a:solidFill>
                  <a:schemeClr val="accent2"/>
                </a:solidFill>
                <a:latin typeface="Arial" panose="020B0604020202020204" pitchFamily="34" charset="0"/>
                <a:cs typeface="Arial" panose="020B0604020202020204" pitchFamily="34" charset="0"/>
              </a:defRPr>
            </a:lvl1pPr>
          </a:lstStyle>
          <a:p>
            <a:pPr lvl="0"/>
            <a:r>
              <a:rPr lang="en-US" dirty="0"/>
              <a:t>Add date</a:t>
            </a:r>
            <a:endParaRPr lang="en-GB" dirty="0"/>
          </a:p>
        </p:txBody>
      </p:sp>
      <p:pic>
        <p:nvPicPr>
          <p:cNvPr id="1028" name="Picture 4">
            <a:extLst>
              <a:ext uri="{FF2B5EF4-FFF2-40B4-BE49-F238E27FC236}">
                <a16:creationId xmlns:a16="http://schemas.microsoft.com/office/drawing/2014/main" id="{D748ABA6-2047-84D2-ACE4-55F12E293F2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571" b="32379"/>
          <a:stretch/>
        </p:blipFill>
        <p:spPr bwMode="auto">
          <a:xfrm>
            <a:off x="404468" y="409560"/>
            <a:ext cx="3634343" cy="1346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470F4F-39BB-EFB5-DBC2-118F6F93D6FB}"/>
              </a:ext>
            </a:extLst>
          </p:cNvPr>
          <p:cNvSpPr txBox="1"/>
          <p:nvPr userDrawn="1"/>
        </p:nvSpPr>
        <p:spPr>
          <a:xfrm>
            <a:off x="10012680" y="6629400"/>
            <a:ext cx="2091690" cy="203578"/>
          </a:xfrm>
          <a:prstGeom prst="rect">
            <a:avLst/>
          </a:prstGeom>
          <a:noFill/>
        </p:spPr>
        <p:txBody>
          <a:bodyPr wrap="square" lIns="0" tIns="0" rIns="0" bIns="0" rtlCol="0">
            <a:noAutofit/>
          </a:bodyPr>
          <a:lstStyle/>
          <a:p>
            <a:pPr algn="l"/>
            <a:r>
              <a:rPr lang="en-US" sz="1000" baseline="0">
                <a:solidFill>
                  <a:schemeClr val="bg1"/>
                </a:solidFill>
              </a:rPr>
              <a:t>© GlobalPlatform 2025 | Confidential </a:t>
            </a:r>
          </a:p>
        </p:txBody>
      </p:sp>
    </p:spTree>
    <p:extLst>
      <p:ext uri="{BB962C8B-B14F-4D97-AF65-F5344CB8AC3E}">
        <p14:creationId xmlns:p14="http://schemas.microsoft.com/office/powerpoint/2010/main" val="279317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summary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BE1037-89ED-F8D3-110F-10902794B711}"/>
              </a:ext>
            </a:extLst>
          </p:cNvPr>
          <p:cNvPicPr>
            <a:picLocks noChangeAspect="1"/>
          </p:cNvPicPr>
          <p:nvPr userDrawn="1"/>
        </p:nvPicPr>
        <p:blipFill rotWithShape="1">
          <a:blip r:embed="rId2"/>
          <a:srcRect l="2523" t="7826" r="2534" b="7826"/>
          <a:stretch/>
        </p:blipFill>
        <p:spPr>
          <a:xfrm rot="5400000">
            <a:off x="-1397279" y="1397279"/>
            <a:ext cx="6857143" cy="4062586"/>
          </a:xfrm>
          <a:prstGeom prst="rect">
            <a:avLst/>
          </a:prstGeom>
        </p:spPr>
      </p:pic>
      <p:sp>
        <p:nvSpPr>
          <p:cNvPr id="11" name="Title 1">
            <a:extLst>
              <a:ext uri="{FF2B5EF4-FFF2-40B4-BE49-F238E27FC236}">
                <a16:creationId xmlns:a16="http://schemas.microsoft.com/office/drawing/2014/main" id="{213C2F3C-412B-7FCC-0619-6A36B937EAA7}"/>
              </a:ext>
            </a:extLst>
          </p:cNvPr>
          <p:cNvSpPr>
            <a:spLocks noGrp="1"/>
          </p:cNvSpPr>
          <p:nvPr>
            <p:ph type="title" hasCustomPrompt="1"/>
          </p:nvPr>
        </p:nvSpPr>
        <p:spPr>
          <a:xfrm>
            <a:off x="5065540" y="1844675"/>
            <a:ext cx="6394623" cy="2017972"/>
          </a:xfrm>
        </p:spPr>
        <p:txBody>
          <a:bodyPr anchor="b"/>
          <a:lstStyle>
            <a:lvl1pPr>
              <a:lnSpc>
                <a:spcPct val="80000"/>
              </a:lnSpc>
              <a:defRPr sz="5000"/>
            </a:lvl1pPr>
          </a:lstStyle>
          <a:p>
            <a:r>
              <a:rPr lang="en-US" dirty="0"/>
              <a:t>Add a bold title on one to three lines</a:t>
            </a:r>
            <a:endParaRPr lang="en-GB" dirty="0"/>
          </a:p>
        </p:txBody>
      </p:sp>
      <p:sp>
        <p:nvSpPr>
          <p:cNvPr id="12" name="Content Placeholder 2">
            <a:extLst>
              <a:ext uri="{FF2B5EF4-FFF2-40B4-BE49-F238E27FC236}">
                <a16:creationId xmlns:a16="http://schemas.microsoft.com/office/drawing/2014/main" id="{08ABF1BA-EF4C-2EBD-3083-3E1853175FE9}"/>
              </a:ext>
            </a:extLst>
          </p:cNvPr>
          <p:cNvSpPr>
            <a:spLocks noGrp="1"/>
          </p:cNvSpPr>
          <p:nvPr>
            <p:ph idx="1" hasCustomPrompt="1"/>
          </p:nvPr>
        </p:nvSpPr>
        <p:spPr>
          <a:xfrm>
            <a:off x="5065540" y="4072486"/>
            <a:ext cx="6394624" cy="2063202"/>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pic>
        <p:nvPicPr>
          <p:cNvPr id="2" name="Picture 1">
            <a:extLst>
              <a:ext uri="{FF2B5EF4-FFF2-40B4-BE49-F238E27FC236}">
                <a16:creationId xmlns:a16="http://schemas.microsoft.com/office/drawing/2014/main" id="{6AA99D35-AA59-6E5B-078E-4603AFEF5B0C}"/>
              </a:ext>
            </a:extLst>
          </p:cNvPr>
          <p:cNvPicPr>
            <a:picLocks noChangeAspect="1"/>
          </p:cNvPicPr>
          <p:nvPr userDrawn="1"/>
        </p:nvPicPr>
        <p:blipFill rotWithShape="1">
          <a:blip r:embed="rId3"/>
          <a:srcRect l="15312" t="28800" r="12694" b="29879"/>
          <a:stretch/>
        </p:blipFill>
        <p:spPr>
          <a:xfrm>
            <a:off x="108969" y="6135688"/>
            <a:ext cx="1245734" cy="536244"/>
          </a:xfrm>
          <a:prstGeom prst="rect">
            <a:avLst/>
          </a:prstGeom>
        </p:spPr>
      </p:pic>
    </p:spTree>
    <p:extLst>
      <p:ext uri="{BB962C8B-B14F-4D97-AF65-F5344CB8AC3E}">
        <p14:creationId xmlns:p14="http://schemas.microsoft.com/office/powerpoint/2010/main" val="108908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summary &amp;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BE1037-89ED-F8D3-110F-10902794B711}"/>
              </a:ext>
            </a:extLst>
          </p:cNvPr>
          <p:cNvPicPr>
            <a:picLocks noChangeAspect="1"/>
          </p:cNvPicPr>
          <p:nvPr userDrawn="1"/>
        </p:nvPicPr>
        <p:blipFill rotWithShape="1">
          <a:blip r:embed="rId2"/>
          <a:srcRect l="2523" t="7826" r="2534" b="7826"/>
          <a:stretch/>
        </p:blipFill>
        <p:spPr>
          <a:xfrm rot="5400000">
            <a:off x="-1397279" y="1397279"/>
            <a:ext cx="6857143" cy="4062586"/>
          </a:xfrm>
          <a:prstGeom prst="rect">
            <a:avLst/>
          </a:prstGeom>
        </p:spPr>
      </p:pic>
      <p:sp>
        <p:nvSpPr>
          <p:cNvPr id="11" name="Title 1">
            <a:extLst>
              <a:ext uri="{FF2B5EF4-FFF2-40B4-BE49-F238E27FC236}">
                <a16:creationId xmlns:a16="http://schemas.microsoft.com/office/drawing/2014/main" id="{213C2F3C-412B-7FCC-0619-6A36B937EAA7}"/>
              </a:ext>
            </a:extLst>
          </p:cNvPr>
          <p:cNvSpPr>
            <a:spLocks noGrp="1"/>
          </p:cNvSpPr>
          <p:nvPr>
            <p:ph type="title" hasCustomPrompt="1"/>
          </p:nvPr>
        </p:nvSpPr>
        <p:spPr>
          <a:xfrm>
            <a:off x="731838" y="617220"/>
            <a:ext cx="2598911" cy="5518467"/>
          </a:xfrm>
        </p:spPr>
        <p:txBody>
          <a:bodyPr anchor="t"/>
          <a:lstStyle>
            <a:lvl1pPr>
              <a:lnSpc>
                <a:spcPct val="90000"/>
              </a:lnSpc>
              <a:defRPr sz="4000">
                <a:solidFill>
                  <a:schemeClr val="bg1"/>
                </a:solidFill>
              </a:defRPr>
            </a:lvl1pPr>
          </a:lstStyle>
          <a:p>
            <a:r>
              <a:rPr lang="en-US" dirty="0"/>
              <a:t>Add title here</a:t>
            </a:r>
            <a:endParaRPr lang="en-GB" dirty="0"/>
          </a:p>
        </p:txBody>
      </p:sp>
      <p:sp>
        <p:nvSpPr>
          <p:cNvPr id="12" name="Content Placeholder 2">
            <a:extLst>
              <a:ext uri="{FF2B5EF4-FFF2-40B4-BE49-F238E27FC236}">
                <a16:creationId xmlns:a16="http://schemas.microsoft.com/office/drawing/2014/main" id="{08ABF1BA-EF4C-2EBD-3083-3E1853175FE9}"/>
              </a:ext>
            </a:extLst>
          </p:cNvPr>
          <p:cNvSpPr>
            <a:spLocks noGrp="1"/>
          </p:cNvSpPr>
          <p:nvPr>
            <p:ph idx="1" hasCustomPrompt="1"/>
          </p:nvPr>
        </p:nvSpPr>
        <p:spPr>
          <a:xfrm>
            <a:off x="4798516" y="2668136"/>
            <a:ext cx="6661645" cy="3467551"/>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4" name="Text Placeholder 3">
            <a:extLst>
              <a:ext uri="{FF2B5EF4-FFF2-40B4-BE49-F238E27FC236}">
                <a16:creationId xmlns:a16="http://schemas.microsoft.com/office/drawing/2014/main" id="{08166728-FAA7-EBC5-D605-CF57B584E760}"/>
              </a:ext>
            </a:extLst>
          </p:cNvPr>
          <p:cNvSpPr>
            <a:spLocks noGrp="1"/>
          </p:cNvSpPr>
          <p:nvPr>
            <p:ph type="body" sz="quarter" idx="10" hasCustomPrompt="1"/>
          </p:nvPr>
        </p:nvSpPr>
        <p:spPr>
          <a:xfrm>
            <a:off x="4798516" y="1556498"/>
            <a:ext cx="6661645" cy="991988"/>
          </a:xfrm>
        </p:spPr>
        <p:txBody>
          <a:bodyPr/>
          <a:lstStyle>
            <a:lvl1pPr>
              <a:lnSpc>
                <a:spcPct val="90000"/>
              </a:lnSpc>
              <a:defRPr sz="3200" b="1">
                <a:solidFill>
                  <a:schemeClr val="tx2"/>
                </a:solidFill>
                <a:latin typeface="Arial" panose="020B0604020202020204" pitchFamily="34" charset="0"/>
                <a:cs typeface="Arial" panose="020B0604020202020204" pitchFamily="34" charset="0"/>
              </a:defRPr>
            </a:lvl1pPr>
          </a:lstStyle>
          <a:p>
            <a:pPr lvl="0"/>
            <a:r>
              <a:rPr lang="en-US" dirty="0"/>
              <a:t>Add subtitle here one to three lines </a:t>
            </a:r>
            <a:endParaRPr lang="en-GB" dirty="0"/>
          </a:p>
        </p:txBody>
      </p:sp>
      <p:pic>
        <p:nvPicPr>
          <p:cNvPr id="3" name="Picture 2">
            <a:extLst>
              <a:ext uri="{FF2B5EF4-FFF2-40B4-BE49-F238E27FC236}">
                <a16:creationId xmlns:a16="http://schemas.microsoft.com/office/drawing/2014/main" id="{40EC1F1E-48BC-926A-A516-BEBB649F5C49}"/>
              </a:ext>
            </a:extLst>
          </p:cNvPr>
          <p:cNvPicPr>
            <a:picLocks noChangeAspect="1"/>
          </p:cNvPicPr>
          <p:nvPr userDrawn="1"/>
        </p:nvPicPr>
        <p:blipFill rotWithShape="1">
          <a:blip r:embed="rId3"/>
          <a:srcRect l="15312" t="28800" r="12694" b="29879"/>
          <a:stretch/>
        </p:blipFill>
        <p:spPr>
          <a:xfrm>
            <a:off x="108971" y="6228293"/>
            <a:ext cx="1245734" cy="536244"/>
          </a:xfrm>
          <a:prstGeom prst="rect">
            <a:avLst/>
          </a:prstGeom>
        </p:spPr>
      </p:pic>
    </p:spTree>
    <p:extLst>
      <p:ext uri="{BB962C8B-B14F-4D97-AF65-F5344CB8AC3E}">
        <p14:creationId xmlns:p14="http://schemas.microsoft.com/office/powerpoint/2010/main" val="3202548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ummary &amp; 2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BE1037-89ED-F8D3-110F-10902794B711}"/>
              </a:ext>
            </a:extLst>
          </p:cNvPr>
          <p:cNvPicPr>
            <a:picLocks noChangeAspect="1"/>
          </p:cNvPicPr>
          <p:nvPr userDrawn="1"/>
        </p:nvPicPr>
        <p:blipFill rotWithShape="1">
          <a:blip r:embed="rId2"/>
          <a:srcRect l="2523" t="7826" r="2534" b="7826"/>
          <a:stretch/>
        </p:blipFill>
        <p:spPr>
          <a:xfrm rot="5400000">
            <a:off x="-1397279" y="1397279"/>
            <a:ext cx="6857143" cy="4062586"/>
          </a:xfrm>
          <a:prstGeom prst="rect">
            <a:avLst/>
          </a:prstGeom>
        </p:spPr>
      </p:pic>
      <p:sp>
        <p:nvSpPr>
          <p:cNvPr id="11" name="Title 1">
            <a:extLst>
              <a:ext uri="{FF2B5EF4-FFF2-40B4-BE49-F238E27FC236}">
                <a16:creationId xmlns:a16="http://schemas.microsoft.com/office/drawing/2014/main" id="{213C2F3C-412B-7FCC-0619-6A36B937EAA7}"/>
              </a:ext>
            </a:extLst>
          </p:cNvPr>
          <p:cNvSpPr>
            <a:spLocks noGrp="1"/>
          </p:cNvSpPr>
          <p:nvPr>
            <p:ph type="title" hasCustomPrompt="1"/>
          </p:nvPr>
        </p:nvSpPr>
        <p:spPr>
          <a:xfrm>
            <a:off x="731838" y="1556498"/>
            <a:ext cx="2598911" cy="4579189"/>
          </a:xfrm>
        </p:spPr>
        <p:txBody>
          <a:bodyPr anchor="t"/>
          <a:lstStyle>
            <a:lvl1pPr>
              <a:lnSpc>
                <a:spcPct val="90000"/>
              </a:lnSpc>
              <a:defRPr sz="4000">
                <a:solidFill>
                  <a:schemeClr val="bg1"/>
                </a:solidFill>
              </a:defRPr>
            </a:lvl1pPr>
          </a:lstStyle>
          <a:p>
            <a:r>
              <a:rPr lang="en-US" dirty="0"/>
              <a:t>Add title here</a:t>
            </a:r>
            <a:endParaRPr lang="en-GB" dirty="0"/>
          </a:p>
        </p:txBody>
      </p:sp>
      <p:sp>
        <p:nvSpPr>
          <p:cNvPr id="12" name="Content Placeholder 2">
            <a:extLst>
              <a:ext uri="{FF2B5EF4-FFF2-40B4-BE49-F238E27FC236}">
                <a16:creationId xmlns:a16="http://schemas.microsoft.com/office/drawing/2014/main" id="{08ABF1BA-EF4C-2EBD-3083-3E1853175FE9}"/>
              </a:ext>
            </a:extLst>
          </p:cNvPr>
          <p:cNvSpPr>
            <a:spLocks noGrp="1"/>
          </p:cNvSpPr>
          <p:nvPr>
            <p:ph idx="1" hasCustomPrompt="1"/>
          </p:nvPr>
        </p:nvSpPr>
        <p:spPr>
          <a:xfrm>
            <a:off x="4798517" y="2668136"/>
            <a:ext cx="3164206" cy="3467551"/>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4" name="Text Placeholder 3">
            <a:extLst>
              <a:ext uri="{FF2B5EF4-FFF2-40B4-BE49-F238E27FC236}">
                <a16:creationId xmlns:a16="http://schemas.microsoft.com/office/drawing/2014/main" id="{08166728-FAA7-EBC5-D605-CF57B584E760}"/>
              </a:ext>
            </a:extLst>
          </p:cNvPr>
          <p:cNvSpPr>
            <a:spLocks noGrp="1"/>
          </p:cNvSpPr>
          <p:nvPr>
            <p:ph type="body" sz="quarter" idx="10" hasCustomPrompt="1"/>
          </p:nvPr>
        </p:nvSpPr>
        <p:spPr>
          <a:xfrm>
            <a:off x="4798517" y="1556498"/>
            <a:ext cx="3164206" cy="991988"/>
          </a:xfrm>
        </p:spPr>
        <p:txBody>
          <a:bodyPr/>
          <a:lstStyle>
            <a:lvl1pPr>
              <a:lnSpc>
                <a:spcPct val="90000"/>
              </a:lnSpc>
              <a:defRPr sz="3200" b="1">
                <a:solidFill>
                  <a:schemeClr val="tx2"/>
                </a:solidFill>
                <a:latin typeface="Arial" panose="020B0604020202020204" pitchFamily="34" charset="0"/>
                <a:cs typeface="Arial" panose="020B0604020202020204" pitchFamily="34" charset="0"/>
              </a:defRPr>
            </a:lvl1pPr>
          </a:lstStyle>
          <a:p>
            <a:pPr lvl="0"/>
            <a:r>
              <a:rPr lang="en-US" dirty="0"/>
              <a:t>Add subtitle on one or two lines</a:t>
            </a:r>
            <a:endParaRPr lang="en-GB" dirty="0"/>
          </a:p>
        </p:txBody>
      </p:sp>
      <p:sp>
        <p:nvSpPr>
          <p:cNvPr id="16" name="Content Placeholder 2">
            <a:extLst>
              <a:ext uri="{FF2B5EF4-FFF2-40B4-BE49-F238E27FC236}">
                <a16:creationId xmlns:a16="http://schemas.microsoft.com/office/drawing/2014/main" id="{ED65FDDE-1776-117A-4B2E-ACC17553E258}"/>
              </a:ext>
            </a:extLst>
          </p:cNvPr>
          <p:cNvSpPr>
            <a:spLocks noGrp="1"/>
          </p:cNvSpPr>
          <p:nvPr>
            <p:ph idx="11" hasCustomPrompt="1"/>
          </p:nvPr>
        </p:nvSpPr>
        <p:spPr>
          <a:xfrm>
            <a:off x="8295957" y="2668136"/>
            <a:ext cx="3164206" cy="3467551"/>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17" name="Text Placeholder 3">
            <a:extLst>
              <a:ext uri="{FF2B5EF4-FFF2-40B4-BE49-F238E27FC236}">
                <a16:creationId xmlns:a16="http://schemas.microsoft.com/office/drawing/2014/main" id="{04884BBF-8BB1-2865-BE2F-A7FCA4EFC230}"/>
              </a:ext>
            </a:extLst>
          </p:cNvPr>
          <p:cNvSpPr>
            <a:spLocks noGrp="1"/>
          </p:cNvSpPr>
          <p:nvPr>
            <p:ph type="body" sz="quarter" idx="12" hasCustomPrompt="1"/>
          </p:nvPr>
        </p:nvSpPr>
        <p:spPr>
          <a:xfrm>
            <a:off x="8295957" y="1556498"/>
            <a:ext cx="3164206" cy="991988"/>
          </a:xfrm>
        </p:spPr>
        <p:txBody>
          <a:bodyPr/>
          <a:lstStyle>
            <a:lvl1pPr>
              <a:lnSpc>
                <a:spcPct val="90000"/>
              </a:lnSpc>
              <a:defRPr sz="3200" b="1">
                <a:solidFill>
                  <a:schemeClr val="tx2"/>
                </a:solidFill>
                <a:latin typeface="Arial" panose="020B0604020202020204" pitchFamily="34" charset="0"/>
                <a:cs typeface="Arial" panose="020B0604020202020204" pitchFamily="34" charset="0"/>
              </a:defRPr>
            </a:lvl1pPr>
          </a:lstStyle>
          <a:p>
            <a:pPr lvl="0"/>
            <a:r>
              <a:rPr lang="en-US" dirty="0"/>
              <a:t>Add subtitle on one or two lines</a:t>
            </a:r>
            <a:endParaRPr lang="en-GB" dirty="0"/>
          </a:p>
        </p:txBody>
      </p:sp>
      <p:pic>
        <p:nvPicPr>
          <p:cNvPr id="2" name="Picture 1">
            <a:extLst>
              <a:ext uri="{FF2B5EF4-FFF2-40B4-BE49-F238E27FC236}">
                <a16:creationId xmlns:a16="http://schemas.microsoft.com/office/drawing/2014/main" id="{EB13B46B-3E3A-2A01-AE98-615C22B6C628}"/>
              </a:ext>
            </a:extLst>
          </p:cNvPr>
          <p:cNvPicPr>
            <a:picLocks noChangeAspect="1"/>
          </p:cNvPicPr>
          <p:nvPr userDrawn="1"/>
        </p:nvPicPr>
        <p:blipFill rotWithShape="1">
          <a:blip r:embed="rId3"/>
          <a:srcRect l="15312" t="28800" r="12694" b="29879"/>
          <a:stretch/>
        </p:blipFill>
        <p:spPr>
          <a:xfrm>
            <a:off x="108971" y="6228293"/>
            <a:ext cx="1245734" cy="536244"/>
          </a:xfrm>
          <a:prstGeom prst="rect">
            <a:avLst/>
          </a:prstGeom>
        </p:spPr>
      </p:pic>
    </p:spTree>
    <p:extLst>
      <p:ext uri="{BB962C8B-B14F-4D97-AF65-F5344CB8AC3E}">
        <p14:creationId xmlns:p14="http://schemas.microsoft.com/office/powerpoint/2010/main" val="2337258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ummary &amp; 2 content no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BE1037-89ED-F8D3-110F-10902794B711}"/>
              </a:ext>
            </a:extLst>
          </p:cNvPr>
          <p:cNvPicPr>
            <a:picLocks noChangeAspect="1"/>
          </p:cNvPicPr>
          <p:nvPr userDrawn="1"/>
        </p:nvPicPr>
        <p:blipFill rotWithShape="1">
          <a:blip r:embed="rId2"/>
          <a:srcRect t="29034" b="29034"/>
          <a:stretch/>
        </p:blipFill>
        <p:spPr>
          <a:xfrm rot="5400000">
            <a:off x="-2469817" y="2469818"/>
            <a:ext cx="6857143" cy="1917510"/>
          </a:xfrm>
          <a:prstGeom prst="rect">
            <a:avLst/>
          </a:prstGeom>
        </p:spPr>
      </p:pic>
      <p:sp>
        <p:nvSpPr>
          <p:cNvPr id="12" name="Content Placeholder 2">
            <a:extLst>
              <a:ext uri="{FF2B5EF4-FFF2-40B4-BE49-F238E27FC236}">
                <a16:creationId xmlns:a16="http://schemas.microsoft.com/office/drawing/2014/main" id="{08ABF1BA-EF4C-2EBD-3083-3E1853175FE9}"/>
              </a:ext>
            </a:extLst>
          </p:cNvPr>
          <p:cNvSpPr>
            <a:spLocks noGrp="1"/>
          </p:cNvSpPr>
          <p:nvPr>
            <p:ph idx="1" hasCustomPrompt="1"/>
          </p:nvPr>
        </p:nvSpPr>
        <p:spPr>
          <a:xfrm>
            <a:off x="2657880" y="2668136"/>
            <a:ext cx="4159178" cy="3467551"/>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4" name="Text Placeholder 3">
            <a:extLst>
              <a:ext uri="{FF2B5EF4-FFF2-40B4-BE49-F238E27FC236}">
                <a16:creationId xmlns:a16="http://schemas.microsoft.com/office/drawing/2014/main" id="{08166728-FAA7-EBC5-D605-CF57B584E760}"/>
              </a:ext>
            </a:extLst>
          </p:cNvPr>
          <p:cNvSpPr>
            <a:spLocks noGrp="1"/>
          </p:cNvSpPr>
          <p:nvPr>
            <p:ph type="body" sz="quarter" idx="10" hasCustomPrompt="1"/>
          </p:nvPr>
        </p:nvSpPr>
        <p:spPr>
          <a:xfrm>
            <a:off x="2657880" y="1556498"/>
            <a:ext cx="4159178" cy="991988"/>
          </a:xfrm>
        </p:spPr>
        <p:txBody>
          <a:bodyPr/>
          <a:lstStyle>
            <a:lvl1pPr>
              <a:lnSpc>
                <a:spcPct val="90000"/>
              </a:lnSpc>
              <a:defRPr sz="3200" b="1">
                <a:solidFill>
                  <a:schemeClr val="tx2"/>
                </a:solidFill>
                <a:latin typeface="Arial" panose="020B0604020202020204" pitchFamily="34" charset="0"/>
                <a:cs typeface="Arial" panose="020B0604020202020204" pitchFamily="34" charset="0"/>
              </a:defRPr>
            </a:lvl1pPr>
          </a:lstStyle>
          <a:p>
            <a:pPr lvl="0"/>
            <a:r>
              <a:rPr lang="en-US" dirty="0"/>
              <a:t>Add subtitle on one or two lines</a:t>
            </a:r>
            <a:endParaRPr lang="en-GB" dirty="0"/>
          </a:p>
        </p:txBody>
      </p:sp>
      <p:sp>
        <p:nvSpPr>
          <p:cNvPr id="19" name="Content Placeholder 2">
            <a:extLst>
              <a:ext uri="{FF2B5EF4-FFF2-40B4-BE49-F238E27FC236}">
                <a16:creationId xmlns:a16="http://schemas.microsoft.com/office/drawing/2014/main" id="{56B6A9E9-7F88-6DDA-FC47-962514BDBD13}"/>
              </a:ext>
            </a:extLst>
          </p:cNvPr>
          <p:cNvSpPr>
            <a:spLocks noGrp="1"/>
          </p:cNvSpPr>
          <p:nvPr>
            <p:ph idx="11" hasCustomPrompt="1"/>
          </p:nvPr>
        </p:nvSpPr>
        <p:spPr>
          <a:xfrm>
            <a:off x="7300985" y="2668136"/>
            <a:ext cx="4159178" cy="3467551"/>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20" name="Text Placeholder 3">
            <a:extLst>
              <a:ext uri="{FF2B5EF4-FFF2-40B4-BE49-F238E27FC236}">
                <a16:creationId xmlns:a16="http://schemas.microsoft.com/office/drawing/2014/main" id="{BBB83D9A-4148-0B6B-F518-54FB7F825341}"/>
              </a:ext>
            </a:extLst>
          </p:cNvPr>
          <p:cNvSpPr>
            <a:spLocks noGrp="1"/>
          </p:cNvSpPr>
          <p:nvPr>
            <p:ph type="body" sz="quarter" idx="12" hasCustomPrompt="1"/>
          </p:nvPr>
        </p:nvSpPr>
        <p:spPr>
          <a:xfrm>
            <a:off x="7300985" y="1556498"/>
            <a:ext cx="4159178" cy="991988"/>
          </a:xfrm>
        </p:spPr>
        <p:txBody>
          <a:bodyPr/>
          <a:lstStyle>
            <a:lvl1pPr>
              <a:lnSpc>
                <a:spcPct val="90000"/>
              </a:lnSpc>
              <a:defRPr sz="3200" b="1">
                <a:solidFill>
                  <a:schemeClr val="tx2"/>
                </a:solidFill>
                <a:latin typeface="Arial" panose="020B0604020202020204" pitchFamily="34" charset="0"/>
                <a:cs typeface="Arial" panose="020B0604020202020204" pitchFamily="34" charset="0"/>
              </a:defRPr>
            </a:lvl1pPr>
          </a:lstStyle>
          <a:p>
            <a:pPr lvl="0"/>
            <a:r>
              <a:rPr lang="en-US" dirty="0"/>
              <a:t>Add subtitle on one or two lines</a:t>
            </a:r>
            <a:endParaRPr lang="en-GB" dirty="0"/>
          </a:p>
        </p:txBody>
      </p:sp>
      <p:pic>
        <p:nvPicPr>
          <p:cNvPr id="2" name="Picture 1">
            <a:extLst>
              <a:ext uri="{FF2B5EF4-FFF2-40B4-BE49-F238E27FC236}">
                <a16:creationId xmlns:a16="http://schemas.microsoft.com/office/drawing/2014/main" id="{9893C735-8A11-4801-0162-B4FDF57753E0}"/>
              </a:ext>
            </a:extLst>
          </p:cNvPr>
          <p:cNvPicPr>
            <a:picLocks noChangeAspect="1"/>
          </p:cNvPicPr>
          <p:nvPr userDrawn="1"/>
        </p:nvPicPr>
        <p:blipFill rotWithShape="1">
          <a:blip r:embed="rId3"/>
          <a:srcRect l="15312" t="28800" r="12694" b="29879"/>
          <a:stretch/>
        </p:blipFill>
        <p:spPr>
          <a:xfrm>
            <a:off x="108971" y="6228293"/>
            <a:ext cx="1245734" cy="536244"/>
          </a:xfrm>
          <a:prstGeom prst="rect">
            <a:avLst/>
          </a:prstGeom>
        </p:spPr>
      </p:pic>
    </p:spTree>
    <p:extLst>
      <p:ext uri="{BB962C8B-B14F-4D97-AF65-F5344CB8AC3E}">
        <p14:creationId xmlns:p14="http://schemas.microsoft.com/office/powerpoint/2010/main" val="272109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page blue LH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94B4E6-FFA7-5599-89F8-DA19B2662573}"/>
              </a:ext>
            </a:extLst>
          </p:cNvPr>
          <p:cNvSpPr/>
          <p:nvPr userDrawn="1"/>
        </p:nvSpPr>
        <p:spPr>
          <a:xfrm>
            <a:off x="0" y="-1"/>
            <a:ext cx="6096000" cy="68580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3" name="Title 2">
            <a:extLst>
              <a:ext uri="{FF2B5EF4-FFF2-40B4-BE49-F238E27FC236}">
                <a16:creationId xmlns:a16="http://schemas.microsoft.com/office/drawing/2014/main" id="{4ABB3E5C-DF93-9F0D-4985-72219C0D4EAF}"/>
              </a:ext>
            </a:extLst>
          </p:cNvPr>
          <p:cNvSpPr>
            <a:spLocks noGrp="1"/>
          </p:cNvSpPr>
          <p:nvPr>
            <p:ph type="title" hasCustomPrompt="1"/>
          </p:nvPr>
        </p:nvSpPr>
        <p:spPr>
          <a:xfrm>
            <a:off x="731838" y="528955"/>
            <a:ext cx="4452938" cy="408379"/>
          </a:xfrm>
        </p:spPr>
        <p:txBody>
          <a:bodyPr/>
          <a:lstStyle>
            <a:lvl1pPr>
              <a:defRPr b="1">
                <a:solidFill>
                  <a:schemeClr val="bg1"/>
                </a:solidFill>
              </a:defRPr>
            </a:lvl1pPr>
          </a:lstStyle>
          <a:p>
            <a:r>
              <a:rPr lang="en-US" dirty="0"/>
              <a:t>Add title</a:t>
            </a:r>
            <a:endParaRPr lang="en-GB" dirty="0"/>
          </a:p>
        </p:txBody>
      </p:sp>
      <p:sp>
        <p:nvSpPr>
          <p:cNvPr id="4" name="Text Placeholder 3">
            <a:extLst>
              <a:ext uri="{FF2B5EF4-FFF2-40B4-BE49-F238E27FC236}">
                <a16:creationId xmlns:a16="http://schemas.microsoft.com/office/drawing/2014/main" id="{5EA4073A-94EA-F636-8DE6-BE71108E6D13}"/>
              </a:ext>
            </a:extLst>
          </p:cNvPr>
          <p:cNvSpPr>
            <a:spLocks noGrp="1"/>
          </p:cNvSpPr>
          <p:nvPr>
            <p:ph type="body" sz="quarter" idx="10" hasCustomPrompt="1"/>
          </p:nvPr>
        </p:nvSpPr>
        <p:spPr>
          <a:xfrm>
            <a:off x="6827838" y="528955"/>
            <a:ext cx="4633200" cy="408379"/>
          </a:xfrm>
        </p:spPr>
        <p:txBody>
          <a:bodyPr vert="horz" lIns="0" tIns="0" rIns="0" bIns="0" rtlCol="0" anchor="t">
            <a:noAutofit/>
          </a:bodyPr>
          <a:lstStyle>
            <a:lvl1pPr>
              <a:lnSpc>
                <a:spcPct val="90000"/>
              </a:lnSpc>
              <a:defRPr lang="en-GB" sz="3600" b="1" dirty="0">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Add title</a:t>
            </a:r>
          </a:p>
        </p:txBody>
      </p:sp>
      <p:sp>
        <p:nvSpPr>
          <p:cNvPr id="7" name="Content Placeholder 2">
            <a:extLst>
              <a:ext uri="{FF2B5EF4-FFF2-40B4-BE49-F238E27FC236}">
                <a16:creationId xmlns:a16="http://schemas.microsoft.com/office/drawing/2014/main" id="{83A50A87-AB74-9918-CB5F-C8CC955E8C76}"/>
              </a:ext>
            </a:extLst>
          </p:cNvPr>
          <p:cNvSpPr>
            <a:spLocks noGrp="1"/>
          </p:cNvSpPr>
          <p:nvPr>
            <p:ph idx="1" hasCustomPrompt="1"/>
          </p:nvPr>
        </p:nvSpPr>
        <p:spPr>
          <a:xfrm>
            <a:off x="731838" y="1284605"/>
            <a:ext cx="4632323" cy="4658650"/>
          </a:xfrm>
        </p:spPr>
        <p:txBody>
          <a:bodyPr/>
          <a:lstStyle>
            <a:lvl1pPr>
              <a:lnSpc>
                <a:spcPct val="110000"/>
              </a:lnSpc>
              <a:spcBef>
                <a:spcPts val="600"/>
              </a:spcBef>
              <a:defRPr>
                <a:solidFill>
                  <a:schemeClr val="bg1"/>
                </a:solidFill>
              </a:defRPr>
            </a:lvl1pPr>
            <a:lvl2pPr>
              <a:lnSpc>
                <a:spcPct val="110000"/>
              </a:lnSpc>
              <a:spcBef>
                <a:spcPts val="600"/>
              </a:spcBef>
              <a:defRPr>
                <a:solidFill>
                  <a:schemeClr val="bg1"/>
                </a:solidFill>
              </a:defRPr>
            </a:lvl2pPr>
            <a:lvl3pPr>
              <a:lnSpc>
                <a:spcPct val="110000"/>
              </a:lnSpc>
              <a:spcBef>
                <a:spcPts val="600"/>
              </a:spcBef>
              <a:defRPr>
                <a:solidFill>
                  <a:schemeClr val="bg1"/>
                </a:solidFill>
              </a:defRPr>
            </a:lvl3pPr>
            <a:lvl4pPr>
              <a:lnSpc>
                <a:spcPct val="110000"/>
              </a:lnSpc>
              <a:spcBef>
                <a:spcPts val="600"/>
              </a:spcBef>
              <a:defRPr>
                <a:solidFill>
                  <a:schemeClr val="bg1"/>
                </a:solidFill>
              </a:defRPr>
            </a:lvl4pPr>
            <a:lvl5pPr>
              <a:lnSpc>
                <a:spcPct val="110000"/>
              </a:lnSpc>
              <a:spcBef>
                <a:spcPts val="600"/>
              </a:spcBef>
              <a:defRPr>
                <a:solidFill>
                  <a:schemeClr val="bg1"/>
                </a:solidFill>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8" name="Content Placeholder 2">
            <a:extLst>
              <a:ext uri="{FF2B5EF4-FFF2-40B4-BE49-F238E27FC236}">
                <a16:creationId xmlns:a16="http://schemas.microsoft.com/office/drawing/2014/main" id="{13346252-804F-DDC3-0B85-AB30FA35D6F9}"/>
              </a:ext>
            </a:extLst>
          </p:cNvPr>
          <p:cNvSpPr>
            <a:spLocks noGrp="1"/>
          </p:cNvSpPr>
          <p:nvPr>
            <p:ph idx="11" hasCustomPrompt="1"/>
          </p:nvPr>
        </p:nvSpPr>
        <p:spPr>
          <a:xfrm>
            <a:off x="6827837" y="1284605"/>
            <a:ext cx="4633200" cy="4658650"/>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pic>
        <p:nvPicPr>
          <p:cNvPr id="6" name="Picture 5">
            <a:extLst>
              <a:ext uri="{FF2B5EF4-FFF2-40B4-BE49-F238E27FC236}">
                <a16:creationId xmlns:a16="http://schemas.microsoft.com/office/drawing/2014/main" id="{B0246BDE-5DE8-1FE1-6F81-54D4F42872E7}"/>
              </a:ext>
            </a:extLst>
          </p:cNvPr>
          <p:cNvPicPr>
            <a:picLocks noChangeAspect="1"/>
          </p:cNvPicPr>
          <p:nvPr userDrawn="1"/>
        </p:nvPicPr>
        <p:blipFill rotWithShape="1">
          <a:blip r:embed="rId2"/>
          <a:srcRect l="14635" t="22463" b="28344"/>
          <a:stretch/>
        </p:blipFill>
        <p:spPr>
          <a:xfrm>
            <a:off x="95056" y="5943255"/>
            <a:ext cx="1840376" cy="795409"/>
          </a:xfrm>
          <a:prstGeom prst="rect">
            <a:avLst/>
          </a:prstGeom>
        </p:spPr>
      </p:pic>
    </p:spTree>
    <p:extLst>
      <p:ext uri="{BB962C8B-B14F-4D97-AF65-F5344CB8AC3E}">
        <p14:creationId xmlns:p14="http://schemas.microsoft.com/office/powerpoint/2010/main" val="372820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page blue RH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94B4E6-FFA7-5599-89F8-DA19B2662573}"/>
              </a:ext>
            </a:extLst>
          </p:cNvPr>
          <p:cNvSpPr/>
          <p:nvPr userDrawn="1"/>
        </p:nvSpPr>
        <p:spPr>
          <a:xfrm>
            <a:off x="6096001" y="-1"/>
            <a:ext cx="6096000" cy="6858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6" name="Text Placeholder 3">
            <a:extLst>
              <a:ext uri="{FF2B5EF4-FFF2-40B4-BE49-F238E27FC236}">
                <a16:creationId xmlns:a16="http://schemas.microsoft.com/office/drawing/2014/main" id="{2C175241-6C4B-46C9-52A0-6F4DD079E8C9}"/>
              </a:ext>
            </a:extLst>
          </p:cNvPr>
          <p:cNvSpPr>
            <a:spLocks noGrp="1"/>
          </p:cNvSpPr>
          <p:nvPr>
            <p:ph type="body" sz="quarter" idx="10" hasCustomPrompt="1"/>
          </p:nvPr>
        </p:nvSpPr>
        <p:spPr>
          <a:xfrm>
            <a:off x="6826961" y="426085"/>
            <a:ext cx="4633200" cy="408379"/>
          </a:xfrm>
        </p:spPr>
        <p:txBody>
          <a:bodyPr vert="horz" lIns="0" tIns="0" rIns="0" bIns="0" rtlCol="0" anchor="t">
            <a:noAutofit/>
          </a:bodyPr>
          <a:lstStyle>
            <a:lvl1pPr>
              <a:defRPr lang="en-GB" sz="3600" b="1" dirty="0">
                <a:solidFill>
                  <a:schemeClr val="bg1"/>
                </a:solidFill>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Add title</a:t>
            </a:r>
          </a:p>
        </p:txBody>
      </p:sp>
      <p:sp>
        <p:nvSpPr>
          <p:cNvPr id="2" name="Content Placeholder 2">
            <a:extLst>
              <a:ext uri="{FF2B5EF4-FFF2-40B4-BE49-F238E27FC236}">
                <a16:creationId xmlns:a16="http://schemas.microsoft.com/office/drawing/2014/main" id="{F9C26239-079C-3460-FD4C-674B3966848A}"/>
              </a:ext>
            </a:extLst>
          </p:cNvPr>
          <p:cNvSpPr>
            <a:spLocks noGrp="1"/>
          </p:cNvSpPr>
          <p:nvPr>
            <p:ph idx="1" hasCustomPrompt="1"/>
          </p:nvPr>
        </p:nvSpPr>
        <p:spPr>
          <a:xfrm>
            <a:off x="731838" y="1181735"/>
            <a:ext cx="4633200" cy="4819461"/>
          </a:xfrm>
        </p:spPr>
        <p:txBody>
          <a:bodyPr/>
          <a:lstStyle>
            <a:lvl1pPr>
              <a:lnSpc>
                <a:spcPct val="110000"/>
              </a:lnSpc>
              <a:spcBef>
                <a:spcPts val="600"/>
              </a:spcBef>
              <a:defRPr>
                <a:solidFill>
                  <a:schemeClr val="tx1"/>
                </a:solidFill>
              </a:defRPr>
            </a:lvl1pPr>
            <a:lvl2pPr>
              <a:lnSpc>
                <a:spcPct val="110000"/>
              </a:lnSpc>
              <a:spcBef>
                <a:spcPts val="600"/>
              </a:spcBef>
              <a:defRPr>
                <a:solidFill>
                  <a:schemeClr val="tx1"/>
                </a:solidFill>
              </a:defRPr>
            </a:lvl2pPr>
            <a:lvl3pPr>
              <a:lnSpc>
                <a:spcPct val="110000"/>
              </a:lnSpc>
              <a:spcBef>
                <a:spcPts val="600"/>
              </a:spcBef>
              <a:defRPr>
                <a:solidFill>
                  <a:schemeClr val="tx1"/>
                </a:solidFill>
              </a:defRPr>
            </a:lvl3pPr>
            <a:lvl4pPr>
              <a:lnSpc>
                <a:spcPct val="110000"/>
              </a:lnSpc>
              <a:spcBef>
                <a:spcPts val="600"/>
              </a:spcBef>
              <a:defRPr>
                <a:solidFill>
                  <a:schemeClr val="tx1"/>
                </a:solidFill>
              </a:defRPr>
            </a:lvl4pPr>
            <a:lvl5pPr>
              <a:lnSpc>
                <a:spcPct val="110000"/>
              </a:lnSpc>
              <a:spcBef>
                <a:spcPts val="600"/>
              </a:spcBef>
              <a:defRPr>
                <a:solidFill>
                  <a:schemeClr val="tx1"/>
                </a:solidFill>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3" name="Title 2">
            <a:extLst>
              <a:ext uri="{FF2B5EF4-FFF2-40B4-BE49-F238E27FC236}">
                <a16:creationId xmlns:a16="http://schemas.microsoft.com/office/drawing/2014/main" id="{4ABB3E5C-DF93-9F0D-4985-72219C0D4EAF}"/>
              </a:ext>
            </a:extLst>
          </p:cNvPr>
          <p:cNvSpPr>
            <a:spLocks noGrp="1"/>
          </p:cNvSpPr>
          <p:nvPr>
            <p:ph type="title" hasCustomPrompt="1"/>
          </p:nvPr>
        </p:nvSpPr>
        <p:spPr>
          <a:xfrm>
            <a:off x="731838" y="426085"/>
            <a:ext cx="4633200" cy="408379"/>
          </a:xfrm>
        </p:spPr>
        <p:txBody>
          <a:bodyPr/>
          <a:lstStyle>
            <a:lvl1pPr>
              <a:defRPr>
                <a:solidFill>
                  <a:schemeClr val="tx2"/>
                </a:solidFill>
              </a:defRPr>
            </a:lvl1pPr>
          </a:lstStyle>
          <a:p>
            <a:r>
              <a:rPr lang="en-US" dirty="0"/>
              <a:t>Add title</a:t>
            </a:r>
            <a:endParaRPr lang="en-GB" dirty="0"/>
          </a:p>
        </p:txBody>
      </p:sp>
      <p:sp>
        <p:nvSpPr>
          <p:cNvPr id="8" name="Content Placeholder 2">
            <a:extLst>
              <a:ext uri="{FF2B5EF4-FFF2-40B4-BE49-F238E27FC236}">
                <a16:creationId xmlns:a16="http://schemas.microsoft.com/office/drawing/2014/main" id="{14740008-A0DC-AB81-8437-74C02E40D8EE}"/>
              </a:ext>
            </a:extLst>
          </p:cNvPr>
          <p:cNvSpPr>
            <a:spLocks noGrp="1"/>
          </p:cNvSpPr>
          <p:nvPr>
            <p:ph idx="11" hasCustomPrompt="1"/>
          </p:nvPr>
        </p:nvSpPr>
        <p:spPr>
          <a:xfrm>
            <a:off x="6826961" y="1181735"/>
            <a:ext cx="4633200" cy="4819461"/>
          </a:xfrm>
        </p:spPr>
        <p:txBody>
          <a:bodyPr/>
          <a:lstStyle>
            <a:lvl1pPr>
              <a:lnSpc>
                <a:spcPct val="110000"/>
              </a:lnSpc>
              <a:spcBef>
                <a:spcPts val="600"/>
              </a:spcBef>
              <a:defRPr>
                <a:solidFill>
                  <a:schemeClr val="bg1"/>
                </a:solidFill>
              </a:defRPr>
            </a:lvl1pPr>
            <a:lvl2pPr>
              <a:lnSpc>
                <a:spcPct val="110000"/>
              </a:lnSpc>
              <a:spcBef>
                <a:spcPts val="600"/>
              </a:spcBef>
              <a:defRPr>
                <a:solidFill>
                  <a:schemeClr val="bg1"/>
                </a:solidFill>
              </a:defRPr>
            </a:lvl2pPr>
            <a:lvl3pPr>
              <a:lnSpc>
                <a:spcPct val="110000"/>
              </a:lnSpc>
              <a:spcBef>
                <a:spcPts val="600"/>
              </a:spcBef>
              <a:defRPr>
                <a:solidFill>
                  <a:schemeClr val="bg1"/>
                </a:solidFill>
              </a:defRPr>
            </a:lvl3pPr>
            <a:lvl4pPr>
              <a:lnSpc>
                <a:spcPct val="110000"/>
              </a:lnSpc>
              <a:spcBef>
                <a:spcPts val="600"/>
              </a:spcBef>
              <a:defRPr>
                <a:solidFill>
                  <a:schemeClr val="bg1"/>
                </a:solidFill>
              </a:defRPr>
            </a:lvl4pPr>
            <a:lvl5pPr>
              <a:lnSpc>
                <a:spcPct val="110000"/>
              </a:lnSpc>
              <a:spcBef>
                <a:spcPts val="600"/>
              </a:spcBef>
              <a:defRPr>
                <a:solidFill>
                  <a:schemeClr val="bg1"/>
                </a:solidFill>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cxnSp>
        <p:nvCxnSpPr>
          <p:cNvPr id="5" name="Straight Connector 4">
            <a:extLst>
              <a:ext uri="{FF2B5EF4-FFF2-40B4-BE49-F238E27FC236}">
                <a16:creationId xmlns:a16="http://schemas.microsoft.com/office/drawing/2014/main" id="{8C8DE1D8-09C5-703E-BA47-83FB4FBFD592}"/>
              </a:ext>
            </a:extLst>
          </p:cNvPr>
          <p:cNvCxnSpPr>
            <a:cxnSpLocks/>
          </p:cNvCxnSpPr>
          <p:nvPr userDrawn="1"/>
        </p:nvCxnSpPr>
        <p:spPr>
          <a:xfrm>
            <a:off x="11351359" y="6453022"/>
            <a:ext cx="6625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19B8243-1F04-E684-004F-B2060D1A6D19}"/>
              </a:ext>
            </a:extLst>
          </p:cNvPr>
          <p:cNvSpPr txBox="1"/>
          <p:nvPr userDrawn="1"/>
        </p:nvSpPr>
        <p:spPr>
          <a:xfrm>
            <a:off x="11175183" y="6580505"/>
            <a:ext cx="792985" cy="180000"/>
          </a:xfrm>
          <a:prstGeom prst="rect">
            <a:avLst/>
          </a:prstGeom>
          <a:noFill/>
        </p:spPr>
        <p:txBody>
          <a:bodyPr wrap="square" lIns="0" tIns="0" rIns="0" bIns="0" rtlCol="0">
            <a:noAutofit/>
          </a:bodyPr>
          <a:lstStyle/>
          <a:p>
            <a:pPr algn="r"/>
            <a:r>
              <a:rPr lang="en-GB" sz="1000">
                <a:solidFill>
                  <a:schemeClr val="bg1"/>
                </a:solidFill>
                <a:latin typeface="Arial" panose="020B0604020202020204" pitchFamily="34" charset="0"/>
                <a:cs typeface="Arial" panose="020B0604020202020204" pitchFamily="34" charset="0"/>
              </a:rPr>
              <a:t>Page </a:t>
            </a:r>
            <a:fld id="{EFFD140E-A966-4FF3-A473-8123A156C185}" type="slidenum">
              <a:rPr lang="en-GB" sz="1000" smtClean="0">
                <a:solidFill>
                  <a:schemeClr val="bg1"/>
                </a:solidFill>
                <a:latin typeface="Arial" panose="020B0604020202020204" pitchFamily="34" charset="0"/>
                <a:cs typeface="Arial" panose="020B0604020202020204" pitchFamily="34" charset="0"/>
              </a:rPr>
              <a:t>‹#›</a:t>
            </a:fld>
            <a:endParaRPr lang="en-GB"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981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LHS &amp;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94B4E6-FFA7-5599-89F8-DA19B2662573}"/>
              </a:ext>
            </a:extLst>
          </p:cNvPr>
          <p:cNvSpPr/>
          <p:nvPr userDrawn="1"/>
        </p:nvSpPr>
        <p:spPr>
          <a:xfrm>
            <a:off x="0" y="-1"/>
            <a:ext cx="4032913" cy="68580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5" name="Title 2">
            <a:extLst>
              <a:ext uri="{FF2B5EF4-FFF2-40B4-BE49-F238E27FC236}">
                <a16:creationId xmlns:a16="http://schemas.microsoft.com/office/drawing/2014/main" id="{A6BCE418-77DB-FD90-703B-C3DF71C8E37D}"/>
              </a:ext>
            </a:extLst>
          </p:cNvPr>
          <p:cNvSpPr>
            <a:spLocks noGrp="1"/>
          </p:cNvSpPr>
          <p:nvPr>
            <p:ph type="title" hasCustomPrompt="1"/>
          </p:nvPr>
        </p:nvSpPr>
        <p:spPr>
          <a:xfrm>
            <a:off x="4798870" y="471805"/>
            <a:ext cx="6654466" cy="408379"/>
          </a:xfrm>
        </p:spPr>
        <p:txBody>
          <a:bodyPr/>
          <a:lstStyle>
            <a:lvl1pPr>
              <a:defRPr/>
            </a:lvl1pPr>
          </a:lstStyle>
          <a:p>
            <a:r>
              <a:rPr lang="en-US" dirty="0"/>
              <a:t>Add title</a:t>
            </a:r>
            <a:endParaRPr lang="en-GB" dirty="0"/>
          </a:p>
        </p:txBody>
      </p:sp>
      <p:sp>
        <p:nvSpPr>
          <p:cNvPr id="16" name="Text Placeholder 3">
            <a:extLst>
              <a:ext uri="{FF2B5EF4-FFF2-40B4-BE49-F238E27FC236}">
                <a16:creationId xmlns:a16="http://schemas.microsoft.com/office/drawing/2014/main" id="{2C175241-6C4B-46C9-52A0-6F4DD079E8C9}"/>
              </a:ext>
            </a:extLst>
          </p:cNvPr>
          <p:cNvSpPr>
            <a:spLocks noGrp="1"/>
          </p:cNvSpPr>
          <p:nvPr>
            <p:ph type="body" sz="quarter" idx="10" hasCustomPrompt="1"/>
          </p:nvPr>
        </p:nvSpPr>
        <p:spPr>
          <a:xfrm>
            <a:off x="731837" y="502920"/>
            <a:ext cx="2569238" cy="5632767"/>
          </a:xfrm>
        </p:spPr>
        <p:txBody>
          <a:bodyPr/>
          <a:lstStyle>
            <a:lvl1pPr>
              <a:lnSpc>
                <a:spcPct val="90000"/>
              </a:lnSpc>
              <a:defRPr sz="3200" b="1">
                <a:solidFill>
                  <a:schemeClr val="tx2"/>
                </a:solidFill>
                <a:latin typeface="Arial" panose="020B0604020202020204" pitchFamily="34" charset="0"/>
                <a:cs typeface="Arial" panose="020B0604020202020204" pitchFamily="34" charset="0"/>
              </a:defRPr>
            </a:lvl1pPr>
          </a:lstStyle>
          <a:p>
            <a:pPr lvl="0"/>
            <a:r>
              <a:rPr lang="en-US" dirty="0"/>
              <a:t>Add text here</a:t>
            </a:r>
            <a:endParaRPr lang="en-GB" dirty="0"/>
          </a:p>
        </p:txBody>
      </p:sp>
      <p:sp>
        <p:nvSpPr>
          <p:cNvPr id="17" name="Content Placeholder 2">
            <a:extLst>
              <a:ext uri="{FF2B5EF4-FFF2-40B4-BE49-F238E27FC236}">
                <a16:creationId xmlns:a16="http://schemas.microsoft.com/office/drawing/2014/main" id="{2F397FA9-7F76-AAB0-6230-0B2D03D096BB}"/>
              </a:ext>
            </a:extLst>
          </p:cNvPr>
          <p:cNvSpPr>
            <a:spLocks noGrp="1"/>
          </p:cNvSpPr>
          <p:nvPr>
            <p:ph idx="1" hasCustomPrompt="1"/>
          </p:nvPr>
        </p:nvSpPr>
        <p:spPr>
          <a:xfrm>
            <a:off x="4798870" y="1227454"/>
            <a:ext cx="6654466" cy="4908233"/>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pic>
        <p:nvPicPr>
          <p:cNvPr id="2" name="Picture 1">
            <a:extLst>
              <a:ext uri="{FF2B5EF4-FFF2-40B4-BE49-F238E27FC236}">
                <a16:creationId xmlns:a16="http://schemas.microsoft.com/office/drawing/2014/main" id="{B22A652F-7DA1-4165-E716-9F10055323C6}"/>
              </a:ext>
            </a:extLst>
          </p:cNvPr>
          <p:cNvPicPr>
            <a:picLocks noChangeAspect="1"/>
          </p:cNvPicPr>
          <p:nvPr userDrawn="1"/>
        </p:nvPicPr>
        <p:blipFill rotWithShape="1">
          <a:blip r:embed="rId2"/>
          <a:srcRect l="15312" t="28800" r="12694" b="29879"/>
          <a:stretch/>
        </p:blipFill>
        <p:spPr>
          <a:xfrm>
            <a:off x="108971" y="6228293"/>
            <a:ext cx="1245734" cy="536244"/>
          </a:xfrm>
          <a:prstGeom prst="rect">
            <a:avLst/>
          </a:prstGeom>
        </p:spPr>
      </p:pic>
    </p:spTree>
    <p:extLst>
      <p:ext uri="{BB962C8B-B14F-4D97-AF65-F5344CB8AC3E}">
        <p14:creationId xmlns:p14="http://schemas.microsoft.com/office/powerpoint/2010/main" val="441109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RHS &amp;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CE5933-1C6B-F571-4B0C-10721A74F981}"/>
              </a:ext>
            </a:extLst>
          </p:cNvPr>
          <p:cNvSpPr/>
          <p:nvPr userDrawn="1"/>
        </p:nvSpPr>
        <p:spPr>
          <a:xfrm>
            <a:off x="6096000" y="0"/>
            <a:ext cx="4132997" cy="1089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1" name="Rectangle 10">
            <a:extLst>
              <a:ext uri="{FF2B5EF4-FFF2-40B4-BE49-F238E27FC236}">
                <a16:creationId xmlns:a16="http://schemas.microsoft.com/office/drawing/2014/main" id="{5294B4E6-FFA7-5599-89F8-DA19B2662573}"/>
              </a:ext>
            </a:extLst>
          </p:cNvPr>
          <p:cNvSpPr/>
          <p:nvPr userDrawn="1"/>
        </p:nvSpPr>
        <p:spPr>
          <a:xfrm>
            <a:off x="8159087" y="-1"/>
            <a:ext cx="4032913" cy="68580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3" name="Content Placeholder 2">
            <a:extLst>
              <a:ext uri="{FF2B5EF4-FFF2-40B4-BE49-F238E27FC236}">
                <a16:creationId xmlns:a16="http://schemas.microsoft.com/office/drawing/2014/main" id="{B56CD6FA-6FC8-C773-1387-E31429E56605}"/>
              </a:ext>
            </a:extLst>
          </p:cNvPr>
          <p:cNvSpPr>
            <a:spLocks noGrp="1"/>
          </p:cNvSpPr>
          <p:nvPr>
            <p:ph idx="1" hasCustomPrompt="1"/>
          </p:nvPr>
        </p:nvSpPr>
        <p:spPr>
          <a:xfrm>
            <a:off x="731838" y="1238884"/>
            <a:ext cx="6654466" cy="4761866"/>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10" name="Text Placeholder 3">
            <a:extLst>
              <a:ext uri="{FF2B5EF4-FFF2-40B4-BE49-F238E27FC236}">
                <a16:creationId xmlns:a16="http://schemas.microsoft.com/office/drawing/2014/main" id="{5B42BF06-D402-0AEC-B09D-C8268D27C862}"/>
              </a:ext>
            </a:extLst>
          </p:cNvPr>
          <p:cNvSpPr>
            <a:spLocks noGrp="1"/>
          </p:cNvSpPr>
          <p:nvPr>
            <p:ph type="body" sz="quarter" idx="10" hasCustomPrompt="1"/>
          </p:nvPr>
        </p:nvSpPr>
        <p:spPr>
          <a:xfrm>
            <a:off x="8890925" y="1261266"/>
            <a:ext cx="2569238" cy="4739477"/>
          </a:xfrm>
        </p:spPr>
        <p:txBody>
          <a:bodyPr/>
          <a:lstStyle>
            <a:lvl1pPr>
              <a:lnSpc>
                <a:spcPct val="90000"/>
              </a:lnSpc>
              <a:defRPr sz="3200" b="1">
                <a:solidFill>
                  <a:schemeClr val="tx2"/>
                </a:solidFill>
                <a:latin typeface="Arial" panose="020B0604020202020204" pitchFamily="34" charset="0"/>
                <a:cs typeface="Arial" panose="020B0604020202020204" pitchFamily="34" charset="0"/>
              </a:defRPr>
            </a:lvl1pPr>
          </a:lstStyle>
          <a:p>
            <a:pPr lvl="0"/>
            <a:r>
              <a:rPr lang="en-US" dirty="0"/>
              <a:t>Add text here</a:t>
            </a:r>
            <a:endParaRPr lang="en-GB" dirty="0"/>
          </a:p>
        </p:txBody>
      </p:sp>
      <p:cxnSp>
        <p:nvCxnSpPr>
          <p:cNvPr id="2" name="Straight Connector 1">
            <a:extLst>
              <a:ext uri="{FF2B5EF4-FFF2-40B4-BE49-F238E27FC236}">
                <a16:creationId xmlns:a16="http://schemas.microsoft.com/office/drawing/2014/main" id="{1D1D8DEB-36AC-EB03-D060-1B6EE6DC7E9F}"/>
              </a:ext>
            </a:extLst>
          </p:cNvPr>
          <p:cNvCxnSpPr>
            <a:cxnSpLocks/>
          </p:cNvCxnSpPr>
          <p:nvPr userDrawn="1"/>
        </p:nvCxnSpPr>
        <p:spPr>
          <a:xfrm>
            <a:off x="11405156" y="6407302"/>
            <a:ext cx="6625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65E96E-DA2E-C078-3CB5-3AF6DD5CD0E9}"/>
              </a:ext>
            </a:extLst>
          </p:cNvPr>
          <p:cNvSpPr txBox="1"/>
          <p:nvPr userDrawn="1"/>
        </p:nvSpPr>
        <p:spPr>
          <a:xfrm>
            <a:off x="11239931" y="6561156"/>
            <a:ext cx="792985" cy="180000"/>
          </a:xfrm>
          <a:prstGeom prst="rect">
            <a:avLst/>
          </a:prstGeom>
          <a:noFill/>
        </p:spPr>
        <p:txBody>
          <a:bodyPr wrap="square" lIns="0" tIns="0" rIns="0" bIns="0" rtlCol="0">
            <a:noAutofit/>
          </a:bodyPr>
          <a:lstStyle/>
          <a:p>
            <a:pPr algn="r"/>
            <a:r>
              <a:rPr lang="en-GB" sz="1000">
                <a:solidFill>
                  <a:schemeClr val="bg1"/>
                </a:solidFill>
                <a:latin typeface="Arial" panose="020B0604020202020204" pitchFamily="34" charset="0"/>
                <a:cs typeface="Arial" panose="020B0604020202020204" pitchFamily="34" charset="0"/>
              </a:rPr>
              <a:t>Page </a:t>
            </a:r>
            <a:fld id="{EFFD140E-A966-4FF3-A473-8123A156C185}" type="slidenum">
              <a:rPr lang="en-GB" sz="1000" smtClean="0">
                <a:solidFill>
                  <a:schemeClr val="bg1"/>
                </a:solidFill>
                <a:latin typeface="Arial" panose="020B0604020202020204" pitchFamily="34" charset="0"/>
                <a:cs typeface="Arial" panose="020B0604020202020204" pitchFamily="34" charset="0"/>
              </a:rPr>
              <a:t>‹#›</a:t>
            </a:fld>
            <a:endParaRPr lang="en-GB" sz="1000">
              <a:solidFill>
                <a:schemeClr val="bg1"/>
              </a:solidFill>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A0F5AC0D-EF21-D346-0CD1-39EB33057103}"/>
              </a:ext>
            </a:extLst>
          </p:cNvPr>
          <p:cNvSpPr txBox="1">
            <a:spLocks/>
          </p:cNvSpPr>
          <p:nvPr userDrawn="1"/>
        </p:nvSpPr>
        <p:spPr>
          <a:xfrm>
            <a:off x="731838" y="608965"/>
            <a:ext cx="6654466" cy="40837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accent2"/>
                </a:solidFill>
                <a:latin typeface="Arial" panose="020B0604020202020204" pitchFamily="34" charset="0"/>
                <a:ea typeface="+mj-ea"/>
                <a:cs typeface="Arial" panose="020B0604020202020204" pitchFamily="34" charset="0"/>
              </a:defRPr>
            </a:lvl1pPr>
          </a:lstStyle>
          <a:p>
            <a:r>
              <a:rPr lang="en-US"/>
              <a:t>Add title</a:t>
            </a:r>
            <a:endParaRPr lang="en-GB"/>
          </a:p>
        </p:txBody>
      </p:sp>
    </p:spTree>
    <p:extLst>
      <p:ext uri="{BB962C8B-B14F-4D97-AF65-F5344CB8AC3E}">
        <p14:creationId xmlns:p14="http://schemas.microsoft.com/office/powerpoint/2010/main" val="404189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ic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66B307-27EF-F71B-A5B4-56313377D74F}"/>
              </a:ext>
            </a:extLst>
          </p:cNvPr>
          <p:cNvSpPr>
            <a:spLocks noGrp="1"/>
          </p:cNvSpPr>
          <p:nvPr>
            <p:ph type="body" sz="quarter" idx="10" hasCustomPrompt="1"/>
          </p:nvPr>
        </p:nvSpPr>
        <p:spPr>
          <a:xfrm>
            <a:off x="731838" y="5696761"/>
            <a:ext cx="3430728" cy="190714"/>
          </a:xfrm>
        </p:spPr>
        <p:txBody>
          <a:bodyPr/>
          <a:lstStyle>
            <a:lvl1pPr>
              <a:defRPr sz="1100"/>
            </a:lvl1pPr>
          </a:lstStyle>
          <a:p>
            <a:pPr lvl="0"/>
            <a:r>
              <a:rPr lang="en-US"/>
              <a:t>Add caption</a:t>
            </a:r>
            <a:endParaRPr lang="en-GB" dirty="0"/>
          </a:p>
        </p:txBody>
      </p:sp>
      <p:sp>
        <p:nvSpPr>
          <p:cNvPr id="14" name="Picture Placeholder 13">
            <a:extLst>
              <a:ext uri="{FF2B5EF4-FFF2-40B4-BE49-F238E27FC236}">
                <a16:creationId xmlns:a16="http://schemas.microsoft.com/office/drawing/2014/main" id="{865406C5-7691-1B9D-2965-7BAD89517D87}"/>
              </a:ext>
            </a:extLst>
          </p:cNvPr>
          <p:cNvSpPr>
            <a:spLocks noGrp="1"/>
          </p:cNvSpPr>
          <p:nvPr>
            <p:ph type="pic" sz="quarter" idx="13" hasCustomPrompt="1"/>
          </p:nvPr>
        </p:nvSpPr>
        <p:spPr>
          <a:xfrm>
            <a:off x="731838" y="780415"/>
            <a:ext cx="3430728" cy="4738569"/>
          </a:xfrm>
          <a:solidFill>
            <a:schemeClr val="bg2"/>
          </a:solidFill>
        </p:spPr>
        <p:txBody>
          <a:bodyPr/>
          <a:lstStyle>
            <a:lvl1pPr>
              <a:defRPr/>
            </a:lvl1pPr>
          </a:lstStyle>
          <a:p>
            <a:r>
              <a:rPr lang="en-GB"/>
              <a:t>Add picture</a:t>
            </a:r>
          </a:p>
        </p:txBody>
      </p:sp>
      <p:sp>
        <p:nvSpPr>
          <p:cNvPr id="15" name="Picture Placeholder 13">
            <a:extLst>
              <a:ext uri="{FF2B5EF4-FFF2-40B4-BE49-F238E27FC236}">
                <a16:creationId xmlns:a16="http://schemas.microsoft.com/office/drawing/2014/main" id="{7DF4C95E-FF25-A632-1EFD-17ADD1E090FF}"/>
              </a:ext>
            </a:extLst>
          </p:cNvPr>
          <p:cNvSpPr>
            <a:spLocks noGrp="1"/>
          </p:cNvSpPr>
          <p:nvPr>
            <p:ph type="pic" sz="quarter" idx="14" hasCustomPrompt="1"/>
          </p:nvPr>
        </p:nvSpPr>
        <p:spPr>
          <a:xfrm>
            <a:off x="4380636" y="780415"/>
            <a:ext cx="3430728" cy="4738569"/>
          </a:xfrm>
          <a:solidFill>
            <a:schemeClr val="bg2"/>
          </a:solidFill>
        </p:spPr>
        <p:txBody>
          <a:bodyPr/>
          <a:lstStyle>
            <a:lvl1pPr>
              <a:defRPr/>
            </a:lvl1pPr>
          </a:lstStyle>
          <a:p>
            <a:r>
              <a:rPr lang="en-GB"/>
              <a:t>Add picture</a:t>
            </a:r>
          </a:p>
        </p:txBody>
      </p:sp>
      <p:sp>
        <p:nvSpPr>
          <p:cNvPr id="16" name="Picture Placeholder 13">
            <a:extLst>
              <a:ext uri="{FF2B5EF4-FFF2-40B4-BE49-F238E27FC236}">
                <a16:creationId xmlns:a16="http://schemas.microsoft.com/office/drawing/2014/main" id="{217DBACB-D4FA-C7F6-F30E-D282C2AC3545}"/>
              </a:ext>
            </a:extLst>
          </p:cNvPr>
          <p:cNvSpPr>
            <a:spLocks noGrp="1"/>
          </p:cNvSpPr>
          <p:nvPr>
            <p:ph type="pic" sz="quarter" idx="15" hasCustomPrompt="1"/>
          </p:nvPr>
        </p:nvSpPr>
        <p:spPr>
          <a:xfrm>
            <a:off x="8029434" y="780415"/>
            <a:ext cx="3430728" cy="4738569"/>
          </a:xfrm>
          <a:solidFill>
            <a:schemeClr val="bg2"/>
          </a:solidFill>
        </p:spPr>
        <p:txBody>
          <a:bodyPr/>
          <a:lstStyle>
            <a:lvl1pPr>
              <a:defRPr/>
            </a:lvl1pPr>
          </a:lstStyle>
          <a:p>
            <a:r>
              <a:rPr lang="en-GB"/>
              <a:t>Add picture</a:t>
            </a:r>
          </a:p>
        </p:txBody>
      </p:sp>
      <p:sp>
        <p:nvSpPr>
          <p:cNvPr id="19" name="Text Placeholder 2">
            <a:extLst>
              <a:ext uri="{FF2B5EF4-FFF2-40B4-BE49-F238E27FC236}">
                <a16:creationId xmlns:a16="http://schemas.microsoft.com/office/drawing/2014/main" id="{F938B753-98D0-5AB9-1683-3A0525076E26}"/>
              </a:ext>
            </a:extLst>
          </p:cNvPr>
          <p:cNvSpPr>
            <a:spLocks noGrp="1"/>
          </p:cNvSpPr>
          <p:nvPr>
            <p:ph type="body" sz="quarter" idx="16" hasCustomPrompt="1"/>
          </p:nvPr>
        </p:nvSpPr>
        <p:spPr>
          <a:xfrm>
            <a:off x="4380636" y="5696761"/>
            <a:ext cx="3430728" cy="190714"/>
          </a:xfrm>
        </p:spPr>
        <p:txBody>
          <a:bodyPr/>
          <a:lstStyle>
            <a:lvl1pPr>
              <a:defRPr sz="1100"/>
            </a:lvl1pPr>
          </a:lstStyle>
          <a:p>
            <a:pPr lvl="0"/>
            <a:r>
              <a:rPr lang="en-US"/>
              <a:t>Add caption</a:t>
            </a:r>
            <a:endParaRPr lang="en-GB" dirty="0"/>
          </a:p>
        </p:txBody>
      </p:sp>
      <p:sp>
        <p:nvSpPr>
          <p:cNvPr id="20" name="Text Placeholder 2">
            <a:extLst>
              <a:ext uri="{FF2B5EF4-FFF2-40B4-BE49-F238E27FC236}">
                <a16:creationId xmlns:a16="http://schemas.microsoft.com/office/drawing/2014/main" id="{C9EAC994-80C3-D48A-20F6-505B955A137F}"/>
              </a:ext>
            </a:extLst>
          </p:cNvPr>
          <p:cNvSpPr>
            <a:spLocks noGrp="1"/>
          </p:cNvSpPr>
          <p:nvPr>
            <p:ph type="body" sz="quarter" idx="17" hasCustomPrompt="1"/>
          </p:nvPr>
        </p:nvSpPr>
        <p:spPr>
          <a:xfrm>
            <a:off x="8029434" y="5696761"/>
            <a:ext cx="3430728" cy="190714"/>
          </a:xfrm>
        </p:spPr>
        <p:txBody>
          <a:bodyPr/>
          <a:lstStyle>
            <a:lvl1pPr>
              <a:defRPr sz="1100"/>
            </a:lvl1pPr>
          </a:lstStyle>
          <a:p>
            <a:pPr lvl="0"/>
            <a:r>
              <a:rPr lang="en-US"/>
              <a:t>Add caption</a:t>
            </a:r>
            <a:endParaRPr lang="en-GB" dirty="0"/>
          </a:p>
        </p:txBody>
      </p:sp>
    </p:spTree>
    <p:extLst>
      <p:ext uri="{BB962C8B-B14F-4D97-AF65-F5344CB8AC3E}">
        <p14:creationId xmlns:p14="http://schemas.microsoft.com/office/powerpoint/2010/main" val="515586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ics &amp; content ">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7DF4C95E-FF25-A632-1EFD-17ADD1E090FF}"/>
              </a:ext>
            </a:extLst>
          </p:cNvPr>
          <p:cNvSpPr>
            <a:spLocks noGrp="1"/>
          </p:cNvSpPr>
          <p:nvPr>
            <p:ph type="pic" sz="quarter" idx="14" hasCustomPrompt="1"/>
          </p:nvPr>
        </p:nvSpPr>
        <p:spPr>
          <a:xfrm>
            <a:off x="4380636" y="700405"/>
            <a:ext cx="3430728" cy="4738569"/>
          </a:xfrm>
          <a:solidFill>
            <a:schemeClr val="bg2"/>
          </a:solidFill>
        </p:spPr>
        <p:txBody>
          <a:bodyPr/>
          <a:lstStyle>
            <a:lvl1pPr>
              <a:defRPr/>
            </a:lvl1pPr>
          </a:lstStyle>
          <a:p>
            <a:r>
              <a:rPr lang="en-GB"/>
              <a:t>Add picture</a:t>
            </a:r>
          </a:p>
        </p:txBody>
      </p:sp>
      <p:sp>
        <p:nvSpPr>
          <p:cNvPr id="16" name="Picture Placeholder 13">
            <a:extLst>
              <a:ext uri="{FF2B5EF4-FFF2-40B4-BE49-F238E27FC236}">
                <a16:creationId xmlns:a16="http://schemas.microsoft.com/office/drawing/2014/main" id="{217DBACB-D4FA-C7F6-F30E-D282C2AC3545}"/>
              </a:ext>
            </a:extLst>
          </p:cNvPr>
          <p:cNvSpPr>
            <a:spLocks noGrp="1"/>
          </p:cNvSpPr>
          <p:nvPr>
            <p:ph type="pic" sz="quarter" idx="15" hasCustomPrompt="1"/>
          </p:nvPr>
        </p:nvSpPr>
        <p:spPr>
          <a:xfrm>
            <a:off x="8029434" y="700405"/>
            <a:ext cx="3430728" cy="4738569"/>
          </a:xfrm>
          <a:solidFill>
            <a:schemeClr val="bg2"/>
          </a:solidFill>
        </p:spPr>
        <p:txBody>
          <a:bodyPr/>
          <a:lstStyle>
            <a:lvl1pPr>
              <a:defRPr/>
            </a:lvl1pPr>
          </a:lstStyle>
          <a:p>
            <a:r>
              <a:rPr lang="en-GB"/>
              <a:t>Add picture</a:t>
            </a:r>
          </a:p>
        </p:txBody>
      </p:sp>
      <p:sp>
        <p:nvSpPr>
          <p:cNvPr id="19" name="Text Placeholder 2">
            <a:extLst>
              <a:ext uri="{FF2B5EF4-FFF2-40B4-BE49-F238E27FC236}">
                <a16:creationId xmlns:a16="http://schemas.microsoft.com/office/drawing/2014/main" id="{F938B753-98D0-5AB9-1683-3A0525076E26}"/>
              </a:ext>
            </a:extLst>
          </p:cNvPr>
          <p:cNvSpPr>
            <a:spLocks noGrp="1"/>
          </p:cNvSpPr>
          <p:nvPr>
            <p:ph type="body" sz="quarter" idx="16" hasCustomPrompt="1"/>
          </p:nvPr>
        </p:nvSpPr>
        <p:spPr>
          <a:xfrm>
            <a:off x="4380636" y="5616751"/>
            <a:ext cx="3430728" cy="190714"/>
          </a:xfrm>
        </p:spPr>
        <p:txBody>
          <a:bodyPr/>
          <a:lstStyle>
            <a:lvl1pPr>
              <a:defRPr sz="1100"/>
            </a:lvl1pPr>
          </a:lstStyle>
          <a:p>
            <a:pPr lvl="0"/>
            <a:r>
              <a:rPr lang="en-US"/>
              <a:t>Add caption</a:t>
            </a:r>
            <a:endParaRPr lang="en-GB" dirty="0"/>
          </a:p>
        </p:txBody>
      </p:sp>
      <p:sp>
        <p:nvSpPr>
          <p:cNvPr id="20" name="Text Placeholder 2">
            <a:extLst>
              <a:ext uri="{FF2B5EF4-FFF2-40B4-BE49-F238E27FC236}">
                <a16:creationId xmlns:a16="http://schemas.microsoft.com/office/drawing/2014/main" id="{C9EAC994-80C3-D48A-20F6-505B955A137F}"/>
              </a:ext>
            </a:extLst>
          </p:cNvPr>
          <p:cNvSpPr>
            <a:spLocks noGrp="1"/>
          </p:cNvSpPr>
          <p:nvPr>
            <p:ph type="body" sz="quarter" idx="17" hasCustomPrompt="1"/>
          </p:nvPr>
        </p:nvSpPr>
        <p:spPr>
          <a:xfrm>
            <a:off x="8029434" y="5616751"/>
            <a:ext cx="3430728" cy="190714"/>
          </a:xfrm>
        </p:spPr>
        <p:txBody>
          <a:bodyPr/>
          <a:lstStyle>
            <a:lvl1pPr>
              <a:defRPr sz="1100"/>
            </a:lvl1pPr>
          </a:lstStyle>
          <a:p>
            <a:pPr lvl="0"/>
            <a:r>
              <a:rPr lang="en-US"/>
              <a:t>Add caption</a:t>
            </a:r>
            <a:endParaRPr lang="en-GB" dirty="0"/>
          </a:p>
        </p:txBody>
      </p:sp>
      <p:sp>
        <p:nvSpPr>
          <p:cNvPr id="2" name="Content Placeholder 2">
            <a:extLst>
              <a:ext uri="{FF2B5EF4-FFF2-40B4-BE49-F238E27FC236}">
                <a16:creationId xmlns:a16="http://schemas.microsoft.com/office/drawing/2014/main" id="{A10E3C6D-48FA-A2FD-F975-D626B2C63344}"/>
              </a:ext>
            </a:extLst>
          </p:cNvPr>
          <p:cNvSpPr>
            <a:spLocks noGrp="1"/>
          </p:cNvSpPr>
          <p:nvPr>
            <p:ph idx="1" hasCustomPrompt="1"/>
          </p:nvPr>
        </p:nvSpPr>
        <p:spPr>
          <a:xfrm>
            <a:off x="731839" y="700405"/>
            <a:ext cx="3430727" cy="5046663"/>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281364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84686-1807-A282-312F-C2BDDB1D2C7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FE88B2-0CB6-2C95-878C-F2AAA04DB8F9}"/>
              </a:ext>
            </a:extLst>
          </p:cNvPr>
          <p:cNvSpPr>
            <a:spLocks noGrp="1"/>
          </p:cNvSpPr>
          <p:nvPr>
            <p:ph type="ctrTitle" hasCustomPrompt="1"/>
          </p:nvPr>
        </p:nvSpPr>
        <p:spPr>
          <a:xfrm>
            <a:off x="731837" y="2165638"/>
            <a:ext cx="10728325" cy="2167023"/>
          </a:xfrm>
        </p:spPr>
        <p:txBody>
          <a:bodyPr anchor="t"/>
          <a:lstStyle>
            <a:lvl1pPr algn="l">
              <a:lnSpc>
                <a:spcPct val="80000"/>
              </a:lnSpc>
              <a:defRPr sz="8000">
                <a:solidFill>
                  <a:schemeClr val="accent1"/>
                </a:solidFill>
              </a:defRPr>
            </a:lvl1pPr>
          </a:lstStyle>
          <a:p>
            <a:r>
              <a:rPr lang="en-US" dirty="0"/>
              <a:t>Add section title on one or two lines</a:t>
            </a:r>
            <a:endParaRPr lang="en-GB" dirty="0"/>
          </a:p>
        </p:txBody>
      </p:sp>
      <p:sp>
        <p:nvSpPr>
          <p:cNvPr id="3" name="Subtitle 2">
            <a:extLst>
              <a:ext uri="{FF2B5EF4-FFF2-40B4-BE49-F238E27FC236}">
                <a16:creationId xmlns:a16="http://schemas.microsoft.com/office/drawing/2014/main" id="{40C09115-DE8D-25A6-610B-54C4F9F7BE81}"/>
              </a:ext>
            </a:extLst>
          </p:cNvPr>
          <p:cNvSpPr>
            <a:spLocks noGrp="1"/>
          </p:cNvSpPr>
          <p:nvPr>
            <p:ph type="subTitle" idx="1" hasCustomPrompt="1"/>
          </p:nvPr>
        </p:nvSpPr>
        <p:spPr>
          <a:xfrm>
            <a:off x="731837" y="4574766"/>
            <a:ext cx="10728325" cy="1560922"/>
          </a:xfrm>
        </p:spPr>
        <p:txBody>
          <a:bodyPr/>
          <a:lstStyle>
            <a:lvl1pPr marL="0" indent="0" algn="l">
              <a:lnSpc>
                <a:spcPct val="90000"/>
              </a:lnSpc>
              <a:buNone/>
              <a:defRPr sz="50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optional subtitle here</a:t>
            </a:r>
          </a:p>
        </p:txBody>
      </p:sp>
      <p:pic>
        <p:nvPicPr>
          <p:cNvPr id="8" name="Picture 7">
            <a:extLst>
              <a:ext uri="{FF2B5EF4-FFF2-40B4-BE49-F238E27FC236}">
                <a16:creationId xmlns:a16="http://schemas.microsoft.com/office/drawing/2014/main" id="{05F1C892-4CCD-BD63-B931-29593B81590C}"/>
              </a:ext>
            </a:extLst>
          </p:cNvPr>
          <p:cNvPicPr>
            <a:picLocks noChangeAspect="1"/>
          </p:cNvPicPr>
          <p:nvPr userDrawn="1"/>
        </p:nvPicPr>
        <p:blipFill rotWithShape="1">
          <a:blip r:embed="rId2"/>
          <a:srcRect l="14635" t="22463" b="28344"/>
          <a:stretch/>
        </p:blipFill>
        <p:spPr>
          <a:xfrm>
            <a:off x="558042" y="138116"/>
            <a:ext cx="4131005" cy="1785417"/>
          </a:xfrm>
          <a:prstGeom prst="rect">
            <a:avLst/>
          </a:prstGeom>
        </p:spPr>
      </p:pic>
    </p:spTree>
    <p:extLst>
      <p:ext uri="{BB962C8B-B14F-4D97-AF65-F5344CB8AC3E}">
        <p14:creationId xmlns:p14="http://schemas.microsoft.com/office/powerpoint/2010/main" val="2996085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pics, content &amp; title ">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7DF4C95E-FF25-A632-1EFD-17ADD1E090FF}"/>
              </a:ext>
            </a:extLst>
          </p:cNvPr>
          <p:cNvSpPr>
            <a:spLocks noGrp="1"/>
          </p:cNvSpPr>
          <p:nvPr>
            <p:ph type="pic" sz="quarter" idx="14" hasCustomPrompt="1"/>
          </p:nvPr>
        </p:nvSpPr>
        <p:spPr>
          <a:xfrm>
            <a:off x="4380636" y="1364615"/>
            <a:ext cx="3430728" cy="3982919"/>
          </a:xfrm>
          <a:solidFill>
            <a:schemeClr val="bg2"/>
          </a:solidFill>
        </p:spPr>
        <p:txBody>
          <a:bodyPr/>
          <a:lstStyle>
            <a:lvl1pPr>
              <a:defRPr/>
            </a:lvl1pPr>
          </a:lstStyle>
          <a:p>
            <a:r>
              <a:rPr lang="en-GB"/>
              <a:t>Add picture</a:t>
            </a:r>
          </a:p>
        </p:txBody>
      </p:sp>
      <p:sp>
        <p:nvSpPr>
          <p:cNvPr id="16" name="Picture Placeholder 13">
            <a:extLst>
              <a:ext uri="{FF2B5EF4-FFF2-40B4-BE49-F238E27FC236}">
                <a16:creationId xmlns:a16="http://schemas.microsoft.com/office/drawing/2014/main" id="{217DBACB-D4FA-C7F6-F30E-D282C2AC3545}"/>
              </a:ext>
            </a:extLst>
          </p:cNvPr>
          <p:cNvSpPr>
            <a:spLocks noGrp="1"/>
          </p:cNvSpPr>
          <p:nvPr>
            <p:ph type="pic" sz="quarter" idx="15" hasCustomPrompt="1"/>
          </p:nvPr>
        </p:nvSpPr>
        <p:spPr>
          <a:xfrm>
            <a:off x="8029434" y="1364615"/>
            <a:ext cx="3430728" cy="3982919"/>
          </a:xfrm>
          <a:solidFill>
            <a:schemeClr val="bg2"/>
          </a:solidFill>
        </p:spPr>
        <p:txBody>
          <a:bodyPr/>
          <a:lstStyle>
            <a:lvl1pPr>
              <a:defRPr/>
            </a:lvl1pPr>
          </a:lstStyle>
          <a:p>
            <a:r>
              <a:rPr lang="en-GB"/>
              <a:t>Add picture</a:t>
            </a:r>
          </a:p>
        </p:txBody>
      </p:sp>
      <p:sp>
        <p:nvSpPr>
          <p:cNvPr id="19" name="Text Placeholder 2">
            <a:extLst>
              <a:ext uri="{FF2B5EF4-FFF2-40B4-BE49-F238E27FC236}">
                <a16:creationId xmlns:a16="http://schemas.microsoft.com/office/drawing/2014/main" id="{F938B753-98D0-5AB9-1683-3A0525076E26}"/>
              </a:ext>
            </a:extLst>
          </p:cNvPr>
          <p:cNvSpPr>
            <a:spLocks noGrp="1"/>
          </p:cNvSpPr>
          <p:nvPr>
            <p:ph type="body" sz="quarter" idx="16" hasCustomPrompt="1"/>
          </p:nvPr>
        </p:nvSpPr>
        <p:spPr>
          <a:xfrm>
            <a:off x="4380636" y="5525311"/>
            <a:ext cx="3430728" cy="190714"/>
          </a:xfrm>
        </p:spPr>
        <p:txBody>
          <a:bodyPr/>
          <a:lstStyle>
            <a:lvl1pPr>
              <a:defRPr sz="1100"/>
            </a:lvl1pPr>
          </a:lstStyle>
          <a:p>
            <a:pPr lvl="0"/>
            <a:r>
              <a:rPr lang="en-US"/>
              <a:t>Add caption</a:t>
            </a:r>
            <a:endParaRPr lang="en-GB" dirty="0"/>
          </a:p>
        </p:txBody>
      </p:sp>
      <p:sp>
        <p:nvSpPr>
          <p:cNvPr id="20" name="Text Placeholder 2">
            <a:extLst>
              <a:ext uri="{FF2B5EF4-FFF2-40B4-BE49-F238E27FC236}">
                <a16:creationId xmlns:a16="http://schemas.microsoft.com/office/drawing/2014/main" id="{C9EAC994-80C3-D48A-20F6-505B955A137F}"/>
              </a:ext>
            </a:extLst>
          </p:cNvPr>
          <p:cNvSpPr>
            <a:spLocks noGrp="1"/>
          </p:cNvSpPr>
          <p:nvPr>
            <p:ph type="body" sz="quarter" idx="17" hasCustomPrompt="1"/>
          </p:nvPr>
        </p:nvSpPr>
        <p:spPr>
          <a:xfrm>
            <a:off x="8029434" y="5525311"/>
            <a:ext cx="3430728" cy="190714"/>
          </a:xfrm>
        </p:spPr>
        <p:txBody>
          <a:bodyPr/>
          <a:lstStyle>
            <a:lvl1pPr>
              <a:defRPr sz="1100"/>
            </a:lvl1pPr>
          </a:lstStyle>
          <a:p>
            <a:pPr lvl="0"/>
            <a:r>
              <a:rPr lang="en-US"/>
              <a:t>Add caption</a:t>
            </a:r>
            <a:endParaRPr lang="en-GB" dirty="0"/>
          </a:p>
        </p:txBody>
      </p:sp>
      <p:sp>
        <p:nvSpPr>
          <p:cNvPr id="2" name="Content Placeholder 2">
            <a:extLst>
              <a:ext uri="{FF2B5EF4-FFF2-40B4-BE49-F238E27FC236}">
                <a16:creationId xmlns:a16="http://schemas.microsoft.com/office/drawing/2014/main" id="{A10E3C6D-48FA-A2FD-F975-D626B2C63344}"/>
              </a:ext>
            </a:extLst>
          </p:cNvPr>
          <p:cNvSpPr>
            <a:spLocks noGrp="1"/>
          </p:cNvSpPr>
          <p:nvPr>
            <p:ph idx="1" hasCustomPrompt="1"/>
          </p:nvPr>
        </p:nvSpPr>
        <p:spPr>
          <a:xfrm>
            <a:off x="731839" y="1364615"/>
            <a:ext cx="3430727" cy="4291013"/>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3" name="Title 2">
            <a:extLst>
              <a:ext uri="{FF2B5EF4-FFF2-40B4-BE49-F238E27FC236}">
                <a16:creationId xmlns:a16="http://schemas.microsoft.com/office/drawing/2014/main" id="{2CBEBBAE-24F0-91EB-8569-88AEA4CCD330}"/>
              </a:ext>
            </a:extLst>
          </p:cNvPr>
          <p:cNvSpPr>
            <a:spLocks noGrp="1"/>
          </p:cNvSpPr>
          <p:nvPr>
            <p:ph type="title" hasCustomPrompt="1"/>
          </p:nvPr>
        </p:nvSpPr>
        <p:spPr>
          <a:xfrm>
            <a:off x="731838" y="608965"/>
            <a:ext cx="10728324" cy="408379"/>
          </a:xfrm>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651009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ics &amp;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65406C5-7691-1B9D-2965-7BAD89517D87}"/>
              </a:ext>
            </a:extLst>
          </p:cNvPr>
          <p:cNvSpPr>
            <a:spLocks noGrp="1"/>
          </p:cNvSpPr>
          <p:nvPr>
            <p:ph type="pic" sz="quarter" idx="13" hasCustomPrompt="1"/>
          </p:nvPr>
        </p:nvSpPr>
        <p:spPr>
          <a:xfrm>
            <a:off x="731838" y="1296034"/>
            <a:ext cx="3313087" cy="2152343"/>
          </a:xfrm>
          <a:solidFill>
            <a:schemeClr val="bg2"/>
          </a:solidFill>
        </p:spPr>
        <p:txBody>
          <a:bodyPr/>
          <a:lstStyle>
            <a:lvl1pPr>
              <a:defRPr/>
            </a:lvl1pPr>
          </a:lstStyle>
          <a:p>
            <a:r>
              <a:rPr lang="en-GB"/>
              <a:t>Add picture</a:t>
            </a:r>
          </a:p>
        </p:txBody>
      </p:sp>
      <p:sp>
        <p:nvSpPr>
          <p:cNvPr id="2" name="Content Placeholder 2">
            <a:extLst>
              <a:ext uri="{FF2B5EF4-FFF2-40B4-BE49-F238E27FC236}">
                <a16:creationId xmlns:a16="http://schemas.microsoft.com/office/drawing/2014/main" id="{ABB96D5A-0135-9938-FF00-D449DAAE67BB}"/>
              </a:ext>
            </a:extLst>
          </p:cNvPr>
          <p:cNvSpPr>
            <a:spLocks noGrp="1"/>
          </p:cNvSpPr>
          <p:nvPr>
            <p:ph idx="1" hasCustomPrompt="1"/>
          </p:nvPr>
        </p:nvSpPr>
        <p:spPr>
          <a:xfrm>
            <a:off x="731839" y="3622221"/>
            <a:ext cx="3313087" cy="196482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4" name="Content Placeholder 2">
            <a:extLst>
              <a:ext uri="{FF2B5EF4-FFF2-40B4-BE49-F238E27FC236}">
                <a16:creationId xmlns:a16="http://schemas.microsoft.com/office/drawing/2014/main" id="{13ED5681-E103-969B-D2D5-369283A5B63D}"/>
              </a:ext>
            </a:extLst>
          </p:cNvPr>
          <p:cNvSpPr>
            <a:spLocks noGrp="1"/>
          </p:cNvSpPr>
          <p:nvPr>
            <p:ph idx="10" hasCustomPrompt="1"/>
          </p:nvPr>
        </p:nvSpPr>
        <p:spPr>
          <a:xfrm>
            <a:off x="4439458" y="3622221"/>
            <a:ext cx="3313087" cy="196482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5" name="Content Placeholder 2">
            <a:extLst>
              <a:ext uri="{FF2B5EF4-FFF2-40B4-BE49-F238E27FC236}">
                <a16:creationId xmlns:a16="http://schemas.microsoft.com/office/drawing/2014/main" id="{BCE8ED2F-956B-E500-46EC-647994EDC029}"/>
              </a:ext>
            </a:extLst>
          </p:cNvPr>
          <p:cNvSpPr>
            <a:spLocks noGrp="1"/>
          </p:cNvSpPr>
          <p:nvPr>
            <p:ph idx="11" hasCustomPrompt="1"/>
          </p:nvPr>
        </p:nvSpPr>
        <p:spPr>
          <a:xfrm>
            <a:off x="8147076" y="3622221"/>
            <a:ext cx="3313087" cy="196482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6" name="Picture Placeholder 13">
            <a:extLst>
              <a:ext uri="{FF2B5EF4-FFF2-40B4-BE49-F238E27FC236}">
                <a16:creationId xmlns:a16="http://schemas.microsoft.com/office/drawing/2014/main" id="{782878E7-6F83-8BFA-DE09-F029D1EB03BD}"/>
              </a:ext>
            </a:extLst>
          </p:cNvPr>
          <p:cNvSpPr>
            <a:spLocks noGrp="1"/>
          </p:cNvSpPr>
          <p:nvPr>
            <p:ph type="pic" sz="quarter" idx="14" hasCustomPrompt="1"/>
          </p:nvPr>
        </p:nvSpPr>
        <p:spPr>
          <a:xfrm>
            <a:off x="4439458" y="1296034"/>
            <a:ext cx="3313087" cy="2152343"/>
          </a:xfrm>
          <a:solidFill>
            <a:schemeClr val="bg2"/>
          </a:solidFill>
        </p:spPr>
        <p:txBody>
          <a:bodyPr/>
          <a:lstStyle>
            <a:lvl1pPr>
              <a:defRPr/>
            </a:lvl1pPr>
          </a:lstStyle>
          <a:p>
            <a:r>
              <a:rPr lang="en-GB"/>
              <a:t>Add picture</a:t>
            </a:r>
          </a:p>
        </p:txBody>
      </p:sp>
      <p:sp>
        <p:nvSpPr>
          <p:cNvPr id="7" name="Picture Placeholder 13">
            <a:extLst>
              <a:ext uri="{FF2B5EF4-FFF2-40B4-BE49-F238E27FC236}">
                <a16:creationId xmlns:a16="http://schemas.microsoft.com/office/drawing/2014/main" id="{7D881651-A7A1-1F9A-27E2-5CEE24E9BCBF}"/>
              </a:ext>
            </a:extLst>
          </p:cNvPr>
          <p:cNvSpPr>
            <a:spLocks noGrp="1"/>
          </p:cNvSpPr>
          <p:nvPr>
            <p:ph type="pic" sz="quarter" idx="15" hasCustomPrompt="1"/>
          </p:nvPr>
        </p:nvSpPr>
        <p:spPr>
          <a:xfrm>
            <a:off x="8147076" y="1296034"/>
            <a:ext cx="3313087" cy="2152343"/>
          </a:xfrm>
          <a:solidFill>
            <a:schemeClr val="bg2"/>
          </a:solidFill>
        </p:spPr>
        <p:txBody>
          <a:bodyPr/>
          <a:lstStyle>
            <a:lvl1pPr>
              <a:defRPr/>
            </a:lvl1pPr>
          </a:lstStyle>
          <a:p>
            <a:r>
              <a:rPr lang="en-GB"/>
              <a:t>Add picture</a:t>
            </a:r>
          </a:p>
        </p:txBody>
      </p:sp>
      <p:sp>
        <p:nvSpPr>
          <p:cNvPr id="3" name="Title 2">
            <a:extLst>
              <a:ext uri="{FF2B5EF4-FFF2-40B4-BE49-F238E27FC236}">
                <a16:creationId xmlns:a16="http://schemas.microsoft.com/office/drawing/2014/main" id="{8DD0EBD0-7DDA-417F-96AB-C80335239A98}"/>
              </a:ext>
            </a:extLst>
          </p:cNvPr>
          <p:cNvSpPr>
            <a:spLocks noGrp="1"/>
          </p:cNvSpPr>
          <p:nvPr>
            <p:ph type="title" hasCustomPrompt="1"/>
          </p:nvPr>
        </p:nvSpPr>
        <p:spPr>
          <a:xfrm>
            <a:off x="731838" y="608965"/>
            <a:ext cx="10728324" cy="408379"/>
          </a:xfrm>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337659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ics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65406C5-7691-1B9D-2965-7BAD89517D87}"/>
              </a:ext>
            </a:extLst>
          </p:cNvPr>
          <p:cNvSpPr>
            <a:spLocks noGrp="1"/>
          </p:cNvSpPr>
          <p:nvPr>
            <p:ph type="pic" sz="quarter" idx="13" hasCustomPrompt="1"/>
          </p:nvPr>
        </p:nvSpPr>
        <p:spPr>
          <a:xfrm>
            <a:off x="731838" y="1570355"/>
            <a:ext cx="5184774" cy="2541278"/>
          </a:xfrm>
          <a:solidFill>
            <a:schemeClr val="bg2"/>
          </a:solidFill>
        </p:spPr>
        <p:txBody>
          <a:bodyPr/>
          <a:lstStyle>
            <a:lvl1pPr>
              <a:defRPr/>
            </a:lvl1pPr>
          </a:lstStyle>
          <a:p>
            <a:r>
              <a:rPr lang="en-GB"/>
              <a:t>Add picture</a:t>
            </a:r>
          </a:p>
        </p:txBody>
      </p:sp>
      <p:sp>
        <p:nvSpPr>
          <p:cNvPr id="2" name="Content Placeholder 2">
            <a:extLst>
              <a:ext uri="{FF2B5EF4-FFF2-40B4-BE49-F238E27FC236}">
                <a16:creationId xmlns:a16="http://schemas.microsoft.com/office/drawing/2014/main" id="{ABB96D5A-0135-9938-FF00-D449DAAE67BB}"/>
              </a:ext>
            </a:extLst>
          </p:cNvPr>
          <p:cNvSpPr>
            <a:spLocks noGrp="1"/>
          </p:cNvSpPr>
          <p:nvPr>
            <p:ph idx="1" hasCustomPrompt="1"/>
          </p:nvPr>
        </p:nvSpPr>
        <p:spPr>
          <a:xfrm>
            <a:off x="731839" y="4285477"/>
            <a:ext cx="5184774" cy="1575891"/>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3" name="Picture Placeholder 13">
            <a:extLst>
              <a:ext uri="{FF2B5EF4-FFF2-40B4-BE49-F238E27FC236}">
                <a16:creationId xmlns:a16="http://schemas.microsoft.com/office/drawing/2014/main" id="{FAFD9F1E-F730-85BA-5945-C59925A03651}"/>
              </a:ext>
            </a:extLst>
          </p:cNvPr>
          <p:cNvSpPr>
            <a:spLocks noGrp="1"/>
          </p:cNvSpPr>
          <p:nvPr>
            <p:ph type="pic" sz="quarter" idx="14" hasCustomPrompt="1"/>
          </p:nvPr>
        </p:nvSpPr>
        <p:spPr>
          <a:xfrm>
            <a:off x="6275389" y="1570355"/>
            <a:ext cx="5184774" cy="2541278"/>
          </a:xfrm>
          <a:solidFill>
            <a:schemeClr val="bg2"/>
          </a:solidFill>
        </p:spPr>
        <p:txBody>
          <a:bodyPr/>
          <a:lstStyle>
            <a:lvl1pPr>
              <a:defRPr/>
            </a:lvl1pPr>
          </a:lstStyle>
          <a:p>
            <a:r>
              <a:rPr lang="en-GB"/>
              <a:t>Add picture</a:t>
            </a:r>
          </a:p>
        </p:txBody>
      </p:sp>
      <p:sp>
        <p:nvSpPr>
          <p:cNvPr id="8" name="Content Placeholder 2">
            <a:extLst>
              <a:ext uri="{FF2B5EF4-FFF2-40B4-BE49-F238E27FC236}">
                <a16:creationId xmlns:a16="http://schemas.microsoft.com/office/drawing/2014/main" id="{C2258C0B-4574-3F9B-2607-3E20B9E075BC}"/>
              </a:ext>
            </a:extLst>
          </p:cNvPr>
          <p:cNvSpPr>
            <a:spLocks noGrp="1"/>
          </p:cNvSpPr>
          <p:nvPr>
            <p:ph idx="15" hasCustomPrompt="1"/>
          </p:nvPr>
        </p:nvSpPr>
        <p:spPr>
          <a:xfrm>
            <a:off x="6275390" y="4285477"/>
            <a:ext cx="5184774" cy="1575891"/>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4" name="Title 2">
            <a:extLst>
              <a:ext uri="{FF2B5EF4-FFF2-40B4-BE49-F238E27FC236}">
                <a16:creationId xmlns:a16="http://schemas.microsoft.com/office/drawing/2014/main" id="{0C0AC4C1-EF89-6A5E-C04F-AE75D89AD204}"/>
              </a:ext>
            </a:extLst>
          </p:cNvPr>
          <p:cNvSpPr txBox="1">
            <a:spLocks/>
          </p:cNvSpPr>
          <p:nvPr userDrawn="1"/>
        </p:nvSpPr>
        <p:spPr>
          <a:xfrm>
            <a:off x="731838" y="608965"/>
            <a:ext cx="10728324" cy="40837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accent2"/>
                </a:solidFill>
                <a:latin typeface="Arial" panose="020B0604020202020204" pitchFamily="34" charset="0"/>
                <a:ea typeface="+mj-ea"/>
                <a:cs typeface="Arial" panose="020B0604020202020204" pitchFamily="34" charset="0"/>
              </a:defRPr>
            </a:lvl1pPr>
          </a:lstStyle>
          <a:p>
            <a:r>
              <a:rPr lang="en-US"/>
              <a:t>Add title</a:t>
            </a:r>
            <a:endParaRPr lang="en-GB"/>
          </a:p>
        </p:txBody>
      </p:sp>
    </p:spTree>
    <p:extLst>
      <p:ext uri="{BB962C8B-B14F-4D97-AF65-F5344CB8AC3E}">
        <p14:creationId xmlns:p14="http://schemas.microsoft.com/office/powerpoint/2010/main" val="1711714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65406C5-7691-1B9D-2965-7BAD89517D87}"/>
              </a:ext>
            </a:extLst>
          </p:cNvPr>
          <p:cNvSpPr>
            <a:spLocks noGrp="1"/>
          </p:cNvSpPr>
          <p:nvPr>
            <p:ph type="pic" sz="quarter" idx="13" hasCustomPrompt="1"/>
          </p:nvPr>
        </p:nvSpPr>
        <p:spPr>
          <a:xfrm>
            <a:off x="6275388" y="1536064"/>
            <a:ext cx="5184774" cy="4291013"/>
          </a:xfrm>
          <a:solidFill>
            <a:schemeClr val="bg2"/>
          </a:solidFill>
        </p:spPr>
        <p:txBody>
          <a:bodyPr/>
          <a:lstStyle>
            <a:lvl1pPr>
              <a:defRPr/>
            </a:lvl1pPr>
          </a:lstStyle>
          <a:p>
            <a:r>
              <a:rPr lang="en-GB"/>
              <a:t>Add picture</a:t>
            </a:r>
          </a:p>
        </p:txBody>
      </p:sp>
      <p:sp>
        <p:nvSpPr>
          <p:cNvPr id="2" name="Content Placeholder 2">
            <a:extLst>
              <a:ext uri="{FF2B5EF4-FFF2-40B4-BE49-F238E27FC236}">
                <a16:creationId xmlns:a16="http://schemas.microsoft.com/office/drawing/2014/main" id="{ABB96D5A-0135-9938-FF00-D449DAAE67BB}"/>
              </a:ext>
            </a:extLst>
          </p:cNvPr>
          <p:cNvSpPr>
            <a:spLocks noGrp="1"/>
          </p:cNvSpPr>
          <p:nvPr>
            <p:ph idx="1" hasCustomPrompt="1"/>
          </p:nvPr>
        </p:nvSpPr>
        <p:spPr>
          <a:xfrm>
            <a:off x="731839" y="1536065"/>
            <a:ext cx="5184774" cy="4291014"/>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3" name="Title 2">
            <a:extLst>
              <a:ext uri="{FF2B5EF4-FFF2-40B4-BE49-F238E27FC236}">
                <a16:creationId xmlns:a16="http://schemas.microsoft.com/office/drawing/2014/main" id="{694E1CF4-DEFF-9442-96AC-372394D2AFBA}"/>
              </a:ext>
            </a:extLst>
          </p:cNvPr>
          <p:cNvSpPr txBox="1">
            <a:spLocks/>
          </p:cNvSpPr>
          <p:nvPr userDrawn="1"/>
        </p:nvSpPr>
        <p:spPr>
          <a:xfrm>
            <a:off x="731838" y="608965"/>
            <a:ext cx="10728324" cy="40837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accent2"/>
                </a:solidFill>
                <a:latin typeface="Arial" panose="020B0604020202020204" pitchFamily="34" charset="0"/>
                <a:ea typeface="+mj-ea"/>
                <a:cs typeface="Arial" panose="020B0604020202020204" pitchFamily="34" charset="0"/>
              </a:defRPr>
            </a:lvl1pPr>
          </a:lstStyle>
          <a:p>
            <a:r>
              <a:rPr lang="en-US"/>
              <a:t>Add title</a:t>
            </a:r>
            <a:endParaRPr lang="en-GB"/>
          </a:p>
        </p:txBody>
      </p:sp>
    </p:spTree>
    <p:extLst>
      <p:ext uri="{BB962C8B-B14F-4D97-AF65-F5344CB8AC3E}">
        <p14:creationId xmlns:p14="http://schemas.microsoft.com/office/powerpoint/2010/main" val="3659207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B20995-412A-1301-0867-423548B4EE29}"/>
              </a:ext>
            </a:extLst>
          </p:cNvPr>
          <p:cNvPicPr>
            <a:picLocks noChangeAspect="1"/>
          </p:cNvPicPr>
          <p:nvPr userDrawn="1"/>
        </p:nvPicPr>
        <p:blipFill rotWithShape="1">
          <a:blip r:embed="rId2"/>
          <a:srcRect t="7826" b="7826"/>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2E26C06E-7E06-D40D-DE4E-10C3F420FEA8}"/>
              </a:ext>
            </a:extLst>
          </p:cNvPr>
          <p:cNvSpPr/>
          <p:nvPr userDrawn="1"/>
        </p:nvSpPr>
        <p:spPr>
          <a:xfrm>
            <a:off x="8724773" y="6032304"/>
            <a:ext cx="214786" cy="210395"/>
          </a:xfrm>
          <a:custGeom>
            <a:avLst/>
            <a:gdLst>
              <a:gd name="connsiteX0" fmla="*/ 199168 w 316801"/>
              <a:gd name="connsiteY0" fmla="*/ 0 h 310324"/>
              <a:gd name="connsiteX1" fmla="*/ 316801 w 316801"/>
              <a:gd name="connsiteY1" fmla="*/ 155162 h 310324"/>
              <a:gd name="connsiteX2" fmla="*/ 199168 w 316801"/>
              <a:gd name="connsiteY2" fmla="*/ 310325 h 310324"/>
              <a:gd name="connsiteX3" fmla="*/ 168688 w 316801"/>
              <a:gd name="connsiteY3" fmla="*/ 310325 h 310324"/>
              <a:gd name="connsiteX4" fmla="*/ 223171 w 316801"/>
              <a:gd name="connsiteY4" fmla="*/ 238411 h 310324"/>
              <a:gd name="connsiteX5" fmla="*/ 276797 w 316801"/>
              <a:gd name="connsiteY5" fmla="*/ 168212 h 310324"/>
              <a:gd name="connsiteX6" fmla="*/ 0 w 316801"/>
              <a:gd name="connsiteY6" fmla="*/ 168212 h 310324"/>
              <a:gd name="connsiteX7" fmla="*/ 0 w 316801"/>
              <a:gd name="connsiteY7" fmla="*/ 142018 h 310324"/>
              <a:gd name="connsiteX8" fmla="*/ 276701 w 316801"/>
              <a:gd name="connsiteY8" fmla="*/ 142018 h 310324"/>
              <a:gd name="connsiteX9" fmla="*/ 223076 w 316801"/>
              <a:gd name="connsiteY9" fmla="*/ 71819 h 310324"/>
              <a:gd name="connsiteX10" fmla="*/ 168593 w 316801"/>
              <a:gd name="connsiteY10" fmla="*/ 0 h 310324"/>
              <a:gd name="connsiteX11" fmla="*/ 199073 w 316801"/>
              <a:gd name="connsiteY11" fmla="*/ 0 h 31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01" h="310324">
                <a:moveTo>
                  <a:pt x="199168" y="0"/>
                </a:moveTo>
                <a:lnTo>
                  <a:pt x="316801" y="155162"/>
                </a:lnTo>
                <a:lnTo>
                  <a:pt x="199168" y="310325"/>
                </a:lnTo>
                <a:lnTo>
                  <a:pt x="168688" y="310325"/>
                </a:lnTo>
                <a:lnTo>
                  <a:pt x="223171" y="238411"/>
                </a:lnTo>
                <a:lnTo>
                  <a:pt x="276797" y="168212"/>
                </a:lnTo>
                <a:lnTo>
                  <a:pt x="0" y="168212"/>
                </a:lnTo>
                <a:lnTo>
                  <a:pt x="0" y="142018"/>
                </a:lnTo>
                <a:lnTo>
                  <a:pt x="276701" y="142018"/>
                </a:lnTo>
                <a:lnTo>
                  <a:pt x="223076" y="71819"/>
                </a:lnTo>
                <a:lnTo>
                  <a:pt x="168593" y="0"/>
                </a:lnTo>
                <a:lnTo>
                  <a:pt x="199073" y="0"/>
                </a:lnTo>
                <a:close/>
              </a:path>
            </a:pathLst>
          </a:custGeom>
          <a:solidFill>
            <a:srgbClr val="0588FF"/>
          </a:solidFill>
          <a:ln w="9525" cap="flat">
            <a:noFill/>
            <a:prstDash val="solid"/>
            <a:miter/>
          </a:ln>
        </p:spPr>
        <p:txBody>
          <a:bodyPr rtlCol="0" anchor="ctr"/>
          <a:lstStyle/>
          <a:p>
            <a:endParaRPr lang="en-GB"/>
          </a:p>
        </p:txBody>
      </p:sp>
      <p:sp>
        <p:nvSpPr>
          <p:cNvPr id="35" name="Freeform: Shape 34">
            <a:hlinkClick r:id="rId3"/>
            <a:extLst>
              <a:ext uri="{FF2B5EF4-FFF2-40B4-BE49-F238E27FC236}">
                <a16:creationId xmlns:a16="http://schemas.microsoft.com/office/drawing/2014/main" id="{38C0D867-90D1-AA7C-7969-67498AAA34A3}"/>
              </a:ext>
            </a:extLst>
          </p:cNvPr>
          <p:cNvSpPr/>
          <p:nvPr userDrawn="1"/>
        </p:nvSpPr>
        <p:spPr>
          <a:xfrm>
            <a:off x="8976367" y="6032304"/>
            <a:ext cx="2483796" cy="272648"/>
          </a:xfrm>
          <a:custGeom>
            <a:avLst/>
            <a:gdLst>
              <a:gd name="connsiteX0" fmla="*/ 2943702 w 3663506"/>
              <a:gd name="connsiteY0" fmla="*/ 276225 h 402145"/>
              <a:gd name="connsiteX1" fmla="*/ 2982469 w 3663506"/>
              <a:gd name="connsiteY1" fmla="*/ 276225 h 402145"/>
              <a:gd name="connsiteX2" fmla="*/ 2982469 w 3663506"/>
              <a:gd name="connsiteY2" fmla="*/ 310229 h 402145"/>
              <a:gd name="connsiteX3" fmla="*/ 2943702 w 3663506"/>
              <a:gd name="connsiteY3" fmla="*/ 310229 h 402145"/>
              <a:gd name="connsiteX4" fmla="*/ 1753172 w 3663506"/>
              <a:gd name="connsiteY4" fmla="*/ 189071 h 402145"/>
              <a:gd name="connsiteX5" fmla="*/ 1734884 w 3663506"/>
              <a:gd name="connsiteY5" fmla="*/ 195167 h 402145"/>
              <a:gd name="connsiteX6" fmla="*/ 1672591 w 3663506"/>
              <a:gd name="connsiteY6" fmla="*/ 204311 h 402145"/>
              <a:gd name="connsiteX7" fmla="*/ 1620775 w 3663506"/>
              <a:gd name="connsiteY7" fmla="*/ 250507 h 402145"/>
              <a:gd name="connsiteX8" fmla="*/ 1635158 w 3663506"/>
              <a:gd name="connsiteY8" fmla="*/ 282987 h 402145"/>
              <a:gd name="connsiteX9" fmla="*/ 1675258 w 3663506"/>
              <a:gd name="connsiteY9" fmla="*/ 294989 h 402145"/>
              <a:gd name="connsiteX10" fmla="*/ 1728598 w 3663506"/>
              <a:gd name="connsiteY10" fmla="*/ 277558 h 402145"/>
              <a:gd name="connsiteX11" fmla="*/ 1753172 w 3663506"/>
              <a:gd name="connsiteY11" fmla="*/ 230505 h 402145"/>
              <a:gd name="connsiteX12" fmla="*/ 1040321 w 3663506"/>
              <a:gd name="connsiteY12" fmla="*/ 189071 h 402145"/>
              <a:gd name="connsiteX13" fmla="*/ 1022033 w 3663506"/>
              <a:gd name="connsiteY13" fmla="*/ 195167 h 402145"/>
              <a:gd name="connsiteX14" fmla="*/ 959740 w 3663506"/>
              <a:gd name="connsiteY14" fmla="*/ 204311 h 402145"/>
              <a:gd name="connsiteX15" fmla="*/ 907924 w 3663506"/>
              <a:gd name="connsiteY15" fmla="*/ 250507 h 402145"/>
              <a:gd name="connsiteX16" fmla="*/ 922306 w 3663506"/>
              <a:gd name="connsiteY16" fmla="*/ 282987 h 402145"/>
              <a:gd name="connsiteX17" fmla="*/ 962407 w 3663506"/>
              <a:gd name="connsiteY17" fmla="*/ 294989 h 402145"/>
              <a:gd name="connsiteX18" fmla="*/ 1015747 w 3663506"/>
              <a:gd name="connsiteY18" fmla="*/ 277558 h 402145"/>
              <a:gd name="connsiteX19" fmla="*/ 1040321 w 3663506"/>
              <a:gd name="connsiteY19" fmla="*/ 230505 h 402145"/>
              <a:gd name="connsiteX20" fmla="*/ 3561970 w 3663506"/>
              <a:gd name="connsiteY20" fmla="*/ 103251 h 402145"/>
              <a:gd name="connsiteX21" fmla="*/ 3508344 w 3663506"/>
              <a:gd name="connsiteY21" fmla="*/ 127253 h 402145"/>
              <a:gd name="connsiteX22" fmla="*/ 3488723 w 3663506"/>
              <a:gd name="connsiteY22" fmla="*/ 195262 h 402145"/>
              <a:gd name="connsiteX23" fmla="*/ 3508344 w 3663506"/>
              <a:gd name="connsiteY23" fmla="*/ 266033 h 402145"/>
              <a:gd name="connsiteX24" fmla="*/ 3561970 w 3663506"/>
              <a:gd name="connsiteY24" fmla="*/ 292417 h 402145"/>
              <a:gd name="connsiteX25" fmla="*/ 3616643 w 3663506"/>
              <a:gd name="connsiteY25" fmla="*/ 266318 h 402145"/>
              <a:gd name="connsiteX26" fmla="*/ 3616643 w 3663506"/>
              <a:gd name="connsiteY26" fmla="*/ 266223 h 402145"/>
              <a:gd name="connsiteX27" fmla="*/ 3637313 w 3663506"/>
              <a:gd name="connsiteY27" fmla="*/ 196024 h 402145"/>
              <a:gd name="connsiteX28" fmla="*/ 3616834 w 3663506"/>
              <a:gd name="connsiteY28" fmla="*/ 127634 h 402145"/>
              <a:gd name="connsiteX29" fmla="*/ 3561970 w 3663506"/>
              <a:gd name="connsiteY29" fmla="*/ 103251 h 402145"/>
              <a:gd name="connsiteX30" fmla="*/ 1346550 w 3663506"/>
              <a:gd name="connsiteY30" fmla="*/ 103251 h 402145"/>
              <a:gd name="connsiteX31" fmla="*/ 1291876 w 3663506"/>
              <a:gd name="connsiteY31" fmla="*/ 127825 h 402145"/>
              <a:gd name="connsiteX32" fmla="*/ 1271207 w 3663506"/>
              <a:gd name="connsiteY32" fmla="*/ 196024 h 402145"/>
              <a:gd name="connsiteX33" fmla="*/ 1291876 w 3663506"/>
              <a:gd name="connsiteY33" fmla="*/ 266223 h 402145"/>
              <a:gd name="connsiteX34" fmla="*/ 1346550 w 3663506"/>
              <a:gd name="connsiteY34" fmla="*/ 292322 h 402145"/>
              <a:gd name="connsiteX35" fmla="*/ 1399890 w 3663506"/>
              <a:gd name="connsiteY35" fmla="*/ 265556 h 402145"/>
              <a:gd name="connsiteX36" fmla="*/ 1399985 w 3663506"/>
              <a:gd name="connsiteY36" fmla="*/ 265556 h 402145"/>
              <a:gd name="connsiteX37" fmla="*/ 1419797 w 3663506"/>
              <a:gd name="connsiteY37" fmla="*/ 193833 h 402145"/>
              <a:gd name="connsiteX38" fmla="*/ 1400366 w 3663506"/>
              <a:gd name="connsiteY38" fmla="*/ 126968 h 402145"/>
              <a:gd name="connsiteX39" fmla="*/ 1346550 w 3663506"/>
              <a:gd name="connsiteY39" fmla="*/ 103251 h 402145"/>
              <a:gd name="connsiteX40" fmla="*/ 734759 w 3663506"/>
              <a:gd name="connsiteY40" fmla="*/ 103251 h 402145"/>
              <a:gd name="connsiteX41" fmla="*/ 680085 w 3663506"/>
              <a:gd name="connsiteY41" fmla="*/ 127826 h 402145"/>
              <a:gd name="connsiteX42" fmla="*/ 659416 w 3663506"/>
              <a:gd name="connsiteY42" fmla="*/ 196025 h 402145"/>
              <a:gd name="connsiteX43" fmla="*/ 680085 w 3663506"/>
              <a:gd name="connsiteY43" fmla="*/ 266224 h 402145"/>
              <a:gd name="connsiteX44" fmla="*/ 734759 w 3663506"/>
              <a:gd name="connsiteY44" fmla="*/ 292322 h 402145"/>
              <a:gd name="connsiteX45" fmla="*/ 788099 w 3663506"/>
              <a:gd name="connsiteY45" fmla="*/ 265557 h 402145"/>
              <a:gd name="connsiteX46" fmla="*/ 788194 w 3663506"/>
              <a:gd name="connsiteY46" fmla="*/ 265557 h 402145"/>
              <a:gd name="connsiteX47" fmla="*/ 808006 w 3663506"/>
              <a:gd name="connsiteY47" fmla="*/ 193834 h 402145"/>
              <a:gd name="connsiteX48" fmla="*/ 788575 w 3663506"/>
              <a:gd name="connsiteY48" fmla="*/ 126968 h 402145"/>
              <a:gd name="connsiteX49" fmla="*/ 734759 w 3663506"/>
              <a:gd name="connsiteY49" fmla="*/ 103251 h 402145"/>
              <a:gd name="connsiteX50" fmla="*/ 99441 w 3663506"/>
              <a:gd name="connsiteY50" fmla="*/ 103251 h 402145"/>
              <a:gd name="connsiteX51" fmla="*/ 45815 w 3663506"/>
              <a:gd name="connsiteY51" fmla="*/ 127253 h 402145"/>
              <a:gd name="connsiteX52" fmla="*/ 26194 w 3663506"/>
              <a:gd name="connsiteY52" fmla="*/ 195262 h 402145"/>
              <a:gd name="connsiteX53" fmla="*/ 45815 w 3663506"/>
              <a:gd name="connsiteY53" fmla="*/ 266033 h 402145"/>
              <a:gd name="connsiteX54" fmla="*/ 99441 w 3663506"/>
              <a:gd name="connsiteY54" fmla="*/ 292417 h 402145"/>
              <a:gd name="connsiteX55" fmla="*/ 154115 w 3663506"/>
              <a:gd name="connsiteY55" fmla="*/ 266318 h 402145"/>
              <a:gd name="connsiteX56" fmla="*/ 154115 w 3663506"/>
              <a:gd name="connsiteY56" fmla="*/ 266223 h 402145"/>
              <a:gd name="connsiteX57" fmla="*/ 174784 w 3663506"/>
              <a:gd name="connsiteY57" fmla="*/ 196024 h 402145"/>
              <a:gd name="connsiteX58" fmla="*/ 154305 w 3663506"/>
              <a:gd name="connsiteY58" fmla="*/ 127634 h 402145"/>
              <a:gd name="connsiteX59" fmla="*/ 99441 w 3663506"/>
              <a:gd name="connsiteY59" fmla="*/ 103251 h 402145"/>
              <a:gd name="connsiteX60" fmla="*/ 3149347 w 3663506"/>
              <a:gd name="connsiteY60" fmla="*/ 101917 h 402145"/>
              <a:gd name="connsiteX61" fmla="*/ 3091435 w 3663506"/>
              <a:gd name="connsiteY61" fmla="*/ 127825 h 402145"/>
              <a:gd name="connsiteX62" fmla="*/ 3070099 w 3663506"/>
              <a:gd name="connsiteY62" fmla="*/ 197739 h 402145"/>
              <a:gd name="connsiteX63" fmla="*/ 3091625 w 3663506"/>
              <a:gd name="connsiteY63" fmla="*/ 267652 h 402145"/>
              <a:gd name="connsiteX64" fmla="*/ 3149347 w 3663506"/>
              <a:gd name="connsiteY64" fmla="*/ 293560 h 402145"/>
              <a:gd name="connsiteX65" fmla="*/ 3207259 w 3663506"/>
              <a:gd name="connsiteY65" fmla="*/ 267367 h 402145"/>
              <a:gd name="connsiteX66" fmla="*/ 3207259 w 3663506"/>
              <a:gd name="connsiteY66" fmla="*/ 267557 h 402145"/>
              <a:gd name="connsiteX67" fmla="*/ 3228595 w 3663506"/>
              <a:gd name="connsiteY67" fmla="*/ 196977 h 402145"/>
              <a:gd name="connsiteX68" fmla="*/ 3207259 w 3663506"/>
              <a:gd name="connsiteY68" fmla="*/ 127444 h 402145"/>
              <a:gd name="connsiteX69" fmla="*/ 3149347 w 3663506"/>
              <a:gd name="connsiteY69" fmla="*/ 101917 h 402145"/>
              <a:gd name="connsiteX70" fmla="*/ 2240376 w 3663506"/>
              <a:gd name="connsiteY70" fmla="*/ 101917 h 402145"/>
              <a:gd name="connsiteX71" fmla="*/ 2182464 w 3663506"/>
              <a:gd name="connsiteY71" fmla="*/ 127825 h 402145"/>
              <a:gd name="connsiteX72" fmla="*/ 2161128 w 3663506"/>
              <a:gd name="connsiteY72" fmla="*/ 197739 h 402145"/>
              <a:gd name="connsiteX73" fmla="*/ 2182654 w 3663506"/>
              <a:gd name="connsiteY73" fmla="*/ 267652 h 402145"/>
              <a:gd name="connsiteX74" fmla="*/ 2240376 w 3663506"/>
              <a:gd name="connsiteY74" fmla="*/ 293560 h 402145"/>
              <a:gd name="connsiteX75" fmla="*/ 2298288 w 3663506"/>
              <a:gd name="connsiteY75" fmla="*/ 267367 h 402145"/>
              <a:gd name="connsiteX76" fmla="*/ 2298288 w 3663506"/>
              <a:gd name="connsiteY76" fmla="*/ 267557 h 402145"/>
              <a:gd name="connsiteX77" fmla="*/ 2319624 w 3663506"/>
              <a:gd name="connsiteY77" fmla="*/ 196977 h 402145"/>
              <a:gd name="connsiteX78" fmla="*/ 2298288 w 3663506"/>
              <a:gd name="connsiteY78" fmla="*/ 127444 h 402145"/>
              <a:gd name="connsiteX79" fmla="*/ 2240376 w 3663506"/>
              <a:gd name="connsiteY79" fmla="*/ 101917 h 402145"/>
              <a:gd name="connsiteX80" fmla="*/ 468631 w 3663506"/>
              <a:gd name="connsiteY80" fmla="*/ 101917 h 402145"/>
              <a:gd name="connsiteX81" fmla="*/ 410719 w 3663506"/>
              <a:gd name="connsiteY81" fmla="*/ 127825 h 402145"/>
              <a:gd name="connsiteX82" fmla="*/ 389383 w 3663506"/>
              <a:gd name="connsiteY82" fmla="*/ 197739 h 402145"/>
              <a:gd name="connsiteX83" fmla="*/ 410909 w 3663506"/>
              <a:gd name="connsiteY83" fmla="*/ 267652 h 402145"/>
              <a:gd name="connsiteX84" fmla="*/ 468631 w 3663506"/>
              <a:gd name="connsiteY84" fmla="*/ 293560 h 402145"/>
              <a:gd name="connsiteX85" fmla="*/ 526543 w 3663506"/>
              <a:gd name="connsiteY85" fmla="*/ 267367 h 402145"/>
              <a:gd name="connsiteX86" fmla="*/ 526543 w 3663506"/>
              <a:gd name="connsiteY86" fmla="*/ 267557 h 402145"/>
              <a:gd name="connsiteX87" fmla="*/ 547879 w 3663506"/>
              <a:gd name="connsiteY87" fmla="*/ 196977 h 402145"/>
              <a:gd name="connsiteX88" fmla="*/ 526543 w 3663506"/>
              <a:gd name="connsiteY88" fmla="*/ 127444 h 402145"/>
              <a:gd name="connsiteX89" fmla="*/ 468631 w 3663506"/>
              <a:gd name="connsiteY89" fmla="*/ 101917 h 402145"/>
              <a:gd name="connsiteX90" fmla="*/ 3558827 w 3663506"/>
              <a:gd name="connsiteY90" fmla="*/ 80581 h 402145"/>
              <a:gd name="connsiteX91" fmla="*/ 3608071 w 3663506"/>
              <a:gd name="connsiteY91" fmla="*/ 94773 h 402145"/>
              <a:gd name="connsiteX92" fmla="*/ 3639027 w 3663506"/>
              <a:gd name="connsiteY92" fmla="*/ 132873 h 402145"/>
              <a:gd name="connsiteX93" fmla="*/ 3639027 w 3663506"/>
              <a:gd name="connsiteY93" fmla="*/ 85344 h 402145"/>
              <a:gd name="connsiteX94" fmla="*/ 3639122 w 3663506"/>
              <a:gd name="connsiteY94" fmla="*/ 85439 h 402145"/>
              <a:gd name="connsiteX95" fmla="*/ 3663506 w 3663506"/>
              <a:gd name="connsiteY95" fmla="*/ 85439 h 402145"/>
              <a:gd name="connsiteX96" fmla="*/ 3663506 w 3663506"/>
              <a:gd name="connsiteY96" fmla="*/ 307657 h 402145"/>
              <a:gd name="connsiteX97" fmla="*/ 3637313 w 3663506"/>
              <a:gd name="connsiteY97" fmla="*/ 378428 h 402145"/>
              <a:gd name="connsiteX98" fmla="*/ 3562827 w 3663506"/>
              <a:gd name="connsiteY98" fmla="*/ 402145 h 402145"/>
              <a:gd name="connsiteX99" fmla="*/ 3499200 w 3663506"/>
              <a:gd name="connsiteY99" fmla="*/ 385572 h 402145"/>
              <a:gd name="connsiteX100" fmla="*/ 3471292 w 3663506"/>
              <a:gd name="connsiteY100" fmla="*/ 341090 h 402145"/>
              <a:gd name="connsiteX101" fmla="*/ 3496533 w 3663506"/>
              <a:gd name="connsiteY101" fmla="*/ 341090 h 402145"/>
              <a:gd name="connsiteX102" fmla="*/ 3563589 w 3663506"/>
              <a:gd name="connsiteY102" fmla="*/ 381190 h 402145"/>
              <a:gd name="connsiteX103" fmla="*/ 3619787 w 3663506"/>
              <a:gd name="connsiteY103" fmla="*/ 363759 h 402145"/>
              <a:gd name="connsiteX104" fmla="*/ 3638075 w 3663506"/>
              <a:gd name="connsiteY104" fmla="*/ 309753 h 402145"/>
              <a:gd name="connsiteX105" fmla="*/ 3638075 w 3663506"/>
              <a:gd name="connsiteY105" fmla="*/ 264033 h 402145"/>
              <a:gd name="connsiteX106" fmla="*/ 3606928 w 3663506"/>
              <a:gd name="connsiteY106" fmla="*/ 301085 h 402145"/>
              <a:gd name="connsiteX107" fmla="*/ 3559684 w 3663506"/>
              <a:gd name="connsiteY107" fmla="*/ 314991 h 402145"/>
              <a:gd name="connsiteX108" fmla="*/ 3488627 w 3663506"/>
              <a:gd name="connsiteY108" fmla="*/ 281463 h 402145"/>
              <a:gd name="connsiteX109" fmla="*/ 3462529 w 3663506"/>
              <a:gd name="connsiteY109" fmla="*/ 195167 h 402145"/>
              <a:gd name="connsiteX110" fmla="*/ 3489104 w 3663506"/>
              <a:gd name="connsiteY110" fmla="*/ 111918 h 402145"/>
              <a:gd name="connsiteX111" fmla="*/ 3558827 w 3663506"/>
              <a:gd name="connsiteY111" fmla="*/ 80581 h 402145"/>
              <a:gd name="connsiteX112" fmla="*/ 1349979 w 3663506"/>
              <a:gd name="connsiteY112" fmla="*/ 80581 h 402145"/>
              <a:gd name="connsiteX113" fmla="*/ 1419702 w 3663506"/>
              <a:gd name="connsiteY113" fmla="*/ 111537 h 402145"/>
              <a:gd name="connsiteX114" fmla="*/ 1419797 w 3663506"/>
              <a:gd name="connsiteY114" fmla="*/ 111537 h 402145"/>
              <a:gd name="connsiteX115" fmla="*/ 1445991 w 3663506"/>
              <a:gd name="connsiteY115" fmla="*/ 193929 h 402145"/>
              <a:gd name="connsiteX116" fmla="*/ 1419797 w 3663506"/>
              <a:gd name="connsiteY116" fmla="*/ 281082 h 402145"/>
              <a:gd name="connsiteX117" fmla="*/ 1348741 w 3663506"/>
              <a:gd name="connsiteY117" fmla="*/ 315087 h 402145"/>
              <a:gd name="connsiteX118" fmla="*/ 1303402 w 3663506"/>
              <a:gd name="connsiteY118" fmla="*/ 302895 h 402145"/>
              <a:gd name="connsiteX119" fmla="*/ 1272446 w 3663506"/>
              <a:gd name="connsiteY119" fmla="*/ 269367 h 402145"/>
              <a:gd name="connsiteX120" fmla="*/ 1272446 w 3663506"/>
              <a:gd name="connsiteY120" fmla="*/ 399192 h 402145"/>
              <a:gd name="connsiteX121" fmla="*/ 1246347 w 3663506"/>
              <a:gd name="connsiteY121" fmla="*/ 399192 h 402145"/>
              <a:gd name="connsiteX122" fmla="*/ 1246347 w 3663506"/>
              <a:gd name="connsiteY122" fmla="*/ 85439 h 402145"/>
              <a:gd name="connsiteX123" fmla="*/ 1269397 w 3663506"/>
              <a:gd name="connsiteY123" fmla="*/ 85439 h 402145"/>
              <a:gd name="connsiteX124" fmla="*/ 1269397 w 3663506"/>
              <a:gd name="connsiteY124" fmla="*/ 133350 h 402145"/>
              <a:gd name="connsiteX125" fmla="*/ 1300354 w 3663506"/>
              <a:gd name="connsiteY125" fmla="*/ 94964 h 402145"/>
              <a:gd name="connsiteX126" fmla="*/ 1349979 w 3663506"/>
              <a:gd name="connsiteY126" fmla="*/ 80581 h 402145"/>
              <a:gd name="connsiteX127" fmla="*/ 96298 w 3663506"/>
              <a:gd name="connsiteY127" fmla="*/ 80581 h 402145"/>
              <a:gd name="connsiteX128" fmla="*/ 145542 w 3663506"/>
              <a:gd name="connsiteY128" fmla="*/ 94773 h 402145"/>
              <a:gd name="connsiteX129" fmla="*/ 176498 w 3663506"/>
              <a:gd name="connsiteY129" fmla="*/ 132873 h 402145"/>
              <a:gd name="connsiteX130" fmla="*/ 176498 w 3663506"/>
              <a:gd name="connsiteY130" fmla="*/ 85344 h 402145"/>
              <a:gd name="connsiteX131" fmla="*/ 176594 w 3663506"/>
              <a:gd name="connsiteY131" fmla="*/ 85439 h 402145"/>
              <a:gd name="connsiteX132" fmla="*/ 200978 w 3663506"/>
              <a:gd name="connsiteY132" fmla="*/ 85439 h 402145"/>
              <a:gd name="connsiteX133" fmla="*/ 200978 w 3663506"/>
              <a:gd name="connsiteY133" fmla="*/ 307657 h 402145"/>
              <a:gd name="connsiteX134" fmla="*/ 174784 w 3663506"/>
              <a:gd name="connsiteY134" fmla="*/ 378428 h 402145"/>
              <a:gd name="connsiteX135" fmla="*/ 100298 w 3663506"/>
              <a:gd name="connsiteY135" fmla="*/ 402145 h 402145"/>
              <a:gd name="connsiteX136" fmla="*/ 36671 w 3663506"/>
              <a:gd name="connsiteY136" fmla="*/ 385572 h 402145"/>
              <a:gd name="connsiteX137" fmla="*/ 8763 w 3663506"/>
              <a:gd name="connsiteY137" fmla="*/ 341090 h 402145"/>
              <a:gd name="connsiteX138" fmla="*/ 34004 w 3663506"/>
              <a:gd name="connsiteY138" fmla="*/ 341090 h 402145"/>
              <a:gd name="connsiteX139" fmla="*/ 101060 w 3663506"/>
              <a:gd name="connsiteY139" fmla="*/ 381190 h 402145"/>
              <a:gd name="connsiteX140" fmla="*/ 157258 w 3663506"/>
              <a:gd name="connsiteY140" fmla="*/ 363759 h 402145"/>
              <a:gd name="connsiteX141" fmla="*/ 175546 w 3663506"/>
              <a:gd name="connsiteY141" fmla="*/ 309753 h 402145"/>
              <a:gd name="connsiteX142" fmla="*/ 175546 w 3663506"/>
              <a:gd name="connsiteY142" fmla="*/ 264033 h 402145"/>
              <a:gd name="connsiteX143" fmla="*/ 144399 w 3663506"/>
              <a:gd name="connsiteY143" fmla="*/ 301085 h 402145"/>
              <a:gd name="connsiteX144" fmla="*/ 97155 w 3663506"/>
              <a:gd name="connsiteY144" fmla="*/ 314991 h 402145"/>
              <a:gd name="connsiteX145" fmla="*/ 26099 w 3663506"/>
              <a:gd name="connsiteY145" fmla="*/ 281463 h 402145"/>
              <a:gd name="connsiteX146" fmla="*/ 0 w 3663506"/>
              <a:gd name="connsiteY146" fmla="*/ 195167 h 402145"/>
              <a:gd name="connsiteX147" fmla="*/ 26575 w 3663506"/>
              <a:gd name="connsiteY147" fmla="*/ 111918 h 402145"/>
              <a:gd name="connsiteX148" fmla="*/ 96298 w 3663506"/>
              <a:gd name="connsiteY148" fmla="*/ 80581 h 402145"/>
              <a:gd name="connsiteX149" fmla="*/ 3149728 w 3663506"/>
              <a:gd name="connsiteY149" fmla="*/ 79724 h 402145"/>
              <a:gd name="connsiteX150" fmla="*/ 3225928 w 3663506"/>
              <a:gd name="connsiteY150" fmla="*/ 111538 h 402145"/>
              <a:gd name="connsiteX151" fmla="*/ 3254693 w 3663506"/>
              <a:gd name="connsiteY151" fmla="*/ 196977 h 402145"/>
              <a:gd name="connsiteX152" fmla="*/ 3225451 w 3663506"/>
              <a:gd name="connsiteY152" fmla="*/ 282797 h 402145"/>
              <a:gd name="connsiteX153" fmla="*/ 3149251 w 3663506"/>
              <a:gd name="connsiteY153" fmla="*/ 315944 h 402145"/>
              <a:gd name="connsiteX154" fmla="*/ 3072956 w 3663506"/>
              <a:gd name="connsiteY154" fmla="*/ 283273 h 402145"/>
              <a:gd name="connsiteX155" fmla="*/ 3073051 w 3663506"/>
              <a:gd name="connsiteY155" fmla="*/ 283273 h 402145"/>
              <a:gd name="connsiteX156" fmla="*/ 3043905 w 3663506"/>
              <a:gd name="connsiteY156" fmla="*/ 197834 h 402145"/>
              <a:gd name="connsiteX157" fmla="*/ 3073051 w 3663506"/>
              <a:gd name="connsiteY157" fmla="*/ 111538 h 402145"/>
              <a:gd name="connsiteX158" fmla="*/ 3149728 w 3663506"/>
              <a:gd name="connsiteY158" fmla="*/ 79724 h 402145"/>
              <a:gd name="connsiteX159" fmla="*/ 2662143 w 3663506"/>
              <a:gd name="connsiteY159" fmla="*/ 79724 h 402145"/>
              <a:gd name="connsiteX160" fmla="*/ 2727484 w 3663506"/>
              <a:gd name="connsiteY160" fmla="*/ 128968 h 402145"/>
              <a:gd name="connsiteX161" fmla="*/ 2799398 w 3663506"/>
              <a:gd name="connsiteY161" fmla="*/ 79724 h 402145"/>
              <a:gd name="connsiteX162" fmla="*/ 2850643 w 3663506"/>
              <a:gd name="connsiteY162" fmla="*/ 99536 h 402145"/>
              <a:gd name="connsiteX163" fmla="*/ 2868264 w 3663506"/>
              <a:gd name="connsiteY163" fmla="*/ 157734 h 402145"/>
              <a:gd name="connsiteX164" fmla="*/ 2868264 w 3663506"/>
              <a:gd name="connsiteY164" fmla="*/ 310229 h 402145"/>
              <a:gd name="connsiteX165" fmla="*/ 2842070 w 3663506"/>
              <a:gd name="connsiteY165" fmla="*/ 310229 h 402145"/>
              <a:gd name="connsiteX166" fmla="*/ 2842070 w 3663506"/>
              <a:gd name="connsiteY166" fmla="*/ 158210 h 402145"/>
              <a:gd name="connsiteX167" fmla="*/ 2792445 w 3663506"/>
              <a:gd name="connsiteY167" fmla="*/ 102870 h 402145"/>
              <a:gd name="connsiteX168" fmla="*/ 2747963 w 3663506"/>
              <a:gd name="connsiteY168" fmla="*/ 123825 h 402145"/>
              <a:gd name="connsiteX169" fmla="*/ 2731009 w 3663506"/>
              <a:gd name="connsiteY169" fmla="*/ 185737 h 402145"/>
              <a:gd name="connsiteX170" fmla="*/ 2731009 w 3663506"/>
              <a:gd name="connsiteY170" fmla="*/ 310324 h 402145"/>
              <a:gd name="connsiteX171" fmla="*/ 2704815 w 3663506"/>
              <a:gd name="connsiteY171" fmla="*/ 310324 h 402145"/>
              <a:gd name="connsiteX172" fmla="*/ 2704815 w 3663506"/>
              <a:gd name="connsiteY172" fmla="*/ 158305 h 402145"/>
              <a:gd name="connsiteX173" fmla="*/ 2655190 w 3663506"/>
              <a:gd name="connsiteY173" fmla="*/ 102965 h 402145"/>
              <a:gd name="connsiteX174" fmla="*/ 2610994 w 3663506"/>
              <a:gd name="connsiteY174" fmla="*/ 124492 h 402145"/>
              <a:gd name="connsiteX175" fmla="*/ 2593753 w 3663506"/>
              <a:gd name="connsiteY175" fmla="*/ 186975 h 402145"/>
              <a:gd name="connsiteX176" fmla="*/ 2593753 w 3663506"/>
              <a:gd name="connsiteY176" fmla="*/ 310324 h 402145"/>
              <a:gd name="connsiteX177" fmla="*/ 2567655 w 3663506"/>
              <a:gd name="connsiteY177" fmla="*/ 310324 h 402145"/>
              <a:gd name="connsiteX178" fmla="*/ 2567655 w 3663506"/>
              <a:gd name="connsiteY178" fmla="*/ 85439 h 402145"/>
              <a:gd name="connsiteX179" fmla="*/ 2592896 w 3663506"/>
              <a:gd name="connsiteY179" fmla="*/ 85439 h 402145"/>
              <a:gd name="connsiteX180" fmla="*/ 2591563 w 3663506"/>
              <a:gd name="connsiteY180" fmla="*/ 128111 h 402145"/>
              <a:gd name="connsiteX181" fmla="*/ 2662143 w 3663506"/>
              <a:gd name="connsiteY181" fmla="*/ 79724 h 402145"/>
              <a:gd name="connsiteX182" fmla="*/ 2240757 w 3663506"/>
              <a:gd name="connsiteY182" fmla="*/ 79724 h 402145"/>
              <a:gd name="connsiteX183" fmla="*/ 2316957 w 3663506"/>
              <a:gd name="connsiteY183" fmla="*/ 111538 h 402145"/>
              <a:gd name="connsiteX184" fmla="*/ 2345722 w 3663506"/>
              <a:gd name="connsiteY184" fmla="*/ 196977 h 402145"/>
              <a:gd name="connsiteX185" fmla="*/ 2316480 w 3663506"/>
              <a:gd name="connsiteY185" fmla="*/ 282797 h 402145"/>
              <a:gd name="connsiteX186" fmla="*/ 2240280 w 3663506"/>
              <a:gd name="connsiteY186" fmla="*/ 315944 h 402145"/>
              <a:gd name="connsiteX187" fmla="*/ 2163985 w 3663506"/>
              <a:gd name="connsiteY187" fmla="*/ 283273 h 402145"/>
              <a:gd name="connsiteX188" fmla="*/ 2164080 w 3663506"/>
              <a:gd name="connsiteY188" fmla="*/ 283273 h 402145"/>
              <a:gd name="connsiteX189" fmla="*/ 2134934 w 3663506"/>
              <a:gd name="connsiteY189" fmla="*/ 197834 h 402145"/>
              <a:gd name="connsiteX190" fmla="*/ 2164080 w 3663506"/>
              <a:gd name="connsiteY190" fmla="*/ 111538 h 402145"/>
              <a:gd name="connsiteX191" fmla="*/ 2240757 w 3663506"/>
              <a:gd name="connsiteY191" fmla="*/ 79724 h 402145"/>
              <a:gd name="connsiteX192" fmla="*/ 469012 w 3663506"/>
              <a:gd name="connsiteY192" fmla="*/ 79724 h 402145"/>
              <a:gd name="connsiteX193" fmla="*/ 545212 w 3663506"/>
              <a:gd name="connsiteY193" fmla="*/ 111538 h 402145"/>
              <a:gd name="connsiteX194" fmla="*/ 573977 w 3663506"/>
              <a:gd name="connsiteY194" fmla="*/ 196977 h 402145"/>
              <a:gd name="connsiteX195" fmla="*/ 544736 w 3663506"/>
              <a:gd name="connsiteY195" fmla="*/ 282797 h 402145"/>
              <a:gd name="connsiteX196" fmla="*/ 468536 w 3663506"/>
              <a:gd name="connsiteY196" fmla="*/ 315944 h 402145"/>
              <a:gd name="connsiteX197" fmla="*/ 392240 w 3663506"/>
              <a:gd name="connsiteY197" fmla="*/ 283273 h 402145"/>
              <a:gd name="connsiteX198" fmla="*/ 392336 w 3663506"/>
              <a:gd name="connsiteY198" fmla="*/ 283273 h 402145"/>
              <a:gd name="connsiteX199" fmla="*/ 363189 w 3663506"/>
              <a:gd name="connsiteY199" fmla="*/ 197834 h 402145"/>
              <a:gd name="connsiteX200" fmla="*/ 392336 w 3663506"/>
              <a:gd name="connsiteY200" fmla="*/ 111538 h 402145"/>
              <a:gd name="connsiteX201" fmla="*/ 469012 w 3663506"/>
              <a:gd name="connsiteY201" fmla="*/ 79724 h 402145"/>
              <a:gd name="connsiteX202" fmla="*/ 3416904 w 3663506"/>
              <a:gd name="connsiteY202" fmla="*/ 79343 h 402145"/>
              <a:gd name="connsiteX203" fmla="*/ 3430810 w 3663506"/>
              <a:gd name="connsiteY203" fmla="*/ 80677 h 402145"/>
              <a:gd name="connsiteX204" fmla="*/ 3430810 w 3663506"/>
              <a:gd name="connsiteY204" fmla="*/ 106299 h 402145"/>
              <a:gd name="connsiteX205" fmla="*/ 3412903 w 3663506"/>
              <a:gd name="connsiteY205" fmla="*/ 104965 h 402145"/>
              <a:gd name="connsiteX206" fmla="*/ 3361944 w 3663506"/>
              <a:gd name="connsiteY206" fmla="*/ 126301 h 402145"/>
              <a:gd name="connsiteX207" fmla="*/ 3341465 w 3663506"/>
              <a:gd name="connsiteY207" fmla="*/ 185547 h 402145"/>
              <a:gd name="connsiteX208" fmla="*/ 3341465 w 3663506"/>
              <a:gd name="connsiteY208" fmla="*/ 310134 h 402145"/>
              <a:gd name="connsiteX209" fmla="*/ 3315367 w 3663506"/>
              <a:gd name="connsiteY209" fmla="*/ 310134 h 402145"/>
              <a:gd name="connsiteX210" fmla="*/ 3315367 w 3663506"/>
              <a:gd name="connsiteY210" fmla="*/ 85439 h 402145"/>
              <a:gd name="connsiteX211" fmla="*/ 3339751 w 3663506"/>
              <a:gd name="connsiteY211" fmla="*/ 85439 h 402145"/>
              <a:gd name="connsiteX212" fmla="*/ 3339751 w 3663506"/>
              <a:gd name="connsiteY212" fmla="*/ 135540 h 402145"/>
              <a:gd name="connsiteX213" fmla="*/ 3416904 w 3663506"/>
              <a:gd name="connsiteY213" fmla="*/ 79343 h 402145"/>
              <a:gd name="connsiteX214" fmla="*/ 2507934 w 3663506"/>
              <a:gd name="connsiteY214" fmla="*/ 79343 h 402145"/>
              <a:gd name="connsiteX215" fmla="*/ 2521840 w 3663506"/>
              <a:gd name="connsiteY215" fmla="*/ 80677 h 402145"/>
              <a:gd name="connsiteX216" fmla="*/ 2521840 w 3663506"/>
              <a:gd name="connsiteY216" fmla="*/ 106299 h 402145"/>
              <a:gd name="connsiteX217" fmla="*/ 2503933 w 3663506"/>
              <a:gd name="connsiteY217" fmla="*/ 104965 h 402145"/>
              <a:gd name="connsiteX218" fmla="*/ 2452974 w 3663506"/>
              <a:gd name="connsiteY218" fmla="*/ 126301 h 402145"/>
              <a:gd name="connsiteX219" fmla="*/ 2432495 w 3663506"/>
              <a:gd name="connsiteY219" fmla="*/ 185547 h 402145"/>
              <a:gd name="connsiteX220" fmla="*/ 2432495 w 3663506"/>
              <a:gd name="connsiteY220" fmla="*/ 310134 h 402145"/>
              <a:gd name="connsiteX221" fmla="*/ 2406397 w 3663506"/>
              <a:gd name="connsiteY221" fmla="*/ 310134 h 402145"/>
              <a:gd name="connsiteX222" fmla="*/ 2406397 w 3663506"/>
              <a:gd name="connsiteY222" fmla="*/ 85439 h 402145"/>
              <a:gd name="connsiteX223" fmla="*/ 2430781 w 3663506"/>
              <a:gd name="connsiteY223" fmla="*/ 85439 h 402145"/>
              <a:gd name="connsiteX224" fmla="*/ 2430781 w 3663506"/>
              <a:gd name="connsiteY224" fmla="*/ 135540 h 402145"/>
              <a:gd name="connsiteX225" fmla="*/ 2507934 w 3663506"/>
              <a:gd name="connsiteY225" fmla="*/ 79343 h 402145"/>
              <a:gd name="connsiteX226" fmla="*/ 1694308 w 3663506"/>
              <a:gd name="connsiteY226" fmla="*/ 79343 h 402145"/>
              <a:gd name="connsiteX227" fmla="*/ 1757744 w 3663506"/>
              <a:gd name="connsiteY227" fmla="*/ 96774 h 402145"/>
              <a:gd name="connsiteX228" fmla="*/ 1779747 w 3663506"/>
              <a:gd name="connsiteY228" fmla="*/ 146018 h 402145"/>
              <a:gd name="connsiteX229" fmla="*/ 1779747 w 3663506"/>
              <a:gd name="connsiteY229" fmla="*/ 259270 h 402145"/>
              <a:gd name="connsiteX230" fmla="*/ 1785652 w 3663506"/>
              <a:gd name="connsiteY230" fmla="*/ 283273 h 402145"/>
              <a:gd name="connsiteX231" fmla="*/ 1806798 w 3663506"/>
              <a:gd name="connsiteY231" fmla="*/ 290227 h 402145"/>
              <a:gd name="connsiteX232" fmla="*/ 1813751 w 3663506"/>
              <a:gd name="connsiteY232" fmla="*/ 290227 h 402145"/>
              <a:gd name="connsiteX233" fmla="*/ 1813751 w 3663506"/>
              <a:gd name="connsiteY233" fmla="*/ 310229 h 402145"/>
              <a:gd name="connsiteX234" fmla="*/ 1799368 w 3663506"/>
              <a:gd name="connsiteY234" fmla="*/ 310229 h 402145"/>
              <a:gd name="connsiteX235" fmla="*/ 1767555 w 3663506"/>
              <a:gd name="connsiteY235" fmla="*/ 300228 h 402145"/>
              <a:gd name="connsiteX236" fmla="*/ 1756696 w 3663506"/>
              <a:gd name="connsiteY236" fmla="*/ 267938 h 402145"/>
              <a:gd name="connsiteX237" fmla="*/ 1723550 w 3663506"/>
              <a:gd name="connsiteY237" fmla="*/ 302990 h 402145"/>
              <a:gd name="connsiteX238" fmla="*/ 1670781 w 3663506"/>
              <a:gd name="connsiteY238" fmla="*/ 315849 h 402145"/>
              <a:gd name="connsiteX239" fmla="*/ 1614964 w 3663506"/>
              <a:gd name="connsiteY239" fmla="*/ 298418 h 402145"/>
              <a:gd name="connsiteX240" fmla="*/ 1594962 w 3663506"/>
              <a:gd name="connsiteY240" fmla="*/ 251365 h 402145"/>
              <a:gd name="connsiteX241" fmla="*/ 1668209 w 3663506"/>
              <a:gd name="connsiteY241" fmla="*/ 184309 h 402145"/>
              <a:gd name="connsiteX242" fmla="*/ 1724883 w 3663506"/>
              <a:gd name="connsiteY242" fmla="*/ 176879 h 402145"/>
              <a:gd name="connsiteX243" fmla="*/ 1747076 w 3663506"/>
              <a:gd name="connsiteY243" fmla="*/ 167925 h 402145"/>
              <a:gd name="connsiteX244" fmla="*/ 1753172 w 3663506"/>
              <a:gd name="connsiteY244" fmla="*/ 149447 h 402145"/>
              <a:gd name="connsiteX245" fmla="*/ 1753172 w 3663506"/>
              <a:gd name="connsiteY245" fmla="*/ 143827 h 402145"/>
              <a:gd name="connsiteX246" fmla="*/ 1692593 w 3663506"/>
              <a:gd name="connsiteY246" fmla="*/ 101155 h 402145"/>
              <a:gd name="connsiteX247" fmla="*/ 1647921 w 3663506"/>
              <a:gd name="connsiteY247" fmla="*/ 112490 h 402145"/>
              <a:gd name="connsiteX248" fmla="*/ 1630681 w 3663506"/>
              <a:gd name="connsiteY248" fmla="*/ 149066 h 402145"/>
              <a:gd name="connsiteX249" fmla="*/ 1604582 w 3663506"/>
              <a:gd name="connsiteY249" fmla="*/ 149066 h 402145"/>
              <a:gd name="connsiteX250" fmla="*/ 1694308 w 3663506"/>
              <a:gd name="connsiteY250" fmla="*/ 79343 h 402145"/>
              <a:gd name="connsiteX251" fmla="*/ 981457 w 3663506"/>
              <a:gd name="connsiteY251" fmla="*/ 79343 h 402145"/>
              <a:gd name="connsiteX252" fmla="*/ 1044893 w 3663506"/>
              <a:gd name="connsiteY252" fmla="*/ 96774 h 402145"/>
              <a:gd name="connsiteX253" fmla="*/ 1066896 w 3663506"/>
              <a:gd name="connsiteY253" fmla="*/ 146018 h 402145"/>
              <a:gd name="connsiteX254" fmla="*/ 1066896 w 3663506"/>
              <a:gd name="connsiteY254" fmla="*/ 259270 h 402145"/>
              <a:gd name="connsiteX255" fmla="*/ 1072801 w 3663506"/>
              <a:gd name="connsiteY255" fmla="*/ 283273 h 402145"/>
              <a:gd name="connsiteX256" fmla="*/ 1093947 w 3663506"/>
              <a:gd name="connsiteY256" fmla="*/ 290227 h 402145"/>
              <a:gd name="connsiteX257" fmla="*/ 1100900 w 3663506"/>
              <a:gd name="connsiteY257" fmla="*/ 290227 h 402145"/>
              <a:gd name="connsiteX258" fmla="*/ 1100900 w 3663506"/>
              <a:gd name="connsiteY258" fmla="*/ 310229 h 402145"/>
              <a:gd name="connsiteX259" fmla="*/ 1086517 w 3663506"/>
              <a:gd name="connsiteY259" fmla="*/ 310229 h 402145"/>
              <a:gd name="connsiteX260" fmla="*/ 1054704 w 3663506"/>
              <a:gd name="connsiteY260" fmla="*/ 300228 h 402145"/>
              <a:gd name="connsiteX261" fmla="*/ 1043845 w 3663506"/>
              <a:gd name="connsiteY261" fmla="*/ 267938 h 402145"/>
              <a:gd name="connsiteX262" fmla="*/ 1010699 w 3663506"/>
              <a:gd name="connsiteY262" fmla="*/ 302990 h 402145"/>
              <a:gd name="connsiteX263" fmla="*/ 957930 w 3663506"/>
              <a:gd name="connsiteY263" fmla="*/ 315849 h 402145"/>
              <a:gd name="connsiteX264" fmla="*/ 902113 w 3663506"/>
              <a:gd name="connsiteY264" fmla="*/ 298418 h 402145"/>
              <a:gd name="connsiteX265" fmla="*/ 882111 w 3663506"/>
              <a:gd name="connsiteY265" fmla="*/ 251365 h 402145"/>
              <a:gd name="connsiteX266" fmla="*/ 955358 w 3663506"/>
              <a:gd name="connsiteY266" fmla="*/ 184309 h 402145"/>
              <a:gd name="connsiteX267" fmla="*/ 1012032 w 3663506"/>
              <a:gd name="connsiteY267" fmla="*/ 176879 h 402145"/>
              <a:gd name="connsiteX268" fmla="*/ 1034225 w 3663506"/>
              <a:gd name="connsiteY268" fmla="*/ 167925 h 402145"/>
              <a:gd name="connsiteX269" fmla="*/ 1040321 w 3663506"/>
              <a:gd name="connsiteY269" fmla="*/ 149447 h 402145"/>
              <a:gd name="connsiteX270" fmla="*/ 1040321 w 3663506"/>
              <a:gd name="connsiteY270" fmla="*/ 143827 h 402145"/>
              <a:gd name="connsiteX271" fmla="*/ 979742 w 3663506"/>
              <a:gd name="connsiteY271" fmla="*/ 101155 h 402145"/>
              <a:gd name="connsiteX272" fmla="*/ 935070 w 3663506"/>
              <a:gd name="connsiteY272" fmla="*/ 112490 h 402145"/>
              <a:gd name="connsiteX273" fmla="*/ 917830 w 3663506"/>
              <a:gd name="connsiteY273" fmla="*/ 149066 h 402145"/>
              <a:gd name="connsiteX274" fmla="*/ 891731 w 3663506"/>
              <a:gd name="connsiteY274" fmla="*/ 149066 h 402145"/>
              <a:gd name="connsiteX275" fmla="*/ 981457 w 3663506"/>
              <a:gd name="connsiteY275" fmla="*/ 79343 h 402145"/>
              <a:gd name="connsiteX276" fmla="*/ 1873473 w 3663506"/>
              <a:gd name="connsiteY276" fmla="*/ 18764 h 402145"/>
              <a:gd name="connsiteX277" fmla="*/ 1899666 w 3663506"/>
              <a:gd name="connsiteY277" fmla="*/ 18764 h 402145"/>
              <a:gd name="connsiteX278" fmla="*/ 1899666 w 3663506"/>
              <a:gd name="connsiteY278" fmla="*/ 86296 h 402145"/>
              <a:gd name="connsiteX279" fmla="*/ 1956340 w 3663506"/>
              <a:gd name="connsiteY279" fmla="*/ 85439 h 402145"/>
              <a:gd name="connsiteX280" fmla="*/ 1956340 w 3663506"/>
              <a:gd name="connsiteY280" fmla="*/ 105918 h 402145"/>
              <a:gd name="connsiteX281" fmla="*/ 1899666 w 3663506"/>
              <a:gd name="connsiteY281" fmla="*/ 105061 h 402145"/>
              <a:gd name="connsiteX282" fmla="*/ 1899571 w 3663506"/>
              <a:gd name="connsiteY282" fmla="*/ 105061 h 402145"/>
              <a:gd name="connsiteX283" fmla="*/ 1899571 w 3663506"/>
              <a:gd name="connsiteY283" fmla="*/ 258794 h 402145"/>
              <a:gd name="connsiteX284" fmla="*/ 1906144 w 3663506"/>
              <a:gd name="connsiteY284" fmla="*/ 281273 h 402145"/>
              <a:gd name="connsiteX285" fmla="*/ 1927956 w 3663506"/>
              <a:gd name="connsiteY285" fmla="*/ 288036 h 402145"/>
              <a:gd name="connsiteX286" fmla="*/ 1955864 w 3663506"/>
              <a:gd name="connsiteY286" fmla="*/ 288036 h 402145"/>
              <a:gd name="connsiteX287" fmla="*/ 1955864 w 3663506"/>
              <a:gd name="connsiteY287" fmla="*/ 310229 h 402145"/>
              <a:gd name="connsiteX288" fmla="*/ 1921002 w 3663506"/>
              <a:gd name="connsiteY288" fmla="*/ 310229 h 402145"/>
              <a:gd name="connsiteX289" fmla="*/ 1873473 w 3663506"/>
              <a:gd name="connsiteY289" fmla="*/ 261842 h 402145"/>
              <a:gd name="connsiteX290" fmla="*/ 1873473 w 3663506"/>
              <a:gd name="connsiteY290" fmla="*/ 105061 h 402145"/>
              <a:gd name="connsiteX291" fmla="*/ 1834706 w 3663506"/>
              <a:gd name="connsiteY291" fmla="*/ 105918 h 402145"/>
              <a:gd name="connsiteX292" fmla="*/ 1834706 w 3663506"/>
              <a:gd name="connsiteY292" fmla="*/ 85439 h 402145"/>
              <a:gd name="connsiteX293" fmla="*/ 1873473 w 3663506"/>
              <a:gd name="connsiteY293" fmla="*/ 86296 h 402145"/>
              <a:gd name="connsiteX294" fmla="*/ 2084357 w 3663506"/>
              <a:gd name="connsiteY294" fmla="*/ 95 h 402145"/>
              <a:gd name="connsiteX295" fmla="*/ 2107407 w 3663506"/>
              <a:gd name="connsiteY295" fmla="*/ 95 h 402145"/>
              <a:gd name="connsiteX296" fmla="*/ 2107407 w 3663506"/>
              <a:gd name="connsiteY296" fmla="*/ 22193 h 402145"/>
              <a:gd name="connsiteX297" fmla="*/ 2084833 w 3663506"/>
              <a:gd name="connsiteY297" fmla="*/ 22193 h 402145"/>
              <a:gd name="connsiteX298" fmla="*/ 2057115 w 3663506"/>
              <a:gd name="connsiteY298" fmla="*/ 30956 h 402145"/>
              <a:gd name="connsiteX299" fmla="*/ 2048638 w 3663506"/>
              <a:gd name="connsiteY299" fmla="*/ 60579 h 402145"/>
              <a:gd name="connsiteX300" fmla="*/ 2048638 w 3663506"/>
              <a:gd name="connsiteY300" fmla="*/ 86296 h 402145"/>
              <a:gd name="connsiteX301" fmla="*/ 2107407 w 3663506"/>
              <a:gd name="connsiteY301" fmla="*/ 85439 h 402145"/>
              <a:gd name="connsiteX302" fmla="*/ 2107407 w 3663506"/>
              <a:gd name="connsiteY302" fmla="*/ 105918 h 402145"/>
              <a:gd name="connsiteX303" fmla="*/ 2048638 w 3663506"/>
              <a:gd name="connsiteY303" fmla="*/ 105061 h 402145"/>
              <a:gd name="connsiteX304" fmla="*/ 2048638 w 3663506"/>
              <a:gd name="connsiteY304" fmla="*/ 310324 h 402145"/>
              <a:gd name="connsiteX305" fmla="*/ 2022444 w 3663506"/>
              <a:gd name="connsiteY305" fmla="*/ 310324 h 402145"/>
              <a:gd name="connsiteX306" fmla="*/ 2022444 w 3663506"/>
              <a:gd name="connsiteY306" fmla="*/ 105061 h 402145"/>
              <a:gd name="connsiteX307" fmla="*/ 1983201 w 3663506"/>
              <a:gd name="connsiteY307" fmla="*/ 105918 h 402145"/>
              <a:gd name="connsiteX308" fmla="*/ 1983201 w 3663506"/>
              <a:gd name="connsiteY308" fmla="*/ 85439 h 402145"/>
              <a:gd name="connsiteX309" fmla="*/ 2022444 w 3663506"/>
              <a:gd name="connsiteY309" fmla="*/ 86296 h 402145"/>
              <a:gd name="connsiteX310" fmla="*/ 2022444 w 3663506"/>
              <a:gd name="connsiteY310" fmla="*/ 64103 h 402145"/>
              <a:gd name="connsiteX311" fmla="*/ 2037493 w 3663506"/>
              <a:gd name="connsiteY311" fmla="*/ 15335 h 402145"/>
              <a:gd name="connsiteX312" fmla="*/ 2084357 w 3663506"/>
              <a:gd name="connsiteY312" fmla="*/ 95 h 402145"/>
              <a:gd name="connsiteX313" fmla="*/ 1506951 w 3663506"/>
              <a:gd name="connsiteY313" fmla="*/ 0 h 402145"/>
              <a:gd name="connsiteX314" fmla="*/ 1533050 w 3663506"/>
              <a:gd name="connsiteY314" fmla="*/ 0 h 402145"/>
              <a:gd name="connsiteX315" fmla="*/ 1533050 w 3663506"/>
              <a:gd name="connsiteY315" fmla="*/ 310229 h 402145"/>
              <a:gd name="connsiteX316" fmla="*/ 1506951 w 3663506"/>
              <a:gd name="connsiteY316" fmla="*/ 310229 h 402145"/>
              <a:gd name="connsiteX317" fmla="*/ 1145286 w 3663506"/>
              <a:gd name="connsiteY317" fmla="*/ 0 h 402145"/>
              <a:gd name="connsiteX318" fmla="*/ 1171385 w 3663506"/>
              <a:gd name="connsiteY318" fmla="*/ 0 h 402145"/>
              <a:gd name="connsiteX319" fmla="*/ 1171385 w 3663506"/>
              <a:gd name="connsiteY319" fmla="*/ 310229 h 402145"/>
              <a:gd name="connsiteX320" fmla="*/ 1145286 w 3663506"/>
              <a:gd name="connsiteY320" fmla="*/ 310229 h 402145"/>
              <a:gd name="connsiteX321" fmla="*/ 634651 w 3663506"/>
              <a:gd name="connsiteY321" fmla="*/ 0 h 402145"/>
              <a:gd name="connsiteX322" fmla="*/ 660750 w 3663506"/>
              <a:gd name="connsiteY322" fmla="*/ 0 h 402145"/>
              <a:gd name="connsiteX323" fmla="*/ 660750 w 3663506"/>
              <a:gd name="connsiteY323" fmla="*/ 126778 h 402145"/>
              <a:gd name="connsiteX324" fmla="*/ 691706 w 3663506"/>
              <a:gd name="connsiteY324" fmla="*/ 92964 h 402145"/>
              <a:gd name="connsiteX325" fmla="*/ 738283 w 3663506"/>
              <a:gd name="connsiteY325" fmla="*/ 80582 h 402145"/>
              <a:gd name="connsiteX326" fmla="*/ 808006 w 3663506"/>
              <a:gd name="connsiteY326" fmla="*/ 111538 h 402145"/>
              <a:gd name="connsiteX327" fmla="*/ 834200 w 3663506"/>
              <a:gd name="connsiteY327" fmla="*/ 193929 h 402145"/>
              <a:gd name="connsiteX328" fmla="*/ 808006 w 3663506"/>
              <a:gd name="connsiteY328" fmla="*/ 281083 h 402145"/>
              <a:gd name="connsiteX329" fmla="*/ 736950 w 3663506"/>
              <a:gd name="connsiteY329" fmla="*/ 315087 h 402145"/>
              <a:gd name="connsiteX330" fmla="*/ 689039 w 3663506"/>
              <a:gd name="connsiteY330" fmla="*/ 300895 h 402145"/>
              <a:gd name="connsiteX331" fmla="*/ 657702 w 3663506"/>
              <a:gd name="connsiteY331" fmla="*/ 262795 h 402145"/>
              <a:gd name="connsiteX332" fmla="*/ 657702 w 3663506"/>
              <a:gd name="connsiteY332" fmla="*/ 310325 h 402145"/>
              <a:gd name="connsiteX333" fmla="*/ 634651 w 3663506"/>
              <a:gd name="connsiteY333" fmla="*/ 310325 h 402145"/>
              <a:gd name="connsiteX334" fmla="*/ 276035 w 3663506"/>
              <a:gd name="connsiteY334" fmla="*/ 0 h 402145"/>
              <a:gd name="connsiteX335" fmla="*/ 302133 w 3663506"/>
              <a:gd name="connsiteY335" fmla="*/ 0 h 402145"/>
              <a:gd name="connsiteX336" fmla="*/ 302133 w 3663506"/>
              <a:gd name="connsiteY336" fmla="*/ 310229 h 402145"/>
              <a:gd name="connsiteX337" fmla="*/ 276035 w 3663506"/>
              <a:gd name="connsiteY337" fmla="*/ 310229 h 40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663506" h="402145">
                <a:moveTo>
                  <a:pt x="2943702" y="276225"/>
                </a:moveTo>
                <a:lnTo>
                  <a:pt x="2982469" y="276225"/>
                </a:lnTo>
                <a:lnTo>
                  <a:pt x="2982469" y="310229"/>
                </a:lnTo>
                <a:lnTo>
                  <a:pt x="2943702" y="310229"/>
                </a:lnTo>
                <a:close/>
                <a:moveTo>
                  <a:pt x="1753172" y="189071"/>
                </a:moveTo>
                <a:cubicBezTo>
                  <a:pt x="1749076" y="192024"/>
                  <a:pt x="1742980" y="194024"/>
                  <a:pt x="1734884" y="195167"/>
                </a:cubicBezTo>
                <a:lnTo>
                  <a:pt x="1672591" y="204311"/>
                </a:lnTo>
                <a:cubicBezTo>
                  <a:pt x="1638015" y="209264"/>
                  <a:pt x="1620775" y="224599"/>
                  <a:pt x="1620775" y="250507"/>
                </a:cubicBezTo>
                <a:cubicBezTo>
                  <a:pt x="1620775" y="264128"/>
                  <a:pt x="1625537" y="274987"/>
                  <a:pt x="1635158" y="282987"/>
                </a:cubicBezTo>
                <a:cubicBezTo>
                  <a:pt x="1644778" y="290989"/>
                  <a:pt x="1658113" y="294989"/>
                  <a:pt x="1675258" y="294989"/>
                </a:cubicBezTo>
                <a:cubicBezTo>
                  <a:pt x="1696499" y="294989"/>
                  <a:pt x="1714215" y="289179"/>
                  <a:pt x="1728598" y="277558"/>
                </a:cubicBezTo>
                <a:cubicBezTo>
                  <a:pt x="1742980" y="265938"/>
                  <a:pt x="1751172" y="250222"/>
                  <a:pt x="1753172" y="230505"/>
                </a:cubicBezTo>
                <a:close/>
                <a:moveTo>
                  <a:pt x="1040321" y="189071"/>
                </a:moveTo>
                <a:cubicBezTo>
                  <a:pt x="1036225" y="192024"/>
                  <a:pt x="1030129" y="194024"/>
                  <a:pt x="1022033" y="195167"/>
                </a:cubicBezTo>
                <a:lnTo>
                  <a:pt x="959740" y="204311"/>
                </a:lnTo>
                <a:cubicBezTo>
                  <a:pt x="925164" y="209264"/>
                  <a:pt x="907924" y="224599"/>
                  <a:pt x="907924" y="250507"/>
                </a:cubicBezTo>
                <a:cubicBezTo>
                  <a:pt x="907924" y="264128"/>
                  <a:pt x="912686" y="274987"/>
                  <a:pt x="922306" y="282987"/>
                </a:cubicBezTo>
                <a:cubicBezTo>
                  <a:pt x="931927" y="290989"/>
                  <a:pt x="945262" y="294989"/>
                  <a:pt x="962407" y="294989"/>
                </a:cubicBezTo>
                <a:cubicBezTo>
                  <a:pt x="983647" y="294989"/>
                  <a:pt x="1001364" y="289179"/>
                  <a:pt x="1015747" y="277558"/>
                </a:cubicBezTo>
                <a:cubicBezTo>
                  <a:pt x="1030129" y="265938"/>
                  <a:pt x="1038321" y="250222"/>
                  <a:pt x="1040321" y="230505"/>
                </a:cubicBezTo>
                <a:close/>
                <a:moveTo>
                  <a:pt x="3561970" y="103251"/>
                </a:moveTo>
                <a:cubicBezTo>
                  <a:pt x="3539300" y="103251"/>
                  <a:pt x="3521489" y="111252"/>
                  <a:pt x="3508344" y="127253"/>
                </a:cubicBezTo>
                <a:cubicBezTo>
                  <a:pt x="3495295" y="143541"/>
                  <a:pt x="3488723" y="166211"/>
                  <a:pt x="3488723" y="195262"/>
                </a:cubicBezTo>
                <a:cubicBezTo>
                  <a:pt x="3488723" y="224313"/>
                  <a:pt x="3495295" y="248507"/>
                  <a:pt x="3508344" y="266033"/>
                </a:cubicBezTo>
                <a:cubicBezTo>
                  <a:pt x="3521393" y="283654"/>
                  <a:pt x="3539300" y="292417"/>
                  <a:pt x="3561970" y="292417"/>
                </a:cubicBezTo>
                <a:cubicBezTo>
                  <a:pt x="3584639" y="292417"/>
                  <a:pt x="3602832" y="283749"/>
                  <a:pt x="3616643" y="266318"/>
                </a:cubicBezTo>
                <a:lnTo>
                  <a:pt x="3616643" y="266223"/>
                </a:lnTo>
                <a:cubicBezTo>
                  <a:pt x="3630455" y="248793"/>
                  <a:pt x="3637313" y="225361"/>
                  <a:pt x="3637313" y="196024"/>
                </a:cubicBezTo>
                <a:cubicBezTo>
                  <a:pt x="3637313" y="166687"/>
                  <a:pt x="3630455" y="143922"/>
                  <a:pt x="3616834" y="127634"/>
                </a:cubicBezTo>
                <a:cubicBezTo>
                  <a:pt x="3602927" y="111347"/>
                  <a:pt x="3584639" y="103251"/>
                  <a:pt x="3561970" y="103251"/>
                </a:cubicBezTo>
                <a:close/>
                <a:moveTo>
                  <a:pt x="1346550" y="103251"/>
                </a:moveTo>
                <a:cubicBezTo>
                  <a:pt x="1323595" y="103251"/>
                  <a:pt x="1305688" y="111442"/>
                  <a:pt x="1291876" y="127825"/>
                </a:cubicBezTo>
                <a:cubicBezTo>
                  <a:pt x="1278065" y="144208"/>
                  <a:pt x="1271207" y="166973"/>
                  <a:pt x="1271207" y="196024"/>
                </a:cubicBezTo>
                <a:cubicBezTo>
                  <a:pt x="1271207" y="225075"/>
                  <a:pt x="1278065" y="248793"/>
                  <a:pt x="1291876" y="266223"/>
                </a:cubicBezTo>
                <a:cubicBezTo>
                  <a:pt x="1305688" y="283654"/>
                  <a:pt x="1323880" y="292322"/>
                  <a:pt x="1346550" y="292322"/>
                </a:cubicBezTo>
                <a:cubicBezTo>
                  <a:pt x="1369220" y="292322"/>
                  <a:pt x="1386746" y="283368"/>
                  <a:pt x="1399890" y="265556"/>
                </a:cubicBezTo>
                <a:lnTo>
                  <a:pt x="1399985" y="265556"/>
                </a:lnTo>
                <a:cubicBezTo>
                  <a:pt x="1413225" y="247650"/>
                  <a:pt x="1419797" y="223837"/>
                  <a:pt x="1419797" y="193833"/>
                </a:cubicBezTo>
                <a:cubicBezTo>
                  <a:pt x="1419797" y="163830"/>
                  <a:pt x="1413320" y="142779"/>
                  <a:pt x="1400366" y="126968"/>
                </a:cubicBezTo>
                <a:cubicBezTo>
                  <a:pt x="1387412" y="111156"/>
                  <a:pt x="1369505" y="103251"/>
                  <a:pt x="1346550" y="103251"/>
                </a:cubicBezTo>
                <a:close/>
                <a:moveTo>
                  <a:pt x="734759" y="103251"/>
                </a:moveTo>
                <a:cubicBezTo>
                  <a:pt x="711804" y="103251"/>
                  <a:pt x="693897" y="111443"/>
                  <a:pt x="680085" y="127826"/>
                </a:cubicBezTo>
                <a:cubicBezTo>
                  <a:pt x="666274" y="144209"/>
                  <a:pt x="659416" y="166973"/>
                  <a:pt x="659416" y="196025"/>
                </a:cubicBezTo>
                <a:cubicBezTo>
                  <a:pt x="659416" y="225076"/>
                  <a:pt x="666274" y="248793"/>
                  <a:pt x="680085" y="266224"/>
                </a:cubicBezTo>
                <a:cubicBezTo>
                  <a:pt x="693897" y="283655"/>
                  <a:pt x="712089" y="292322"/>
                  <a:pt x="734759" y="292322"/>
                </a:cubicBezTo>
                <a:cubicBezTo>
                  <a:pt x="757428" y="292322"/>
                  <a:pt x="774954" y="283369"/>
                  <a:pt x="788099" y="265557"/>
                </a:cubicBezTo>
                <a:lnTo>
                  <a:pt x="788194" y="265557"/>
                </a:lnTo>
                <a:cubicBezTo>
                  <a:pt x="801434" y="247650"/>
                  <a:pt x="808006" y="223838"/>
                  <a:pt x="808006" y="193834"/>
                </a:cubicBezTo>
                <a:cubicBezTo>
                  <a:pt x="808006" y="163830"/>
                  <a:pt x="801529" y="142780"/>
                  <a:pt x="788575" y="126968"/>
                </a:cubicBezTo>
                <a:cubicBezTo>
                  <a:pt x="775621" y="111157"/>
                  <a:pt x="757714" y="103251"/>
                  <a:pt x="734759" y="103251"/>
                </a:cubicBezTo>
                <a:close/>
                <a:moveTo>
                  <a:pt x="99441" y="103251"/>
                </a:moveTo>
                <a:cubicBezTo>
                  <a:pt x="76772" y="103251"/>
                  <a:pt x="58960" y="111252"/>
                  <a:pt x="45815" y="127253"/>
                </a:cubicBezTo>
                <a:cubicBezTo>
                  <a:pt x="32766" y="143541"/>
                  <a:pt x="26194" y="166211"/>
                  <a:pt x="26194" y="195262"/>
                </a:cubicBezTo>
                <a:cubicBezTo>
                  <a:pt x="26194" y="224313"/>
                  <a:pt x="32766" y="248507"/>
                  <a:pt x="45815" y="266033"/>
                </a:cubicBezTo>
                <a:cubicBezTo>
                  <a:pt x="58865" y="283654"/>
                  <a:pt x="76772" y="292417"/>
                  <a:pt x="99441" y="292417"/>
                </a:cubicBezTo>
                <a:cubicBezTo>
                  <a:pt x="122111" y="292417"/>
                  <a:pt x="140303" y="283749"/>
                  <a:pt x="154115" y="266318"/>
                </a:cubicBezTo>
                <a:lnTo>
                  <a:pt x="154115" y="266223"/>
                </a:lnTo>
                <a:cubicBezTo>
                  <a:pt x="167926" y="248793"/>
                  <a:pt x="174784" y="225361"/>
                  <a:pt x="174784" y="196024"/>
                </a:cubicBezTo>
                <a:cubicBezTo>
                  <a:pt x="174784" y="166687"/>
                  <a:pt x="167926" y="143922"/>
                  <a:pt x="154305" y="127634"/>
                </a:cubicBezTo>
                <a:cubicBezTo>
                  <a:pt x="140399" y="111347"/>
                  <a:pt x="122111" y="103251"/>
                  <a:pt x="99441" y="103251"/>
                </a:cubicBezTo>
                <a:close/>
                <a:moveTo>
                  <a:pt x="3149347" y="101917"/>
                </a:moveTo>
                <a:cubicBezTo>
                  <a:pt x="3124963" y="101917"/>
                  <a:pt x="3105627" y="110585"/>
                  <a:pt x="3091435" y="127825"/>
                </a:cubicBezTo>
                <a:cubicBezTo>
                  <a:pt x="3077147" y="145065"/>
                  <a:pt x="3070099" y="168402"/>
                  <a:pt x="3070099" y="197739"/>
                </a:cubicBezTo>
                <a:cubicBezTo>
                  <a:pt x="3070099" y="227076"/>
                  <a:pt x="3077243" y="250412"/>
                  <a:pt x="3091625" y="267652"/>
                </a:cubicBezTo>
                <a:cubicBezTo>
                  <a:pt x="3106008" y="284893"/>
                  <a:pt x="3125249" y="293560"/>
                  <a:pt x="3149347" y="293560"/>
                </a:cubicBezTo>
                <a:cubicBezTo>
                  <a:pt x="3173445" y="293560"/>
                  <a:pt x="3193067" y="284797"/>
                  <a:pt x="3207259" y="267367"/>
                </a:cubicBezTo>
                <a:lnTo>
                  <a:pt x="3207259" y="267557"/>
                </a:lnTo>
                <a:cubicBezTo>
                  <a:pt x="3221451" y="250126"/>
                  <a:pt x="3228595" y="226600"/>
                  <a:pt x="3228595" y="196977"/>
                </a:cubicBezTo>
                <a:cubicBezTo>
                  <a:pt x="3228595" y="167354"/>
                  <a:pt x="3221451" y="144494"/>
                  <a:pt x="3207259" y="127444"/>
                </a:cubicBezTo>
                <a:cubicBezTo>
                  <a:pt x="3193067" y="110395"/>
                  <a:pt x="3173731" y="101917"/>
                  <a:pt x="3149347" y="101917"/>
                </a:cubicBezTo>
                <a:close/>
                <a:moveTo>
                  <a:pt x="2240376" y="101917"/>
                </a:moveTo>
                <a:cubicBezTo>
                  <a:pt x="2215992" y="101917"/>
                  <a:pt x="2196656" y="110585"/>
                  <a:pt x="2182464" y="127825"/>
                </a:cubicBezTo>
                <a:cubicBezTo>
                  <a:pt x="2168176" y="145065"/>
                  <a:pt x="2161128" y="168402"/>
                  <a:pt x="2161128" y="197739"/>
                </a:cubicBezTo>
                <a:cubicBezTo>
                  <a:pt x="2161128" y="227076"/>
                  <a:pt x="2168272" y="250412"/>
                  <a:pt x="2182654" y="267652"/>
                </a:cubicBezTo>
                <a:cubicBezTo>
                  <a:pt x="2197037" y="284893"/>
                  <a:pt x="2216278" y="293560"/>
                  <a:pt x="2240376" y="293560"/>
                </a:cubicBezTo>
                <a:cubicBezTo>
                  <a:pt x="2264474" y="293560"/>
                  <a:pt x="2284096" y="284797"/>
                  <a:pt x="2298288" y="267367"/>
                </a:cubicBezTo>
                <a:lnTo>
                  <a:pt x="2298288" y="267557"/>
                </a:lnTo>
                <a:cubicBezTo>
                  <a:pt x="2312480" y="250126"/>
                  <a:pt x="2319624" y="226600"/>
                  <a:pt x="2319624" y="196977"/>
                </a:cubicBezTo>
                <a:cubicBezTo>
                  <a:pt x="2319624" y="167354"/>
                  <a:pt x="2312480" y="144494"/>
                  <a:pt x="2298288" y="127444"/>
                </a:cubicBezTo>
                <a:cubicBezTo>
                  <a:pt x="2284096" y="110395"/>
                  <a:pt x="2264760" y="101917"/>
                  <a:pt x="2240376" y="101917"/>
                </a:cubicBezTo>
                <a:close/>
                <a:moveTo>
                  <a:pt x="468631" y="101917"/>
                </a:moveTo>
                <a:cubicBezTo>
                  <a:pt x="444247" y="101917"/>
                  <a:pt x="424911" y="110585"/>
                  <a:pt x="410719" y="127825"/>
                </a:cubicBezTo>
                <a:cubicBezTo>
                  <a:pt x="396431" y="145065"/>
                  <a:pt x="389383" y="168402"/>
                  <a:pt x="389383" y="197739"/>
                </a:cubicBezTo>
                <a:cubicBezTo>
                  <a:pt x="389383" y="227076"/>
                  <a:pt x="396527" y="250412"/>
                  <a:pt x="410909" y="267652"/>
                </a:cubicBezTo>
                <a:cubicBezTo>
                  <a:pt x="425292" y="284893"/>
                  <a:pt x="444533" y="293560"/>
                  <a:pt x="468631" y="293560"/>
                </a:cubicBezTo>
                <a:cubicBezTo>
                  <a:pt x="492729" y="293560"/>
                  <a:pt x="512351" y="284797"/>
                  <a:pt x="526543" y="267367"/>
                </a:cubicBezTo>
                <a:lnTo>
                  <a:pt x="526543" y="267557"/>
                </a:lnTo>
                <a:cubicBezTo>
                  <a:pt x="540735" y="250126"/>
                  <a:pt x="547879" y="226600"/>
                  <a:pt x="547879" y="196977"/>
                </a:cubicBezTo>
                <a:cubicBezTo>
                  <a:pt x="547879" y="167354"/>
                  <a:pt x="540735" y="144494"/>
                  <a:pt x="526543" y="127444"/>
                </a:cubicBezTo>
                <a:cubicBezTo>
                  <a:pt x="512351" y="110395"/>
                  <a:pt x="493015" y="101917"/>
                  <a:pt x="468631" y="101917"/>
                </a:cubicBezTo>
                <a:close/>
                <a:moveTo>
                  <a:pt x="3558827" y="80581"/>
                </a:moveTo>
                <a:cubicBezTo>
                  <a:pt x="3577400" y="80581"/>
                  <a:pt x="3593783" y="85344"/>
                  <a:pt x="3608071" y="94773"/>
                </a:cubicBezTo>
                <a:cubicBezTo>
                  <a:pt x="3622358" y="104203"/>
                  <a:pt x="3632645" y="116966"/>
                  <a:pt x="3639027" y="132873"/>
                </a:cubicBezTo>
                <a:lnTo>
                  <a:pt x="3639027" y="85344"/>
                </a:lnTo>
                <a:lnTo>
                  <a:pt x="3639122" y="85439"/>
                </a:lnTo>
                <a:lnTo>
                  <a:pt x="3663506" y="85439"/>
                </a:lnTo>
                <a:lnTo>
                  <a:pt x="3663506" y="307657"/>
                </a:lnTo>
                <a:cubicBezTo>
                  <a:pt x="3663506" y="338994"/>
                  <a:pt x="3654743" y="362616"/>
                  <a:pt x="3637313" y="378428"/>
                </a:cubicBezTo>
                <a:cubicBezTo>
                  <a:pt x="3619882" y="394239"/>
                  <a:pt x="3595022" y="402145"/>
                  <a:pt x="3562827" y="402145"/>
                </a:cubicBezTo>
                <a:cubicBezTo>
                  <a:pt x="3536348" y="402145"/>
                  <a:pt x="3515202" y="396621"/>
                  <a:pt x="3499200" y="385572"/>
                </a:cubicBezTo>
                <a:cubicBezTo>
                  <a:pt x="3483198" y="374523"/>
                  <a:pt x="3473959" y="359759"/>
                  <a:pt x="3471292" y="341090"/>
                </a:cubicBezTo>
                <a:lnTo>
                  <a:pt x="3496533" y="341090"/>
                </a:lnTo>
                <a:cubicBezTo>
                  <a:pt x="3503201" y="367855"/>
                  <a:pt x="3525584" y="381190"/>
                  <a:pt x="3563589" y="381190"/>
                </a:cubicBezTo>
                <a:cubicBezTo>
                  <a:pt x="3588830" y="381190"/>
                  <a:pt x="3607595" y="375380"/>
                  <a:pt x="3619787" y="363759"/>
                </a:cubicBezTo>
                <a:cubicBezTo>
                  <a:pt x="3631979" y="352139"/>
                  <a:pt x="3638075" y="334137"/>
                  <a:pt x="3638075" y="309753"/>
                </a:cubicBezTo>
                <a:lnTo>
                  <a:pt x="3638075" y="264033"/>
                </a:lnTo>
                <a:cubicBezTo>
                  <a:pt x="3631121" y="279463"/>
                  <a:pt x="3620739" y="291750"/>
                  <a:pt x="3606928" y="301085"/>
                </a:cubicBezTo>
                <a:cubicBezTo>
                  <a:pt x="3593117" y="310419"/>
                  <a:pt x="3577400" y="314991"/>
                  <a:pt x="3559684" y="314991"/>
                </a:cubicBezTo>
                <a:cubicBezTo>
                  <a:pt x="3529775" y="314991"/>
                  <a:pt x="3506058" y="303847"/>
                  <a:pt x="3488627" y="281463"/>
                </a:cubicBezTo>
                <a:cubicBezTo>
                  <a:pt x="3471197" y="259365"/>
                  <a:pt x="3462529" y="230600"/>
                  <a:pt x="3462529" y="195167"/>
                </a:cubicBezTo>
                <a:cubicBezTo>
                  <a:pt x="3462529" y="159734"/>
                  <a:pt x="3471387" y="132588"/>
                  <a:pt x="3489104" y="111918"/>
                </a:cubicBezTo>
                <a:cubicBezTo>
                  <a:pt x="3506534" y="90963"/>
                  <a:pt x="3529775" y="80581"/>
                  <a:pt x="3558827" y="80581"/>
                </a:cubicBezTo>
                <a:close/>
                <a:moveTo>
                  <a:pt x="1349979" y="80581"/>
                </a:moveTo>
                <a:cubicBezTo>
                  <a:pt x="1379030" y="80581"/>
                  <a:pt x="1402271" y="90868"/>
                  <a:pt x="1419702" y="111537"/>
                </a:cubicBezTo>
                <a:lnTo>
                  <a:pt x="1419797" y="111537"/>
                </a:lnTo>
                <a:cubicBezTo>
                  <a:pt x="1437228" y="131826"/>
                  <a:pt x="1445991" y="159353"/>
                  <a:pt x="1445991" y="193929"/>
                </a:cubicBezTo>
                <a:cubicBezTo>
                  <a:pt x="1445991" y="228504"/>
                  <a:pt x="1437228" y="258699"/>
                  <a:pt x="1419797" y="281082"/>
                </a:cubicBezTo>
                <a:cubicBezTo>
                  <a:pt x="1402367" y="303752"/>
                  <a:pt x="1378649" y="315087"/>
                  <a:pt x="1348741" y="315087"/>
                </a:cubicBezTo>
                <a:cubicBezTo>
                  <a:pt x="1331881" y="315087"/>
                  <a:pt x="1316832" y="310991"/>
                  <a:pt x="1303402" y="302895"/>
                </a:cubicBezTo>
                <a:cubicBezTo>
                  <a:pt x="1290067" y="294798"/>
                  <a:pt x="1279685" y="283559"/>
                  <a:pt x="1272446" y="269367"/>
                </a:cubicBezTo>
                <a:lnTo>
                  <a:pt x="1272446" y="399192"/>
                </a:lnTo>
                <a:lnTo>
                  <a:pt x="1246347" y="399192"/>
                </a:lnTo>
                <a:lnTo>
                  <a:pt x="1246347" y="85439"/>
                </a:lnTo>
                <a:lnTo>
                  <a:pt x="1269397" y="85439"/>
                </a:lnTo>
                <a:lnTo>
                  <a:pt x="1269397" y="133350"/>
                </a:lnTo>
                <a:cubicBezTo>
                  <a:pt x="1275779" y="117347"/>
                  <a:pt x="1286066" y="104584"/>
                  <a:pt x="1300354" y="94964"/>
                </a:cubicBezTo>
                <a:cubicBezTo>
                  <a:pt x="1314546" y="85344"/>
                  <a:pt x="1331120" y="80581"/>
                  <a:pt x="1349979" y="80581"/>
                </a:cubicBezTo>
                <a:close/>
                <a:moveTo>
                  <a:pt x="96298" y="80581"/>
                </a:moveTo>
                <a:cubicBezTo>
                  <a:pt x="114872" y="80581"/>
                  <a:pt x="131255" y="85344"/>
                  <a:pt x="145542" y="94773"/>
                </a:cubicBezTo>
                <a:cubicBezTo>
                  <a:pt x="159830" y="104203"/>
                  <a:pt x="170117" y="116966"/>
                  <a:pt x="176498" y="132873"/>
                </a:cubicBezTo>
                <a:lnTo>
                  <a:pt x="176498" y="85344"/>
                </a:lnTo>
                <a:lnTo>
                  <a:pt x="176594" y="85439"/>
                </a:lnTo>
                <a:lnTo>
                  <a:pt x="200978" y="85439"/>
                </a:lnTo>
                <a:lnTo>
                  <a:pt x="200978" y="307657"/>
                </a:lnTo>
                <a:cubicBezTo>
                  <a:pt x="200978" y="338994"/>
                  <a:pt x="192215" y="362616"/>
                  <a:pt x="174784" y="378428"/>
                </a:cubicBezTo>
                <a:cubicBezTo>
                  <a:pt x="157353" y="394239"/>
                  <a:pt x="132493" y="402145"/>
                  <a:pt x="100298" y="402145"/>
                </a:cubicBezTo>
                <a:cubicBezTo>
                  <a:pt x="73819" y="402145"/>
                  <a:pt x="52673" y="396621"/>
                  <a:pt x="36671" y="385572"/>
                </a:cubicBezTo>
                <a:cubicBezTo>
                  <a:pt x="20669" y="374523"/>
                  <a:pt x="11430" y="359759"/>
                  <a:pt x="8763" y="341090"/>
                </a:cubicBezTo>
                <a:lnTo>
                  <a:pt x="34004" y="341090"/>
                </a:lnTo>
                <a:cubicBezTo>
                  <a:pt x="40672" y="367855"/>
                  <a:pt x="63056" y="381190"/>
                  <a:pt x="101060" y="381190"/>
                </a:cubicBezTo>
                <a:cubicBezTo>
                  <a:pt x="126302" y="381190"/>
                  <a:pt x="145066" y="375380"/>
                  <a:pt x="157258" y="363759"/>
                </a:cubicBezTo>
                <a:cubicBezTo>
                  <a:pt x="169450" y="352139"/>
                  <a:pt x="175546" y="334137"/>
                  <a:pt x="175546" y="309753"/>
                </a:cubicBezTo>
                <a:lnTo>
                  <a:pt x="175546" y="264033"/>
                </a:lnTo>
                <a:cubicBezTo>
                  <a:pt x="168593" y="279463"/>
                  <a:pt x="158210" y="291750"/>
                  <a:pt x="144399" y="301085"/>
                </a:cubicBezTo>
                <a:cubicBezTo>
                  <a:pt x="130588" y="310419"/>
                  <a:pt x="114872" y="314991"/>
                  <a:pt x="97155" y="314991"/>
                </a:cubicBezTo>
                <a:cubicBezTo>
                  <a:pt x="67247" y="314991"/>
                  <a:pt x="43529" y="303847"/>
                  <a:pt x="26099" y="281463"/>
                </a:cubicBezTo>
                <a:cubicBezTo>
                  <a:pt x="8668" y="259365"/>
                  <a:pt x="0" y="230600"/>
                  <a:pt x="0" y="195167"/>
                </a:cubicBezTo>
                <a:cubicBezTo>
                  <a:pt x="0" y="159734"/>
                  <a:pt x="8858" y="132588"/>
                  <a:pt x="26575" y="111918"/>
                </a:cubicBezTo>
                <a:cubicBezTo>
                  <a:pt x="44006" y="90963"/>
                  <a:pt x="67247" y="80581"/>
                  <a:pt x="96298" y="80581"/>
                </a:cubicBezTo>
                <a:close/>
                <a:moveTo>
                  <a:pt x="3149728" y="79724"/>
                </a:moveTo>
                <a:cubicBezTo>
                  <a:pt x="3181351" y="79724"/>
                  <a:pt x="3206497" y="90297"/>
                  <a:pt x="3225928" y="111538"/>
                </a:cubicBezTo>
                <a:cubicBezTo>
                  <a:pt x="3245073" y="133064"/>
                  <a:pt x="3254693" y="161544"/>
                  <a:pt x="3254693" y="196977"/>
                </a:cubicBezTo>
                <a:cubicBezTo>
                  <a:pt x="3254693" y="232410"/>
                  <a:pt x="3244978" y="261271"/>
                  <a:pt x="3225451" y="282797"/>
                </a:cubicBezTo>
                <a:cubicBezTo>
                  <a:pt x="3206020" y="304895"/>
                  <a:pt x="3180589" y="315944"/>
                  <a:pt x="3149251" y="315944"/>
                </a:cubicBezTo>
                <a:cubicBezTo>
                  <a:pt x="3117914" y="315944"/>
                  <a:pt x="3092197" y="305085"/>
                  <a:pt x="3072956" y="283273"/>
                </a:cubicBezTo>
                <a:lnTo>
                  <a:pt x="3073051" y="283273"/>
                </a:lnTo>
                <a:cubicBezTo>
                  <a:pt x="3053620" y="262033"/>
                  <a:pt x="3043905" y="233553"/>
                  <a:pt x="3043905" y="197834"/>
                </a:cubicBezTo>
                <a:cubicBezTo>
                  <a:pt x="3043905" y="162115"/>
                  <a:pt x="3053620" y="132778"/>
                  <a:pt x="3073051" y="111538"/>
                </a:cubicBezTo>
                <a:cubicBezTo>
                  <a:pt x="3092483" y="90297"/>
                  <a:pt x="3118105" y="79724"/>
                  <a:pt x="3149728" y="79724"/>
                </a:cubicBezTo>
                <a:close/>
                <a:moveTo>
                  <a:pt x="2662143" y="79724"/>
                </a:moveTo>
                <a:cubicBezTo>
                  <a:pt x="2697290" y="79724"/>
                  <a:pt x="2719102" y="96107"/>
                  <a:pt x="2727484" y="128968"/>
                </a:cubicBezTo>
                <a:cubicBezTo>
                  <a:pt x="2741105" y="96107"/>
                  <a:pt x="2765108" y="79724"/>
                  <a:pt x="2799398" y="79724"/>
                </a:cubicBezTo>
                <a:cubicBezTo>
                  <a:pt x="2821782" y="79724"/>
                  <a:pt x="2838832" y="86296"/>
                  <a:pt x="2850643" y="99536"/>
                </a:cubicBezTo>
                <a:cubicBezTo>
                  <a:pt x="2862359" y="112776"/>
                  <a:pt x="2868264" y="132112"/>
                  <a:pt x="2868264" y="157734"/>
                </a:cubicBezTo>
                <a:lnTo>
                  <a:pt x="2868264" y="310229"/>
                </a:lnTo>
                <a:lnTo>
                  <a:pt x="2842070" y="310229"/>
                </a:lnTo>
                <a:lnTo>
                  <a:pt x="2842070" y="158210"/>
                </a:lnTo>
                <a:cubicBezTo>
                  <a:pt x="2842070" y="121348"/>
                  <a:pt x="2825497" y="102870"/>
                  <a:pt x="2792445" y="102870"/>
                </a:cubicBezTo>
                <a:cubicBezTo>
                  <a:pt x="2774157" y="102870"/>
                  <a:pt x="2759298" y="109823"/>
                  <a:pt x="2747963" y="123825"/>
                </a:cubicBezTo>
                <a:cubicBezTo>
                  <a:pt x="2736628" y="137827"/>
                  <a:pt x="2731009" y="158400"/>
                  <a:pt x="2731009" y="185737"/>
                </a:cubicBezTo>
                <a:lnTo>
                  <a:pt x="2731009" y="310324"/>
                </a:lnTo>
                <a:lnTo>
                  <a:pt x="2704815" y="310324"/>
                </a:lnTo>
                <a:lnTo>
                  <a:pt x="2704815" y="158305"/>
                </a:lnTo>
                <a:cubicBezTo>
                  <a:pt x="2704815" y="121444"/>
                  <a:pt x="2688242" y="102965"/>
                  <a:pt x="2655190" y="102965"/>
                </a:cubicBezTo>
                <a:cubicBezTo>
                  <a:pt x="2637187" y="102965"/>
                  <a:pt x="2622424" y="110109"/>
                  <a:pt x="2610994" y="124492"/>
                </a:cubicBezTo>
                <a:cubicBezTo>
                  <a:pt x="2599468" y="138874"/>
                  <a:pt x="2593753" y="159734"/>
                  <a:pt x="2593753" y="186975"/>
                </a:cubicBezTo>
                <a:lnTo>
                  <a:pt x="2593753" y="310324"/>
                </a:lnTo>
                <a:lnTo>
                  <a:pt x="2567655" y="310324"/>
                </a:lnTo>
                <a:lnTo>
                  <a:pt x="2567655" y="85439"/>
                </a:lnTo>
                <a:lnTo>
                  <a:pt x="2592896" y="85439"/>
                </a:lnTo>
                <a:lnTo>
                  <a:pt x="2591563" y="128111"/>
                </a:lnTo>
                <a:cubicBezTo>
                  <a:pt x="2605469" y="95916"/>
                  <a:pt x="2628996" y="79724"/>
                  <a:pt x="2662143" y="79724"/>
                </a:cubicBezTo>
                <a:close/>
                <a:moveTo>
                  <a:pt x="2240757" y="79724"/>
                </a:moveTo>
                <a:cubicBezTo>
                  <a:pt x="2272380" y="79724"/>
                  <a:pt x="2297526" y="90297"/>
                  <a:pt x="2316957" y="111538"/>
                </a:cubicBezTo>
                <a:cubicBezTo>
                  <a:pt x="2336102" y="133064"/>
                  <a:pt x="2345722" y="161544"/>
                  <a:pt x="2345722" y="196977"/>
                </a:cubicBezTo>
                <a:cubicBezTo>
                  <a:pt x="2345722" y="232410"/>
                  <a:pt x="2336007" y="261271"/>
                  <a:pt x="2316480" y="282797"/>
                </a:cubicBezTo>
                <a:cubicBezTo>
                  <a:pt x="2297049" y="304895"/>
                  <a:pt x="2271618" y="315944"/>
                  <a:pt x="2240280" y="315944"/>
                </a:cubicBezTo>
                <a:cubicBezTo>
                  <a:pt x="2208943" y="315944"/>
                  <a:pt x="2183226" y="305085"/>
                  <a:pt x="2163985" y="283273"/>
                </a:cubicBezTo>
                <a:lnTo>
                  <a:pt x="2164080" y="283273"/>
                </a:lnTo>
                <a:cubicBezTo>
                  <a:pt x="2144649" y="262033"/>
                  <a:pt x="2134934" y="233553"/>
                  <a:pt x="2134934" y="197834"/>
                </a:cubicBezTo>
                <a:cubicBezTo>
                  <a:pt x="2134934" y="162115"/>
                  <a:pt x="2144649" y="132778"/>
                  <a:pt x="2164080" y="111538"/>
                </a:cubicBezTo>
                <a:cubicBezTo>
                  <a:pt x="2183512" y="90297"/>
                  <a:pt x="2209134" y="79724"/>
                  <a:pt x="2240757" y="79724"/>
                </a:cubicBezTo>
                <a:close/>
                <a:moveTo>
                  <a:pt x="469012" y="79724"/>
                </a:moveTo>
                <a:cubicBezTo>
                  <a:pt x="500635" y="79724"/>
                  <a:pt x="525781" y="90297"/>
                  <a:pt x="545212" y="111538"/>
                </a:cubicBezTo>
                <a:cubicBezTo>
                  <a:pt x="564357" y="133064"/>
                  <a:pt x="573977" y="161544"/>
                  <a:pt x="573977" y="196977"/>
                </a:cubicBezTo>
                <a:cubicBezTo>
                  <a:pt x="573977" y="232410"/>
                  <a:pt x="564262" y="261271"/>
                  <a:pt x="544736" y="282797"/>
                </a:cubicBezTo>
                <a:cubicBezTo>
                  <a:pt x="525305" y="304895"/>
                  <a:pt x="499873" y="315944"/>
                  <a:pt x="468536" y="315944"/>
                </a:cubicBezTo>
                <a:cubicBezTo>
                  <a:pt x="437198" y="315944"/>
                  <a:pt x="411481" y="305085"/>
                  <a:pt x="392240" y="283273"/>
                </a:cubicBezTo>
                <a:lnTo>
                  <a:pt x="392336" y="283273"/>
                </a:lnTo>
                <a:cubicBezTo>
                  <a:pt x="372905" y="262033"/>
                  <a:pt x="363189" y="233553"/>
                  <a:pt x="363189" y="197834"/>
                </a:cubicBezTo>
                <a:cubicBezTo>
                  <a:pt x="363189" y="162115"/>
                  <a:pt x="372905" y="132778"/>
                  <a:pt x="392336" y="111538"/>
                </a:cubicBezTo>
                <a:cubicBezTo>
                  <a:pt x="411767" y="90297"/>
                  <a:pt x="437389" y="79724"/>
                  <a:pt x="469012" y="79724"/>
                </a:cubicBezTo>
                <a:close/>
                <a:moveTo>
                  <a:pt x="3416904" y="79343"/>
                </a:moveTo>
                <a:cubicBezTo>
                  <a:pt x="3421856" y="79343"/>
                  <a:pt x="3426524" y="79819"/>
                  <a:pt x="3430810" y="80677"/>
                </a:cubicBezTo>
                <a:lnTo>
                  <a:pt x="3430810" y="106299"/>
                </a:lnTo>
                <a:cubicBezTo>
                  <a:pt x="3424714" y="105441"/>
                  <a:pt x="3418713" y="104965"/>
                  <a:pt x="3412903" y="104965"/>
                </a:cubicBezTo>
                <a:cubicBezTo>
                  <a:pt x="3392234" y="104965"/>
                  <a:pt x="3375279" y="112109"/>
                  <a:pt x="3361944" y="126301"/>
                </a:cubicBezTo>
                <a:cubicBezTo>
                  <a:pt x="3348609" y="140494"/>
                  <a:pt x="3341751" y="160306"/>
                  <a:pt x="3341465" y="185547"/>
                </a:cubicBezTo>
                <a:lnTo>
                  <a:pt x="3341465" y="310134"/>
                </a:lnTo>
                <a:lnTo>
                  <a:pt x="3315367" y="310134"/>
                </a:lnTo>
                <a:lnTo>
                  <a:pt x="3315367" y="85439"/>
                </a:lnTo>
                <a:lnTo>
                  <a:pt x="3339751" y="85439"/>
                </a:lnTo>
                <a:lnTo>
                  <a:pt x="3339751" y="135540"/>
                </a:lnTo>
                <a:cubicBezTo>
                  <a:pt x="3353657" y="98107"/>
                  <a:pt x="3379375" y="79343"/>
                  <a:pt x="3416904" y="79343"/>
                </a:cubicBezTo>
                <a:close/>
                <a:moveTo>
                  <a:pt x="2507934" y="79343"/>
                </a:moveTo>
                <a:cubicBezTo>
                  <a:pt x="2512886" y="79343"/>
                  <a:pt x="2517554" y="79819"/>
                  <a:pt x="2521840" y="80677"/>
                </a:cubicBezTo>
                <a:lnTo>
                  <a:pt x="2521840" y="106299"/>
                </a:lnTo>
                <a:cubicBezTo>
                  <a:pt x="2515744" y="105441"/>
                  <a:pt x="2509743" y="104965"/>
                  <a:pt x="2503933" y="104965"/>
                </a:cubicBezTo>
                <a:cubicBezTo>
                  <a:pt x="2483264" y="104965"/>
                  <a:pt x="2466309" y="112109"/>
                  <a:pt x="2452974" y="126301"/>
                </a:cubicBezTo>
                <a:cubicBezTo>
                  <a:pt x="2439639" y="140494"/>
                  <a:pt x="2432781" y="160306"/>
                  <a:pt x="2432495" y="185547"/>
                </a:cubicBezTo>
                <a:lnTo>
                  <a:pt x="2432495" y="310134"/>
                </a:lnTo>
                <a:lnTo>
                  <a:pt x="2406397" y="310134"/>
                </a:lnTo>
                <a:lnTo>
                  <a:pt x="2406397" y="85439"/>
                </a:lnTo>
                <a:lnTo>
                  <a:pt x="2430781" y="85439"/>
                </a:lnTo>
                <a:lnTo>
                  <a:pt x="2430781" y="135540"/>
                </a:lnTo>
                <a:cubicBezTo>
                  <a:pt x="2444687" y="98107"/>
                  <a:pt x="2470405" y="79343"/>
                  <a:pt x="2507934" y="79343"/>
                </a:cubicBezTo>
                <a:close/>
                <a:moveTo>
                  <a:pt x="1694308" y="79343"/>
                </a:moveTo>
                <a:cubicBezTo>
                  <a:pt x="1721930" y="79343"/>
                  <a:pt x="1743076" y="85153"/>
                  <a:pt x="1757744" y="96774"/>
                </a:cubicBezTo>
                <a:cubicBezTo>
                  <a:pt x="1772413" y="108394"/>
                  <a:pt x="1779747" y="124777"/>
                  <a:pt x="1779747" y="146018"/>
                </a:cubicBezTo>
                <a:lnTo>
                  <a:pt x="1779747" y="259270"/>
                </a:lnTo>
                <a:cubicBezTo>
                  <a:pt x="1779747" y="270605"/>
                  <a:pt x="1781747" y="278606"/>
                  <a:pt x="1785652" y="283273"/>
                </a:cubicBezTo>
                <a:cubicBezTo>
                  <a:pt x="1789558" y="287941"/>
                  <a:pt x="1796606" y="290227"/>
                  <a:pt x="1806798" y="290227"/>
                </a:cubicBezTo>
                <a:lnTo>
                  <a:pt x="1813751" y="290227"/>
                </a:lnTo>
                <a:lnTo>
                  <a:pt x="1813751" y="310229"/>
                </a:lnTo>
                <a:lnTo>
                  <a:pt x="1799368" y="310229"/>
                </a:lnTo>
                <a:cubicBezTo>
                  <a:pt x="1784891" y="310229"/>
                  <a:pt x="1774222" y="306895"/>
                  <a:pt x="1767555" y="300228"/>
                </a:cubicBezTo>
                <a:cubicBezTo>
                  <a:pt x="1760887" y="293560"/>
                  <a:pt x="1757268" y="282797"/>
                  <a:pt x="1756696" y="267938"/>
                </a:cubicBezTo>
                <a:cubicBezTo>
                  <a:pt x="1749743" y="282797"/>
                  <a:pt x="1738694" y="294418"/>
                  <a:pt x="1723550" y="302990"/>
                </a:cubicBezTo>
                <a:cubicBezTo>
                  <a:pt x="1708405" y="311562"/>
                  <a:pt x="1690879" y="315849"/>
                  <a:pt x="1670781" y="315849"/>
                </a:cubicBezTo>
                <a:cubicBezTo>
                  <a:pt x="1646968" y="315849"/>
                  <a:pt x="1628395" y="310039"/>
                  <a:pt x="1614964" y="298418"/>
                </a:cubicBezTo>
                <a:cubicBezTo>
                  <a:pt x="1601629" y="286798"/>
                  <a:pt x="1594962" y="271081"/>
                  <a:pt x="1594962" y="251365"/>
                </a:cubicBezTo>
                <a:cubicBezTo>
                  <a:pt x="1594962" y="213265"/>
                  <a:pt x="1619346" y="190976"/>
                  <a:pt x="1668209" y="184309"/>
                </a:cubicBezTo>
                <a:lnTo>
                  <a:pt x="1724883" y="176879"/>
                </a:lnTo>
                <a:cubicBezTo>
                  <a:pt x="1735646" y="175164"/>
                  <a:pt x="1743076" y="172117"/>
                  <a:pt x="1747076" y="167925"/>
                </a:cubicBezTo>
                <a:cubicBezTo>
                  <a:pt x="1751172" y="163735"/>
                  <a:pt x="1753172" y="157543"/>
                  <a:pt x="1753172" y="149447"/>
                </a:cubicBezTo>
                <a:lnTo>
                  <a:pt x="1753172" y="143827"/>
                </a:lnTo>
                <a:cubicBezTo>
                  <a:pt x="1753172" y="115347"/>
                  <a:pt x="1732979" y="101155"/>
                  <a:pt x="1692593" y="101155"/>
                </a:cubicBezTo>
                <a:cubicBezTo>
                  <a:pt x="1672591" y="101155"/>
                  <a:pt x="1657637" y="104965"/>
                  <a:pt x="1647921" y="112490"/>
                </a:cubicBezTo>
                <a:cubicBezTo>
                  <a:pt x="1638205" y="120015"/>
                  <a:pt x="1632491" y="132207"/>
                  <a:pt x="1630681" y="149066"/>
                </a:cubicBezTo>
                <a:lnTo>
                  <a:pt x="1604582" y="149066"/>
                </a:lnTo>
                <a:cubicBezTo>
                  <a:pt x="1608392" y="102584"/>
                  <a:pt x="1638301" y="79343"/>
                  <a:pt x="1694308" y="79343"/>
                </a:cubicBezTo>
                <a:close/>
                <a:moveTo>
                  <a:pt x="981457" y="79343"/>
                </a:moveTo>
                <a:cubicBezTo>
                  <a:pt x="1009079" y="79343"/>
                  <a:pt x="1030225" y="85153"/>
                  <a:pt x="1044893" y="96774"/>
                </a:cubicBezTo>
                <a:cubicBezTo>
                  <a:pt x="1059562" y="108394"/>
                  <a:pt x="1066896" y="124777"/>
                  <a:pt x="1066896" y="146018"/>
                </a:cubicBezTo>
                <a:lnTo>
                  <a:pt x="1066896" y="259270"/>
                </a:lnTo>
                <a:cubicBezTo>
                  <a:pt x="1066896" y="270605"/>
                  <a:pt x="1068896" y="278606"/>
                  <a:pt x="1072801" y="283273"/>
                </a:cubicBezTo>
                <a:cubicBezTo>
                  <a:pt x="1076707" y="287941"/>
                  <a:pt x="1083755" y="290227"/>
                  <a:pt x="1093947" y="290227"/>
                </a:cubicBezTo>
                <a:lnTo>
                  <a:pt x="1100900" y="290227"/>
                </a:lnTo>
                <a:lnTo>
                  <a:pt x="1100900" y="310229"/>
                </a:lnTo>
                <a:lnTo>
                  <a:pt x="1086517" y="310229"/>
                </a:lnTo>
                <a:cubicBezTo>
                  <a:pt x="1072039" y="310229"/>
                  <a:pt x="1061371" y="306895"/>
                  <a:pt x="1054704" y="300228"/>
                </a:cubicBezTo>
                <a:cubicBezTo>
                  <a:pt x="1048036" y="293560"/>
                  <a:pt x="1044417" y="282797"/>
                  <a:pt x="1043845" y="267938"/>
                </a:cubicBezTo>
                <a:cubicBezTo>
                  <a:pt x="1036892" y="282797"/>
                  <a:pt x="1025843" y="294418"/>
                  <a:pt x="1010699" y="302990"/>
                </a:cubicBezTo>
                <a:cubicBezTo>
                  <a:pt x="995554" y="311562"/>
                  <a:pt x="978028" y="315849"/>
                  <a:pt x="957930" y="315849"/>
                </a:cubicBezTo>
                <a:cubicBezTo>
                  <a:pt x="934117" y="315849"/>
                  <a:pt x="915544" y="310039"/>
                  <a:pt x="902113" y="298418"/>
                </a:cubicBezTo>
                <a:cubicBezTo>
                  <a:pt x="888778" y="286798"/>
                  <a:pt x="882111" y="271081"/>
                  <a:pt x="882111" y="251365"/>
                </a:cubicBezTo>
                <a:cubicBezTo>
                  <a:pt x="882111" y="213265"/>
                  <a:pt x="906495" y="190976"/>
                  <a:pt x="955358" y="184309"/>
                </a:cubicBezTo>
                <a:lnTo>
                  <a:pt x="1012032" y="176879"/>
                </a:lnTo>
                <a:cubicBezTo>
                  <a:pt x="1022795" y="175164"/>
                  <a:pt x="1030225" y="172117"/>
                  <a:pt x="1034225" y="167925"/>
                </a:cubicBezTo>
                <a:cubicBezTo>
                  <a:pt x="1038321" y="163735"/>
                  <a:pt x="1040321" y="157543"/>
                  <a:pt x="1040321" y="149447"/>
                </a:cubicBezTo>
                <a:lnTo>
                  <a:pt x="1040321" y="143827"/>
                </a:lnTo>
                <a:cubicBezTo>
                  <a:pt x="1040321" y="115347"/>
                  <a:pt x="1020128" y="101155"/>
                  <a:pt x="979742" y="101155"/>
                </a:cubicBezTo>
                <a:cubicBezTo>
                  <a:pt x="959740" y="101155"/>
                  <a:pt x="944785" y="104965"/>
                  <a:pt x="935070" y="112490"/>
                </a:cubicBezTo>
                <a:cubicBezTo>
                  <a:pt x="925354" y="120015"/>
                  <a:pt x="919639" y="132207"/>
                  <a:pt x="917830" y="149066"/>
                </a:cubicBezTo>
                <a:lnTo>
                  <a:pt x="891731" y="149066"/>
                </a:lnTo>
                <a:cubicBezTo>
                  <a:pt x="895541" y="102584"/>
                  <a:pt x="925450" y="79343"/>
                  <a:pt x="981457" y="79343"/>
                </a:cubicBezTo>
                <a:close/>
                <a:moveTo>
                  <a:pt x="1873473" y="18764"/>
                </a:moveTo>
                <a:lnTo>
                  <a:pt x="1899666" y="18764"/>
                </a:lnTo>
                <a:lnTo>
                  <a:pt x="1899666" y="86296"/>
                </a:lnTo>
                <a:lnTo>
                  <a:pt x="1956340" y="85439"/>
                </a:lnTo>
                <a:lnTo>
                  <a:pt x="1956340" y="105918"/>
                </a:lnTo>
                <a:lnTo>
                  <a:pt x="1899666" y="105061"/>
                </a:lnTo>
                <a:lnTo>
                  <a:pt x="1899571" y="105061"/>
                </a:lnTo>
                <a:lnTo>
                  <a:pt x="1899571" y="258794"/>
                </a:lnTo>
                <a:cubicBezTo>
                  <a:pt x="1899571" y="269272"/>
                  <a:pt x="1901762" y="276701"/>
                  <a:pt x="1906144" y="281273"/>
                </a:cubicBezTo>
                <a:cubicBezTo>
                  <a:pt x="1910525" y="285750"/>
                  <a:pt x="1917764" y="288036"/>
                  <a:pt x="1927956" y="288036"/>
                </a:cubicBezTo>
                <a:lnTo>
                  <a:pt x="1955864" y="288036"/>
                </a:lnTo>
                <a:lnTo>
                  <a:pt x="1955864" y="310229"/>
                </a:lnTo>
                <a:lnTo>
                  <a:pt x="1921002" y="310229"/>
                </a:lnTo>
                <a:cubicBezTo>
                  <a:pt x="1889380" y="310229"/>
                  <a:pt x="1873473" y="294132"/>
                  <a:pt x="1873473" y="261842"/>
                </a:cubicBezTo>
                <a:lnTo>
                  <a:pt x="1873473" y="105061"/>
                </a:lnTo>
                <a:lnTo>
                  <a:pt x="1834706" y="105918"/>
                </a:lnTo>
                <a:lnTo>
                  <a:pt x="1834706" y="85439"/>
                </a:lnTo>
                <a:lnTo>
                  <a:pt x="1873473" y="86296"/>
                </a:lnTo>
                <a:close/>
                <a:moveTo>
                  <a:pt x="2084357" y="95"/>
                </a:moveTo>
                <a:lnTo>
                  <a:pt x="2107407" y="95"/>
                </a:lnTo>
                <a:lnTo>
                  <a:pt x="2107407" y="22193"/>
                </a:lnTo>
                <a:lnTo>
                  <a:pt x="2084833" y="22193"/>
                </a:lnTo>
                <a:cubicBezTo>
                  <a:pt x="2072069" y="22193"/>
                  <a:pt x="2062830" y="25146"/>
                  <a:pt x="2057115" y="30956"/>
                </a:cubicBezTo>
                <a:cubicBezTo>
                  <a:pt x="2051495" y="36766"/>
                  <a:pt x="2048638" y="46672"/>
                  <a:pt x="2048638" y="60579"/>
                </a:cubicBezTo>
                <a:lnTo>
                  <a:pt x="2048638" y="86296"/>
                </a:lnTo>
                <a:lnTo>
                  <a:pt x="2107407" y="85439"/>
                </a:lnTo>
                <a:lnTo>
                  <a:pt x="2107407" y="105918"/>
                </a:lnTo>
                <a:lnTo>
                  <a:pt x="2048638" y="105061"/>
                </a:lnTo>
                <a:lnTo>
                  <a:pt x="2048638" y="310324"/>
                </a:lnTo>
                <a:lnTo>
                  <a:pt x="2022444" y="310324"/>
                </a:lnTo>
                <a:lnTo>
                  <a:pt x="2022444" y="105061"/>
                </a:lnTo>
                <a:lnTo>
                  <a:pt x="1983201" y="105918"/>
                </a:lnTo>
                <a:lnTo>
                  <a:pt x="1983201" y="85439"/>
                </a:lnTo>
                <a:lnTo>
                  <a:pt x="2022444" y="86296"/>
                </a:lnTo>
                <a:lnTo>
                  <a:pt x="2022444" y="64103"/>
                </a:lnTo>
                <a:cubicBezTo>
                  <a:pt x="2022444" y="41719"/>
                  <a:pt x="2027492" y="25432"/>
                  <a:pt x="2037493" y="15335"/>
                </a:cubicBezTo>
                <a:cubicBezTo>
                  <a:pt x="2047495" y="5239"/>
                  <a:pt x="2063116" y="95"/>
                  <a:pt x="2084357" y="95"/>
                </a:cubicBezTo>
                <a:close/>
                <a:moveTo>
                  <a:pt x="1506951" y="0"/>
                </a:moveTo>
                <a:lnTo>
                  <a:pt x="1533050" y="0"/>
                </a:lnTo>
                <a:lnTo>
                  <a:pt x="1533050" y="310229"/>
                </a:lnTo>
                <a:lnTo>
                  <a:pt x="1506951" y="310229"/>
                </a:lnTo>
                <a:close/>
                <a:moveTo>
                  <a:pt x="1145286" y="0"/>
                </a:moveTo>
                <a:lnTo>
                  <a:pt x="1171385" y="0"/>
                </a:lnTo>
                <a:lnTo>
                  <a:pt x="1171385" y="310229"/>
                </a:lnTo>
                <a:lnTo>
                  <a:pt x="1145286" y="310229"/>
                </a:lnTo>
                <a:close/>
                <a:moveTo>
                  <a:pt x="634651" y="0"/>
                </a:moveTo>
                <a:lnTo>
                  <a:pt x="660750" y="0"/>
                </a:lnTo>
                <a:lnTo>
                  <a:pt x="660750" y="126778"/>
                </a:lnTo>
                <a:cubicBezTo>
                  <a:pt x="667703" y="112586"/>
                  <a:pt x="677990" y="101251"/>
                  <a:pt x="691706" y="92964"/>
                </a:cubicBezTo>
                <a:cubicBezTo>
                  <a:pt x="705422" y="84677"/>
                  <a:pt x="720948" y="80582"/>
                  <a:pt x="738283" y="80582"/>
                </a:cubicBezTo>
                <a:cubicBezTo>
                  <a:pt x="767334" y="80582"/>
                  <a:pt x="790575" y="90869"/>
                  <a:pt x="808006" y="111538"/>
                </a:cubicBezTo>
                <a:cubicBezTo>
                  <a:pt x="825437" y="131826"/>
                  <a:pt x="834200" y="159353"/>
                  <a:pt x="834200" y="193929"/>
                </a:cubicBezTo>
                <a:cubicBezTo>
                  <a:pt x="834200" y="228505"/>
                  <a:pt x="825437" y="258699"/>
                  <a:pt x="808006" y="281083"/>
                </a:cubicBezTo>
                <a:cubicBezTo>
                  <a:pt x="790575" y="303752"/>
                  <a:pt x="766858" y="315087"/>
                  <a:pt x="736950" y="315087"/>
                </a:cubicBezTo>
                <a:cubicBezTo>
                  <a:pt x="718947" y="315087"/>
                  <a:pt x="702945" y="310325"/>
                  <a:pt x="689039" y="300895"/>
                </a:cubicBezTo>
                <a:cubicBezTo>
                  <a:pt x="675132" y="291465"/>
                  <a:pt x="664655" y="278702"/>
                  <a:pt x="657702" y="262795"/>
                </a:cubicBezTo>
                <a:lnTo>
                  <a:pt x="657702" y="310325"/>
                </a:lnTo>
                <a:lnTo>
                  <a:pt x="634651" y="310325"/>
                </a:lnTo>
                <a:close/>
                <a:moveTo>
                  <a:pt x="276035" y="0"/>
                </a:moveTo>
                <a:lnTo>
                  <a:pt x="302133" y="0"/>
                </a:lnTo>
                <a:lnTo>
                  <a:pt x="302133" y="310229"/>
                </a:lnTo>
                <a:lnTo>
                  <a:pt x="276035" y="310229"/>
                </a:lnTo>
                <a:close/>
              </a:path>
            </a:pathLst>
          </a:custGeom>
          <a:solidFill>
            <a:srgbClr val="FFFFFF"/>
          </a:solidFill>
          <a:ln w="9525" cap="flat">
            <a:noFill/>
            <a:prstDash val="solid"/>
            <a:miter/>
          </a:ln>
        </p:spPr>
        <p:txBody>
          <a:bodyPr rtlCol="0" anchor="ctr"/>
          <a:lstStyle/>
          <a:p>
            <a:endParaRPr lang="en-GB"/>
          </a:p>
        </p:txBody>
      </p:sp>
      <p:pic>
        <p:nvPicPr>
          <p:cNvPr id="17420" name="Picture 12">
            <a:extLst>
              <a:ext uri="{FF2B5EF4-FFF2-40B4-BE49-F238E27FC236}">
                <a16:creationId xmlns:a16="http://schemas.microsoft.com/office/drawing/2014/main" id="{D3DC718D-1A70-417E-7AD9-DDC39D872A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95978" y="553048"/>
            <a:ext cx="7641561" cy="573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48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mplate Option 3 (2 Column Content/Objec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BAFBAF-E726-4C64-945A-39387C0BEE4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381000" y="1485900"/>
            <a:ext cx="5486400" cy="457200"/>
          </a:xfrm>
        </p:spPr>
        <p:txBody>
          <a:bodyPr anchor="b"/>
          <a:lstStyle>
            <a:lvl1pPr marL="0" indent="0">
              <a:lnSpc>
                <a:spcPct val="80000"/>
              </a:lnSpc>
              <a:spcBef>
                <a:spcPts val="0"/>
              </a:spcBef>
              <a:buNone/>
              <a:defRPr sz="2400" b="1">
                <a:solidFill>
                  <a:schemeClr val="accent1">
                    <a:lumMod val="75000"/>
                  </a:schemeClr>
                </a:solidFill>
              </a:defRPr>
            </a:lvl1pPr>
          </a:lstStyle>
          <a:p>
            <a:pPr lvl="0"/>
            <a:r>
              <a:rPr lang="en-US"/>
              <a:t>Click to add text</a:t>
            </a:r>
          </a:p>
        </p:txBody>
      </p:sp>
      <p:sp>
        <p:nvSpPr>
          <p:cNvPr id="11" name="Content Placeholder 10">
            <a:extLst>
              <a:ext uri="{FF2B5EF4-FFF2-40B4-BE49-F238E27FC236}">
                <a16:creationId xmlns:a16="http://schemas.microsoft.com/office/drawing/2014/main" id="{1D400AB6-56C8-4109-A799-EFED2742CA2D}"/>
              </a:ext>
            </a:extLst>
          </p:cNvPr>
          <p:cNvSpPr>
            <a:spLocks noGrp="1"/>
          </p:cNvSpPr>
          <p:nvPr>
            <p:ph sz="quarter" idx="12"/>
          </p:nvPr>
        </p:nvSpPr>
        <p:spPr>
          <a:xfrm>
            <a:off x="381000" y="2061970"/>
            <a:ext cx="5486400" cy="41102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6324600" y="1485900"/>
            <a:ext cx="5486400" cy="4686300"/>
          </a:xfrm>
        </p:spPr>
        <p:txBody>
          <a:bodyPr anchor="ctr"/>
          <a:lstStyle>
            <a:lvl1pPr marL="0" indent="0" algn="ctr">
              <a:buNone/>
              <a:defRPr>
                <a:solidFill>
                  <a:schemeClr val="accent1"/>
                </a:solidFill>
              </a:defRPr>
            </a:lvl1pPr>
          </a:lstStyle>
          <a:p>
            <a:pPr lvl="0"/>
            <a:r>
              <a:rPr lang="en-US"/>
              <a:t>Object</a:t>
            </a:r>
          </a:p>
        </p:txBody>
      </p:sp>
      <p:cxnSp>
        <p:nvCxnSpPr>
          <p:cNvPr id="10" name="Straight Connector 9">
            <a:extLst>
              <a:ext uri="{FF2B5EF4-FFF2-40B4-BE49-F238E27FC236}">
                <a16:creationId xmlns:a16="http://schemas.microsoft.com/office/drawing/2014/main" id="{C964AD39-DC81-4A00-94B7-45BD399D9F40}"/>
              </a:ext>
            </a:extLst>
          </p:cNvPr>
          <p:cNvCxnSpPr>
            <a:cxnSpLocks/>
          </p:cNvCxnSpPr>
          <p:nvPr userDrawn="1"/>
        </p:nvCxnSpPr>
        <p:spPr>
          <a:xfrm>
            <a:off x="6096000" y="1485900"/>
            <a:ext cx="0" cy="46863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320860"/>
      </p:ext>
    </p:extLst>
  </p:cSld>
  <p:clrMapOvr>
    <a:masterClrMapping/>
  </p:clrMapOvr>
  <p:extLst>
    <p:ext uri="{DCECCB84-F9BA-43D5-87BE-67443E8EF086}">
      <p15:sldGuideLst xmlns:p15="http://schemas.microsoft.com/office/powerpoint/2012/main">
        <p15:guide id="1" orient="horz" pos="936">
          <p15:clr>
            <a:srgbClr val="FBAE40"/>
          </p15:clr>
        </p15:guide>
        <p15:guide id="2" orient="horz" pos="720">
          <p15:clr>
            <a:srgbClr val="FBAE40"/>
          </p15:clr>
        </p15:guide>
        <p15:guide id="5" orient="horz" pos="3960">
          <p15:clr>
            <a:srgbClr val="FBAE40"/>
          </p15:clr>
        </p15:guide>
        <p15:guide id="6" orient="horz" pos="3888">
          <p15:clr>
            <a:srgbClr val="FBAE40"/>
          </p15:clr>
        </p15:guide>
        <p15:guide id="7" orient="horz" pos="144">
          <p15:clr>
            <a:srgbClr val="FBAE40"/>
          </p15:clr>
        </p15:guide>
        <p15:guide id="8" pos="240">
          <p15:clr>
            <a:srgbClr val="FBAE40"/>
          </p15:clr>
        </p15:guide>
        <p15:guide id="9" pos="7440">
          <p15:clr>
            <a:srgbClr val="FBAE40"/>
          </p15:clr>
        </p15:guide>
        <p15:guide id="10" orient="horz" pos="1224">
          <p15:clr>
            <a:srgbClr val="FBAE40"/>
          </p15:clr>
        </p15:guide>
        <p15:guide id="11" orient="horz" pos="1296">
          <p15:clr>
            <a:srgbClr val="FBAE40"/>
          </p15:clr>
        </p15:guide>
        <p15:guide id="12" pos="3696">
          <p15:clr>
            <a:srgbClr val="FBAE40"/>
          </p15:clr>
        </p15:guide>
        <p15:guide id="13" pos="39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mplate Option 3 (2 Column Objec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BAFBAF-E726-4C64-945A-39387C0BEE44}"/>
              </a:ext>
            </a:extLst>
          </p:cNvPr>
          <p:cNvSpPr>
            <a:spLocks noGrp="1"/>
          </p:cNvSpPr>
          <p:nvPr>
            <p:ph type="title"/>
          </p:nvPr>
        </p:nvSpPr>
        <p:spPr/>
        <p:txBody>
          <a:bodyPr/>
          <a:lstStyle/>
          <a:p>
            <a:r>
              <a:rPr lang="en-US"/>
              <a:t>Click to edit Master title style</a:t>
            </a:r>
          </a:p>
        </p:txBody>
      </p:sp>
      <p:sp>
        <p:nvSpPr>
          <p:cNvPr id="10" name="Content Placeholder 2">
            <a:extLst>
              <a:ext uri="{FF2B5EF4-FFF2-40B4-BE49-F238E27FC236}">
                <a16:creationId xmlns:a16="http://schemas.microsoft.com/office/drawing/2014/main" id="{F05767BA-50FD-4421-B39C-84D60DE24EBB}"/>
              </a:ext>
            </a:extLst>
          </p:cNvPr>
          <p:cNvSpPr>
            <a:spLocks noGrp="1"/>
          </p:cNvSpPr>
          <p:nvPr>
            <p:ph sz="quarter" idx="13" hasCustomPrompt="1"/>
          </p:nvPr>
        </p:nvSpPr>
        <p:spPr>
          <a:xfrm>
            <a:off x="381000" y="1485900"/>
            <a:ext cx="5486400" cy="4686300"/>
          </a:xfrm>
        </p:spPr>
        <p:txBody>
          <a:bodyPr anchor="ctr"/>
          <a:lstStyle>
            <a:lvl1pPr marL="0" indent="0" algn="ctr">
              <a:buNone/>
              <a:defRPr>
                <a:solidFill>
                  <a:schemeClr val="accent1"/>
                </a:solidFill>
              </a:defRPr>
            </a:lvl1pPr>
          </a:lstStyle>
          <a:p>
            <a:pPr lvl="0"/>
            <a:r>
              <a:rPr lang="en-US" dirty="0"/>
              <a:t>Object</a:t>
            </a:r>
          </a:p>
        </p:txBody>
      </p:sp>
      <p:sp>
        <p:nvSpPr>
          <p:cNvPr id="12" name="Content Placeholder 2">
            <a:extLst>
              <a:ext uri="{FF2B5EF4-FFF2-40B4-BE49-F238E27FC236}">
                <a16:creationId xmlns:a16="http://schemas.microsoft.com/office/drawing/2014/main" id="{6C243F01-C6E4-4181-B0C3-F14185B49970}"/>
              </a:ext>
            </a:extLst>
          </p:cNvPr>
          <p:cNvSpPr>
            <a:spLocks noGrp="1"/>
          </p:cNvSpPr>
          <p:nvPr>
            <p:ph sz="quarter" idx="14" hasCustomPrompt="1"/>
          </p:nvPr>
        </p:nvSpPr>
        <p:spPr>
          <a:xfrm>
            <a:off x="6436110" y="1485900"/>
            <a:ext cx="5486400" cy="4686300"/>
          </a:xfrm>
        </p:spPr>
        <p:txBody>
          <a:bodyPr anchor="ctr"/>
          <a:lstStyle>
            <a:lvl1pPr marL="0" indent="0" algn="ctr">
              <a:buNone/>
              <a:defRPr>
                <a:solidFill>
                  <a:schemeClr val="accent1"/>
                </a:solidFill>
              </a:defRPr>
            </a:lvl1pPr>
          </a:lstStyle>
          <a:p>
            <a:pPr lvl="0"/>
            <a:r>
              <a:rPr lang="en-US" dirty="0"/>
              <a:t>Object</a:t>
            </a:r>
          </a:p>
        </p:txBody>
      </p:sp>
      <p:cxnSp>
        <p:nvCxnSpPr>
          <p:cNvPr id="11" name="Straight Connector 10">
            <a:extLst>
              <a:ext uri="{FF2B5EF4-FFF2-40B4-BE49-F238E27FC236}">
                <a16:creationId xmlns:a16="http://schemas.microsoft.com/office/drawing/2014/main" id="{35BA7F27-CD2A-4759-A50D-CDE3B2FA6EC0}"/>
              </a:ext>
            </a:extLst>
          </p:cNvPr>
          <p:cNvCxnSpPr>
            <a:cxnSpLocks/>
          </p:cNvCxnSpPr>
          <p:nvPr userDrawn="1"/>
        </p:nvCxnSpPr>
        <p:spPr>
          <a:xfrm>
            <a:off x="6096000" y="1485900"/>
            <a:ext cx="0" cy="46863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143875"/>
      </p:ext>
    </p:extLst>
  </p:cSld>
  <p:clrMapOvr>
    <a:masterClrMapping/>
  </p:clrMapOvr>
  <p:extLst>
    <p:ext uri="{DCECCB84-F9BA-43D5-87BE-67443E8EF086}">
      <p15:sldGuideLst xmlns:p15="http://schemas.microsoft.com/office/powerpoint/2012/main">
        <p15:guide id="1" orient="horz" pos="936">
          <p15:clr>
            <a:srgbClr val="FBAE40"/>
          </p15:clr>
        </p15:guide>
        <p15:guide id="2" orient="horz" pos="720">
          <p15:clr>
            <a:srgbClr val="FBAE40"/>
          </p15:clr>
        </p15:guide>
        <p15:guide id="5" orient="horz" pos="3960">
          <p15:clr>
            <a:srgbClr val="FBAE40"/>
          </p15:clr>
        </p15:guide>
        <p15:guide id="6" orient="horz" pos="3888">
          <p15:clr>
            <a:srgbClr val="FBAE40"/>
          </p15:clr>
        </p15:guide>
        <p15:guide id="7" orient="horz" pos="144">
          <p15:clr>
            <a:srgbClr val="FBAE40"/>
          </p15:clr>
        </p15:guide>
        <p15:guide id="8" pos="240">
          <p15:clr>
            <a:srgbClr val="FBAE40"/>
          </p15:clr>
        </p15:guide>
        <p15:guide id="9" pos="7440">
          <p15:clr>
            <a:srgbClr val="FBAE40"/>
          </p15:clr>
        </p15:guide>
        <p15:guide id="12" pos="3696">
          <p15:clr>
            <a:srgbClr val="FBAE40"/>
          </p15:clr>
        </p15:guide>
        <p15:guide id="13" pos="39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39EB-3E8D-E44E-02CE-9886AC190481}"/>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948348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88B2-0CB6-2C95-878C-F2AAA04DB8F9}"/>
              </a:ext>
            </a:extLst>
          </p:cNvPr>
          <p:cNvSpPr>
            <a:spLocks noGrp="1"/>
          </p:cNvSpPr>
          <p:nvPr>
            <p:ph type="ctrTitle" hasCustomPrompt="1"/>
          </p:nvPr>
        </p:nvSpPr>
        <p:spPr>
          <a:xfrm>
            <a:off x="731837" y="2165638"/>
            <a:ext cx="10728325" cy="2167023"/>
          </a:xfrm>
        </p:spPr>
        <p:txBody>
          <a:bodyPr anchor="t"/>
          <a:lstStyle>
            <a:lvl1pPr algn="l">
              <a:lnSpc>
                <a:spcPct val="80000"/>
              </a:lnSpc>
              <a:defRPr sz="8000"/>
            </a:lvl1pPr>
          </a:lstStyle>
          <a:p>
            <a:r>
              <a:rPr lang="en-US" dirty="0"/>
              <a:t>Add presentation title on one or two lines</a:t>
            </a:r>
            <a:endParaRPr lang="en-GB" dirty="0"/>
          </a:p>
        </p:txBody>
      </p:sp>
      <p:sp>
        <p:nvSpPr>
          <p:cNvPr id="3" name="Subtitle 2">
            <a:extLst>
              <a:ext uri="{FF2B5EF4-FFF2-40B4-BE49-F238E27FC236}">
                <a16:creationId xmlns:a16="http://schemas.microsoft.com/office/drawing/2014/main" id="{40C09115-DE8D-25A6-610B-54C4F9F7BE81}"/>
              </a:ext>
            </a:extLst>
          </p:cNvPr>
          <p:cNvSpPr>
            <a:spLocks noGrp="1"/>
          </p:cNvSpPr>
          <p:nvPr>
            <p:ph type="subTitle" idx="1" hasCustomPrompt="1"/>
          </p:nvPr>
        </p:nvSpPr>
        <p:spPr>
          <a:xfrm>
            <a:off x="731837" y="4574766"/>
            <a:ext cx="10728325" cy="1560922"/>
          </a:xfrm>
        </p:spPr>
        <p:txBody>
          <a:bodyPr/>
          <a:lstStyle>
            <a:lvl1pPr marL="0" indent="0" algn="l">
              <a:lnSpc>
                <a:spcPct val="90000"/>
              </a:lnSpc>
              <a:buNone/>
              <a:defRPr sz="5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here</a:t>
            </a:r>
          </a:p>
        </p:txBody>
      </p:sp>
      <p:sp>
        <p:nvSpPr>
          <p:cNvPr id="14" name="Text Placeholder 13">
            <a:extLst>
              <a:ext uri="{FF2B5EF4-FFF2-40B4-BE49-F238E27FC236}">
                <a16:creationId xmlns:a16="http://schemas.microsoft.com/office/drawing/2014/main" id="{C0EC66EF-C42A-AD33-343F-330D38705CAA}"/>
              </a:ext>
            </a:extLst>
          </p:cNvPr>
          <p:cNvSpPr>
            <a:spLocks noGrp="1"/>
          </p:cNvSpPr>
          <p:nvPr>
            <p:ph type="body" sz="quarter" idx="10" hasCustomPrompt="1"/>
          </p:nvPr>
        </p:nvSpPr>
        <p:spPr>
          <a:xfrm>
            <a:off x="8274050" y="595909"/>
            <a:ext cx="3186113" cy="226438"/>
          </a:xfrm>
        </p:spPr>
        <p:txBody>
          <a:bodyPr/>
          <a:lstStyle>
            <a:lvl1pPr algn="r">
              <a:defRPr>
                <a:solidFill>
                  <a:schemeClr val="accent2"/>
                </a:solidFill>
                <a:latin typeface="Arial" panose="020B0604020202020204" pitchFamily="34" charset="0"/>
                <a:cs typeface="Arial" panose="020B0604020202020204" pitchFamily="34" charset="0"/>
              </a:defRPr>
            </a:lvl1pPr>
          </a:lstStyle>
          <a:p>
            <a:pPr lvl="0"/>
            <a:r>
              <a:rPr lang="en-US" dirty="0"/>
              <a:t>Add date</a:t>
            </a:r>
            <a:endParaRPr lang="en-GB" dirty="0"/>
          </a:p>
        </p:txBody>
      </p:sp>
      <p:pic>
        <p:nvPicPr>
          <p:cNvPr id="1028" name="Picture 4">
            <a:extLst>
              <a:ext uri="{FF2B5EF4-FFF2-40B4-BE49-F238E27FC236}">
                <a16:creationId xmlns:a16="http://schemas.microsoft.com/office/drawing/2014/main" id="{D748ABA6-2047-84D2-ACE4-55F12E293F2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571" b="32379"/>
          <a:stretch/>
        </p:blipFill>
        <p:spPr bwMode="auto">
          <a:xfrm>
            <a:off x="404468" y="409560"/>
            <a:ext cx="3634343" cy="1346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470F4F-39BB-EFB5-DBC2-118F6F93D6FB}"/>
              </a:ext>
            </a:extLst>
          </p:cNvPr>
          <p:cNvSpPr txBox="1"/>
          <p:nvPr userDrawn="1"/>
        </p:nvSpPr>
        <p:spPr>
          <a:xfrm>
            <a:off x="10012680" y="6629400"/>
            <a:ext cx="2091690" cy="203578"/>
          </a:xfrm>
          <a:prstGeom prst="rect">
            <a:avLst/>
          </a:prstGeom>
          <a:noFill/>
        </p:spPr>
        <p:txBody>
          <a:bodyPr wrap="square" lIns="0" tIns="0" rIns="0" bIns="0" rtlCol="0">
            <a:noAutofit/>
          </a:bodyPr>
          <a:lstStyle/>
          <a:p>
            <a:pPr algn="l"/>
            <a:r>
              <a:rPr lang="en-US" sz="1000" baseline="0">
                <a:solidFill>
                  <a:schemeClr val="bg1"/>
                </a:solidFill>
              </a:rPr>
              <a:t>© GlobalPlatform 2025 | Confidential </a:t>
            </a:r>
          </a:p>
        </p:txBody>
      </p:sp>
    </p:spTree>
    <p:extLst>
      <p:ext uri="{BB962C8B-B14F-4D97-AF65-F5344CB8AC3E}">
        <p14:creationId xmlns:p14="http://schemas.microsoft.com/office/powerpoint/2010/main" val="3001215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84686-1807-A282-312F-C2BDDB1D2C7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FE88B2-0CB6-2C95-878C-F2AAA04DB8F9}"/>
              </a:ext>
            </a:extLst>
          </p:cNvPr>
          <p:cNvSpPr>
            <a:spLocks noGrp="1"/>
          </p:cNvSpPr>
          <p:nvPr>
            <p:ph type="ctrTitle" hasCustomPrompt="1"/>
          </p:nvPr>
        </p:nvSpPr>
        <p:spPr>
          <a:xfrm>
            <a:off x="731837" y="2165638"/>
            <a:ext cx="10728325" cy="2167023"/>
          </a:xfrm>
        </p:spPr>
        <p:txBody>
          <a:bodyPr anchor="t"/>
          <a:lstStyle>
            <a:lvl1pPr algn="l">
              <a:lnSpc>
                <a:spcPct val="80000"/>
              </a:lnSpc>
              <a:defRPr sz="8000">
                <a:solidFill>
                  <a:schemeClr val="accent1"/>
                </a:solidFill>
              </a:defRPr>
            </a:lvl1pPr>
          </a:lstStyle>
          <a:p>
            <a:r>
              <a:rPr lang="en-US" dirty="0"/>
              <a:t>Add section title on one or two lines</a:t>
            </a:r>
            <a:endParaRPr lang="en-GB" dirty="0"/>
          </a:p>
        </p:txBody>
      </p:sp>
      <p:sp>
        <p:nvSpPr>
          <p:cNvPr id="3" name="Subtitle 2">
            <a:extLst>
              <a:ext uri="{FF2B5EF4-FFF2-40B4-BE49-F238E27FC236}">
                <a16:creationId xmlns:a16="http://schemas.microsoft.com/office/drawing/2014/main" id="{40C09115-DE8D-25A6-610B-54C4F9F7BE81}"/>
              </a:ext>
            </a:extLst>
          </p:cNvPr>
          <p:cNvSpPr>
            <a:spLocks noGrp="1"/>
          </p:cNvSpPr>
          <p:nvPr>
            <p:ph type="subTitle" idx="1" hasCustomPrompt="1"/>
          </p:nvPr>
        </p:nvSpPr>
        <p:spPr>
          <a:xfrm>
            <a:off x="731837" y="4574766"/>
            <a:ext cx="10728325" cy="1560922"/>
          </a:xfrm>
        </p:spPr>
        <p:txBody>
          <a:bodyPr/>
          <a:lstStyle>
            <a:lvl1pPr marL="0" indent="0" algn="l">
              <a:lnSpc>
                <a:spcPct val="90000"/>
              </a:lnSpc>
              <a:buNone/>
              <a:defRPr sz="50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optional subtitle here</a:t>
            </a:r>
          </a:p>
        </p:txBody>
      </p:sp>
      <p:pic>
        <p:nvPicPr>
          <p:cNvPr id="8" name="Picture 7">
            <a:extLst>
              <a:ext uri="{FF2B5EF4-FFF2-40B4-BE49-F238E27FC236}">
                <a16:creationId xmlns:a16="http://schemas.microsoft.com/office/drawing/2014/main" id="{05F1C892-4CCD-BD63-B931-29593B81590C}"/>
              </a:ext>
            </a:extLst>
          </p:cNvPr>
          <p:cNvPicPr>
            <a:picLocks noChangeAspect="1"/>
          </p:cNvPicPr>
          <p:nvPr userDrawn="1"/>
        </p:nvPicPr>
        <p:blipFill rotWithShape="1">
          <a:blip r:embed="rId2"/>
          <a:srcRect l="14635" t="22463" b="28344"/>
          <a:stretch/>
        </p:blipFill>
        <p:spPr>
          <a:xfrm>
            <a:off x="558042" y="138116"/>
            <a:ext cx="4131005" cy="1785417"/>
          </a:xfrm>
          <a:prstGeom prst="rect">
            <a:avLst/>
          </a:prstGeom>
        </p:spPr>
      </p:pic>
    </p:spTree>
    <p:extLst>
      <p:ext uri="{BB962C8B-B14F-4D97-AF65-F5344CB8AC3E}">
        <p14:creationId xmlns:p14="http://schemas.microsoft.com/office/powerpoint/2010/main" val="226864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BE1037-89ED-F8D3-110F-10902794B711}"/>
              </a:ext>
            </a:extLst>
          </p:cNvPr>
          <p:cNvPicPr>
            <a:picLocks noChangeAspect="1"/>
          </p:cNvPicPr>
          <p:nvPr userDrawn="1"/>
        </p:nvPicPr>
        <p:blipFill rotWithShape="1">
          <a:blip r:embed="rId2"/>
          <a:srcRect t="29034" b="29034"/>
          <a:stretch/>
        </p:blipFill>
        <p:spPr>
          <a:xfrm rot="5400000">
            <a:off x="-2469817" y="2470673"/>
            <a:ext cx="6857143" cy="1917510"/>
          </a:xfrm>
          <a:prstGeom prst="rect">
            <a:avLst/>
          </a:prstGeom>
        </p:spPr>
      </p:pic>
      <p:sp>
        <p:nvSpPr>
          <p:cNvPr id="4" name="Text Placeholder 3">
            <a:extLst>
              <a:ext uri="{FF2B5EF4-FFF2-40B4-BE49-F238E27FC236}">
                <a16:creationId xmlns:a16="http://schemas.microsoft.com/office/drawing/2014/main" id="{08166728-FAA7-EBC5-D605-CF57B584E760}"/>
              </a:ext>
            </a:extLst>
          </p:cNvPr>
          <p:cNvSpPr>
            <a:spLocks noGrp="1"/>
          </p:cNvSpPr>
          <p:nvPr>
            <p:ph type="body" sz="quarter" idx="10" hasCustomPrompt="1"/>
          </p:nvPr>
        </p:nvSpPr>
        <p:spPr>
          <a:xfrm>
            <a:off x="2657879" y="1556498"/>
            <a:ext cx="8142799" cy="914175"/>
          </a:xfrm>
        </p:spPr>
        <p:txBody>
          <a:bodyPr/>
          <a:lstStyle>
            <a:lvl1pPr>
              <a:lnSpc>
                <a:spcPct val="90000"/>
              </a:lnSpc>
              <a:defRPr sz="5000" b="1">
                <a:solidFill>
                  <a:schemeClr val="tx2"/>
                </a:solidFill>
                <a:latin typeface="Arial" panose="020B0604020202020204" pitchFamily="34" charset="0"/>
                <a:cs typeface="Arial" panose="020B0604020202020204" pitchFamily="34" charset="0"/>
              </a:defRPr>
            </a:lvl1pPr>
          </a:lstStyle>
          <a:p>
            <a:pPr lvl="0"/>
            <a:r>
              <a:rPr lang="en-US" dirty="0"/>
              <a:t>Agenda title</a:t>
            </a:r>
            <a:endParaRPr lang="en-GB" dirty="0"/>
          </a:p>
        </p:txBody>
      </p:sp>
      <p:sp>
        <p:nvSpPr>
          <p:cNvPr id="6" name="Text Placeholder 5">
            <a:extLst>
              <a:ext uri="{FF2B5EF4-FFF2-40B4-BE49-F238E27FC236}">
                <a16:creationId xmlns:a16="http://schemas.microsoft.com/office/drawing/2014/main" id="{36F46CB5-E9FB-CB33-E907-F2A583EDB560}"/>
              </a:ext>
            </a:extLst>
          </p:cNvPr>
          <p:cNvSpPr>
            <a:spLocks noGrp="1"/>
          </p:cNvSpPr>
          <p:nvPr>
            <p:ph type="body" sz="quarter" idx="12" hasCustomPrompt="1"/>
          </p:nvPr>
        </p:nvSpPr>
        <p:spPr>
          <a:xfrm>
            <a:off x="2657879" y="2959903"/>
            <a:ext cx="3879184" cy="400069"/>
          </a:xfrm>
        </p:spPr>
        <p:txBody>
          <a:bodyPr/>
          <a:lstStyle>
            <a:lvl1pPr>
              <a:defRPr/>
            </a:lvl1pPr>
          </a:lstStyle>
          <a:p>
            <a:pPr lvl="0"/>
            <a:r>
              <a:rPr lang="en-US" dirty="0"/>
              <a:t>Agenda item one</a:t>
            </a:r>
            <a:endParaRPr lang="en-GB" dirty="0"/>
          </a:p>
        </p:txBody>
      </p:sp>
      <p:sp>
        <p:nvSpPr>
          <p:cNvPr id="7" name="Text Placeholder 5">
            <a:extLst>
              <a:ext uri="{FF2B5EF4-FFF2-40B4-BE49-F238E27FC236}">
                <a16:creationId xmlns:a16="http://schemas.microsoft.com/office/drawing/2014/main" id="{0F27E584-9809-A730-139C-914184F2AF78}"/>
              </a:ext>
            </a:extLst>
          </p:cNvPr>
          <p:cNvSpPr>
            <a:spLocks noGrp="1"/>
          </p:cNvSpPr>
          <p:nvPr>
            <p:ph type="body" sz="quarter" idx="13" hasCustomPrompt="1"/>
          </p:nvPr>
        </p:nvSpPr>
        <p:spPr>
          <a:xfrm>
            <a:off x="2657879" y="3672298"/>
            <a:ext cx="3879184" cy="400069"/>
          </a:xfrm>
        </p:spPr>
        <p:txBody>
          <a:bodyPr/>
          <a:lstStyle>
            <a:lvl1pPr>
              <a:defRPr/>
            </a:lvl1pPr>
          </a:lstStyle>
          <a:p>
            <a:pPr lvl="0"/>
            <a:r>
              <a:rPr lang="en-US" dirty="0"/>
              <a:t>Agenda item two</a:t>
            </a:r>
            <a:endParaRPr lang="en-GB" dirty="0"/>
          </a:p>
        </p:txBody>
      </p:sp>
      <p:sp>
        <p:nvSpPr>
          <p:cNvPr id="8" name="Text Placeholder 5">
            <a:extLst>
              <a:ext uri="{FF2B5EF4-FFF2-40B4-BE49-F238E27FC236}">
                <a16:creationId xmlns:a16="http://schemas.microsoft.com/office/drawing/2014/main" id="{2C596C69-4C98-2376-4E62-23F781F38E03}"/>
              </a:ext>
            </a:extLst>
          </p:cNvPr>
          <p:cNvSpPr>
            <a:spLocks noGrp="1"/>
          </p:cNvSpPr>
          <p:nvPr>
            <p:ph type="body" sz="quarter" idx="14" hasCustomPrompt="1"/>
          </p:nvPr>
        </p:nvSpPr>
        <p:spPr>
          <a:xfrm>
            <a:off x="2657879" y="4384693"/>
            <a:ext cx="3879184" cy="400069"/>
          </a:xfrm>
        </p:spPr>
        <p:txBody>
          <a:bodyPr/>
          <a:lstStyle>
            <a:lvl1pPr>
              <a:defRPr/>
            </a:lvl1pPr>
          </a:lstStyle>
          <a:p>
            <a:pPr lvl="0"/>
            <a:r>
              <a:rPr lang="en-US" dirty="0"/>
              <a:t>Agenda item three</a:t>
            </a:r>
            <a:endParaRPr lang="en-GB" dirty="0"/>
          </a:p>
        </p:txBody>
      </p:sp>
      <p:sp>
        <p:nvSpPr>
          <p:cNvPr id="10" name="Text Placeholder 5">
            <a:extLst>
              <a:ext uri="{FF2B5EF4-FFF2-40B4-BE49-F238E27FC236}">
                <a16:creationId xmlns:a16="http://schemas.microsoft.com/office/drawing/2014/main" id="{113B462F-33D1-905A-CC59-5EFBD8A8CA77}"/>
              </a:ext>
            </a:extLst>
          </p:cNvPr>
          <p:cNvSpPr>
            <a:spLocks noGrp="1"/>
          </p:cNvSpPr>
          <p:nvPr>
            <p:ph type="body" sz="quarter" idx="15" hasCustomPrompt="1"/>
          </p:nvPr>
        </p:nvSpPr>
        <p:spPr>
          <a:xfrm>
            <a:off x="2657879" y="5097089"/>
            <a:ext cx="3879184" cy="400069"/>
          </a:xfrm>
        </p:spPr>
        <p:txBody>
          <a:bodyPr/>
          <a:lstStyle>
            <a:lvl1pPr>
              <a:defRPr/>
            </a:lvl1pPr>
          </a:lstStyle>
          <a:p>
            <a:pPr lvl="0"/>
            <a:r>
              <a:rPr lang="en-US" dirty="0"/>
              <a:t>Agenda item four</a:t>
            </a:r>
            <a:endParaRPr lang="en-GB" dirty="0"/>
          </a:p>
        </p:txBody>
      </p:sp>
      <p:sp>
        <p:nvSpPr>
          <p:cNvPr id="11" name="Text Placeholder 5">
            <a:extLst>
              <a:ext uri="{FF2B5EF4-FFF2-40B4-BE49-F238E27FC236}">
                <a16:creationId xmlns:a16="http://schemas.microsoft.com/office/drawing/2014/main" id="{7E9E3936-B16B-51BD-DA5E-7589F4512234}"/>
              </a:ext>
            </a:extLst>
          </p:cNvPr>
          <p:cNvSpPr>
            <a:spLocks noGrp="1"/>
          </p:cNvSpPr>
          <p:nvPr>
            <p:ph type="body" sz="quarter" idx="16" hasCustomPrompt="1"/>
          </p:nvPr>
        </p:nvSpPr>
        <p:spPr>
          <a:xfrm>
            <a:off x="6921494" y="2959903"/>
            <a:ext cx="3879184" cy="400069"/>
          </a:xfrm>
        </p:spPr>
        <p:txBody>
          <a:bodyPr/>
          <a:lstStyle>
            <a:lvl1pPr>
              <a:defRPr/>
            </a:lvl1pPr>
          </a:lstStyle>
          <a:p>
            <a:pPr lvl="0"/>
            <a:r>
              <a:rPr lang="en-US" dirty="0"/>
              <a:t>Agenda item five</a:t>
            </a:r>
            <a:endParaRPr lang="en-GB" dirty="0"/>
          </a:p>
        </p:txBody>
      </p:sp>
      <p:sp>
        <p:nvSpPr>
          <p:cNvPr id="13" name="Text Placeholder 5">
            <a:extLst>
              <a:ext uri="{FF2B5EF4-FFF2-40B4-BE49-F238E27FC236}">
                <a16:creationId xmlns:a16="http://schemas.microsoft.com/office/drawing/2014/main" id="{5A46A412-322E-9B29-C6C4-80EA06108378}"/>
              </a:ext>
            </a:extLst>
          </p:cNvPr>
          <p:cNvSpPr>
            <a:spLocks noGrp="1"/>
          </p:cNvSpPr>
          <p:nvPr>
            <p:ph type="body" sz="quarter" idx="17" hasCustomPrompt="1"/>
          </p:nvPr>
        </p:nvSpPr>
        <p:spPr>
          <a:xfrm>
            <a:off x="6921494" y="3672298"/>
            <a:ext cx="3879184" cy="400069"/>
          </a:xfrm>
        </p:spPr>
        <p:txBody>
          <a:bodyPr/>
          <a:lstStyle>
            <a:lvl1pPr>
              <a:defRPr/>
            </a:lvl1pPr>
          </a:lstStyle>
          <a:p>
            <a:pPr lvl="0"/>
            <a:r>
              <a:rPr lang="en-US" dirty="0"/>
              <a:t>Agenda item six</a:t>
            </a:r>
            <a:endParaRPr lang="en-GB" dirty="0"/>
          </a:p>
        </p:txBody>
      </p:sp>
      <p:sp>
        <p:nvSpPr>
          <p:cNvPr id="14" name="Text Placeholder 5">
            <a:extLst>
              <a:ext uri="{FF2B5EF4-FFF2-40B4-BE49-F238E27FC236}">
                <a16:creationId xmlns:a16="http://schemas.microsoft.com/office/drawing/2014/main" id="{FAF099D8-4619-D8E3-1933-7669CBFAC5A6}"/>
              </a:ext>
            </a:extLst>
          </p:cNvPr>
          <p:cNvSpPr>
            <a:spLocks noGrp="1"/>
          </p:cNvSpPr>
          <p:nvPr>
            <p:ph type="body" sz="quarter" idx="18" hasCustomPrompt="1"/>
          </p:nvPr>
        </p:nvSpPr>
        <p:spPr>
          <a:xfrm>
            <a:off x="6921494" y="4384693"/>
            <a:ext cx="3879184" cy="400069"/>
          </a:xfrm>
        </p:spPr>
        <p:txBody>
          <a:bodyPr/>
          <a:lstStyle>
            <a:lvl1pPr>
              <a:defRPr/>
            </a:lvl1pPr>
          </a:lstStyle>
          <a:p>
            <a:pPr lvl="0"/>
            <a:r>
              <a:rPr lang="en-US" dirty="0"/>
              <a:t>Agenda item seven</a:t>
            </a:r>
            <a:endParaRPr lang="en-GB" dirty="0"/>
          </a:p>
        </p:txBody>
      </p:sp>
      <p:sp>
        <p:nvSpPr>
          <p:cNvPr id="15" name="Text Placeholder 5">
            <a:extLst>
              <a:ext uri="{FF2B5EF4-FFF2-40B4-BE49-F238E27FC236}">
                <a16:creationId xmlns:a16="http://schemas.microsoft.com/office/drawing/2014/main" id="{CCDA8CDB-6112-1E12-A4CB-425F8C97777B}"/>
              </a:ext>
            </a:extLst>
          </p:cNvPr>
          <p:cNvSpPr>
            <a:spLocks noGrp="1"/>
          </p:cNvSpPr>
          <p:nvPr>
            <p:ph type="body" sz="quarter" idx="19" hasCustomPrompt="1"/>
          </p:nvPr>
        </p:nvSpPr>
        <p:spPr>
          <a:xfrm>
            <a:off x="6921494" y="5097089"/>
            <a:ext cx="3879184" cy="400069"/>
          </a:xfrm>
        </p:spPr>
        <p:txBody>
          <a:bodyPr/>
          <a:lstStyle>
            <a:lvl1pPr>
              <a:defRPr/>
            </a:lvl1pPr>
          </a:lstStyle>
          <a:p>
            <a:pPr lvl="0"/>
            <a:r>
              <a:rPr lang="en-US" dirty="0"/>
              <a:t>Agenda item eight</a:t>
            </a:r>
            <a:endParaRPr lang="en-GB" dirty="0"/>
          </a:p>
        </p:txBody>
      </p:sp>
      <p:pic>
        <p:nvPicPr>
          <p:cNvPr id="12" name="Picture 11">
            <a:extLst>
              <a:ext uri="{FF2B5EF4-FFF2-40B4-BE49-F238E27FC236}">
                <a16:creationId xmlns:a16="http://schemas.microsoft.com/office/drawing/2014/main" id="{E8CC1990-BE9A-A32E-8BAC-B7C14F61F89C}"/>
              </a:ext>
            </a:extLst>
          </p:cNvPr>
          <p:cNvPicPr>
            <a:picLocks noChangeAspect="1"/>
          </p:cNvPicPr>
          <p:nvPr userDrawn="1"/>
        </p:nvPicPr>
        <p:blipFill rotWithShape="1">
          <a:blip r:embed="rId3"/>
          <a:srcRect l="15312" t="28800" r="12694" b="29879"/>
          <a:stretch/>
        </p:blipFill>
        <p:spPr>
          <a:xfrm>
            <a:off x="124157" y="6109778"/>
            <a:ext cx="1245734" cy="536244"/>
          </a:xfrm>
          <a:prstGeom prst="rect">
            <a:avLst/>
          </a:prstGeom>
        </p:spPr>
      </p:pic>
    </p:spTree>
    <p:extLst>
      <p:ext uri="{BB962C8B-B14F-4D97-AF65-F5344CB8AC3E}">
        <p14:creationId xmlns:p14="http://schemas.microsoft.com/office/powerpoint/2010/main" val="98500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84686-1807-A282-312F-C2BDDB1D2C71}"/>
              </a:ext>
            </a:extLst>
          </p:cNvPr>
          <p:cNvSpPr/>
          <p:nvPr userDrawn="1"/>
        </p:nvSpPr>
        <p:spPr>
          <a:xfrm>
            <a:off x="0" y="0"/>
            <a:ext cx="5762847" cy="7134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FE88B2-0CB6-2C95-878C-F2AAA04DB8F9}"/>
              </a:ext>
            </a:extLst>
          </p:cNvPr>
          <p:cNvSpPr>
            <a:spLocks noGrp="1"/>
          </p:cNvSpPr>
          <p:nvPr>
            <p:ph type="ctrTitle" hasCustomPrompt="1"/>
          </p:nvPr>
        </p:nvSpPr>
        <p:spPr>
          <a:xfrm>
            <a:off x="731837" y="2165638"/>
            <a:ext cx="4871521" cy="2167023"/>
          </a:xfrm>
        </p:spPr>
        <p:txBody>
          <a:bodyPr anchor="t"/>
          <a:lstStyle>
            <a:lvl1pPr algn="l">
              <a:lnSpc>
                <a:spcPct val="80000"/>
              </a:lnSpc>
              <a:defRPr sz="6000">
                <a:solidFill>
                  <a:schemeClr val="accent1"/>
                </a:solidFill>
              </a:defRPr>
            </a:lvl1pPr>
          </a:lstStyle>
          <a:p>
            <a:r>
              <a:rPr lang="en-US" dirty="0"/>
              <a:t>Add section title on one or two lines</a:t>
            </a:r>
            <a:endParaRPr lang="en-GB" dirty="0"/>
          </a:p>
        </p:txBody>
      </p:sp>
      <p:pic>
        <p:nvPicPr>
          <p:cNvPr id="8" name="Picture 7">
            <a:extLst>
              <a:ext uri="{FF2B5EF4-FFF2-40B4-BE49-F238E27FC236}">
                <a16:creationId xmlns:a16="http://schemas.microsoft.com/office/drawing/2014/main" id="{05F1C892-4CCD-BD63-B931-29593B81590C}"/>
              </a:ext>
            </a:extLst>
          </p:cNvPr>
          <p:cNvPicPr>
            <a:picLocks noChangeAspect="1"/>
          </p:cNvPicPr>
          <p:nvPr userDrawn="1"/>
        </p:nvPicPr>
        <p:blipFill rotWithShape="1">
          <a:blip r:embed="rId2"/>
          <a:srcRect l="14635" t="22463" b="28344"/>
          <a:stretch/>
        </p:blipFill>
        <p:spPr>
          <a:xfrm>
            <a:off x="558042" y="138116"/>
            <a:ext cx="4131005" cy="1785417"/>
          </a:xfrm>
          <a:prstGeom prst="rect">
            <a:avLst/>
          </a:prstGeom>
        </p:spPr>
      </p:pic>
    </p:spTree>
    <p:extLst>
      <p:ext uri="{BB962C8B-B14F-4D97-AF65-F5344CB8AC3E}">
        <p14:creationId xmlns:p14="http://schemas.microsoft.com/office/powerpoint/2010/main" val="2589921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82EA3-D33A-6DC7-6597-AD75C8477544}"/>
              </a:ext>
            </a:extLst>
          </p:cNvPr>
          <p:cNvSpPr>
            <a:spLocks noGrp="1"/>
          </p:cNvSpPr>
          <p:nvPr>
            <p:ph idx="1" hasCustomPrompt="1"/>
          </p:nvPr>
        </p:nvSpPr>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6" name="Title Placeholder 1">
            <a:extLst>
              <a:ext uri="{FF2B5EF4-FFF2-40B4-BE49-F238E27FC236}">
                <a16:creationId xmlns:a16="http://schemas.microsoft.com/office/drawing/2014/main" id="{D8CBEC24-CB2F-DF58-DB95-11AC42D2E17E}"/>
              </a:ext>
            </a:extLst>
          </p:cNvPr>
          <p:cNvSpPr>
            <a:spLocks noGrp="1"/>
          </p:cNvSpPr>
          <p:nvPr>
            <p:ph type="title"/>
          </p:nvPr>
        </p:nvSpPr>
        <p:spPr>
          <a:xfrm>
            <a:off x="606108" y="527329"/>
            <a:ext cx="10728324" cy="408379"/>
          </a:xfrm>
          <a:prstGeom prst="rect">
            <a:avLst/>
          </a:prstGeom>
        </p:spPr>
        <p:txBody>
          <a:bodyPr vert="horz" lIns="0" tIns="0" rIns="0" bIns="0" rtlCol="0" anchor="t">
            <a:noAutofit/>
          </a:bodyPr>
          <a:lstStyle/>
          <a:p>
            <a:r>
              <a:rPr lang="en-US" dirty="0"/>
              <a:t>Add title</a:t>
            </a:r>
            <a:endParaRPr lang="en-GB" dirty="0"/>
          </a:p>
        </p:txBody>
      </p:sp>
    </p:spTree>
    <p:extLst>
      <p:ext uri="{BB962C8B-B14F-4D97-AF65-F5344CB8AC3E}">
        <p14:creationId xmlns:p14="http://schemas.microsoft.com/office/powerpoint/2010/main" val="902274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8ABF1BA-EF4C-2EBD-3083-3E1853175FE9}"/>
              </a:ext>
            </a:extLst>
          </p:cNvPr>
          <p:cNvSpPr>
            <a:spLocks noGrp="1"/>
          </p:cNvSpPr>
          <p:nvPr>
            <p:ph idx="1" hasCustomPrompt="1"/>
          </p:nvPr>
        </p:nvSpPr>
        <p:spPr>
          <a:xfrm>
            <a:off x="731838" y="1547494"/>
            <a:ext cx="5184775" cy="4464686"/>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4" name="Content Placeholder 2">
            <a:extLst>
              <a:ext uri="{FF2B5EF4-FFF2-40B4-BE49-F238E27FC236}">
                <a16:creationId xmlns:a16="http://schemas.microsoft.com/office/drawing/2014/main" id="{82411DC3-261A-B8A9-5CFE-6191AE0551E6}"/>
              </a:ext>
            </a:extLst>
          </p:cNvPr>
          <p:cNvSpPr>
            <a:spLocks noGrp="1"/>
          </p:cNvSpPr>
          <p:nvPr>
            <p:ph idx="10" hasCustomPrompt="1"/>
          </p:nvPr>
        </p:nvSpPr>
        <p:spPr>
          <a:xfrm>
            <a:off x="6275387" y="1547494"/>
            <a:ext cx="5184775" cy="4464686"/>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2" name="Title Placeholder 1">
            <a:extLst>
              <a:ext uri="{FF2B5EF4-FFF2-40B4-BE49-F238E27FC236}">
                <a16:creationId xmlns:a16="http://schemas.microsoft.com/office/drawing/2014/main" id="{45C63EB1-9A59-B3C4-614D-3336F29F91F4}"/>
              </a:ext>
            </a:extLst>
          </p:cNvPr>
          <p:cNvSpPr>
            <a:spLocks noGrp="1"/>
          </p:cNvSpPr>
          <p:nvPr>
            <p:ph type="title"/>
          </p:nvPr>
        </p:nvSpPr>
        <p:spPr>
          <a:xfrm>
            <a:off x="606108" y="527329"/>
            <a:ext cx="10728324" cy="408379"/>
          </a:xfrm>
          <a:prstGeom prst="rect">
            <a:avLst/>
          </a:prstGeom>
        </p:spPr>
        <p:txBody>
          <a:bodyPr vert="horz" lIns="0" tIns="0" rIns="0" bIns="0" rtlCol="0" anchor="t">
            <a:noAutofit/>
          </a:bodyPr>
          <a:lstStyle/>
          <a:p>
            <a:r>
              <a:rPr lang="en-US" dirty="0"/>
              <a:t>Add title</a:t>
            </a:r>
            <a:endParaRPr lang="en-GB" dirty="0"/>
          </a:p>
        </p:txBody>
      </p:sp>
    </p:spTree>
    <p:extLst>
      <p:ext uri="{BB962C8B-B14F-4D97-AF65-F5344CB8AC3E}">
        <p14:creationId xmlns:p14="http://schemas.microsoft.com/office/powerpoint/2010/main" val="2070051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mp; 2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8ABF1BA-EF4C-2EBD-3083-3E1853175FE9}"/>
              </a:ext>
            </a:extLst>
          </p:cNvPr>
          <p:cNvSpPr>
            <a:spLocks noGrp="1"/>
          </p:cNvSpPr>
          <p:nvPr>
            <p:ph idx="1" hasCustomPrompt="1"/>
          </p:nvPr>
        </p:nvSpPr>
        <p:spPr>
          <a:xfrm>
            <a:off x="731838" y="1547494"/>
            <a:ext cx="10728324" cy="1881506"/>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4" name="Content Placeholder 2">
            <a:extLst>
              <a:ext uri="{FF2B5EF4-FFF2-40B4-BE49-F238E27FC236}">
                <a16:creationId xmlns:a16="http://schemas.microsoft.com/office/drawing/2014/main" id="{82411DC3-261A-B8A9-5CFE-6191AE0551E6}"/>
              </a:ext>
            </a:extLst>
          </p:cNvPr>
          <p:cNvSpPr>
            <a:spLocks noGrp="1"/>
          </p:cNvSpPr>
          <p:nvPr>
            <p:ph idx="10" hasCustomPrompt="1"/>
          </p:nvPr>
        </p:nvSpPr>
        <p:spPr>
          <a:xfrm>
            <a:off x="731839" y="3753292"/>
            <a:ext cx="10728324" cy="225888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2" name="Title Placeholder 1">
            <a:extLst>
              <a:ext uri="{FF2B5EF4-FFF2-40B4-BE49-F238E27FC236}">
                <a16:creationId xmlns:a16="http://schemas.microsoft.com/office/drawing/2014/main" id="{45C63EB1-9A59-B3C4-614D-3336F29F91F4}"/>
              </a:ext>
            </a:extLst>
          </p:cNvPr>
          <p:cNvSpPr>
            <a:spLocks noGrp="1"/>
          </p:cNvSpPr>
          <p:nvPr>
            <p:ph type="title"/>
          </p:nvPr>
        </p:nvSpPr>
        <p:spPr>
          <a:xfrm>
            <a:off x="606108" y="527329"/>
            <a:ext cx="10728324" cy="408379"/>
          </a:xfrm>
          <a:prstGeom prst="rect">
            <a:avLst/>
          </a:prstGeom>
        </p:spPr>
        <p:txBody>
          <a:bodyPr vert="horz" lIns="0" tIns="0" rIns="0" bIns="0" rtlCol="0" anchor="t">
            <a:noAutofit/>
          </a:bodyPr>
          <a:lstStyle/>
          <a:p>
            <a:r>
              <a:rPr lang="en-US" dirty="0"/>
              <a:t>Add title</a:t>
            </a:r>
            <a:endParaRPr lang="en-GB" dirty="0"/>
          </a:p>
        </p:txBody>
      </p:sp>
    </p:spTree>
    <p:extLst>
      <p:ext uri="{BB962C8B-B14F-4D97-AF65-F5344CB8AC3E}">
        <p14:creationId xmlns:p14="http://schemas.microsoft.com/office/powerpoint/2010/main" val="3434795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3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8ABF1BA-EF4C-2EBD-3083-3E1853175FE9}"/>
              </a:ext>
            </a:extLst>
          </p:cNvPr>
          <p:cNvSpPr>
            <a:spLocks noGrp="1"/>
          </p:cNvSpPr>
          <p:nvPr>
            <p:ph idx="1" hasCustomPrompt="1"/>
          </p:nvPr>
        </p:nvSpPr>
        <p:spPr>
          <a:xfrm>
            <a:off x="731839" y="1440180"/>
            <a:ext cx="3313087" cy="464978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5" name="Content Placeholder 2">
            <a:extLst>
              <a:ext uri="{FF2B5EF4-FFF2-40B4-BE49-F238E27FC236}">
                <a16:creationId xmlns:a16="http://schemas.microsoft.com/office/drawing/2014/main" id="{9645E58A-1FA5-C73D-D2F1-3E63CB2763D8}"/>
              </a:ext>
            </a:extLst>
          </p:cNvPr>
          <p:cNvSpPr>
            <a:spLocks noGrp="1"/>
          </p:cNvSpPr>
          <p:nvPr>
            <p:ph idx="10" hasCustomPrompt="1"/>
          </p:nvPr>
        </p:nvSpPr>
        <p:spPr>
          <a:xfrm>
            <a:off x="4439458" y="1440180"/>
            <a:ext cx="3313087" cy="464978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7" name="Content Placeholder 2">
            <a:extLst>
              <a:ext uri="{FF2B5EF4-FFF2-40B4-BE49-F238E27FC236}">
                <a16:creationId xmlns:a16="http://schemas.microsoft.com/office/drawing/2014/main" id="{FF34CEFC-D970-268B-099B-BEE4B93F448A}"/>
              </a:ext>
            </a:extLst>
          </p:cNvPr>
          <p:cNvSpPr>
            <a:spLocks noGrp="1"/>
          </p:cNvSpPr>
          <p:nvPr>
            <p:ph idx="11" hasCustomPrompt="1"/>
          </p:nvPr>
        </p:nvSpPr>
        <p:spPr>
          <a:xfrm>
            <a:off x="8147076" y="1440180"/>
            <a:ext cx="3313087" cy="464978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2" name="Title Placeholder 1">
            <a:extLst>
              <a:ext uri="{FF2B5EF4-FFF2-40B4-BE49-F238E27FC236}">
                <a16:creationId xmlns:a16="http://schemas.microsoft.com/office/drawing/2014/main" id="{3A433660-E2D9-66E0-06D3-B77CA5202FB7}"/>
              </a:ext>
            </a:extLst>
          </p:cNvPr>
          <p:cNvSpPr>
            <a:spLocks noGrp="1"/>
          </p:cNvSpPr>
          <p:nvPr>
            <p:ph type="title"/>
          </p:nvPr>
        </p:nvSpPr>
        <p:spPr>
          <a:xfrm>
            <a:off x="606108" y="527329"/>
            <a:ext cx="10728324" cy="408379"/>
          </a:xfrm>
          <a:prstGeom prst="rect">
            <a:avLst/>
          </a:prstGeom>
        </p:spPr>
        <p:txBody>
          <a:bodyPr vert="horz" lIns="0" tIns="0" rIns="0" bIns="0" rtlCol="0" anchor="t">
            <a:noAutofit/>
          </a:bodyPr>
          <a:lstStyle/>
          <a:p>
            <a:r>
              <a:rPr lang="en-US" dirty="0"/>
              <a:t>Add title</a:t>
            </a:r>
            <a:endParaRPr lang="en-GB" dirty="0"/>
          </a:p>
        </p:txBody>
      </p:sp>
    </p:spTree>
    <p:extLst>
      <p:ext uri="{BB962C8B-B14F-4D97-AF65-F5344CB8AC3E}">
        <p14:creationId xmlns:p14="http://schemas.microsoft.com/office/powerpoint/2010/main" val="2475585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bot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0825BF-94FF-CD56-8B56-05FC0F7B1F4A}"/>
              </a:ext>
            </a:extLst>
          </p:cNvPr>
          <p:cNvSpPr/>
          <p:nvPr userDrawn="1"/>
        </p:nvSpPr>
        <p:spPr>
          <a:xfrm>
            <a:off x="0" y="0"/>
            <a:ext cx="3768970" cy="2420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2" name="Title 1">
            <a:extLst>
              <a:ext uri="{FF2B5EF4-FFF2-40B4-BE49-F238E27FC236}">
                <a16:creationId xmlns:a16="http://schemas.microsoft.com/office/drawing/2014/main" id="{14D839EB-3E8D-E44E-02CE-9886AC190481}"/>
              </a:ext>
            </a:extLst>
          </p:cNvPr>
          <p:cNvSpPr>
            <a:spLocks noGrp="1"/>
          </p:cNvSpPr>
          <p:nvPr>
            <p:ph type="title" hasCustomPrompt="1"/>
          </p:nvPr>
        </p:nvSpPr>
        <p:spPr>
          <a:xfrm>
            <a:off x="731838" y="537564"/>
            <a:ext cx="10728324" cy="408379"/>
          </a:xfrm>
          <a:prstGeom prst="rect">
            <a:avLst/>
          </a:prstGeom>
        </p:spPr>
        <p:txBody>
          <a:bodyPr/>
          <a:lstStyle>
            <a:lvl1pPr>
              <a:defRPr/>
            </a:lvl1pPr>
          </a:lstStyle>
          <a:p>
            <a:r>
              <a:rPr lang="en-US" dirty="0"/>
              <a:t>Add title</a:t>
            </a:r>
            <a:endParaRPr lang="en-GB" dirty="0"/>
          </a:p>
        </p:txBody>
      </p:sp>
      <p:sp>
        <p:nvSpPr>
          <p:cNvPr id="7" name="Content Placeholder 2">
            <a:extLst>
              <a:ext uri="{FF2B5EF4-FFF2-40B4-BE49-F238E27FC236}">
                <a16:creationId xmlns:a16="http://schemas.microsoft.com/office/drawing/2014/main" id="{51D2D736-0474-C8F5-584E-C3A38FF4CBE7}"/>
              </a:ext>
            </a:extLst>
          </p:cNvPr>
          <p:cNvSpPr>
            <a:spLocks noGrp="1"/>
          </p:cNvSpPr>
          <p:nvPr>
            <p:ph idx="1" hasCustomPrompt="1"/>
          </p:nvPr>
        </p:nvSpPr>
        <p:spPr>
          <a:xfrm>
            <a:off x="731838" y="1307124"/>
            <a:ext cx="5184775" cy="463940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8" name="Content Placeholder 2">
            <a:extLst>
              <a:ext uri="{FF2B5EF4-FFF2-40B4-BE49-F238E27FC236}">
                <a16:creationId xmlns:a16="http://schemas.microsoft.com/office/drawing/2014/main" id="{0336A13C-F74D-D6CB-DFDC-8A7A0180B494}"/>
              </a:ext>
            </a:extLst>
          </p:cNvPr>
          <p:cNvSpPr>
            <a:spLocks noGrp="1"/>
          </p:cNvSpPr>
          <p:nvPr>
            <p:ph idx="10" hasCustomPrompt="1"/>
          </p:nvPr>
        </p:nvSpPr>
        <p:spPr>
          <a:xfrm>
            <a:off x="6275387" y="1307124"/>
            <a:ext cx="5184775" cy="463940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pic>
        <p:nvPicPr>
          <p:cNvPr id="4" name="Picture 2">
            <a:extLst>
              <a:ext uri="{FF2B5EF4-FFF2-40B4-BE49-F238E27FC236}">
                <a16:creationId xmlns:a16="http://schemas.microsoft.com/office/drawing/2014/main" id="{6ACBB68D-6849-4FF8-D0D7-3683F1256B7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367" b="33477"/>
          <a:stretch/>
        </p:blipFill>
        <p:spPr bwMode="auto">
          <a:xfrm>
            <a:off x="92914" y="6182978"/>
            <a:ext cx="1438706" cy="50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667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ogo bot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0825BF-94FF-CD56-8B56-05FC0F7B1F4A}"/>
              </a:ext>
            </a:extLst>
          </p:cNvPr>
          <p:cNvSpPr/>
          <p:nvPr userDrawn="1"/>
        </p:nvSpPr>
        <p:spPr>
          <a:xfrm>
            <a:off x="0" y="0"/>
            <a:ext cx="3768970" cy="24208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2" name="Title 1">
            <a:extLst>
              <a:ext uri="{FF2B5EF4-FFF2-40B4-BE49-F238E27FC236}">
                <a16:creationId xmlns:a16="http://schemas.microsoft.com/office/drawing/2014/main" id="{14D839EB-3E8D-E44E-02CE-9886AC190481}"/>
              </a:ext>
            </a:extLst>
          </p:cNvPr>
          <p:cNvSpPr>
            <a:spLocks noGrp="1"/>
          </p:cNvSpPr>
          <p:nvPr>
            <p:ph type="title" hasCustomPrompt="1"/>
          </p:nvPr>
        </p:nvSpPr>
        <p:spPr>
          <a:xfrm>
            <a:off x="731838" y="537564"/>
            <a:ext cx="10728324" cy="408379"/>
          </a:xfrm>
          <a:prstGeom prst="rect">
            <a:avLst/>
          </a:prstGeom>
        </p:spPr>
        <p:txBody>
          <a:bodyPr/>
          <a:lstStyle>
            <a:lvl1pPr>
              <a:defRPr/>
            </a:lvl1pPr>
          </a:lstStyle>
          <a:p>
            <a:r>
              <a:rPr lang="en-US" dirty="0"/>
              <a:t>Title goes here</a:t>
            </a:r>
            <a:endParaRPr lang="en-GB" dirty="0"/>
          </a:p>
        </p:txBody>
      </p:sp>
      <p:sp>
        <p:nvSpPr>
          <p:cNvPr id="7" name="Content Placeholder 2">
            <a:extLst>
              <a:ext uri="{FF2B5EF4-FFF2-40B4-BE49-F238E27FC236}">
                <a16:creationId xmlns:a16="http://schemas.microsoft.com/office/drawing/2014/main" id="{51D2D736-0474-C8F5-584E-C3A38FF4CBE7}"/>
              </a:ext>
            </a:extLst>
          </p:cNvPr>
          <p:cNvSpPr>
            <a:spLocks noGrp="1"/>
          </p:cNvSpPr>
          <p:nvPr>
            <p:ph idx="1" hasCustomPrompt="1"/>
          </p:nvPr>
        </p:nvSpPr>
        <p:spPr>
          <a:xfrm>
            <a:off x="731838" y="1483507"/>
            <a:ext cx="10728324" cy="4463024"/>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pic>
        <p:nvPicPr>
          <p:cNvPr id="4" name="Picture 2">
            <a:extLst>
              <a:ext uri="{FF2B5EF4-FFF2-40B4-BE49-F238E27FC236}">
                <a16:creationId xmlns:a16="http://schemas.microsoft.com/office/drawing/2014/main" id="{6ACBB68D-6849-4FF8-D0D7-3683F1256B7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367" b="33477"/>
          <a:stretch/>
        </p:blipFill>
        <p:spPr bwMode="auto">
          <a:xfrm>
            <a:off x="92914" y="6182978"/>
            <a:ext cx="1438706" cy="50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90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plit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94B4E6-FFA7-5599-89F8-DA19B2662573}"/>
              </a:ext>
            </a:extLst>
          </p:cNvPr>
          <p:cNvSpPr/>
          <p:nvPr userDrawn="1"/>
        </p:nvSpPr>
        <p:spPr>
          <a:xfrm>
            <a:off x="0" y="-1"/>
            <a:ext cx="6096000" cy="68580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6" name="Text Placeholder 3">
            <a:extLst>
              <a:ext uri="{FF2B5EF4-FFF2-40B4-BE49-F238E27FC236}">
                <a16:creationId xmlns:a16="http://schemas.microsoft.com/office/drawing/2014/main" id="{2C175241-6C4B-46C9-52A0-6F4DD079E8C9}"/>
              </a:ext>
            </a:extLst>
          </p:cNvPr>
          <p:cNvSpPr>
            <a:spLocks noGrp="1"/>
          </p:cNvSpPr>
          <p:nvPr>
            <p:ph type="body" sz="quarter" idx="10" hasCustomPrompt="1"/>
          </p:nvPr>
        </p:nvSpPr>
        <p:spPr>
          <a:xfrm>
            <a:off x="6827838" y="677545"/>
            <a:ext cx="4633200" cy="408379"/>
          </a:xfrm>
        </p:spPr>
        <p:txBody>
          <a:bodyPr vert="horz" lIns="0" tIns="0" rIns="0" bIns="0" rtlCol="0" anchor="t">
            <a:noAutofit/>
          </a:bodyPr>
          <a:lstStyle>
            <a:lvl1pPr>
              <a:defRPr lang="en-GB" sz="3600" b="1" dirty="0">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Add title</a:t>
            </a:r>
          </a:p>
        </p:txBody>
      </p:sp>
      <p:sp>
        <p:nvSpPr>
          <p:cNvPr id="2" name="Content Placeholder 2">
            <a:extLst>
              <a:ext uri="{FF2B5EF4-FFF2-40B4-BE49-F238E27FC236}">
                <a16:creationId xmlns:a16="http://schemas.microsoft.com/office/drawing/2014/main" id="{F9C26239-079C-3460-FD4C-674B3966848A}"/>
              </a:ext>
            </a:extLst>
          </p:cNvPr>
          <p:cNvSpPr>
            <a:spLocks noGrp="1"/>
          </p:cNvSpPr>
          <p:nvPr>
            <p:ph idx="1" hasCustomPrompt="1"/>
          </p:nvPr>
        </p:nvSpPr>
        <p:spPr>
          <a:xfrm>
            <a:off x="731838" y="1433195"/>
            <a:ext cx="4632323" cy="4291013"/>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3" name="Title 2">
            <a:extLst>
              <a:ext uri="{FF2B5EF4-FFF2-40B4-BE49-F238E27FC236}">
                <a16:creationId xmlns:a16="http://schemas.microsoft.com/office/drawing/2014/main" id="{4ABB3E5C-DF93-9F0D-4985-72219C0D4EAF}"/>
              </a:ext>
            </a:extLst>
          </p:cNvPr>
          <p:cNvSpPr>
            <a:spLocks noGrp="1"/>
          </p:cNvSpPr>
          <p:nvPr>
            <p:ph type="title" hasCustomPrompt="1"/>
          </p:nvPr>
        </p:nvSpPr>
        <p:spPr>
          <a:xfrm>
            <a:off x="731837" y="677545"/>
            <a:ext cx="4632323" cy="408379"/>
          </a:xfrm>
          <a:prstGeom prst="rect">
            <a:avLst/>
          </a:prstGeom>
        </p:spPr>
        <p:txBody>
          <a:bodyPr/>
          <a:lstStyle>
            <a:lvl1pPr>
              <a:defRPr>
                <a:solidFill>
                  <a:schemeClr val="bg1"/>
                </a:solidFill>
              </a:defRPr>
            </a:lvl1pPr>
          </a:lstStyle>
          <a:p>
            <a:r>
              <a:rPr lang="en-US" dirty="0"/>
              <a:t>Add title</a:t>
            </a:r>
            <a:endParaRPr lang="en-GB" dirty="0"/>
          </a:p>
        </p:txBody>
      </p:sp>
      <p:sp>
        <p:nvSpPr>
          <p:cNvPr id="8" name="Content Placeholder 2">
            <a:extLst>
              <a:ext uri="{FF2B5EF4-FFF2-40B4-BE49-F238E27FC236}">
                <a16:creationId xmlns:a16="http://schemas.microsoft.com/office/drawing/2014/main" id="{3AFA621B-13DA-5366-4CAF-70ECA4645913}"/>
              </a:ext>
            </a:extLst>
          </p:cNvPr>
          <p:cNvSpPr>
            <a:spLocks noGrp="1"/>
          </p:cNvSpPr>
          <p:nvPr>
            <p:ph idx="11" hasCustomPrompt="1"/>
          </p:nvPr>
        </p:nvSpPr>
        <p:spPr>
          <a:xfrm>
            <a:off x="6827837" y="1433195"/>
            <a:ext cx="4633200" cy="4291013"/>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pic>
        <p:nvPicPr>
          <p:cNvPr id="6" name="Picture 5">
            <a:extLst>
              <a:ext uri="{FF2B5EF4-FFF2-40B4-BE49-F238E27FC236}">
                <a16:creationId xmlns:a16="http://schemas.microsoft.com/office/drawing/2014/main" id="{E20264F7-0BF1-5E8C-0C67-ED3CED88B8DB}"/>
              </a:ext>
            </a:extLst>
          </p:cNvPr>
          <p:cNvPicPr>
            <a:picLocks noChangeAspect="1"/>
          </p:cNvPicPr>
          <p:nvPr userDrawn="1"/>
        </p:nvPicPr>
        <p:blipFill rotWithShape="1">
          <a:blip r:embed="rId2"/>
          <a:srcRect l="14635" t="22463" b="28344"/>
          <a:stretch/>
        </p:blipFill>
        <p:spPr>
          <a:xfrm>
            <a:off x="0" y="6083193"/>
            <a:ext cx="1840376" cy="795409"/>
          </a:xfrm>
          <a:prstGeom prst="rect">
            <a:avLst/>
          </a:prstGeom>
        </p:spPr>
      </p:pic>
    </p:spTree>
    <p:extLst>
      <p:ext uri="{BB962C8B-B14F-4D97-AF65-F5344CB8AC3E}">
        <p14:creationId xmlns:p14="http://schemas.microsoft.com/office/powerpoint/2010/main" val="2571556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plit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94B4E6-FFA7-5599-89F8-DA19B2662573}"/>
              </a:ext>
            </a:extLst>
          </p:cNvPr>
          <p:cNvSpPr/>
          <p:nvPr userDrawn="1"/>
        </p:nvSpPr>
        <p:spPr>
          <a:xfrm>
            <a:off x="-1" y="-1"/>
            <a:ext cx="8006317" cy="68580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6" name="Text Placeholder 3">
            <a:extLst>
              <a:ext uri="{FF2B5EF4-FFF2-40B4-BE49-F238E27FC236}">
                <a16:creationId xmlns:a16="http://schemas.microsoft.com/office/drawing/2014/main" id="{2C175241-6C4B-46C9-52A0-6F4DD079E8C9}"/>
              </a:ext>
            </a:extLst>
          </p:cNvPr>
          <p:cNvSpPr>
            <a:spLocks noGrp="1"/>
          </p:cNvSpPr>
          <p:nvPr>
            <p:ph type="body" sz="quarter" idx="10" hasCustomPrompt="1"/>
          </p:nvPr>
        </p:nvSpPr>
        <p:spPr>
          <a:xfrm>
            <a:off x="8580474" y="677545"/>
            <a:ext cx="2880563" cy="408379"/>
          </a:xfrm>
        </p:spPr>
        <p:txBody>
          <a:bodyPr vert="horz" lIns="0" tIns="0" rIns="0" bIns="0" rtlCol="0" anchor="t">
            <a:noAutofit/>
          </a:bodyPr>
          <a:lstStyle>
            <a:lvl1pPr>
              <a:defRPr lang="en-GB" sz="3600" b="1" dirty="0">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Add title</a:t>
            </a:r>
          </a:p>
        </p:txBody>
      </p:sp>
      <p:sp>
        <p:nvSpPr>
          <p:cNvPr id="2" name="Content Placeholder 2">
            <a:extLst>
              <a:ext uri="{FF2B5EF4-FFF2-40B4-BE49-F238E27FC236}">
                <a16:creationId xmlns:a16="http://schemas.microsoft.com/office/drawing/2014/main" id="{F9C26239-079C-3460-FD4C-674B3966848A}"/>
              </a:ext>
            </a:extLst>
          </p:cNvPr>
          <p:cNvSpPr>
            <a:spLocks noGrp="1"/>
          </p:cNvSpPr>
          <p:nvPr>
            <p:ph idx="1" hasCustomPrompt="1"/>
          </p:nvPr>
        </p:nvSpPr>
        <p:spPr>
          <a:xfrm>
            <a:off x="731837" y="1433195"/>
            <a:ext cx="6455771" cy="4291013"/>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3" name="Title 2">
            <a:extLst>
              <a:ext uri="{FF2B5EF4-FFF2-40B4-BE49-F238E27FC236}">
                <a16:creationId xmlns:a16="http://schemas.microsoft.com/office/drawing/2014/main" id="{4ABB3E5C-DF93-9F0D-4985-72219C0D4EAF}"/>
              </a:ext>
            </a:extLst>
          </p:cNvPr>
          <p:cNvSpPr>
            <a:spLocks noGrp="1"/>
          </p:cNvSpPr>
          <p:nvPr>
            <p:ph type="title" hasCustomPrompt="1"/>
          </p:nvPr>
        </p:nvSpPr>
        <p:spPr>
          <a:xfrm>
            <a:off x="731837" y="677545"/>
            <a:ext cx="6455772" cy="408379"/>
          </a:xfrm>
          <a:prstGeom prst="rect">
            <a:avLst/>
          </a:prstGeom>
        </p:spPr>
        <p:txBody>
          <a:bodyPr/>
          <a:lstStyle>
            <a:lvl1pPr>
              <a:defRPr>
                <a:solidFill>
                  <a:schemeClr val="bg1"/>
                </a:solidFill>
              </a:defRPr>
            </a:lvl1pPr>
          </a:lstStyle>
          <a:p>
            <a:r>
              <a:rPr lang="en-US" dirty="0"/>
              <a:t>Add title</a:t>
            </a:r>
            <a:endParaRPr lang="en-GB" dirty="0"/>
          </a:p>
        </p:txBody>
      </p:sp>
      <p:sp>
        <p:nvSpPr>
          <p:cNvPr id="8" name="Content Placeholder 2">
            <a:extLst>
              <a:ext uri="{FF2B5EF4-FFF2-40B4-BE49-F238E27FC236}">
                <a16:creationId xmlns:a16="http://schemas.microsoft.com/office/drawing/2014/main" id="{3AFA621B-13DA-5366-4CAF-70ECA4645913}"/>
              </a:ext>
            </a:extLst>
          </p:cNvPr>
          <p:cNvSpPr>
            <a:spLocks noGrp="1"/>
          </p:cNvSpPr>
          <p:nvPr>
            <p:ph idx="11" hasCustomPrompt="1"/>
          </p:nvPr>
        </p:nvSpPr>
        <p:spPr>
          <a:xfrm>
            <a:off x="8580473" y="1433195"/>
            <a:ext cx="2880563" cy="4291013"/>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pic>
        <p:nvPicPr>
          <p:cNvPr id="6" name="Picture 5">
            <a:extLst>
              <a:ext uri="{FF2B5EF4-FFF2-40B4-BE49-F238E27FC236}">
                <a16:creationId xmlns:a16="http://schemas.microsoft.com/office/drawing/2014/main" id="{E20264F7-0BF1-5E8C-0C67-ED3CED88B8DB}"/>
              </a:ext>
            </a:extLst>
          </p:cNvPr>
          <p:cNvPicPr>
            <a:picLocks noChangeAspect="1"/>
          </p:cNvPicPr>
          <p:nvPr userDrawn="1"/>
        </p:nvPicPr>
        <p:blipFill rotWithShape="1">
          <a:blip r:embed="rId2"/>
          <a:srcRect l="14635" t="22463" b="28344"/>
          <a:stretch/>
        </p:blipFill>
        <p:spPr>
          <a:xfrm>
            <a:off x="0" y="6083193"/>
            <a:ext cx="1840376" cy="795409"/>
          </a:xfrm>
          <a:prstGeom prst="rect">
            <a:avLst/>
          </a:prstGeom>
        </p:spPr>
      </p:pic>
    </p:spTree>
    <p:extLst>
      <p:ext uri="{BB962C8B-B14F-4D97-AF65-F5344CB8AC3E}">
        <p14:creationId xmlns:p14="http://schemas.microsoft.com/office/powerpoint/2010/main" val="154319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LHS &amp;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94B4E6-FFA7-5599-89F8-DA19B2662573}"/>
              </a:ext>
            </a:extLst>
          </p:cNvPr>
          <p:cNvSpPr/>
          <p:nvPr userDrawn="1"/>
        </p:nvSpPr>
        <p:spPr>
          <a:xfrm>
            <a:off x="-1" y="-1"/>
            <a:ext cx="2052085" cy="68580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5" name="Title 2">
            <a:extLst>
              <a:ext uri="{FF2B5EF4-FFF2-40B4-BE49-F238E27FC236}">
                <a16:creationId xmlns:a16="http://schemas.microsoft.com/office/drawing/2014/main" id="{A6BCE418-77DB-FD90-703B-C3DF71C8E37D}"/>
              </a:ext>
            </a:extLst>
          </p:cNvPr>
          <p:cNvSpPr>
            <a:spLocks noGrp="1"/>
          </p:cNvSpPr>
          <p:nvPr>
            <p:ph type="title" hasCustomPrompt="1"/>
          </p:nvPr>
        </p:nvSpPr>
        <p:spPr>
          <a:xfrm>
            <a:off x="2434855" y="391795"/>
            <a:ext cx="9473609" cy="408379"/>
          </a:xfrm>
          <a:prstGeom prst="rect">
            <a:avLst/>
          </a:prstGeom>
        </p:spPr>
        <p:txBody>
          <a:bodyPr/>
          <a:lstStyle>
            <a:lvl1pPr>
              <a:defRPr/>
            </a:lvl1pPr>
          </a:lstStyle>
          <a:p>
            <a:r>
              <a:rPr lang="en-US" dirty="0"/>
              <a:t>Add title</a:t>
            </a:r>
            <a:endParaRPr lang="en-GB" dirty="0"/>
          </a:p>
        </p:txBody>
      </p:sp>
      <p:sp>
        <p:nvSpPr>
          <p:cNvPr id="16" name="Text Placeholder 3">
            <a:extLst>
              <a:ext uri="{FF2B5EF4-FFF2-40B4-BE49-F238E27FC236}">
                <a16:creationId xmlns:a16="http://schemas.microsoft.com/office/drawing/2014/main" id="{2C175241-6C4B-46C9-52A0-6F4DD079E8C9}"/>
              </a:ext>
            </a:extLst>
          </p:cNvPr>
          <p:cNvSpPr>
            <a:spLocks noGrp="1"/>
          </p:cNvSpPr>
          <p:nvPr>
            <p:ph type="body" sz="quarter" idx="10" hasCustomPrompt="1"/>
          </p:nvPr>
        </p:nvSpPr>
        <p:spPr>
          <a:xfrm>
            <a:off x="541355" y="562398"/>
            <a:ext cx="969372" cy="4958397"/>
          </a:xfrm>
        </p:spPr>
        <p:txBody>
          <a:bodyPr anchor="ctr"/>
          <a:lstStyle>
            <a:lvl1pPr>
              <a:lnSpc>
                <a:spcPct val="90000"/>
              </a:lnSpc>
              <a:defRPr sz="3200" b="1">
                <a:solidFill>
                  <a:schemeClr val="bg1"/>
                </a:solidFill>
                <a:latin typeface="Arial" panose="020B0604020202020204" pitchFamily="34" charset="0"/>
                <a:cs typeface="Arial" panose="020B0604020202020204" pitchFamily="34" charset="0"/>
              </a:defRPr>
            </a:lvl1pPr>
          </a:lstStyle>
          <a:p>
            <a:pPr lvl="0"/>
            <a:r>
              <a:rPr lang="en-US" dirty="0"/>
              <a:t>Add text here</a:t>
            </a:r>
            <a:endParaRPr lang="en-GB" dirty="0"/>
          </a:p>
        </p:txBody>
      </p:sp>
      <p:sp>
        <p:nvSpPr>
          <p:cNvPr id="17" name="Content Placeholder 2">
            <a:extLst>
              <a:ext uri="{FF2B5EF4-FFF2-40B4-BE49-F238E27FC236}">
                <a16:creationId xmlns:a16="http://schemas.microsoft.com/office/drawing/2014/main" id="{2F397FA9-7F76-AAB0-6230-0B2D03D096BB}"/>
              </a:ext>
            </a:extLst>
          </p:cNvPr>
          <p:cNvSpPr>
            <a:spLocks noGrp="1"/>
          </p:cNvSpPr>
          <p:nvPr>
            <p:ph idx="1" hasCustomPrompt="1"/>
          </p:nvPr>
        </p:nvSpPr>
        <p:spPr>
          <a:xfrm>
            <a:off x="2434855" y="1147444"/>
            <a:ext cx="9473609" cy="4739006"/>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pic>
        <p:nvPicPr>
          <p:cNvPr id="2" name="Picture 1">
            <a:extLst>
              <a:ext uri="{FF2B5EF4-FFF2-40B4-BE49-F238E27FC236}">
                <a16:creationId xmlns:a16="http://schemas.microsoft.com/office/drawing/2014/main" id="{BC32D030-704F-D372-ADDE-5C2DAAFF8F52}"/>
              </a:ext>
            </a:extLst>
          </p:cNvPr>
          <p:cNvPicPr>
            <a:picLocks noChangeAspect="1"/>
          </p:cNvPicPr>
          <p:nvPr userDrawn="1"/>
        </p:nvPicPr>
        <p:blipFill rotWithShape="1">
          <a:blip r:embed="rId2"/>
          <a:srcRect l="14635" t="22463" b="28344"/>
          <a:stretch/>
        </p:blipFill>
        <p:spPr>
          <a:xfrm>
            <a:off x="0" y="6083193"/>
            <a:ext cx="1840376" cy="795409"/>
          </a:xfrm>
          <a:prstGeom prst="rect">
            <a:avLst/>
          </a:prstGeom>
        </p:spPr>
      </p:pic>
    </p:spTree>
    <p:extLst>
      <p:ext uri="{BB962C8B-B14F-4D97-AF65-F5344CB8AC3E}">
        <p14:creationId xmlns:p14="http://schemas.microsoft.com/office/powerpoint/2010/main" val="229985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ogo bot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0825BF-94FF-CD56-8B56-05FC0F7B1F4A}"/>
              </a:ext>
            </a:extLst>
          </p:cNvPr>
          <p:cNvSpPr/>
          <p:nvPr userDrawn="1"/>
        </p:nvSpPr>
        <p:spPr>
          <a:xfrm>
            <a:off x="0" y="0"/>
            <a:ext cx="3768970" cy="2420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2" name="Title 1">
            <a:extLst>
              <a:ext uri="{FF2B5EF4-FFF2-40B4-BE49-F238E27FC236}">
                <a16:creationId xmlns:a16="http://schemas.microsoft.com/office/drawing/2014/main" id="{14D839EB-3E8D-E44E-02CE-9886AC190481}"/>
              </a:ext>
            </a:extLst>
          </p:cNvPr>
          <p:cNvSpPr>
            <a:spLocks noGrp="1"/>
          </p:cNvSpPr>
          <p:nvPr>
            <p:ph type="title" hasCustomPrompt="1"/>
          </p:nvPr>
        </p:nvSpPr>
        <p:spPr>
          <a:xfrm>
            <a:off x="731838" y="537564"/>
            <a:ext cx="10728324" cy="408379"/>
          </a:xfrm>
        </p:spPr>
        <p:txBody>
          <a:bodyPr/>
          <a:lstStyle>
            <a:lvl1pPr>
              <a:defRPr/>
            </a:lvl1pPr>
          </a:lstStyle>
          <a:p>
            <a:r>
              <a:rPr lang="en-US" dirty="0"/>
              <a:t>Title goes here</a:t>
            </a:r>
            <a:endParaRPr lang="en-GB" dirty="0"/>
          </a:p>
        </p:txBody>
      </p:sp>
      <p:sp>
        <p:nvSpPr>
          <p:cNvPr id="7" name="Content Placeholder 2">
            <a:extLst>
              <a:ext uri="{FF2B5EF4-FFF2-40B4-BE49-F238E27FC236}">
                <a16:creationId xmlns:a16="http://schemas.microsoft.com/office/drawing/2014/main" id="{51D2D736-0474-C8F5-584E-C3A38FF4CBE7}"/>
              </a:ext>
            </a:extLst>
          </p:cNvPr>
          <p:cNvSpPr>
            <a:spLocks noGrp="1"/>
          </p:cNvSpPr>
          <p:nvPr>
            <p:ph idx="1" hasCustomPrompt="1"/>
          </p:nvPr>
        </p:nvSpPr>
        <p:spPr>
          <a:xfrm>
            <a:off x="731838" y="1307124"/>
            <a:ext cx="10728324" cy="463940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914998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LHS &amp;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94B4E6-FFA7-5599-89F8-DA19B2662573}"/>
              </a:ext>
            </a:extLst>
          </p:cNvPr>
          <p:cNvSpPr/>
          <p:nvPr userDrawn="1"/>
        </p:nvSpPr>
        <p:spPr>
          <a:xfrm>
            <a:off x="0" y="20601"/>
            <a:ext cx="4032913" cy="68580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5" name="Title 2">
            <a:extLst>
              <a:ext uri="{FF2B5EF4-FFF2-40B4-BE49-F238E27FC236}">
                <a16:creationId xmlns:a16="http://schemas.microsoft.com/office/drawing/2014/main" id="{A6BCE418-77DB-FD90-703B-C3DF71C8E37D}"/>
              </a:ext>
            </a:extLst>
          </p:cNvPr>
          <p:cNvSpPr>
            <a:spLocks noGrp="1"/>
          </p:cNvSpPr>
          <p:nvPr>
            <p:ph type="title" hasCustomPrompt="1"/>
          </p:nvPr>
        </p:nvSpPr>
        <p:spPr>
          <a:xfrm>
            <a:off x="4798870" y="391795"/>
            <a:ext cx="6654466" cy="408379"/>
          </a:xfrm>
          <a:prstGeom prst="rect">
            <a:avLst/>
          </a:prstGeom>
        </p:spPr>
        <p:txBody>
          <a:bodyPr/>
          <a:lstStyle>
            <a:lvl1pPr>
              <a:defRPr/>
            </a:lvl1pPr>
          </a:lstStyle>
          <a:p>
            <a:r>
              <a:rPr lang="en-US" dirty="0"/>
              <a:t>Add title</a:t>
            </a:r>
            <a:endParaRPr lang="en-GB" dirty="0"/>
          </a:p>
        </p:txBody>
      </p:sp>
      <p:sp>
        <p:nvSpPr>
          <p:cNvPr id="16" name="Text Placeholder 3">
            <a:extLst>
              <a:ext uri="{FF2B5EF4-FFF2-40B4-BE49-F238E27FC236}">
                <a16:creationId xmlns:a16="http://schemas.microsoft.com/office/drawing/2014/main" id="{2C175241-6C4B-46C9-52A0-6F4DD079E8C9}"/>
              </a:ext>
            </a:extLst>
          </p:cNvPr>
          <p:cNvSpPr>
            <a:spLocks noGrp="1"/>
          </p:cNvSpPr>
          <p:nvPr>
            <p:ph type="body" sz="quarter" idx="10" hasCustomPrompt="1"/>
          </p:nvPr>
        </p:nvSpPr>
        <p:spPr>
          <a:xfrm>
            <a:off x="731837" y="480060"/>
            <a:ext cx="2569238" cy="4958397"/>
          </a:xfrm>
        </p:spPr>
        <p:txBody>
          <a:bodyPr/>
          <a:lstStyle>
            <a:lvl1pPr>
              <a:lnSpc>
                <a:spcPct val="90000"/>
              </a:lnSpc>
              <a:defRPr sz="3200" b="1">
                <a:solidFill>
                  <a:schemeClr val="bg1"/>
                </a:solidFill>
                <a:latin typeface="Arial" panose="020B0604020202020204" pitchFamily="34" charset="0"/>
                <a:cs typeface="Arial" panose="020B0604020202020204" pitchFamily="34" charset="0"/>
              </a:defRPr>
            </a:lvl1pPr>
          </a:lstStyle>
          <a:p>
            <a:pPr lvl="0"/>
            <a:r>
              <a:rPr lang="en-US" dirty="0"/>
              <a:t>Add text here</a:t>
            </a:r>
            <a:endParaRPr lang="en-GB" dirty="0"/>
          </a:p>
        </p:txBody>
      </p:sp>
      <p:sp>
        <p:nvSpPr>
          <p:cNvPr id="17" name="Content Placeholder 2">
            <a:extLst>
              <a:ext uri="{FF2B5EF4-FFF2-40B4-BE49-F238E27FC236}">
                <a16:creationId xmlns:a16="http://schemas.microsoft.com/office/drawing/2014/main" id="{2F397FA9-7F76-AAB0-6230-0B2D03D096BB}"/>
              </a:ext>
            </a:extLst>
          </p:cNvPr>
          <p:cNvSpPr>
            <a:spLocks noGrp="1"/>
          </p:cNvSpPr>
          <p:nvPr>
            <p:ph idx="1" hasCustomPrompt="1"/>
          </p:nvPr>
        </p:nvSpPr>
        <p:spPr>
          <a:xfrm>
            <a:off x="4798870" y="1147444"/>
            <a:ext cx="6654466" cy="4739006"/>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pic>
        <p:nvPicPr>
          <p:cNvPr id="2" name="Picture 1">
            <a:extLst>
              <a:ext uri="{FF2B5EF4-FFF2-40B4-BE49-F238E27FC236}">
                <a16:creationId xmlns:a16="http://schemas.microsoft.com/office/drawing/2014/main" id="{BC32D030-704F-D372-ADDE-5C2DAAFF8F52}"/>
              </a:ext>
            </a:extLst>
          </p:cNvPr>
          <p:cNvPicPr>
            <a:picLocks noChangeAspect="1"/>
          </p:cNvPicPr>
          <p:nvPr userDrawn="1"/>
        </p:nvPicPr>
        <p:blipFill rotWithShape="1">
          <a:blip r:embed="rId2"/>
          <a:srcRect l="14635" t="22463" b="28344"/>
          <a:stretch/>
        </p:blipFill>
        <p:spPr>
          <a:xfrm>
            <a:off x="0" y="6083193"/>
            <a:ext cx="1840376" cy="795409"/>
          </a:xfrm>
          <a:prstGeom prst="rect">
            <a:avLst/>
          </a:prstGeom>
        </p:spPr>
      </p:pic>
    </p:spTree>
    <p:extLst>
      <p:ext uri="{BB962C8B-B14F-4D97-AF65-F5344CB8AC3E}">
        <p14:creationId xmlns:p14="http://schemas.microsoft.com/office/powerpoint/2010/main" val="4093352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RHS &amp;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CE5933-1C6B-F571-4B0C-10721A74F981}"/>
              </a:ext>
            </a:extLst>
          </p:cNvPr>
          <p:cNvSpPr/>
          <p:nvPr userDrawn="1"/>
        </p:nvSpPr>
        <p:spPr>
          <a:xfrm>
            <a:off x="6096000" y="0"/>
            <a:ext cx="4132997" cy="10890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1" name="Rectangle 10">
            <a:extLst>
              <a:ext uri="{FF2B5EF4-FFF2-40B4-BE49-F238E27FC236}">
                <a16:creationId xmlns:a16="http://schemas.microsoft.com/office/drawing/2014/main" id="{5294B4E6-FFA7-5599-89F8-DA19B2662573}"/>
              </a:ext>
            </a:extLst>
          </p:cNvPr>
          <p:cNvSpPr/>
          <p:nvPr userDrawn="1"/>
        </p:nvSpPr>
        <p:spPr>
          <a:xfrm>
            <a:off x="8159087" y="-1"/>
            <a:ext cx="4032913" cy="6858001"/>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3" name="Content Placeholder 2">
            <a:extLst>
              <a:ext uri="{FF2B5EF4-FFF2-40B4-BE49-F238E27FC236}">
                <a16:creationId xmlns:a16="http://schemas.microsoft.com/office/drawing/2014/main" id="{B56CD6FA-6FC8-C773-1387-E31429E56605}"/>
              </a:ext>
            </a:extLst>
          </p:cNvPr>
          <p:cNvSpPr>
            <a:spLocks noGrp="1"/>
          </p:cNvSpPr>
          <p:nvPr>
            <p:ph idx="1" hasCustomPrompt="1"/>
          </p:nvPr>
        </p:nvSpPr>
        <p:spPr>
          <a:xfrm>
            <a:off x="731838" y="714682"/>
            <a:ext cx="6654466" cy="5421005"/>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10" name="Text Placeholder 3">
            <a:extLst>
              <a:ext uri="{FF2B5EF4-FFF2-40B4-BE49-F238E27FC236}">
                <a16:creationId xmlns:a16="http://schemas.microsoft.com/office/drawing/2014/main" id="{5B42BF06-D402-0AEC-B09D-C8268D27C862}"/>
              </a:ext>
            </a:extLst>
          </p:cNvPr>
          <p:cNvSpPr>
            <a:spLocks noGrp="1"/>
          </p:cNvSpPr>
          <p:nvPr>
            <p:ph type="body" sz="quarter" idx="10" hasCustomPrompt="1"/>
          </p:nvPr>
        </p:nvSpPr>
        <p:spPr>
          <a:xfrm>
            <a:off x="8890925" y="742960"/>
            <a:ext cx="2569238" cy="5392728"/>
          </a:xfrm>
        </p:spPr>
        <p:txBody>
          <a:bodyPr/>
          <a:lstStyle>
            <a:lvl1pPr>
              <a:lnSpc>
                <a:spcPct val="90000"/>
              </a:lnSpc>
              <a:defRPr sz="3200" b="1">
                <a:solidFill>
                  <a:schemeClr val="bg1"/>
                </a:solidFill>
                <a:latin typeface="Arial" panose="020B0604020202020204" pitchFamily="34" charset="0"/>
                <a:cs typeface="Arial" panose="020B0604020202020204" pitchFamily="34" charset="0"/>
              </a:defRPr>
            </a:lvl1pPr>
          </a:lstStyle>
          <a:p>
            <a:pPr lvl="0"/>
            <a:r>
              <a:rPr lang="en-US" dirty="0"/>
              <a:t>Add text here</a:t>
            </a:r>
            <a:endParaRPr lang="en-GB" dirty="0"/>
          </a:p>
        </p:txBody>
      </p:sp>
      <p:cxnSp>
        <p:nvCxnSpPr>
          <p:cNvPr id="2" name="Straight Connector 1">
            <a:extLst>
              <a:ext uri="{FF2B5EF4-FFF2-40B4-BE49-F238E27FC236}">
                <a16:creationId xmlns:a16="http://schemas.microsoft.com/office/drawing/2014/main" id="{586EF221-D4F2-4312-239D-2C1948B6FF8C}"/>
              </a:ext>
            </a:extLst>
          </p:cNvPr>
          <p:cNvCxnSpPr>
            <a:cxnSpLocks/>
          </p:cNvCxnSpPr>
          <p:nvPr userDrawn="1"/>
        </p:nvCxnSpPr>
        <p:spPr>
          <a:xfrm>
            <a:off x="11370387" y="6407302"/>
            <a:ext cx="66252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6E17FE-6627-FF6D-857A-B1A07A79F82D}"/>
              </a:ext>
            </a:extLst>
          </p:cNvPr>
          <p:cNvSpPr txBox="1"/>
          <p:nvPr userDrawn="1"/>
        </p:nvSpPr>
        <p:spPr>
          <a:xfrm>
            <a:off x="11239931" y="6529827"/>
            <a:ext cx="792985" cy="180000"/>
          </a:xfrm>
          <a:prstGeom prst="rect">
            <a:avLst/>
          </a:prstGeom>
          <a:noFill/>
        </p:spPr>
        <p:txBody>
          <a:bodyPr wrap="square" lIns="0" tIns="0" rIns="0" bIns="0" rtlCol="0">
            <a:noAutofit/>
          </a:bodyPr>
          <a:lstStyle/>
          <a:p>
            <a:pPr algn="r"/>
            <a:r>
              <a:rPr lang="en-GB" sz="1000">
                <a:solidFill>
                  <a:schemeClr val="bg1"/>
                </a:solidFill>
                <a:latin typeface="Arial" panose="020B0604020202020204" pitchFamily="34" charset="0"/>
                <a:cs typeface="Arial" panose="020B0604020202020204" pitchFamily="34" charset="0"/>
              </a:rPr>
              <a:t>Page </a:t>
            </a:r>
            <a:fld id="{EFFD140E-A966-4FF3-A473-8123A156C185}" type="slidenum">
              <a:rPr lang="en-GB" sz="1000" smtClean="0">
                <a:solidFill>
                  <a:schemeClr val="bg1"/>
                </a:solidFill>
                <a:latin typeface="Arial" panose="020B0604020202020204" pitchFamily="34" charset="0"/>
                <a:cs typeface="Arial" panose="020B0604020202020204" pitchFamily="34" charset="0"/>
              </a:rPr>
              <a:t>‹#›</a:t>
            </a:fld>
            <a:endParaRPr lang="en-GB"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954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5372D51-D33B-9B9F-5600-A4A31D4E2136}"/>
              </a:ext>
            </a:extLst>
          </p:cNvPr>
          <p:cNvSpPr>
            <a:spLocks noGrp="1"/>
          </p:cNvSpPr>
          <p:nvPr>
            <p:ph type="title"/>
          </p:nvPr>
        </p:nvSpPr>
        <p:spPr>
          <a:xfrm>
            <a:off x="697548" y="561619"/>
            <a:ext cx="10728324" cy="408379"/>
          </a:xfrm>
          <a:prstGeom prst="rect">
            <a:avLst/>
          </a:prstGeom>
        </p:spPr>
        <p:txBody>
          <a:bodyPr vert="horz" lIns="0" tIns="0" rIns="0" bIns="0" rtlCol="0" anchor="t">
            <a:noAutofit/>
          </a:bodyPr>
          <a:lstStyle/>
          <a:p>
            <a:r>
              <a:rPr lang="en-US" dirty="0"/>
              <a:t>Add title</a:t>
            </a:r>
            <a:endParaRPr lang="en-GB" dirty="0"/>
          </a:p>
        </p:txBody>
      </p:sp>
    </p:spTree>
    <p:extLst>
      <p:ext uri="{BB962C8B-B14F-4D97-AF65-F5344CB8AC3E}">
        <p14:creationId xmlns:p14="http://schemas.microsoft.com/office/powerpoint/2010/main" val="271870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84686-1807-A282-312F-C2BDDB1D2C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3FE88B2-0CB6-2C95-878C-F2AAA04DB8F9}"/>
              </a:ext>
            </a:extLst>
          </p:cNvPr>
          <p:cNvSpPr>
            <a:spLocks noGrp="1"/>
          </p:cNvSpPr>
          <p:nvPr>
            <p:ph type="ctrTitle" hasCustomPrompt="1"/>
          </p:nvPr>
        </p:nvSpPr>
        <p:spPr>
          <a:xfrm>
            <a:off x="731837" y="2165638"/>
            <a:ext cx="10728325" cy="2167023"/>
          </a:xfrm>
        </p:spPr>
        <p:txBody>
          <a:bodyPr anchor="t"/>
          <a:lstStyle>
            <a:lvl1pPr algn="l">
              <a:lnSpc>
                <a:spcPct val="80000"/>
              </a:lnSpc>
              <a:defRPr sz="8000"/>
            </a:lvl1pPr>
          </a:lstStyle>
          <a:p>
            <a:r>
              <a:rPr lang="en-US" dirty="0"/>
              <a:t>Add presentation title on one or two lines</a:t>
            </a:r>
            <a:endParaRPr lang="en-GB" dirty="0"/>
          </a:p>
        </p:txBody>
      </p:sp>
      <p:sp>
        <p:nvSpPr>
          <p:cNvPr id="3" name="Subtitle 2">
            <a:extLst>
              <a:ext uri="{FF2B5EF4-FFF2-40B4-BE49-F238E27FC236}">
                <a16:creationId xmlns:a16="http://schemas.microsoft.com/office/drawing/2014/main" id="{40C09115-DE8D-25A6-610B-54C4F9F7BE81}"/>
              </a:ext>
            </a:extLst>
          </p:cNvPr>
          <p:cNvSpPr>
            <a:spLocks noGrp="1"/>
          </p:cNvSpPr>
          <p:nvPr>
            <p:ph type="subTitle" idx="1" hasCustomPrompt="1"/>
          </p:nvPr>
        </p:nvSpPr>
        <p:spPr>
          <a:xfrm>
            <a:off x="731837" y="4574766"/>
            <a:ext cx="10728325" cy="1560922"/>
          </a:xfrm>
        </p:spPr>
        <p:txBody>
          <a:bodyPr/>
          <a:lstStyle>
            <a:lvl1pPr marL="0" indent="0" algn="l">
              <a:lnSpc>
                <a:spcPct val="90000"/>
              </a:lnSpc>
              <a:buNone/>
              <a:defRPr sz="5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here</a:t>
            </a:r>
          </a:p>
        </p:txBody>
      </p:sp>
      <p:sp>
        <p:nvSpPr>
          <p:cNvPr id="14" name="Text Placeholder 13">
            <a:extLst>
              <a:ext uri="{FF2B5EF4-FFF2-40B4-BE49-F238E27FC236}">
                <a16:creationId xmlns:a16="http://schemas.microsoft.com/office/drawing/2014/main" id="{C0EC66EF-C42A-AD33-343F-330D38705CAA}"/>
              </a:ext>
            </a:extLst>
          </p:cNvPr>
          <p:cNvSpPr>
            <a:spLocks noGrp="1"/>
          </p:cNvSpPr>
          <p:nvPr>
            <p:ph type="body" sz="quarter" idx="10" hasCustomPrompt="1"/>
          </p:nvPr>
        </p:nvSpPr>
        <p:spPr>
          <a:xfrm>
            <a:off x="8274050" y="595909"/>
            <a:ext cx="3186113" cy="226438"/>
          </a:xfrm>
        </p:spPr>
        <p:txBody>
          <a:bodyPr/>
          <a:lstStyle>
            <a:lvl1pPr algn="r">
              <a:defRPr>
                <a:solidFill>
                  <a:schemeClr val="accent2"/>
                </a:solidFill>
                <a:latin typeface="Arial" panose="020B0604020202020204" pitchFamily="34" charset="0"/>
                <a:cs typeface="Arial" panose="020B0604020202020204" pitchFamily="34" charset="0"/>
              </a:defRPr>
            </a:lvl1pPr>
          </a:lstStyle>
          <a:p>
            <a:pPr lvl="0"/>
            <a:r>
              <a:rPr lang="en-US" dirty="0"/>
              <a:t>Add date</a:t>
            </a:r>
            <a:endParaRPr lang="en-GB" dirty="0"/>
          </a:p>
        </p:txBody>
      </p:sp>
      <p:pic>
        <p:nvPicPr>
          <p:cNvPr id="1028" name="Picture 4">
            <a:extLst>
              <a:ext uri="{FF2B5EF4-FFF2-40B4-BE49-F238E27FC236}">
                <a16:creationId xmlns:a16="http://schemas.microsoft.com/office/drawing/2014/main" id="{D748ABA6-2047-84D2-ACE4-55F12E293F2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571" b="32379"/>
          <a:stretch/>
        </p:blipFill>
        <p:spPr bwMode="auto">
          <a:xfrm>
            <a:off x="404468" y="409560"/>
            <a:ext cx="3634343" cy="1346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470F4F-39BB-EFB5-DBC2-118F6F93D6FB}"/>
              </a:ext>
            </a:extLst>
          </p:cNvPr>
          <p:cNvSpPr txBox="1"/>
          <p:nvPr userDrawn="1"/>
        </p:nvSpPr>
        <p:spPr>
          <a:xfrm>
            <a:off x="10012680" y="6629400"/>
            <a:ext cx="2091690" cy="203578"/>
          </a:xfrm>
          <a:prstGeom prst="rect">
            <a:avLst/>
          </a:prstGeom>
          <a:noFill/>
        </p:spPr>
        <p:txBody>
          <a:bodyPr wrap="square" lIns="0" tIns="0" rIns="0" bIns="0" rtlCol="0">
            <a:noAutofit/>
          </a:bodyPr>
          <a:lstStyle/>
          <a:p>
            <a:pPr algn="l"/>
            <a:r>
              <a:rPr lang="en-US" sz="1000" baseline="0">
                <a:solidFill>
                  <a:schemeClr val="bg1"/>
                </a:solidFill>
              </a:rPr>
              <a:t>© GlobalPlatform 2023 | Confidential </a:t>
            </a:r>
          </a:p>
        </p:txBody>
      </p:sp>
    </p:spTree>
    <p:extLst>
      <p:ext uri="{BB962C8B-B14F-4D97-AF65-F5344CB8AC3E}">
        <p14:creationId xmlns:p14="http://schemas.microsoft.com/office/powerpoint/2010/main" val="819721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mp; 3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8ABF1BA-EF4C-2EBD-3083-3E1853175FE9}"/>
              </a:ext>
            </a:extLst>
          </p:cNvPr>
          <p:cNvSpPr>
            <a:spLocks noGrp="1"/>
          </p:cNvSpPr>
          <p:nvPr>
            <p:ph idx="1" hasCustomPrompt="1"/>
          </p:nvPr>
        </p:nvSpPr>
        <p:spPr>
          <a:xfrm>
            <a:off x="1577340" y="1440181"/>
            <a:ext cx="9757094" cy="1303020"/>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5" name="Content Placeholder 2">
            <a:extLst>
              <a:ext uri="{FF2B5EF4-FFF2-40B4-BE49-F238E27FC236}">
                <a16:creationId xmlns:a16="http://schemas.microsoft.com/office/drawing/2014/main" id="{9645E58A-1FA5-C73D-D2F1-3E63CB2763D8}"/>
              </a:ext>
            </a:extLst>
          </p:cNvPr>
          <p:cNvSpPr>
            <a:spLocks noGrp="1"/>
          </p:cNvSpPr>
          <p:nvPr>
            <p:ph idx="10" hasCustomPrompt="1"/>
          </p:nvPr>
        </p:nvSpPr>
        <p:spPr>
          <a:xfrm>
            <a:off x="1577338" y="3086100"/>
            <a:ext cx="9757093" cy="1303021"/>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7" name="Content Placeholder 2">
            <a:extLst>
              <a:ext uri="{FF2B5EF4-FFF2-40B4-BE49-F238E27FC236}">
                <a16:creationId xmlns:a16="http://schemas.microsoft.com/office/drawing/2014/main" id="{FF34CEFC-D970-268B-099B-BEE4B93F448A}"/>
              </a:ext>
            </a:extLst>
          </p:cNvPr>
          <p:cNvSpPr>
            <a:spLocks noGrp="1"/>
          </p:cNvSpPr>
          <p:nvPr>
            <p:ph idx="11" hasCustomPrompt="1"/>
          </p:nvPr>
        </p:nvSpPr>
        <p:spPr>
          <a:xfrm>
            <a:off x="1577338" y="4732020"/>
            <a:ext cx="9757096" cy="135794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2" name="Title Placeholder 1">
            <a:extLst>
              <a:ext uri="{FF2B5EF4-FFF2-40B4-BE49-F238E27FC236}">
                <a16:creationId xmlns:a16="http://schemas.microsoft.com/office/drawing/2014/main" id="{3A433660-E2D9-66E0-06D3-B77CA5202FB7}"/>
              </a:ext>
            </a:extLst>
          </p:cNvPr>
          <p:cNvSpPr>
            <a:spLocks noGrp="1"/>
          </p:cNvSpPr>
          <p:nvPr>
            <p:ph type="title"/>
          </p:nvPr>
        </p:nvSpPr>
        <p:spPr>
          <a:xfrm>
            <a:off x="606108" y="527329"/>
            <a:ext cx="10728324" cy="408379"/>
          </a:xfrm>
          <a:prstGeom prst="rect">
            <a:avLst/>
          </a:prstGeom>
        </p:spPr>
        <p:txBody>
          <a:bodyPr vert="horz" lIns="0" tIns="0" rIns="0" bIns="0" rtlCol="0" anchor="t">
            <a:noAutofit/>
          </a:bodyPr>
          <a:lstStyle/>
          <a:p>
            <a:r>
              <a:rPr lang="en-US" dirty="0"/>
              <a:t>Add title</a:t>
            </a:r>
            <a:endParaRPr lang="en-GB" dirty="0"/>
          </a:p>
        </p:txBody>
      </p:sp>
    </p:spTree>
    <p:extLst>
      <p:ext uri="{BB962C8B-B14F-4D97-AF65-F5344CB8AC3E}">
        <p14:creationId xmlns:p14="http://schemas.microsoft.com/office/powerpoint/2010/main" val="1303824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B20995-412A-1301-0867-423548B4EE29}"/>
              </a:ext>
            </a:extLst>
          </p:cNvPr>
          <p:cNvPicPr>
            <a:picLocks noChangeAspect="1"/>
          </p:cNvPicPr>
          <p:nvPr userDrawn="1"/>
        </p:nvPicPr>
        <p:blipFill rotWithShape="1">
          <a:blip r:embed="rId2"/>
          <a:srcRect t="7826" b="7826"/>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2E26C06E-7E06-D40D-DE4E-10C3F420FEA8}"/>
              </a:ext>
            </a:extLst>
          </p:cNvPr>
          <p:cNvSpPr/>
          <p:nvPr userDrawn="1"/>
        </p:nvSpPr>
        <p:spPr>
          <a:xfrm>
            <a:off x="8724773" y="6032304"/>
            <a:ext cx="214786" cy="210395"/>
          </a:xfrm>
          <a:custGeom>
            <a:avLst/>
            <a:gdLst>
              <a:gd name="connsiteX0" fmla="*/ 199168 w 316801"/>
              <a:gd name="connsiteY0" fmla="*/ 0 h 310324"/>
              <a:gd name="connsiteX1" fmla="*/ 316801 w 316801"/>
              <a:gd name="connsiteY1" fmla="*/ 155162 h 310324"/>
              <a:gd name="connsiteX2" fmla="*/ 199168 w 316801"/>
              <a:gd name="connsiteY2" fmla="*/ 310325 h 310324"/>
              <a:gd name="connsiteX3" fmla="*/ 168688 w 316801"/>
              <a:gd name="connsiteY3" fmla="*/ 310325 h 310324"/>
              <a:gd name="connsiteX4" fmla="*/ 223171 w 316801"/>
              <a:gd name="connsiteY4" fmla="*/ 238411 h 310324"/>
              <a:gd name="connsiteX5" fmla="*/ 276797 w 316801"/>
              <a:gd name="connsiteY5" fmla="*/ 168212 h 310324"/>
              <a:gd name="connsiteX6" fmla="*/ 0 w 316801"/>
              <a:gd name="connsiteY6" fmla="*/ 168212 h 310324"/>
              <a:gd name="connsiteX7" fmla="*/ 0 w 316801"/>
              <a:gd name="connsiteY7" fmla="*/ 142018 h 310324"/>
              <a:gd name="connsiteX8" fmla="*/ 276701 w 316801"/>
              <a:gd name="connsiteY8" fmla="*/ 142018 h 310324"/>
              <a:gd name="connsiteX9" fmla="*/ 223076 w 316801"/>
              <a:gd name="connsiteY9" fmla="*/ 71819 h 310324"/>
              <a:gd name="connsiteX10" fmla="*/ 168593 w 316801"/>
              <a:gd name="connsiteY10" fmla="*/ 0 h 310324"/>
              <a:gd name="connsiteX11" fmla="*/ 199073 w 316801"/>
              <a:gd name="connsiteY11" fmla="*/ 0 h 31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01" h="310324">
                <a:moveTo>
                  <a:pt x="199168" y="0"/>
                </a:moveTo>
                <a:lnTo>
                  <a:pt x="316801" y="155162"/>
                </a:lnTo>
                <a:lnTo>
                  <a:pt x="199168" y="310325"/>
                </a:lnTo>
                <a:lnTo>
                  <a:pt x="168688" y="310325"/>
                </a:lnTo>
                <a:lnTo>
                  <a:pt x="223171" y="238411"/>
                </a:lnTo>
                <a:lnTo>
                  <a:pt x="276797" y="168212"/>
                </a:lnTo>
                <a:lnTo>
                  <a:pt x="0" y="168212"/>
                </a:lnTo>
                <a:lnTo>
                  <a:pt x="0" y="142018"/>
                </a:lnTo>
                <a:lnTo>
                  <a:pt x="276701" y="142018"/>
                </a:lnTo>
                <a:lnTo>
                  <a:pt x="223076" y="71819"/>
                </a:lnTo>
                <a:lnTo>
                  <a:pt x="168593" y="0"/>
                </a:lnTo>
                <a:lnTo>
                  <a:pt x="199073" y="0"/>
                </a:lnTo>
                <a:close/>
              </a:path>
            </a:pathLst>
          </a:custGeom>
          <a:solidFill>
            <a:srgbClr val="0588FF"/>
          </a:solidFill>
          <a:ln w="9525" cap="flat">
            <a:noFill/>
            <a:prstDash val="solid"/>
            <a:miter/>
          </a:ln>
        </p:spPr>
        <p:txBody>
          <a:bodyPr rtlCol="0" anchor="ctr"/>
          <a:lstStyle/>
          <a:p>
            <a:endParaRPr lang="en-GB"/>
          </a:p>
        </p:txBody>
      </p:sp>
      <p:sp>
        <p:nvSpPr>
          <p:cNvPr id="35" name="Freeform: Shape 34">
            <a:hlinkClick r:id="rId3"/>
            <a:extLst>
              <a:ext uri="{FF2B5EF4-FFF2-40B4-BE49-F238E27FC236}">
                <a16:creationId xmlns:a16="http://schemas.microsoft.com/office/drawing/2014/main" id="{38C0D867-90D1-AA7C-7969-67498AAA34A3}"/>
              </a:ext>
            </a:extLst>
          </p:cNvPr>
          <p:cNvSpPr/>
          <p:nvPr userDrawn="1"/>
        </p:nvSpPr>
        <p:spPr>
          <a:xfrm>
            <a:off x="8976367" y="6032304"/>
            <a:ext cx="2483796" cy="272648"/>
          </a:xfrm>
          <a:custGeom>
            <a:avLst/>
            <a:gdLst>
              <a:gd name="connsiteX0" fmla="*/ 2943702 w 3663506"/>
              <a:gd name="connsiteY0" fmla="*/ 276225 h 402145"/>
              <a:gd name="connsiteX1" fmla="*/ 2982469 w 3663506"/>
              <a:gd name="connsiteY1" fmla="*/ 276225 h 402145"/>
              <a:gd name="connsiteX2" fmla="*/ 2982469 w 3663506"/>
              <a:gd name="connsiteY2" fmla="*/ 310229 h 402145"/>
              <a:gd name="connsiteX3" fmla="*/ 2943702 w 3663506"/>
              <a:gd name="connsiteY3" fmla="*/ 310229 h 402145"/>
              <a:gd name="connsiteX4" fmla="*/ 1753172 w 3663506"/>
              <a:gd name="connsiteY4" fmla="*/ 189071 h 402145"/>
              <a:gd name="connsiteX5" fmla="*/ 1734884 w 3663506"/>
              <a:gd name="connsiteY5" fmla="*/ 195167 h 402145"/>
              <a:gd name="connsiteX6" fmla="*/ 1672591 w 3663506"/>
              <a:gd name="connsiteY6" fmla="*/ 204311 h 402145"/>
              <a:gd name="connsiteX7" fmla="*/ 1620775 w 3663506"/>
              <a:gd name="connsiteY7" fmla="*/ 250507 h 402145"/>
              <a:gd name="connsiteX8" fmla="*/ 1635158 w 3663506"/>
              <a:gd name="connsiteY8" fmla="*/ 282987 h 402145"/>
              <a:gd name="connsiteX9" fmla="*/ 1675258 w 3663506"/>
              <a:gd name="connsiteY9" fmla="*/ 294989 h 402145"/>
              <a:gd name="connsiteX10" fmla="*/ 1728598 w 3663506"/>
              <a:gd name="connsiteY10" fmla="*/ 277558 h 402145"/>
              <a:gd name="connsiteX11" fmla="*/ 1753172 w 3663506"/>
              <a:gd name="connsiteY11" fmla="*/ 230505 h 402145"/>
              <a:gd name="connsiteX12" fmla="*/ 1040321 w 3663506"/>
              <a:gd name="connsiteY12" fmla="*/ 189071 h 402145"/>
              <a:gd name="connsiteX13" fmla="*/ 1022033 w 3663506"/>
              <a:gd name="connsiteY13" fmla="*/ 195167 h 402145"/>
              <a:gd name="connsiteX14" fmla="*/ 959740 w 3663506"/>
              <a:gd name="connsiteY14" fmla="*/ 204311 h 402145"/>
              <a:gd name="connsiteX15" fmla="*/ 907924 w 3663506"/>
              <a:gd name="connsiteY15" fmla="*/ 250507 h 402145"/>
              <a:gd name="connsiteX16" fmla="*/ 922306 w 3663506"/>
              <a:gd name="connsiteY16" fmla="*/ 282987 h 402145"/>
              <a:gd name="connsiteX17" fmla="*/ 962407 w 3663506"/>
              <a:gd name="connsiteY17" fmla="*/ 294989 h 402145"/>
              <a:gd name="connsiteX18" fmla="*/ 1015747 w 3663506"/>
              <a:gd name="connsiteY18" fmla="*/ 277558 h 402145"/>
              <a:gd name="connsiteX19" fmla="*/ 1040321 w 3663506"/>
              <a:gd name="connsiteY19" fmla="*/ 230505 h 402145"/>
              <a:gd name="connsiteX20" fmla="*/ 3561970 w 3663506"/>
              <a:gd name="connsiteY20" fmla="*/ 103251 h 402145"/>
              <a:gd name="connsiteX21" fmla="*/ 3508344 w 3663506"/>
              <a:gd name="connsiteY21" fmla="*/ 127253 h 402145"/>
              <a:gd name="connsiteX22" fmla="*/ 3488723 w 3663506"/>
              <a:gd name="connsiteY22" fmla="*/ 195262 h 402145"/>
              <a:gd name="connsiteX23" fmla="*/ 3508344 w 3663506"/>
              <a:gd name="connsiteY23" fmla="*/ 266033 h 402145"/>
              <a:gd name="connsiteX24" fmla="*/ 3561970 w 3663506"/>
              <a:gd name="connsiteY24" fmla="*/ 292417 h 402145"/>
              <a:gd name="connsiteX25" fmla="*/ 3616643 w 3663506"/>
              <a:gd name="connsiteY25" fmla="*/ 266318 h 402145"/>
              <a:gd name="connsiteX26" fmla="*/ 3616643 w 3663506"/>
              <a:gd name="connsiteY26" fmla="*/ 266223 h 402145"/>
              <a:gd name="connsiteX27" fmla="*/ 3637313 w 3663506"/>
              <a:gd name="connsiteY27" fmla="*/ 196024 h 402145"/>
              <a:gd name="connsiteX28" fmla="*/ 3616834 w 3663506"/>
              <a:gd name="connsiteY28" fmla="*/ 127634 h 402145"/>
              <a:gd name="connsiteX29" fmla="*/ 3561970 w 3663506"/>
              <a:gd name="connsiteY29" fmla="*/ 103251 h 402145"/>
              <a:gd name="connsiteX30" fmla="*/ 1346550 w 3663506"/>
              <a:gd name="connsiteY30" fmla="*/ 103251 h 402145"/>
              <a:gd name="connsiteX31" fmla="*/ 1291876 w 3663506"/>
              <a:gd name="connsiteY31" fmla="*/ 127825 h 402145"/>
              <a:gd name="connsiteX32" fmla="*/ 1271207 w 3663506"/>
              <a:gd name="connsiteY32" fmla="*/ 196024 h 402145"/>
              <a:gd name="connsiteX33" fmla="*/ 1291876 w 3663506"/>
              <a:gd name="connsiteY33" fmla="*/ 266223 h 402145"/>
              <a:gd name="connsiteX34" fmla="*/ 1346550 w 3663506"/>
              <a:gd name="connsiteY34" fmla="*/ 292322 h 402145"/>
              <a:gd name="connsiteX35" fmla="*/ 1399890 w 3663506"/>
              <a:gd name="connsiteY35" fmla="*/ 265556 h 402145"/>
              <a:gd name="connsiteX36" fmla="*/ 1399985 w 3663506"/>
              <a:gd name="connsiteY36" fmla="*/ 265556 h 402145"/>
              <a:gd name="connsiteX37" fmla="*/ 1419797 w 3663506"/>
              <a:gd name="connsiteY37" fmla="*/ 193833 h 402145"/>
              <a:gd name="connsiteX38" fmla="*/ 1400366 w 3663506"/>
              <a:gd name="connsiteY38" fmla="*/ 126968 h 402145"/>
              <a:gd name="connsiteX39" fmla="*/ 1346550 w 3663506"/>
              <a:gd name="connsiteY39" fmla="*/ 103251 h 402145"/>
              <a:gd name="connsiteX40" fmla="*/ 734759 w 3663506"/>
              <a:gd name="connsiteY40" fmla="*/ 103251 h 402145"/>
              <a:gd name="connsiteX41" fmla="*/ 680085 w 3663506"/>
              <a:gd name="connsiteY41" fmla="*/ 127826 h 402145"/>
              <a:gd name="connsiteX42" fmla="*/ 659416 w 3663506"/>
              <a:gd name="connsiteY42" fmla="*/ 196025 h 402145"/>
              <a:gd name="connsiteX43" fmla="*/ 680085 w 3663506"/>
              <a:gd name="connsiteY43" fmla="*/ 266224 h 402145"/>
              <a:gd name="connsiteX44" fmla="*/ 734759 w 3663506"/>
              <a:gd name="connsiteY44" fmla="*/ 292322 h 402145"/>
              <a:gd name="connsiteX45" fmla="*/ 788099 w 3663506"/>
              <a:gd name="connsiteY45" fmla="*/ 265557 h 402145"/>
              <a:gd name="connsiteX46" fmla="*/ 788194 w 3663506"/>
              <a:gd name="connsiteY46" fmla="*/ 265557 h 402145"/>
              <a:gd name="connsiteX47" fmla="*/ 808006 w 3663506"/>
              <a:gd name="connsiteY47" fmla="*/ 193834 h 402145"/>
              <a:gd name="connsiteX48" fmla="*/ 788575 w 3663506"/>
              <a:gd name="connsiteY48" fmla="*/ 126968 h 402145"/>
              <a:gd name="connsiteX49" fmla="*/ 734759 w 3663506"/>
              <a:gd name="connsiteY49" fmla="*/ 103251 h 402145"/>
              <a:gd name="connsiteX50" fmla="*/ 99441 w 3663506"/>
              <a:gd name="connsiteY50" fmla="*/ 103251 h 402145"/>
              <a:gd name="connsiteX51" fmla="*/ 45815 w 3663506"/>
              <a:gd name="connsiteY51" fmla="*/ 127253 h 402145"/>
              <a:gd name="connsiteX52" fmla="*/ 26194 w 3663506"/>
              <a:gd name="connsiteY52" fmla="*/ 195262 h 402145"/>
              <a:gd name="connsiteX53" fmla="*/ 45815 w 3663506"/>
              <a:gd name="connsiteY53" fmla="*/ 266033 h 402145"/>
              <a:gd name="connsiteX54" fmla="*/ 99441 w 3663506"/>
              <a:gd name="connsiteY54" fmla="*/ 292417 h 402145"/>
              <a:gd name="connsiteX55" fmla="*/ 154115 w 3663506"/>
              <a:gd name="connsiteY55" fmla="*/ 266318 h 402145"/>
              <a:gd name="connsiteX56" fmla="*/ 154115 w 3663506"/>
              <a:gd name="connsiteY56" fmla="*/ 266223 h 402145"/>
              <a:gd name="connsiteX57" fmla="*/ 174784 w 3663506"/>
              <a:gd name="connsiteY57" fmla="*/ 196024 h 402145"/>
              <a:gd name="connsiteX58" fmla="*/ 154305 w 3663506"/>
              <a:gd name="connsiteY58" fmla="*/ 127634 h 402145"/>
              <a:gd name="connsiteX59" fmla="*/ 99441 w 3663506"/>
              <a:gd name="connsiteY59" fmla="*/ 103251 h 402145"/>
              <a:gd name="connsiteX60" fmla="*/ 3149347 w 3663506"/>
              <a:gd name="connsiteY60" fmla="*/ 101917 h 402145"/>
              <a:gd name="connsiteX61" fmla="*/ 3091435 w 3663506"/>
              <a:gd name="connsiteY61" fmla="*/ 127825 h 402145"/>
              <a:gd name="connsiteX62" fmla="*/ 3070099 w 3663506"/>
              <a:gd name="connsiteY62" fmla="*/ 197739 h 402145"/>
              <a:gd name="connsiteX63" fmla="*/ 3091625 w 3663506"/>
              <a:gd name="connsiteY63" fmla="*/ 267652 h 402145"/>
              <a:gd name="connsiteX64" fmla="*/ 3149347 w 3663506"/>
              <a:gd name="connsiteY64" fmla="*/ 293560 h 402145"/>
              <a:gd name="connsiteX65" fmla="*/ 3207259 w 3663506"/>
              <a:gd name="connsiteY65" fmla="*/ 267367 h 402145"/>
              <a:gd name="connsiteX66" fmla="*/ 3207259 w 3663506"/>
              <a:gd name="connsiteY66" fmla="*/ 267557 h 402145"/>
              <a:gd name="connsiteX67" fmla="*/ 3228595 w 3663506"/>
              <a:gd name="connsiteY67" fmla="*/ 196977 h 402145"/>
              <a:gd name="connsiteX68" fmla="*/ 3207259 w 3663506"/>
              <a:gd name="connsiteY68" fmla="*/ 127444 h 402145"/>
              <a:gd name="connsiteX69" fmla="*/ 3149347 w 3663506"/>
              <a:gd name="connsiteY69" fmla="*/ 101917 h 402145"/>
              <a:gd name="connsiteX70" fmla="*/ 2240376 w 3663506"/>
              <a:gd name="connsiteY70" fmla="*/ 101917 h 402145"/>
              <a:gd name="connsiteX71" fmla="*/ 2182464 w 3663506"/>
              <a:gd name="connsiteY71" fmla="*/ 127825 h 402145"/>
              <a:gd name="connsiteX72" fmla="*/ 2161128 w 3663506"/>
              <a:gd name="connsiteY72" fmla="*/ 197739 h 402145"/>
              <a:gd name="connsiteX73" fmla="*/ 2182654 w 3663506"/>
              <a:gd name="connsiteY73" fmla="*/ 267652 h 402145"/>
              <a:gd name="connsiteX74" fmla="*/ 2240376 w 3663506"/>
              <a:gd name="connsiteY74" fmla="*/ 293560 h 402145"/>
              <a:gd name="connsiteX75" fmla="*/ 2298288 w 3663506"/>
              <a:gd name="connsiteY75" fmla="*/ 267367 h 402145"/>
              <a:gd name="connsiteX76" fmla="*/ 2298288 w 3663506"/>
              <a:gd name="connsiteY76" fmla="*/ 267557 h 402145"/>
              <a:gd name="connsiteX77" fmla="*/ 2319624 w 3663506"/>
              <a:gd name="connsiteY77" fmla="*/ 196977 h 402145"/>
              <a:gd name="connsiteX78" fmla="*/ 2298288 w 3663506"/>
              <a:gd name="connsiteY78" fmla="*/ 127444 h 402145"/>
              <a:gd name="connsiteX79" fmla="*/ 2240376 w 3663506"/>
              <a:gd name="connsiteY79" fmla="*/ 101917 h 402145"/>
              <a:gd name="connsiteX80" fmla="*/ 468631 w 3663506"/>
              <a:gd name="connsiteY80" fmla="*/ 101917 h 402145"/>
              <a:gd name="connsiteX81" fmla="*/ 410719 w 3663506"/>
              <a:gd name="connsiteY81" fmla="*/ 127825 h 402145"/>
              <a:gd name="connsiteX82" fmla="*/ 389383 w 3663506"/>
              <a:gd name="connsiteY82" fmla="*/ 197739 h 402145"/>
              <a:gd name="connsiteX83" fmla="*/ 410909 w 3663506"/>
              <a:gd name="connsiteY83" fmla="*/ 267652 h 402145"/>
              <a:gd name="connsiteX84" fmla="*/ 468631 w 3663506"/>
              <a:gd name="connsiteY84" fmla="*/ 293560 h 402145"/>
              <a:gd name="connsiteX85" fmla="*/ 526543 w 3663506"/>
              <a:gd name="connsiteY85" fmla="*/ 267367 h 402145"/>
              <a:gd name="connsiteX86" fmla="*/ 526543 w 3663506"/>
              <a:gd name="connsiteY86" fmla="*/ 267557 h 402145"/>
              <a:gd name="connsiteX87" fmla="*/ 547879 w 3663506"/>
              <a:gd name="connsiteY87" fmla="*/ 196977 h 402145"/>
              <a:gd name="connsiteX88" fmla="*/ 526543 w 3663506"/>
              <a:gd name="connsiteY88" fmla="*/ 127444 h 402145"/>
              <a:gd name="connsiteX89" fmla="*/ 468631 w 3663506"/>
              <a:gd name="connsiteY89" fmla="*/ 101917 h 402145"/>
              <a:gd name="connsiteX90" fmla="*/ 3558827 w 3663506"/>
              <a:gd name="connsiteY90" fmla="*/ 80581 h 402145"/>
              <a:gd name="connsiteX91" fmla="*/ 3608071 w 3663506"/>
              <a:gd name="connsiteY91" fmla="*/ 94773 h 402145"/>
              <a:gd name="connsiteX92" fmla="*/ 3639027 w 3663506"/>
              <a:gd name="connsiteY92" fmla="*/ 132873 h 402145"/>
              <a:gd name="connsiteX93" fmla="*/ 3639027 w 3663506"/>
              <a:gd name="connsiteY93" fmla="*/ 85344 h 402145"/>
              <a:gd name="connsiteX94" fmla="*/ 3639122 w 3663506"/>
              <a:gd name="connsiteY94" fmla="*/ 85439 h 402145"/>
              <a:gd name="connsiteX95" fmla="*/ 3663506 w 3663506"/>
              <a:gd name="connsiteY95" fmla="*/ 85439 h 402145"/>
              <a:gd name="connsiteX96" fmla="*/ 3663506 w 3663506"/>
              <a:gd name="connsiteY96" fmla="*/ 307657 h 402145"/>
              <a:gd name="connsiteX97" fmla="*/ 3637313 w 3663506"/>
              <a:gd name="connsiteY97" fmla="*/ 378428 h 402145"/>
              <a:gd name="connsiteX98" fmla="*/ 3562827 w 3663506"/>
              <a:gd name="connsiteY98" fmla="*/ 402145 h 402145"/>
              <a:gd name="connsiteX99" fmla="*/ 3499200 w 3663506"/>
              <a:gd name="connsiteY99" fmla="*/ 385572 h 402145"/>
              <a:gd name="connsiteX100" fmla="*/ 3471292 w 3663506"/>
              <a:gd name="connsiteY100" fmla="*/ 341090 h 402145"/>
              <a:gd name="connsiteX101" fmla="*/ 3496533 w 3663506"/>
              <a:gd name="connsiteY101" fmla="*/ 341090 h 402145"/>
              <a:gd name="connsiteX102" fmla="*/ 3563589 w 3663506"/>
              <a:gd name="connsiteY102" fmla="*/ 381190 h 402145"/>
              <a:gd name="connsiteX103" fmla="*/ 3619787 w 3663506"/>
              <a:gd name="connsiteY103" fmla="*/ 363759 h 402145"/>
              <a:gd name="connsiteX104" fmla="*/ 3638075 w 3663506"/>
              <a:gd name="connsiteY104" fmla="*/ 309753 h 402145"/>
              <a:gd name="connsiteX105" fmla="*/ 3638075 w 3663506"/>
              <a:gd name="connsiteY105" fmla="*/ 264033 h 402145"/>
              <a:gd name="connsiteX106" fmla="*/ 3606928 w 3663506"/>
              <a:gd name="connsiteY106" fmla="*/ 301085 h 402145"/>
              <a:gd name="connsiteX107" fmla="*/ 3559684 w 3663506"/>
              <a:gd name="connsiteY107" fmla="*/ 314991 h 402145"/>
              <a:gd name="connsiteX108" fmla="*/ 3488627 w 3663506"/>
              <a:gd name="connsiteY108" fmla="*/ 281463 h 402145"/>
              <a:gd name="connsiteX109" fmla="*/ 3462529 w 3663506"/>
              <a:gd name="connsiteY109" fmla="*/ 195167 h 402145"/>
              <a:gd name="connsiteX110" fmla="*/ 3489104 w 3663506"/>
              <a:gd name="connsiteY110" fmla="*/ 111918 h 402145"/>
              <a:gd name="connsiteX111" fmla="*/ 3558827 w 3663506"/>
              <a:gd name="connsiteY111" fmla="*/ 80581 h 402145"/>
              <a:gd name="connsiteX112" fmla="*/ 1349979 w 3663506"/>
              <a:gd name="connsiteY112" fmla="*/ 80581 h 402145"/>
              <a:gd name="connsiteX113" fmla="*/ 1419702 w 3663506"/>
              <a:gd name="connsiteY113" fmla="*/ 111537 h 402145"/>
              <a:gd name="connsiteX114" fmla="*/ 1419797 w 3663506"/>
              <a:gd name="connsiteY114" fmla="*/ 111537 h 402145"/>
              <a:gd name="connsiteX115" fmla="*/ 1445991 w 3663506"/>
              <a:gd name="connsiteY115" fmla="*/ 193929 h 402145"/>
              <a:gd name="connsiteX116" fmla="*/ 1419797 w 3663506"/>
              <a:gd name="connsiteY116" fmla="*/ 281082 h 402145"/>
              <a:gd name="connsiteX117" fmla="*/ 1348741 w 3663506"/>
              <a:gd name="connsiteY117" fmla="*/ 315087 h 402145"/>
              <a:gd name="connsiteX118" fmla="*/ 1303402 w 3663506"/>
              <a:gd name="connsiteY118" fmla="*/ 302895 h 402145"/>
              <a:gd name="connsiteX119" fmla="*/ 1272446 w 3663506"/>
              <a:gd name="connsiteY119" fmla="*/ 269367 h 402145"/>
              <a:gd name="connsiteX120" fmla="*/ 1272446 w 3663506"/>
              <a:gd name="connsiteY120" fmla="*/ 399192 h 402145"/>
              <a:gd name="connsiteX121" fmla="*/ 1246347 w 3663506"/>
              <a:gd name="connsiteY121" fmla="*/ 399192 h 402145"/>
              <a:gd name="connsiteX122" fmla="*/ 1246347 w 3663506"/>
              <a:gd name="connsiteY122" fmla="*/ 85439 h 402145"/>
              <a:gd name="connsiteX123" fmla="*/ 1269397 w 3663506"/>
              <a:gd name="connsiteY123" fmla="*/ 85439 h 402145"/>
              <a:gd name="connsiteX124" fmla="*/ 1269397 w 3663506"/>
              <a:gd name="connsiteY124" fmla="*/ 133350 h 402145"/>
              <a:gd name="connsiteX125" fmla="*/ 1300354 w 3663506"/>
              <a:gd name="connsiteY125" fmla="*/ 94964 h 402145"/>
              <a:gd name="connsiteX126" fmla="*/ 1349979 w 3663506"/>
              <a:gd name="connsiteY126" fmla="*/ 80581 h 402145"/>
              <a:gd name="connsiteX127" fmla="*/ 96298 w 3663506"/>
              <a:gd name="connsiteY127" fmla="*/ 80581 h 402145"/>
              <a:gd name="connsiteX128" fmla="*/ 145542 w 3663506"/>
              <a:gd name="connsiteY128" fmla="*/ 94773 h 402145"/>
              <a:gd name="connsiteX129" fmla="*/ 176498 w 3663506"/>
              <a:gd name="connsiteY129" fmla="*/ 132873 h 402145"/>
              <a:gd name="connsiteX130" fmla="*/ 176498 w 3663506"/>
              <a:gd name="connsiteY130" fmla="*/ 85344 h 402145"/>
              <a:gd name="connsiteX131" fmla="*/ 176594 w 3663506"/>
              <a:gd name="connsiteY131" fmla="*/ 85439 h 402145"/>
              <a:gd name="connsiteX132" fmla="*/ 200978 w 3663506"/>
              <a:gd name="connsiteY132" fmla="*/ 85439 h 402145"/>
              <a:gd name="connsiteX133" fmla="*/ 200978 w 3663506"/>
              <a:gd name="connsiteY133" fmla="*/ 307657 h 402145"/>
              <a:gd name="connsiteX134" fmla="*/ 174784 w 3663506"/>
              <a:gd name="connsiteY134" fmla="*/ 378428 h 402145"/>
              <a:gd name="connsiteX135" fmla="*/ 100298 w 3663506"/>
              <a:gd name="connsiteY135" fmla="*/ 402145 h 402145"/>
              <a:gd name="connsiteX136" fmla="*/ 36671 w 3663506"/>
              <a:gd name="connsiteY136" fmla="*/ 385572 h 402145"/>
              <a:gd name="connsiteX137" fmla="*/ 8763 w 3663506"/>
              <a:gd name="connsiteY137" fmla="*/ 341090 h 402145"/>
              <a:gd name="connsiteX138" fmla="*/ 34004 w 3663506"/>
              <a:gd name="connsiteY138" fmla="*/ 341090 h 402145"/>
              <a:gd name="connsiteX139" fmla="*/ 101060 w 3663506"/>
              <a:gd name="connsiteY139" fmla="*/ 381190 h 402145"/>
              <a:gd name="connsiteX140" fmla="*/ 157258 w 3663506"/>
              <a:gd name="connsiteY140" fmla="*/ 363759 h 402145"/>
              <a:gd name="connsiteX141" fmla="*/ 175546 w 3663506"/>
              <a:gd name="connsiteY141" fmla="*/ 309753 h 402145"/>
              <a:gd name="connsiteX142" fmla="*/ 175546 w 3663506"/>
              <a:gd name="connsiteY142" fmla="*/ 264033 h 402145"/>
              <a:gd name="connsiteX143" fmla="*/ 144399 w 3663506"/>
              <a:gd name="connsiteY143" fmla="*/ 301085 h 402145"/>
              <a:gd name="connsiteX144" fmla="*/ 97155 w 3663506"/>
              <a:gd name="connsiteY144" fmla="*/ 314991 h 402145"/>
              <a:gd name="connsiteX145" fmla="*/ 26099 w 3663506"/>
              <a:gd name="connsiteY145" fmla="*/ 281463 h 402145"/>
              <a:gd name="connsiteX146" fmla="*/ 0 w 3663506"/>
              <a:gd name="connsiteY146" fmla="*/ 195167 h 402145"/>
              <a:gd name="connsiteX147" fmla="*/ 26575 w 3663506"/>
              <a:gd name="connsiteY147" fmla="*/ 111918 h 402145"/>
              <a:gd name="connsiteX148" fmla="*/ 96298 w 3663506"/>
              <a:gd name="connsiteY148" fmla="*/ 80581 h 402145"/>
              <a:gd name="connsiteX149" fmla="*/ 3149728 w 3663506"/>
              <a:gd name="connsiteY149" fmla="*/ 79724 h 402145"/>
              <a:gd name="connsiteX150" fmla="*/ 3225928 w 3663506"/>
              <a:gd name="connsiteY150" fmla="*/ 111538 h 402145"/>
              <a:gd name="connsiteX151" fmla="*/ 3254693 w 3663506"/>
              <a:gd name="connsiteY151" fmla="*/ 196977 h 402145"/>
              <a:gd name="connsiteX152" fmla="*/ 3225451 w 3663506"/>
              <a:gd name="connsiteY152" fmla="*/ 282797 h 402145"/>
              <a:gd name="connsiteX153" fmla="*/ 3149251 w 3663506"/>
              <a:gd name="connsiteY153" fmla="*/ 315944 h 402145"/>
              <a:gd name="connsiteX154" fmla="*/ 3072956 w 3663506"/>
              <a:gd name="connsiteY154" fmla="*/ 283273 h 402145"/>
              <a:gd name="connsiteX155" fmla="*/ 3073051 w 3663506"/>
              <a:gd name="connsiteY155" fmla="*/ 283273 h 402145"/>
              <a:gd name="connsiteX156" fmla="*/ 3043905 w 3663506"/>
              <a:gd name="connsiteY156" fmla="*/ 197834 h 402145"/>
              <a:gd name="connsiteX157" fmla="*/ 3073051 w 3663506"/>
              <a:gd name="connsiteY157" fmla="*/ 111538 h 402145"/>
              <a:gd name="connsiteX158" fmla="*/ 3149728 w 3663506"/>
              <a:gd name="connsiteY158" fmla="*/ 79724 h 402145"/>
              <a:gd name="connsiteX159" fmla="*/ 2662143 w 3663506"/>
              <a:gd name="connsiteY159" fmla="*/ 79724 h 402145"/>
              <a:gd name="connsiteX160" fmla="*/ 2727484 w 3663506"/>
              <a:gd name="connsiteY160" fmla="*/ 128968 h 402145"/>
              <a:gd name="connsiteX161" fmla="*/ 2799398 w 3663506"/>
              <a:gd name="connsiteY161" fmla="*/ 79724 h 402145"/>
              <a:gd name="connsiteX162" fmla="*/ 2850643 w 3663506"/>
              <a:gd name="connsiteY162" fmla="*/ 99536 h 402145"/>
              <a:gd name="connsiteX163" fmla="*/ 2868264 w 3663506"/>
              <a:gd name="connsiteY163" fmla="*/ 157734 h 402145"/>
              <a:gd name="connsiteX164" fmla="*/ 2868264 w 3663506"/>
              <a:gd name="connsiteY164" fmla="*/ 310229 h 402145"/>
              <a:gd name="connsiteX165" fmla="*/ 2842070 w 3663506"/>
              <a:gd name="connsiteY165" fmla="*/ 310229 h 402145"/>
              <a:gd name="connsiteX166" fmla="*/ 2842070 w 3663506"/>
              <a:gd name="connsiteY166" fmla="*/ 158210 h 402145"/>
              <a:gd name="connsiteX167" fmla="*/ 2792445 w 3663506"/>
              <a:gd name="connsiteY167" fmla="*/ 102870 h 402145"/>
              <a:gd name="connsiteX168" fmla="*/ 2747963 w 3663506"/>
              <a:gd name="connsiteY168" fmla="*/ 123825 h 402145"/>
              <a:gd name="connsiteX169" fmla="*/ 2731009 w 3663506"/>
              <a:gd name="connsiteY169" fmla="*/ 185737 h 402145"/>
              <a:gd name="connsiteX170" fmla="*/ 2731009 w 3663506"/>
              <a:gd name="connsiteY170" fmla="*/ 310324 h 402145"/>
              <a:gd name="connsiteX171" fmla="*/ 2704815 w 3663506"/>
              <a:gd name="connsiteY171" fmla="*/ 310324 h 402145"/>
              <a:gd name="connsiteX172" fmla="*/ 2704815 w 3663506"/>
              <a:gd name="connsiteY172" fmla="*/ 158305 h 402145"/>
              <a:gd name="connsiteX173" fmla="*/ 2655190 w 3663506"/>
              <a:gd name="connsiteY173" fmla="*/ 102965 h 402145"/>
              <a:gd name="connsiteX174" fmla="*/ 2610994 w 3663506"/>
              <a:gd name="connsiteY174" fmla="*/ 124492 h 402145"/>
              <a:gd name="connsiteX175" fmla="*/ 2593753 w 3663506"/>
              <a:gd name="connsiteY175" fmla="*/ 186975 h 402145"/>
              <a:gd name="connsiteX176" fmla="*/ 2593753 w 3663506"/>
              <a:gd name="connsiteY176" fmla="*/ 310324 h 402145"/>
              <a:gd name="connsiteX177" fmla="*/ 2567655 w 3663506"/>
              <a:gd name="connsiteY177" fmla="*/ 310324 h 402145"/>
              <a:gd name="connsiteX178" fmla="*/ 2567655 w 3663506"/>
              <a:gd name="connsiteY178" fmla="*/ 85439 h 402145"/>
              <a:gd name="connsiteX179" fmla="*/ 2592896 w 3663506"/>
              <a:gd name="connsiteY179" fmla="*/ 85439 h 402145"/>
              <a:gd name="connsiteX180" fmla="*/ 2591563 w 3663506"/>
              <a:gd name="connsiteY180" fmla="*/ 128111 h 402145"/>
              <a:gd name="connsiteX181" fmla="*/ 2662143 w 3663506"/>
              <a:gd name="connsiteY181" fmla="*/ 79724 h 402145"/>
              <a:gd name="connsiteX182" fmla="*/ 2240757 w 3663506"/>
              <a:gd name="connsiteY182" fmla="*/ 79724 h 402145"/>
              <a:gd name="connsiteX183" fmla="*/ 2316957 w 3663506"/>
              <a:gd name="connsiteY183" fmla="*/ 111538 h 402145"/>
              <a:gd name="connsiteX184" fmla="*/ 2345722 w 3663506"/>
              <a:gd name="connsiteY184" fmla="*/ 196977 h 402145"/>
              <a:gd name="connsiteX185" fmla="*/ 2316480 w 3663506"/>
              <a:gd name="connsiteY185" fmla="*/ 282797 h 402145"/>
              <a:gd name="connsiteX186" fmla="*/ 2240280 w 3663506"/>
              <a:gd name="connsiteY186" fmla="*/ 315944 h 402145"/>
              <a:gd name="connsiteX187" fmla="*/ 2163985 w 3663506"/>
              <a:gd name="connsiteY187" fmla="*/ 283273 h 402145"/>
              <a:gd name="connsiteX188" fmla="*/ 2164080 w 3663506"/>
              <a:gd name="connsiteY188" fmla="*/ 283273 h 402145"/>
              <a:gd name="connsiteX189" fmla="*/ 2134934 w 3663506"/>
              <a:gd name="connsiteY189" fmla="*/ 197834 h 402145"/>
              <a:gd name="connsiteX190" fmla="*/ 2164080 w 3663506"/>
              <a:gd name="connsiteY190" fmla="*/ 111538 h 402145"/>
              <a:gd name="connsiteX191" fmla="*/ 2240757 w 3663506"/>
              <a:gd name="connsiteY191" fmla="*/ 79724 h 402145"/>
              <a:gd name="connsiteX192" fmla="*/ 469012 w 3663506"/>
              <a:gd name="connsiteY192" fmla="*/ 79724 h 402145"/>
              <a:gd name="connsiteX193" fmla="*/ 545212 w 3663506"/>
              <a:gd name="connsiteY193" fmla="*/ 111538 h 402145"/>
              <a:gd name="connsiteX194" fmla="*/ 573977 w 3663506"/>
              <a:gd name="connsiteY194" fmla="*/ 196977 h 402145"/>
              <a:gd name="connsiteX195" fmla="*/ 544736 w 3663506"/>
              <a:gd name="connsiteY195" fmla="*/ 282797 h 402145"/>
              <a:gd name="connsiteX196" fmla="*/ 468536 w 3663506"/>
              <a:gd name="connsiteY196" fmla="*/ 315944 h 402145"/>
              <a:gd name="connsiteX197" fmla="*/ 392240 w 3663506"/>
              <a:gd name="connsiteY197" fmla="*/ 283273 h 402145"/>
              <a:gd name="connsiteX198" fmla="*/ 392336 w 3663506"/>
              <a:gd name="connsiteY198" fmla="*/ 283273 h 402145"/>
              <a:gd name="connsiteX199" fmla="*/ 363189 w 3663506"/>
              <a:gd name="connsiteY199" fmla="*/ 197834 h 402145"/>
              <a:gd name="connsiteX200" fmla="*/ 392336 w 3663506"/>
              <a:gd name="connsiteY200" fmla="*/ 111538 h 402145"/>
              <a:gd name="connsiteX201" fmla="*/ 469012 w 3663506"/>
              <a:gd name="connsiteY201" fmla="*/ 79724 h 402145"/>
              <a:gd name="connsiteX202" fmla="*/ 3416904 w 3663506"/>
              <a:gd name="connsiteY202" fmla="*/ 79343 h 402145"/>
              <a:gd name="connsiteX203" fmla="*/ 3430810 w 3663506"/>
              <a:gd name="connsiteY203" fmla="*/ 80677 h 402145"/>
              <a:gd name="connsiteX204" fmla="*/ 3430810 w 3663506"/>
              <a:gd name="connsiteY204" fmla="*/ 106299 h 402145"/>
              <a:gd name="connsiteX205" fmla="*/ 3412903 w 3663506"/>
              <a:gd name="connsiteY205" fmla="*/ 104965 h 402145"/>
              <a:gd name="connsiteX206" fmla="*/ 3361944 w 3663506"/>
              <a:gd name="connsiteY206" fmla="*/ 126301 h 402145"/>
              <a:gd name="connsiteX207" fmla="*/ 3341465 w 3663506"/>
              <a:gd name="connsiteY207" fmla="*/ 185547 h 402145"/>
              <a:gd name="connsiteX208" fmla="*/ 3341465 w 3663506"/>
              <a:gd name="connsiteY208" fmla="*/ 310134 h 402145"/>
              <a:gd name="connsiteX209" fmla="*/ 3315367 w 3663506"/>
              <a:gd name="connsiteY209" fmla="*/ 310134 h 402145"/>
              <a:gd name="connsiteX210" fmla="*/ 3315367 w 3663506"/>
              <a:gd name="connsiteY210" fmla="*/ 85439 h 402145"/>
              <a:gd name="connsiteX211" fmla="*/ 3339751 w 3663506"/>
              <a:gd name="connsiteY211" fmla="*/ 85439 h 402145"/>
              <a:gd name="connsiteX212" fmla="*/ 3339751 w 3663506"/>
              <a:gd name="connsiteY212" fmla="*/ 135540 h 402145"/>
              <a:gd name="connsiteX213" fmla="*/ 3416904 w 3663506"/>
              <a:gd name="connsiteY213" fmla="*/ 79343 h 402145"/>
              <a:gd name="connsiteX214" fmla="*/ 2507934 w 3663506"/>
              <a:gd name="connsiteY214" fmla="*/ 79343 h 402145"/>
              <a:gd name="connsiteX215" fmla="*/ 2521840 w 3663506"/>
              <a:gd name="connsiteY215" fmla="*/ 80677 h 402145"/>
              <a:gd name="connsiteX216" fmla="*/ 2521840 w 3663506"/>
              <a:gd name="connsiteY216" fmla="*/ 106299 h 402145"/>
              <a:gd name="connsiteX217" fmla="*/ 2503933 w 3663506"/>
              <a:gd name="connsiteY217" fmla="*/ 104965 h 402145"/>
              <a:gd name="connsiteX218" fmla="*/ 2452974 w 3663506"/>
              <a:gd name="connsiteY218" fmla="*/ 126301 h 402145"/>
              <a:gd name="connsiteX219" fmla="*/ 2432495 w 3663506"/>
              <a:gd name="connsiteY219" fmla="*/ 185547 h 402145"/>
              <a:gd name="connsiteX220" fmla="*/ 2432495 w 3663506"/>
              <a:gd name="connsiteY220" fmla="*/ 310134 h 402145"/>
              <a:gd name="connsiteX221" fmla="*/ 2406397 w 3663506"/>
              <a:gd name="connsiteY221" fmla="*/ 310134 h 402145"/>
              <a:gd name="connsiteX222" fmla="*/ 2406397 w 3663506"/>
              <a:gd name="connsiteY222" fmla="*/ 85439 h 402145"/>
              <a:gd name="connsiteX223" fmla="*/ 2430781 w 3663506"/>
              <a:gd name="connsiteY223" fmla="*/ 85439 h 402145"/>
              <a:gd name="connsiteX224" fmla="*/ 2430781 w 3663506"/>
              <a:gd name="connsiteY224" fmla="*/ 135540 h 402145"/>
              <a:gd name="connsiteX225" fmla="*/ 2507934 w 3663506"/>
              <a:gd name="connsiteY225" fmla="*/ 79343 h 402145"/>
              <a:gd name="connsiteX226" fmla="*/ 1694308 w 3663506"/>
              <a:gd name="connsiteY226" fmla="*/ 79343 h 402145"/>
              <a:gd name="connsiteX227" fmla="*/ 1757744 w 3663506"/>
              <a:gd name="connsiteY227" fmla="*/ 96774 h 402145"/>
              <a:gd name="connsiteX228" fmla="*/ 1779747 w 3663506"/>
              <a:gd name="connsiteY228" fmla="*/ 146018 h 402145"/>
              <a:gd name="connsiteX229" fmla="*/ 1779747 w 3663506"/>
              <a:gd name="connsiteY229" fmla="*/ 259270 h 402145"/>
              <a:gd name="connsiteX230" fmla="*/ 1785652 w 3663506"/>
              <a:gd name="connsiteY230" fmla="*/ 283273 h 402145"/>
              <a:gd name="connsiteX231" fmla="*/ 1806798 w 3663506"/>
              <a:gd name="connsiteY231" fmla="*/ 290227 h 402145"/>
              <a:gd name="connsiteX232" fmla="*/ 1813751 w 3663506"/>
              <a:gd name="connsiteY232" fmla="*/ 290227 h 402145"/>
              <a:gd name="connsiteX233" fmla="*/ 1813751 w 3663506"/>
              <a:gd name="connsiteY233" fmla="*/ 310229 h 402145"/>
              <a:gd name="connsiteX234" fmla="*/ 1799368 w 3663506"/>
              <a:gd name="connsiteY234" fmla="*/ 310229 h 402145"/>
              <a:gd name="connsiteX235" fmla="*/ 1767555 w 3663506"/>
              <a:gd name="connsiteY235" fmla="*/ 300228 h 402145"/>
              <a:gd name="connsiteX236" fmla="*/ 1756696 w 3663506"/>
              <a:gd name="connsiteY236" fmla="*/ 267938 h 402145"/>
              <a:gd name="connsiteX237" fmla="*/ 1723550 w 3663506"/>
              <a:gd name="connsiteY237" fmla="*/ 302990 h 402145"/>
              <a:gd name="connsiteX238" fmla="*/ 1670781 w 3663506"/>
              <a:gd name="connsiteY238" fmla="*/ 315849 h 402145"/>
              <a:gd name="connsiteX239" fmla="*/ 1614964 w 3663506"/>
              <a:gd name="connsiteY239" fmla="*/ 298418 h 402145"/>
              <a:gd name="connsiteX240" fmla="*/ 1594962 w 3663506"/>
              <a:gd name="connsiteY240" fmla="*/ 251365 h 402145"/>
              <a:gd name="connsiteX241" fmla="*/ 1668209 w 3663506"/>
              <a:gd name="connsiteY241" fmla="*/ 184309 h 402145"/>
              <a:gd name="connsiteX242" fmla="*/ 1724883 w 3663506"/>
              <a:gd name="connsiteY242" fmla="*/ 176879 h 402145"/>
              <a:gd name="connsiteX243" fmla="*/ 1747076 w 3663506"/>
              <a:gd name="connsiteY243" fmla="*/ 167925 h 402145"/>
              <a:gd name="connsiteX244" fmla="*/ 1753172 w 3663506"/>
              <a:gd name="connsiteY244" fmla="*/ 149447 h 402145"/>
              <a:gd name="connsiteX245" fmla="*/ 1753172 w 3663506"/>
              <a:gd name="connsiteY245" fmla="*/ 143827 h 402145"/>
              <a:gd name="connsiteX246" fmla="*/ 1692593 w 3663506"/>
              <a:gd name="connsiteY246" fmla="*/ 101155 h 402145"/>
              <a:gd name="connsiteX247" fmla="*/ 1647921 w 3663506"/>
              <a:gd name="connsiteY247" fmla="*/ 112490 h 402145"/>
              <a:gd name="connsiteX248" fmla="*/ 1630681 w 3663506"/>
              <a:gd name="connsiteY248" fmla="*/ 149066 h 402145"/>
              <a:gd name="connsiteX249" fmla="*/ 1604582 w 3663506"/>
              <a:gd name="connsiteY249" fmla="*/ 149066 h 402145"/>
              <a:gd name="connsiteX250" fmla="*/ 1694308 w 3663506"/>
              <a:gd name="connsiteY250" fmla="*/ 79343 h 402145"/>
              <a:gd name="connsiteX251" fmla="*/ 981457 w 3663506"/>
              <a:gd name="connsiteY251" fmla="*/ 79343 h 402145"/>
              <a:gd name="connsiteX252" fmla="*/ 1044893 w 3663506"/>
              <a:gd name="connsiteY252" fmla="*/ 96774 h 402145"/>
              <a:gd name="connsiteX253" fmla="*/ 1066896 w 3663506"/>
              <a:gd name="connsiteY253" fmla="*/ 146018 h 402145"/>
              <a:gd name="connsiteX254" fmla="*/ 1066896 w 3663506"/>
              <a:gd name="connsiteY254" fmla="*/ 259270 h 402145"/>
              <a:gd name="connsiteX255" fmla="*/ 1072801 w 3663506"/>
              <a:gd name="connsiteY255" fmla="*/ 283273 h 402145"/>
              <a:gd name="connsiteX256" fmla="*/ 1093947 w 3663506"/>
              <a:gd name="connsiteY256" fmla="*/ 290227 h 402145"/>
              <a:gd name="connsiteX257" fmla="*/ 1100900 w 3663506"/>
              <a:gd name="connsiteY257" fmla="*/ 290227 h 402145"/>
              <a:gd name="connsiteX258" fmla="*/ 1100900 w 3663506"/>
              <a:gd name="connsiteY258" fmla="*/ 310229 h 402145"/>
              <a:gd name="connsiteX259" fmla="*/ 1086517 w 3663506"/>
              <a:gd name="connsiteY259" fmla="*/ 310229 h 402145"/>
              <a:gd name="connsiteX260" fmla="*/ 1054704 w 3663506"/>
              <a:gd name="connsiteY260" fmla="*/ 300228 h 402145"/>
              <a:gd name="connsiteX261" fmla="*/ 1043845 w 3663506"/>
              <a:gd name="connsiteY261" fmla="*/ 267938 h 402145"/>
              <a:gd name="connsiteX262" fmla="*/ 1010699 w 3663506"/>
              <a:gd name="connsiteY262" fmla="*/ 302990 h 402145"/>
              <a:gd name="connsiteX263" fmla="*/ 957930 w 3663506"/>
              <a:gd name="connsiteY263" fmla="*/ 315849 h 402145"/>
              <a:gd name="connsiteX264" fmla="*/ 902113 w 3663506"/>
              <a:gd name="connsiteY264" fmla="*/ 298418 h 402145"/>
              <a:gd name="connsiteX265" fmla="*/ 882111 w 3663506"/>
              <a:gd name="connsiteY265" fmla="*/ 251365 h 402145"/>
              <a:gd name="connsiteX266" fmla="*/ 955358 w 3663506"/>
              <a:gd name="connsiteY266" fmla="*/ 184309 h 402145"/>
              <a:gd name="connsiteX267" fmla="*/ 1012032 w 3663506"/>
              <a:gd name="connsiteY267" fmla="*/ 176879 h 402145"/>
              <a:gd name="connsiteX268" fmla="*/ 1034225 w 3663506"/>
              <a:gd name="connsiteY268" fmla="*/ 167925 h 402145"/>
              <a:gd name="connsiteX269" fmla="*/ 1040321 w 3663506"/>
              <a:gd name="connsiteY269" fmla="*/ 149447 h 402145"/>
              <a:gd name="connsiteX270" fmla="*/ 1040321 w 3663506"/>
              <a:gd name="connsiteY270" fmla="*/ 143827 h 402145"/>
              <a:gd name="connsiteX271" fmla="*/ 979742 w 3663506"/>
              <a:gd name="connsiteY271" fmla="*/ 101155 h 402145"/>
              <a:gd name="connsiteX272" fmla="*/ 935070 w 3663506"/>
              <a:gd name="connsiteY272" fmla="*/ 112490 h 402145"/>
              <a:gd name="connsiteX273" fmla="*/ 917830 w 3663506"/>
              <a:gd name="connsiteY273" fmla="*/ 149066 h 402145"/>
              <a:gd name="connsiteX274" fmla="*/ 891731 w 3663506"/>
              <a:gd name="connsiteY274" fmla="*/ 149066 h 402145"/>
              <a:gd name="connsiteX275" fmla="*/ 981457 w 3663506"/>
              <a:gd name="connsiteY275" fmla="*/ 79343 h 402145"/>
              <a:gd name="connsiteX276" fmla="*/ 1873473 w 3663506"/>
              <a:gd name="connsiteY276" fmla="*/ 18764 h 402145"/>
              <a:gd name="connsiteX277" fmla="*/ 1899666 w 3663506"/>
              <a:gd name="connsiteY277" fmla="*/ 18764 h 402145"/>
              <a:gd name="connsiteX278" fmla="*/ 1899666 w 3663506"/>
              <a:gd name="connsiteY278" fmla="*/ 86296 h 402145"/>
              <a:gd name="connsiteX279" fmla="*/ 1956340 w 3663506"/>
              <a:gd name="connsiteY279" fmla="*/ 85439 h 402145"/>
              <a:gd name="connsiteX280" fmla="*/ 1956340 w 3663506"/>
              <a:gd name="connsiteY280" fmla="*/ 105918 h 402145"/>
              <a:gd name="connsiteX281" fmla="*/ 1899666 w 3663506"/>
              <a:gd name="connsiteY281" fmla="*/ 105061 h 402145"/>
              <a:gd name="connsiteX282" fmla="*/ 1899571 w 3663506"/>
              <a:gd name="connsiteY282" fmla="*/ 105061 h 402145"/>
              <a:gd name="connsiteX283" fmla="*/ 1899571 w 3663506"/>
              <a:gd name="connsiteY283" fmla="*/ 258794 h 402145"/>
              <a:gd name="connsiteX284" fmla="*/ 1906144 w 3663506"/>
              <a:gd name="connsiteY284" fmla="*/ 281273 h 402145"/>
              <a:gd name="connsiteX285" fmla="*/ 1927956 w 3663506"/>
              <a:gd name="connsiteY285" fmla="*/ 288036 h 402145"/>
              <a:gd name="connsiteX286" fmla="*/ 1955864 w 3663506"/>
              <a:gd name="connsiteY286" fmla="*/ 288036 h 402145"/>
              <a:gd name="connsiteX287" fmla="*/ 1955864 w 3663506"/>
              <a:gd name="connsiteY287" fmla="*/ 310229 h 402145"/>
              <a:gd name="connsiteX288" fmla="*/ 1921002 w 3663506"/>
              <a:gd name="connsiteY288" fmla="*/ 310229 h 402145"/>
              <a:gd name="connsiteX289" fmla="*/ 1873473 w 3663506"/>
              <a:gd name="connsiteY289" fmla="*/ 261842 h 402145"/>
              <a:gd name="connsiteX290" fmla="*/ 1873473 w 3663506"/>
              <a:gd name="connsiteY290" fmla="*/ 105061 h 402145"/>
              <a:gd name="connsiteX291" fmla="*/ 1834706 w 3663506"/>
              <a:gd name="connsiteY291" fmla="*/ 105918 h 402145"/>
              <a:gd name="connsiteX292" fmla="*/ 1834706 w 3663506"/>
              <a:gd name="connsiteY292" fmla="*/ 85439 h 402145"/>
              <a:gd name="connsiteX293" fmla="*/ 1873473 w 3663506"/>
              <a:gd name="connsiteY293" fmla="*/ 86296 h 402145"/>
              <a:gd name="connsiteX294" fmla="*/ 2084357 w 3663506"/>
              <a:gd name="connsiteY294" fmla="*/ 95 h 402145"/>
              <a:gd name="connsiteX295" fmla="*/ 2107407 w 3663506"/>
              <a:gd name="connsiteY295" fmla="*/ 95 h 402145"/>
              <a:gd name="connsiteX296" fmla="*/ 2107407 w 3663506"/>
              <a:gd name="connsiteY296" fmla="*/ 22193 h 402145"/>
              <a:gd name="connsiteX297" fmla="*/ 2084833 w 3663506"/>
              <a:gd name="connsiteY297" fmla="*/ 22193 h 402145"/>
              <a:gd name="connsiteX298" fmla="*/ 2057115 w 3663506"/>
              <a:gd name="connsiteY298" fmla="*/ 30956 h 402145"/>
              <a:gd name="connsiteX299" fmla="*/ 2048638 w 3663506"/>
              <a:gd name="connsiteY299" fmla="*/ 60579 h 402145"/>
              <a:gd name="connsiteX300" fmla="*/ 2048638 w 3663506"/>
              <a:gd name="connsiteY300" fmla="*/ 86296 h 402145"/>
              <a:gd name="connsiteX301" fmla="*/ 2107407 w 3663506"/>
              <a:gd name="connsiteY301" fmla="*/ 85439 h 402145"/>
              <a:gd name="connsiteX302" fmla="*/ 2107407 w 3663506"/>
              <a:gd name="connsiteY302" fmla="*/ 105918 h 402145"/>
              <a:gd name="connsiteX303" fmla="*/ 2048638 w 3663506"/>
              <a:gd name="connsiteY303" fmla="*/ 105061 h 402145"/>
              <a:gd name="connsiteX304" fmla="*/ 2048638 w 3663506"/>
              <a:gd name="connsiteY304" fmla="*/ 310324 h 402145"/>
              <a:gd name="connsiteX305" fmla="*/ 2022444 w 3663506"/>
              <a:gd name="connsiteY305" fmla="*/ 310324 h 402145"/>
              <a:gd name="connsiteX306" fmla="*/ 2022444 w 3663506"/>
              <a:gd name="connsiteY306" fmla="*/ 105061 h 402145"/>
              <a:gd name="connsiteX307" fmla="*/ 1983201 w 3663506"/>
              <a:gd name="connsiteY307" fmla="*/ 105918 h 402145"/>
              <a:gd name="connsiteX308" fmla="*/ 1983201 w 3663506"/>
              <a:gd name="connsiteY308" fmla="*/ 85439 h 402145"/>
              <a:gd name="connsiteX309" fmla="*/ 2022444 w 3663506"/>
              <a:gd name="connsiteY309" fmla="*/ 86296 h 402145"/>
              <a:gd name="connsiteX310" fmla="*/ 2022444 w 3663506"/>
              <a:gd name="connsiteY310" fmla="*/ 64103 h 402145"/>
              <a:gd name="connsiteX311" fmla="*/ 2037493 w 3663506"/>
              <a:gd name="connsiteY311" fmla="*/ 15335 h 402145"/>
              <a:gd name="connsiteX312" fmla="*/ 2084357 w 3663506"/>
              <a:gd name="connsiteY312" fmla="*/ 95 h 402145"/>
              <a:gd name="connsiteX313" fmla="*/ 1506951 w 3663506"/>
              <a:gd name="connsiteY313" fmla="*/ 0 h 402145"/>
              <a:gd name="connsiteX314" fmla="*/ 1533050 w 3663506"/>
              <a:gd name="connsiteY314" fmla="*/ 0 h 402145"/>
              <a:gd name="connsiteX315" fmla="*/ 1533050 w 3663506"/>
              <a:gd name="connsiteY315" fmla="*/ 310229 h 402145"/>
              <a:gd name="connsiteX316" fmla="*/ 1506951 w 3663506"/>
              <a:gd name="connsiteY316" fmla="*/ 310229 h 402145"/>
              <a:gd name="connsiteX317" fmla="*/ 1145286 w 3663506"/>
              <a:gd name="connsiteY317" fmla="*/ 0 h 402145"/>
              <a:gd name="connsiteX318" fmla="*/ 1171385 w 3663506"/>
              <a:gd name="connsiteY318" fmla="*/ 0 h 402145"/>
              <a:gd name="connsiteX319" fmla="*/ 1171385 w 3663506"/>
              <a:gd name="connsiteY319" fmla="*/ 310229 h 402145"/>
              <a:gd name="connsiteX320" fmla="*/ 1145286 w 3663506"/>
              <a:gd name="connsiteY320" fmla="*/ 310229 h 402145"/>
              <a:gd name="connsiteX321" fmla="*/ 634651 w 3663506"/>
              <a:gd name="connsiteY321" fmla="*/ 0 h 402145"/>
              <a:gd name="connsiteX322" fmla="*/ 660750 w 3663506"/>
              <a:gd name="connsiteY322" fmla="*/ 0 h 402145"/>
              <a:gd name="connsiteX323" fmla="*/ 660750 w 3663506"/>
              <a:gd name="connsiteY323" fmla="*/ 126778 h 402145"/>
              <a:gd name="connsiteX324" fmla="*/ 691706 w 3663506"/>
              <a:gd name="connsiteY324" fmla="*/ 92964 h 402145"/>
              <a:gd name="connsiteX325" fmla="*/ 738283 w 3663506"/>
              <a:gd name="connsiteY325" fmla="*/ 80582 h 402145"/>
              <a:gd name="connsiteX326" fmla="*/ 808006 w 3663506"/>
              <a:gd name="connsiteY326" fmla="*/ 111538 h 402145"/>
              <a:gd name="connsiteX327" fmla="*/ 834200 w 3663506"/>
              <a:gd name="connsiteY327" fmla="*/ 193929 h 402145"/>
              <a:gd name="connsiteX328" fmla="*/ 808006 w 3663506"/>
              <a:gd name="connsiteY328" fmla="*/ 281083 h 402145"/>
              <a:gd name="connsiteX329" fmla="*/ 736950 w 3663506"/>
              <a:gd name="connsiteY329" fmla="*/ 315087 h 402145"/>
              <a:gd name="connsiteX330" fmla="*/ 689039 w 3663506"/>
              <a:gd name="connsiteY330" fmla="*/ 300895 h 402145"/>
              <a:gd name="connsiteX331" fmla="*/ 657702 w 3663506"/>
              <a:gd name="connsiteY331" fmla="*/ 262795 h 402145"/>
              <a:gd name="connsiteX332" fmla="*/ 657702 w 3663506"/>
              <a:gd name="connsiteY332" fmla="*/ 310325 h 402145"/>
              <a:gd name="connsiteX333" fmla="*/ 634651 w 3663506"/>
              <a:gd name="connsiteY333" fmla="*/ 310325 h 402145"/>
              <a:gd name="connsiteX334" fmla="*/ 276035 w 3663506"/>
              <a:gd name="connsiteY334" fmla="*/ 0 h 402145"/>
              <a:gd name="connsiteX335" fmla="*/ 302133 w 3663506"/>
              <a:gd name="connsiteY335" fmla="*/ 0 h 402145"/>
              <a:gd name="connsiteX336" fmla="*/ 302133 w 3663506"/>
              <a:gd name="connsiteY336" fmla="*/ 310229 h 402145"/>
              <a:gd name="connsiteX337" fmla="*/ 276035 w 3663506"/>
              <a:gd name="connsiteY337" fmla="*/ 310229 h 40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663506" h="402145">
                <a:moveTo>
                  <a:pt x="2943702" y="276225"/>
                </a:moveTo>
                <a:lnTo>
                  <a:pt x="2982469" y="276225"/>
                </a:lnTo>
                <a:lnTo>
                  <a:pt x="2982469" y="310229"/>
                </a:lnTo>
                <a:lnTo>
                  <a:pt x="2943702" y="310229"/>
                </a:lnTo>
                <a:close/>
                <a:moveTo>
                  <a:pt x="1753172" y="189071"/>
                </a:moveTo>
                <a:cubicBezTo>
                  <a:pt x="1749076" y="192024"/>
                  <a:pt x="1742980" y="194024"/>
                  <a:pt x="1734884" y="195167"/>
                </a:cubicBezTo>
                <a:lnTo>
                  <a:pt x="1672591" y="204311"/>
                </a:lnTo>
                <a:cubicBezTo>
                  <a:pt x="1638015" y="209264"/>
                  <a:pt x="1620775" y="224599"/>
                  <a:pt x="1620775" y="250507"/>
                </a:cubicBezTo>
                <a:cubicBezTo>
                  <a:pt x="1620775" y="264128"/>
                  <a:pt x="1625537" y="274987"/>
                  <a:pt x="1635158" y="282987"/>
                </a:cubicBezTo>
                <a:cubicBezTo>
                  <a:pt x="1644778" y="290989"/>
                  <a:pt x="1658113" y="294989"/>
                  <a:pt x="1675258" y="294989"/>
                </a:cubicBezTo>
                <a:cubicBezTo>
                  <a:pt x="1696499" y="294989"/>
                  <a:pt x="1714215" y="289179"/>
                  <a:pt x="1728598" y="277558"/>
                </a:cubicBezTo>
                <a:cubicBezTo>
                  <a:pt x="1742980" y="265938"/>
                  <a:pt x="1751172" y="250222"/>
                  <a:pt x="1753172" y="230505"/>
                </a:cubicBezTo>
                <a:close/>
                <a:moveTo>
                  <a:pt x="1040321" y="189071"/>
                </a:moveTo>
                <a:cubicBezTo>
                  <a:pt x="1036225" y="192024"/>
                  <a:pt x="1030129" y="194024"/>
                  <a:pt x="1022033" y="195167"/>
                </a:cubicBezTo>
                <a:lnTo>
                  <a:pt x="959740" y="204311"/>
                </a:lnTo>
                <a:cubicBezTo>
                  <a:pt x="925164" y="209264"/>
                  <a:pt x="907924" y="224599"/>
                  <a:pt x="907924" y="250507"/>
                </a:cubicBezTo>
                <a:cubicBezTo>
                  <a:pt x="907924" y="264128"/>
                  <a:pt x="912686" y="274987"/>
                  <a:pt x="922306" y="282987"/>
                </a:cubicBezTo>
                <a:cubicBezTo>
                  <a:pt x="931927" y="290989"/>
                  <a:pt x="945262" y="294989"/>
                  <a:pt x="962407" y="294989"/>
                </a:cubicBezTo>
                <a:cubicBezTo>
                  <a:pt x="983647" y="294989"/>
                  <a:pt x="1001364" y="289179"/>
                  <a:pt x="1015747" y="277558"/>
                </a:cubicBezTo>
                <a:cubicBezTo>
                  <a:pt x="1030129" y="265938"/>
                  <a:pt x="1038321" y="250222"/>
                  <a:pt x="1040321" y="230505"/>
                </a:cubicBezTo>
                <a:close/>
                <a:moveTo>
                  <a:pt x="3561970" y="103251"/>
                </a:moveTo>
                <a:cubicBezTo>
                  <a:pt x="3539300" y="103251"/>
                  <a:pt x="3521489" y="111252"/>
                  <a:pt x="3508344" y="127253"/>
                </a:cubicBezTo>
                <a:cubicBezTo>
                  <a:pt x="3495295" y="143541"/>
                  <a:pt x="3488723" y="166211"/>
                  <a:pt x="3488723" y="195262"/>
                </a:cubicBezTo>
                <a:cubicBezTo>
                  <a:pt x="3488723" y="224313"/>
                  <a:pt x="3495295" y="248507"/>
                  <a:pt x="3508344" y="266033"/>
                </a:cubicBezTo>
                <a:cubicBezTo>
                  <a:pt x="3521393" y="283654"/>
                  <a:pt x="3539300" y="292417"/>
                  <a:pt x="3561970" y="292417"/>
                </a:cubicBezTo>
                <a:cubicBezTo>
                  <a:pt x="3584639" y="292417"/>
                  <a:pt x="3602832" y="283749"/>
                  <a:pt x="3616643" y="266318"/>
                </a:cubicBezTo>
                <a:lnTo>
                  <a:pt x="3616643" y="266223"/>
                </a:lnTo>
                <a:cubicBezTo>
                  <a:pt x="3630455" y="248793"/>
                  <a:pt x="3637313" y="225361"/>
                  <a:pt x="3637313" y="196024"/>
                </a:cubicBezTo>
                <a:cubicBezTo>
                  <a:pt x="3637313" y="166687"/>
                  <a:pt x="3630455" y="143922"/>
                  <a:pt x="3616834" y="127634"/>
                </a:cubicBezTo>
                <a:cubicBezTo>
                  <a:pt x="3602927" y="111347"/>
                  <a:pt x="3584639" y="103251"/>
                  <a:pt x="3561970" y="103251"/>
                </a:cubicBezTo>
                <a:close/>
                <a:moveTo>
                  <a:pt x="1346550" y="103251"/>
                </a:moveTo>
                <a:cubicBezTo>
                  <a:pt x="1323595" y="103251"/>
                  <a:pt x="1305688" y="111442"/>
                  <a:pt x="1291876" y="127825"/>
                </a:cubicBezTo>
                <a:cubicBezTo>
                  <a:pt x="1278065" y="144208"/>
                  <a:pt x="1271207" y="166973"/>
                  <a:pt x="1271207" y="196024"/>
                </a:cubicBezTo>
                <a:cubicBezTo>
                  <a:pt x="1271207" y="225075"/>
                  <a:pt x="1278065" y="248793"/>
                  <a:pt x="1291876" y="266223"/>
                </a:cubicBezTo>
                <a:cubicBezTo>
                  <a:pt x="1305688" y="283654"/>
                  <a:pt x="1323880" y="292322"/>
                  <a:pt x="1346550" y="292322"/>
                </a:cubicBezTo>
                <a:cubicBezTo>
                  <a:pt x="1369220" y="292322"/>
                  <a:pt x="1386746" y="283368"/>
                  <a:pt x="1399890" y="265556"/>
                </a:cubicBezTo>
                <a:lnTo>
                  <a:pt x="1399985" y="265556"/>
                </a:lnTo>
                <a:cubicBezTo>
                  <a:pt x="1413225" y="247650"/>
                  <a:pt x="1419797" y="223837"/>
                  <a:pt x="1419797" y="193833"/>
                </a:cubicBezTo>
                <a:cubicBezTo>
                  <a:pt x="1419797" y="163830"/>
                  <a:pt x="1413320" y="142779"/>
                  <a:pt x="1400366" y="126968"/>
                </a:cubicBezTo>
                <a:cubicBezTo>
                  <a:pt x="1387412" y="111156"/>
                  <a:pt x="1369505" y="103251"/>
                  <a:pt x="1346550" y="103251"/>
                </a:cubicBezTo>
                <a:close/>
                <a:moveTo>
                  <a:pt x="734759" y="103251"/>
                </a:moveTo>
                <a:cubicBezTo>
                  <a:pt x="711804" y="103251"/>
                  <a:pt x="693897" y="111443"/>
                  <a:pt x="680085" y="127826"/>
                </a:cubicBezTo>
                <a:cubicBezTo>
                  <a:pt x="666274" y="144209"/>
                  <a:pt x="659416" y="166973"/>
                  <a:pt x="659416" y="196025"/>
                </a:cubicBezTo>
                <a:cubicBezTo>
                  <a:pt x="659416" y="225076"/>
                  <a:pt x="666274" y="248793"/>
                  <a:pt x="680085" y="266224"/>
                </a:cubicBezTo>
                <a:cubicBezTo>
                  <a:pt x="693897" y="283655"/>
                  <a:pt x="712089" y="292322"/>
                  <a:pt x="734759" y="292322"/>
                </a:cubicBezTo>
                <a:cubicBezTo>
                  <a:pt x="757428" y="292322"/>
                  <a:pt x="774954" y="283369"/>
                  <a:pt x="788099" y="265557"/>
                </a:cubicBezTo>
                <a:lnTo>
                  <a:pt x="788194" y="265557"/>
                </a:lnTo>
                <a:cubicBezTo>
                  <a:pt x="801434" y="247650"/>
                  <a:pt x="808006" y="223838"/>
                  <a:pt x="808006" y="193834"/>
                </a:cubicBezTo>
                <a:cubicBezTo>
                  <a:pt x="808006" y="163830"/>
                  <a:pt x="801529" y="142780"/>
                  <a:pt x="788575" y="126968"/>
                </a:cubicBezTo>
                <a:cubicBezTo>
                  <a:pt x="775621" y="111157"/>
                  <a:pt x="757714" y="103251"/>
                  <a:pt x="734759" y="103251"/>
                </a:cubicBezTo>
                <a:close/>
                <a:moveTo>
                  <a:pt x="99441" y="103251"/>
                </a:moveTo>
                <a:cubicBezTo>
                  <a:pt x="76772" y="103251"/>
                  <a:pt x="58960" y="111252"/>
                  <a:pt x="45815" y="127253"/>
                </a:cubicBezTo>
                <a:cubicBezTo>
                  <a:pt x="32766" y="143541"/>
                  <a:pt x="26194" y="166211"/>
                  <a:pt x="26194" y="195262"/>
                </a:cubicBezTo>
                <a:cubicBezTo>
                  <a:pt x="26194" y="224313"/>
                  <a:pt x="32766" y="248507"/>
                  <a:pt x="45815" y="266033"/>
                </a:cubicBezTo>
                <a:cubicBezTo>
                  <a:pt x="58865" y="283654"/>
                  <a:pt x="76772" y="292417"/>
                  <a:pt x="99441" y="292417"/>
                </a:cubicBezTo>
                <a:cubicBezTo>
                  <a:pt x="122111" y="292417"/>
                  <a:pt x="140303" y="283749"/>
                  <a:pt x="154115" y="266318"/>
                </a:cubicBezTo>
                <a:lnTo>
                  <a:pt x="154115" y="266223"/>
                </a:lnTo>
                <a:cubicBezTo>
                  <a:pt x="167926" y="248793"/>
                  <a:pt x="174784" y="225361"/>
                  <a:pt x="174784" y="196024"/>
                </a:cubicBezTo>
                <a:cubicBezTo>
                  <a:pt x="174784" y="166687"/>
                  <a:pt x="167926" y="143922"/>
                  <a:pt x="154305" y="127634"/>
                </a:cubicBezTo>
                <a:cubicBezTo>
                  <a:pt x="140399" y="111347"/>
                  <a:pt x="122111" y="103251"/>
                  <a:pt x="99441" y="103251"/>
                </a:cubicBezTo>
                <a:close/>
                <a:moveTo>
                  <a:pt x="3149347" y="101917"/>
                </a:moveTo>
                <a:cubicBezTo>
                  <a:pt x="3124963" y="101917"/>
                  <a:pt x="3105627" y="110585"/>
                  <a:pt x="3091435" y="127825"/>
                </a:cubicBezTo>
                <a:cubicBezTo>
                  <a:pt x="3077147" y="145065"/>
                  <a:pt x="3070099" y="168402"/>
                  <a:pt x="3070099" y="197739"/>
                </a:cubicBezTo>
                <a:cubicBezTo>
                  <a:pt x="3070099" y="227076"/>
                  <a:pt x="3077243" y="250412"/>
                  <a:pt x="3091625" y="267652"/>
                </a:cubicBezTo>
                <a:cubicBezTo>
                  <a:pt x="3106008" y="284893"/>
                  <a:pt x="3125249" y="293560"/>
                  <a:pt x="3149347" y="293560"/>
                </a:cubicBezTo>
                <a:cubicBezTo>
                  <a:pt x="3173445" y="293560"/>
                  <a:pt x="3193067" y="284797"/>
                  <a:pt x="3207259" y="267367"/>
                </a:cubicBezTo>
                <a:lnTo>
                  <a:pt x="3207259" y="267557"/>
                </a:lnTo>
                <a:cubicBezTo>
                  <a:pt x="3221451" y="250126"/>
                  <a:pt x="3228595" y="226600"/>
                  <a:pt x="3228595" y="196977"/>
                </a:cubicBezTo>
                <a:cubicBezTo>
                  <a:pt x="3228595" y="167354"/>
                  <a:pt x="3221451" y="144494"/>
                  <a:pt x="3207259" y="127444"/>
                </a:cubicBezTo>
                <a:cubicBezTo>
                  <a:pt x="3193067" y="110395"/>
                  <a:pt x="3173731" y="101917"/>
                  <a:pt x="3149347" y="101917"/>
                </a:cubicBezTo>
                <a:close/>
                <a:moveTo>
                  <a:pt x="2240376" y="101917"/>
                </a:moveTo>
                <a:cubicBezTo>
                  <a:pt x="2215992" y="101917"/>
                  <a:pt x="2196656" y="110585"/>
                  <a:pt x="2182464" y="127825"/>
                </a:cubicBezTo>
                <a:cubicBezTo>
                  <a:pt x="2168176" y="145065"/>
                  <a:pt x="2161128" y="168402"/>
                  <a:pt x="2161128" y="197739"/>
                </a:cubicBezTo>
                <a:cubicBezTo>
                  <a:pt x="2161128" y="227076"/>
                  <a:pt x="2168272" y="250412"/>
                  <a:pt x="2182654" y="267652"/>
                </a:cubicBezTo>
                <a:cubicBezTo>
                  <a:pt x="2197037" y="284893"/>
                  <a:pt x="2216278" y="293560"/>
                  <a:pt x="2240376" y="293560"/>
                </a:cubicBezTo>
                <a:cubicBezTo>
                  <a:pt x="2264474" y="293560"/>
                  <a:pt x="2284096" y="284797"/>
                  <a:pt x="2298288" y="267367"/>
                </a:cubicBezTo>
                <a:lnTo>
                  <a:pt x="2298288" y="267557"/>
                </a:lnTo>
                <a:cubicBezTo>
                  <a:pt x="2312480" y="250126"/>
                  <a:pt x="2319624" y="226600"/>
                  <a:pt x="2319624" y="196977"/>
                </a:cubicBezTo>
                <a:cubicBezTo>
                  <a:pt x="2319624" y="167354"/>
                  <a:pt x="2312480" y="144494"/>
                  <a:pt x="2298288" y="127444"/>
                </a:cubicBezTo>
                <a:cubicBezTo>
                  <a:pt x="2284096" y="110395"/>
                  <a:pt x="2264760" y="101917"/>
                  <a:pt x="2240376" y="101917"/>
                </a:cubicBezTo>
                <a:close/>
                <a:moveTo>
                  <a:pt x="468631" y="101917"/>
                </a:moveTo>
                <a:cubicBezTo>
                  <a:pt x="444247" y="101917"/>
                  <a:pt x="424911" y="110585"/>
                  <a:pt x="410719" y="127825"/>
                </a:cubicBezTo>
                <a:cubicBezTo>
                  <a:pt x="396431" y="145065"/>
                  <a:pt x="389383" y="168402"/>
                  <a:pt x="389383" y="197739"/>
                </a:cubicBezTo>
                <a:cubicBezTo>
                  <a:pt x="389383" y="227076"/>
                  <a:pt x="396527" y="250412"/>
                  <a:pt x="410909" y="267652"/>
                </a:cubicBezTo>
                <a:cubicBezTo>
                  <a:pt x="425292" y="284893"/>
                  <a:pt x="444533" y="293560"/>
                  <a:pt x="468631" y="293560"/>
                </a:cubicBezTo>
                <a:cubicBezTo>
                  <a:pt x="492729" y="293560"/>
                  <a:pt x="512351" y="284797"/>
                  <a:pt x="526543" y="267367"/>
                </a:cubicBezTo>
                <a:lnTo>
                  <a:pt x="526543" y="267557"/>
                </a:lnTo>
                <a:cubicBezTo>
                  <a:pt x="540735" y="250126"/>
                  <a:pt x="547879" y="226600"/>
                  <a:pt x="547879" y="196977"/>
                </a:cubicBezTo>
                <a:cubicBezTo>
                  <a:pt x="547879" y="167354"/>
                  <a:pt x="540735" y="144494"/>
                  <a:pt x="526543" y="127444"/>
                </a:cubicBezTo>
                <a:cubicBezTo>
                  <a:pt x="512351" y="110395"/>
                  <a:pt x="493015" y="101917"/>
                  <a:pt x="468631" y="101917"/>
                </a:cubicBezTo>
                <a:close/>
                <a:moveTo>
                  <a:pt x="3558827" y="80581"/>
                </a:moveTo>
                <a:cubicBezTo>
                  <a:pt x="3577400" y="80581"/>
                  <a:pt x="3593783" y="85344"/>
                  <a:pt x="3608071" y="94773"/>
                </a:cubicBezTo>
                <a:cubicBezTo>
                  <a:pt x="3622358" y="104203"/>
                  <a:pt x="3632645" y="116966"/>
                  <a:pt x="3639027" y="132873"/>
                </a:cubicBezTo>
                <a:lnTo>
                  <a:pt x="3639027" y="85344"/>
                </a:lnTo>
                <a:lnTo>
                  <a:pt x="3639122" y="85439"/>
                </a:lnTo>
                <a:lnTo>
                  <a:pt x="3663506" y="85439"/>
                </a:lnTo>
                <a:lnTo>
                  <a:pt x="3663506" y="307657"/>
                </a:lnTo>
                <a:cubicBezTo>
                  <a:pt x="3663506" y="338994"/>
                  <a:pt x="3654743" y="362616"/>
                  <a:pt x="3637313" y="378428"/>
                </a:cubicBezTo>
                <a:cubicBezTo>
                  <a:pt x="3619882" y="394239"/>
                  <a:pt x="3595022" y="402145"/>
                  <a:pt x="3562827" y="402145"/>
                </a:cubicBezTo>
                <a:cubicBezTo>
                  <a:pt x="3536348" y="402145"/>
                  <a:pt x="3515202" y="396621"/>
                  <a:pt x="3499200" y="385572"/>
                </a:cubicBezTo>
                <a:cubicBezTo>
                  <a:pt x="3483198" y="374523"/>
                  <a:pt x="3473959" y="359759"/>
                  <a:pt x="3471292" y="341090"/>
                </a:cubicBezTo>
                <a:lnTo>
                  <a:pt x="3496533" y="341090"/>
                </a:lnTo>
                <a:cubicBezTo>
                  <a:pt x="3503201" y="367855"/>
                  <a:pt x="3525584" y="381190"/>
                  <a:pt x="3563589" y="381190"/>
                </a:cubicBezTo>
                <a:cubicBezTo>
                  <a:pt x="3588830" y="381190"/>
                  <a:pt x="3607595" y="375380"/>
                  <a:pt x="3619787" y="363759"/>
                </a:cubicBezTo>
                <a:cubicBezTo>
                  <a:pt x="3631979" y="352139"/>
                  <a:pt x="3638075" y="334137"/>
                  <a:pt x="3638075" y="309753"/>
                </a:cubicBezTo>
                <a:lnTo>
                  <a:pt x="3638075" y="264033"/>
                </a:lnTo>
                <a:cubicBezTo>
                  <a:pt x="3631121" y="279463"/>
                  <a:pt x="3620739" y="291750"/>
                  <a:pt x="3606928" y="301085"/>
                </a:cubicBezTo>
                <a:cubicBezTo>
                  <a:pt x="3593117" y="310419"/>
                  <a:pt x="3577400" y="314991"/>
                  <a:pt x="3559684" y="314991"/>
                </a:cubicBezTo>
                <a:cubicBezTo>
                  <a:pt x="3529775" y="314991"/>
                  <a:pt x="3506058" y="303847"/>
                  <a:pt x="3488627" y="281463"/>
                </a:cubicBezTo>
                <a:cubicBezTo>
                  <a:pt x="3471197" y="259365"/>
                  <a:pt x="3462529" y="230600"/>
                  <a:pt x="3462529" y="195167"/>
                </a:cubicBezTo>
                <a:cubicBezTo>
                  <a:pt x="3462529" y="159734"/>
                  <a:pt x="3471387" y="132588"/>
                  <a:pt x="3489104" y="111918"/>
                </a:cubicBezTo>
                <a:cubicBezTo>
                  <a:pt x="3506534" y="90963"/>
                  <a:pt x="3529775" y="80581"/>
                  <a:pt x="3558827" y="80581"/>
                </a:cubicBezTo>
                <a:close/>
                <a:moveTo>
                  <a:pt x="1349979" y="80581"/>
                </a:moveTo>
                <a:cubicBezTo>
                  <a:pt x="1379030" y="80581"/>
                  <a:pt x="1402271" y="90868"/>
                  <a:pt x="1419702" y="111537"/>
                </a:cubicBezTo>
                <a:lnTo>
                  <a:pt x="1419797" y="111537"/>
                </a:lnTo>
                <a:cubicBezTo>
                  <a:pt x="1437228" y="131826"/>
                  <a:pt x="1445991" y="159353"/>
                  <a:pt x="1445991" y="193929"/>
                </a:cubicBezTo>
                <a:cubicBezTo>
                  <a:pt x="1445991" y="228504"/>
                  <a:pt x="1437228" y="258699"/>
                  <a:pt x="1419797" y="281082"/>
                </a:cubicBezTo>
                <a:cubicBezTo>
                  <a:pt x="1402367" y="303752"/>
                  <a:pt x="1378649" y="315087"/>
                  <a:pt x="1348741" y="315087"/>
                </a:cubicBezTo>
                <a:cubicBezTo>
                  <a:pt x="1331881" y="315087"/>
                  <a:pt x="1316832" y="310991"/>
                  <a:pt x="1303402" y="302895"/>
                </a:cubicBezTo>
                <a:cubicBezTo>
                  <a:pt x="1290067" y="294798"/>
                  <a:pt x="1279685" y="283559"/>
                  <a:pt x="1272446" y="269367"/>
                </a:cubicBezTo>
                <a:lnTo>
                  <a:pt x="1272446" y="399192"/>
                </a:lnTo>
                <a:lnTo>
                  <a:pt x="1246347" y="399192"/>
                </a:lnTo>
                <a:lnTo>
                  <a:pt x="1246347" y="85439"/>
                </a:lnTo>
                <a:lnTo>
                  <a:pt x="1269397" y="85439"/>
                </a:lnTo>
                <a:lnTo>
                  <a:pt x="1269397" y="133350"/>
                </a:lnTo>
                <a:cubicBezTo>
                  <a:pt x="1275779" y="117347"/>
                  <a:pt x="1286066" y="104584"/>
                  <a:pt x="1300354" y="94964"/>
                </a:cubicBezTo>
                <a:cubicBezTo>
                  <a:pt x="1314546" y="85344"/>
                  <a:pt x="1331120" y="80581"/>
                  <a:pt x="1349979" y="80581"/>
                </a:cubicBezTo>
                <a:close/>
                <a:moveTo>
                  <a:pt x="96298" y="80581"/>
                </a:moveTo>
                <a:cubicBezTo>
                  <a:pt x="114872" y="80581"/>
                  <a:pt x="131255" y="85344"/>
                  <a:pt x="145542" y="94773"/>
                </a:cubicBezTo>
                <a:cubicBezTo>
                  <a:pt x="159830" y="104203"/>
                  <a:pt x="170117" y="116966"/>
                  <a:pt x="176498" y="132873"/>
                </a:cubicBezTo>
                <a:lnTo>
                  <a:pt x="176498" y="85344"/>
                </a:lnTo>
                <a:lnTo>
                  <a:pt x="176594" y="85439"/>
                </a:lnTo>
                <a:lnTo>
                  <a:pt x="200978" y="85439"/>
                </a:lnTo>
                <a:lnTo>
                  <a:pt x="200978" y="307657"/>
                </a:lnTo>
                <a:cubicBezTo>
                  <a:pt x="200978" y="338994"/>
                  <a:pt x="192215" y="362616"/>
                  <a:pt x="174784" y="378428"/>
                </a:cubicBezTo>
                <a:cubicBezTo>
                  <a:pt x="157353" y="394239"/>
                  <a:pt x="132493" y="402145"/>
                  <a:pt x="100298" y="402145"/>
                </a:cubicBezTo>
                <a:cubicBezTo>
                  <a:pt x="73819" y="402145"/>
                  <a:pt x="52673" y="396621"/>
                  <a:pt x="36671" y="385572"/>
                </a:cubicBezTo>
                <a:cubicBezTo>
                  <a:pt x="20669" y="374523"/>
                  <a:pt x="11430" y="359759"/>
                  <a:pt x="8763" y="341090"/>
                </a:cubicBezTo>
                <a:lnTo>
                  <a:pt x="34004" y="341090"/>
                </a:lnTo>
                <a:cubicBezTo>
                  <a:pt x="40672" y="367855"/>
                  <a:pt x="63056" y="381190"/>
                  <a:pt x="101060" y="381190"/>
                </a:cubicBezTo>
                <a:cubicBezTo>
                  <a:pt x="126302" y="381190"/>
                  <a:pt x="145066" y="375380"/>
                  <a:pt x="157258" y="363759"/>
                </a:cubicBezTo>
                <a:cubicBezTo>
                  <a:pt x="169450" y="352139"/>
                  <a:pt x="175546" y="334137"/>
                  <a:pt x="175546" y="309753"/>
                </a:cubicBezTo>
                <a:lnTo>
                  <a:pt x="175546" y="264033"/>
                </a:lnTo>
                <a:cubicBezTo>
                  <a:pt x="168593" y="279463"/>
                  <a:pt x="158210" y="291750"/>
                  <a:pt x="144399" y="301085"/>
                </a:cubicBezTo>
                <a:cubicBezTo>
                  <a:pt x="130588" y="310419"/>
                  <a:pt x="114872" y="314991"/>
                  <a:pt x="97155" y="314991"/>
                </a:cubicBezTo>
                <a:cubicBezTo>
                  <a:pt x="67247" y="314991"/>
                  <a:pt x="43529" y="303847"/>
                  <a:pt x="26099" y="281463"/>
                </a:cubicBezTo>
                <a:cubicBezTo>
                  <a:pt x="8668" y="259365"/>
                  <a:pt x="0" y="230600"/>
                  <a:pt x="0" y="195167"/>
                </a:cubicBezTo>
                <a:cubicBezTo>
                  <a:pt x="0" y="159734"/>
                  <a:pt x="8858" y="132588"/>
                  <a:pt x="26575" y="111918"/>
                </a:cubicBezTo>
                <a:cubicBezTo>
                  <a:pt x="44006" y="90963"/>
                  <a:pt x="67247" y="80581"/>
                  <a:pt x="96298" y="80581"/>
                </a:cubicBezTo>
                <a:close/>
                <a:moveTo>
                  <a:pt x="3149728" y="79724"/>
                </a:moveTo>
                <a:cubicBezTo>
                  <a:pt x="3181351" y="79724"/>
                  <a:pt x="3206497" y="90297"/>
                  <a:pt x="3225928" y="111538"/>
                </a:cubicBezTo>
                <a:cubicBezTo>
                  <a:pt x="3245073" y="133064"/>
                  <a:pt x="3254693" y="161544"/>
                  <a:pt x="3254693" y="196977"/>
                </a:cubicBezTo>
                <a:cubicBezTo>
                  <a:pt x="3254693" y="232410"/>
                  <a:pt x="3244978" y="261271"/>
                  <a:pt x="3225451" y="282797"/>
                </a:cubicBezTo>
                <a:cubicBezTo>
                  <a:pt x="3206020" y="304895"/>
                  <a:pt x="3180589" y="315944"/>
                  <a:pt x="3149251" y="315944"/>
                </a:cubicBezTo>
                <a:cubicBezTo>
                  <a:pt x="3117914" y="315944"/>
                  <a:pt x="3092197" y="305085"/>
                  <a:pt x="3072956" y="283273"/>
                </a:cubicBezTo>
                <a:lnTo>
                  <a:pt x="3073051" y="283273"/>
                </a:lnTo>
                <a:cubicBezTo>
                  <a:pt x="3053620" y="262033"/>
                  <a:pt x="3043905" y="233553"/>
                  <a:pt x="3043905" y="197834"/>
                </a:cubicBezTo>
                <a:cubicBezTo>
                  <a:pt x="3043905" y="162115"/>
                  <a:pt x="3053620" y="132778"/>
                  <a:pt x="3073051" y="111538"/>
                </a:cubicBezTo>
                <a:cubicBezTo>
                  <a:pt x="3092483" y="90297"/>
                  <a:pt x="3118105" y="79724"/>
                  <a:pt x="3149728" y="79724"/>
                </a:cubicBezTo>
                <a:close/>
                <a:moveTo>
                  <a:pt x="2662143" y="79724"/>
                </a:moveTo>
                <a:cubicBezTo>
                  <a:pt x="2697290" y="79724"/>
                  <a:pt x="2719102" y="96107"/>
                  <a:pt x="2727484" y="128968"/>
                </a:cubicBezTo>
                <a:cubicBezTo>
                  <a:pt x="2741105" y="96107"/>
                  <a:pt x="2765108" y="79724"/>
                  <a:pt x="2799398" y="79724"/>
                </a:cubicBezTo>
                <a:cubicBezTo>
                  <a:pt x="2821782" y="79724"/>
                  <a:pt x="2838832" y="86296"/>
                  <a:pt x="2850643" y="99536"/>
                </a:cubicBezTo>
                <a:cubicBezTo>
                  <a:pt x="2862359" y="112776"/>
                  <a:pt x="2868264" y="132112"/>
                  <a:pt x="2868264" y="157734"/>
                </a:cubicBezTo>
                <a:lnTo>
                  <a:pt x="2868264" y="310229"/>
                </a:lnTo>
                <a:lnTo>
                  <a:pt x="2842070" y="310229"/>
                </a:lnTo>
                <a:lnTo>
                  <a:pt x="2842070" y="158210"/>
                </a:lnTo>
                <a:cubicBezTo>
                  <a:pt x="2842070" y="121348"/>
                  <a:pt x="2825497" y="102870"/>
                  <a:pt x="2792445" y="102870"/>
                </a:cubicBezTo>
                <a:cubicBezTo>
                  <a:pt x="2774157" y="102870"/>
                  <a:pt x="2759298" y="109823"/>
                  <a:pt x="2747963" y="123825"/>
                </a:cubicBezTo>
                <a:cubicBezTo>
                  <a:pt x="2736628" y="137827"/>
                  <a:pt x="2731009" y="158400"/>
                  <a:pt x="2731009" y="185737"/>
                </a:cubicBezTo>
                <a:lnTo>
                  <a:pt x="2731009" y="310324"/>
                </a:lnTo>
                <a:lnTo>
                  <a:pt x="2704815" y="310324"/>
                </a:lnTo>
                <a:lnTo>
                  <a:pt x="2704815" y="158305"/>
                </a:lnTo>
                <a:cubicBezTo>
                  <a:pt x="2704815" y="121444"/>
                  <a:pt x="2688242" y="102965"/>
                  <a:pt x="2655190" y="102965"/>
                </a:cubicBezTo>
                <a:cubicBezTo>
                  <a:pt x="2637187" y="102965"/>
                  <a:pt x="2622424" y="110109"/>
                  <a:pt x="2610994" y="124492"/>
                </a:cubicBezTo>
                <a:cubicBezTo>
                  <a:pt x="2599468" y="138874"/>
                  <a:pt x="2593753" y="159734"/>
                  <a:pt x="2593753" y="186975"/>
                </a:cubicBezTo>
                <a:lnTo>
                  <a:pt x="2593753" y="310324"/>
                </a:lnTo>
                <a:lnTo>
                  <a:pt x="2567655" y="310324"/>
                </a:lnTo>
                <a:lnTo>
                  <a:pt x="2567655" y="85439"/>
                </a:lnTo>
                <a:lnTo>
                  <a:pt x="2592896" y="85439"/>
                </a:lnTo>
                <a:lnTo>
                  <a:pt x="2591563" y="128111"/>
                </a:lnTo>
                <a:cubicBezTo>
                  <a:pt x="2605469" y="95916"/>
                  <a:pt x="2628996" y="79724"/>
                  <a:pt x="2662143" y="79724"/>
                </a:cubicBezTo>
                <a:close/>
                <a:moveTo>
                  <a:pt x="2240757" y="79724"/>
                </a:moveTo>
                <a:cubicBezTo>
                  <a:pt x="2272380" y="79724"/>
                  <a:pt x="2297526" y="90297"/>
                  <a:pt x="2316957" y="111538"/>
                </a:cubicBezTo>
                <a:cubicBezTo>
                  <a:pt x="2336102" y="133064"/>
                  <a:pt x="2345722" y="161544"/>
                  <a:pt x="2345722" y="196977"/>
                </a:cubicBezTo>
                <a:cubicBezTo>
                  <a:pt x="2345722" y="232410"/>
                  <a:pt x="2336007" y="261271"/>
                  <a:pt x="2316480" y="282797"/>
                </a:cubicBezTo>
                <a:cubicBezTo>
                  <a:pt x="2297049" y="304895"/>
                  <a:pt x="2271618" y="315944"/>
                  <a:pt x="2240280" y="315944"/>
                </a:cubicBezTo>
                <a:cubicBezTo>
                  <a:pt x="2208943" y="315944"/>
                  <a:pt x="2183226" y="305085"/>
                  <a:pt x="2163985" y="283273"/>
                </a:cubicBezTo>
                <a:lnTo>
                  <a:pt x="2164080" y="283273"/>
                </a:lnTo>
                <a:cubicBezTo>
                  <a:pt x="2144649" y="262033"/>
                  <a:pt x="2134934" y="233553"/>
                  <a:pt x="2134934" y="197834"/>
                </a:cubicBezTo>
                <a:cubicBezTo>
                  <a:pt x="2134934" y="162115"/>
                  <a:pt x="2144649" y="132778"/>
                  <a:pt x="2164080" y="111538"/>
                </a:cubicBezTo>
                <a:cubicBezTo>
                  <a:pt x="2183512" y="90297"/>
                  <a:pt x="2209134" y="79724"/>
                  <a:pt x="2240757" y="79724"/>
                </a:cubicBezTo>
                <a:close/>
                <a:moveTo>
                  <a:pt x="469012" y="79724"/>
                </a:moveTo>
                <a:cubicBezTo>
                  <a:pt x="500635" y="79724"/>
                  <a:pt x="525781" y="90297"/>
                  <a:pt x="545212" y="111538"/>
                </a:cubicBezTo>
                <a:cubicBezTo>
                  <a:pt x="564357" y="133064"/>
                  <a:pt x="573977" y="161544"/>
                  <a:pt x="573977" y="196977"/>
                </a:cubicBezTo>
                <a:cubicBezTo>
                  <a:pt x="573977" y="232410"/>
                  <a:pt x="564262" y="261271"/>
                  <a:pt x="544736" y="282797"/>
                </a:cubicBezTo>
                <a:cubicBezTo>
                  <a:pt x="525305" y="304895"/>
                  <a:pt x="499873" y="315944"/>
                  <a:pt x="468536" y="315944"/>
                </a:cubicBezTo>
                <a:cubicBezTo>
                  <a:pt x="437198" y="315944"/>
                  <a:pt x="411481" y="305085"/>
                  <a:pt x="392240" y="283273"/>
                </a:cubicBezTo>
                <a:lnTo>
                  <a:pt x="392336" y="283273"/>
                </a:lnTo>
                <a:cubicBezTo>
                  <a:pt x="372905" y="262033"/>
                  <a:pt x="363189" y="233553"/>
                  <a:pt x="363189" y="197834"/>
                </a:cubicBezTo>
                <a:cubicBezTo>
                  <a:pt x="363189" y="162115"/>
                  <a:pt x="372905" y="132778"/>
                  <a:pt x="392336" y="111538"/>
                </a:cubicBezTo>
                <a:cubicBezTo>
                  <a:pt x="411767" y="90297"/>
                  <a:pt x="437389" y="79724"/>
                  <a:pt x="469012" y="79724"/>
                </a:cubicBezTo>
                <a:close/>
                <a:moveTo>
                  <a:pt x="3416904" y="79343"/>
                </a:moveTo>
                <a:cubicBezTo>
                  <a:pt x="3421856" y="79343"/>
                  <a:pt x="3426524" y="79819"/>
                  <a:pt x="3430810" y="80677"/>
                </a:cubicBezTo>
                <a:lnTo>
                  <a:pt x="3430810" y="106299"/>
                </a:lnTo>
                <a:cubicBezTo>
                  <a:pt x="3424714" y="105441"/>
                  <a:pt x="3418713" y="104965"/>
                  <a:pt x="3412903" y="104965"/>
                </a:cubicBezTo>
                <a:cubicBezTo>
                  <a:pt x="3392234" y="104965"/>
                  <a:pt x="3375279" y="112109"/>
                  <a:pt x="3361944" y="126301"/>
                </a:cubicBezTo>
                <a:cubicBezTo>
                  <a:pt x="3348609" y="140494"/>
                  <a:pt x="3341751" y="160306"/>
                  <a:pt x="3341465" y="185547"/>
                </a:cubicBezTo>
                <a:lnTo>
                  <a:pt x="3341465" y="310134"/>
                </a:lnTo>
                <a:lnTo>
                  <a:pt x="3315367" y="310134"/>
                </a:lnTo>
                <a:lnTo>
                  <a:pt x="3315367" y="85439"/>
                </a:lnTo>
                <a:lnTo>
                  <a:pt x="3339751" y="85439"/>
                </a:lnTo>
                <a:lnTo>
                  <a:pt x="3339751" y="135540"/>
                </a:lnTo>
                <a:cubicBezTo>
                  <a:pt x="3353657" y="98107"/>
                  <a:pt x="3379375" y="79343"/>
                  <a:pt x="3416904" y="79343"/>
                </a:cubicBezTo>
                <a:close/>
                <a:moveTo>
                  <a:pt x="2507934" y="79343"/>
                </a:moveTo>
                <a:cubicBezTo>
                  <a:pt x="2512886" y="79343"/>
                  <a:pt x="2517554" y="79819"/>
                  <a:pt x="2521840" y="80677"/>
                </a:cubicBezTo>
                <a:lnTo>
                  <a:pt x="2521840" y="106299"/>
                </a:lnTo>
                <a:cubicBezTo>
                  <a:pt x="2515744" y="105441"/>
                  <a:pt x="2509743" y="104965"/>
                  <a:pt x="2503933" y="104965"/>
                </a:cubicBezTo>
                <a:cubicBezTo>
                  <a:pt x="2483264" y="104965"/>
                  <a:pt x="2466309" y="112109"/>
                  <a:pt x="2452974" y="126301"/>
                </a:cubicBezTo>
                <a:cubicBezTo>
                  <a:pt x="2439639" y="140494"/>
                  <a:pt x="2432781" y="160306"/>
                  <a:pt x="2432495" y="185547"/>
                </a:cubicBezTo>
                <a:lnTo>
                  <a:pt x="2432495" y="310134"/>
                </a:lnTo>
                <a:lnTo>
                  <a:pt x="2406397" y="310134"/>
                </a:lnTo>
                <a:lnTo>
                  <a:pt x="2406397" y="85439"/>
                </a:lnTo>
                <a:lnTo>
                  <a:pt x="2430781" y="85439"/>
                </a:lnTo>
                <a:lnTo>
                  <a:pt x="2430781" y="135540"/>
                </a:lnTo>
                <a:cubicBezTo>
                  <a:pt x="2444687" y="98107"/>
                  <a:pt x="2470405" y="79343"/>
                  <a:pt x="2507934" y="79343"/>
                </a:cubicBezTo>
                <a:close/>
                <a:moveTo>
                  <a:pt x="1694308" y="79343"/>
                </a:moveTo>
                <a:cubicBezTo>
                  <a:pt x="1721930" y="79343"/>
                  <a:pt x="1743076" y="85153"/>
                  <a:pt x="1757744" y="96774"/>
                </a:cubicBezTo>
                <a:cubicBezTo>
                  <a:pt x="1772413" y="108394"/>
                  <a:pt x="1779747" y="124777"/>
                  <a:pt x="1779747" y="146018"/>
                </a:cubicBezTo>
                <a:lnTo>
                  <a:pt x="1779747" y="259270"/>
                </a:lnTo>
                <a:cubicBezTo>
                  <a:pt x="1779747" y="270605"/>
                  <a:pt x="1781747" y="278606"/>
                  <a:pt x="1785652" y="283273"/>
                </a:cubicBezTo>
                <a:cubicBezTo>
                  <a:pt x="1789558" y="287941"/>
                  <a:pt x="1796606" y="290227"/>
                  <a:pt x="1806798" y="290227"/>
                </a:cubicBezTo>
                <a:lnTo>
                  <a:pt x="1813751" y="290227"/>
                </a:lnTo>
                <a:lnTo>
                  <a:pt x="1813751" y="310229"/>
                </a:lnTo>
                <a:lnTo>
                  <a:pt x="1799368" y="310229"/>
                </a:lnTo>
                <a:cubicBezTo>
                  <a:pt x="1784891" y="310229"/>
                  <a:pt x="1774222" y="306895"/>
                  <a:pt x="1767555" y="300228"/>
                </a:cubicBezTo>
                <a:cubicBezTo>
                  <a:pt x="1760887" y="293560"/>
                  <a:pt x="1757268" y="282797"/>
                  <a:pt x="1756696" y="267938"/>
                </a:cubicBezTo>
                <a:cubicBezTo>
                  <a:pt x="1749743" y="282797"/>
                  <a:pt x="1738694" y="294418"/>
                  <a:pt x="1723550" y="302990"/>
                </a:cubicBezTo>
                <a:cubicBezTo>
                  <a:pt x="1708405" y="311562"/>
                  <a:pt x="1690879" y="315849"/>
                  <a:pt x="1670781" y="315849"/>
                </a:cubicBezTo>
                <a:cubicBezTo>
                  <a:pt x="1646968" y="315849"/>
                  <a:pt x="1628395" y="310039"/>
                  <a:pt x="1614964" y="298418"/>
                </a:cubicBezTo>
                <a:cubicBezTo>
                  <a:pt x="1601629" y="286798"/>
                  <a:pt x="1594962" y="271081"/>
                  <a:pt x="1594962" y="251365"/>
                </a:cubicBezTo>
                <a:cubicBezTo>
                  <a:pt x="1594962" y="213265"/>
                  <a:pt x="1619346" y="190976"/>
                  <a:pt x="1668209" y="184309"/>
                </a:cubicBezTo>
                <a:lnTo>
                  <a:pt x="1724883" y="176879"/>
                </a:lnTo>
                <a:cubicBezTo>
                  <a:pt x="1735646" y="175164"/>
                  <a:pt x="1743076" y="172117"/>
                  <a:pt x="1747076" y="167925"/>
                </a:cubicBezTo>
                <a:cubicBezTo>
                  <a:pt x="1751172" y="163735"/>
                  <a:pt x="1753172" y="157543"/>
                  <a:pt x="1753172" y="149447"/>
                </a:cubicBezTo>
                <a:lnTo>
                  <a:pt x="1753172" y="143827"/>
                </a:lnTo>
                <a:cubicBezTo>
                  <a:pt x="1753172" y="115347"/>
                  <a:pt x="1732979" y="101155"/>
                  <a:pt x="1692593" y="101155"/>
                </a:cubicBezTo>
                <a:cubicBezTo>
                  <a:pt x="1672591" y="101155"/>
                  <a:pt x="1657637" y="104965"/>
                  <a:pt x="1647921" y="112490"/>
                </a:cubicBezTo>
                <a:cubicBezTo>
                  <a:pt x="1638205" y="120015"/>
                  <a:pt x="1632491" y="132207"/>
                  <a:pt x="1630681" y="149066"/>
                </a:cubicBezTo>
                <a:lnTo>
                  <a:pt x="1604582" y="149066"/>
                </a:lnTo>
                <a:cubicBezTo>
                  <a:pt x="1608392" y="102584"/>
                  <a:pt x="1638301" y="79343"/>
                  <a:pt x="1694308" y="79343"/>
                </a:cubicBezTo>
                <a:close/>
                <a:moveTo>
                  <a:pt x="981457" y="79343"/>
                </a:moveTo>
                <a:cubicBezTo>
                  <a:pt x="1009079" y="79343"/>
                  <a:pt x="1030225" y="85153"/>
                  <a:pt x="1044893" y="96774"/>
                </a:cubicBezTo>
                <a:cubicBezTo>
                  <a:pt x="1059562" y="108394"/>
                  <a:pt x="1066896" y="124777"/>
                  <a:pt x="1066896" y="146018"/>
                </a:cubicBezTo>
                <a:lnTo>
                  <a:pt x="1066896" y="259270"/>
                </a:lnTo>
                <a:cubicBezTo>
                  <a:pt x="1066896" y="270605"/>
                  <a:pt x="1068896" y="278606"/>
                  <a:pt x="1072801" y="283273"/>
                </a:cubicBezTo>
                <a:cubicBezTo>
                  <a:pt x="1076707" y="287941"/>
                  <a:pt x="1083755" y="290227"/>
                  <a:pt x="1093947" y="290227"/>
                </a:cubicBezTo>
                <a:lnTo>
                  <a:pt x="1100900" y="290227"/>
                </a:lnTo>
                <a:lnTo>
                  <a:pt x="1100900" y="310229"/>
                </a:lnTo>
                <a:lnTo>
                  <a:pt x="1086517" y="310229"/>
                </a:lnTo>
                <a:cubicBezTo>
                  <a:pt x="1072039" y="310229"/>
                  <a:pt x="1061371" y="306895"/>
                  <a:pt x="1054704" y="300228"/>
                </a:cubicBezTo>
                <a:cubicBezTo>
                  <a:pt x="1048036" y="293560"/>
                  <a:pt x="1044417" y="282797"/>
                  <a:pt x="1043845" y="267938"/>
                </a:cubicBezTo>
                <a:cubicBezTo>
                  <a:pt x="1036892" y="282797"/>
                  <a:pt x="1025843" y="294418"/>
                  <a:pt x="1010699" y="302990"/>
                </a:cubicBezTo>
                <a:cubicBezTo>
                  <a:pt x="995554" y="311562"/>
                  <a:pt x="978028" y="315849"/>
                  <a:pt x="957930" y="315849"/>
                </a:cubicBezTo>
                <a:cubicBezTo>
                  <a:pt x="934117" y="315849"/>
                  <a:pt x="915544" y="310039"/>
                  <a:pt x="902113" y="298418"/>
                </a:cubicBezTo>
                <a:cubicBezTo>
                  <a:pt x="888778" y="286798"/>
                  <a:pt x="882111" y="271081"/>
                  <a:pt x="882111" y="251365"/>
                </a:cubicBezTo>
                <a:cubicBezTo>
                  <a:pt x="882111" y="213265"/>
                  <a:pt x="906495" y="190976"/>
                  <a:pt x="955358" y="184309"/>
                </a:cubicBezTo>
                <a:lnTo>
                  <a:pt x="1012032" y="176879"/>
                </a:lnTo>
                <a:cubicBezTo>
                  <a:pt x="1022795" y="175164"/>
                  <a:pt x="1030225" y="172117"/>
                  <a:pt x="1034225" y="167925"/>
                </a:cubicBezTo>
                <a:cubicBezTo>
                  <a:pt x="1038321" y="163735"/>
                  <a:pt x="1040321" y="157543"/>
                  <a:pt x="1040321" y="149447"/>
                </a:cubicBezTo>
                <a:lnTo>
                  <a:pt x="1040321" y="143827"/>
                </a:lnTo>
                <a:cubicBezTo>
                  <a:pt x="1040321" y="115347"/>
                  <a:pt x="1020128" y="101155"/>
                  <a:pt x="979742" y="101155"/>
                </a:cubicBezTo>
                <a:cubicBezTo>
                  <a:pt x="959740" y="101155"/>
                  <a:pt x="944785" y="104965"/>
                  <a:pt x="935070" y="112490"/>
                </a:cubicBezTo>
                <a:cubicBezTo>
                  <a:pt x="925354" y="120015"/>
                  <a:pt x="919639" y="132207"/>
                  <a:pt x="917830" y="149066"/>
                </a:cubicBezTo>
                <a:lnTo>
                  <a:pt x="891731" y="149066"/>
                </a:lnTo>
                <a:cubicBezTo>
                  <a:pt x="895541" y="102584"/>
                  <a:pt x="925450" y="79343"/>
                  <a:pt x="981457" y="79343"/>
                </a:cubicBezTo>
                <a:close/>
                <a:moveTo>
                  <a:pt x="1873473" y="18764"/>
                </a:moveTo>
                <a:lnTo>
                  <a:pt x="1899666" y="18764"/>
                </a:lnTo>
                <a:lnTo>
                  <a:pt x="1899666" y="86296"/>
                </a:lnTo>
                <a:lnTo>
                  <a:pt x="1956340" y="85439"/>
                </a:lnTo>
                <a:lnTo>
                  <a:pt x="1956340" y="105918"/>
                </a:lnTo>
                <a:lnTo>
                  <a:pt x="1899666" y="105061"/>
                </a:lnTo>
                <a:lnTo>
                  <a:pt x="1899571" y="105061"/>
                </a:lnTo>
                <a:lnTo>
                  <a:pt x="1899571" y="258794"/>
                </a:lnTo>
                <a:cubicBezTo>
                  <a:pt x="1899571" y="269272"/>
                  <a:pt x="1901762" y="276701"/>
                  <a:pt x="1906144" y="281273"/>
                </a:cubicBezTo>
                <a:cubicBezTo>
                  <a:pt x="1910525" y="285750"/>
                  <a:pt x="1917764" y="288036"/>
                  <a:pt x="1927956" y="288036"/>
                </a:cubicBezTo>
                <a:lnTo>
                  <a:pt x="1955864" y="288036"/>
                </a:lnTo>
                <a:lnTo>
                  <a:pt x="1955864" y="310229"/>
                </a:lnTo>
                <a:lnTo>
                  <a:pt x="1921002" y="310229"/>
                </a:lnTo>
                <a:cubicBezTo>
                  <a:pt x="1889380" y="310229"/>
                  <a:pt x="1873473" y="294132"/>
                  <a:pt x="1873473" y="261842"/>
                </a:cubicBezTo>
                <a:lnTo>
                  <a:pt x="1873473" y="105061"/>
                </a:lnTo>
                <a:lnTo>
                  <a:pt x="1834706" y="105918"/>
                </a:lnTo>
                <a:lnTo>
                  <a:pt x="1834706" y="85439"/>
                </a:lnTo>
                <a:lnTo>
                  <a:pt x="1873473" y="86296"/>
                </a:lnTo>
                <a:close/>
                <a:moveTo>
                  <a:pt x="2084357" y="95"/>
                </a:moveTo>
                <a:lnTo>
                  <a:pt x="2107407" y="95"/>
                </a:lnTo>
                <a:lnTo>
                  <a:pt x="2107407" y="22193"/>
                </a:lnTo>
                <a:lnTo>
                  <a:pt x="2084833" y="22193"/>
                </a:lnTo>
                <a:cubicBezTo>
                  <a:pt x="2072069" y="22193"/>
                  <a:pt x="2062830" y="25146"/>
                  <a:pt x="2057115" y="30956"/>
                </a:cubicBezTo>
                <a:cubicBezTo>
                  <a:pt x="2051495" y="36766"/>
                  <a:pt x="2048638" y="46672"/>
                  <a:pt x="2048638" y="60579"/>
                </a:cubicBezTo>
                <a:lnTo>
                  <a:pt x="2048638" y="86296"/>
                </a:lnTo>
                <a:lnTo>
                  <a:pt x="2107407" y="85439"/>
                </a:lnTo>
                <a:lnTo>
                  <a:pt x="2107407" y="105918"/>
                </a:lnTo>
                <a:lnTo>
                  <a:pt x="2048638" y="105061"/>
                </a:lnTo>
                <a:lnTo>
                  <a:pt x="2048638" y="310324"/>
                </a:lnTo>
                <a:lnTo>
                  <a:pt x="2022444" y="310324"/>
                </a:lnTo>
                <a:lnTo>
                  <a:pt x="2022444" y="105061"/>
                </a:lnTo>
                <a:lnTo>
                  <a:pt x="1983201" y="105918"/>
                </a:lnTo>
                <a:lnTo>
                  <a:pt x="1983201" y="85439"/>
                </a:lnTo>
                <a:lnTo>
                  <a:pt x="2022444" y="86296"/>
                </a:lnTo>
                <a:lnTo>
                  <a:pt x="2022444" y="64103"/>
                </a:lnTo>
                <a:cubicBezTo>
                  <a:pt x="2022444" y="41719"/>
                  <a:pt x="2027492" y="25432"/>
                  <a:pt x="2037493" y="15335"/>
                </a:cubicBezTo>
                <a:cubicBezTo>
                  <a:pt x="2047495" y="5239"/>
                  <a:pt x="2063116" y="95"/>
                  <a:pt x="2084357" y="95"/>
                </a:cubicBezTo>
                <a:close/>
                <a:moveTo>
                  <a:pt x="1506951" y="0"/>
                </a:moveTo>
                <a:lnTo>
                  <a:pt x="1533050" y="0"/>
                </a:lnTo>
                <a:lnTo>
                  <a:pt x="1533050" y="310229"/>
                </a:lnTo>
                <a:lnTo>
                  <a:pt x="1506951" y="310229"/>
                </a:lnTo>
                <a:close/>
                <a:moveTo>
                  <a:pt x="1145286" y="0"/>
                </a:moveTo>
                <a:lnTo>
                  <a:pt x="1171385" y="0"/>
                </a:lnTo>
                <a:lnTo>
                  <a:pt x="1171385" y="310229"/>
                </a:lnTo>
                <a:lnTo>
                  <a:pt x="1145286" y="310229"/>
                </a:lnTo>
                <a:close/>
                <a:moveTo>
                  <a:pt x="634651" y="0"/>
                </a:moveTo>
                <a:lnTo>
                  <a:pt x="660750" y="0"/>
                </a:lnTo>
                <a:lnTo>
                  <a:pt x="660750" y="126778"/>
                </a:lnTo>
                <a:cubicBezTo>
                  <a:pt x="667703" y="112586"/>
                  <a:pt x="677990" y="101251"/>
                  <a:pt x="691706" y="92964"/>
                </a:cubicBezTo>
                <a:cubicBezTo>
                  <a:pt x="705422" y="84677"/>
                  <a:pt x="720948" y="80582"/>
                  <a:pt x="738283" y="80582"/>
                </a:cubicBezTo>
                <a:cubicBezTo>
                  <a:pt x="767334" y="80582"/>
                  <a:pt x="790575" y="90869"/>
                  <a:pt x="808006" y="111538"/>
                </a:cubicBezTo>
                <a:cubicBezTo>
                  <a:pt x="825437" y="131826"/>
                  <a:pt x="834200" y="159353"/>
                  <a:pt x="834200" y="193929"/>
                </a:cubicBezTo>
                <a:cubicBezTo>
                  <a:pt x="834200" y="228505"/>
                  <a:pt x="825437" y="258699"/>
                  <a:pt x="808006" y="281083"/>
                </a:cubicBezTo>
                <a:cubicBezTo>
                  <a:pt x="790575" y="303752"/>
                  <a:pt x="766858" y="315087"/>
                  <a:pt x="736950" y="315087"/>
                </a:cubicBezTo>
                <a:cubicBezTo>
                  <a:pt x="718947" y="315087"/>
                  <a:pt x="702945" y="310325"/>
                  <a:pt x="689039" y="300895"/>
                </a:cubicBezTo>
                <a:cubicBezTo>
                  <a:pt x="675132" y="291465"/>
                  <a:pt x="664655" y="278702"/>
                  <a:pt x="657702" y="262795"/>
                </a:cubicBezTo>
                <a:lnTo>
                  <a:pt x="657702" y="310325"/>
                </a:lnTo>
                <a:lnTo>
                  <a:pt x="634651" y="310325"/>
                </a:lnTo>
                <a:close/>
                <a:moveTo>
                  <a:pt x="276035" y="0"/>
                </a:moveTo>
                <a:lnTo>
                  <a:pt x="302133" y="0"/>
                </a:lnTo>
                <a:lnTo>
                  <a:pt x="302133" y="310229"/>
                </a:lnTo>
                <a:lnTo>
                  <a:pt x="276035" y="310229"/>
                </a:lnTo>
                <a:close/>
              </a:path>
            </a:pathLst>
          </a:custGeom>
          <a:solidFill>
            <a:srgbClr val="FFFFFF"/>
          </a:solidFill>
          <a:ln w="9525" cap="flat">
            <a:noFill/>
            <a:prstDash val="solid"/>
            <a:miter/>
          </a:ln>
        </p:spPr>
        <p:txBody>
          <a:bodyPr rtlCol="0" anchor="ctr"/>
          <a:lstStyle/>
          <a:p>
            <a:endParaRPr lang="en-GB"/>
          </a:p>
        </p:txBody>
      </p:sp>
      <p:pic>
        <p:nvPicPr>
          <p:cNvPr id="17420" name="Picture 12">
            <a:extLst>
              <a:ext uri="{FF2B5EF4-FFF2-40B4-BE49-F238E27FC236}">
                <a16:creationId xmlns:a16="http://schemas.microsoft.com/office/drawing/2014/main" id="{D3DC718D-1A70-417E-7AD9-DDC39D872A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55586" y="1284568"/>
            <a:ext cx="7641561" cy="573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68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Agenda">
    <p:bg>
      <p:bgPr>
        <a:gradFill>
          <a:gsLst>
            <a:gs pos="75000">
              <a:schemeClr val="bg2"/>
            </a:gs>
            <a:gs pos="99000">
              <a:schemeClr val="bg2">
                <a:lumMod val="3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62C8-7BF8-FBC8-3BF0-4EEC4EF5323D}"/>
              </a:ext>
            </a:extLst>
          </p:cNvPr>
          <p:cNvSpPr>
            <a:spLocks noGrp="1"/>
          </p:cNvSpPr>
          <p:nvPr>
            <p:ph type="title" hasCustomPrompt="1"/>
          </p:nvPr>
        </p:nvSpPr>
        <p:spPr>
          <a:xfrm>
            <a:off x="358775" y="318294"/>
            <a:ext cx="9521825" cy="553998"/>
          </a:xfrm>
        </p:spPr>
        <p:txBody>
          <a:bodyPr/>
          <a:lstStyle>
            <a:lvl1pPr>
              <a:defRPr sz="3600">
                <a:solidFill>
                  <a:schemeClr val="tx1"/>
                </a:solidFill>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EF2AE2E-2E76-B807-8465-890065834232}"/>
              </a:ext>
            </a:extLst>
          </p:cNvPr>
          <p:cNvSpPr>
            <a:spLocks noGrp="1"/>
          </p:cNvSpPr>
          <p:nvPr>
            <p:ph type="body" sz="quarter" idx="10" hasCustomPrompt="1"/>
          </p:nvPr>
        </p:nvSpPr>
        <p:spPr>
          <a:xfrm>
            <a:off x="369094" y="978295"/>
            <a:ext cx="7560469" cy="2168263"/>
          </a:xfrm>
        </p:spPr>
        <p:txBody>
          <a:bodyPr>
            <a:normAutofit/>
          </a:bodyPr>
          <a:lstStyle>
            <a:lvl1pPr marL="0" indent="0">
              <a:buNone/>
              <a:defRPr sz="180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4A626845-29FF-221A-59C2-3FB73763B455}"/>
              </a:ext>
            </a:extLst>
          </p:cNvPr>
          <p:cNvSpPr>
            <a:spLocks noGrp="1"/>
          </p:cNvSpPr>
          <p:nvPr>
            <p:ph type="ftr" sz="quarter" idx="11"/>
          </p:nvPr>
        </p:nvSpPr>
        <p:spPr>
          <a:xfrm>
            <a:off x="358775" y="6301564"/>
            <a:ext cx="939378" cy="218438"/>
          </a:xfrm>
        </p:spPr>
        <p:txBody>
          <a:bodyPr/>
          <a:lstStyle>
            <a:lvl1pPr>
              <a:defRPr sz="1200"/>
            </a:lvl1pPr>
          </a:lstStyle>
          <a:p>
            <a:r>
              <a:rPr lang="en-US"/>
              <a:t>Confidential</a:t>
            </a:r>
          </a:p>
        </p:txBody>
      </p:sp>
      <p:sp>
        <p:nvSpPr>
          <p:cNvPr id="10" name="Slide Number Placeholder 9">
            <a:extLst>
              <a:ext uri="{FF2B5EF4-FFF2-40B4-BE49-F238E27FC236}">
                <a16:creationId xmlns:a16="http://schemas.microsoft.com/office/drawing/2014/main" id="{DADC8680-129E-736C-B034-663E443472D6}"/>
              </a:ext>
            </a:extLst>
          </p:cNvPr>
          <p:cNvSpPr>
            <a:spLocks noGrp="1"/>
          </p:cNvSpPr>
          <p:nvPr>
            <p:ph type="sldNum" sz="quarter" idx="12"/>
          </p:nvPr>
        </p:nvSpPr>
        <p:spPr/>
        <p:txBody>
          <a:bodyPr/>
          <a:lstStyle/>
          <a:p>
            <a:fld id="{BFE2139D-700E-7643-AFEB-21712453342F}" type="slidenum">
              <a:rPr lang="en-US" smtClean="0"/>
              <a:t>‹#›</a:t>
            </a:fld>
            <a:endParaRPr lang="en-US"/>
          </a:p>
        </p:txBody>
      </p:sp>
    </p:spTree>
    <p:extLst>
      <p:ext uri="{BB962C8B-B14F-4D97-AF65-F5344CB8AC3E}">
        <p14:creationId xmlns:p14="http://schemas.microsoft.com/office/powerpoint/2010/main" val="76357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0825BF-94FF-CD56-8B56-05FC0F7B1F4A}"/>
              </a:ext>
            </a:extLst>
          </p:cNvPr>
          <p:cNvSpPr/>
          <p:nvPr userDrawn="1"/>
        </p:nvSpPr>
        <p:spPr>
          <a:xfrm>
            <a:off x="0" y="0"/>
            <a:ext cx="3768970" cy="2420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2" name="Title 1">
            <a:extLst>
              <a:ext uri="{FF2B5EF4-FFF2-40B4-BE49-F238E27FC236}">
                <a16:creationId xmlns:a16="http://schemas.microsoft.com/office/drawing/2014/main" id="{14D839EB-3E8D-E44E-02CE-9886AC190481}"/>
              </a:ext>
            </a:extLst>
          </p:cNvPr>
          <p:cNvSpPr>
            <a:spLocks noGrp="1"/>
          </p:cNvSpPr>
          <p:nvPr>
            <p:ph type="title" hasCustomPrompt="1"/>
          </p:nvPr>
        </p:nvSpPr>
        <p:spPr>
          <a:xfrm>
            <a:off x="731838" y="537564"/>
            <a:ext cx="10728324" cy="408379"/>
          </a:xfrm>
        </p:spPr>
        <p:txBody>
          <a:bodyPr/>
          <a:lstStyle>
            <a:lvl1pPr>
              <a:defRPr/>
            </a:lvl1pPr>
          </a:lstStyle>
          <a:p>
            <a:r>
              <a:rPr lang="en-US" dirty="0"/>
              <a:t>Title goes here</a:t>
            </a:r>
            <a:endParaRPr lang="en-GB" dirty="0"/>
          </a:p>
        </p:txBody>
      </p:sp>
      <p:sp>
        <p:nvSpPr>
          <p:cNvPr id="7" name="Content Placeholder 2">
            <a:extLst>
              <a:ext uri="{FF2B5EF4-FFF2-40B4-BE49-F238E27FC236}">
                <a16:creationId xmlns:a16="http://schemas.microsoft.com/office/drawing/2014/main" id="{51D2D736-0474-C8F5-584E-C3A38FF4CBE7}"/>
              </a:ext>
            </a:extLst>
          </p:cNvPr>
          <p:cNvSpPr>
            <a:spLocks noGrp="1"/>
          </p:cNvSpPr>
          <p:nvPr>
            <p:ph idx="1" hasCustomPrompt="1"/>
          </p:nvPr>
        </p:nvSpPr>
        <p:spPr>
          <a:xfrm>
            <a:off x="731838" y="1307124"/>
            <a:ext cx="5184775" cy="463940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8" name="Content Placeholder 2">
            <a:extLst>
              <a:ext uri="{FF2B5EF4-FFF2-40B4-BE49-F238E27FC236}">
                <a16:creationId xmlns:a16="http://schemas.microsoft.com/office/drawing/2014/main" id="{0336A13C-F74D-D6CB-DFDC-8A7A0180B494}"/>
              </a:ext>
            </a:extLst>
          </p:cNvPr>
          <p:cNvSpPr>
            <a:spLocks noGrp="1"/>
          </p:cNvSpPr>
          <p:nvPr>
            <p:ph idx="10" hasCustomPrompt="1"/>
          </p:nvPr>
        </p:nvSpPr>
        <p:spPr>
          <a:xfrm>
            <a:off x="6275387" y="1307124"/>
            <a:ext cx="5184775" cy="463940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179266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39EB-3E8D-E44E-02CE-9886AC190481}"/>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04C82EA3-D33A-6DC7-6597-AD75C8477544}"/>
              </a:ext>
            </a:extLst>
          </p:cNvPr>
          <p:cNvSpPr>
            <a:spLocks noGrp="1"/>
          </p:cNvSpPr>
          <p:nvPr>
            <p:ph idx="1" hasCustomPrompt="1"/>
          </p:nvPr>
        </p:nvSpPr>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40443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8ABF1BA-EF4C-2EBD-3083-3E1853175FE9}"/>
              </a:ext>
            </a:extLst>
          </p:cNvPr>
          <p:cNvSpPr>
            <a:spLocks noGrp="1"/>
          </p:cNvSpPr>
          <p:nvPr>
            <p:ph idx="1" hasCustomPrompt="1"/>
          </p:nvPr>
        </p:nvSpPr>
        <p:spPr>
          <a:xfrm>
            <a:off x="731838" y="1428750"/>
            <a:ext cx="5184775" cy="470693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3" name="Title 2">
            <a:extLst>
              <a:ext uri="{FF2B5EF4-FFF2-40B4-BE49-F238E27FC236}">
                <a16:creationId xmlns:a16="http://schemas.microsoft.com/office/drawing/2014/main" id="{E351F8B2-0574-5A92-25EC-5F0E32F491BD}"/>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4" name="Content Placeholder 2">
            <a:extLst>
              <a:ext uri="{FF2B5EF4-FFF2-40B4-BE49-F238E27FC236}">
                <a16:creationId xmlns:a16="http://schemas.microsoft.com/office/drawing/2014/main" id="{82411DC3-261A-B8A9-5CFE-6191AE0551E6}"/>
              </a:ext>
            </a:extLst>
          </p:cNvPr>
          <p:cNvSpPr>
            <a:spLocks noGrp="1"/>
          </p:cNvSpPr>
          <p:nvPr>
            <p:ph idx="10" hasCustomPrompt="1"/>
          </p:nvPr>
        </p:nvSpPr>
        <p:spPr>
          <a:xfrm>
            <a:off x="6275387" y="1428750"/>
            <a:ext cx="5184775" cy="470693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347534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3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8ABF1BA-EF4C-2EBD-3083-3E1853175FE9}"/>
              </a:ext>
            </a:extLst>
          </p:cNvPr>
          <p:cNvSpPr>
            <a:spLocks noGrp="1"/>
          </p:cNvSpPr>
          <p:nvPr>
            <p:ph idx="1" hasCustomPrompt="1"/>
          </p:nvPr>
        </p:nvSpPr>
        <p:spPr>
          <a:xfrm>
            <a:off x="731839" y="1371600"/>
            <a:ext cx="3313087" cy="476408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3" name="Title 2">
            <a:extLst>
              <a:ext uri="{FF2B5EF4-FFF2-40B4-BE49-F238E27FC236}">
                <a16:creationId xmlns:a16="http://schemas.microsoft.com/office/drawing/2014/main" id="{E351F8B2-0574-5A92-25EC-5F0E32F491BD}"/>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Content Placeholder 2">
            <a:extLst>
              <a:ext uri="{FF2B5EF4-FFF2-40B4-BE49-F238E27FC236}">
                <a16:creationId xmlns:a16="http://schemas.microsoft.com/office/drawing/2014/main" id="{9645E58A-1FA5-C73D-D2F1-3E63CB2763D8}"/>
              </a:ext>
            </a:extLst>
          </p:cNvPr>
          <p:cNvSpPr>
            <a:spLocks noGrp="1"/>
          </p:cNvSpPr>
          <p:nvPr>
            <p:ph idx="10" hasCustomPrompt="1"/>
          </p:nvPr>
        </p:nvSpPr>
        <p:spPr>
          <a:xfrm>
            <a:off x="4439458" y="1371600"/>
            <a:ext cx="3313087" cy="476408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
        <p:nvSpPr>
          <p:cNvPr id="7" name="Content Placeholder 2">
            <a:extLst>
              <a:ext uri="{FF2B5EF4-FFF2-40B4-BE49-F238E27FC236}">
                <a16:creationId xmlns:a16="http://schemas.microsoft.com/office/drawing/2014/main" id="{FF34CEFC-D970-268B-099B-BEE4B93F448A}"/>
              </a:ext>
            </a:extLst>
          </p:cNvPr>
          <p:cNvSpPr>
            <a:spLocks noGrp="1"/>
          </p:cNvSpPr>
          <p:nvPr>
            <p:ph idx="11" hasCustomPrompt="1"/>
          </p:nvPr>
        </p:nvSpPr>
        <p:spPr>
          <a:xfrm>
            <a:off x="8147076" y="1371600"/>
            <a:ext cx="3313087" cy="4764087"/>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First level body copy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143326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39EB-3E8D-E44E-02CE-9886AC190481}"/>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95658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2.jpe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0CCBE-8CD3-F6D0-5F13-4E8D52987F37}"/>
              </a:ext>
            </a:extLst>
          </p:cNvPr>
          <p:cNvSpPr>
            <a:spLocks noGrp="1"/>
          </p:cNvSpPr>
          <p:nvPr>
            <p:ph type="title"/>
          </p:nvPr>
        </p:nvSpPr>
        <p:spPr>
          <a:xfrm>
            <a:off x="606108" y="527329"/>
            <a:ext cx="10728324" cy="408379"/>
          </a:xfrm>
          <a:prstGeom prst="rect">
            <a:avLst/>
          </a:prstGeom>
        </p:spPr>
        <p:txBody>
          <a:bodyPr vert="horz" lIns="0" tIns="0" rIns="0" bIns="0" rtlCol="0" anchor="t">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6579EFA8-4D4D-E186-13C8-1465EDA5963E}"/>
              </a:ext>
            </a:extLst>
          </p:cNvPr>
          <p:cNvSpPr>
            <a:spLocks noGrp="1"/>
          </p:cNvSpPr>
          <p:nvPr>
            <p:ph type="body" idx="1"/>
          </p:nvPr>
        </p:nvSpPr>
        <p:spPr>
          <a:xfrm>
            <a:off x="731837" y="1440185"/>
            <a:ext cx="10728325" cy="4695502"/>
          </a:xfrm>
          <a:prstGeom prst="rect">
            <a:avLst/>
          </a:prstGeom>
        </p:spPr>
        <p:txBody>
          <a:bodyPr vert="horz" lIns="0" tIns="0" rIns="0" bIns="0" rtlCol="0">
            <a:noAutofit/>
          </a:bodyPr>
          <a:lstStyle/>
          <a:p>
            <a:pPr lvl="0"/>
            <a:r>
              <a:rPr lang="en-US" dirty="0"/>
              <a:t>First level body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cxnSp>
        <p:nvCxnSpPr>
          <p:cNvPr id="14" name="Straight Connector 13">
            <a:extLst>
              <a:ext uri="{FF2B5EF4-FFF2-40B4-BE49-F238E27FC236}">
                <a16:creationId xmlns:a16="http://schemas.microsoft.com/office/drawing/2014/main" id="{3807B5B1-9193-4815-2E1E-A7D1C2989595}"/>
              </a:ext>
            </a:extLst>
          </p:cNvPr>
          <p:cNvCxnSpPr>
            <a:cxnSpLocks/>
          </p:cNvCxnSpPr>
          <p:nvPr userDrawn="1"/>
        </p:nvCxnSpPr>
        <p:spPr>
          <a:xfrm>
            <a:off x="11414442" y="6498742"/>
            <a:ext cx="66252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746651D-470A-181A-FD99-46AE170E11A4}"/>
              </a:ext>
            </a:extLst>
          </p:cNvPr>
          <p:cNvSpPr txBox="1"/>
          <p:nvPr userDrawn="1"/>
        </p:nvSpPr>
        <p:spPr>
          <a:xfrm>
            <a:off x="11236824" y="6575739"/>
            <a:ext cx="792985" cy="180000"/>
          </a:xfrm>
          <a:prstGeom prst="rect">
            <a:avLst/>
          </a:prstGeom>
          <a:noFill/>
        </p:spPr>
        <p:txBody>
          <a:bodyPr wrap="square" lIns="0" tIns="0" rIns="0" bIns="0" rtlCol="0">
            <a:noAutofit/>
          </a:bodyPr>
          <a:lstStyle/>
          <a:p>
            <a:pPr algn="r"/>
            <a:r>
              <a:rPr lang="en-GB" sz="1000">
                <a:latin typeface="Arial" panose="020B0604020202020204" pitchFamily="34" charset="0"/>
                <a:cs typeface="Arial" panose="020B0604020202020204" pitchFamily="34" charset="0"/>
              </a:rPr>
              <a:t>Page </a:t>
            </a:r>
            <a:fld id="{EFFD140E-A966-4FF3-A473-8123A156C185}" type="slidenum">
              <a:rPr lang="en-GB" sz="1000" smtClean="0">
                <a:latin typeface="Arial" panose="020B0604020202020204" pitchFamily="34" charset="0"/>
                <a:cs typeface="Arial" panose="020B0604020202020204" pitchFamily="34" charset="0"/>
              </a:rPr>
              <a:t>‹#›</a:t>
            </a:fld>
            <a:endParaRPr lang="en-GB" sz="10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B3138C1-9B6F-AD56-0CD6-028B5DFE59A6}"/>
              </a:ext>
            </a:extLst>
          </p:cNvPr>
          <p:cNvPicPr>
            <a:picLocks noChangeAspect="1"/>
          </p:cNvPicPr>
          <p:nvPr userDrawn="1"/>
        </p:nvPicPr>
        <p:blipFill rotWithShape="1">
          <a:blip r:embed="rId29"/>
          <a:srcRect l="14532" t="26835" r="13468" b="29418"/>
          <a:stretch/>
        </p:blipFill>
        <p:spPr>
          <a:xfrm>
            <a:off x="173621" y="6147975"/>
            <a:ext cx="1412111" cy="643494"/>
          </a:xfrm>
          <a:prstGeom prst="rect">
            <a:avLst/>
          </a:prstGeom>
        </p:spPr>
      </p:pic>
    </p:spTree>
    <p:extLst>
      <p:ext uri="{BB962C8B-B14F-4D97-AF65-F5344CB8AC3E}">
        <p14:creationId xmlns:p14="http://schemas.microsoft.com/office/powerpoint/2010/main" val="32200696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3" r:id="rId3"/>
    <p:sldLayoutId id="2147483698" r:id="rId4"/>
    <p:sldLayoutId id="2147483696" r:id="rId5"/>
    <p:sldLayoutId id="2147483662" r:id="rId6"/>
    <p:sldLayoutId id="2147483667" r:id="rId7"/>
    <p:sldLayoutId id="2147483668" r:id="rId8"/>
    <p:sldLayoutId id="2147483661" r:id="rId9"/>
    <p:sldLayoutId id="2147483650" r:id="rId10"/>
    <p:sldLayoutId id="2147483665" r:id="rId11"/>
    <p:sldLayoutId id="2147483664" r:id="rId12"/>
    <p:sldLayoutId id="2147483666" r:id="rId13"/>
    <p:sldLayoutId id="2147483691" r:id="rId14"/>
    <p:sldLayoutId id="2147483692" r:id="rId15"/>
    <p:sldLayoutId id="2147483669" r:id="rId16"/>
    <p:sldLayoutId id="2147483676" r:id="rId17"/>
    <p:sldLayoutId id="2147483670" r:id="rId18"/>
    <p:sldLayoutId id="2147483674" r:id="rId19"/>
    <p:sldLayoutId id="2147483675" r:id="rId20"/>
    <p:sldLayoutId id="2147483671" r:id="rId21"/>
    <p:sldLayoutId id="2147483672" r:id="rId22"/>
    <p:sldLayoutId id="2147483673" r:id="rId23"/>
    <p:sldLayoutId id="2147483663" r:id="rId24"/>
    <p:sldLayoutId id="2147483701" r:id="rId25"/>
    <p:sldLayoutId id="2147483709" r:id="rId26"/>
    <p:sldLayoutId id="2147483741" r:id="rId27"/>
  </p:sldLayoutIdLst>
  <p:txStyles>
    <p:titleStyle>
      <a:lvl1pPr algn="l" defTabSz="914400" rtl="0" eaLnBrk="1" latinLnBrk="0" hangingPunct="1">
        <a:lnSpc>
          <a:spcPct val="90000"/>
        </a:lnSpc>
        <a:spcBef>
          <a:spcPct val="0"/>
        </a:spcBef>
        <a:buNone/>
        <a:defRPr sz="3600" b="1" kern="1200">
          <a:solidFill>
            <a:schemeClr val="accent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177800" indent="-1778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355600" indent="-177800" algn="l" defTabSz="914400" rtl="0" eaLnBrk="1" latinLnBrk="0" hangingPunct="1">
        <a:lnSpc>
          <a:spcPct val="100000"/>
        </a:lnSpc>
        <a:spcBef>
          <a:spcPts val="0"/>
        </a:spcBef>
        <a:buFont typeface="HelveticaNowDisplay Regular" panose="020B0504030202020204" pitchFamily="34" charset="0"/>
        <a:buChar char="–"/>
        <a:defRPr sz="1600" kern="1200">
          <a:solidFill>
            <a:schemeClr val="tx1"/>
          </a:solidFill>
          <a:latin typeface="+mn-lt"/>
          <a:ea typeface="+mn-ea"/>
          <a:cs typeface="+mn-cs"/>
        </a:defRPr>
      </a:lvl3pPr>
      <a:lvl4pPr marL="539750" indent="-18415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717550" indent="-177800" algn="l" defTabSz="914400" rtl="0" eaLnBrk="1" latinLnBrk="0" hangingPunct="1">
        <a:lnSpc>
          <a:spcPct val="100000"/>
        </a:lnSpc>
        <a:spcBef>
          <a:spcPts val="0"/>
        </a:spcBef>
        <a:buFont typeface="HelveticaNowDisplay Regular" panose="020B050403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461" userDrawn="1">
          <p15:clr>
            <a:srgbClr val="F26B43"/>
          </p15:clr>
        </p15:guide>
        <p15:guide id="4" pos="3953" userDrawn="1">
          <p15:clr>
            <a:srgbClr val="F26B43"/>
          </p15:clr>
        </p15:guide>
        <p15:guide id="5" pos="3727" userDrawn="1">
          <p15:clr>
            <a:srgbClr val="F26B43"/>
          </p15:clr>
        </p15:guide>
        <p15:guide id="6" orient="horz" pos="686" userDrawn="1">
          <p15:clr>
            <a:srgbClr val="F26B43"/>
          </p15:clr>
        </p15:guide>
        <p15:guide id="7" orient="horz" pos="3865" userDrawn="1">
          <p15:clr>
            <a:srgbClr val="F26B43"/>
          </p15:clr>
        </p15:guide>
        <p15:guide id="8" pos="7219" userDrawn="1">
          <p15:clr>
            <a:srgbClr val="F26B43"/>
          </p15:clr>
        </p15:guide>
        <p15:guide id="9" orient="horz" pos="11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79EFA8-4D4D-E186-13C8-1465EDA5963E}"/>
              </a:ext>
            </a:extLst>
          </p:cNvPr>
          <p:cNvSpPr>
            <a:spLocks noGrp="1"/>
          </p:cNvSpPr>
          <p:nvPr>
            <p:ph type="body" idx="1"/>
          </p:nvPr>
        </p:nvSpPr>
        <p:spPr>
          <a:xfrm>
            <a:off x="731837" y="1360176"/>
            <a:ext cx="10728325" cy="4775511"/>
          </a:xfrm>
          <a:prstGeom prst="rect">
            <a:avLst/>
          </a:prstGeom>
        </p:spPr>
        <p:txBody>
          <a:bodyPr vert="horz" lIns="0" tIns="0" rIns="0" bIns="0" rtlCol="0">
            <a:noAutofit/>
          </a:bodyPr>
          <a:lstStyle/>
          <a:p>
            <a:pPr lvl="0"/>
            <a:r>
              <a:rPr lang="en-US" dirty="0"/>
              <a:t>First level body</a:t>
            </a:r>
          </a:p>
          <a:p>
            <a:pPr lvl="1"/>
            <a:r>
              <a:rPr lang="en-US" dirty="0"/>
              <a:t>First level bullet</a:t>
            </a:r>
          </a:p>
          <a:p>
            <a:pPr lvl="2"/>
            <a:r>
              <a:rPr lang="en-US" dirty="0"/>
              <a:t>Second level</a:t>
            </a:r>
          </a:p>
          <a:p>
            <a:pPr lvl="3"/>
            <a:r>
              <a:rPr lang="en-US" dirty="0"/>
              <a:t>Third level</a:t>
            </a:r>
          </a:p>
          <a:p>
            <a:pPr lvl="4"/>
            <a:r>
              <a:rPr lang="en-US" dirty="0"/>
              <a:t>Fourth level</a:t>
            </a:r>
            <a:endParaRPr lang="en-GB" dirty="0"/>
          </a:p>
        </p:txBody>
      </p:sp>
      <p:cxnSp>
        <p:nvCxnSpPr>
          <p:cNvPr id="4" name="Straight Connector 3">
            <a:extLst>
              <a:ext uri="{FF2B5EF4-FFF2-40B4-BE49-F238E27FC236}">
                <a16:creationId xmlns:a16="http://schemas.microsoft.com/office/drawing/2014/main" id="{BD78D689-256F-C7A0-8A4B-513BBCF61995}"/>
              </a:ext>
            </a:extLst>
          </p:cNvPr>
          <p:cNvCxnSpPr>
            <a:cxnSpLocks/>
          </p:cNvCxnSpPr>
          <p:nvPr userDrawn="1"/>
        </p:nvCxnSpPr>
        <p:spPr>
          <a:xfrm>
            <a:off x="11396600" y="6442301"/>
            <a:ext cx="66252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DC9B283-6FDE-BD5D-96F6-B97F42B8E7FA}"/>
              </a:ext>
            </a:extLst>
          </p:cNvPr>
          <p:cNvSpPr txBox="1"/>
          <p:nvPr userDrawn="1"/>
        </p:nvSpPr>
        <p:spPr>
          <a:xfrm>
            <a:off x="11174704" y="6575836"/>
            <a:ext cx="792985" cy="180000"/>
          </a:xfrm>
          <a:prstGeom prst="rect">
            <a:avLst/>
          </a:prstGeom>
          <a:noFill/>
        </p:spPr>
        <p:txBody>
          <a:bodyPr wrap="square" lIns="0" tIns="0" rIns="0" bIns="0" rtlCol="0">
            <a:noAutofit/>
          </a:bodyPr>
          <a:lstStyle/>
          <a:p>
            <a:pPr algn="r"/>
            <a:r>
              <a:rPr lang="en-GB" sz="1000">
                <a:solidFill>
                  <a:schemeClr val="bg1"/>
                </a:solidFill>
                <a:latin typeface="Arial" panose="020B0604020202020204" pitchFamily="34" charset="0"/>
                <a:cs typeface="Arial" panose="020B0604020202020204" pitchFamily="34" charset="0"/>
              </a:rPr>
              <a:t>Page </a:t>
            </a:r>
            <a:fld id="{EFFD140E-A966-4FF3-A473-8123A156C185}" type="slidenum">
              <a:rPr lang="en-GB" sz="1000" smtClean="0">
                <a:solidFill>
                  <a:schemeClr val="bg1"/>
                </a:solidFill>
                <a:latin typeface="Arial" panose="020B0604020202020204" pitchFamily="34" charset="0"/>
                <a:cs typeface="Arial" panose="020B0604020202020204" pitchFamily="34" charset="0"/>
              </a:rPr>
              <a:t>‹#›</a:t>
            </a:fld>
            <a:endParaRPr lang="en-GB" sz="1000">
              <a:solidFill>
                <a:schemeClr val="bg1"/>
              </a:solidFill>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818EBF72-52E8-3C53-CC87-37301AD129FA}"/>
              </a:ext>
            </a:extLst>
          </p:cNvPr>
          <p:cNvPicPr>
            <a:picLocks noChangeAspect="1" noChangeArrowheads="1"/>
          </p:cNvPicPr>
          <p:nvPr userDrawn="1"/>
        </p:nvPicPr>
        <p:blipFill rotWithShape="1">
          <a:blip r:embed="rId21">
            <a:extLst>
              <a:ext uri="{28A0092B-C50C-407E-A947-70E740481C1C}">
                <a14:useLocalDpi xmlns:a14="http://schemas.microsoft.com/office/drawing/2010/main" val="0"/>
              </a:ext>
            </a:extLst>
          </a:blip>
          <a:srcRect t="31367" b="33477"/>
          <a:stretch/>
        </p:blipFill>
        <p:spPr bwMode="auto">
          <a:xfrm>
            <a:off x="46774" y="6230059"/>
            <a:ext cx="1438706" cy="50579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Placeholder 1">
            <a:extLst>
              <a:ext uri="{FF2B5EF4-FFF2-40B4-BE49-F238E27FC236}">
                <a16:creationId xmlns:a16="http://schemas.microsoft.com/office/drawing/2014/main" id="{A4B1FBDA-EA79-B3D6-15B9-5F2BD309E244}"/>
              </a:ext>
            </a:extLst>
          </p:cNvPr>
          <p:cNvSpPr>
            <a:spLocks noGrp="1"/>
          </p:cNvSpPr>
          <p:nvPr>
            <p:ph type="title"/>
          </p:nvPr>
        </p:nvSpPr>
        <p:spPr>
          <a:xfrm>
            <a:off x="606108" y="527329"/>
            <a:ext cx="10728324" cy="408379"/>
          </a:xfrm>
          <a:prstGeom prst="rect">
            <a:avLst/>
          </a:prstGeom>
        </p:spPr>
        <p:txBody>
          <a:bodyPr vert="horz" lIns="0" tIns="0" rIns="0" bIns="0" rtlCol="0" anchor="t">
            <a:noAutofit/>
          </a:bodyPr>
          <a:lstStyle/>
          <a:p>
            <a:r>
              <a:rPr lang="en-US" dirty="0"/>
              <a:t>Add title</a:t>
            </a:r>
            <a:endParaRPr lang="en-GB" dirty="0"/>
          </a:p>
        </p:txBody>
      </p:sp>
    </p:spTree>
    <p:extLst>
      <p:ext uri="{BB962C8B-B14F-4D97-AF65-F5344CB8AC3E}">
        <p14:creationId xmlns:p14="http://schemas.microsoft.com/office/powerpoint/2010/main" val="416968620"/>
      </p:ext>
    </p:extLst>
  </p:cSld>
  <p:clrMap bg1="lt1" tx1="dk1" bg2="lt2" tx2="dk2" accent1="accent1" accent2="accent2" accent3="accent3" accent4="accent4" accent5="accent5" accent6="accent6" hlink="hlink" folHlink="folHlink"/>
  <p:sldLayoutIdLst>
    <p:sldLayoutId id="2147483754" r:id="rId1"/>
    <p:sldLayoutId id="2147483723" r:id="rId2"/>
    <p:sldLayoutId id="2147483753" r:id="rId3"/>
    <p:sldLayoutId id="2147483681" r:id="rId4"/>
    <p:sldLayoutId id="2147483682" r:id="rId5"/>
    <p:sldLayoutId id="2147483732" r:id="rId6"/>
    <p:sldLayoutId id="2147483683" r:id="rId7"/>
    <p:sldLayoutId id="2147483697" r:id="rId8"/>
    <p:sldLayoutId id="2147483699" r:id="rId9"/>
    <p:sldLayoutId id="2147483690" r:id="rId10"/>
    <p:sldLayoutId id="2147483755" r:id="rId11"/>
    <p:sldLayoutId id="2147483724" r:id="rId12"/>
    <p:sldLayoutId id="2147483688" r:id="rId13"/>
    <p:sldLayoutId id="2147483689" r:id="rId14"/>
    <p:sldLayoutId id="2147483680" r:id="rId15"/>
    <p:sldLayoutId id="2147483718" r:id="rId16"/>
    <p:sldLayoutId id="2147483734" r:id="rId17"/>
    <p:sldLayoutId id="2147483746" r:id="rId18"/>
    <p:sldLayoutId id="2147483750" r:id="rId19"/>
  </p:sldLayoutIdLst>
  <p:txStyles>
    <p:titleStyle>
      <a:lvl1pPr algn="l" defTabSz="914400" rtl="0" eaLnBrk="1" latinLnBrk="0" hangingPunct="1">
        <a:lnSpc>
          <a:spcPct val="90000"/>
        </a:lnSpc>
        <a:spcBef>
          <a:spcPct val="0"/>
        </a:spcBef>
        <a:buNone/>
        <a:defRPr sz="3600" b="1" kern="1200">
          <a:ln>
            <a:solidFill>
              <a:schemeClr val="tx2"/>
            </a:solidFill>
          </a:ln>
          <a:solidFill>
            <a:schemeClr val="accent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bg1"/>
          </a:solidFill>
          <a:latin typeface="+mn-lt"/>
          <a:ea typeface="+mn-ea"/>
          <a:cs typeface="+mn-cs"/>
        </a:defRPr>
      </a:lvl1pPr>
      <a:lvl2pPr marL="177800" indent="-177800" algn="l" defTabSz="91440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2pPr>
      <a:lvl3pPr marL="355600" indent="-177800" algn="l" defTabSz="914400" rtl="0" eaLnBrk="1" latinLnBrk="0" hangingPunct="1">
        <a:lnSpc>
          <a:spcPct val="100000"/>
        </a:lnSpc>
        <a:spcBef>
          <a:spcPts val="0"/>
        </a:spcBef>
        <a:buFont typeface="HelveticaNowDisplay Regular" panose="020B0504030202020204" pitchFamily="34" charset="0"/>
        <a:buChar char="–"/>
        <a:defRPr sz="1600" kern="1200">
          <a:solidFill>
            <a:schemeClr val="bg1"/>
          </a:solidFill>
          <a:latin typeface="+mn-lt"/>
          <a:ea typeface="+mn-ea"/>
          <a:cs typeface="+mn-cs"/>
        </a:defRPr>
      </a:lvl3pPr>
      <a:lvl4pPr marL="539750" indent="-184150" algn="l" defTabSz="914400" rtl="0" eaLnBrk="1" latinLnBrk="0" hangingPunct="1">
        <a:lnSpc>
          <a:spcPct val="100000"/>
        </a:lnSpc>
        <a:spcBef>
          <a:spcPts val="0"/>
        </a:spcBef>
        <a:buFont typeface="Arial" panose="020B0604020202020204" pitchFamily="34" charset="0"/>
        <a:buChar char="•"/>
        <a:defRPr sz="1600" kern="1200">
          <a:solidFill>
            <a:schemeClr val="bg1"/>
          </a:solidFill>
          <a:latin typeface="+mn-lt"/>
          <a:ea typeface="+mn-ea"/>
          <a:cs typeface="+mn-cs"/>
        </a:defRPr>
      </a:lvl4pPr>
      <a:lvl5pPr marL="717550" indent="-177800" algn="l" defTabSz="914400" rtl="0" eaLnBrk="1" latinLnBrk="0" hangingPunct="1">
        <a:lnSpc>
          <a:spcPct val="100000"/>
        </a:lnSpc>
        <a:spcBef>
          <a:spcPts val="0"/>
        </a:spcBef>
        <a:buFont typeface="HelveticaNowDisplay Regular" panose="020B050403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461">
          <p15:clr>
            <a:srgbClr val="F26B43"/>
          </p15:clr>
        </p15:guide>
        <p15:guide id="4" pos="3953">
          <p15:clr>
            <a:srgbClr val="F26B43"/>
          </p15:clr>
        </p15:guide>
        <p15:guide id="5" pos="3727">
          <p15:clr>
            <a:srgbClr val="F26B43"/>
          </p15:clr>
        </p15:guide>
        <p15:guide id="6" orient="horz" pos="686">
          <p15:clr>
            <a:srgbClr val="F26B43"/>
          </p15:clr>
        </p15:guide>
        <p15:guide id="7" orient="horz" pos="3865">
          <p15:clr>
            <a:srgbClr val="F26B43"/>
          </p15:clr>
        </p15:guide>
        <p15:guide id="8" pos="7219">
          <p15:clr>
            <a:srgbClr val="F26B43"/>
          </p15:clr>
        </p15:guide>
        <p15:guide id="9" orient="horz" pos="11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hyperlink" Target="https://globalplatform.org/specs-library/tee-ta-debug-specification-v1-0-1/" TargetMode="External"/><Relationship Id="rId13" Type="http://schemas.openxmlformats.org/officeDocument/2006/relationships/hyperlink" Target="https://globalplatform.org/specs-library/root-of-trust-definitions-and-requirements-v1-1-gp-req_025/" TargetMode="External"/><Relationship Id="rId3" Type="http://schemas.openxmlformats.org/officeDocument/2006/relationships/hyperlink" Target="https://globalplatform.org/specs-library/secure-element-protection-profile/" TargetMode="External"/><Relationship Id="rId7" Type="http://schemas.openxmlformats.org/officeDocument/2006/relationships/hyperlink" Target="https://globalplatform.org/specs-library/tee-protection-profile-v1-3/" TargetMode="External"/><Relationship Id="rId12" Type="http://schemas.openxmlformats.org/officeDocument/2006/relationships/hyperlink" Target="https://globalplatform.org/specs-library/globalplatform-technology-cryptographic-algorithm-recommendations/" TargetMode="External"/><Relationship Id="rId2" Type="http://schemas.openxmlformats.org/officeDocument/2006/relationships/hyperlink" Target="https://globalplatform.org/specs-library/card-specification-v2-3-1/" TargetMode="External"/><Relationship Id="rId1" Type="http://schemas.openxmlformats.org/officeDocument/2006/relationships/slideLayout" Target="../slideLayouts/slideLayout31.xml"/><Relationship Id="rId6" Type="http://schemas.openxmlformats.org/officeDocument/2006/relationships/hyperlink" Target="https://globalplatform.org/specs-library/tee-internal-core-api-specification/" TargetMode="External"/><Relationship Id="rId11" Type="http://schemas.openxmlformats.org/officeDocument/2006/relationships/hyperlink" Target="https://globalplatform.org/specs-library/tmf-initial-configuration-v1-0/" TargetMode="External"/><Relationship Id="rId5" Type="http://schemas.openxmlformats.org/officeDocument/2006/relationships/hyperlink" Target="https://globalplatform.org/specs-library/tee-system-architecture/" TargetMode="External"/><Relationship Id="rId10" Type="http://schemas.openxmlformats.org/officeDocument/2006/relationships/hyperlink" Target="https://globalplatform.org/specs-library/tee-initial-configuration-v1-1/" TargetMode="External"/><Relationship Id="rId4" Type="http://schemas.openxmlformats.org/officeDocument/2006/relationships/hyperlink" Target="https://globalplatform.org/specs-library/globalplatform-card-api-org-globalplatform/" TargetMode="External"/><Relationship Id="rId9" Type="http://schemas.openxmlformats.org/officeDocument/2006/relationships/hyperlink" Target="https://globalplatform.org/specs-library/tee-management-framework-including-asn1-profile-1-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3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3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87743-919F-FA51-3781-F3813C958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76242-9E5F-371D-52DC-3C7BE5CE87C9}"/>
              </a:ext>
            </a:extLst>
          </p:cNvPr>
          <p:cNvSpPr>
            <a:spLocks noGrp="1"/>
          </p:cNvSpPr>
          <p:nvPr>
            <p:ph type="ctrTitle"/>
          </p:nvPr>
        </p:nvSpPr>
        <p:spPr>
          <a:xfrm>
            <a:off x="731836" y="2092568"/>
            <a:ext cx="10728325" cy="2167023"/>
          </a:xfrm>
        </p:spPr>
        <p:txBody>
          <a:bodyPr/>
          <a:lstStyle/>
          <a:p>
            <a:r>
              <a:rPr lang="en-GB" sz="6600" dirty="0"/>
              <a:t>SAE J3101: Opportunity for Synergies in Japan?</a:t>
            </a:r>
            <a:endParaRPr lang="en-US" sz="6600" dirty="0"/>
          </a:p>
        </p:txBody>
      </p:sp>
      <p:sp>
        <p:nvSpPr>
          <p:cNvPr id="3" name="Text Placeholder 3">
            <a:extLst>
              <a:ext uri="{FF2B5EF4-FFF2-40B4-BE49-F238E27FC236}">
                <a16:creationId xmlns:a16="http://schemas.microsoft.com/office/drawing/2014/main" id="{8CEE60FD-BBC8-D344-38C4-A9A02D2F11F9}"/>
              </a:ext>
            </a:extLst>
          </p:cNvPr>
          <p:cNvSpPr>
            <a:spLocks noGrp="1"/>
          </p:cNvSpPr>
          <p:nvPr>
            <p:ph type="subTitle" idx="1"/>
          </p:nvPr>
        </p:nvSpPr>
        <p:spPr/>
        <p:txBody>
          <a:bodyPr/>
          <a:lstStyle/>
          <a:p>
            <a:r>
              <a:rPr lang="en-US" dirty="0"/>
              <a:t>22</a:t>
            </a:r>
            <a:r>
              <a:rPr lang="en-US" baseline="30000" dirty="0"/>
              <a:t>nd</a:t>
            </a:r>
            <a:r>
              <a:rPr lang="en-US" dirty="0"/>
              <a:t> May 2025</a:t>
            </a:r>
          </a:p>
          <a:p>
            <a:endParaRPr lang="en-US" sz="2000" dirty="0"/>
          </a:p>
          <a:p>
            <a:r>
              <a:rPr lang="en-US" sz="2000" dirty="0"/>
              <a:t>Francesca Forestieri, GlobalPlatform</a:t>
            </a:r>
          </a:p>
        </p:txBody>
      </p:sp>
      <p:sp>
        <p:nvSpPr>
          <p:cNvPr id="5" name="TextBox 4">
            <a:extLst>
              <a:ext uri="{FF2B5EF4-FFF2-40B4-BE49-F238E27FC236}">
                <a16:creationId xmlns:a16="http://schemas.microsoft.com/office/drawing/2014/main" id="{A7131ED5-722D-5BBC-7CF5-402FE0E8CDED}"/>
              </a:ext>
            </a:extLst>
          </p:cNvPr>
          <p:cNvSpPr txBox="1"/>
          <p:nvPr/>
        </p:nvSpPr>
        <p:spPr>
          <a:xfrm>
            <a:off x="11248465" y="6676465"/>
            <a:ext cx="0" cy="0"/>
          </a:xfrm>
          <a:prstGeom prst="rect">
            <a:avLst/>
          </a:prstGeom>
          <a:noFill/>
        </p:spPr>
        <p:txBody>
          <a:bodyPr wrap="none" lIns="0" tIns="0" rIns="0" bIns="0" rtlCol="0">
            <a:noAutofit/>
          </a:bodyPr>
          <a:lstStyle/>
          <a:p>
            <a:pPr algn="l"/>
            <a:endParaRPr lang="en-IT"/>
          </a:p>
        </p:txBody>
      </p:sp>
      <p:grpSp>
        <p:nvGrpSpPr>
          <p:cNvPr id="4" name="Group 3">
            <a:extLst>
              <a:ext uri="{FF2B5EF4-FFF2-40B4-BE49-F238E27FC236}">
                <a16:creationId xmlns:a16="http://schemas.microsoft.com/office/drawing/2014/main" id="{F1163A58-C477-60AA-49CA-8753C1D71C88}"/>
              </a:ext>
            </a:extLst>
          </p:cNvPr>
          <p:cNvGrpSpPr/>
          <p:nvPr/>
        </p:nvGrpSpPr>
        <p:grpSpPr>
          <a:xfrm>
            <a:off x="9095292" y="3452674"/>
            <a:ext cx="2742492" cy="2683014"/>
            <a:chOff x="4740274" y="1309047"/>
            <a:chExt cx="5323682" cy="5208224"/>
          </a:xfrm>
        </p:grpSpPr>
        <p:sp>
          <p:nvSpPr>
            <p:cNvPr id="7" name="Freeform: Shape 4">
              <a:extLst>
                <a:ext uri="{FF2B5EF4-FFF2-40B4-BE49-F238E27FC236}">
                  <a16:creationId xmlns:a16="http://schemas.microsoft.com/office/drawing/2014/main" id="{2FE2C72F-9EE9-2818-4D8A-2C4AFD7F34CE}"/>
                </a:ext>
              </a:extLst>
            </p:cNvPr>
            <p:cNvSpPr/>
            <p:nvPr/>
          </p:nvSpPr>
          <p:spPr>
            <a:xfrm flipH="1">
              <a:off x="6021388" y="2704478"/>
              <a:ext cx="2885359" cy="2271756"/>
            </a:xfrm>
            <a:custGeom>
              <a:avLst/>
              <a:gdLst>
                <a:gd name="connsiteX0" fmla="*/ 1442680 w 2885359"/>
                <a:gd name="connsiteY0" fmla="*/ 1047096 h 2271756"/>
                <a:gd name="connsiteX1" fmla="*/ 2320048 w 2885359"/>
                <a:gd name="connsiteY1" fmla="*/ 1047422 h 2271756"/>
                <a:gd name="connsiteX2" fmla="*/ 2690191 w 2885359"/>
                <a:gd name="connsiteY2" fmla="*/ 1360574 h 2271756"/>
                <a:gd name="connsiteX3" fmla="*/ 2693366 w 2885359"/>
                <a:gd name="connsiteY3" fmla="*/ 1986316 h 2271756"/>
                <a:gd name="connsiteX4" fmla="*/ 2597903 w 2885359"/>
                <a:gd name="connsiteY4" fmla="*/ 2081779 h 2271756"/>
                <a:gd name="connsiteX5" fmla="*/ 2216884 w 2885359"/>
                <a:gd name="connsiteY5" fmla="*/ 2081779 h 2271756"/>
                <a:gd name="connsiteX6" fmla="*/ 2121421 w 2885359"/>
                <a:gd name="connsiteY6" fmla="*/ 1986316 h 2271756"/>
                <a:gd name="connsiteX7" fmla="*/ 2121421 w 2885359"/>
                <a:gd name="connsiteY7" fmla="*/ 1944688 h 2271756"/>
                <a:gd name="connsiteX8" fmla="*/ 2121421 w 2885359"/>
                <a:gd name="connsiteY8" fmla="*/ 1889672 h 2271756"/>
                <a:gd name="connsiteX9" fmla="*/ 1928017 w 2885359"/>
                <a:gd name="connsiteY9" fmla="*/ 1732255 h 2271756"/>
                <a:gd name="connsiteX10" fmla="*/ 1928017 w 2885359"/>
                <a:gd name="connsiteY10" fmla="*/ 1732256 h 2271756"/>
                <a:gd name="connsiteX11" fmla="*/ 1753472 w 2885359"/>
                <a:gd name="connsiteY11" fmla="*/ 1732256 h 2271756"/>
                <a:gd name="connsiteX12" fmla="*/ 1150580 w 2885359"/>
                <a:gd name="connsiteY12" fmla="*/ 1732256 h 2271756"/>
                <a:gd name="connsiteX13" fmla="*/ 957342 w 2885359"/>
                <a:gd name="connsiteY13" fmla="*/ 1732256 h 2271756"/>
                <a:gd name="connsiteX14" fmla="*/ 957342 w 2885359"/>
                <a:gd name="connsiteY14" fmla="*/ 1732255 h 2271756"/>
                <a:gd name="connsiteX15" fmla="*/ 763938 w 2885359"/>
                <a:gd name="connsiteY15" fmla="*/ 1889672 h 2271756"/>
                <a:gd name="connsiteX16" fmla="*/ 763938 w 2885359"/>
                <a:gd name="connsiteY16" fmla="*/ 1944688 h 2271756"/>
                <a:gd name="connsiteX17" fmla="*/ 763938 w 2885359"/>
                <a:gd name="connsiteY17" fmla="*/ 1986316 h 2271756"/>
                <a:gd name="connsiteX18" fmla="*/ 668475 w 2885359"/>
                <a:gd name="connsiteY18" fmla="*/ 2081779 h 2271756"/>
                <a:gd name="connsiteX19" fmla="*/ 287456 w 2885359"/>
                <a:gd name="connsiteY19" fmla="*/ 2081779 h 2271756"/>
                <a:gd name="connsiteX20" fmla="*/ 191993 w 2885359"/>
                <a:gd name="connsiteY20" fmla="*/ 1986316 h 2271756"/>
                <a:gd name="connsiteX21" fmla="*/ 195168 w 2885359"/>
                <a:gd name="connsiteY21" fmla="*/ 1360574 h 2271756"/>
                <a:gd name="connsiteX22" fmla="*/ 565311 w 2885359"/>
                <a:gd name="connsiteY22" fmla="*/ 1047422 h 2271756"/>
                <a:gd name="connsiteX23" fmla="*/ 2050848 w 2885359"/>
                <a:gd name="connsiteY23" fmla="*/ 196056 h 2271756"/>
                <a:gd name="connsiteX24" fmla="*/ 2246205 w 2885359"/>
                <a:gd name="connsiteY24" fmla="*/ 396081 h 2271756"/>
                <a:gd name="connsiteX25" fmla="*/ 2341184 w 2885359"/>
                <a:gd name="connsiteY25" fmla="*/ 861443 h 2271756"/>
                <a:gd name="connsiteX26" fmla="*/ 2312987 w 2885359"/>
                <a:gd name="connsiteY26" fmla="*/ 859632 h 2271756"/>
                <a:gd name="connsiteX27" fmla="*/ 1442680 w 2885359"/>
                <a:gd name="connsiteY27" fmla="*/ 861886 h 2271756"/>
                <a:gd name="connsiteX28" fmla="*/ 572372 w 2885359"/>
                <a:gd name="connsiteY28" fmla="*/ 859632 h 2271756"/>
                <a:gd name="connsiteX29" fmla="*/ 552014 w 2885359"/>
                <a:gd name="connsiteY29" fmla="*/ 860940 h 2271756"/>
                <a:gd name="connsiteX30" fmla="*/ 646890 w 2885359"/>
                <a:gd name="connsiteY30" fmla="*/ 396081 h 2271756"/>
                <a:gd name="connsiteX31" fmla="*/ 842247 w 2885359"/>
                <a:gd name="connsiteY31" fmla="*/ 196056 h 2271756"/>
                <a:gd name="connsiteX32" fmla="*/ 1015284 w 2885359"/>
                <a:gd name="connsiteY32" fmla="*/ 196056 h 2271756"/>
                <a:gd name="connsiteX33" fmla="*/ 1829355 w 2885359"/>
                <a:gd name="connsiteY33" fmla="*/ 196056 h 2271756"/>
                <a:gd name="connsiteX34" fmla="*/ 1995020 w 2885359"/>
                <a:gd name="connsiteY34" fmla="*/ 0 h 2271756"/>
                <a:gd name="connsiteX35" fmla="*/ 1446575 w 2885359"/>
                <a:gd name="connsiteY35" fmla="*/ 2881 h 2271756"/>
                <a:gd name="connsiteX36" fmla="*/ 898075 w 2885359"/>
                <a:gd name="connsiteY36" fmla="*/ 0 h 2271756"/>
                <a:gd name="connsiteX37" fmla="*/ 488470 w 2885359"/>
                <a:gd name="connsiteY37" fmla="*/ 289859 h 2271756"/>
                <a:gd name="connsiteX38" fmla="*/ 375807 w 2885359"/>
                <a:gd name="connsiteY38" fmla="*/ 798671 h 2271756"/>
                <a:gd name="connsiteX39" fmla="*/ 126891 w 2885359"/>
                <a:gd name="connsiteY39" fmla="*/ 686979 h 2271756"/>
                <a:gd name="connsiteX40" fmla="*/ 15165 w 2885359"/>
                <a:gd name="connsiteY40" fmla="*/ 729494 h 2271756"/>
                <a:gd name="connsiteX41" fmla="*/ 57680 w 2885359"/>
                <a:gd name="connsiteY41" fmla="*/ 841220 h 2271756"/>
                <a:gd name="connsiteX42" fmla="*/ 264876 w 2885359"/>
                <a:gd name="connsiteY42" fmla="*/ 934192 h 2271756"/>
                <a:gd name="connsiteX43" fmla="*/ 252636 w 2885359"/>
                <a:gd name="connsiteY43" fmla="*/ 940487 h 2271756"/>
                <a:gd name="connsiteX44" fmla="*/ 0 w 2885359"/>
                <a:gd name="connsiteY44" fmla="*/ 1479123 h 2271756"/>
                <a:gd name="connsiteX45" fmla="*/ 6350 w 2885359"/>
                <a:gd name="connsiteY45" fmla="*/ 1961733 h 2271756"/>
                <a:gd name="connsiteX46" fmla="*/ 316373 w 2885359"/>
                <a:gd name="connsiteY46" fmla="*/ 2271756 h 2271756"/>
                <a:gd name="connsiteX47" fmla="*/ 647319 w 2885359"/>
                <a:gd name="connsiteY47" fmla="*/ 2271756 h 2271756"/>
                <a:gd name="connsiteX48" fmla="*/ 957342 w 2885359"/>
                <a:gd name="connsiteY48" fmla="*/ 1961733 h 2271756"/>
                <a:gd name="connsiteX49" fmla="*/ 957342 w 2885359"/>
                <a:gd name="connsiteY49" fmla="*/ 1944688 h 2271756"/>
                <a:gd name="connsiteX50" fmla="*/ 957342 w 2885359"/>
                <a:gd name="connsiteY50" fmla="*/ 1889672 h 2271756"/>
                <a:gd name="connsiteX51" fmla="*/ 1150580 w 2885359"/>
                <a:gd name="connsiteY51" fmla="*/ 1889672 h 2271756"/>
                <a:gd name="connsiteX52" fmla="*/ 1753472 w 2885359"/>
                <a:gd name="connsiteY52" fmla="*/ 1889672 h 2271756"/>
                <a:gd name="connsiteX53" fmla="*/ 1928017 w 2885359"/>
                <a:gd name="connsiteY53" fmla="*/ 1889672 h 2271756"/>
                <a:gd name="connsiteX54" fmla="*/ 1928017 w 2885359"/>
                <a:gd name="connsiteY54" fmla="*/ 1944688 h 2271756"/>
                <a:gd name="connsiteX55" fmla="*/ 1928017 w 2885359"/>
                <a:gd name="connsiteY55" fmla="*/ 1961733 h 2271756"/>
                <a:gd name="connsiteX56" fmla="*/ 2238040 w 2885359"/>
                <a:gd name="connsiteY56" fmla="*/ 2271756 h 2271756"/>
                <a:gd name="connsiteX57" fmla="*/ 2568986 w 2885359"/>
                <a:gd name="connsiteY57" fmla="*/ 2271756 h 2271756"/>
                <a:gd name="connsiteX58" fmla="*/ 2879009 w 2885359"/>
                <a:gd name="connsiteY58" fmla="*/ 1961733 h 2271756"/>
                <a:gd name="connsiteX59" fmla="*/ 2885359 w 2885359"/>
                <a:gd name="connsiteY59" fmla="*/ 1479123 h 2271756"/>
                <a:gd name="connsiteX60" fmla="*/ 2632723 w 2885359"/>
                <a:gd name="connsiteY60" fmla="*/ 940487 h 2271756"/>
                <a:gd name="connsiteX61" fmla="*/ 2624088 w 2885359"/>
                <a:gd name="connsiteY61" fmla="*/ 936046 h 2271756"/>
                <a:gd name="connsiteX62" fmla="*/ 2835415 w 2885359"/>
                <a:gd name="connsiteY62" fmla="*/ 841220 h 2271756"/>
                <a:gd name="connsiteX63" fmla="*/ 2877930 w 2885359"/>
                <a:gd name="connsiteY63" fmla="*/ 729494 h 2271756"/>
                <a:gd name="connsiteX64" fmla="*/ 2766204 w 2885359"/>
                <a:gd name="connsiteY64" fmla="*/ 686979 h 2271756"/>
                <a:gd name="connsiteX65" fmla="*/ 2517288 w 2885359"/>
                <a:gd name="connsiteY65" fmla="*/ 798671 h 2271756"/>
                <a:gd name="connsiteX66" fmla="*/ 2404625 w 2885359"/>
                <a:gd name="connsiteY66" fmla="*/ 289859 h 2271756"/>
                <a:gd name="connsiteX67" fmla="*/ 1995020 w 2885359"/>
                <a:gd name="connsiteY67" fmla="*/ 0 h 227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885359" h="2271756">
                  <a:moveTo>
                    <a:pt x="1442680" y="1047096"/>
                  </a:moveTo>
                  <a:lnTo>
                    <a:pt x="2320048" y="1047422"/>
                  </a:lnTo>
                  <a:cubicBezTo>
                    <a:pt x="2646629" y="1051264"/>
                    <a:pt x="2687460" y="1296407"/>
                    <a:pt x="2690191" y="1360574"/>
                  </a:cubicBezTo>
                  <a:cubicBezTo>
                    <a:pt x="2690191" y="1763888"/>
                    <a:pt x="2693366" y="1583002"/>
                    <a:pt x="2693366" y="1986316"/>
                  </a:cubicBezTo>
                  <a:cubicBezTo>
                    <a:pt x="2693366" y="2039039"/>
                    <a:pt x="2650626" y="2081779"/>
                    <a:pt x="2597903" y="2081779"/>
                  </a:cubicBezTo>
                  <a:lnTo>
                    <a:pt x="2216884" y="2081779"/>
                  </a:lnTo>
                  <a:cubicBezTo>
                    <a:pt x="2164161" y="2081779"/>
                    <a:pt x="2121421" y="2039039"/>
                    <a:pt x="2121421" y="1986316"/>
                  </a:cubicBezTo>
                  <a:lnTo>
                    <a:pt x="2121421" y="1944688"/>
                  </a:lnTo>
                  <a:lnTo>
                    <a:pt x="2121421" y="1889672"/>
                  </a:lnTo>
                  <a:cubicBezTo>
                    <a:pt x="2120937" y="1739966"/>
                    <a:pt x="2153926" y="1726741"/>
                    <a:pt x="1928017" y="1732255"/>
                  </a:cubicBezTo>
                  <a:lnTo>
                    <a:pt x="1928017" y="1732256"/>
                  </a:lnTo>
                  <a:lnTo>
                    <a:pt x="1753472" y="1732256"/>
                  </a:lnTo>
                  <a:lnTo>
                    <a:pt x="1150580" y="1732256"/>
                  </a:lnTo>
                  <a:lnTo>
                    <a:pt x="957342" y="1732256"/>
                  </a:lnTo>
                  <a:lnTo>
                    <a:pt x="957342" y="1732255"/>
                  </a:lnTo>
                  <a:cubicBezTo>
                    <a:pt x="731433" y="1726741"/>
                    <a:pt x="764422" y="1739966"/>
                    <a:pt x="763938" y="1889672"/>
                  </a:cubicBezTo>
                  <a:lnTo>
                    <a:pt x="763938" y="1944688"/>
                  </a:lnTo>
                  <a:lnTo>
                    <a:pt x="763938" y="1986316"/>
                  </a:lnTo>
                  <a:cubicBezTo>
                    <a:pt x="763938" y="2039039"/>
                    <a:pt x="721198" y="2081779"/>
                    <a:pt x="668475" y="2081779"/>
                  </a:cubicBezTo>
                  <a:lnTo>
                    <a:pt x="287456" y="2081779"/>
                  </a:lnTo>
                  <a:cubicBezTo>
                    <a:pt x="234733" y="2081779"/>
                    <a:pt x="191993" y="2039039"/>
                    <a:pt x="191993" y="1986316"/>
                  </a:cubicBezTo>
                  <a:cubicBezTo>
                    <a:pt x="191993" y="1583002"/>
                    <a:pt x="195168" y="1763888"/>
                    <a:pt x="195168" y="1360574"/>
                  </a:cubicBezTo>
                  <a:cubicBezTo>
                    <a:pt x="197899" y="1296407"/>
                    <a:pt x="238730" y="1051264"/>
                    <a:pt x="565311" y="1047422"/>
                  </a:cubicBezTo>
                  <a:close/>
                  <a:moveTo>
                    <a:pt x="2050848" y="196056"/>
                  </a:moveTo>
                  <a:cubicBezTo>
                    <a:pt x="2128667" y="196056"/>
                    <a:pt x="2203311" y="243681"/>
                    <a:pt x="2246205" y="396081"/>
                  </a:cubicBezTo>
                  <a:lnTo>
                    <a:pt x="2341184" y="861443"/>
                  </a:lnTo>
                  <a:lnTo>
                    <a:pt x="2312987" y="859632"/>
                  </a:lnTo>
                  <a:lnTo>
                    <a:pt x="1442680" y="861886"/>
                  </a:lnTo>
                  <a:lnTo>
                    <a:pt x="572372" y="859632"/>
                  </a:lnTo>
                  <a:lnTo>
                    <a:pt x="552014" y="860940"/>
                  </a:lnTo>
                  <a:lnTo>
                    <a:pt x="646890" y="396081"/>
                  </a:lnTo>
                  <a:cubicBezTo>
                    <a:pt x="689784" y="243681"/>
                    <a:pt x="764428" y="196056"/>
                    <a:pt x="842247" y="196056"/>
                  </a:cubicBezTo>
                  <a:lnTo>
                    <a:pt x="1015284" y="196056"/>
                  </a:lnTo>
                  <a:lnTo>
                    <a:pt x="1829355" y="196056"/>
                  </a:lnTo>
                  <a:close/>
                  <a:moveTo>
                    <a:pt x="1995020" y="0"/>
                  </a:moveTo>
                  <a:lnTo>
                    <a:pt x="1446575" y="2881"/>
                  </a:lnTo>
                  <a:lnTo>
                    <a:pt x="898075" y="0"/>
                  </a:lnTo>
                  <a:cubicBezTo>
                    <a:pt x="659107" y="817"/>
                    <a:pt x="516424" y="141786"/>
                    <a:pt x="488470" y="289859"/>
                  </a:cubicBezTo>
                  <a:lnTo>
                    <a:pt x="375807" y="798671"/>
                  </a:lnTo>
                  <a:lnTo>
                    <a:pt x="126891" y="686979"/>
                  </a:lnTo>
                  <a:cubicBezTo>
                    <a:pt x="84298" y="667867"/>
                    <a:pt x="34277" y="686902"/>
                    <a:pt x="15165" y="729494"/>
                  </a:cubicBezTo>
                  <a:cubicBezTo>
                    <a:pt x="-3947" y="772087"/>
                    <a:pt x="15088" y="822109"/>
                    <a:pt x="57680" y="841220"/>
                  </a:cubicBezTo>
                  <a:lnTo>
                    <a:pt x="264876" y="934192"/>
                  </a:lnTo>
                  <a:lnTo>
                    <a:pt x="252636" y="940487"/>
                  </a:lnTo>
                  <a:cubicBezTo>
                    <a:pt x="15314" y="1086078"/>
                    <a:pt x="1697" y="1385810"/>
                    <a:pt x="0" y="1479123"/>
                  </a:cubicBezTo>
                  <a:cubicBezTo>
                    <a:pt x="2117" y="1665393"/>
                    <a:pt x="4233" y="1775463"/>
                    <a:pt x="6350" y="1961733"/>
                  </a:cubicBezTo>
                  <a:cubicBezTo>
                    <a:pt x="6350" y="2132954"/>
                    <a:pt x="145152" y="2271756"/>
                    <a:pt x="316373" y="2271756"/>
                  </a:cubicBezTo>
                  <a:lnTo>
                    <a:pt x="647319" y="2271756"/>
                  </a:lnTo>
                  <a:cubicBezTo>
                    <a:pt x="818540" y="2271756"/>
                    <a:pt x="957342" y="2132954"/>
                    <a:pt x="957342" y="1961733"/>
                  </a:cubicBezTo>
                  <a:lnTo>
                    <a:pt x="957342" y="1944688"/>
                  </a:lnTo>
                  <a:lnTo>
                    <a:pt x="957342" y="1889672"/>
                  </a:lnTo>
                  <a:lnTo>
                    <a:pt x="1150580" y="1889672"/>
                  </a:lnTo>
                  <a:lnTo>
                    <a:pt x="1753472" y="1889672"/>
                  </a:lnTo>
                  <a:lnTo>
                    <a:pt x="1928017" y="1889672"/>
                  </a:lnTo>
                  <a:lnTo>
                    <a:pt x="1928017" y="1944688"/>
                  </a:lnTo>
                  <a:lnTo>
                    <a:pt x="1928017" y="1961733"/>
                  </a:lnTo>
                  <a:cubicBezTo>
                    <a:pt x="1928017" y="2132954"/>
                    <a:pt x="2066819" y="2271756"/>
                    <a:pt x="2238040" y="2271756"/>
                  </a:cubicBezTo>
                  <a:lnTo>
                    <a:pt x="2568986" y="2271756"/>
                  </a:lnTo>
                  <a:cubicBezTo>
                    <a:pt x="2740207" y="2271756"/>
                    <a:pt x="2879009" y="2132954"/>
                    <a:pt x="2879009" y="1961733"/>
                  </a:cubicBezTo>
                  <a:cubicBezTo>
                    <a:pt x="2881126" y="1775463"/>
                    <a:pt x="2883242" y="1665393"/>
                    <a:pt x="2885359" y="1479123"/>
                  </a:cubicBezTo>
                  <a:cubicBezTo>
                    <a:pt x="2883663" y="1385810"/>
                    <a:pt x="2870046" y="1086078"/>
                    <a:pt x="2632723" y="940487"/>
                  </a:cubicBezTo>
                  <a:lnTo>
                    <a:pt x="2624088" y="936046"/>
                  </a:lnTo>
                  <a:lnTo>
                    <a:pt x="2835415" y="841220"/>
                  </a:lnTo>
                  <a:cubicBezTo>
                    <a:pt x="2878007" y="822109"/>
                    <a:pt x="2897042" y="772087"/>
                    <a:pt x="2877930" y="729494"/>
                  </a:cubicBezTo>
                  <a:cubicBezTo>
                    <a:pt x="2858818" y="686902"/>
                    <a:pt x="2808797" y="667867"/>
                    <a:pt x="2766204" y="686979"/>
                  </a:cubicBezTo>
                  <a:lnTo>
                    <a:pt x="2517288" y="798671"/>
                  </a:lnTo>
                  <a:lnTo>
                    <a:pt x="2404625" y="289859"/>
                  </a:lnTo>
                  <a:cubicBezTo>
                    <a:pt x="2376671" y="141786"/>
                    <a:pt x="2233988" y="817"/>
                    <a:pt x="199502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err="1">
                <a:solidFill>
                  <a:schemeClr val="tx1"/>
                </a:solidFill>
              </a:endParaRPr>
            </a:p>
          </p:txBody>
        </p:sp>
        <p:sp>
          <p:nvSpPr>
            <p:cNvPr id="8" name="Freeform: Shape 5">
              <a:extLst>
                <a:ext uri="{FF2B5EF4-FFF2-40B4-BE49-F238E27FC236}">
                  <a16:creationId xmlns:a16="http://schemas.microsoft.com/office/drawing/2014/main" id="{DECD7B0A-F3F8-9370-ED03-B729E46C47AA}"/>
                </a:ext>
              </a:extLst>
            </p:cNvPr>
            <p:cNvSpPr/>
            <p:nvPr/>
          </p:nvSpPr>
          <p:spPr>
            <a:xfrm>
              <a:off x="4740274" y="1309047"/>
              <a:ext cx="5232400" cy="5203260"/>
            </a:xfrm>
            <a:custGeom>
              <a:avLst/>
              <a:gdLst>
                <a:gd name="connsiteX0" fmla="*/ 2616200 w 5232400"/>
                <a:gd name="connsiteY0" fmla="*/ 0 h 5203260"/>
                <a:gd name="connsiteX1" fmla="*/ 5232400 w 5232400"/>
                <a:gd name="connsiteY1" fmla="*/ 2601630 h 5203260"/>
                <a:gd name="connsiteX2" fmla="*/ 5179248 w 5232400"/>
                <a:gd name="connsiteY2" fmla="*/ 3125949 h 5203260"/>
                <a:gd name="connsiteX3" fmla="*/ 5160941 w 5232400"/>
                <a:gd name="connsiteY3" fmla="*/ 3196750 h 5203260"/>
                <a:gd name="connsiteX4" fmla="*/ 4985006 w 5232400"/>
                <a:gd name="connsiteY4" fmla="*/ 3159354 h 5203260"/>
                <a:gd name="connsiteX5" fmla="*/ 5002499 w 5232400"/>
                <a:gd name="connsiteY5" fmla="*/ 3091468 h 5203260"/>
                <a:gd name="connsiteX6" fmla="*/ 5051986 w 5232400"/>
                <a:gd name="connsiteY6" fmla="*/ 2601630 h 5203260"/>
                <a:gd name="connsiteX7" fmla="*/ 2616199 w 5232400"/>
                <a:gd name="connsiteY7" fmla="*/ 171092 h 5203260"/>
                <a:gd name="connsiteX8" fmla="*/ 180412 w 5232400"/>
                <a:gd name="connsiteY8" fmla="*/ 2601630 h 5203260"/>
                <a:gd name="connsiteX9" fmla="*/ 2616199 w 5232400"/>
                <a:gd name="connsiteY9" fmla="*/ 5032168 h 5203260"/>
                <a:gd name="connsiteX10" fmla="*/ 3166290 w 5232400"/>
                <a:gd name="connsiteY10" fmla="*/ 4969929 h 5203260"/>
                <a:gd name="connsiteX11" fmla="*/ 3173499 w 5232400"/>
                <a:gd name="connsiteY11" fmla="*/ 4967983 h 5203260"/>
                <a:gd name="connsiteX12" fmla="*/ 3222773 w 5232400"/>
                <a:gd name="connsiteY12" fmla="*/ 5132406 h 5203260"/>
                <a:gd name="connsiteX13" fmla="*/ 3207035 w 5232400"/>
                <a:gd name="connsiteY13" fmla="*/ 5136640 h 5203260"/>
                <a:gd name="connsiteX14" fmla="*/ 2616200 w 5232400"/>
                <a:gd name="connsiteY14" fmla="*/ 5203260 h 5203260"/>
                <a:gd name="connsiteX15" fmla="*/ 0 w 5232400"/>
                <a:gd name="connsiteY15" fmla="*/ 2601630 h 5203260"/>
                <a:gd name="connsiteX16" fmla="*/ 2616200 w 5232400"/>
                <a:gd name="connsiteY16" fmla="*/ 0 h 5203260"/>
                <a:gd name="connsiteX0" fmla="*/ 2616200 w 5232400"/>
                <a:gd name="connsiteY0" fmla="*/ 0 h 5203260"/>
                <a:gd name="connsiteX1" fmla="*/ 5232400 w 5232400"/>
                <a:gd name="connsiteY1" fmla="*/ 2601630 h 5203260"/>
                <a:gd name="connsiteX2" fmla="*/ 5179248 w 5232400"/>
                <a:gd name="connsiteY2" fmla="*/ 3125949 h 5203260"/>
                <a:gd name="connsiteX3" fmla="*/ 5160941 w 5232400"/>
                <a:gd name="connsiteY3" fmla="*/ 3196750 h 5203260"/>
                <a:gd name="connsiteX4" fmla="*/ 4985006 w 5232400"/>
                <a:gd name="connsiteY4" fmla="*/ 3159354 h 5203260"/>
                <a:gd name="connsiteX5" fmla="*/ 5002499 w 5232400"/>
                <a:gd name="connsiteY5" fmla="*/ 3091468 h 5203260"/>
                <a:gd name="connsiteX6" fmla="*/ 5051986 w 5232400"/>
                <a:gd name="connsiteY6" fmla="*/ 2601630 h 5203260"/>
                <a:gd name="connsiteX7" fmla="*/ 2616199 w 5232400"/>
                <a:gd name="connsiteY7" fmla="*/ 171092 h 5203260"/>
                <a:gd name="connsiteX8" fmla="*/ 180412 w 5232400"/>
                <a:gd name="connsiteY8" fmla="*/ 2601630 h 5203260"/>
                <a:gd name="connsiteX9" fmla="*/ 2616199 w 5232400"/>
                <a:gd name="connsiteY9" fmla="*/ 5032168 h 5203260"/>
                <a:gd name="connsiteX10" fmla="*/ 3166290 w 5232400"/>
                <a:gd name="connsiteY10" fmla="*/ 4969929 h 5203260"/>
                <a:gd name="connsiteX11" fmla="*/ 3173499 w 5232400"/>
                <a:gd name="connsiteY11" fmla="*/ 4967983 h 5203260"/>
                <a:gd name="connsiteX12" fmla="*/ 3222773 w 5232400"/>
                <a:gd name="connsiteY12" fmla="*/ 5132406 h 5203260"/>
                <a:gd name="connsiteX13" fmla="*/ 3207035 w 5232400"/>
                <a:gd name="connsiteY13" fmla="*/ 5136640 h 5203260"/>
                <a:gd name="connsiteX14" fmla="*/ 2616200 w 5232400"/>
                <a:gd name="connsiteY14" fmla="*/ 5203260 h 5203260"/>
                <a:gd name="connsiteX15" fmla="*/ 0 w 5232400"/>
                <a:gd name="connsiteY15" fmla="*/ 2601630 h 5203260"/>
                <a:gd name="connsiteX16" fmla="*/ 2616200 w 5232400"/>
                <a:gd name="connsiteY16" fmla="*/ 0 h 5203260"/>
                <a:gd name="connsiteX0" fmla="*/ 2616200 w 5232400"/>
                <a:gd name="connsiteY0" fmla="*/ 0 h 5203260"/>
                <a:gd name="connsiteX1" fmla="*/ 5232400 w 5232400"/>
                <a:gd name="connsiteY1" fmla="*/ 2601630 h 5203260"/>
                <a:gd name="connsiteX2" fmla="*/ 5179248 w 5232400"/>
                <a:gd name="connsiteY2" fmla="*/ 3125949 h 5203260"/>
                <a:gd name="connsiteX3" fmla="*/ 5160941 w 5232400"/>
                <a:gd name="connsiteY3" fmla="*/ 3196750 h 5203260"/>
                <a:gd name="connsiteX4" fmla="*/ 4985006 w 5232400"/>
                <a:gd name="connsiteY4" fmla="*/ 3159354 h 5203260"/>
                <a:gd name="connsiteX5" fmla="*/ 5002499 w 5232400"/>
                <a:gd name="connsiteY5" fmla="*/ 3091468 h 5203260"/>
                <a:gd name="connsiteX6" fmla="*/ 5051986 w 5232400"/>
                <a:gd name="connsiteY6" fmla="*/ 2601630 h 5203260"/>
                <a:gd name="connsiteX7" fmla="*/ 2616199 w 5232400"/>
                <a:gd name="connsiteY7" fmla="*/ 171092 h 5203260"/>
                <a:gd name="connsiteX8" fmla="*/ 180412 w 5232400"/>
                <a:gd name="connsiteY8" fmla="*/ 2601630 h 5203260"/>
                <a:gd name="connsiteX9" fmla="*/ 2616199 w 5232400"/>
                <a:gd name="connsiteY9" fmla="*/ 5032168 h 5203260"/>
                <a:gd name="connsiteX10" fmla="*/ 3166290 w 5232400"/>
                <a:gd name="connsiteY10" fmla="*/ 4969929 h 5203260"/>
                <a:gd name="connsiteX11" fmla="*/ 3173499 w 5232400"/>
                <a:gd name="connsiteY11" fmla="*/ 4967983 h 5203260"/>
                <a:gd name="connsiteX12" fmla="*/ 3222773 w 5232400"/>
                <a:gd name="connsiteY12" fmla="*/ 5132406 h 5203260"/>
                <a:gd name="connsiteX13" fmla="*/ 3207035 w 5232400"/>
                <a:gd name="connsiteY13" fmla="*/ 5136640 h 5203260"/>
                <a:gd name="connsiteX14" fmla="*/ 2616200 w 5232400"/>
                <a:gd name="connsiteY14" fmla="*/ 5203260 h 5203260"/>
                <a:gd name="connsiteX15" fmla="*/ 0 w 5232400"/>
                <a:gd name="connsiteY15" fmla="*/ 2601630 h 5203260"/>
                <a:gd name="connsiteX16" fmla="*/ 2616200 w 5232400"/>
                <a:gd name="connsiteY16" fmla="*/ 0 h 5203260"/>
                <a:gd name="connsiteX0" fmla="*/ 2616200 w 5232400"/>
                <a:gd name="connsiteY0" fmla="*/ 0 h 5203260"/>
                <a:gd name="connsiteX1" fmla="*/ 5232400 w 5232400"/>
                <a:gd name="connsiteY1" fmla="*/ 2601630 h 5203260"/>
                <a:gd name="connsiteX2" fmla="*/ 5179248 w 5232400"/>
                <a:gd name="connsiteY2" fmla="*/ 3125949 h 5203260"/>
                <a:gd name="connsiteX3" fmla="*/ 5160941 w 5232400"/>
                <a:gd name="connsiteY3" fmla="*/ 3196750 h 5203260"/>
                <a:gd name="connsiteX4" fmla="*/ 4985006 w 5232400"/>
                <a:gd name="connsiteY4" fmla="*/ 3159354 h 5203260"/>
                <a:gd name="connsiteX5" fmla="*/ 5002499 w 5232400"/>
                <a:gd name="connsiteY5" fmla="*/ 3091468 h 5203260"/>
                <a:gd name="connsiteX6" fmla="*/ 5051986 w 5232400"/>
                <a:gd name="connsiteY6" fmla="*/ 2601630 h 5203260"/>
                <a:gd name="connsiteX7" fmla="*/ 2616199 w 5232400"/>
                <a:gd name="connsiteY7" fmla="*/ 171092 h 5203260"/>
                <a:gd name="connsiteX8" fmla="*/ 180412 w 5232400"/>
                <a:gd name="connsiteY8" fmla="*/ 2601630 h 5203260"/>
                <a:gd name="connsiteX9" fmla="*/ 2616199 w 5232400"/>
                <a:gd name="connsiteY9" fmla="*/ 5032168 h 5203260"/>
                <a:gd name="connsiteX10" fmla="*/ 3166290 w 5232400"/>
                <a:gd name="connsiteY10" fmla="*/ 4969929 h 5203260"/>
                <a:gd name="connsiteX11" fmla="*/ 3173499 w 5232400"/>
                <a:gd name="connsiteY11" fmla="*/ 4967983 h 5203260"/>
                <a:gd name="connsiteX12" fmla="*/ 3222773 w 5232400"/>
                <a:gd name="connsiteY12" fmla="*/ 5132406 h 5203260"/>
                <a:gd name="connsiteX13" fmla="*/ 3207035 w 5232400"/>
                <a:gd name="connsiteY13" fmla="*/ 5136640 h 5203260"/>
                <a:gd name="connsiteX14" fmla="*/ 2616200 w 5232400"/>
                <a:gd name="connsiteY14" fmla="*/ 5203260 h 5203260"/>
                <a:gd name="connsiteX15" fmla="*/ 0 w 5232400"/>
                <a:gd name="connsiteY15" fmla="*/ 2601630 h 5203260"/>
                <a:gd name="connsiteX16" fmla="*/ 2616200 w 5232400"/>
                <a:gd name="connsiteY16" fmla="*/ 0 h 5203260"/>
                <a:gd name="connsiteX0" fmla="*/ 2616200 w 5232400"/>
                <a:gd name="connsiteY0" fmla="*/ 0 h 5203260"/>
                <a:gd name="connsiteX1" fmla="*/ 5232400 w 5232400"/>
                <a:gd name="connsiteY1" fmla="*/ 2601630 h 5203260"/>
                <a:gd name="connsiteX2" fmla="*/ 5179248 w 5232400"/>
                <a:gd name="connsiteY2" fmla="*/ 3125949 h 5203260"/>
                <a:gd name="connsiteX3" fmla="*/ 5160941 w 5232400"/>
                <a:gd name="connsiteY3" fmla="*/ 3196750 h 5203260"/>
                <a:gd name="connsiteX4" fmla="*/ 4985006 w 5232400"/>
                <a:gd name="connsiteY4" fmla="*/ 3159354 h 5203260"/>
                <a:gd name="connsiteX5" fmla="*/ 5002499 w 5232400"/>
                <a:gd name="connsiteY5" fmla="*/ 3091468 h 5203260"/>
                <a:gd name="connsiteX6" fmla="*/ 5051986 w 5232400"/>
                <a:gd name="connsiteY6" fmla="*/ 2601630 h 5203260"/>
                <a:gd name="connsiteX7" fmla="*/ 2616199 w 5232400"/>
                <a:gd name="connsiteY7" fmla="*/ 171092 h 5203260"/>
                <a:gd name="connsiteX8" fmla="*/ 180412 w 5232400"/>
                <a:gd name="connsiteY8" fmla="*/ 2601630 h 5203260"/>
                <a:gd name="connsiteX9" fmla="*/ 2616199 w 5232400"/>
                <a:gd name="connsiteY9" fmla="*/ 5032168 h 5203260"/>
                <a:gd name="connsiteX10" fmla="*/ 3166290 w 5232400"/>
                <a:gd name="connsiteY10" fmla="*/ 4969929 h 5203260"/>
                <a:gd name="connsiteX11" fmla="*/ 3173499 w 5232400"/>
                <a:gd name="connsiteY11" fmla="*/ 4967983 h 5203260"/>
                <a:gd name="connsiteX12" fmla="*/ 3222773 w 5232400"/>
                <a:gd name="connsiteY12" fmla="*/ 5132406 h 5203260"/>
                <a:gd name="connsiteX13" fmla="*/ 3207035 w 5232400"/>
                <a:gd name="connsiteY13" fmla="*/ 5136640 h 5203260"/>
                <a:gd name="connsiteX14" fmla="*/ 2616200 w 5232400"/>
                <a:gd name="connsiteY14" fmla="*/ 5203260 h 5203260"/>
                <a:gd name="connsiteX15" fmla="*/ 0 w 5232400"/>
                <a:gd name="connsiteY15" fmla="*/ 2601630 h 5203260"/>
                <a:gd name="connsiteX16" fmla="*/ 2616200 w 5232400"/>
                <a:gd name="connsiteY16" fmla="*/ 0 h 52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2400" h="5203260">
                  <a:moveTo>
                    <a:pt x="2616200" y="0"/>
                  </a:moveTo>
                  <a:cubicBezTo>
                    <a:pt x="4061087" y="0"/>
                    <a:pt x="5232400" y="1164789"/>
                    <a:pt x="5232400" y="2601630"/>
                  </a:cubicBezTo>
                  <a:cubicBezTo>
                    <a:pt x="5232400" y="2781235"/>
                    <a:pt x="5214098" y="2956590"/>
                    <a:pt x="5179248" y="3125949"/>
                  </a:cubicBezTo>
                  <a:lnTo>
                    <a:pt x="5160941" y="3196750"/>
                  </a:lnTo>
                  <a:cubicBezTo>
                    <a:pt x="5142777" y="3300967"/>
                    <a:pt x="4974594" y="3290882"/>
                    <a:pt x="4985006" y="3159354"/>
                  </a:cubicBezTo>
                  <a:lnTo>
                    <a:pt x="5002499" y="3091468"/>
                  </a:lnTo>
                  <a:cubicBezTo>
                    <a:pt x="5034946" y="2933246"/>
                    <a:pt x="5051986" y="2769424"/>
                    <a:pt x="5051986" y="2601630"/>
                  </a:cubicBezTo>
                  <a:cubicBezTo>
                    <a:pt x="5051986" y="1259281"/>
                    <a:pt x="3961447" y="171092"/>
                    <a:pt x="2616199" y="171092"/>
                  </a:cubicBezTo>
                  <a:cubicBezTo>
                    <a:pt x="1270951" y="171092"/>
                    <a:pt x="180412" y="1259281"/>
                    <a:pt x="180412" y="2601630"/>
                  </a:cubicBezTo>
                  <a:cubicBezTo>
                    <a:pt x="180412" y="3943979"/>
                    <a:pt x="1270951" y="5032168"/>
                    <a:pt x="2616199" y="5032168"/>
                  </a:cubicBezTo>
                  <a:cubicBezTo>
                    <a:pt x="2805375" y="5032168"/>
                    <a:pt x="2989513" y="5010649"/>
                    <a:pt x="3166290" y="4969929"/>
                  </a:cubicBezTo>
                  <a:lnTo>
                    <a:pt x="3173499" y="4967983"/>
                  </a:lnTo>
                  <a:cubicBezTo>
                    <a:pt x="3278031" y="4953734"/>
                    <a:pt x="3282548" y="5118079"/>
                    <a:pt x="3222773" y="5132406"/>
                  </a:cubicBezTo>
                  <a:lnTo>
                    <a:pt x="3207035" y="5136640"/>
                  </a:lnTo>
                  <a:cubicBezTo>
                    <a:pt x="3017165" y="5180226"/>
                    <a:pt x="2819387" y="5203260"/>
                    <a:pt x="2616200" y="5203260"/>
                  </a:cubicBezTo>
                  <a:cubicBezTo>
                    <a:pt x="1171313" y="5203260"/>
                    <a:pt x="0" y="4038471"/>
                    <a:pt x="0" y="2601630"/>
                  </a:cubicBezTo>
                  <a:cubicBezTo>
                    <a:pt x="0" y="1164789"/>
                    <a:pt x="1171313" y="0"/>
                    <a:pt x="2616200" y="0"/>
                  </a:cubicBezTo>
                  <a:close/>
                </a:path>
              </a:pathLst>
            </a:custGeom>
            <a:solidFill>
              <a:srgbClr val="068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err="1">
                <a:solidFill>
                  <a:schemeClr val="tx1"/>
                </a:solidFill>
              </a:endParaRPr>
            </a:p>
          </p:txBody>
        </p:sp>
        <p:sp>
          <p:nvSpPr>
            <p:cNvPr id="9" name="Freeform: Shape 6">
              <a:extLst>
                <a:ext uri="{FF2B5EF4-FFF2-40B4-BE49-F238E27FC236}">
                  <a16:creationId xmlns:a16="http://schemas.microsoft.com/office/drawing/2014/main" id="{90334517-96C5-4DF0-D31C-E9B68789F302}"/>
                </a:ext>
              </a:extLst>
            </p:cNvPr>
            <p:cNvSpPr/>
            <p:nvPr/>
          </p:nvSpPr>
          <p:spPr>
            <a:xfrm flipH="1">
              <a:off x="8698637" y="4989078"/>
              <a:ext cx="1365319" cy="1528193"/>
            </a:xfrm>
            <a:custGeom>
              <a:avLst/>
              <a:gdLst>
                <a:gd name="connsiteX0" fmla="*/ 682660 w 1365319"/>
                <a:gd name="connsiteY0" fmla="*/ 189645 h 1528193"/>
                <a:gd name="connsiteX1" fmla="*/ 689081 w 1365319"/>
                <a:gd name="connsiteY1" fmla="*/ 194295 h 1528193"/>
                <a:gd name="connsiteX2" fmla="*/ 1003300 w 1365319"/>
                <a:gd name="connsiteY2" fmla="*/ 375878 h 1528193"/>
                <a:gd name="connsiteX3" fmla="*/ 1199497 w 1365319"/>
                <a:gd name="connsiteY3" fmla="*/ 399911 h 1528193"/>
                <a:gd name="connsiteX4" fmla="*/ 1197115 w 1365319"/>
                <a:gd name="connsiteY4" fmla="*/ 790790 h 1528193"/>
                <a:gd name="connsiteX5" fmla="*/ 691462 w 1365319"/>
                <a:gd name="connsiteY5" fmla="*/ 1363119 h 1528193"/>
                <a:gd name="connsiteX6" fmla="*/ 682660 w 1365319"/>
                <a:gd name="connsiteY6" fmla="*/ 1366532 h 1528193"/>
                <a:gd name="connsiteX7" fmla="*/ 673858 w 1365319"/>
                <a:gd name="connsiteY7" fmla="*/ 1363119 h 1528193"/>
                <a:gd name="connsiteX8" fmla="*/ 168205 w 1365319"/>
                <a:gd name="connsiteY8" fmla="*/ 790790 h 1528193"/>
                <a:gd name="connsiteX9" fmla="*/ 165823 w 1365319"/>
                <a:gd name="connsiteY9" fmla="*/ 399911 h 1528193"/>
                <a:gd name="connsiteX10" fmla="*/ 362020 w 1365319"/>
                <a:gd name="connsiteY10" fmla="*/ 375878 h 1528193"/>
                <a:gd name="connsiteX11" fmla="*/ 676239 w 1365319"/>
                <a:gd name="connsiteY11" fmla="*/ 194295 h 1528193"/>
                <a:gd name="connsiteX12" fmla="*/ 690652 w 1365319"/>
                <a:gd name="connsiteY12" fmla="*/ 868 h 1528193"/>
                <a:gd name="connsiteX13" fmla="*/ 682660 w 1365319"/>
                <a:gd name="connsiteY13" fmla="*/ 3223 h 1528193"/>
                <a:gd name="connsiteX14" fmla="*/ 674668 w 1365319"/>
                <a:gd name="connsiteY14" fmla="*/ 868 h 1528193"/>
                <a:gd name="connsiteX15" fmla="*/ 615809 w 1365319"/>
                <a:gd name="connsiteY15" fmla="*/ 18114 h 1528193"/>
                <a:gd name="connsiteX16" fmla="*/ 126556 w 1365319"/>
                <a:gd name="connsiteY16" fmla="*/ 239569 h 1528193"/>
                <a:gd name="connsiteX17" fmla="*/ 69 w 1365319"/>
                <a:gd name="connsiteY17" fmla="*/ 368436 h 1528193"/>
                <a:gd name="connsiteX18" fmla="*/ 4832 w 1365319"/>
                <a:gd name="connsiteY18" fmla="*/ 839532 h 1528193"/>
                <a:gd name="connsiteX19" fmla="*/ 674242 w 1365319"/>
                <a:gd name="connsiteY19" fmla="*/ 1527993 h 1528193"/>
                <a:gd name="connsiteX20" fmla="*/ 682660 w 1365319"/>
                <a:gd name="connsiteY20" fmla="*/ 1517450 h 1528193"/>
                <a:gd name="connsiteX21" fmla="*/ 691078 w 1365319"/>
                <a:gd name="connsiteY21" fmla="*/ 1527993 h 1528193"/>
                <a:gd name="connsiteX22" fmla="*/ 1360488 w 1365319"/>
                <a:gd name="connsiteY22" fmla="*/ 839532 h 1528193"/>
                <a:gd name="connsiteX23" fmla="*/ 1365251 w 1365319"/>
                <a:gd name="connsiteY23" fmla="*/ 368436 h 1528193"/>
                <a:gd name="connsiteX24" fmla="*/ 1238764 w 1365319"/>
                <a:gd name="connsiteY24" fmla="*/ 239569 h 1528193"/>
                <a:gd name="connsiteX25" fmla="*/ 749511 w 1365319"/>
                <a:gd name="connsiteY25" fmla="*/ 18114 h 1528193"/>
                <a:gd name="connsiteX26" fmla="*/ 690652 w 1365319"/>
                <a:gd name="connsiteY26" fmla="*/ 868 h 1528193"/>
                <a:gd name="connsiteX0" fmla="*/ 682660 w 1365319"/>
                <a:gd name="connsiteY0" fmla="*/ 189645 h 1528193"/>
                <a:gd name="connsiteX1" fmla="*/ 689081 w 1365319"/>
                <a:gd name="connsiteY1" fmla="*/ 194295 h 1528193"/>
                <a:gd name="connsiteX2" fmla="*/ 1003300 w 1365319"/>
                <a:gd name="connsiteY2" fmla="*/ 375878 h 1528193"/>
                <a:gd name="connsiteX3" fmla="*/ 1199497 w 1365319"/>
                <a:gd name="connsiteY3" fmla="*/ 399911 h 1528193"/>
                <a:gd name="connsiteX4" fmla="*/ 1197115 w 1365319"/>
                <a:gd name="connsiteY4" fmla="*/ 790790 h 1528193"/>
                <a:gd name="connsiteX5" fmla="*/ 691462 w 1365319"/>
                <a:gd name="connsiteY5" fmla="*/ 1363119 h 1528193"/>
                <a:gd name="connsiteX6" fmla="*/ 682660 w 1365319"/>
                <a:gd name="connsiteY6" fmla="*/ 1366532 h 1528193"/>
                <a:gd name="connsiteX7" fmla="*/ 673858 w 1365319"/>
                <a:gd name="connsiteY7" fmla="*/ 1363119 h 1528193"/>
                <a:gd name="connsiteX8" fmla="*/ 168205 w 1365319"/>
                <a:gd name="connsiteY8" fmla="*/ 790790 h 1528193"/>
                <a:gd name="connsiteX9" fmla="*/ 165823 w 1365319"/>
                <a:gd name="connsiteY9" fmla="*/ 399911 h 1528193"/>
                <a:gd name="connsiteX10" fmla="*/ 362020 w 1365319"/>
                <a:gd name="connsiteY10" fmla="*/ 375878 h 1528193"/>
                <a:gd name="connsiteX11" fmla="*/ 676239 w 1365319"/>
                <a:gd name="connsiteY11" fmla="*/ 194295 h 1528193"/>
                <a:gd name="connsiteX12" fmla="*/ 682660 w 1365319"/>
                <a:gd name="connsiteY12" fmla="*/ 189645 h 1528193"/>
                <a:gd name="connsiteX13" fmla="*/ 690652 w 1365319"/>
                <a:gd name="connsiteY13" fmla="*/ 868 h 1528193"/>
                <a:gd name="connsiteX14" fmla="*/ 682660 w 1365319"/>
                <a:gd name="connsiteY14" fmla="*/ 3223 h 1528193"/>
                <a:gd name="connsiteX15" fmla="*/ 674668 w 1365319"/>
                <a:gd name="connsiteY15" fmla="*/ 868 h 1528193"/>
                <a:gd name="connsiteX16" fmla="*/ 615809 w 1365319"/>
                <a:gd name="connsiteY16" fmla="*/ 18114 h 1528193"/>
                <a:gd name="connsiteX17" fmla="*/ 126556 w 1365319"/>
                <a:gd name="connsiteY17" fmla="*/ 239569 h 1528193"/>
                <a:gd name="connsiteX18" fmla="*/ 69 w 1365319"/>
                <a:gd name="connsiteY18" fmla="*/ 368436 h 1528193"/>
                <a:gd name="connsiteX19" fmla="*/ 4832 w 1365319"/>
                <a:gd name="connsiteY19" fmla="*/ 839532 h 1528193"/>
                <a:gd name="connsiteX20" fmla="*/ 674242 w 1365319"/>
                <a:gd name="connsiteY20" fmla="*/ 1527993 h 1528193"/>
                <a:gd name="connsiteX21" fmla="*/ 691078 w 1365319"/>
                <a:gd name="connsiteY21" fmla="*/ 1527993 h 1528193"/>
                <a:gd name="connsiteX22" fmla="*/ 1360488 w 1365319"/>
                <a:gd name="connsiteY22" fmla="*/ 839532 h 1528193"/>
                <a:gd name="connsiteX23" fmla="*/ 1365251 w 1365319"/>
                <a:gd name="connsiteY23" fmla="*/ 368436 h 1528193"/>
                <a:gd name="connsiteX24" fmla="*/ 1238764 w 1365319"/>
                <a:gd name="connsiteY24" fmla="*/ 239569 h 1528193"/>
                <a:gd name="connsiteX25" fmla="*/ 749511 w 1365319"/>
                <a:gd name="connsiteY25" fmla="*/ 18114 h 1528193"/>
                <a:gd name="connsiteX26" fmla="*/ 690652 w 1365319"/>
                <a:gd name="connsiteY26" fmla="*/ 868 h 15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65319" h="1528193">
                  <a:moveTo>
                    <a:pt x="682660" y="189645"/>
                  </a:moveTo>
                  <a:lnTo>
                    <a:pt x="689081" y="194295"/>
                  </a:lnTo>
                  <a:cubicBezTo>
                    <a:pt x="927482" y="362662"/>
                    <a:pt x="942044" y="353515"/>
                    <a:pt x="1003300" y="375878"/>
                  </a:cubicBezTo>
                  <a:cubicBezTo>
                    <a:pt x="1064556" y="398241"/>
                    <a:pt x="1157669" y="402196"/>
                    <a:pt x="1199497" y="399911"/>
                  </a:cubicBezTo>
                  <a:cubicBezTo>
                    <a:pt x="1201084" y="522266"/>
                    <a:pt x="1195528" y="668435"/>
                    <a:pt x="1197115" y="790790"/>
                  </a:cubicBezTo>
                  <a:cubicBezTo>
                    <a:pt x="1159015" y="1034157"/>
                    <a:pt x="875298" y="1367881"/>
                    <a:pt x="691462" y="1363119"/>
                  </a:cubicBezTo>
                  <a:lnTo>
                    <a:pt x="682660" y="1366532"/>
                  </a:lnTo>
                  <a:lnTo>
                    <a:pt x="673858" y="1363119"/>
                  </a:lnTo>
                  <a:cubicBezTo>
                    <a:pt x="490022" y="1367881"/>
                    <a:pt x="206305" y="1034157"/>
                    <a:pt x="168205" y="790790"/>
                  </a:cubicBezTo>
                  <a:cubicBezTo>
                    <a:pt x="169792" y="668435"/>
                    <a:pt x="164236" y="522266"/>
                    <a:pt x="165823" y="399911"/>
                  </a:cubicBezTo>
                  <a:cubicBezTo>
                    <a:pt x="207651" y="402196"/>
                    <a:pt x="300764" y="398241"/>
                    <a:pt x="362020" y="375878"/>
                  </a:cubicBezTo>
                  <a:cubicBezTo>
                    <a:pt x="423276" y="353515"/>
                    <a:pt x="437838" y="362662"/>
                    <a:pt x="676239" y="194295"/>
                  </a:cubicBezTo>
                  <a:lnTo>
                    <a:pt x="682660" y="189645"/>
                  </a:lnTo>
                  <a:close/>
                  <a:moveTo>
                    <a:pt x="690652" y="868"/>
                  </a:moveTo>
                  <a:lnTo>
                    <a:pt x="682660" y="3223"/>
                  </a:lnTo>
                  <a:lnTo>
                    <a:pt x="674668" y="868"/>
                  </a:lnTo>
                  <a:cubicBezTo>
                    <a:pt x="653085" y="-2805"/>
                    <a:pt x="644505" y="5613"/>
                    <a:pt x="615809" y="18114"/>
                  </a:cubicBezTo>
                  <a:cubicBezTo>
                    <a:pt x="455106" y="196708"/>
                    <a:pt x="249160" y="239568"/>
                    <a:pt x="126556" y="239569"/>
                  </a:cubicBezTo>
                  <a:cubicBezTo>
                    <a:pt x="43050" y="251475"/>
                    <a:pt x="69" y="323031"/>
                    <a:pt x="69" y="368436"/>
                  </a:cubicBezTo>
                  <a:cubicBezTo>
                    <a:pt x="-725" y="700093"/>
                    <a:pt x="5626" y="507875"/>
                    <a:pt x="4832" y="839532"/>
                  </a:cubicBezTo>
                  <a:cubicBezTo>
                    <a:pt x="4832" y="1018287"/>
                    <a:pt x="319274" y="1539899"/>
                    <a:pt x="674242" y="1527993"/>
                  </a:cubicBezTo>
                  <a:lnTo>
                    <a:pt x="691078" y="1527993"/>
                  </a:lnTo>
                  <a:cubicBezTo>
                    <a:pt x="1046046" y="1539899"/>
                    <a:pt x="1360488" y="1018287"/>
                    <a:pt x="1360488" y="839532"/>
                  </a:cubicBezTo>
                  <a:cubicBezTo>
                    <a:pt x="1359694" y="507875"/>
                    <a:pt x="1366045" y="700093"/>
                    <a:pt x="1365251" y="368436"/>
                  </a:cubicBezTo>
                  <a:cubicBezTo>
                    <a:pt x="1365251" y="323031"/>
                    <a:pt x="1322270" y="251475"/>
                    <a:pt x="1238764" y="239569"/>
                  </a:cubicBezTo>
                  <a:cubicBezTo>
                    <a:pt x="1116160" y="239568"/>
                    <a:pt x="910214" y="196708"/>
                    <a:pt x="749511" y="18114"/>
                  </a:cubicBezTo>
                  <a:cubicBezTo>
                    <a:pt x="720814" y="5613"/>
                    <a:pt x="712235" y="-2805"/>
                    <a:pt x="690652" y="8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err="1">
                <a:solidFill>
                  <a:schemeClr val="tx1"/>
                </a:solidFill>
              </a:endParaRPr>
            </a:p>
          </p:txBody>
        </p:sp>
        <p:sp>
          <p:nvSpPr>
            <p:cNvPr id="10" name="Freeform: Shape 7">
              <a:extLst>
                <a:ext uri="{FF2B5EF4-FFF2-40B4-BE49-F238E27FC236}">
                  <a16:creationId xmlns:a16="http://schemas.microsoft.com/office/drawing/2014/main" id="{E8DAEA59-F69F-0E1A-E7B6-A3C0C6543352}"/>
                </a:ext>
              </a:extLst>
            </p:cNvPr>
            <p:cNvSpPr/>
            <p:nvPr/>
          </p:nvSpPr>
          <p:spPr>
            <a:xfrm rot="13614150">
              <a:off x="9170149" y="5389588"/>
              <a:ext cx="434214" cy="627070"/>
            </a:xfrm>
            <a:custGeom>
              <a:avLst/>
              <a:gdLst>
                <a:gd name="connsiteX0" fmla="*/ 177504 w 335478"/>
                <a:gd name="connsiteY0" fmla="*/ 521215 h 521215"/>
                <a:gd name="connsiteX1" fmla="*/ 2855 w 335478"/>
                <a:gd name="connsiteY1" fmla="*/ 521215 h 521215"/>
                <a:gd name="connsiteX2" fmla="*/ 2855 w 335478"/>
                <a:gd name="connsiteY2" fmla="*/ 174649 h 521215"/>
                <a:gd name="connsiteX3" fmla="*/ 0 w 335478"/>
                <a:gd name="connsiteY3" fmla="*/ 174649 h 521215"/>
                <a:gd name="connsiteX4" fmla="*/ 0 w 335478"/>
                <a:gd name="connsiteY4" fmla="*/ 0 h 521215"/>
                <a:gd name="connsiteX5" fmla="*/ 335478 w 335478"/>
                <a:gd name="connsiteY5" fmla="*/ 0 h 521215"/>
                <a:gd name="connsiteX6" fmla="*/ 335478 w 335478"/>
                <a:gd name="connsiteY6" fmla="*/ 174649 h 521215"/>
                <a:gd name="connsiteX7" fmla="*/ 177503 w 335478"/>
                <a:gd name="connsiteY7" fmla="*/ 174649 h 521215"/>
                <a:gd name="connsiteX0" fmla="*/ 177504 w 340581"/>
                <a:gd name="connsiteY0" fmla="*/ 521215 h 521215"/>
                <a:gd name="connsiteX1" fmla="*/ 2855 w 340581"/>
                <a:gd name="connsiteY1" fmla="*/ 521215 h 521215"/>
                <a:gd name="connsiteX2" fmla="*/ 2855 w 340581"/>
                <a:gd name="connsiteY2" fmla="*/ 174649 h 521215"/>
                <a:gd name="connsiteX3" fmla="*/ 0 w 340581"/>
                <a:gd name="connsiteY3" fmla="*/ 174649 h 521215"/>
                <a:gd name="connsiteX4" fmla="*/ 0 w 340581"/>
                <a:gd name="connsiteY4" fmla="*/ 0 h 521215"/>
                <a:gd name="connsiteX5" fmla="*/ 335478 w 340581"/>
                <a:gd name="connsiteY5" fmla="*/ 0 h 521215"/>
                <a:gd name="connsiteX6" fmla="*/ 340581 w 340581"/>
                <a:gd name="connsiteY6" fmla="*/ 93405 h 521215"/>
                <a:gd name="connsiteX7" fmla="*/ 335478 w 340581"/>
                <a:gd name="connsiteY7" fmla="*/ 174649 h 521215"/>
                <a:gd name="connsiteX8" fmla="*/ 177503 w 340581"/>
                <a:gd name="connsiteY8" fmla="*/ 174649 h 521215"/>
                <a:gd name="connsiteX9" fmla="*/ 177504 w 340581"/>
                <a:gd name="connsiteY9" fmla="*/ 521215 h 521215"/>
                <a:gd name="connsiteX0" fmla="*/ 177504 w 436450"/>
                <a:gd name="connsiteY0" fmla="*/ 521215 h 521215"/>
                <a:gd name="connsiteX1" fmla="*/ 2855 w 436450"/>
                <a:gd name="connsiteY1" fmla="*/ 521215 h 521215"/>
                <a:gd name="connsiteX2" fmla="*/ 2855 w 436450"/>
                <a:gd name="connsiteY2" fmla="*/ 174649 h 521215"/>
                <a:gd name="connsiteX3" fmla="*/ 0 w 436450"/>
                <a:gd name="connsiteY3" fmla="*/ 174649 h 521215"/>
                <a:gd name="connsiteX4" fmla="*/ 0 w 436450"/>
                <a:gd name="connsiteY4" fmla="*/ 0 h 521215"/>
                <a:gd name="connsiteX5" fmla="*/ 335478 w 436450"/>
                <a:gd name="connsiteY5" fmla="*/ 0 h 521215"/>
                <a:gd name="connsiteX6" fmla="*/ 436450 w 436450"/>
                <a:gd name="connsiteY6" fmla="*/ 88536 h 521215"/>
                <a:gd name="connsiteX7" fmla="*/ 335478 w 436450"/>
                <a:gd name="connsiteY7" fmla="*/ 174649 h 521215"/>
                <a:gd name="connsiteX8" fmla="*/ 177503 w 436450"/>
                <a:gd name="connsiteY8" fmla="*/ 174649 h 521215"/>
                <a:gd name="connsiteX9" fmla="*/ 177504 w 436450"/>
                <a:gd name="connsiteY9" fmla="*/ 521215 h 521215"/>
                <a:gd name="connsiteX0" fmla="*/ 177504 w 429942"/>
                <a:gd name="connsiteY0" fmla="*/ 521215 h 521215"/>
                <a:gd name="connsiteX1" fmla="*/ 2855 w 429942"/>
                <a:gd name="connsiteY1" fmla="*/ 521215 h 521215"/>
                <a:gd name="connsiteX2" fmla="*/ 2855 w 429942"/>
                <a:gd name="connsiteY2" fmla="*/ 174649 h 521215"/>
                <a:gd name="connsiteX3" fmla="*/ 0 w 429942"/>
                <a:gd name="connsiteY3" fmla="*/ 174649 h 521215"/>
                <a:gd name="connsiteX4" fmla="*/ 0 w 429942"/>
                <a:gd name="connsiteY4" fmla="*/ 0 h 521215"/>
                <a:gd name="connsiteX5" fmla="*/ 335478 w 429942"/>
                <a:gd name="connsiteY5" fmla="*/ 0 h 521215"/>
                <a:gd name="connsiteX6" fmla="*/ 429942 w 429942"/>
                <a:gd name="connsiteY6" fmla="*/ 95491 h 521215"/>
                <a:gd name="connsiteX7" fmla="*/ 335478 w 429942"/>
                <a:gd name="connsiteY7" fmla="*/ 174649 h 521215"/>
                <a:gd name="connsiteX8" fmla="*/ 177503 w 429942"/>
                <a:gd name="connsiteY8" fmla="*/ 174649 h 521215"/>
                <a:gd name="connsiteX9" fmla="*/ 177504 w 429942"/>
                <a:gd name="connsiteY9" fmla="*/ 521215 h 521215"/>
                <a:gd name="connsiteX0" fmla="*/ 177504 w 429942"/>
                <a:gd name="connsiteY0" fmla="*/ 521215 h 526097"/>
                <a:gd name="connsiteX1" fmla="*/ 95507 w 429942"/>
                <a:gd name="connsiteY1" fmla="*/ 526097 h 526097"/>
                <a:gd name="connsiteX2" fmla="*/ 2855 w 429942"/>
                <a:gd name="connsiteY2" fmla="*/ 521215 h 526097"/>
                <a:gd name="connsiteX3" fmla="*/ 2855 w 429942"/>
                <a:gd name="connsiteY3" fmla="*/ 174649 h 526097"/>
                <a:gd name="connsiteX4" fmla="*/ 0 w 429942"/>
                <a:gd name="connsiteY4" fmla="*/ 174649 h 526097"/>
                <a:gd name="connsiteX5" fmla="*/ 0 w 429942"/>
                <a:gd name="connsiteY5" fmla="*/ 0 h 526097"/>
                <a:gd name="connsiteX6" fmla="*/ 335478 w 429942"/>
                <a:gd name="connsiteY6" fmla="*/ 0 h 526097"/>
                <a:gd name="connsiteX7" fmla="*/ 429942 w 429942"/>
                <a:gd name="connsiteY7" fmla="*/ 95491 h 526097"/>
                <a:gd name="connsiteX8" fmla="*/ 335478 w 429942"/>
                <a:gd name="connsiteY8" fmla="*/ 174649 h 526097"/>
                <a:gd name="connsiteX9" fmla="*/ 177503 w 429942"/>
                <a:gd name="connsiteY9" fmla="*/ 174649 h 526097"/>
                <a:gd name="connsiteX10" fmla="*/ 177504 w 429942"/>
                <a:gd name="connsiteY10" fmla="*/ 521215 h 526097"/>
                <a:gd name="connsiteX0" fmla="*/ 177504 w 429942"/>
                <a:gd name="connsiteY0" fmla="*/ 521215 h 627070"/>
                <a:gd name="connsiteX1" fmla="*/ 98860 w 429942"/>
                <a:gd name="connsiteY1" fmla="*/ 627070 h 627070"/>
                <a:gd name="connsiteX2" fmla="*/ 2855 w 429942"/>
                <a:gd name="connsiteY2" fmla="*/ 521215 h 627070"/>
                <a:gd name="connsiteX3" fmla="*/ 2855 w 429942"/>
                <a:gd name="connsiteY3" fmla="*/ 174649 h 627070"/>
                <a:gd name="connsiteX4" fmla="*/ 0 w 429942"/>
                <a:gd name="connsiteY4" fmla="*/ 174649 h 627070"/>
                <a:gd name="connsiteX5" fmla="*/ 0 w 429942"/>
                <a:gd name="connsiteY5" fmla="*/ 0 h 627070"/>
                <a:gd name="connsiteX6" fmla="*/ 335478 w 429942"/>
                <a:gd name="connsiteY6" fmla="*/ 0 h 627070"/>
                <a:gd name="connsiteX7" fmla="*/ 429942 w 429942"/>
                <a:gd name="connsiteY7" fmla="*/ 95491 h 627070"/>
                <a:gd name="connsiteX8" fmla="*/ 335478 w 429942"/>
                <a:gd name="connsiteY8" fmla="*/ 174649 h 627070"/>
                <a:gd name="connsiteX9" fmla="*/ 177503 w 429942"/>
                <a:gd name="connsiteY9" fmla="*/ 174649 h 627070"/>
                <a:gd name="connsiteX10" fmla="*/ 177504 w 429942"/>
                <a:gd name="connsiteY10" fmla="*/ 521215 h 627070"/>
                <a:gd name="connsiteX0" fmla="*/ 177504 w 429942"/>
                <a:gd name="connsiteY0" fmla="*/ 521215 h 627070"/>
                <a:gd name="connsiteX1" fmla="*/ 98860 w 429942"/>
                <a:gd name="connsiteY1" fmla="*/ 627070 h 627070"/>
                <a:gd name="connsiteX2" fmla="*/ 2855 w 429942"/>
                <a:gd name="connsiteY2" fmla="*/ 521215 h 627070"/>
                <a:gd name="connsiteX3" fmla="*/ 2855 w 429942"/>
                <a:gd name="connsiteY3" fmla="*/ 174649 h 627070"/>
                <a:gd name="connsiteX4" fmla="*/ 0 w 429942"/>
                <a:gd name="connsiteY4" fmla="*/ 174649 h 627070"/>
                <a:gd name="connsiteX5" fmla="*/ 0 w 429942"/>
                <a:gd name="connsiteY5" fmla="*/ 0 h 627070"/>
                <a:gd name="connsiteX6" fmla="*/ 73074 w 429942"/>
                <a:gd name="connsiteY6" fmla="*/ 2893 h 627070"/>
                <a:gd name="connsiteX7" fmla="*/ 335478 w 429942"/>
                <a:gd name="connsiteY7" fmla="*/ 0 h 627070"/>
                <a:gd name="connsiteX8" fmla="*/ 429942 w 429942"/>
                <a:gd name="connsiteY8" fmla="*/ 95491 h 627070"/>
                <a:gd name="connsiteX9" fmla="*/ 335478 w 429942"/>
                <a:gd name="connsiteY9" fmla="*/ 174649 h 627070"/>
                <a:gd name="connsiteX10" fmla="*/ 177503 w 429942"/>
                <a:gd name="connsiteY10" fmla="*/ 174649 h 627070"/>
                <a:gd name="connsiteX11" fmla="*/ 177504 w 429942"/>
                <a:gd name="connsiteY11" fmla="*/ 521215 h 627070"/>
                <a:gd name="connsiteX0" fmla="*/ 181776 w 434214"/>
                <a:gd name="connsiteY0" fmla="*/ 521215 h 627070"/>
                <a:gd name="connsiteX1" fmla="*/ 103132 w 434214"/>
                <a:gd name="connsiteY1" fmla="*/ 627070 h 627070"/>
                <a:gd name="connsiteX2" fmla="*/ 7127 w 434214"/>
                <a:gd name="connsiteY2" fmla="*/ 521215 h 627070"/>
                <a:gd name="connsiteX3" fmla="*/ 7127 w 434214"/>
                <a:gd name="connsiteY3" fmla="*/ 174649 h 627070"/>
                <a:gd name="connsiteX4" fmla="*/ 4272 w 434214"/>
                <a:gd name="connsiteY4" fmla="*/ 174649 h 627070"/>
                <a:gd name="connsiteX5" fmla="*/ 0 w 434214"/>
                <a:gd name="connsiteY5" fmla="*/ 74271 h 627070"/>
                <a:gd name="connsiteX6" fmla="*/ 77346 w 434214"/>
                <a:gd name="connsiteY6" fmla="*/ 2893 h 627070"/>
                <a:gd name="connsiteX7" fmla="*/ 339750 w 434214"/>
                <a:gd name="connsiteY7" fmla="*/ 0 h 627070"/>
                <a:gd name="connsiteX8" fmla="*/ 434214 w 434214"/>
                <a:gd name="connsiteY8" fmla="*/ 95491 h 627070"/>
                <a:gd name="connsiteX9" fmla="*/ 339750 w 434214"/>
                <a:gd name="connsiteY9" fmla="*/ 174649 h 627070"/>
                <a:gd name="connsiteX10" fmla="*/ 181775 w 434214"/>
                <a:gd name="connsiteY10" fmla="*/ 174649 h 627070"/>
                <a:gd name="connsiteX11" fmla="*/ 181776 w 434214"/>
                <a:gd name="connsiteY11" fmla="*/ 521215 h 627070"/>
                <a:gd name="connsiteX0" fmla="*/ 181776 w 434214"/>
                <a:gd name="connsiteY0" fmla="*/ 521215 h 627070"/>
                <a:gd name="connsiteX1" fmla="*/ 103132 w 434214"/>
                <a:gd name="connsiteY1" fmla="*/ 627070 h 627070"/>
                <a:gd name="connsiteX2" fmla="*/ 7127 w 434214"/>
                <a:gd name="connsiteY2" fmla="*/ 521215 h 627070"/>
                <a:gd name="connsiteX3" fmla="*/ 7127 w 434214"/>
                <a:gd name="connsiteY3" fmla="*/ 174649 h 627070"/>
                <a:gd name="connsiteX4" fmla="*/ 4272 w 434214"/>
                <a:gd name="connsiteY4" fmla="*/ 174649 h 627070"/>
                <a:gd name="connsiteX5" fmla="*/ 0 w 434214"/>
                <a:gd name="connsiteY5" fmla="*/ 74271 h 627070"/>
                <a:gd name="connsiteX6" fmla="*/ 63994 w 434214"/>
                <a:gd name="connsiteY6" fmla="*/ 6706 h 627070"/>
                <a:gd name="connsiteX7" fmla="*/ 339750 w 434214"/>
                <a:gd name="connsiteY7" fmla="*/ 0 h 627070"/>
                <a:gd name="connsiteX8" fmla="*/ 434214 w 434214"/>
                <a:gd name="connsiteY8" fmla="*/ 95491 h 627070"/>
                <a:gd name="connsiteX9" fmla="*/ 339750 w 434214"/>
                <a:gd name="connsiteY9" fmla="*/ 174649 h 627070"/>
                <a:gd name="connsiteX10" fmla="*/ 181775 w 434214"/>
                <a:gd name="connsiteY10" fmla="*/ 174649 h 627070"/>
                <a:gd name="connsiteX11" fmla="*/ 181776 w 434214"/>
                <a:gd name="connsiteY11" fmla="*/ 521215 h 62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214" h="627070">
                  <a:moveTo>
                    <a:pt x="181776" y="521215"/>
                  </a:moveTo>
                  <a:lnTo>
                    <a:pt x="103132" y="627070"/>
                  </a:lnTo>
                  <a:lnTo>
                    <a:pt x="7127" y="521215"/>
                  </a:lnTo>
                  <a:lnTo>
                    <a:pt x="7127" y="174649"/>
                  </a:lnTo>
                  <a:lnTo>
                    <a:pt x="4272" y="174649"/>
                  </a:lnTo>
                  <a:lnTo>
                    <a:pt x="0" y="74271"/>
                  </a:lnTo>
                  <a:lnTo>
                    <a:pt x="63994" y="6706"/>
                  </a:lnTo>
                  <a:lnTo>
                    <a:pt x="339750" y="0"/>
                  </a:lnTo>
                  <a:lnTo>
                    <a:pt x="434214" y="95491"/>
                  </a:lnTo>
                  <a:lnTo>
                    <a:pt x="339750" y="174649"/>
                  </a:lnTo>
                  <a:lnTo>
                    <a:pt x="181775" y="174649"/>
                  </a:lnTo>
                  <a:cubicBezTo>
                    <a:pt x="181775" y="290171"/>
                    <a:pt x="181776" y="405693"/>
                    <a:pt x="181776" y="521215"/>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err="1">
                <a:solidFill>
                  <a:schemeClr val="tx1"/>
                </a:solidFill>
              </a:endParaRPr>
            </a:p>
          </p:txBody>
        </p:sp>
      </p:grpSp>
    </p:spTree>
    <p:extLst>
      <p:ext uri="{BB962C8B-B14F-4D97-AF65-F5344CB8AC3E}">
        <p14:creationId xmlns:p14="http://schemas.microsoft.com/office/powerpoint/2010/main" val="127142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4FDDC-3851-46A0-3C6F-EB9927314DF5}"/>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A16A558-81B5-8777-FE63-C5C3AE5DE6AF}"/>
              </a:ext>
            </a:extLst>
          </p:cNvPr>
          <p:cNvGraphicFramePr>
            <a:graphicFrameLocks noGrp="1"/>
          </p:cNvGraphicFramePr>
          <p:nvPr>
            <p:ph idx="1"/>
          </p:nvPr>
        </p:nvGraphicFramePr>
        <p:xfrm>
          <a:off x="459153" y="1317457"/>
          <a:ext cx="11273694" cy="4935778"/>
        </p:xfrm>
        <a:graphic>
          <a:graphicData uri="http://schemas.openxmlformats.org/drawingml/2006/table">
            <a:tbl>
              <a:tblPr firstRow="1" firstCol="1" bandRow="1">
                <a:tableStyleId>{21E4AEA4-8DFA-4A89-87EB-49C32662AFE0}</a:tableStyleId>
              </a:tblPr>
              <a:tblGrid>
                <a:gridCol w="1492826">
                  <a:extLst>
                    <a:ext uri="{9D8B030D-6E8A-4147-A177-3AD203B41FA5}">
                      <a16:colId xmlns:a16="http://schemas.microsoft.com/office/drawing/2014/main" val="2260192723"/>
                    </a:ext>
                  </a:extLst>
                </a:gridCol>
                <a:gridCol w="1559056">
                  <a:extLst>
                    <a:ext uri="{9D8B030D-6E8A-4147-A177-3AD203B41FA5}">
                      <a16:colId xmlns:a16="http://schemas.microsoft.com/office/drawing/2014/main" val="2245964604"/>
                    </a:ext>
                  </a:extLst>
                </a:gridCol>
                <a:gridCol w="2780441">
                  <a:extLst>
                    <a:ext uri="{9D8B030D-6E8A-4147-A177-3AD203B41FA5}">
                      <a16:colId xmlns:a16="http://schemas.microsoft.com/office/drawing/2014/main" val="124154660"/>
                    </a:ext>
                  </a:extLst>
                </a:gridCol>
                <a:gridCol w="1266572">
                  <a:extLst>
                    <a:ext uri="{9D8B030D-6E8A-4147-A177-3AD203B41FA5}">
                      <a16:colId xmlns:a16="http://schemas.microsoft.com/office/drawing/2014/main" val="632148950"/>
                    </a:ext>
                  </a:extLst>
                </a:gridCol>
                <a:gridCol w="4174799">
                  <a:extLst>
                    <a:ext uri="{9D8B030D-6E8A-4147-A177-3AD203B41FA5}">
                      <a16:colId xmlns:a16="http://schemas.microsoft.com/office/drawing/2014/main" val="746374452"/>
                    </a:ext>
                  </a:extLst>
                </a:gridCol>
              </a:tblGrid>
              <a:tr h="342156">
                <a:tc>
                  <a:txBody>
                    <a:bodyPr/>
                    <a:lstStyle/>
                    <a:p>
                      <a:r>
                        <a:rPr lang="en-US" sz="1200">
                          <a:effectLst/>
                        </a:rPr>
                        <a:t>GP TECHNOLOGY</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b"/>
                </a:tc>
                <a:tc>
                  <a:txBody>
                    <a:bodyPr/>
                    <a:lstStyle/>
                    <a:p>
                      <a:r>
                        <a:rPr lang="en-US" sz="1200">
                          <a:effectLst/>
                        </a:rPr>
                        <a:t>DOCUMENT REFERENCE</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b"/>
                </a:tc>
                <a:tc>
                  <a:txBody>
                    <a:bodyPr/>
                    <a:lstStyle/>
                    <a:p>
                      <a:r>
                        <a:rPr lang="en-US" sz="1200">
                          <a:effectLst/>
                        </a:rPr>
                        <a:t>TITLE</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b"/>
                </a:tc>
                <a:tc>
                  <a:txBody>
                    <a:bodyPr/>
                    <a:lstStyle/>
                    <a:p>
                      <a:r>
                        <a:rPr lang="en-US" sz="1200">
                          <a:effectLst/>
                        </a:rPr>
                        <a:t>VERSION</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b"/>
                </a:tc>
                <a:tc>
                  <a:txBody>
                    <a:bodyPr/>
                    <a:lstStyle/>
                    <a:p>
                      <a:pPr>
                        <a:tabLst>
                          <a:tab pos="2157730" algn="l"/>
                          <a:tab pos="2427605" algn="l"/>
                        </a:tabLst>
                      </a:pPr>
                      <a:r>
                        <a:rPr lang="en-US" sz="1200">
                          <a:effectLst/>
                        </a:rPr>
                        <a:t>REFERENCE LINK</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b"/>
                </a:tc>
                <a:extLst>
                  <a:ext uri="{0D108BD9-81ED-4DB2-BD59-A6C34878D82A}">
                    <a16:rowId xmlns:a16="http://schemas.microsoft.com/office/drawing/2014/main" val="2827154476"/>
                  </a:ext>
                </a:extLst>
              </a:tr>
              <a:tr h="273725">
                <a:tc rowSpan="3">
                  <a:txBody>
                    <a:bodyPr/>
                    <a:lstStyle/>
                    <a:p>
                      <a:r>
                        <a:rPr lang="en-US" sz="1200">
                          <a:effectLst/>
                        </a:rPr>
                        <a:t>SE</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GPC_SPE_034</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Card Specification [GPCS]</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2.3.1</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2"/>
                        </a:rPr>
                        <a:t>https://globalplatform.org/specs-library/card-specification-v2-3-1/</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2398158526"/>
                  </a:ext>
                </a:extLst>
              </a:tr>
              <a:tr h="342156">
                <a:tc vMerge="1">
                  <a:txBody>
                    <a:bodyPr/>
                    <a:lstStyle/>
                    <a:p>
                      <a:endParaRPr lang="en-IT"/>
                    </a:p>
                  </a:txBody>
                  <a:tcPr/>
                </a:tc>
                <a:tc>
                  <a:txBody>
                    <a:bodyPr/>
                    <a:lstStyle/>
                    <a:p>
                      <a:pPr>
                        <a:spcBef>
                          <a:spcPts val="300"/>
                        </a:spcBef>
                        <a:spcAft>
                          <a:spcPts val="300"/>
                        </a:spcAft>
                      </a:pPr>
                      <a:r>
                        <a:rPr lang="en-US" sz="1200">
                          <a:effectLst/>
                        </a:rPr>
                        <a:t>GPC_SPE_174</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Secure Element Protection Profile [SE PP]</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1.0</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3"/>
                        </a:rPr>
                        <a:t>https://globalplatform.org/specs-library/secure-element-protection-profile/</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3489203423"/>
                  </a:ext>
                </a:extLst>
              </a:tr>
              <a:tr h="273725">
                <a:tc vMerge="1">
                  <a:txBody>
                    <a:bodyPr/>
                    <a:lstStyle/>
                    <a:p>
                      <a:endParaRPr lang="en-IT"/>
                    </a:p>
                  </a:txBody>
                  <a:tcPr/>
                </a:tc>
                <a:tc>
                  <a:txBody>
                    <a:bodyPr/>
                    <a:lstStyle/>
                    <a:p>
                      <a:pPr>
                        <a:spcBef>
                          <a:spcPts val="300"/>
                        </a:spcBef>
                        <a:spcAft>
                          <a:spcPts val="300"/>
                        </a:spcAft>
                      </a:pPr>
                      <a:r>
                        <a:rPr lang="en-US" sz="1200">
                          <a:effectLst/>
                        </a:rPr>
                        <a:t> </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GlobalPlatform Card API</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1.7.1</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4"/>
                        </a:rPr>
                        <a:t>https://globalplatform.org/specs-library/globalplatform-card-api-org-globalplatform/</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2118987695"/>
                  </a:ext>
                </a:extLst>
              </a:tr>
              <a:tr h="342156">
                <a:tc rowSpan="7">
                  <a:txBody>
                    <a:bodyPr/>
                    <a:lstStyle/>
                    <a:p>
                      <a:r>
                        <a:rPr lang="en-US" sz="1200">
                          <a:effectLst/>
                        </a:rPr>
                        <a:t>TEE</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GPD_SPE_009</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TEE System Architecture [TEE Sys Arch]</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1.3</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5"/>
                        </a:rPr>
                        <a:t>https://globalplatform.org/specs-library/tee-system-architecture/</a:t>
                      </a:r>
                      <a:r>
                        <a:rPr lang="en-US" sz="1200" u="sng">
                          <a:effectLst/>
                        </a:rPr>
                        <a:t> </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1259750378"/>
                  </a:ext>
                </a:extLst>
              </a:tr>
              <a:tr h="273725">
                <a:tc vMerge="1">
                  <a:txBody>
                    <a:bodyPr/>
                    <a:lstStyle/>
                    <a:p>
                      <a:endParaRPr lang="en-IT"/>
                    </a:p>
                  </a:txBody>
                  <a:tcPr/>
                </a:tc>
                <a:tc>
                  <a:txBody>
                    <a:bodyPr/>
                    <a:lstStyle/>
                    <a:p>
                      <a:pPr>
                        <a:spcBef>
                          <a:spcPts val="300"/>
                        </a:spcBef>
                        <a:spcAft>
                          <a:spcPts val="300"/>
                        </a:spcAft>
                      </a:pPr>
                      <a:r>
                        <a:rPr lang="en-US" sz="1200">
                          <a:effectLst/>
                        </a:rPr>
                        <a:t>GPD_SPE_010</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GPD TEE Internal Core API [TEE Core]</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1.3.1 / 1.4</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6"/>
                        </a:rPr>
                        <a:t>https://globalplatform.org/specs-library/tee-internal-core-api-specification/</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2634909822"/>
                  </a:ext>
                </a:extLst>
              </a:tr>
              <a:tr h="273725">
                <a:tc vMerge="1">
                  <a:txBody>
                    <a:bodyPr/>
                    <a:lstStyle/>
                    <a:p>
                      <a:endParaRPr lang="en-IT"/>
                    </a:p>
                  </a:txBody>
                  <a:tcPr/>
                </a:tc>
                <a:tc>
                  <a:txBody>
                    <a:bodyPr/>
                    <a:lstStyle/>
                    <a:p>
                      <a:pPr>
                        <a:spcBef>
                          <a:spcPts val="300"/>
                        </a:spcBef>
                        <a:spcAft>
                          <a:spcPts val="300"/>
                        </a:spcAft>
                      </a:pPr>
                      <a:r>
                        <a:rPr lang="en-US" sz="1200">
                          <a:effectLst/>
                        </a:rPr>
                        <a:t>GPD_SPE_021</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TEE Protection Profile [TEE PP]</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1.3</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7"/>
                        </a:rPr>
                        <a:t>https://globalplatform.org/specs-library/tee-protection-profile-v1-3/</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2877221515"/>
                  </a:ext>
                </a:extLst>
              </a:tr>
              <a:tr h="342156">
                <a:tc vMerge="1">
                  <a:txBody>
                    <a:bodyPr/>
                    <a:lstStyle/>
                    <a:p>
                      <a:endParaRPr lang="en-IT"/>
                    </a:p>
                  </a:txBody>
                  <a:tcPr/>
                </a:tc>
                <a:tc>
                  <a:txBody>
                    <a:bodyPr/>
                    <a:lstStyle/>
                    <a:p>
                      <a:pPr>
                        <a:spcBef>
                          <a:spcPts val="300"/>
                        </a:spcBef>
                        <a:spcAft>
                          <a:spcPts val="300"/>
                        </a:spcAft>
                      </a:pPr>
                      <a:r>
                        <a:rPr lang="en-US" sz="1200">
                          <a:effectLst/>
                        </a:rPr>
                        <a:t>GPD_SPE_025</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TEE TA Debug Specification [TEE Debug]</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1.0.1</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8"/>
                        </a:rPr>
                        <a:t>https://globalplatform.org/specs-library/tee-ta-debug-specification-v1-0-1/</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80309370"/>
                  </a:ext>
                </a:extLst>
              </a:tr>
              <a:tr h="456209">
                <a:tc vMerge="1">
                  <a:txBody>
                    <a:bodyPr/>
                    <a:lstStyle/>
                    <a:p>
                      <a:endParaRPr lang="en-IT"/>
                    </a:p>
                  </a:txBody>
                  <a:tcPr/>
                </a:tc>
                <a:tc>
                  <a:txBody>
                    <a:bodyPr/>
                    <a:lstStyle/>
                    <a:p>
                      <a:pPr>
                        <a:spcBef>
                          <a:spcPts val="300"/>
                        </a:spcBef>
                        <a:spcAft>
                          <a:spcPts val="300"/>
                        </a:spcAft>
                      </a:pPr>
                      <a:r>
                        <a:rPr lang="en-US" sz="1200">
                          <a:effectLst/>
                        </a:rPr>
                        <a:t>GPD_SPE_120</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TEE Management Framework (TMF) including ASN.1 Profile [TMF]</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1.1.2</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9"/>
                        </a:rPr>
                        <a:t>https://globalplatform.org/specs-library/tee-management-framework-including-asn1-profile-1-1-2/</a:t>
                      </a:r>
                      <a:r>
                        <a:rPr lang="en-US" sz="1200">
                          <a:effectLst/>
                        </a:rPr>
                        <a:t>  </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418579764"/>
                  </a:ext>
                </a:extLst>
              </a:tr>
              <a:tr h="342156">
                <a:tc vMerge="1">
                  <a:txBody>
                    <a:bodyPr/>
                    <a:lstStyle/>
                    <a:p>
                      <a:endParaRPr lang="en-IT"/>
                    </a:p>
                  </a:txBody>
                  <a:tcPr/>
                </a:tc>
                <a:tc>
                  <a:txBody>
                    <a:bodyPr/>
                    <a:lstStyle/>
                    <a:p>
                      <a:pPr>
                        <a:spcBef>
                          <a:spcPts val="300"/>
                        </a:spcBef>
                        <a:spcAft>
                          <a:spcPts val="300"/>
                        </a:spcAft>
                      </a:pPr>
                      <a:r>
                        <a:rPr lang="en-US" sz="1200">
                          <a:effectLst/>
                        </a:rPr>
                        <a:t>GPD_GUI_069</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TEE Initial Configuration [TEE Config]</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1.1</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10"/>
                        </a:rPr>
                        <a:t>https://globalplatform.org/specs-library/tee-initial-configuration-v1-1/</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4183954948"/>
                  </a:ext>
                </a:extLst>
              </a:tr>
              <a:tr h="342156">
                <a:tc vMerge="1">
                  <a:txBody>
                    <a:bodyPr/>
                    <a:lstStyle/>
                    <a:p>
                      <a:endParaRPr lang="en-IT"/>
                    </a:p>
                  </a:txBody>
                  <a:tcPr/>
                </a:tc>
                <a:tc>
                  <a:txBody>
                    <a:bodyPr/>
                    <a:lstStyle/>
                    <a:p>
                      <a:pPr>
                        <a:spcBef>
                          <a:spcPts val="300"/>
                        </a:spcBef>
                        <a:spcAft>
                          <a:spcPts val="300"/>
                        </a:spcAft>
                      </a:pPr>
                      <a:r>
                        <a:rPr lang="en-US" sz="1200">
                          <a:effectLst/>
                        </a:rPr>
                        <a:t>GPD_GUI_089</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TMF Initial Configuration [TMF Config]</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1.0</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11"/>
                        </a:rPr>
                        <a:t>https://globalplatform.org/specs-library/tmf-initial-configuration-v1-0/</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404714349"/>
                  </a:ext>
                </a:extLst>
              </a:tr>
              <a:tr h="456209">
                <a:tc rowSpan="2">
                  <a:txBody>
                    <a:bodyPr/>
                    <a:lstStyle/>
                    <a:p>
                      <a:r>
                        <a:rPr lang="en-US" sz="1200">
                          <a:effectLst/>
                        </a:rPr>
                        <a:t>SE and TEE</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GP_TEN_053</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Cryptographic Algorithm Recommendations [Crypto Rec]</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2.0</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12"/>
                        </a:rPr>
                        <a:t>https://globalplatform.org/specs-library/globalplatform-technology-cryptographic-algorithm-recommendations/</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2642084826"/>
                  </a:ext>
                </a:extLst>
              </a:tr>
              <a:tr h="364967">
                <a:tc vMerge="1">
                  <a:txBody>
                    <a:bodyPr/>
                    <a:lstStyle/>
                    <a:p>
                      <a:endParaRPr lang="en-IT"/>
                    </a:p>
                  </a:txBody>
                  <a:tcPr/>
                </a:tc>
                <a:tc>
                  <a:txBody>
                    <a:bodyPr/>
                    <a:lstStyle/>
                    <a:p>
                      <a:pPr>
                        <a:spcBef>
                          <a:spcPts val="300"/>
                        </a:spcBef>
                        <a:spcAft>
                          <a:spcPts val="300"/>
                        </a:spcAft>
                      </a:pPr>
                      <a:r>
                        <a:rPr lang="en-US" sz="1200">
                          <a:effectLst/>
                        </a:rPr>
                        <a:t>GP_REQ_025</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Root of Trust Definitions and Requirements [RoT]</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pPr>
                      <a:r>
                        <a:rPr lang="en-US" sz="1200">
                          <a:effectLst/>
                        </a:rPr>
                        <a:t>1.1.1</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tc>
                  <a:txBody>
                    <a:bodyPr/>
                    <a:lstStyle/>
                    <a:p>
                      <a:pPr>
                        <a:spcBef>
                          <a:spcPts val="300"/>
                        </a:spcBef>
                        <a:spcAft>
                          <a:spcPts val="300"/>
                        </a:spcAft>
                        <a:tabLst>
                          <a:tab pos="2157730" algn="l"/>
                          <a:tab pos="2427605" algn="l"/>
                        </a:tabLst>
                      </a:pPr>
                      <a:r>
                        <a:rPr lang="en-US" sz="1200" u="none" strike="noStrike">
                          <a:effectLst/>
                          <a:hlinkClick r:id="rId13"/>
                        </a:rPr>
                        <a:t>https://globalplatform.org/specs-library/root-of-trust-definitions-and-requirements-v1-1-gp-req_025/</a:t>
                      </a:r>
                      <a:endParaRPr lang="en-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5382" marR="55382" marT="0" marB="0" anchor="ctr"/>
                </a:tc>
                <a:extLst>
                  <a:ext uri="{0D108BD9-81ED-4DB2-BD59-A6C34878D82A}">
                    <a16:rowId xmlns:a16="http://schemas.microsoft.com/office/drawing/2014/main" val="1815728099"/>
                  </a:ext>
                </a:extLst>
              </a:tr>
            </a:tbl>
          </a:graphicData>
        </a:graphic>
      </p:graphicFrame>
      <p:sp>
        <p:nvSpPr>
          <p:cNvPr id="3" name="Title 2">
            <a:extLst>
              <a:ext uri="{FF2B5EF4-FFF2-40B4-BE49-F238E27FC236}">
                <a16:creationId xmlns:a16="http://schemas.microsoft.com/office/drawing/2014/main" id="{ABCDF532-F475-2F5C-61C5-E44074FD5BF1}"/>
              </a:ext>
            </a:extLst>
          </p:cNvPr>
          <p:cNvSpPr>
            <a:spLocks noGrp="1"/>
          </p:cNvSpPr>
          <p:nvPr>
            <p:ph type="title"/>
          </p:nvPr>
        </p:nvSpPr>
        <p:spPr>
          <a:xfrm>
            <a:off x="509606" y="204321"/>
            <a:ext cx="10728325" cy="407988"/>
          </a:xfrm>
        </p:spPr>
        <p:txBody>
          <a:bodyPr/>
          <a:lstStyle/>
          <a:p>
            <a:r>
              <a:rPr lang="en-IT"/>
              <a:t>Methodology – </a:t>
            </a:r>
            <a:br>
              <a:rPr lang="en-IT"/>
            </a:br>
            <a:r>
              <a:rPr lang="en-IT"/>
              <a:t>GlobalPlatform Specifications Assessed</a:t>
            </a:r>
          </a:p>
        </p:txBody>
      </p:sp>
    </p:spTree>
    <p:extLst>
      <p:ext uri="{BB962C8B-B14F-4D97-AF65-F5344CB8AC3E}">
        <p14:creationId xmlns:p14="http://schemas.microsoft.com/office/powerpoint/2010/main" val="388743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2E9A40-A2BE-F292-67C6-C3328A12A338}"/>
              </a:ext>
            </a:extLst>
          </p:cNvPr>
          <p:cNvSpPr>
            <a:spLocks noGrp="1"/>
          </p:cNvSpPr>
          <p:nvPr>
            <p:ph type="title"/>
          </p:nvPr>
        </p:nvSpPr>
        <p:spPr>
          <a:xfrm>
            <a:off x="627623" y="313933"/>
            <a:ext cx="10728324" cy="408379"/>
          </a:xfrm>
        </p:spPr>
        <p:txBody>
          <a:bodyPr/>
          <a:lstStyle/>
          <a:p>
            <a:r>
              <a:rPr lang="en-IT"/>
              <a:t>Mapping Conducted for Secure Elements and Trusted Execution Environments</a:t>
            </a:r>
          </a:p>
        </p:txBody>
      </p:sp>
      <p:pic>
        <p:nvPicPr>
          <p:cNvPr id="2" name="Picture 1" descr="A blue and black logo&#10;&#10;Description automatically generated">
            <a:extLst>
              <a:ext uri="{FF2B5EF4-FFF2-40B4-BE49-F238E27FC236}">
                <a16:creationId xmlns:a16="http://schemas.microsoft.com/office/drawing/2014/main" id="{00A51CB2-B15A-FAC2-3719-12986899DACE}"/>
              </a:ext>
            </a:extLst>
          </p:cNvPr>
          <p:cNvPicPr>
            <a:picLocks noChangeAspect="1"/>
          </p:cNvPicPr>
          <p:nvPr/>
        </p:nvPicPr>
        <p:blipFill>
          <a:blip r:embed="rId3"/>
          <a:stretch>
            <a:fillRect/>
          </a:stretch>
        </p:blipFill>
        <p:spPr>
          <a:xfrm>
            <a:off x="10751403" y="224697"/>
            <a:ext cx="1166058" cy="711011"/>
          </a:xfrm>
          <a:prstGeom prst="rect">
            <a:avLst/>
          </a:prstGeom>
        </p:spPr>
      </p:pic>
      <p:pic>
        <p:nvPicPr>
          <p:cNvPr id="7" name="Content Placeholder 6" descr="A document with text and numbers&#10;&#10;AI-generated content may be incorrect.">
            <a:extLst>
              <a:ext uri="{FF2B5EF4-FFF2-40B4-BE49-F238E27FC236}">
                <a16:creationId xmlns:a16="http://schemas.microsoft.com/office/drawing/2014/main" id="{F82E5824-3D70-5BA7-3295-0AA0749EDD3A}"/>
              </a:ext>
            </a:extLst>
          </p:cNvPr>
          <p:cNvPicPr>
            <a:picLocks noGrp="1" noChangeAspect="1"/>
          </p:cNvPicPr>
          <p:nvPr>
            <p:ph idx="1"/>
          </p:nvPr>
        </p:nvPicPr>
        <p:blipFill>
          <a:blip r:embed="rId4"/>
          <a:srcRect b="28178"/>
          <a:stretch>
            <a:fillRect/>
          </a:stretch>
        </p:blipFill>
        <p:spPr>
          <a:xfrm>
            <a:off x="413461" y="1386614"/>
            <a:ext cx="11369236" cy="4752929"/>
          </a:xfrm>
        </p:spPr>
      </p:pic>
    </p:spTree>
    <p:extLst>
      <p:ext uri="{BB962C8B-B14F-4D97-AF65-F5344CB8AC3E}">
        <p14:creationId xmlns:p14="http://schemas.microsoft.com/office/powerpoint/2010/main" val="36842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60BCFF8-9B16-D710-E413-6C84FCAF22E1}"/>
              </a:ext>
            </a:extLst>
          </p:cNvPr>
          <p:cNvGraphicFramePr>
            <a:graphicFrameLocks noGrp="1"/>
          </p:cNvGraphicFramePr>
          <p:nvPr>
            <p:ph idx="1"/>
          </p:nvPr>
        </p:nvGraphicFramePr>
        <p:xfrm>
          <a:off x="731838" y="1137920"/>
          <a:ext cx="10728323" cy="542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9B338923-FF8F-9CE9-807F-E102ED934206}"/>
              </a:ext>
            </a:extLst>
          </p:cNvPr>
          <p:cNvSpPr>
            <a:spLocks noGrp="1"/>
          </p:cNvSpPr>
          <p:nvPr>
            <p:ph type="title"/>
          </p:nvPr>
        </p:nvSpPr>
        <p:spPr/>
        <p:txBody>
          <a:bodyPr/>
          <a:lstStyle/>
          <a:p>
            <a:r>
              <a:rPr lang="en-IT"/>
              <a:t>Coverage Definitions</a:t>
            </a:r>
          </a:p>
        </p:txBody>
      </p:sp>
    </p:spTree>
    <p:extLst>
      <p:ext uri="{BB962C8B-B14F-4D97-AF65-F5344CB8AC3E}">
        <p14:creationId xmlns:p14="http://schemas.microsoft.com/office/powerpoint/2010/main" val="400190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D0AD7-EA46-D783-771C-05D8D5B120C3}"/>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9AE7C37C-7798-0002-6AE6-8EF1920DB114}"/>
              </a:ext>
            </a:extLst>
          </p:cNvPr>
          <p:cNvSpPr>
            <a:spLocks noGrp="1"/>
          </p:cNvSpPr>
          <p:nvPr>
            <p:ph type="title"/>
          </p:nvPr>
        </p:nvSpPr>
        <p:spPr>
          <a:xfrm>
            <a:off x="0" y="0"/>
            <a:ext cx="12192000" cy="710005"/>
          </a:xfrm>
          <a:solidFill>
            <a:schemeClr val="accent2"/>
          </a:solidFill>
        </p:spPr>
        <p:txBody>
          <a:bodyPr anchor="ctr"/>
          <a:lstStyle/>
          <a:p>
            <a:pPr algn="ctr"/>
            <a:r>
              <a:rPr lang="en-US" noProof="0"/>
              <a:t>Analysis Results: GlobalPlatform Specifications</a:t>
            </a:r>
          </a:p>
        </p:txBody>
      </p:sp>
      <p:graphicFrame>
        <p:nvGraphicFramePr>
          <p:cNvPr id="15" name="Content Placeholder 14">
            <a:extLst>
              <a:ext uri="{FF2B5EF4-FFF2-40B4-BE49-F238E27FC236}">
                <a16:creationId xmlns:a16="http://schemas.microsoft.com/office/drawing/2014/main" id="{5B23A89D-E17C-84AD-B1CB-E2BB87437BA6}"/>
              </a:ext>
            </a:extLst>
          </p:cNvPr>
          <p:cNvGraphicFramePr>
            <a:graphicFrameLocks noGrp="1"/>
          </p:cNvGraphicFramePr>
          <p:nvPr>
            <p:ph idx="1"/>
          </p:nvPr>
        </p:nvGraphicFramePr>
        <p:xfrm>
          <a:off x="731838" y="1433513"/>
          <a:ext cx="4632325" cy="4291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a:extLst>
              <a:ext uri="{FF2B5EF4-FFF2-40B4-BE49-F238E27FC236}">
                <a16:creationId xmlns:a16="http://schemas.microsoft.com/office/drawing/2014/main" id="{9C6F0C5B-1A23-AC58-95D9-67A3C16247EF}"/>
              </a:ext>
            </a:extLst>
          </p:cNvPr>
          <p:cNvGraphicFramePr>
            <a:graphicFrameLocks noGrp="1"/>
          </p:cNvGraphicFramePr>
          <p:nvPr>
            <p:ph idx="11"/>
          </p:nvPr>
        </p:nvGraphicFramePr>
        <p:xfrm>
          <a:off x="6827838" y="1433513"/>
          <a:ext cx="4633912" cy="4291012"/>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B79CEA88-63DD-C58A-A107-DFF61CC99FE0}"/>
              </a:ext>
            </a:extLst>
          </p:cNvPr>
          <p:cNvPicPr>
            <a:picLocks noChangeAspect="1"/>
          </p:cNvPicPr>
          <p:nvPr/>
        </p:nvPicPr>
        <p:blipFill>
          <a:blip r:embed="rId5"/>
          <a:stretch>
            <a:fillRect/>
          </a:stretch>
        </p:blipFill>
        <p:spPr>
          <a:xfrm>
            <a:off x="4153445" y="5113799"/>
            <a:ext cx="3173910" cy="1564533"/>
          </a:xfrm>
          <a:prstGeom prst="rect">
            <a:avLst/>
          </a:prstGeom>
        </p:spPr>
      </p:pic>
      <p:sp>
        <p:nvSpPr>
          <p:cNvPr id="4" name="Rectangle 3">
            <a:extLst>
              <a:ext uri="{FF2B5EF4-FFF2-40B4-BE49-F238E27FC236}">
                <a16:creationId xmlns:a16="http://schemas.microsoft.com/office/drawing/2014/main" id="{DA506867-3973-3D66-087D-E590C567A1FE}"/>
              </a:ext>
            </a:extLst>
          </p:cNvPr>
          <p:cNvSpPr/>
          <p:nvPr/>
        </p:nvSpPr>
        <p:spPr>
          <a:xfrm>
            <a:off x="7454900" y="5346700"/>
            <a:ext cx="1130300" cy="5080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YES-TA</a:t>
            </a:r>
          </a:p>
        </p:txBody>
      </p:sp>
      <p:sp>
        <p:nvSpPr>
          <p:cNvPr id="5" name="Rectangle 4">
            <a:extLst>
              <a:ext uri="{FF2B5EF4-FFF2-40B4-BE49-F238E27FC236}">
                <a16:creationId xmlns:a16="http://schemas.microsoft.com/office/drawing/2014/main" id="{8531D311-A15C-F196-B43E-DD150DC7BB2D}"/>
              </a:ext>
            </a:extLst>
          </p:cNvPr>
          <p:cNvSpPr/>
          <p:nvPr/>
        </p:nvSpPr>
        <p:spPr>
          <a:xfrm>
            <a:off x="7442200" y="6070600"/>
            <a:ext cx="1130300" cy="508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 - Platform</a:t>
            </a:r>
          </a:p>
        </p:txBody>
      </p:sp>
      <p:sp>
        <p:nvSpPr>
          <p:cNvPr id="6" name="Rectangle 5">
            <a:extLst>
              <a:ext uri="{FF2B5EF4-FFF2-40B4-BE49-F238E27FC236}">
                <a16:creationId xmlns:a16="http://schemas.microsoft.com/office/drawing/2014/main" id="{C29AC0F4-D636-550B-E57A-00531C8C7F6F}"/>
              </a:ext>
            </a:extLst>
          </p:cNvPr>
          <p:cNvSpPr/>
          <p:nvPr/>
        </p:nvSpPr>
        <p:spPr>
          <a:xfrm>
            <a:off x="3784599" y="5016500"/>
            <a:ext cx="3542755" cy="1661832"/>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7" name="Graphic 6" descr="Lock with solid fill">
            <a:extLst>
              <a:ext uri="{FF2B5EF4-FFF2-40B4-BE49-F238E27FC236}">
                <a16:creationId xmlns:a16="http://schemas.microsoft.com/office/drawing/2014/main" id="{25B527E1-9321-8F48-88A3-B987B605E9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30724" y="4865850"/>
            <a:ext cx="858675" cy="858675"/>
          </a:xfrm>
          <a:prstGeom prst="rect">
            <a:avLst/>
          </a:prstGeom>
        </p:spPr>
      </p:pic>
      <p:sp>
        <p:nvSpPr>
          <p:cNvPr id="8" name="Right Triangle 7">
            <a:extLst>
              <a:ext uri="{FF2B5EF4-FFF2-40B4-BE49-F238E27FC236}">
                <a16:creationId xmlns:a16="http://schemas.microsoft.com/office/drawing/2014/main" id="{8C627A95-10D4-554C-266F-5816785BB4CC}"/>
              </a:ext>
            </a:extLst>
          </p:cNvPr>
          <p:cNvSpPr/>
          <p:nvPr/>
        </p:nvSpPr>
        <p:spPr>
          <a:xfrm rot="10800000">
            <a:off x="11554565" y="0"/>
            <a:ext cx="637435" cy="457200"/>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362305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close-up of a document&#10;&#10;AI-generated content may be incorrect.">
            <a:extLst>
              <a:ext uri="{FF2B5EF4-FFF2-40B4-BE49-F238E27FC236}">
                <a16:creationId xmlns:a16="http://schemas.microsoft.com/office/drawing/2014/main" id="{F450FC8E-90C1-BBD0-3071-D69E78D37950}"/>
              </a:ext>
            </a:extLst>
          </p:cNvPr>
          <p:cNvPicPr>
            <a:picLocks noGrp="1" noChangeAspect="1"/>
          </p:cNvPicPr>
          <p:nvPr>
            <p:ph idx="1"/>
          </p:nvPr>
        </p:nvPicPr>
        <p:blipFill>
          <a:blip r:embed="rId2"/>
          <a:stretch>
            <a:fillRect/>
          </a:stretch>
        </p:blipFill>
        <p:spPr>
          <a:xfrm>
            <a:off x="3427398" y="1905803"/>
            <a:ext cx="7907034" cy="3303182"/>
          </a:xfrm>
        </p:spPr>
      </p:pic>
      <p:sp>
        <p:nvSpPr>
          <p:cNvPr id="7" name="Title 6">
            <a:extLst>
              <a:ext uri="{FF2B5EF4-FFF2-40B4-BE49-F238E27FC236}">
                <a16:creationId xmlns:a16="http://schemas.microsoft.com/office/drawing/2014/main" id="{7547B37F-DBE2-9717-B0CD-9F32AB7589C7}"/>
              </a:ext>
            </a:extLst>
          </p:cNvPr>
          <p:cNvSpPr>
            <a:spLocks noGrp="1"/>
          </p:cNvSpPr>
          <p:nvPr>
            <p:ph type="title"/>
          </p:nvPr>
        </p:nvSpPr>
        <p:spPr/>
        <p:txBody>
          <a:bodyPr/>
          <a:lstStyle/>
          <a:p>
            <a:r>
              <a:rPr lang="en-US"/>
              <a:t>SAE’s Vehicle Electrical System Security Committee – Final Ballot J3101-5</a:t>
            </a:r>
          </a:p>
        </p:txBody>
      </p:sp>
      <p:sp>
        <p:nvSpPr>
          <p:cNvPr id="13" name="TextBox 12">
            <a:extLst>
              <a:ext uri="{FF2B5EF4-FFF2-40B4-BE49-F238E27FC236}">
                <a16:creationId xmlns:a16="http://schemas.microsoft.com/office/drawing/2014/main" id="{11B3048F-FB1E-8A6B-FDB7-0FF69D826F22}"/>
              </a:ext>
            </a:extLst>
          </p:cNvPr>
          <p:cNvSpPr txBox="1"/>
          <p:nvPr/>
        </p:nvSpPr>
        <p:spPr>
          <a:xfrm>
            <a:off x="606108" y="2144029"/>
            <a:ext cx="2528978" cy="3303181"/>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US">
                <a:solidFill>
                  <a:schemeClr val="bg1"/>
                </a:solidFill>
              </a:rPr>
              <a:t>Final confirmation Ballot Concluded</a:t>
            </a:r>
          </a:p>
          <a:p>
            <a:pPr marL="285750" indent="-285750" algn="l">
              <a:buFont typeface="Arial" panose="020B0604020202020204" pitchFamily="34" charset="0"/>
              <a:buChar char="•"/>
            </a:pPr>
            <a:r>
              <a:rPr lang="en-US">
                <a:solidFill>
                  <a:schemeClr val="bg1"/>
                </a:solidFill>
              </a:rPr>
              <a:t>Awaiting SAE Technical Writer Edits and Publication</a:t>
            </a:r>
          </a:p>
        </p:txBody>
      </p:sp>
      <p:pic>
        <p:nvPicPr>
          <p:cNvPr id="3" name="Picture 2" descr="Red stamp with text coming soon&#10;&#10;AI-generated content may be incorrect.">
            <a:extLst>
              <a:ext uri="{FF2B5EF4-FFF2-40B4-BE49-F238E27FC236}">
                <a16:creationId xmlns:a16="http://schemas.microsoft.com/office/drawing/2014/main" id="{092119A0-90FB-01CF-420F-8070ADD194EE}"/>
              </a:ext>
            </a:extLst>
          </p:cNvPr>
          <p:cNvPicPr>
            <a:picLocks noChangeAspect="1"/>
          </p:cNvPicPr>
          <p:nvPr/>
        </p:nvPicPr>
        <p:blipFill>
          <a:blip r:embed="rId3"/>
          <a:stretch>
            <a:fillRect/>
          </a:stretch>
        </p:blipFill>
        <p:spPr>
          <a:xfrm>
            <a:off x="9681620" y="284736"/>
            <a:ext cx="2292729" cy="1261001"/>
          </a:xfrm>
          <a:prstGeom prst="rect">
            <a:avLst/>
          </a:prstGeom>
        </p:spPr>
      </p:pic>
    </p:spTree>
    <p:extLst>
      <p:ext uri="{BB962C8B-B14F-4D97-AF65-F5344CB8AC3E}">
        <p14:creationId xmlns:p14="http://schemas.microsoft.com/office/powerpoint/2010/main" val="70841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98E695CB-F8AF-EAFC-B409-02876BF756C3}"/>
              </a:ext>
            </a:extLst>
          </p:cNvPr>
          <p:cNvGraphicFramePr>
            <a:graphicFrameLocks noGrp="1"/>
          </p:cNvGraphicFramePr>
          <p:nvPr>
            <p:ph idx="1"/>
            <p:extLst>
              <p:ext uri="{D42A27DB-BD31-4B8C-83A1-F6EECF244321}">
                <p14:modId xmlns:p14="http://schemas.microsoft.com/office/powerpoint/2010/main" val="1655347094"/>
              </p:ext>
            </p:extLst>
          </p:nvPr>
        </p:nvGraphicFramePr>
        <p:xfrm>
          <a:off x="731838" y="505327"/>
          <a:ext cx="10854054" cy="6609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C2DC92E-DFCD-A9C0-76A8-52FD75AE4A6F}"/>
              </a:ext>
            </a:extLst>
          </p:cNvPr>
          <p:cNvSpPr>
            <a:spLocks noGrp="1"/>
          </p:cNvSpPr>
          <p:nvPr>
            <p:ph type="title"/>
          </p:nvPr>
        </p:nvSpPr>
        <p:spPr>
          <a:xfrm>
            <a:off x="606108" y="1"/>
            <a:ext cx="10607324" cy="1010652"/>
          </a:xfrm>
          <a:noFill/>
          <a:ln>
            <a:noFill/>
          </a:ln>
        </p:spPr>
        <p:txBody>
          <a:bodyPr anchor="ctr"/>
          <a:lstStyle/>
          <a:p>
            <a:pPr algn="ctr"/>
            <a:r>
              <a:rPr lang="en-US" dirty="0"/>
              <a:t>What is the importance of J3101-5?</a:t>
            </a:r>
          </a:p>
        </p:txBody>
      </p:sp>
    </p:spTree>
    <p:extLst>
      <p:ext uri="{BB962C8B-B14F-4D97-AF65-F5344CB8AC3E}">
        <p14:creationId xmlns:p14="http://schemas.microsoft.com/office/powerpoint/2010/main" val="418668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4">
            <a:extLst>
              <a:ext uri="{FF2B5EF4-FFF2-40B4-BE49-F238E27FC236}">
                <a16:creationId xmlns:a16="http://schemas.microsoft.com/office/drawing/2014/main" id="{85425F1F-2DD2-D9A0-98ED-9258A619BCF0}"/>
              </a:ext>
            </a:extLst>
          </p:cNvPr>
          <p:cNvGraphicFramePr>
            <a:graphicFrameLocks noGrp="1"/>
          </p:cNvGraphicFramePr>
          <p:nvPr>
            <p:ph idx="1"/>
            <p:extLst>
              <p:ext uri="{D42A27DB-BD31-4B8C-83A1-F6EECF244321}">
                <p14:modId xmlns:p14="http://schemas.microsoft.com/office/powerpoint/2010/main" val="1108156014"/>
              </p:ext>
            </p:extLst>
          </p:nvPr>
        </p:nvGraphicFramePr>
        <p:xfrm>
          <a:off x="731838" y="1360488"/>
          <a:ext cx="10728325"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A0C51794-6DF2-6840-9219-CC5E8E36E1D7}"/>
              </a:ext>
            </a:extLst>
          </p:cNvPr>
          <p:cNvSpPr>
            <a:spLocks noGrp="1"/>
          </p:cNvSpPr>
          <p:nvPr>
            <p:ph type="title"/>
          </p:nvPr>
        </p:nvSpPr>
        <p:spPr/>
        <p:txBody>
          <a:bodyPr/>
          <a:lstStyle/>
          <a:p>
            <a:r>
              <a:rPr lang="en-IT" dirty="0"/>
              <a:t>What do We Have?</a:t>
            </a:r>
          </a:p>
        </p:txBody>
      </p:sp>
    </p:spTree>
    <p:extLst>
      <p:ext uri="{BB962C8B-B14F-4D97-AF65-F5344CB8AC3E}">
        <p14:creationId xmlns:p14="http://schemas.microsoft.com/office/powerpoint/2010/main" val="273067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FC50F-829C-712A-D65B-84A9C273E13E}"/>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1C2E7C5-17CA-7BA2-7318-C70D900FCDD2}"/>
              </a:ext>
            </a:extLst>
          </p:cNvPr>
          <p:cNvGraphicFramePr>
            <a:graphicFrameLocks noGrp="1"/>
          </p:cNvGraphicFramePr>
          <p:nvPr>
            <p:ph idx="1"/>
          </p:nvPr>
        </p:nvGraphicFramePr>
        <p:xfrm>
          <a:off x="800882" y="1159770"/>
          <a:ext cx="10590236" cy="2893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0935B74-FBE4-DACB-5E96-625E76E29D02}"/>
              </a:ext>
            </a:extLst>
          </p:cNvPr>
          <p:cNvSpPr>
            <a:spLocks noGrp="1"/>
          </p:cNvSpPr>
          <p:nvPr>
            <p:ph type="title"/>
          </p:nvPr>
        </p:nvSpPr>
        <p:spPr>
          <a:xfrm>
            <a:off x="468512" y="78404"/>
            <a:ext cx="11496060" cy="408379"/>
          </a:xfrm>
        </p:spPr>
        <p:txBody>
          <a:bodyPr/>
          <a:lstStyle/>
          <a:p>
            <a:r>
              <a:rPr lang="en-US" dirty="0"/>
              <a:t>Next Steps: How SESIP Profiles Support Demonstrating Compliance for J3101</a:t>
            </a:r>
          </a:p>
        </p:txBody>
      </p:sp>
      <p:sp>
        <p:nvSpPr>
          <p:cNvPr id="5" name="TextBox 4">
            <a:extLst>
              <a:ext uri="{FF2B5EF4-FFF2-40B4-BE49-F238E27FC236}">
                <a16:creationId xmlns:a16="http://schemas.microsoft.com/office/drawing/2014/main" id="{814E0ACF-5B88-02D6-8630-910094B983D6}"/>
              </a:ext>
            </a:extLst>
          </p:cNvPr>
          <p:cNvSpPr txBox="1"/>
          <p:nvPr/>
        </p:nvSpPr>
        <p:spPr>
          <a:xfrm>
            <a:off x="1002445" y="3895847"/>
            <a:ext cx="2572603" cy="2031325"/>
          </a:xfrm>
          <a:prstGeom prst="rect">
            <a:avLst/>
          </a:prstGeom>
          <a:noFill/>
        </p:spPr>
        <p:txBody>
          <a:bodyPr wrap="square">
            <a:spAutoFit/>
          </a:bodyPr>
          <a:lstStyle/>
          <a:p>
            <a:pPr marL="285750" lvl="0" indent="-285750">
              <a:buFont typeface="Arial" panose="020B0604020202020204" pitchFamily="34" charset="0"/>
              <a:buChar char="•"/>
            </a:pPr>
            <a:r>
              <a:rPr lang="en-GB" sz="1800" dirty="0">
                <a:solidFill>
                  <a:schemeClr val="bg1"/>
                </a:solidFill>
              </a:rPr>
              <a:t>Detailed Implementation Guidelines have been Defined by GlobalPlatform</a:t>
            </a:r>
          </a:p>
          <a:p>
            <a:pPr marL="285750" lvl="0" indent="-285750">
              <a:buFont typeface="Arial" panose="020B0604020202020204" pitchFamily="34" charset="0"/>
              <a:buChar char="•"/>
            </a:pPr>
            <a:r>
              <a:rPr lang="en-GB" sz="1800" dirty="0">
                <a:solidFill>
                  <a:schemeClr val="bg1"/>
                </a:solidFill>
              </a:rPr>
              <a:t>Existing Protection Profiles</a:t>
            </a:r>
          </a:p>
        </p:txBody>
      </p:sp>
      <p:sp>
        <p:nvSpPr>
          <p:cNvPr id="6" name="TextBox 5">
            <a:extLst>
              <a:ext uri="{FF2B5EF4-FFF2-40B4-BE49-F238E27FC236}">
                <a16:creationId xmlns:a16="http://schemas.microsoft.com/office/drawing/2014/main" id="{5336476F-412C-A74B-9C19-10E23259787B}"/>
              </a:ext>
            </a:extLst>
          </p:cNvPr>
          <p:cNvSpPr txBox="1"/>
          <p:nvPr/>
        </p:nvSpPr>
        <p:spPr>
          <a:xfrm>
            <a:off x="5112696" y="3895847"/>
            <a:ext cx="2572603" cy="2031325"/>
          </a:xfrm>
          <a:prstGeom prst="rect">
            <a:avLst/>
          </a:prstGeom>
          <a:noFill/>
        </p:spPr>
        <p:txBody>
          <a:bodyPr wrap="square">
            <a:spAutoFit/>
          </a:bodyPr>
          <a:lstStyle/>
          <a:p>
            <a:pPr marL="285750" lvl="0" indent="-285750">
              <a:buFont typeface="Arial" panose="020B0604020202020204" pitchFamily="34" charset="0"/>
              <a:buChar char="•"/>
            </a:pPr>
            <a:r>
              <a:rPr lang="en-GB" sz="1800" dirty="0">
                <a:solidFill>
                  <a:schemeClr val="bg1"/>
                </a:solidFill>
              </a:rPr>
              <a:t>GlobalPlatform is developing SESIP profiles with interpretations on implementation</a:t>
            </a:r>
          </a:p>
          <a:p>
            <a:pPr marL="285750" lvl="0" indent="-285750">
              <a:buFont typeface="Arial" panose="020B0604020202020204" pitchFamily="34" charset="0"/>
              <a:buChar char="•"/>
            </a:pPr>
            <a:r>
              <a:rPr lang="en-GB" dirty="0">
                <a:solidFill>
                  <a:schemeClr val="bg1"/>
                </a:solidFill>
              </a:rPr>
              <a:t>Example of Potential Acceptance Criteria</a:t>
            </a:r>
            <a:endParaRPr lang="en-GB" sz="1800" dirty="0">
              <a:solidFill>
                <a:schemeClr val="bg1"/>
              </a:solidFill>
            </a:endParaRPr>
          </a:p>
        </p:txBody>
      </p:sp>
      <p:pic>
        <p:nvPicPr>
          <p:cNvPr id="2" name="Content Placeholder 14" descr="A blue and black logo&#10;&#10;AI-generated content may be incorrect.">
            <a:extLst>
              <a:ext uri="{FF2B5EF4-FFF2-40B4-BE49-F238E27FC236}">
                <a16:creationId xmlns:a16="http://schemas.microsoft.com/office/drawing/2014/main" id="{25AC83F8-25DF-0EFE-61FE-E1B28FA2B41F}"/>
              </a:ext>
            </a:extLst>
          </p:cNvPr>
          <p:cNvPicPr>
            <a:picLocks noChangeAspect="1"/>
          </p:cNvPicPr>
          <p:nvPr/>
        </p:nvPicPr>
        <p:blipFill>
          <a:blip r:embed="rId8"/>
          <a:stretch>
            <a:fillRect/>
          </a:stretch>
        </p:blipFill>
        <p:spPr>
          <a:xfrm>
            <a:off x="8815569" y="4069461"/>
            <a:ext cx="2881312" cy="988299"/>
          </a:xfrm>
          <a:prstGeom prst="rect">
            <a:avLst/>
          </a:prstGeom>
        </p:spPr>
      </p:pic>
    </p:spTree>
    <p:extLst>
      <p:ext uri="{BB962C8B-B14F-4D97-AF65-F5344CB8AC3E}">
        <p14:creationId xmlns:p14="http://schemas.microsoft.com/office/powerpoint/2010/main" val="1766533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3EDF9-B30E-3F8F-68C3-F55F213C8157}"/>
              </a:ext>
            </a:extLst>
          </p:cNvPr>
          <p:cNvSpPr>
            <a:spLocks noGrp="1"/>
          </p:cNvSpPr>
          <p:nvPr>
            <p:ph type="title"/>
          </p:nvPr>
        </p:nvSpPr>
        <p:spPr>
          <a:xfrm>
            <a:off x="594233" y="313933"/>
            <a:ext cx="10728324" cy="408379"/>
          </a:xfrm>
        </p:spPr>
        <p:txBody>
          <a:bodyPr/>
          <a:lstStyle/>
          <a:p>
            <a:r>
              <a:rPr lang="en-US" dirty="0"/>
              <a:t>Next Steps: </a:t>
            </a:r>
            <a:r>
              <a:rPr lang="en-IT" dirty="0"/>
              <a:t>Open Questions</a:t>
            </a:r>
          </a:p>
        </p:txBody>
      </p:sp>
      <p:pic>
        <p:nvPicPr>
          <p:cNvPr id="6" name="Picture 5" descr="A group of people walking on a colorful arrow&#10;&#10;Description automatically generated">
            <a:extLst>
              <a:ext uri="{FF2B5EF4-FFF2-40B4-BE49-F238E27FC236}">
                <a16:creationId xmlns:a16="http://schemas.microsoft.com/office/drawing/2014/main" id="{AFDE2211-DE2A-9654-0D89-FC94473A8CAE}"/>
              </a:ext>
            </a:extLst>
          </p:cNvPr>
          <p:cNvPicPr>
            <a:picLocks noChangeAspect="1"/>
          </p:cNvPicPr>
          <p:nvPr/>
        </p:nvPicPr>
        <p:blipFill>
          <a:blip r:embed="rId2"/>
          <a:stretch>
            <a:fillRect/>
          </a:stretch>
        </p:blipFill>
        <p:spPr>
          <a:xfrm>
            <a:off x="360218" y="2643188"/>
            <a:ext cx="1828800" cy="1104900"/>
          </a:xfrm>
          <a:prstGeom prst="rect">
            <a:avLst/>
          </a:prstGeom>
        </p:spPr>
      </p:pic>
      <p:sp>
        <p:nvSpPr>
          <p:cNvPr id="5" name="Content Placeholder 4">
            <a:extLst>
              <a:ext uri="{FF2B5EF4-FFF2-40B4-BE49-F238E27FC236}">
                <a16:creationId xmlns:a16="http://schemas.microsoft.com/office/drawing/2014/main" id="{52097BAE-4DEE-6515-037E-32966CC07E3F}"/>
              </a:ext>
            </a:extLst>
          </p:cNvPr>
          <p:cNvSpPr>
            <a:spLocks noGrp="1"/>
          </p:cNvSpPr>
          <p:nvPr>
            <p:ph idx="1"/>
          </p:nvPr>
        </p:nvSpPr>
        <p:spPr>
          <a:xfrm>
            <a:off x="3081867" y="1360176"/>
            <a:ext cx="8378295" cy="4775511"/>
          </a:xfrm>
        </p:spPr>
        <p:txBody>
          <a:bodyPr/>
          <a:lstStyle/>
          <a:p>
            <a:pPr lvl="0"/>
            <a:r>
              <a:rPr lang="en-GB" sz="4000" dirty="0"/>
              <a:t>Is SAE's work on J3101 a departure point for discussing Japanese requirements?</a:t>
            </a:r>
          </a:p>
          <a:p>
            <a:pPr lvl="1"/>
            <a:r>
              <a:rPr lang="en-GB" sz="4000" dirty="0"/>
              <a:t>Through </a:t>
            </a:r>
            <a:r>
              <a:rPr lang="en-GB" sz="4000" dirty="0" err="1"/>
              <a:t>JasPar</a:t>
            </a:r>
            <a:endParaRPr lang="en-GB" sz="4000" dirty="0"/>
          </a:p>
          <a:p>
            <a:pPr lvl="1"/>
            <a:r>
              <a:rPr lang="en-GB" sz="4000" dirty="0"/>
              <a:t>Through JSAE</a:t>
            </a:r>
          </a:p>
          <a:p>
            <a:endParaRPr lang="en-US" sz="4000" dirty="0"/>
          </a:p>
        </p:txBody>
      </p:sp>
    </p:spTree>
    <p:extLst>
      <p:ext uri="{BB962C8B-B14F-4D97-AF65-F5344CB8AC3E}">
        <p14:creationId xmlns:p14="http://schemas.microsoft.com/office/powerpoint/2010/main" val="247849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E6867-7563-FE8C-DD28-E5B75F346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C21BA-3C63-8251-4AE5-BD0CEEC4E2DB}"/>
              </a:ext>
            </a:extLst>
          </p:cNvPr>
          <p:cNvSpPr>
            <a:spLocks noGrp="1"/>
          </p:cNvSpPr>
          <p:nvPr>
            <p:ph type="ctrTitle"/>
          </p:nvPr>
        </p:nvSpPr>
        <p:spPr>
          <a:xfrm>
            <a:off x="731836" y="2092568"/>
            <a:ext cx="10728325" cy="2167023"/>
          </a:xfrm>
        </p:spPr>
        <p:txBody>
          <a:bodyPr/>
          <a:lstStyle/>
          <a:p>
            <a:r>
              <a:rPr lang="en-GB" sz="6600" dirty="0"/>
              <a:t>PQC: How does GlobalPlatform Help?</a:t>
            </a:r>
            <a:endParaRPr lang="en-US" sz="6600" dirty="0"/>
          </a:p>
        </p:txBody>
      </p:sp>
      <p:sp>
        <p:nvSpPr>
          <p:cNvPr id="3" name="Text Placeholder 3">
            <a:extLst>
              <a:ext uri="{FF2B5EF4-FFF2-40B4-BE49-F238E27FC236}">
                <a16:creationId xmlns:a16="http://schemas.microsoft.com/office/drawing/2014/main" id="{87A72956-8627-85D4-B932-845FD12FF988}"/>
              </a:ext>
            </a:extLst>
          </p:cNvPr>
          <p:cNvSpPr>
            <a:spLocks noGrp="1"/>
          </p:cNvSpPr>
          <p:nvPr>
            <p:ph type="subTitle" idx="1"/>
          </p:nvPr>
        </p:nvSpPr>
        <p:spPr/>
        <p:txBody>
          <a:bodyPr/>
          <a:lstStyle/>
          <a:p>
            <a:r>
              <a:rPr lang="en-US" dirty="0"/>
              <a:t>22</a:t>
            </a:r>
            <a:r>
              <a:rPr lang="en-US" baseline="30000" dirty="0"/>
              <a:t>nd</a:t>
            </a:r>
            <a:r>
              <a:rPr lang="en-US" dirty="0"/>
              <a:t> May 2025</a:t>
            </a:r>
          </a:p>
          <a:p>
            <a:endParaRPr lang="en-US" sz="2000" dirty="0"/>
          </a:p>
          <a:p>
            <a:r>
              <a:rPr lang="en-US" sz="2000" dirty="0"/>
              <a:t>Beatrice </a:t>
            </a:r>
            <a:r>
              <a:rPr lang="en-US" sz="2000" dirty="0" err="1"/>
              <a:t>Peirani</a:t>
            </a:r>
            <a:r>
              <a:rPr lang="en-US" sz="2000" dirty="0"/>
              <a:t>, Thales</a:t>
            </a:r>
          </a:p>
          <a:p>
            <a:r>
              <a:rPr lang="en-US" sz="2000" dirty="0"/>
              <a:t>Yves-Emmanuel Le </a:t>
            </a:r>
            <a:r>
              <a:rPr lang="en-US" sz="2000" dirty="0" err="1"/>
              <a:t>Bobinnec</a:t>
            </a:r>
            <a:r>
              <a:rPr lang="en-US" sz="2000" dirty="0"/>
              <a:t>, Thales</a:t>
            </a:r>
          </a:p>
        </p:txBody>
      </p:sp>
      <p:sp>
        <p:nvSpPr>
          <p:cNvPr id="5" name="TextBox 4">
            <a:extLst>
              <a:ext uri="{FF2B5EF4-FFF2-40B4-BE49-F238E27FC236}">
                <a16:creationId xmlns:a16="http://schemas.microsoft.com/office/drawing/2014/main" id="{0B0AAAC5-9D70-F5CF-2A38-4FF78ED2DB7F}"/>
              </a:ext>
            </a:extLst>
          </p:cNvPr>
          <p:cNvSpPr txBox="1"/>
          <p:nvPr/>
        </p:nvSpPr>
        <p:spPr>
          <a:xfrm>
            <a:off x="11248465" y="6676465"/>
            <a:ext cx="0" cy="0"/>
          </a:xfrm>
          <a:prstGeom prst="rect">
            <a:avLst/>
          </a:prstGeom>
          <a:noFill/>
        </p:spPr>
        <p:txBody>
          <a:bodyPr wrap="none" lIns="0" tIns="0" rIns="0" bIns="0" rtlCol="0">
            <a:noAutofit/>
          </a:bodyPr>
          <a:lstStyle/>
          <a:p>
            <a:pPr algn="l"/>
            <a:endParaRPr lang="en-IT"/>
          </a:p>
        </p:txBody>
      </p:sp>
      <p:grpSp>
        <p:nvGrpSpPr>
          <p:cNvPr id="4" name="Group 3">
            <a:extLst>
              <a:ext uri="{FF2B5EF4-FFF2-40B4-BE49-F238E27FC236}">
                <a16:creationId xmlns:a16="http://schemas.microsoft.com/office/drawing/2014/main" id="{52FBE208-4FAD-2A14-8CAF-43C1D080CBE5}"/>
              </a:ext>
            </a:extLst>
          </p:cNvPr>
          <p:cNvGrpSpPr/>
          <p:nvPr/>
        </p:nvGrpSpPr>
        <p:grpSpPr>
          <a:xfrm>
            <a:off x="9095292" y="3452674"/>
            <a:ext cx="2742492" cy="2683014"/>
            <a:chOff x="4740274" y="1309047"/>
            <a:chExt cx="5323682" cy="5208224"/>
          </a:xfrm>
        </p:grpSpPr>
        <p:sp>
          <p:nvSpPr>
            <p:cNvPr id="7" name="Freeform: Shape 4">
              <a:extLst>
                <a:ext uri="{FF2B5EF4-FFF2-40B4-BE49-F238E27FC236}">
                  <a16:creationId xmlns:a16="http://schemas.microsoft.com/office/drawing/2014/main" id="{599DD28F-608A-4E37-4439-27C3766081C5}"/>
                </a:ext>
              </a:extLst>
            </p:cNvPr>
            <p:cNvSpPr/>
            <p:nvPr/>
          </p:nvSpPr>
          <p:spPr>
            <a:xfrm flipH="1">
              <a:off x="6021388" y="2704478"/>
              <a:ext cx="2885359" cy="2271756"/>
            </a:xfrm>
            <a:custGeom>
              <a:avLst/>
              <a:gdLst>
                <a:gd name="connsiteX0" fmla="*/ 1442680 w 2885359"/>
                <a:gd name="connsiteY0" fmla="*/ 1047096 h 2271756"/>
                <a:gd name="connsiteX1" fmla="*/ 2320048 w 2885359"/>
                <a:gd name="connsiteY1" fmla="*/ 1047422 h 2271756"/>
                <a:gd name="connsiteX2" fmla="*/ 2690191 w 2885359"/>
                <a:gd name="connsiteY2" fmla="*/ 1360574 h 2271756"/>
                <a:gd name="connsiteX3" fmla="*/ 2693366 w 2885359"/>
                <a:gd name="connsiteY3" fmla="*/ 1986316 h 2271756"/>
                <a:gd name="connsiteX4" fmla="*/ 2597903 w 2885359"/>
                <a:gd name="connsiteY4" fmla="*/ 2081779 h 2271756"/>
                <a:gd name="connsiteX5" fmla="*/ 2216884 w 2885359"/>
                <a:gd name="connsiteY5" fmla="*/ 2081779 h 2271756"/>
                <a:gd name="connsiteX6" fmla="*/ 2121421 w 2885359"/>
                <a:gd name="connsiteY6" fmla="*/ 1986316 h 2271756"/>
                <a:gd name="connsiteX7" fmla="*/ 2121421 w 2885359"/>
                <a:gd name="connsiteY7" fmla="*/ 1944688 h 2271756"/>
                <a:gd name="connsiteX8" fmla="*/ 2121421 w 2885359"/>
                <a:gd name="connsiteY8" fmla="*/ 1889672 h 2271756"/>
                <a:gd name="connsiteX9" fmla="*/ 1928017 w 2885359"/>
                <a:gd name="connsiteY9" fmla="*/ 1732255 h 2271756"/>
                <a:gd name="connsiteX10" fmla="*/ 1928017 w 2885359"/>
                <a:gd name="connsiteY10" fmla="*/ 1732256 h 2271756"/>
                <a:gd name="connsiteX11" fmla="*/ 1753472 w 2885359"/>
                <a:gd name="connsiteY11" fmla="*/ 1732256 h 2271756"/>
                <a:gd name="connsiteX12" fmla="*/ 1150580 w 2885359"/>
                <a:gd name="connsiteY12" fmla="*/ 1732256 h 2271756"/>
                <a:gd name="connsiteX13" fmla="*/ 957342 w 2885359"/>
                <a:gd name="connsiteY13" fmla="*/ 1732256 h 2271756"/>
                <a:gd name="connsiteX14" fmla="*/ 957342 w 2885359"/>
                <a:gd name="connsiteY14" fmla="*/ 1732255 h 2271756"/>
                <a:gd name="connsiteX15" fmla="*/ 763938 w 2885359"/>
                <a:gd name="connsiteY15" fmla="*/ 1889672 h 2271756"/>
                <a:gd name="connsiteX16" fmla="*/ 763938 w 2885359"/>
                <a:gd name="connsiteY16" fmla="*/ 1944688 h 2271756"/>
                <a:gd name="connsiteX17" fmla="*/ 763938 w 2885359"/>
                <a:gd name="connsiteY17" fmla="*/ 1986316 h 2271756"/>
                <a:gd name="connsiteX18" fmla="*/ 668475 w 2885359"/>
                <a:gd name="connsiteY18" fmla="*/ 2081779 h 2271756"/>
                <a:gd name="connsiteX19" fmla="*/ 287456 w 2885359"/>
                <a:gd name="connsiteY19" fmla="*/ 2081779 h 2271756"/>
                <a:gd name="connsiteX20" fmla="*/ 191993 w 2885359"/>
                <a:gd name="connsiteY20" fmla="*/ 1986316 h 2271756"/>
                <a:gd name="connsiteX21" fmla="*/ 195168 w 2885359"/>
                <a:gd name="connsiteY21" fmla="*/ 1360574 h 2271756"/>
                <a:gd name="connsiteX22" fmla="*/ 565311 w 2885359"/>
                <a:gd name="connsiteY22" fmla="*/ 1047422 h 2271756"/>
                <a:gd name="connsiteX23" fmla="*/ 2050848 w 2885359"/>
                <a:gd name="connsiteY23" fmla="*/ 196056 h 2271756"/>
                <a:gd name="connsiteX24" fmla="*/ 2246205 w 2885359"/>
                <a:gd name="connsiteY24" fmla="*/ 396081 h 2271756"/>
                <a:gd name="connsiteX25" fmla="*/ 2341184 w 2885359"/>
                <a:gd name="connsiteY25" fmla="*/ 861443 h 2271756"/>
                <a:gd name="connsiteX26" fmla="*/ 2312987 w 2885359"/>
                <a:gd name="connsiteY26" fmla="*/ 859632 h 2271756"/>
                <a:gd name="connsiteX27" fmla="*/ 1442680 w 2885359"/>
                <a:gd name="connsiteY27" fmla="*/ 861886 h 2271756"/>
                <a:gd name="connsiteX28" fmla="*/ 572372 w 2885359"/>
                <a:gd name="connsiteY28" fmla="*/ 859632 h 2271756"/>
                <a:gd name="connsiteX29" fmla="*/ 552014 w 2885359"/>
                <a:gd name="connsiteY29" fmla="*/ 860940 h 2271756"/>
                <a:gd name="connsiteX30" fmla="*/ 646890 w 2885359"/>
                <a:gd name="connsiteY30" fmla="*/ 396081 h 2271756"/>
                <a:gd name="connsiteX31" fmla="*/ 842247 w 2885359"/>
                <a:gd name="connsiteY31" fmla="*/ 196056 h 2271756"/>
                <a:gd name="connsiteX32" fmla="*/ 1015284 w 2885359"/>
                <a:gd name="connsiteY32" fmla="*/ 196056 h 2271756"/>
                <a:gd name="connsiteX33" fmla="*/ 1829355 w 2885359"/>
                <a:gd name="connsiteY33" fmla="*/ 196056 h 2271756"/>
                <a:gd name="connsiteX34" fmla="*/ 1995020 w 2885359"/>
                <a:gd name="connsiteY34" fmla="*/ 0 h 2271756"/>
                <a:gd name="connsiteX35" fmla="*/ 1446575 w 2885359"/>
                <a:gd name="connsiteY35" fmla="*/ 2881 h 2271756"/>
                <a:gd name="connsiteX36" fmla="*/ 898075 w 2885359"/>
                <a:gd name="connsiteY36" fmla="*/ 0 h 2271756"/>
                <a:gd name="connsiteX37" fmla="*/ 488470 w 2885359"/>
                <a:gd name="connsiteY37" fmla="*/ 289859 h 2271756"/>
                <a:gd name="connsiteX38" fmla="*/ 375807 w 2885359"/>
                <a:gd name="connsiteY38" fmla="*/ 798671 h 2271756"/>
                <a:gd name="connsiteX39" fmla="*/ 126891 w 2885359"/>
                <a:gd name="connsiteY39" fmla="*/ 686979 h 2271756"/>
                <a:gd name="connsiteX40" fmla="*/ 15165 w 2885359"/>
                <a:gd name="connsiteY40" fmla="*/ 729494 h 2271756"/>
                <a:gd name="connsiteX41" fmla="*/ 57680 w 2885359"/>
                <a:gd name="connsiteY41" fmla="*/ 841220 h 2271756"/>
                <a:gd name="connsiteX42" fmla="*/ 264876 w 2885359"/>
                <a:gd name="connsiteY42" fmla="*/ 934192 h 2271756"/>
                <a:gd name="connsiteX43" fmla="*/ 252636 w 2885359"/>
                <a:gd name="connsiteY43" fmla="*/ 940487 h 2271756"/>
                <a:gd name="connsiteX44" fmla="*/ 0 w 2885359"/>
                <a:gd name="connsiteY44" fmla="*/ 1479123 h 2271756"/>
                <a:gd name="connsiteX45" fmla="*/ 6350 w 2885359"/>
                <a:gd name="connsiteY45" fmla="*/ 1961733 h 2271756"/>
                <a:gd name="connsiteX46" fmla="*/ 316373 w 2885359"/>
                <a:gd name="connsiteY46" fmla="*/ 2271756 h 2271756"/>
                <a:gd name="connsiteX47" fmla="*/ 647319 w 2885359"/>
                <a:gd name="connsiteY47" fmla="*/ 2271756 h 2271756"/>
                <a:gd name="connsiteX48" fmla="*/ 957342 w 2885359"/>
                <a:gd name="connsiteY48" fmla="*/ 1961733 h 2271756"/>
                <a:gd name="connsiteX49" fmla="*/ 957342 w 2885359"/>
                <a:gd name="connsiteY49" fmla="*/ 1944688 h 2271756"/>
                <a:gd name="connsiteX50" fmla="*/ 957342 w 2885359"/>
                <a:gd name="connsiteY50" fmla="*/ 1889672 h 2271756"/>
                <a:gd name="connsiteX51" fmla="*/ 1150580 w 2885359"/>
                <a:gd name="connsiteY51" fmla="*/ 1889672 h 2271756"/>
                <a:gd name="connsiteX52" fmla="*/ 1753472 w 2885359"/>
                <a:gd name="connsiteY52" fmla="*/ 1889672 h 2271756"/>
                <a:gd name="connsiteX53" fmla="*/ 1928017 w 2885359"/>
                <a:gd name="connsiteY53" fmla="*/ 1889672 h 2271756"/>
                <a:gd name="connsiteX54" fmla="*/ 1928017 w 2885359"/>
                <a:gd name="connsiteY54" fmla="*/ 1944688 h 2271756"/>
                <a:gd name="connsiteX55" fmla="*/ 1928017 w 2885359"/>
                <a:gd name="connsiteY55" fmla="*/ 1961733 h 2271756"/>
                <a:gd name="connsiteX56" fmla="*/ 2238040 w 2885359"/>
                <a:gd name="connsiteY56" fmla="*/ 2271756 h 2271756"/>
                <a:gd name="connsiteX57" fmla="*/ 2568986 w 2885359"/>
                <a:gd name="connsiteY57" fmla="*/ 2271756 h 2271756"/>
                <a:gd name="connsiteX58" fmla="*/ 2879009 w 2885359"/>
                <a:gd name="connsiteY58" fmla="*/ 1961733 h 2271756"/>
                <a:gd name="connsiteX59" fmla="*/ 2885359 w 2885359"/>
                <a:gd name="connsiteY59" fmla="*/ 1479123 h 2271756"/>
                <a:gd name="connsiteX60" fmla="*/ 2632723 w 2885359"/>
                <a:gd name="connsiteY60" fmla="*/ 940487 h 2271756"/>
                <a:gd name="connsiteX61" fmla="*/ 2624088 w 2885359"/>
                <a:gd name="connsiteY61" fmla="*/ 936046 h 2271756"/>
                <a:gd name="connsiteX62" fmla="*/ 2835415 w 2885359"/>
                <a:gd name="connsiteY62" fmla="*/ 841220 h 2271756"/>
                <a:gd name="connsiteX63" fmla="*/ 2877930 w 2885359"/>
                <a:gd name="connsiteY63" fmla="*/ 729494 h 2271756"/>
                <a:gd name="connsiteX64" fmla="*/ 2766204 w 2885359"/>
                <a:gd name="connsiteY64" fmla="*/ 686979 h 2271756"/>
                <a:gd name="connsiteX65" fmla="*/ 2517288 w 2885359"/>
                <a:gd name="connsiteY65" fmla="*/ 798671 h 2271756"/>
                <a:gd name="connsiteX66" fmla="*/ 2404625 w 2885359"/>
                <a:gd name="connsiteY66" fmla="*/ 289859 h 2271756"/>
                <a:gd name="connsiteX67" fmla="*/ 1995020 w 2885359"/>
                <a:gd name="connsiteY67" fmla="*/ 0 h 227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885359" h="2271756">
                  <a:moveTo>
                    <a:pt x="1442680" y="1047096"/>
                  </a:moveTo>
                  <a:lnTo>
                    <a:pt x="2320048" y="1047422"/>
                  </a:lnTo>
                  <a:cubicBezTo>
                    <a:pt x="2646629" y="1051264"/>
                    <a:pt x="2687460" y="1296407"/>
                    <a:pt x="2690191" y="1360574"/>
                  </a:cubicBezTo>
                  <a:cubicBezTo>
                    <a:pt x="2690191" y="1763888"/>
                    <a:pt x="2693366" y="1583002"/>
                    <a:pt x="2693366" y="1986316"/>
                  </a:cubicBezTo>
                  <a:cubicBezTo>
                    <a:pt x="2693366" y="2039039"/>
                    <a:pt x="2650626" y="2081779"/>
                    <a:pt x="2597903" y="2081779"/>
                  </a:cubicBezTo>
                  <a:lnTo>
                    <a:pt x="2216884" y="2081779"/>
                  </a:lnTo>
                  <a:cubicBezTo>
                    <a:pt x="2164161" y="2081779"/>
                    <a:pt x="2121421" y="2039039"/>
                    <a:pt x="2121421" y="1986316"/>
                  </a:cubicBezTo>
                  <a:lnTo>
                    <a:pt x="2121421" y="1944688"/>
                  </a:lnTo>
                  <a:lnTo>
                    <a:pt x="2121421" y="1889672"/>
                  </a:lnTo>
                  <a:cubicBezTo>
                    <a:pt x="2120937" y="1739966"/>
                    <a:pt x="2153926" y="1726741"/>
                    <a:pt x="1928017" y="1732255"/>
                  </a:cubicBezTo>
                  <a:lnTo>
                    <a:pt x="1928017" y="1732256"/>
                  </a:lnTo>
                  <a:lnTo>
                    <a:pt x="1753472" y="1732256"/>
                  </a:lnTo>
                  <a:lnTo>
                    <a:pt x="1150580" y="1732256"/>
                  </a:lnTo>
                  <a:lnTo>
                    <a:pt x="957342" y="1732256"/>
                  </a:lnTo>
                  <a:lnTo>
                    <a:pt x="957342" y="1732255"/>
                  </a:lnTo>
                  <a:cubicBezTo>
                    <a:pt x="731433" y="1726741"/>
                    <a:pt x="764422" y="1739966"/>
                    <a:pt x="763938" y="1889672"/>
                  </a:cubicBezTo>
                  <a:lnTo>
                    <a:pt x="763938" y="1944688"/>
                  </a:lnTo>
                  <a:lnTo>
                    <a:pt x="763938" y="1986316"/>
                  </a:lnTo>
                  <a:cubicBezTo>
                    <a:pt x="763938" y="2039039"/>
                    <a:pt x="721198" y="2081779"/>
                    <a:pt x="668475" y="2081779"/>
                  </a:cubicBezTo>
                  <a:lnTo>
                    <a:pt x="287456" y="2081779"/>
                  </a:lnTo>
                  <a:cubicBezTo>
                    <a:pt x="234733" y="2081779"/>
                    <a:pt x="191993" y="2039039"/>
                    <a:pt x="191993" y="1986316"/>
                  </a:cubicBezTo>
                  <a:cubicBezTo>
                    <a:pt x="191993" y="1583002"/>
                    <a:pt x="195168" y="1763888"/>
                    <a:pt x="195168" y="1360574"/>
                  </a:cubicBezTo>
                  <a:cubicBezTo>
                    <a:pt x="197899" y="1296407"/>
                    <a:pt x="238730" y="1051264"/>
                    <a:pt x="565311" y="1047422"/>
                  </a:cubicBezTo>
                  <a:close/>
                  <a:moveTo>
                    <a:pt x="2050848" y="196056"/>
                  </a:moveTo>
                  <a:cubicBezTo>
                    <a:pt x="2128667" y="196056"/>
                    <a:pt x="2203311" y="243681"/>
                    <a:pt x="2246205" y="396081"/>
                  </a:cubicBezTo>
                  <a:lnTo>
                    <a:pt x="2341184" y="861443"/>
                  </a:lnTo>
                  <a:lnTo>
                    <a:pt x="2312987" y="859632"/>
                  </a:lnTo>
                  <a:lnTo>
                    <a:pt x="1442680" y="861886"/>
                  </a:lnTo>
                  <a:lnTo>
                    <a:pt x="572372" y="859632"/>
                  </a:lnTo>
                  <a:lnTo>
                    <a:pt x="552014" y="860940"/>
                  </a:lnTo>
                  <a:lnTo>
                    <a:pt x="646890" y="396081"/>
                  </a:lnTo>
                  <a:cubicBezTo>
                    <a:pt x="689784" y="243681"/>
                    <a:pt x="764428" y="196056"/>
                    <a:pt x="842247" y="196056"/>
                  </a:cubicBezTo>
                  <a:lnTo>
                    <a:pt x="1015284" y="196056"/>
                  </a:lnTo>
                  <a:lnTo>
                    <a:pt x="1829355" y="196056"/>
                  </a:lnTo>
                  <a:close/>
                  <a:moveTo>
                    <a:pt x="1995020" y="0"/>
                  </a:moveTo>
                  <a:lnTo>
                    <a:pt x="1446575" y="2881"/>
                  </a:lnTo>
                  <a:lnTo>
                    <a:pt x="898075" y="0"/>
                  </a:lnTo>
                  <a:cubicBezTo>
                    <a:pt x="659107" y="817"/>
                    <a:pt x="516424" y="141786"/>
                    <a:pt x="488470" y="289859"/>
                  </a:cubicBezTo>
                  <a:lnTo>
                    <a:pt x="375807" y="798671"/>
                  </a:lnTo>
                  <a:lnTo>
                    <a:pt x="126891" y="686979"/>
                  </a:lnTo>
                  <a:cubicBezTo>
                    <a:pt x="84298" y="667867"/>
                    <a:pt x="34277" y="686902"/>
                    <a:pt x="15165" y="729494"/>
                  </a:cubicBezTo>
                  <a:cubicBezTo>
                    <a:pt x="-3947" y="772087"/>
                    <a:pt x="15088" y="822109"/>
                    <a:pt x="57680" y="841220"/>
                  </a:cubicBezTo>
                  <a:lnTo>
                    <a:pt x="264876" y="934192"/>
                  </a:lnTo>
                  <a:lnTo>
                    <a:pt x="252636" y="940487"/>
                  </a:lnTo>
                  <a:cubicBezTo>
                    <a:pt x="15314" y="1086078"/>
                    <a:pt x="1697" y="1385810"/>
                    <a:pt x="0" y="1479123"/>
                  </a:cubicBezTo>
                  <a:cubicBezTo>
                    <a:pt x="2117" y="1665393"/>
                    <a:pt x="4233" y="1775463"/>
                    <a:pt x="6350" y="1961733"/>
                  </a:cubicBezTo>
                  <a:cubicBezTo>
                    <a:pt x="6350" y="2132954"/>
                    <a:pt x="145152" y="2271756"/>
                    <a:pt x="316373" y="2271756"/>
                  </a:cubicBezTo>
                  <a:lnTo>
                    <a:pt x="647319" y="2271756"/>
                  </a:lnTo>
                  <a:cubicBezTo>
                    <a:pt x="818540" y="2271756"/>
                    <a:pt x="957342" y="2132954"/>
                    <a:pt x="957342" y="1961733"/>
                  </a:cubicBezTo>
                  <a:lnTo>
                    <a:pt x="957342" y="1944688"/>
                  </a:lnTo>
                  <a:lnTo>
                    <a:pt x="957342" y="1889672"/>
                  </a:lnTo>
                  <a:lnTo>
                    <a:pt x="1150580" y="1889672"/>
                  </a:lnTo>
                  <a:lnTo>
                    <a:pt x="1753472" y="1889672"/>
                  </a:lnTo>
                  <a:lnTo>
                    <a:pt x="1928017" y="1889672"/>
                  </a:lnTo>
                  <a:lnTo>
                    <a:pt x="1928017" y="1944688"/>
                  </a:lnTo>
                  <a:lnTo>
                    <a:pt x="1928017" y="1961733"/>
                  </a:lnTo>
                  <a:cubicBezTo>
                    <a:pt x="1928017" y="2132954"/>
                    <a:pt x="2066819" y="2271756"/>
                    <a:pt x="2238040" y="2271756"/>
                  </a:cubicBezTo>
                  <a:lnTo>
                    <a:pt x="2568986" y="2271756"/>
                  </a:lnTo>
                  <a:cubicBezTo>
                    <a:pt x="2740207" y="2271756"/>
                    <a:pt x="2879009" y="2132954"/>
                    <a:pt x="2879009" y="1961733"/>
                  </a:cubicBezTo>
                  <a:cubicBezTo>
                    <a:pt x="2881126" y="1775463"/>
                    <a:pt x="2883242" y="1665393"/>
                    <a:pt x="2885359" y="1479123"/>
                  </a:cubicBezTo>
                  <a:cubicBezTo>
                    <a:pt x="2883663" y="1385810"/>
                    <a:pt x="2870046" y="1086078"/>
                    <a:pt x="2632723" y="940487"/>
                  </a:cubicBezTo>
                  <a:lnTo>
                    <a:pt x="2624088" y="936046"/>
                  </a:lnTo>
                  <a:lnTo>
                    <a:pt x="2835415" y="841220"/>
                  </a:lnTo>
                  <a:cubicBezTo>
                    <a:pt x="2878007" y="822109"/>
                    <a:pt x="2897042" y="772087"/>
                    <a:pt x="2877930" y="729494"/>
                  </a:cubicBezTo>
                  <a:cubicBezTo>
                    <a:pt x="2858818" y="686902"/>
                    <a:pt x="2808797" y="667867"/>
                    <a:pt x="2766204" y="686979"/>
                  </a:cubicBezTo>
                  <a:lnTo>
                    <a:pt x="2517288" y="798671"/>
                  </a:lnTo>
                  <a:lnTo>
                    <a:pt x="2404625" y="289859"/>
                  </a:lnTo>
                  <a:cubicBezTo>
                    <a:pt x="2376671" y="141786"/>
                    <a:pt x="2233988" y="817"/>
                    <a:pt x="199502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err="1">
                <a:solidFill>
                  <a:schemeClr val="tx1"/>
                </a:solidFill>
              </a:endParaRPr>
            </a:p>
          </p:txBody>
        </p:sp>
        <p:sp>
          <p:nvSpPr>
            <p:cNvPr id="8" name="Freeform: Shape 5">
              <a:extLst>
                <a:ext uri="{FF2B5EF4-FFF2-40B4-BE49-F238E27FC236}">
                  <a16:creationId xmlns:a16="http://schemas.microsoft.com/office/drawing/2014/main" id="{1FFBDC68-2443-9C61-5B21-D224F2A5284D}"/>
                </a:ext>
              </a:extLst>
            </p:cNvPr>
            <p:cNvSpPr/>
            <p:nvPr/>
          </p:nvSpPr>
          <p:spPr>
            <a:xfrm>
              <a:off x="4740274" y="1309047"/>
              <a:ext cx="5232400" cy="5203260"/>
            </a:xfrm>
            <a:custGeom>
              <a:avLst/>
              <a:gdLst>
                <a:gd name="connsiteX0" fmla="*/ 2616200 w 5232400"/>
                <a:gd name="connsiteY0" fmla="*/ 0 h 5203260"/>
                <a:gd name="connsiteX1" fmla="*/ 5232400 w 5232400"/>
                <a:gd name="connsiteY1" fmla="*/ 2601630 h 5203260"/>
                <a:gd name="connsiteX2" fmla="*/ 5179248 w 5232400"/>
                <a:gd name="connsiteY2" fmla="*/ 3125949 h 5203260"/>
                <a:gd name="connsiteX3" fmla="*/ 5160941 w 5232400"/>
                <a:gd name="connsiteY3" fmla="*/ 3196750 h 5203260"/>
                <a:gd name="connsiteX4" fmla="*/ 4985006 w 5232400"/>
                <a:gd name="connsiteY4" fmla="*/ 3159354 h 5203260"/>
                <a:gd name="connsiteX5" fmla="*/ 5002499 w 5232400"/>
                <a:gd name="connsiteY5" fmla="*/ 3091468 h 5203260"/>
                <a:gd name="connsiteX6" fmla="*/ 5051986 w 5232400"/>
                <a:gd name="connsiteY6" fmla="*/ 2601630 h 5203260"/>
                <a:gd name="connsiteX7" fmla="*/ 2616199 w 5232400"/>
                <a:gd name="connsiteY7" fmla="*/ 171092 h 5203260"/>
                <a:gd name="connsiteX8" fmla="*/ 180412 w 5232400"/>
                <a:gd name="connsiteY8" fmla="*/ 2601630 h 5203260"/>
                <a:gd name="connsiteX9" fmla="*/ 2616199 w 5232400"/>
                <a:gd name="connsiteY9" fmla="*/ 5032168 h 5203260"/>
                <a:gd name="connsiteX10" fmla="*/ 3166290 w 5232400"/>
                <a:gd name="connsiteY10" fmla="*/ 4969929 h 5203260"/>
                <a:gd name="connsiteX11" fmla="*/ 3173499 w 5232400"/>
                <a:gd name="connsiteY11" fmla="*/ 4967983 h 5203260"/>
                <a:gd name="connsiteX12" fmla="*/ 3222773 w 5232400"/>
                <a:gd name="connsiteY12" fmla="*/ 5132406 h 5203260"/>
                <a:gd name="connsiteX13" fmla="*/ 3207035 w 5232400"/>
                <a:gd name="connsiteY13" fmla="*/ 5136640 h 5203260"/>
                <a:gd name="connsiteX14" fmla="*/ 2616200 w 5232400"/>
                <a:gd name="connsiteY14" fmla="*/ 5203260 h 5203260"/>
                <a:gd name="connsiteX15" fmla="*/ 0 w 5232400"/>
                <a:gd name="connsiteY15" fmla="*/ 2601630 h 5203260"/>
                <a:gd name="connsiteX16" fmla="*/ 2616200 w 5232400"/>
                <a:gd name="connsiteY16" fmla="*/ 0 h 5203260"/>
                <a:gd name="connsiteX0" fmla="*/ 2616200 w 5232400"/>
                <a:gd name="connsiteY0" fmla="*/ 0 h 5203260"/>
                <a:gd name="connsiteX1" fmla="*/ 5232400 w 5232400"/>
                <a:gd name="connsiteY1" fmla="*/ 2601630 h 5203260"/>
                <a:gd name="connsiteX2" fmla="*/ 5179248 w 5232400"/>
                <a:gd name="connsiteY2" fmla="*/ 3125949 h 5203260"/>
                <a:gd name="connsiteX3" fmla="*/ 5160941 w 5232400"/>
                <a:gd name="connsiteY3" fmla="*/ 3196750 h 5203260"/>
                <a:gd name="connsiteX4" fmla="*/ 4985006 w 5232400"/>
                <a:gd name="connsiteY4" fmla="*/ 3159354 h 5203260"/>
                <a:gd name="connsiteX5" fmla="*/ 5002499 w 5232400"/>
                <a:gd name="connsiteY5" fmla="*/ 3091468 h 5203260"/>
                <a:gd name="connsiteX6" fmla="*/ 5051986 w 5232400"/>
                <a:gd name="connsiteY6" fmla="*/ 2601630 h 5203260"/>
                <a:gd name="connsiteX7" fmla="*/ 2616199 w 5232400"/>
                <a:gd name="connsiteY7" fmla="*/ 171092 h 5203260"/>
                <a:gd name="connsiteX8" fmla="*/ 180412 w 5232400"/>
                <a:gd name="connsiteY8" fmla="*/ 2601630 h 5203260"/>
                <a:gd name="connsiteX9" fmla="*/ 2616199 w 5232400"/>
                <a:gd name="connsiteY9" fmla="*/ 5032168 h 5203260"/>
                <a:gd name="connsiteX10" fmla="*/ 3166290 w 5232400"/>
                <a:gd name="connsiteY10" fmla="*/ 4969929 h 5203260"/>
                <a:gd name="connsiteX11" fmla="*/ 3173499 w 5232400"/>
                <a:gd name="connsiteY11" fmla="*/ 4967983 h 5203260"/>
                <a:gd name="connsiteX12" fmla="*/ 3222773 w 5232400"/>
                <a:gd name="connsiteY12" fmla="*/ 5132406 h 5203260"/>
                <a:gd name="connsiteX13" fmla="*/ 3207035 w 5232400"/>
                <a:gd name="connsiteY13" fmla="*/ 5136640 h 5203260"/>
                <a:gd name="connsiteX14" fmla="*/ 2616200 w 5232400"/>
                <a:gd name="connsiteY14" fmla="*/ 5203260 h 5203260"/>
                <a:gd name="connsiteX15" fmla="*/ 0 w 5232400"/>
                <a:gd name="connsiteY15" fmla="*/ 2601630 h 5203260"/>
                <a:gd name="connsiteX16" fmla="*/ 2616200 w 5232400"/>
                <a:gd name="connsiteY16" fmla="*/ 0 h 5203260"/>
                <a:gd name="connsiteX0" fmla="*/ 2616200 w 5232400"/>
                <a:gd name="connsiteY0" fmla="*/ 0 h 5203260"/>
                <a:gd name="connsiteX1" fmla="*/ 5232400 w 5232400"/>
                <a:gd name="connsiteY1" fmla="*/ 2601630 h 5203260"/>
                <a:gd name="connsiteX2" fmla="*/ 5179248 w 5232400"/>
                <a:gd name="connsiteY2" fmla="*/ 3125949 h 5203260"/>
                <a:gd name="connsiteX3" fmla="*/ 5160941 w 5232400"/>
                <a:gd name="connsiteY3" fmla="*/ 3196750 h 5203260"/>
                <a:gd name="connsiteX4" fmla="*/ 4985006 w 5232400"/>
                <a:gd name="connsiteY4" fmla="*/ 3159354 h 5203260"/>
                <a:gd name="connsiteX5" fmla="*/ 5002499 w 5232400"/>
                <a:gd name="connsiteY5" fmla="*/ 3091468 h 5203260"/>
                <a:gd name="connsiteX6" fmla="*/ 5051986 w 5232400"/>
                <a:gd name="connsiteY6" fmla="*/ 2601630 h 5203260"/>
                <a:gd name="connsiteX7" fmla="*/ 2616199 w 5232400"/>
                <a:gd name="connsiteY7" fmla="*/ 171092 h 5203260"/>
                <a:gd name="connsiteX8" fmla="*/ 180412 w 5232400"/>
                <a:gd name="connsiteY8" fmla="*/ 2601630 h 5203260"/>
                <a:gd name="connsiteX9" fmla="*/ 2616199 w 5232400"/>
                <a:gd name="connsiteY9" fmla="*/ 5032168 h 5203260"/>
                <a:gd name="connsiteX10" fmla="*/ 3166290 w 5232400"/>
                <a:gd name="connsiteY10" fmla="*/ 4969929 h 5203260"/>
                <a:gd name="connsiteX11" fmla="*/ 3173499 w 5232400"/>
                <a:gd name="connsiteY11" fmla="*/ 4967983 h 5203260"/>
                <a:gd name="connsiteX12" fmla="*/ 3222773 w 5232400"/>
                <a:gd name="connsiteY12" fmla="*/ 5132406 h 5203260"/>
                <a:gd name="connsiteX13" fmla="*/ 3207035 w 5232400"/>
                <a:gd name="connsiteY13" fmla="*/ 5136640 h 5203260"/>
                <a:gd name="connsiteX14" fmla="*/ 2616200 w 5232400"/>
                <a:gd name="connsiteY14" fmla="*/ 5203260 h 5203260"/>
                <a:gd name="connsiteX15" fmla="*/ 0 w 5232400"/>
                <a:gd name="connsiteY15" fmla="*/ 2601630 h 5203260"/>
                <a:gd name="connsiteX16" fmla="*/ 2616200 w 5232400"/>
                <a:gd name="connsiteY16" fmla="*/ 0 h 5203260"/>
                <a:gd name="connsiteX0" fmla="*/ 2616200 w 5232400"/>
                <a:gd name="connsiteY0" fmla="*/ 0 h 5203260"/>
                <a:gd name="connsiteX1" fmla="*/ 5232400 w 5232400"/>
                <a:gd name="connsiteY1" fmla="*/ 2601630 h 5203260"/>
                <a:gd name="connsiteX2" fmla="*/ 5179248 w 5232400"/>
                <a:gd name="connsiteY2" fmla="*/ 3125949 h 5203260"/>
                <a:gd name="connsiteX3" fmla="*/ 5160941 w 5232400"/>
                <a:gd name="connsiteY3" fmla="*/ 3196750 h 5203260"/>
                <a:gd name="connsiteX4" fmla="*/ 4985006 w 5232400"/>
                <a:gd name="connsiteY4" fmla="*/ 3159354 h 5203260"/>
                <a:gd name="connsiteX5" fmla="*/ 5002499 w 5232400"/>
                <a:gd name="connsiteY5" fmla="*/ 3091468 h 5203260"/>
                <a:gd name="connsiteX6" fmla="*/ 5051986 w 5232400"/>
                <a:gd name="connsiteY6" fmla="*/ 2601630 h 5203260"/>
                <a:gd name="connsiteX7" fmla="*/ 2616199 w 5232400"/>
                <a:gd name="connsiteY7" fmla="*/ 171092 h 5203260"/>
                <a:gd name="connsiteX8" fmla="*/ 180412 w 5232400"/>
                <a:gd name="connsiteY8" fmla="*/ 2601630 h 5203260"/>
                <a:gd name="connsiteX9" fmla="*/ 2616199 w 5232400"/>
                <a:gd name="connsiteY9" fmla="*/ 5032168 h 5203260"/>
                <a:gd name="connsiteX10" fmla="*/ 3166290 w 5232400"/>
                <a:gd name="connsiteY10" fmla="*/ 4969929 h 5203260"/>
                <a:gd name="connsiteX11" fmla="*/ 3173499 w 5232400"/>
                <a:gd name="connsiteY11" fmla="*/ 4967983 h 5203260"/>
                <a:gd name="connsiteX12" fmla="*/ 3222773 w 5232400"/>
                <a:gd name="connsiteY12" fmla="*/ 5132406 h 5203260"/>
                <a:gd name="connsiteX13" fmla="*/ 3207035 w 5232400"/>
                <a:gd name="connsiteY13" fmla="*/ 5136640 h 5203260"/>
                <a:gd name="connsiteX14" fmla="*/ 2616200 w 5232400"/>
                <a:gd name="connsiteY14" fmla="*/ 5203260 h 5203260"/>
                <a:gd name="connsiteX15" fmla="*/ 0 w 5232400"/>
                <a:gd name="connsiteY15" fmla="*/ 2601630 h 5203260"/>
                <a:gd name="connsiteX16" fmla="*/ 2616200 w 5232400"/>
                <a:gd name="connsiteY16" fmla="*/ 0 h 5203260"/>
                <a:gd name="connsiteX0" fmla="*/ 2616200 w 5232400"/>
                <a:gd name="connsiteY0" fmla="*/ 0 h 5203260"/>
                <a:gd name="connsiteX1" fmla="*/ 5232400 w 5232400"/>
                <a:gd name="connsiteY1" fmla="*/ 2601630 h 5203260"/>
                <a:gd name="connsiteX2" fmla="*/ 5179248 w 5232400"/>
                <a:gd name="connsiteY2" fmla="*/ 3125949 h 5203260"/>
                <a:gd name="connsiteX3" fmla="*/ 5160941 w 5232400"/>
                <a:gd name="connsiteY3" fmla="*/ 3196750 h 5203260"/>
                <a:gd name="connsiteX4" fmla="*/ 4985006 w 5232400"/>
                <a:gd name="connsiteY4" fmla="*/ 3159354 h 5203260"/>
                <a:gd name="connsiteX5" fmla="*/ 5002499 w 5232400"/>
                <a:gd name="connsiteY5" fmla="*/ 3091468 h 5203260"/>
                <a:gd name="connsiteX6" fmla="*/ 5051986 w 5232400"/>
                <a:gd name="connsiteY6" fmla="*/ 2601630 h 5203260"/>
                <a:gd name="connsiteX7" fmla="*/ 2616199 w 5232400"/>
                <a:gd name="connsiteY7" fmla="*/ 171092 h 5203260"/>
                <a:gd name="connsiteX8" fmla="*/ 180412 w 5232400"/>
                <a:gd name="connsiteY8" fmla="*/ 2601630 h 5203260"/>
                <a:gd name="connsiteX9" fmla="*/ 2616199 w 5232400"/>
                <a:gd name="connsiteY9" fmla="*/ 5032168 h 5203260"/>
                <a:gd name="connsiteX10" fmla="*/ 3166290 w 5232400"/>
                <a:gd name="connsiteY10" fmla="*/ 4969929 h 5203260"/>
                <a:gd name="connsiteX11" fmla="*/ 3173499 w 5232400"/>
                <a:gd name="connsiteY11" fmla="*/ 4967983 h 5203260"/>
                <a:gd name="connsiteX12" fmla="*/ 3222773 w 5232400"/>
                <a:gd name="connsiteY12" fmla="*/ 5132406 h 5203260"/>
                <a:gd name="connsiteX13" fmla="*/ 3207035 w 5232400"/>
                <a:gd name="connsiteY13" fmla="*/ 5136640 h 5203260"/>
                <a:gd name="connsiteX14" fmla="*/ 2616200 w 5232400"/>
                <a:gd name="connsiteY14" fmla="*/ 5203260 h 5203260"/>
                <a:gd name="connsiteX15" fmla="*/ 0 w 5232400"/>
                <a:gd name="connsiteY15" fmla="*/ 2601630 h 5203260"/>
                <a:gd name="connsiteX16" fmla="*/ 2616200 w 5232400"/>
                <a:gd name="connsiteY16" fmla="*/ 0 h 52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2400" h="5203260">
                  <a:moveTo>
                    <a:pt x="2616200" y="0"/>
                  </a:moveTo>
                  <a:cubicBezTo>
                    <a:pt x="4061087" y="0"/>
                    <a:pt x="5232400" y="1164789"/>
                    <a:pt x="5232400" y="2601630"/>
                  </a:cubicBezTo>
                  <a:cubicBezTo>
                    <a:pt x="5232400" y="2781235"/>
                    <a:pt x="5214098" y="2956590"/>
                    <a:pt x="5179248" y="3125949"/>
                  </a:cubicBezTo>
                  <a:lnTo>
                    <a:pt x="5160941" y="3196750"/>
                  </a:lnTo>
                  <a:cubicBezTo>
                    <a:pt x="5142777" y="3300967"/>
                    <a:pt x="4974594" y="3290882"/>
                    <a:pt x="4985006" y="3159354"/>
                  </a:cubicBezTo>
                  <a:lnTo>
                    <a:pt x="5002499" y="3091468"/>
                  </a:lnTo>
                  <a:cubicBezTo>
                    <a:pt x="5034946" y="2933246"/>
                    <a:pt x="5051986" y="2769424"/>
                    <a:pt x="5051986" y="2601630"/>
                  </a:cubicBezTo>
                  <a:cubicBezTo>
                    <a:pt x="5051986" y="1259281"/>
                    <a:pt x="3961447" y="171092"/>
                    <a:pt x="2616199" y="171092"/>
                  </a:cubicBezTo>
                  <a:cubicBezTo>
                    <a:pt x="1270951" y="171092"/>
                    <a:pt x="180412" y="1259281"/>
                    <a:pt x="180412" y="2601630"/>
                  </a:cubicBezTo>
                  <a:cubicBezTo>
                    <a:pt x="180412" y="3943979"/>
                    <a:pt x="1270951" y="5032168"/>
                    <a:pt x="2616199" y="5032168"/>
                  </a:cubicBezTo>
                  <a:cubicBezTo>
                    <a:pt x="2805375" y="5032168"/>
                    <a:pt x="2989513" y="5010649"/>
                    <a:pt x="3166290" y="4969929"/>
                  </a:cubicBezTo>
                  <a:lnTo>
                    <a:pt x="3173499" y="4967983"/>
                  </a:lnTo>
                  <a:cubicBezTo>
                    <a:pt x="3278031" y="4953734"/>
                    <a:pt x="3282548" y="5118079"/>
                    <a:pt x="3222773" y="5132406"/>
                  </a:cubicBezTo>
                  <a:lnTo>
                    <a:pt x="3207035" y="5136640"/>
                  </a:lnTo>
                  <a:cubicBezTo>
                    <a:pt x="3017165" y="5180226"/>
                    <a:pt x="2819387" y="5203260"/>
                    <a:pt x="2616200" y="5203260"/>
                  </a:cubicBezTo>
                  <a:cubicBezTo>
                    <a:pt x="1171313" y="5203260"/>
                    <a:pt x="0" y="4038471"/>
                    <a:pt x="0" y="2601630"/>
                  </a:cubicBezTo>
                  <a:cubicBezTo>
                    <a:pt x="0" y="1164789"/>
                    <a:pt x="1171313" y="0"/>
                    <a:pt x="2616200" y="0"/>
                  </a:cubicBezTo>
                  <a:close/>
                </a:path>
              </a:pathLst>
            </a:custGeom>
            <a:solidFill>
              <a:srgbClr val="068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err="1">
                <a:solidFill>
                  <a:schemeClr val="tx1"/>
                </a:solidFill>
              </a:endParaRPr>
            </a:p>
          </p:txBody>
        </p:sp>
        <p:sp>
          <p:nvSpPr>
            <p:cNvPr id="9" name="Freeform: Shape 6">
              <a:extLst>
                <a:ext uri="{FF2B5EF4-FFF2-40B4-BE49-F238E27FC236}">
                  <a16:creationId xmlns:a16="http://schemas.microsoft.com/office/drawing/2014/main" id="{35742B09-28BE-D763-A72A-3922C950243E}"/>
                </a:ext>
              </a:extLst>
            </p:cNvPr>
            <p:cNvSpPr/>
            <p:nvPr/>
          </p:nvSpPr>
          <p:spPr>
            <a:xfrm flipH="1">
              <a:off x="8698637" y="4989078"/>
              <a:ext cx="1365319" cy="1528193"/>
            </a:xfrm>
            <a:custGeom>
              <a:avLst/>
              <a:gdLst>
                <a:gd name="connsiteX0" fmla="*/ 682660 w 1365319"/>
                <a:gd name="connsiteY0" fmla="*/ 189645 h 1528193"/>
                <a:gd name="connsiteX1" fmla="*/ 689081 w 1365319"/>
                <a:gd name="connsiteY1" fmla="*/ 194295 h 1528193"/>
                <a:gd name="connsiteX2" fmla="*/ 1003300 w 1365319"/>
                <a:gd name="connsiteY2" fmla="*/ 375878 h 1528193"/>
                <a:gd name="connsiteX3" fmla="*/ 1199497 w 1365319"/>
                <a:gd name="connsiteY3" fmla="*/ 399911 h 1528193"/>
                <a:gd name="connsiteX4" fmla="*/ 1197115 w 1365319"/>
                <a:gd name="connsiteY4" fmla="*/ 790790 h 1528193"/>
                <a:gd name="connsiteX5" fmla="*/ 691462 w 1365319"/>
                <a:gd name="connsiteY5" fmla="*/ 1363119 h 1528193"/>
                <a:gd name="connsiteX6" fmla="*/ 682660 w 1365319"/>
                <a:gd name="connsiteY6" fmla="*/ 1366532 h 1528193"/>
                <a:gd name="connsiteX7" fmla="*/ 673858 w 1365319"/>
                <a:gd name="connsiteY7" fmla="*/ 1363119 h 1528193"/>
                <a:gd name="connsiteX8" fmla="*/ 168205 w 1365319"/>
                <a:gd name="connsiteY8" fmla="*/ 790790 h 1528193"/>
                <a:gd name="connsiteX9" fmla="*/ 165823 w 1365319"/>
                <a:gd name="connsiteY9" fmla="*/ 399911 h 1528193"/>
                <a:gd name="connsiteX10" fmla="*/ 362020 w 1365319"/>
                <a:gd name="connsiteY10" fmla="*/ 375878 h 1528193"/>
                <a:gd name="connsiteX11" fmla="*/ 676239 w 1365319"/>
                <a:gd name="connsiteY11" fmla="*/ 194295 h 1528193"/>
                <a:gd name="connsiteX12" fmla="*/ 690652 w 1365319"/>
                <a:gd name="connsiteY12" fmla="*/ 868 h 1528193"/>
                <a:gd name="connsiteX13" fmla="*/ 682660 w 1365319"/>
                <a:gd name="connsiteY13" fmla="*/ 3223 h 1528193"/>
                <a:gd name="connsiteX14" fmla="*/ 674668 w 1365319"/>
                <a:gd name="connsiteY14" fmla="*/ 868 h 1528193"/>
                <a:gd name="connsiteX15" fmla="*/ 615809 w 1365319"/>
                <a:gd name="connsiteY15" fmla="*/ 18114 h 1528193"/>
                <a:gd name="connsiteX16" fmla="*/ 126556 w 1365319"/>
                <a:gd name="connsiteY16" fmla="*/ 239569 h 1528193"/>
                <a:gd name="connsiteX17" fmla="*/ 69 w 1365319"/>
                <a:gd name="connsiteY17" fmla="*/ 368436 h 1528193"/>
                <a:gd name="connsiteX18" fmla="*/ 4832 w 1365319"/>
                <a:gd name="connsiteY18" fmla="*/ 839532 h 1528193"/>
                <a:gd name="connsiteX19" fmla="*/ 674242 w 1365319"/>
                <a:gd name="connsiteY19" fmla="*/ 1527993 h 1528193"/>
                <a:gd name="connsiteX20" fmla="*/ 682660 w 1365319"/>
                <a:gd name="connsiteY20" fmla="*/ 1517450 h 1528193"/>
                <a:gd name="connsiteX21" fmla="*/ 691078 w 1365319"/>
                <a:gd name="connsiteY21" fmla="*/ 1527993 h 1528193"/>
                <a:gd name="connsiteX22" fmla="*/ 1360488 w 1365319"/>
                <a:gd name="connsiteY22" fmla="*/ 839532 h 1528193"/>
                <a:gd name="connsiteX23" fmla="*/ 1365251 w 1365319"/>
                <a:gd name="connsiteY23" fmla="*/ 368436 h 1528193"/>
                <a:gd name="connsiteX24" fmla="*/ 1238764 w 1365319"/>
                <a:gd name="connsiteY24" fmla="*/ 239569 h 1528193"/>
                <a:gd name="connsiteX25" fmla="*/ 749511 w 1365319"/>
                <a:gd name="connsiteY25" fmla="*/ 18114 h 1528193"/>
                <a:gd name="connsiteX26" fmla="*/ 690652 w 1365319"/>
                <a:gd name="connsiteY26" fmla="*/ 868 h 1528193"/>
                <a:gd name="connsiteX0" fmla="*/ 682660 w 1365319"/>
                <a:gd name="connsiteY0" fmla="*/ 189645 h 1528193"/>
                <a:gd name="connsiteX1" fmla="*/ 689081 w 1365319"/>
                <a:gd name="connsiteY1" fmla="*/ 194295 h 1528193"/>
                <a:gd name="connsiteX2" fmla="*/ 1003300 w 1365319"/>
                <a:gd name="connsiteY2" fmla="*/ 375878 h 1528193"/>
                <a:gd name="connsiteX3" fmla="*/ 1199497 w 1365319"/>
                <a:gd name="connsiteY3" fmla="*/ 399911 h 1528193"/>
                <a:gd name="connsiteX4" fmla="*/ 1197115 w 1365319"/>
                <a:gd name="connsiteY4" fmla="*/ 790790 h 1528193"/>
                <a:gd name="connsiteX5" fmla="*/ 691462 w 1365319"/>
                <a:gd name="connsiteY5" fmla="*/ 1363119 h 1528193"/>
                <a:gd name="connsiteX6" fmla="*/ 682660 w 1365319"/>
                <a:gd name="connsiteY6" fmla="*/ 1366532 h 1528193"/>
                <a:gd name="connsiteX7" fmla="*/ 673858 w 1365319"/>
                <a:gd name="connsiteY7" fmla="*/ 1363119 h 1528193"/>
                <a:gd name="connsiteX8" fmla="*/ 168205 w 1365319"/>
                <a:gd name="connsiteY8" fmla="*/ 790790 h 1528193"/>
                <a:gd name="connsiteX9" fmla="*/ 165823 w 1365319"/>
                <a:gd name="connsiteY9" fmla="*/ 399911 h 1528193"/>
                <a:gd name="connsiteX10" fmla="*/ 362020 w 1365319"/>
                <a:gd name="connsiteY10" fmla="*/ 375878 h 1528193"/>
                <a:gd name="connsiteX11" fmla="*/ 676239 w 1365319"/>
                <a:gd name="connsiteY11" fmla="*/ 194295 h 1528193"/>
                <a:gd name="connsiteX12" fmla="*/ 682660 w 1365319"/>
                <a:gd name="connsiteY12" fmla="*/ 189645 h 1528193"/>
                <a:gd name="connsiteX13" fmla="*/ 690652 w 1365319"/>
                <a:gd name="connsiteY13" fmla="*/ 868 h 1528193"/>
                <a:gd name="connsiteX14" fmla="*/ 682660 w 1365319"/>
                <a:gd name="connsiteY14" fmla="*/ 3223 h 1528193"/>
                <a:gd name="connsiteX15" fmla="*/ 674668 w 1365319"/>
                <a:gd name="connsiteY15" fmla="*/ 868 h 1528193"/>
                <a:gd name="connsiteX16" fmla="*/ 615809 w 1365319"/>
                <a:gd name="connsiteY16" fmla="*/ 18114 h 1528193"/>
                <a:gd name="connsiteX17" fmla="*/ 126556 w 1365319"/>
                <a:gd name="connsiteY17" fmla="*/ 239569 h 1528193"/>
                <a:gd name="connsiteX18" fmla="*/ 69 w 1365319"/>
                <a:gd name="connsiteY18" fmla="*/ 368436 h 1528193"/>
                <a:gd name="connsiteX19" fmla="*/ 4832 w 1365319"/>
                <a:gd name="connsiteY19" fmla="*/ 839532 h 1528193"/>
                <a:gd name="connsiteX20" fmla="*/ 674242 w 1365319"/>
                <a:gd name="connsiteY20" fmla="*/ 1527993 h 1528193"/>
                <a:gd name="connsiteX21" fmla="*/ 691078 w 1365319"/>
                <a:gd name="connsiteY21" fmla="*/ 1527993 h 1528193"/>
                <a:gd name="connsiteX22" fmla="*/ 1360488 w 1365319"/>
                <a:gd name="connsiteY22" fmla="*/ 839532 h 1528193"/>
                <a:gd name="connsiteX23" fmla="*/ 1365251 w 1365319"/>
                <a:gd name="connsiteY23" fmla="*/ 368436 h 1528193"/>
                <a:gd name="connsiteX24" fmla="*/ 1238764 w 1365319"/>
                <a:gd name="connsiteY24" fmla="*/ 239569 h 1528193"/>
                <a:gd name="connsiteX25" fmla="*/ 749511 w 1365319"/>
                <a:gd name="connsiteY25" fmla="*/ 18114 h 1528193"/>
                <a:gd name="connsiteX26" fmla="*/ 690652 w 1365319"/>
                <a:gd name="connsiteY26" fmla="*/ 868 h 15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65319" h="1528193">
                  <a:moveTo>
                    <a:pt x="682660" y="189645"/>
                  </a:moveTo>
                  <a:lnTo>
                    <a:pt x="689081" y="194295"/>
                  </a:lnTo>
                  <a:cubicBezTo>
                    <a:pt x="927482" y="362662"/>
                    <a:pt x="942044" y="353515"/>
                    <a:pt x="1003300" y="375878"/>
                  </a:cubicBezTo>
                  <a:cubicBezTo>
                    <a:pt x="1064556" y="398241"/>
                    <a:pt x="1157669" y="402196"/>
                    <a:pt x="1199497" y="399911"/>
                  </a:cubicBezTo>
                  <a:cubicBezTo>
                    <a:pt x="1201084" y="522266"/>
                    <a:pt x="1195528" y="668435"/>
                    <a:pt x="1197115" y="790790"/>
                  </a:cubicBezTo>
                  <a:cubicBezTo>
                    <a:pt x="1159015" y="1034157"/>
                    <a:pt x="875298" y="1367881"/>
                    <a:pt x="691462" y="1363119"/>
                  </a:cubicBezTo>
                  <a:lnTo>
                    <a:pt x="682660" y="1366532"/>
                  </a:lnTo>
                  <a:lnTo>
                    <a:pt x="673858" y="1363119"/>
                  </a:lnTo>
                  <a:cubicBezTo>
                    <a:pt x="490022" y="1367881"/>
                    <a:pt x="206305" y="1034157"/>
                    <a:pt x="168205" y="790790"/>
                  </a:cubicBezTo>
                  <a:cubicBezTo>
                    <a:pt x="169792" y="668435"/>
                    <a:pt x="164236" y="522266"/>
                    <a:pt x="165823" y="399911"/>
                  </a:cubicBezTo>
                  <a:cubicBezTo>
                    <a:pt x="207651" y="402196"/>
                    <a:pt x="300764" y="398241"/>
                    <a:pt x="362020" y="375878"/>
                  </a:cubicBezTo>
                  <a:cubicBezTo>
                    <a:pt x="423276" y="353515"/>
                    <a:pt x="437838" y="362662"/>
                    <a:pt x="676239" y="194295"/>
                  </a:cubicBezTo>
                  <a:lnTo>
                    <a:pt x="682660" y="189645"/>
                  </a:lnTo>
                  <a:close/>
                  <a:moveTo>
                    <a:pt x="690652" y="868"/>
                  </a:moveTo>
                  <a:lnTo>
                    <a:pt x="682660" y="3223"/>
                  </a:lnTo>
                  <a:lnTo>
                    <a:pt x="674668" y="868"/>
                  </a:lnTo>
                  <a:cubicBezTo>
                    <a:pt x="653085" y="-2805"/>
                    <a:pt x="644505" y="5613"/>
                    <a:pt x="615809" y="18114"/>
                  </a:cubicBezTo>
                  <a:cubicBezTo>
                    <a:pt x="455106" y="196708"/>
                    <a:pt x="249160" y="239568"/>
                    <a:pt x="126556" y="239569"/>
                  </a:cubicBezTo>
                  <a:cubicBezTo>
                    <a:pt x="43050" y="251475"/>
                    <a:pt x="69" y="323031"/>
                    <a:pt x="69" y="368436"/>
                  </a:cubicBezTo>
                  <a:cubicBezTo>
                    <a:pt x="-725" y="700093"/>
                    <a:pt x="5626" y="507875"/>
                    <a:pt x="4832" y="839532"/>
                  </a:cubicBezTo>
                  <a:cubicBezTo>
                    <a:pt x="4832" y="1018287"/>
                    <a:pt x="319274" y="1539899"/>
                    <a:pt x="674242" y="1527993"/>
                  </a:cubicBezTo>
                  <a:lnTo>
                    <a:pt x="691078" y="1527993"/>
                  </a:lnTo>
                  <a:cubicBezTo>
                    <a:pt x="1046046" y="1539899"/>
                    <a:pt x="1360488" y="1018287"/>
                    <a:pt x="1360488" y="839532"/>
                  </a:cubicBezTo>
                  <a:cubicBezTo>
                    <a:pt x="1359694" y="507875"/>
                    <a:pt x="1366045" y="700093"/>
                    <a:pt x="1365251" y="368436"/>
                  </a:cubicBezTo>
                  <a:cubicBezTo>
                    <a:pt x="1365251" y="323031"/>
                    <a:pt x="1322270" y="251475"/>
                    <a:pt x="1238764" y="239569"/>
                  </a:cubicBezTo>
                  <a:cubicBezTo>
                    <a:pt x="1116160" y="239568"/>
                    <a:pt x="910214" y="196708"/>
                    <a:pt x="749511" y="18114"/>
                  </a:cubicBezTo>
                  <a:cubicBezTo>
                    <a:pt x="720814" y="5613"/>
                    <a:pt x="712235" y="-2805"/>
                    <a:pt x="690652" y="8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err="1">
                <a:solidFill>
                  <a:schemeClr val="tx1"/>
                </a:solidFill>
              </a:endParaRPr>
            </a:p>
          </p:txBody>
        </p:sp>
        <p:sp>
          <p:nvSpPr>
            <p:cNvPr id="10" name="Freeform: Shape 7">
              <a:extLst>
                <a:ext uri="{FF2B5EF4-FFF2-40B4-BE49-F238E27FC236}">
                  <a16:creationId xmlns:a16="http://schemas.microsoft.com/office/drawing/2014/main" id="{38884213-B437-D90F-4275-14A8E74E8AE4}"/>
                </a:ext>
              </a:extLst>
            </p:cNvPr>
            <p:cNvSpPr/>
            <p:nvPr/>
          </p:nvSpPr>
          <p:spPr>
            <a:xfrm rot="13614150">
              <a:off x="9170149" y="5389588"/>
              <a:ext cx="434214" cy="627070"/>
            </a:xfrm>
            <a:custGeom>
              <a:avLst/>
              <a:gdLst>
                <a:gd name="connsiteX0" fmla="*/ 177504 w 335478"/>
                <a:gd name="connsiteY0" fmla="*/ 521215 h 521215"/>
                <a:gd name="connsiteX1" fmla="*/ 2855 w 335478"/>
                <a:gd name="connsiteY1" fmla="*/ 521215 h 521215"/>
                <a:gd name="connsiteX2" fmla="*/ 2855 w 335478"/>
                <a:gd name="connsiteY2" fmla="*/ 174649 h 521215"/>
                <a:gd name="connsiteX3" fmla="*/ 0 w 335478"/>
                <a:gd name="connsiteY3" fmla="*/ 174649 h 521215"/>
                <a:gd name="connsiteX4" fmla="*/ 0 w 335478"/>
                <a:gd name="connsiteY4" fmla="*/ 0 h 521215"/>
                <a:gd name="connsiteX5" fmla="*/ 335478 w 335478"/>
                <a:gd name="connsiteY5" fmla="*/ 0 h 521215"/>
                <a:gd name="connsiteX6" fmla="*/ 335478 w 335478"/>
                <a:gd name="connsiteY6" fmla="*/ 174649 h 521215"/>
                <a:gd name="connsiteX7" fmla="*/ 177503 w 335478"/>
                <a:gd name="connsiteY7" fmla="*/ 174649 h 521215"/>
                <a:gd name="connsiteX0" fmla="*/ 177504 w 340581"/>
                <a:gd name="connsiteY0" fmla="*/ 521215 h 521215"/>
                <a:gd name="connsiteX1" fmla="*/ 2855 w 340581"/>
                <a:gd name="connsiteY1" fmla="*/ 521215 h 521215"/>
                <a:gd name="connsiteX2" fmla="*/ 2855 w 340581"/>
                <a:gd name="connsiteY2" fmla="*/ 174649 h 521215"/>
                <a:gd name="connsiteX3" fmla="*/ 0 w 340581"/>
                <a:gd name="connsiteY3" fmla="*/ 174649 h 521215"/>
                <a:gd name="connsiteX4" fmla="*/ 0 w 340581"/>
                <a:gd name="connsiteY4" fmla="*/ 0 h 521215"/>
                <a:gd name="connsiteX5" fmla="*/ 335478 w 340581"/>
                <a:gd name="connsiteY5" fmla="*/ 0 h 521215"/>
                <a:gd name="connsiteX6" fmla="*/ 340581 w 340581"/>
                <a:gd name="connsiteY6" fmla="*/ 93405 h 521215"/>
                <a:gd name="connsiteX7" fmla="*/ 335478 w 340581"/>
                <a:gd name="connsiteY7" fmla="*/ 174649 h 521215"/>
                <a:gd name="connsiteX8" fmla="*/ 177503 w 340581"/>
                <a:gd name="connsiteY8" fmla="*/ 174649 h 521215"/>
                <a:gd name="connsiteX9" fmla="*/ 177504 w 340581"/>
                <a:gd name="connsiteY9" fmla="*/ 521215 h 521215"/>
                <a:gd name="connsiteX0" fmla="*/ 177504 w 436450"/>
                <a:gd name="connsiteY0" fmla="*/ 521215 h 521215"/>
                <a:gd name="connsiteX1" fmla="*/ 2855 w 436450"/>
                <a:gd name="connsiteY1" fmla="*/ 521215 h 521215"/>
                <a:gd name="connsiteX2" fmla="*/ 2855 w 436450"/>
                <a:gd name="connsiteY2" fmla="*/ 174649 h 521215"/>
                <a:gd name="connsiteX3" fmla="*/ 0 w 436450"/>
                <a:gd name="connsiteY3" fmla="*/ 174649 h 521215"/>
                <a:gd name="connsiteX4" fmla="*/ 0 w 436450"/>
                <a:gd name="connsiteY4" fmla="*/ 0 h 521215"/>
                <a:gd name="connsiteX5" fmla="*/ 335478 w 436450"/>
                <a:gd name="connsiteY5" fmla="*/ 0 h 521215"/>
                <a:gd name="connsiteX6" fmla="*/ 436450 w 436450"/>
                <a:gd name="connsiteY6" fmla="*/ 88536 h 521215"/>
                <a:gd name="connsiteX7" fmla="*/ 335478 w 436450"/>
                <a:gd name="connsiteY7" fmla="*/ 174649 h 521215"/>
                <a:gd name="connsiteX8" fmla="*/ 177503 w 436450"/>
                <a:gd name="connsiteY8" fmla="*/ 174649 h 521215"/>
                <a:gd name="connsiteX9" fmla="*/ 177504 w 436450"/>
                <a:gd name="connsiteY9" fmla="*/ 521215 h 521215"/>
                <a:gd name="connsiteX0" fmla="*/ 177504 w 429942"/>
                <a:gd name="connsiteY0" fmla="*/ 521215 h 521215"/>
                <a:gd name="connsiteX1" fmla="*/ 2855 w 429942"/>
                <a:gd name="connsiteY1" fmla="*/ 521215 h 521215"/>
                <a:gd name="connsiteX2" fmla="*/ 2855 w 429942"/>
                <a:gd name="connsiteY2" fmla="*/ 174649 h 521215"/>
                <a:gd name="connsiteX3" fmla="*/ 0 w 429942"/>
                <a:gd name="connsiteY3" fmla="*/ 174649 h 521215"/>
                <a:gd name="connsiteX4" fmla="*/ 0 w 429942"/>
                <a:gd name="connsiteY4" fmla="*/ 0 h 521215"/>
                <a:gd name="connsiteX5" fmla="*/ 335478 w 429942"/>
                <a:gd name="connsiteY5" fmla="*/ 0 h 521215"/>
                <a:gd name="connsiteX6" fmla="*/ 429942 w 429942"/>
                <a:gd name="connsiteY6" fmla="*/ 95491 h 521215"/>
                <a:gd name="connsiteX7" fmla="*/ 335478 w 429942"/>
                <a:gd name="connsiteY7" fmla="*/ 174649 h 521215"/>
                <a:gd name="connsiteX8" fmla="*/ 177503 w 429942"/>
                <a:gd name="connsiteY8" fmla="*/ 174649 h 521215"/>
                <a:gd name="connsiteX9" fmla="*/ 177504 w 429942"/>
                <a:gd name="connsiteY9" fmla="*/ 521215 h 521215"/>
                <a:gd name="connsiteX0" fmla="*/ 177504 w 429942"/>
                <a:gd name="connsiteY0" fmla="*/ 521215 h 526097"/>
                <a:gd name="connsiteX1" fmla="*/ 95507 w 429942"/>
                <a:gd name="connsiteY1" fmla="*/ 526097 h 526097"/>
                <a:gd name="connsiteX2" fmla="*/ 2855 w 429942"/>
                <a:gd name="connsiteY2" fmla="*/ 521215 h 526097"/>
                <a:gd name="connsiteX3" fmla="*/ 2855 w 429942"/>
                <a:gd name="connsiteY3" fmla="*/ 174649 h 526097"/>
                <a:gd name="connsiteX4" fmla="*/ 0 w 429942"/>
                <a:gd name="connsiteY4" fmla="*/ 174649 h 526097"/>
                <a:gd name="connsiteX5" fmla="*/ 0 w 429942"/>
                <a:gd name="connsiteY5" fmla="*/ 0 h 526097"/>
                <a:gd name="connsiteX6" fmla="*/ 335478 w 429942"/>
                <a:gd name="connsiteY6" fmla="*/ 0 h 526097"/>
                <a:gd name="connsiteX7" fmla="*/ 429942 w 429942"/>
                <a:gd name="connsiteY7" fmla="*/ 95491 h 526097"/>
                <a:gd name="connsiteX8" fmla="*/ 335478 w 429942"/>
                <a:gd name="connsiteY8" fmla="*/ 174649 h 526097"/>
                <a:gd name="connsiteX9" fmla="*/ 177503 w 429942"/>
                <a:gd name="connsiteY9" fmla="*/ 174649 h 526097"/>
                <a:gd name="connsiteX10" fmla="*/ 177504 w 429942"/>
                <a:gd name="connsiteY10" fmla="*/ 521215 h 526097"/>
                <a:gd name="connsiteX0" fmla="*/ 177504 w 429942"/>
                <a:gd name="connsiteY0" fmla="*/ 521215 h 627070"/>
                <a:gd name="connsiteX1" fmla="*/ 98860 w 429942"/>
                <a:gd name="connsiteY1" fmla="*/ 627070 h 627070"/>
                <a:gd name="connsiteX2" fmla="*/ 2855 w 429942"/>
                <a:gd name="connsiteY2" fmla="*/ 521215 h 627070"/>
                <a:gd name="connsiteX3" fmla="*/ 2855 w 429942"/>
                <a:gd name="connsiteY3" fmla="*/ 174649 h 627070"/>
                <a:gd name="connsiteX4" fmla="*/ 0 w 429942"/>
                <a:gd name="connsiteY4" fmla="*/ 174649 h 627070"/>
                <a:gd name="connsiteX5" fmla="*/ 0 w 429942"/>
                <a:gd name="connsiteY5" fmla="*/ 0 h 627070"/>
                <a:gd name="connsiteX6" fmla="*/ 335478 w 429942"/>
                <a:gd name="connsiteY6" fmla="*/ 0 h 627070"/>
                <a:gd name="connsiteX7" fmla="*/ 429942 w 429942"/>
                <a:gd name="connsiteY7" fmla="*/ 95491 h 627070"/>
                <a:gd name="connsiteX8" fmla="*/ 335478 w 429942"/>
                <a:gd name="connsiteY8" fmla="*/ 174649 h 627070"/>
                <a:gd name="connsiteX9" fmla="*/ 177503 w 429942"/>
                <a:gd name="connsiteY9" fmla="*/ 174649 h 627070"/>
                <a:gd name="connsiteX10" fmla="*/ 177504 w 429942"/>
                <a:gd name="connsiteY10" fmla="*/ 521215 h 627070"/>
                <a:gd name="connsiteX0" fmla="*/ 177504 w 429942"/>
                <a:gd name="connsiteY0" fmla="*/ 521215 h 627070"/>
                <a:gd name="connsiteX1" fmla="*/ 98860 w 429942"/>
                <a:gd name="connsiteY1" fmla="*/ 627070 h 627070"/>
                <a:gd name="connsiteX2" fmla="*/ 2855 w 429942"/>
                <a:gd name="connsiteY2" fmla="*/ 521215 h 627070"/>
                <a:gd name="connsiteX3" fmla="*/ 2855 w 429942"/>
                <a:gd name="connsiteY3" fmla="*/ 174649 h 627070"/>
                <a:gd name="connsiteX4" fmla="*/ 0 w 429942"/>
                <a:gd name="connsiteY4" fmla="*/ 174649 h 627070"/>
                <a:gd name="connsiteX5" fmla="*/ 0 w 429942"/>
                <a:gd name="connsiteY5" fmla="*/ 0 h 627070"/>
                <a:gd name="connsiteX6" fmla="*/ 73074 w 429942"/>
                <a:gd name="connsiteY6" fmla="*/ 2893 h 627070"/>
                <a:gd name="connsiteX7" fmla="*/ 335478 w 429942"/>
                <a:gd name="connsiteY7" fmla="*/ 0 h 627070"/>
                <a:gd name="connsiteX8" fmla="*/ 429942 w 429942"/>
                <a:gd name="connsiteY8" fmla="*/ 95491 h 627070"/>
                <a:gd name="connsiteX9" fmla="*/ 335478 w 429942"/>
                <a:gd name="connsiteY9" fmla="*/ 174649 h 627070"/>
                <a:gd name="connsiteX10" fmla="*/ 177503 w 429942"/>
                <a:gd name="connsiteY10" fmla="*/ 174649 h 627070"/>
                <a:gd name="connsiteX11" fmla="*/ 177504 w 429942"/>
                <a:gd name="connsiteY11" fmla="*/ 521215 h 627070"/>
                <a:gd name="connsiteX0" fmla="*/ 181776 w 434214"/>
                <a:gd name="connsiteY0" fmla="*/ 521215 h 627070"/>
                <a:gd name="connsiteX1" fmla="*/ 103132 w 434214"/>
                <a:gd name="connsiteY1" fmla="*/ 627070 h 627070"/>
                <a:gd name="connsiteX2" fmla="*/ 7127 w 434214"/>
                <a:gd name="connsiteY2" fmla="*/ 521215 h 627070"/>
                <a:gd name="connsiteX3" fmla="*/ 7127 w 434214"/>
                <a:gd name="connsiteY3" fmla="*/ 174649 h 627070"/>
                <a:gd name="connsiteX4" fmla="*/ 4272 w 434214"/>
                <a:gd name="connsiteY4" fmla="*/ 174649 h 627070"/>
                <a:gd name="connsiteX5" fmla="*/ 0 w 434214"/>
                <a:gd name="connsiteY5" fmla="*/ 74271 h 627070"/>
                <a:gd name="connsiteX6" fmla="*/ 77346 w 434214"/>
                <a:gd name="connsiteY6" fmla="*/ 2893 h 627070"/>
                <a:gd name="connsiteX7" fmla="*/ 339750 w 434214"/>
                <a:gd name="connsiteY7" fmla="*/ 0 h 627070"/>
                <a:gd name="connsiteX8" fmla="*/ 434214 w 434214"/>
                <a:gd name="connsiteY8" fmla="*/ 95491 h 627070"/>
                <a:gd name="connsiteX9" fmla="*/ 339750 w 434214"/>
                <a:gd name="connsiteY9" fmla="*/ 174649 h 627070"/>
                <a:gd name="connsiteX10" fmla="*/ 181775 w 434214"/>
                <a:gd name="connsiteY10" fmla="*/ 174649 h 627070"/>
                <a:gd name="connsiteX11" fmla="*/ 181776 w 434214"/>
                <a:gd name="connsiteY11" fmla="*/ 521215 h 627070"/>
                <a:gd name="connsiteX0" fmla="*/ 181776 w 434214"/>
                <a:gd name="connsiteY0" fmla="*/ 521215 h 627070"/>
                <a:gd name="connsiteX1" fmla="*/ 103132 w 434214"/>
                <a:gd name="connsiteY1" fmla="*/ 627070 h 627070"/>
                <a:gd name="connsiteX2" fmla="*/ 7127 w 434214"/>
                <a:gd name="connsiteY2" fmla="*/ 521215 h 627070"/>
                <a:gd name="connsiteX3" fmla="*/ 7127 w 434214"/>
                <a:gd name="connsiteY3" fmla="*/ 174649 h 627070"/>
                <a:gd name="connsiteX4" fmla="*/ 4272 w 434214"/>
                <a:gd name="connsiteY4" fmla="*/ 174649 h 627070"/>
                <a:gd name="connsiteX5" fmla="*/ 0 w 434214"/>
                <a:gd name="connsiteY5" fmla="*/ 74271 h 627070"/>
                <a:gd name="connsiteX6" fmla="*/ 63994 w 434214"/>
                <a:gd name="connsiteY6" fmla="*/ 6706 h 627070"/>
                <a:gd name="connsiteX7" fmla="*/ 339750 w 434214"/>
                <a:gd name="connsiteY7" fmla="*/ 0 h 627070"/>
                <a:gd name="connsiteX8" fmla="*/ 434214 w 434214"/>
                <a:gd name="connsiteY8" fmla="*/ 95491 h 627070"/>
                <a:gd name="connsiteX9" fmla="*/ 339750 w 434214"/>
                <a:gd name="connsiteY9" fmla="*/ 174649 h 627070"/>
                <a:gd name="connsiteX10" fmla="*/ 181775 w 434214"/>
                <a:gd name="connsiteY10" fmla="*/ 174649 h 627070"/>
                <a:gd name="connsiteX11" fmla="*/ 181776 w 434214"/>
                <a:gd name="connsiteY11" fmla="*/ 521215 h 62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214" h="627070">
                  <a:moveTo>
                    <a:pt x="181776" y="521215"/>
                  </a:moveTo>
                  <a:lnTo>
                    <a:pt x="103132" y="627070"/>
                  </a:lnTo>
                  <a:lnTo>
                    <a:pt x="7127" y="521215"/>
                  </a:lnTo>
                  <a:lnTo>
                    <a:pt x="7127" y="174649"/>
                  </a:lnTo>
                  <a:lnTo>
                    <a:pt x="4272" y="174649"/>
                  </a:lnTo>
                  <a:lnTo>
                    <a:pt x="0" y="74271"/>
                  </a:lnTo>
                  <a:lnTo>
                    <a:pt x="63994" y="6706"/>
                  </a:lnTo>
                  <a:lnTo>
                    <a:pt x="339750" y="0"/>
                  </a:lnTo>
                  <a:lnTo>
                    <a:pt x="434214" y="95491"/>
                  </a:lnTo>
                  <a:lnTo>
                    <a:pt x="339750" y="174649"/>
                  </a:lnTo>
                  <a:lnTo>
                    <a:pt x="181775" y="174649"/>
                  </a:lnTo>
                  <a:cubicBezTo>
                    <a:pt x="181775" y="290171"/>
                    <a:pt x="181776" y="405693"/>
                    <a:pt x="181776" y="521215"/>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err="1">
                <a:solidFill>
                  <a:schemeClr val="tx1"/>
                </a:solidFill>
              </a:endParaRPr>
            </a:p>
          </p:txBody>
        </p:sp>
      </p:grpSp>
    </p:spTree>
    <p:extLst>
      <p:ext uri="{BB962C8B-B14F-4D97-AF65-F5344CB8AC3E}">
        <p14:creationId xmlns:p14="http://schemas.microsoft.com/office/powerpoint/2010/main" val="82885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16455-F3D3-9234-ED24-B1246DC5F9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8FFF2F-4CCB-4E6B-2ECC-D996D2C71FB0}"/>
              </a:ext>
            </a:extLst>
          </p:cNvPr>
          <p:cNvSpPr>
            <a:spLocks noGrp="1"/>
          </p:cNvSpPr>
          <p:nvPr>
            <p:ph type="ctrTitle"/>
          </p:nvPr>
        </p:nvSpPr>
        <p:spPr>
          <a:xfrm>
            <a:off x="731837" y="2165638"/>
            <a:ext cx="10728325" cy="2167023"/>
          </a:xfrm>
        </p:spPr>
        <p:txBody>
          <a:bodyPr/>
          <a:lstStyle/>
          <a:p>
            <a:r>
              <a:rPr lang="en-GB"/>
              <a:t>Hardware Protected Security Environments</a:t>
            </a:r>
          </a:p>
        </p:txBody>
      </p:sp>
      <p:sp>
        <p:nvSpPr>
          <p:cNvPr id="3" name="Subtitle 2">
            <a:extLst>
              <a:ext uri="{FF2B5EF4-FFF2-40B4-BE49-F238E27FC236}">
                <a16:creationId xmlns:a16="http://schemas.microsoft.com/office/drawing/2014/main" id="{70892882-D85C-FBFA-056C-7DD12A565EB1}"/>
              </a:ext>
            </a:extLst>
          </p:cNvPr>
          <p:cNvSpPr>
            <a:spLocks noGrp="1"/>
          </p:cNvSpPr>
          <p:nvPr>
            <p:ph type="subTitle" idx="1"/>
          </p:nvPr>
        </p:nvSpPr>
        <p:spPr>
          <a:xfrm>
            <a:off x="731837" y="5184366"/>
            <a:ext cx="10728325" cy="1560922"/>
          </a:xfrm>
        </p:spPr>
        <p:txBody>
          <a:bodyPr/>
          <a:lstStyle/>
          <a:p>
            <a:r>
              <a:rPr lang="en-GB"/>
              <a:t>SAE J3101-5</a:t>
            </a:r>
            <a:endParaRPr lang="en-US"/>
          </a:p>
        </p:txBody>
      </p:sp>
    </p:spTree>
    <p:extLst>
      <p:ext uri="{BB962C8B-B14F-4D97-AF65-F5344CB8AC3E}">
        <p14:creationId xmlns:p14="http://schemas.microsoft.com/office/powerpoint/2010/main" val="95069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ontent Placeholder 46">
            <a:extLst>
              <a:ext uri="{FF2B5EF4-FFF2-40B4-BE49-F238E27FC236}">
                <a16:creationId xmlns:a16="http://schemas.microsoft.com/office/drawing/2014/main" id="{07F2502D-6CCC-A260-E24B-0C60A012299B}"/>
              </a:ext>
            </a:extLst>
          </p:cNvPr>
          <p:cNvGraphicFramePr>
            <a:graphicFrameLocks noGrp="1"/>
          </p:cNvGraphicFramePr>
          <p:nvPr>
            <p:ph idx="1"/>
          </p:nvPr>
        </p:nvGraphicFramePr>
        <p:xfrm>
          <a:off x="606108" y="1192380"/>
          <a:ext cx="10854055" cy="5199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 Placeholder 13">
            <a:extLst>
              <a:ext uri="{FF2B5EF4-FFF2-40B4-BE49-F238E27FC236}">
                <a16:creationId xmlns:a16="http://schemas.microsoft.com/office/drawing/2014/main" id="{7250450D-D0FA-2BED-ACD4-45ABDC57D02B}"/>
              </a:ext>
            </a:extLst>
          </p:cNvPr>
          <p:cNvSpPr>
            <a:spLocks noGrp="1"/>
          </p:cNvSpPr>
          <p:nvPr>
            <p:ph type="title"/>
          </p:nvPr>
        </p:nvSpPr>
        <p:spPr>
          <a:xfrm>
            <a:off x="183816" y="443946"/>
            <a:ext cx="10728324" cy="408379"/>
          </a:xfrm>
          <a:noFill/>
        </p:spPr>
        <p:txBody>
          <a:bodyPr anchor="ctr"/>
          <a:lstStyle/>
          <a:p>
            <a:r>
              <a:rPr lang="en-US" noProof="0" dirty="0"/>
              <a:t>Same Words Meaning Different Things:</a:t>
            </a:r>
            <a:br>
              <a:rPr lang="en-US" noProof="0" dirty="0"/>
            </a:br>
            <a:r>
              <a:rPr lang="en-US" noProof="0" dirty="0"/>
              <a:t>Reason Why SAE’s J3101 Was Created</a:t>
            </a:r>
          </a:p>
        </p:txBody>
      </p:sp>
      <p:graphicFrame>
        <p:nvGraphicFramePr>
          <p:cNvPr id="50" name="Content Placeholder 43">
            <a:extLst>
              <a:ext uri="{FF2B5EF4-FFF2-40B4-BE49-F238E27FC236}">
                <a16:creationId xmlns:a16="http://schemas.microsoft.com/office/drawing/2014/main" id="{D037989D-7012-6765-A200-49139BEF8FE4}"/>
              </a:ext>
            </a:extLst>
          </p:cNvPr>
          <p:cNvGraphicFramePr>
            <a:graphicFrameLocks/>
          </p:cNvGraphicFramePr>
          <p:nvPr/>
        </p:nvGraphicFramePr>
        <p:xfrm>
          <a:off x="862783" y="4154710"/>
          <a:ext cx="3147744" cy="29599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descr="A blue and black logo&#10;&#10;Description automatically generated">
            <a:extLst>
              <a:ext uri="{FF2B5EF4-FFF2-40B4-BE49-F238E27FC236}">
                <a16:creationId xmlns:a16="http://schemas.microsoft.com/office/drawing/2014/main" id="{FA428DF8-0932-1DC9-6E06-1AE116E29A9C}"/>
              </a:ext>
            </a:extLst>
          </p:cNvPr>
          <p:cNvPicPr>
            <a:picLocks noChangeAspect="1"/>
          </p:cNvPicPr>
          <p:nvPr/>
        </p:nvPicPr>
        <p:blipFill>
          <a:blip r:embed="rId13"/>
          <a:stretch>
            <a:fillRect/>
          </a:stretch>
        </p:blipFill>
        <p:spPr>
          <a:xfrm>
            <a:off x="10877133" y="179213"/>
            <a:ext cx="1166058" cy="711011"/>
          </a:xfrm>
          <a:prstGeom prst="rect">
            <a:avLst/>
          </a:prstGeom>
        </p:spPr>
      </p:pic>
      <p:pic>
        <p:nvPicPr>
          <p:cNvPr id="3" name="Picture 2" descr="A close-up of a pictogram&#10;&#10;AI-generated content may be incorrect.">
            <a:extLst>
              <a:ext uri="{FF2B5EF4-FFF2-40B4-BE49-F238E27FC236}">
                <a16:creationId xmlns:a16="http://schemas.microsoft.com/office/drawing/2014/main" id="{8F748251-19A2-3E63-2248-D3BAAB9F078C}"/>
              </a:ext>
            </a:extLst>
          </p:cNvPr>
          <p:cNvPicPr>
            <a:picLocks noChangeAspect="1"/>
          </p:cNvPicPr>
          <p:nvPr/>
        </p:nvPicPr>
        <p:blipFill>
          <a:blip r:embed="rId14"/>
          <a:stretch>
            <a:fillRect/>
          </a:stretch>
        </p:blipFill>
        <p:spPr>
          <a:xfrm>
            <a:off x="9293775" y="0"/>
            <a:ext cx="2855494" cy="1427747"/>
          </a:xfrm>
          <a:prstGeom prst="rect">
            <a:avLst/>
          </a:prstGeom>
        </p:spPr>
      </p:pic>
    </p:spTree>
    <p:extLst>
      <p:ext uri="{BB962C8B-B14F-4D97-AF65-F5344CB8AC3E}">
        <p14:creationId xmlns:p14="http://schemas.microsoft.com/office/powerpoint/2010/main" val="210853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C35D39A-D0C4-8FFB-6590-ED1AC720DA87}"/>
              </a:ext>
            </a:extLst>
          </p:cNvPr>
          <p:cNvGraphicFramePr>
            <a:graphicFrameLocks noGrp="1"/>
          </p:cNvGraphicFramePr>
          <p:nvPr>
            <p:ph idx="1"/>
          </p:nvPr>
        </p:nvGraphicFramePr>
        <p:xfrm>
          <a:off x="731838" y="1433513"/>
          <a:ext cx="4632325" cy="429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E5DC56A3-BC4E-12B2-2D64-BFC3C84001E3}"/>
              </a:ext>
            </a:extLst>
          </p:cNvPr>
          <p:cNvSpPr>
            <a:spLocks noGrp="1"/>
          </p:cNvSpPr>
          <p:nvPr>
            <p:ph type="title"/>
          </p:nvPr>
        </p:nvSpPr>
        <p:spPr>
          <a:xfrm>
            <a:off x="731839" y="17877"/>
            <a:ext cx="10031956" cy="1133475"/>
          </a:xfrm>
          <a:solidFill>
            <a:schemeClr val="tx2"/>
          </a:solidFill>
        </p:spPr>
        <p:txBody>
          <a:bodyPr/>
          <a:lstStyle/>
          <a:p>
            <a:pPr algn="ctr"/>
            <a:r>
              <a:rPr lang="en-US" dirty="0"/>
              <a:t>SAE J3101: A Common Reference for Hardware Protected Security Environments</a:t>
            </a:r>
          </a:p>
        </p:txBody>
      </p:sp>
      <p:graphicFrame>
        <p:nvGraphicFramePr>
          <p:cNvPr id="6" name="Content Placeholder 14">
            <a:extLst>
              <a:ext uri="{FF2B5EF4-FFF2-40B4-BE49-F238E27FC236}">
                <a16:creationId xmlns:a16="http://schemas.microsoft.com/office/drawing/2014/main" id="{FA3EA4FC-9F4D-9488-CD8F-11BBFC825B87}"/>
              </a:ext>
            </a:extLst>
          </p:cNvPr>
          <p:cNvGraphicFramePr>
            <a:graphicFrameLocks noGrp="1"/>
          </p:cNvGraphicFramePr>
          <p:nvPr>
            <p:ph idx="11"/>
          </p:nvPr>
        </p:nvGraphicFramePr>
        <p:xfrm>
          <a:off x="6390635" y="940525"/>
          <a:ext cx="5658798" cy="53165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B51E1AA7-FD2B-E126-2AD6-90C16FCC68BD}"/>
              </a:ext>
            </a:extLst>
          </p:cNvPr>
          <p:cNvSpPr txBox="1"/>
          <p:nvPr/>
        </p:nvSpPr>
        <p:spPr>
          <a:xfrm>
            <a:off x="6390635" y="5873471"/>
            <a:ext cx="5426946" cy="914400"/>
          </a:xfrm>
          <a:prstGeom prst="rect">
            <a:avLst/>
          </a:prstGeom>
          <a:noFill/>
        </p:spPr>
        <p:txBody>
          <a:bodyPr wrap="square" lIns="0" tIns="0" rIns="0" bIns="0" rtlCol="0">
            <a:noAutofit/>
          </a:bodyPr>
          <a:lstStyle/>
          <a:p>
            <a:pPr algn="l"/>
            <a:r>
              <a:rPr lang="en-IT" sz="1400" dirty="0">
                <a:solidFill>
                  <a:schemeClr val="bg1"/>
                </a:solidFill>
              </a:rPr>
              <a:t>Source: SAE</a:t>
            </a:r>
            <a:r>
              <a:rPr lang="en-GB" sz="1400" dirty="0">
                <a:solidFill>
                  <a:schemeClr val="bg1"/>
                </a:solidFill>
              </a:rPr>
              <a:t>, Surface Vehicle Recommended Practice, </a:t>
            </a:r>
            <a:r>
              <a:rPr lang="en-GB" sz="1400" i="1" dirty="0">
                <a:solidFill>
                  <a:schemeClr val="bg1"/>
                </a:solidFill>
              </a:rPr>
              <a:t>Hardware Protected Security for Ground Vehicles </a:t>
            </a:r>
            <a:r>
              <a:rPr lang="en-GB" sz="800" dirty="0">
                <a:solidFill>
                  <a:schemeClr val="bg1"/>
                </a:solidFill>
              </a:rPr>
              <a:t>J3101</a:t>
            </a:r>
            <a:r>
              <a:rPr lang="en-GB" sz="1400" dirty="0">
                <a:solidFill>
                  <a:schemeClr val="bg1"/>
                </a:solidFill>
              </a:rPr>
              <a:t>™ FEB2020, Issued 2020-02</a:t>
            </a:r>
            <a:endParaRPr lang="en-IT" sz="1400" dirty="0">
              <a:solidFill>
                <a:schemeClr val="bg1"/>
              </a:solidFill>
            </a:endParaRPr>
          </a:p>
        </p:txBody>
      </p:sp>
      <p:pic>
        <p:nvPicPr>
          <p:cNvPr id="2" name="Picture 1" descr="A blue and black logo&#10;&#10;Description automatically generated">
            <a:extLst>
              <a:ext uri="{FF2B5EF4-FFF2-40B4-BE49-F238E27FC236}">
                <a16:creationId xmlns:a16="http://schemas.microsoft.com/office/drawing/2014/main" id="{1B19BB06-62E9-E0B6-A85D-9BEA81ECA2E8}"/>
              </a:ext>
            </a:extLst>
          </p:cNvPr>
          <p:cNvPicPr>
            <a:picLocks noChangeAspect="1"/>
          </p:cNvPicPr>
          <p:nvPr/>
        </p:nvPicPr>
        <p:blipFill>
          <a:blip r:embed="rId12"/>
          <a:stretch>
            <a:fillRect/>
          </a:stretch>
        </p:blipFill>
        <p:spPr>
          <a:xfrm>
            <a:off x="10877133" y="179213"/>
            <a:ext cx="1166058" cy="711011"/>
          </a:xfrm>
          <a:prstGeom prst="rect">
            <a:avLst/>
          </a:prstGeom>
        </p:spPr>
      </p:pic>
    </p:spTree>
    <p:extLst>
      <p:ext uri="{BB962C8B-B14F-4D97-AF65-F5344CB8AC3E}">
        <p14:creationId xmlns:p14="http://schemas.microsoft.com/office/powerpoint/2010/main" val="74449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A18DE-11CD-9E3D-C1B5-0E95BBE62C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20BCB7-515A-F66A-35EB-1EE593117048}"/>
              </a:ext>
            </a:extLst>
          </p:cNvPr>
          <p:cNvSpPr>
            <a:spLocks noGrp="1"/>
          </p:cNvSpPr>
          <p:nvPr>
            <p:ph type="title"/>
          </p:nvPr>
        </p:nvSpPr>
        <p:spPr>
          <a:xfrm>
            <a:off x="215815" y="313933"/>
            <a:ext cx="11585892" cy="408379"/>
          </a:xfrm>
        </p:spPr>
        <p:txBody>
          <a:bodyPr/>
          <a:lstStyle/>
          <a:p>
            <a:r>
              <a:rPr lang="en-US" dirty="0"/>
              <a:t>Role of J3101 in Cybersecurity Compliance: Framework for Product Security</a:t>
            </a:r>
            <a:br>
              <a:rPr lang="en-US" dirty="0"/>
            </a:br>
            <a:endParaRPr lang="en-US" dirty="0"/>
          </a:p>
        </p:txBody>
      </p:sp>
      <p:graphicFrame>
        <p:nvGraphicFramePr>
          <p:cNvPr id="4" name="Content Placeholder 4">
            <a:extLst>
              <a:ext uri="{FF2B5EF4-FFF2-40B4-BE49-F238E27FC236}">
                <a16:creationId xmlns:a16="http://schemas.microsoft.com/office/drawing/2014/main" id="{FD511C93-044F-511C-6CFE-087CC0604441}"/>
              </a:ext>
            </a:extLst>
          </p:cNvPr>
          <p:cNvGraphicFramePr>
            <a:graphicFrameLocks noGrp="1"/>
          </p:cNvGraphicFramePr>
          <p:nvPr>
            <p:ph idx="1"/>
          </p:nvPr>
        </p:nvGraphicFramePr>
        <p:xfrm>
          <a:off x="731839" y="1360488"/>
          <a:ext cx="10728325"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7036972-4457-0826-566A-8733181C6B5C}"/>
              </a:ext>
            </a:extLst>
          </p:cNvPr>
          <p:cNvSpPr txBox="1"/>
          <p:nvPr/>
        </p:nvSpPr>
        <p:spPr>
          <a:xfrm>
            <a:off x="1338607" y="1715679"/>
            <a:ext cx="914400" cy="914400"/>
          </a:xfrm>
          <a:prstGeom prst="rect">
            <a:avLst/>
          </a:prstGeom>
          <a:noFill/>
        </p:spPr>
        <p:txBody>
          <a:bodyPr wrap="none" lIns="0" tIns="0" rIns="0" bIns="0" rtlCol="0">
            <a:noAutofit/>
          </a:bodyPr>
          <a:lstStyle/>
          <a:p>
            <a:pPr algn="l"/>
            <a:r>
              <a:rPr lang="en-GB" sz="3200" i="1">
                <a:solidFill>
                  <a:schemeClr val="bg1"/>
                </a:solidFill>
              </a:rPr>
              <a:t>Process</a:t>
            </a:r>
          </a:p>
        </p:txBody>
      </p:sp>
      <p:sp>
        <p:nvSpPr>
          <p:cNvPr id="5" name="TextBox 4">
            <a:extLst>
              <a:ext uri="{FF2B5EF4-FFF2-40B4-BE49-F238E27FC236}">
                <a16:creationId xmlns:a16="http://schemas.microsoft.com/office/drawing/2014/main" id="{3FCFF1A9-0B46-1D6C-03B1-CF573E5A0452}"/>
              </a:ext>
            </a:extLst>
          </p:cNvPr>
          <p:cNvSpPr txBox="1"/>
          <p:nvPr/>
        </p:nvSpPr>
        <p:spPr>
          <a:xfrm>
            <a:off x="5414128" y="1715679"/>
            <a:ext cx="914400" cy="914400"/>
          </a:xfrm>
          <a:prstGeom prst="rect">
            <a:avLst/>
          </a:prstGeom>
          <a:noFill/>
        </p:spPr>
        <p:txBody>
          <a:bodyPr wrap="none" lIns="0" tIns="0" rIns="0" bIns="0" rtlCol="0">
            <a:noAutofit/>
          </a:bodyPr>
          <a:lstStyle/>
          <a:p>
            <a:pPr algn="l"/>
            <a:r>
              <a:rPr lang="en-GB" sz="3200" i="1">
                <a:solidFill>
                  <a:schemeClr val="bg1"/>
                </a:solidFill>
              </a:rPr>
              <a:t>Product</a:t>
            </a:r>
          </a:p>
        </p:txBody>
      </p:sp>
      <p:sp>
        <p:nvSpPr>
          <p:cNvPr id="6" name="TextBox 5">
            <a:extLst>
              <a:ext uri="{FF2B5EF4-FFF2-40B4-BE49-F238E27FC236}">
                <a16:creationId xmlns:a16="http://schemas.microsoft.com/office/drawing/2014/main" id="{E1A629FD-A1F3-9E24-BF4B-22734B63360C}"/>
              </a:ext>
            </a:extLst>
          </p:cNvPr>
          <p:cNvSpPr txBox="1"/>
          <p:nvPr/>
        </p:nvSpPr>
        <p:spPr>
          <a:xfrm>
            <a:off x="9306963" y="1715679"/>
            <a:ext cx="1097087" cy="914400"/>
          </a:xfrm>
          <a:prstGeom prst="rect">
            <a:avLst/>
          </a:prstGeom>
          <a:noFill/>
        </p:spPr>
        <p:txBody>
          <a:bodyPr wrap="none" lIns="0" tIns="0" rIns="0" bIns="0" rtlCol="0">
            <a:noAutofit/>
          </a:bodyPr>
          <a:lstStyle/>
          <a:p>
            <a:pPr algn="l"/>
            <a:r>
              <a:rPr lang="en-GB" sz="3200" i="1">
                <a:solidFill>
                  <a:schemeClr val="bg1"/>
                </a:solidFill>
              </a:rPr>
              <a:t>Compliance</a:t>
            </a:r>
          </a:p>
        </p:txBody>
      </p:sp>
      <p:pic>
        <p:nvPicPr>
          <p:cNvPr id="8" name="Picture 7" descr="A blue and white logo&#10;&#10;Description automatically generated">
            <a:extLst>
              <a:ext uri="{FF2B5EF4-FFF2-40B4-BE49-F238E27FC236}">
                <a16:creationId xmlns:a16="http://schemas.microsoft.com/office/drawing/2014/main" id="{AC134E4F-33FF-7C1B-2983-CC05D24DD3FF}"/>
              </a:ext>
            </a:extLst>
          </p:cNvPr>
          <p:cNvPicPr>
            <a:picLocks noChangeAspect="1"/>
          </p:cNvPicPr>
          <p:nvPr/>
        </p:nvPicPr>
        <p:blipFill>
          <a:blip r:embed="rId8"/>
          <a:stretch>
            <a:fillRect/>
          </a:stretch>
        </p:blipFill>
        <p:spPr>
          <a:xfrm>
            <a:off x="3462376" y="2445143"/>
            <a:ext cx="1154073" cy="715200"/>
          </a:xfrm>
          <a:prstGeom prst="rect">
            <a:avLst/>
          </a:prstGeom>
        </p:spPr>
      </p:pic>
      <p:pic>
        <p:nvPicPr>
          <p:cNvPr id="10" name="Picture 9" descr="A red sign with white text&#10;&#10;Description automatically generated">
            <a:extLst>
              <a:ext uri="{FF2B5EF4-FFF2-40B4-BE49-F238E27FC236}">
                <a16:creationId xmlns:a16="http://schemas.microsoft.com/office/drawing/2014/main" id="{05F74A5F-7591-87E4-C6A7-62FDFB019E24}"/>
              </a:ext>
            </a:extLst>
          </p:cNvPr>
          <p:cNvPicPr>
            <a:picLocks noChangeAspect="1"/>
          </p:cNvPicPr>
          <p:nvPr/>
        </p:nvPicPr>
        <p:blipFill>
          <a:blip r:embed="rId9"/>
          <a:stretch>
            <a:fillRect/>
          </a:stretch>
        </p:blipFill>
        <p:spPr>
          <a:xfrm>
            <a:off x="3464448" y="4348671"/>
            <a:ext cx="1152000" cy="1084235"/>
          </a:xfrm>
          <a:prstGeom prst="rect">
            <a:avLst/>
          </a:prstGeom>
        </p:spPr>
      </p:pic>
      <p:sp>
        <p:nvSpPr>
          <p:cNvPr id="9" name="TextBox 8">
            <a:extLst>
              <a:ext uri="{FF2B5EF4-FFF2-40B4-BE49-F238E27FC236}">
                <a16:creationId xmlns:a16="http://schemas.microsoft.com/office/drawing/2014/main" id="{6DE29B02-51C3-1C44-B559-BB916477EFF6}"/>
              </a:ext>
            </a:extLst>
          </p:cNvPr>
          <p:cNvSpPr txBox="1"/>
          <p:nvPr/>
        </p:nvSpPr>
        <p:spPr>
          <a:xfrm>
            <a:off x="2365099" y="1296981"/>
            <a:ext cx="6098058" cy="369332"/>
          </a:xfrm>
          <a:prstGeom prst="rect">
            <a:avLst/>
          </a:prstGeom>
          <a:noFill/>
        </p:spPr>
        <p:txBody>
          <a:bodyPr wrap="square">
            <a:spAutoFit/>
          </a:bodyPr>
          <a:lstStyle/>
          <a:p>
            <a:pPr algn="ctr"/>
            <a:r>
              <a:rPr lang="en-IT" dirty="0">
                <a:solidFill>
                  <a:schemeClr val="bg1"/>
                </a:solidFill>
              </a:rPr>
              <a:t>Relevant for 64 Countries</a:t>
            </a:r>
            <a:endParaRPr lang="en-US" dirty="0">
              <a:solidFill>
                <a:schemeClr val="bg1"/>
              </a:solidFill>
            </a:endParaRPr>
          </a:p>
        </p:txBody>
      </p:sp>
      <p:sp>
        <p:nvSpPr>
          <p:cNvPr id="7" name="TextBox 6">
            <a:extLst>
              <a:ext uri="{FF2B5EF4-FFF2-40B4-BE49-F238E27FC236}">
                <a16:creationId xmlns:a16="http://schemas.microsoft.com/office/drawing/2014/main" id="{FCFD0F83-18C5-AE26-9A35-60DF775FD1AF}"/>
              </a:ext>
            </a:extLst>
          </p:cNvPr>
          <p:cNvSpPr txBox="1"/>
          <p:nvPr/>
        </p:nvSpPr>
        <p:spPr>
          <a:xfrm>
            <a:off x="1305678" y="5599191"/>
            <a:ext cx="10045700" cy="992042"/>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1400" b="0" i="0" u="none" strike="noStrike">
                <a:solidFill>
                  <a:schemeClr val="bg1"/>
                </a:solidFill>
                <a:effectLst/>
                <a:latin typeface="+mj-lt"/>
              </a:rPr>
              <a:t>ISO/PAS 5112:2022 - Road vehicles — Guidelines for auditing cybersecurity engineering. Security, safety &amp; risk</a:t>
            </a:r>
          </a:p>
          <a:p>
            <a:pPr marL="285750" indent="-285750" algn="l">
              <a:buFont typeface="Arial" panose="020B0604020202020204" pitchFamily="34" charset="0"/>
              <a:buChar char="•"/>
            </a:pPr>
            <a:r>
              <a:rPr lang="en-US" sz="1400">
                <a:solidFill>
                  <a:schemeClr val="bg1"/>
                </a:solidFill>
                <a:latin typeface="+mj-lt"/>
              </a:rPr>
              <a:t>ISO/SAE PAS 8475 Road vehicles - Cybersecurity Assurance Levels (CAL) and Targeted Attack Feasibility (TAF) (under development)</a:t>
            </a:r>
          </a:p>
          <a:p>
            <a:pPr marL="285750" indent="-285750" algn="l">
              <a:buFont typeface="Arial" panose="020B0604020202020204" pitchFamily="34" charset="0"/>
              <a:buChar char="•"/>
            </a:pPr>
            <a:r>
              <a:rPr lang="en-US" sz="1400">
                <a:solidFill>
                  <a:schemeClr val="bg1"/>
                </a:solidFill>
                <a:latin typeface="+mj-lt"/>
              </a:rPr>
              <a:t>ISO/SAE PWI 8477 Road Vehicles Cybersecurity Validation and Verification (under development)</a:t>
            </a:r>
          </a:p>
        </p:txBody>
      </p:sp>
    </p:spTree>
    <p:extLst>
      <p:ext uri="{BB962C8B-B14F-4D97-AF65-F5344CB8AC3E}">
        <p14:creationId xmlns:p14="http://schemas.microsoft.com/office/powerpoint/2010/main" val="2134504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7FE587F-79E9-5F11-218F-48053EED8941}"/>
              </a:ext>
            </a:extLst>
          </p:cNvPr>
          <p:cNvGraphicFramePr>
            <a:graphicFrameLocks noGrp="1"/>
          </p:cNvGraphicFramePr>
          <p:nvPr>
            <p:ph idx="1"/>
          </p:nvPr>
        </p:nvGraphicFramePr>
        <p:xfrm>
          <a:off x="731837" y="1555750"/>
          <a:ext cx="10728325"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3D04A1A9-A083-3438-C485-2F073F705AFF}"/>
              </a:ext>
            </a:extLst>
          </p:cNvPr>
          <p:cNvSpPr>
            <a:spLocks noGrp="1"/>
          </p:cNvSpPr>
          <p:nvPr>
            <p:ph type="title"/>
          </p:nvPr>
        </p:nvSpPr>
        <p:spPr>
          <a:xfrm>
            <a:off x="606108" y="527329"/>
            <a:ext cx="10728324" cy="408379"/>
          </a:xfrm>
        </p:spPr>
        <p:txBody>
          <a:bodyPr/>
          <a:lstStyle/>
          <a:p>
            <a:r>
              <a:rPr lang="en-US"/>
              <a:t>Hardware Protected Security Environments (J3101): Application Use Cases</a:t>
            </a:r>
          </a:p>
        </p:txBody>
      </p:sp>
      <p:pic>
        <p:nvPicPr>
          <p:cNvPr id="8" name="Picture 7" descr="A blue and black logo&#10;&#10;Description automatically generated">
            <a:extLst>
              <a:ext uri="{FF2B5EF4-FFF2-40B4-BE49-F238E27FC236}">
                <a16:creationId xmlns:a16="http://schemas.microsoft.com/office/drawing/2014/main" id="{48E4479E-C490-E2DB-6638-8E7A61C92000}"/>
              </a:ext>
            </a:extLst>
          </p:cNvPr>
          <p:cNvPicPr>
            <a:picLocks noChangeAspect="1"/>
          </p:cNvPicPr>
          <p:nvPr/>
        </p:nvPicPr>
        <p:blipFill>
          <a:blip r:embed="rId7"/>
          <a:stretch>
            <a:fillRect/>
          </a:stretch>
        </p:blipFill>
        <p:spPr>
          <a:xfrm>
            <a:off x="10751403" y="224697"/>
            <a:ext cx="1166058" cy="711011"/>
          </a:xfrm>
          <a:prstGeom prst="rect">
            <a:avLst/>
          </a:prstGeom>
        </p:spPr>
      </p:pic>
    </p:spTree>
    <p:extLst>
      <p:ext uri="{BB962C8B-B14F-4D97-AF65-F5344CB8AC3E}">
        <p14:creationId xmlns:p14="http://schemas.microsoft.com/office/powerpoint/2010/main" val="170102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11">
            <a:extLst>
              <a:ext uri="{FF2B5EF4-FFF2-40B4-BE49-F238E27FC236}">
                <a16:creationId xmlns:a16="http://schemas.microsoft.com/office/drawing/2014/main" id="{BE8B9530-515B-6C41-F8DA-3FA26273ADD0}"/>
              </a:ext>
            </a:extLst>
          </p:cNvPr>
          <p:cNvPicPr>
            <a:picLocks noGrp="1" noChangeAspect="1"/>
          </p:cNvPicPr>
          <p:nvPr>
            <p:ph idx="1"/>
          </p:nvPr>
        </p:nvPicPr>
        <p:blipFill rotWithShape="1">
          <a:blip r:embed="rId2"/>
          <a:stretch/>
        </p:blipFill>
        <p:spPr>
          <a:xfrm>
            <a:off x="606108" y="2112962"/>
            <a:ext cx="10815955" cy="2930526"/>
          </a:xfrm>
          <a:prstGeom prst="rect">
            <a:avLst/>
          </a:prstGeom>
        </p:spPr>
      </p:pic>
      <p:sp>
        <p:nvSpPr>
          <p:cNvPr id="4" name="Title 3">
            <a:extLst>
              <a:ext uri="{FF2B5EF4-FFF2-40B4-BE49-F238E27FC236}">
                <a16:creationId xmlns:a16="http://schemas.microsoft.com/office/drawing/2014/main" id="{4380D064-5374-DD3C-10CB-C71CEA7323F4}"/>
              </a:ext>
            </a:extLst>
          </p:cNvPr>
          <p:cNvSpPr>
            <a:spLocks noGrp="1"/>
          </p:cNvSpPr>
          <p:nvPr>
            <p:ph type="title"/>
          </p:nvPr>
        </p:nvSpPr>
        <p:spPr/>
        <p:txBody>
          <a:bodyPr/>
          <a:lstStyle/>
          <a:p>
            <a:r>
              <a:rPr lang="en-US"/>
              <a:t>SAE J3101 </a:t>
            </a:r>
            <a:br>
              <a:rPr lang="en-US"/>
            </a:br>
            <a:r>
              <a:rPr lang="en-US"/>
              <a:t>Hardware Protected Security Environments</a:t>
            </a:r>
          </a:p>
        </p:txBody>
      </p:sp>
      <p:pic>
        <p:nvPicPr>
          <p:cNvPr id="2" name="Picture 1" descr="A blue and black logo&#10;&#10;Description automatically generated">
            <a:extLst>
              <a:ext uri="{FF2B5EF4-FFF2-40B4-BE49-F238E27FC236}">
                <a16:creationId xmlns:a16="http://schemas.microsoft.com/office/drawing/2014/main" id="{170F8532-90B0-71C0-DD28-323D0D8FA792}"/>
              </a:ext>
            </a:extLst>
          </p:cNvPr>
          <p:cNvPicPr>
            <a:picLocks noChangeAspect="1"/>
          </p:cNvPicPr>
          <p:nvPr/>
        </p:nvPicPr>
        <p:blipFill>
          <a:blip r:embed="rId3"/>
          <a:stretch>
            <a:fillRect/>
          </a:stretch>
        </p:blipFill>
        <p:spPr>
          <a:xfrm>
            <a:off x="10751403" y="224697"/>
            <a:ext cx="1166058" cy="711011"/>
          </a:xfrm>
          <a:prstGeom prst="rect">
            <a:avLst/>
          </a:prstGeom>
        </p:spPr>
      </p:pic>
      <p:sp>
        <p:nvSpPr>
          <p:cNvPr id="3" name="TextBox 2">
            <a:extLst>
              <a:ext uri="{FF2B5EF4-FFF2-40B4-BE49-F238E27FC236}">
                <a16:creationId xmlns:a16="http://schemas.microsoft.com/office/drawing/2014/main" id="{F94CEA74-1748-C5C5-2858-434B77BBD715}"/>
              </a:ext>
            </a:extLst>
          </p:cNvPr>
          <p:cNvSpPr txBox="1"/>
          <p:nvPr/>
        </p:nvSpPr>
        <p:spPr>
          <a:xfrm>
            <a:off x="1582363" y="6178176"/>
            <a:ext cx="9752387" cy="914400"/>
          </a:xfrm>
          <a:prstGeom prst="rect">
            <a:avLst/>
          </a:prstGeom>
          <a:noFill/>
        </p:spPr>
        <p:txBody>
          <a:bodyPr wrap="square" lIns="0" tIns="0" rIns="0" bIns="0" rtlCol="0">
            <a:noAutofit/>
          </a:bodyPr>
          <a:lstStyle/>
          <a:p>
            <a:pPr algn="l"/>
            <a:r>
              <a:rPr lang="en-IT" dirty="0">
                <a:solidFill>
                  <a:schemeClr val="bg1"/>
                </a:solidFill>
              </a:rPr>
              <a:t>Source: SAE</a:t>
            </a:r>
            <a:r>
              <a:rPr lang="en-GB" dirty="0">
                <a:solidFill>
                  <a:schemeClr val="bg1"/>
                </a:solidFill>
              </a:rPr>
              <a:t>, Surface Vehicle Recommended Practice, </a:t>
            </a:r>
            <a:r>
              <a:rPr lang="en-GB" i="1" dirty="0">
                <a:solidFill>
                  <a:schemeClr val="bg1"/>
                </a:solidFill>
              </a:rPr>
              <a:t>Hardware Protected Security for Ground Vehicles </a:t>
            </a:r>
            <a:r>
              <a:rPr lang="en-GB" sz="1000" dirty="0">
                <a:solidFill>
                  <a:schemeClr val="bg1"/>
                </a:solidFill>
              </a:rPr>
              <a:t>J3101</a:t>
            </a:r>
            <a:r>
              <a:rPr lang="en-GB" dirty="0">
                <a:solidFill>
                  <a:schemeClr val="bg1"/>
                </a:solidFill>
              </a:rPr>
              <a:t>™ FEB2020, Issued 2020-02</a:t>
            </a:r>
            <a:endParaRPr lang="en-IT" dirty="0">
              <a:solidFill>
                <a:schemeClr val="bg1"/>
              </a:solidFill>
            </a:endParaRPr>
          </a:p>
        </p:txBody>
      </p:sp>
    </p:spTree>
    <p:extLst>
      <p:ext uri="{BB962C8B-B14F-4D97-AF65-F5344CB8AC3E}">
        <p14:creationId xmlns:p14="http://schemas.microsoft.com/office/powerpoint/2010/main" val="40758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8CF4A-28CB-BB5C-1852-BC696DCCAA8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253D5A2-1A15-CBB3-A91E-951A04EFDBAD}"/>
              </a:ext>
            </a:extLst>
          </p:cNvPr>
          <p:cNvSpPr>
            <a:spLocks noGrp="1"/>
          </p:cNvSpPr>
          <p:nvPr>
            <p:ph type="title"/>
          </p:nvPr>
        </p:nvSpPr>
        <p:spPr/>
        <p:txBody>
          <a:bodyPr/>
          <a:lstStyle/>
          <a:p>
            <a:r>
              <a:rPr lang="en-IT" dirty="0"/>
              <a:t>Collaboration</a:t>
            </a:r>
          </a:p>
        </p:txBody>
      </p:sp>
      <p:sp>
        <p:nvSpPr>
          <p:cNvPr id="11" name="TextBox 10">
            <a:extLst>
              <a:ext uri="{FF2B5EF4-FFF2-40B4-BE49-F238E27FC236}">
                <a16:creationId xmlns:a16="http://schemas.microsoft.com/office/drawing/2014/main" id="{774DE07D-0DAA-E739-57DB-39DBF99F4059}"/>
              </a:ext>
            </a:extLst>
          </p:cNvPr>
          <p:cNvSpPr txBox="1"/>
          <p:nvPr/>
        </p:nvSpPr>
        <p:spPr>
          <a:xfrm>
            <a:off x="7029450" y="-514350"/>
            <a:ext cx="0" cy="0"/>
          </a:xfrm>
          <a:prstGeom prst="rect">
            <a:avLst/>
          </a:prstGeom>
          <a:noFill/>
        </p:spPr>
        <p:txBody>
          <a:bodyPr wrap="none" lIns="0" tIns="0" rIns="0" bIns="0" rtlCol="0">
            <a:noAutofit/>
          </a:bodyPr>
          <a:lstStyle/>
          <a:p>
            <a:pPr algn="l"/>
            <a:endParaRPr lang="en-US" err="1">
              <a:solidFill>
                <a:schemeClr val="bg1"/>
              </a:solidFill>
            </a:endParaRPr>
          </a:p>
        </p:txBody>
      </p:sp>
      <p:sp>
        <p:nvSpPr>
          <p:cNvPr id="52" name="TextBox 51">
            <a:extLst>
              <a:ext uri="{FF2B5EF4-FFF2-40B4-BE49-F238E27FC236}">
                <a16:creationId xmlns:a16="http://schemas.microsoft.com/office/drawing/2014/main" id="{95B81C67-A031-50DD-B508-0446470B3E07}"/>
              </a:ext>
            </a:extLst>
          </p:cNvPr>
          <p:cNvSpPr txBox="1"/>
          <p:nvPr/>
        </p:nvSpPr>
        <p:spPr>
          <a:xfrm>
            <a:off x="6800850" y="-1257300"/>
            <a:ext cx="0" cy="0"/>
          </a:xfrm>
          <a:prstGeom prst="rect">
            <a:avLst/>
          </a:prstGeom>
          <a:noFill/>
        </p:spPr>
        <p:txBody>
          <a:bodyPr wrap="none" lIns="0" tIns="0" rIns="0" bIns="0" rtlCol="0">
            <a:noAutofit/>
          </a:bodyPr>
          <a:lstStyle/>
          <a:p>
            <a:pPr algn="l"/>
            <a:endParaRPr lang="en-US" err="1">
              <a:solidFill>
                <a:schemeClr val="bg1"/>
              </a:solidFill>
            </a:endParaRPr>
          </a:p>
        </p:txBody>
      </p:sp>
      <p:sp>
        <p:nvSpPr>
          <p:cNvPr id="53" name="TextBox 52">
            <a:extLst>
              <a:ext uri="{FF2B5EF4-FFF2-40B4-BE49-F238E27FC236}">
                <a16:creationId xmlns:a16="http://schemas.microsoft.com/office/drawing/2014/main" id="{83249B49-6E02-0767-9B1B-A11B447FFD40}"/>
              </a:ext>
            </a:extLst>
          </p:cNvPr>
          <p:cNvSpPr txBox="1"/>
          <p:nvPr/>
        </p:nvSpPr>
        <p:spPr>
          <a:xfrm>
            <a:off x="6572250" y="-590550"/>
            <a:ext cx="0" cy="0"/>
          </a:xfrm>
          <a:prstGeom prst="rect">
            <a:avLst/>
          </a:prstGeom>
          <a:noFill/>
        </p:spPr>
        <p:txBody>
          <a:bodyPr wrap="none" lIns="0" tIns="0" rIns="0" bIns="0" rtlCol="0">
            <a:noAutofit/>
          </a:bodyPr>
          <a:lstStyle/>
          <a:p>
            <a:pPr algn="l"/>
            <a:endParaRPr lang="en-US" err="1">
              <a:solidFill>
                <a:schemeClr val="bg1"/>
              </a:solidFill>
            </a:endParaRPr>
          </a:p>
        </p:txBody>
      </p:sp>
      <p:sp>
        <p:nvSpPr>
          <p:cNvPr id="54" name="Content Placeholder 4">
            <a:extLst>
              <a:ext uri="{FF2B5EF4-FFF2-40B4-BE49-F238E27FC236}">
                <a16:creationId xmlns:a16="http://schemas.microsoft.com/office/drawing/2014/main" id="{7FD3588B-5F64-FCFE-1FBF-B04D2B8ABD61}"/>
              </a:ext>
            </a:extLst>
          </p:cNvPr>
          <p:cNvSpPr>
            <a:spLocks noGrp="1"/>
          </p:cNvSpPr>
          <p:nvPr>
            <p:ph idx="1"/>
          </p:nvPr>
        </p:nvSpPr>
        <p:spPr>
          <a:xfrm>
            <a:off x="513707" y="760307"/>
            <a:ext cx="8058150" cy="1735721"/>
          </a:xfrm>
        </p:spPr>
        <p:txBody>
          <a:bodyPr/>
          <a:lstStyle/>
          <a:p>
            <a:endParaRPr lang="en-US" dirty="0"/>
          </a:p>
          <a:p>
            <a:r>
              <a:rPr lang="en-US" sz="2400" dirty="0"/>
              <a:t>By leveraging GlobalPlatform technologies, a large proportion of the requirements can be met by the platform (TEE or SE) reducing cost and complexity of J3101 compliance </a:t>
            </a:r>
          </a:p>
        </p:txBody>
      </p:sp>
      <p:pic>
        <p:nvPicPr>
          <p:cNvPr id="55" name="Picture 54" descr="A blue and black logo&#10;&#10;Description automatically generated">
            <a:extLst>
              <a:ext uri="{FF2B5EF4-FFF2-40B4-BE49-F238E27FC236}">
                <a16:creationId xmlns:a16="http://schemas.microsoft.com/office/drawing/2014/main" id="{39F71792-4D7E-D5D9-61C3-E31287B9A417}"/>
              </a:ext>
            </a:extLst>
          </p:cNvPr>
          <p:cNvPicPr>
            <a:picLocks noChangeAspect="1"/>
          </p:cNvPicPr>
          <p:nvPr/>
        </p:nvPicPr>
        <p:blipFill>
          <a:blip r:embed="rId2"/>
          <a:stretch>
            <a:fillRect/>
          </a:stretch>
        </p:blipFill>
        <p:spPr>
          <a:xfrm>
            <a:off x="10022570" y="4282852"/>
            <a:ext cx="1166058" cy="711011"/>
          </a:xfrm>
          <a:prstGeom prst="rect">
            <a:avLst/>
          </a:prstGeom>
        </p:spPr>
      </p:pic>
      <p:sp>
        <p:nvSpPr>
          <p:cNvPr id="56" name="TextBox 55">
            <a:extLst>
              <a:ext uri="{FF2B5EF4-FFF2-40B4-BE49-F238E27FC236}">
                <a16:creationId xmlns:a16="http://schemas.microsoft.com/office/drawing/2014/main" id="{949EF220-365C-D568-42CC-C9D1E1206DAD}"/>
              </a:ext>
            </a:extLst>
          </p:cNvPr>
          <p:cNvSpPr txBox="1"/>
          <p:nvPr/>
        </p:nvSpPr>
        <p:spPr>
          <a:xfrm>
            <a:off x="9802088" y="3903321"/>
            <a:ext cx="2037806" cy="914400"/>
          </a:xfrm>
          <a:prstGeom prst="rect">
            <a:avLst/>
          </a:prstGeom>
          <a:noFill/>
        </p:spPr>
        <p:txBody>
          <a:bodyPr wrap="none" lIns="0" tIns="0" rIns="0" bIns="0" rtlCol="0">
            <a:noAutofit/>
          </a:bodyPr>
          <a:lstStyle/>
          <a:p>
            <a:pPr algn="l"/>
            <a:r>
              <a:rPr lang="en-US" dirty="0">
                <a:solidFill>
                  <a:schemeClr val="bg1"/>
                </a:solidFill>
              </a:rPr>
              <a:t>J3101 Compliance</a:t>
            </a:r>
          </a:p>
        </p:txBody>
      </p:sp>
      <p:sp>
        <p:nvSpPr>
          <p:cNvPr id="59" name="TextBox 58">
            <a:extLst>
              <a:ext uri="{FF2B5EF4-FFF2-40B4-BE49-F238E27FC236}">
                <a16:creationId xmlns:a16="http://schemas.microsoft.com/office/drawing/2014/main" id="{4D1C2B90-4677-A20F-619B-25F84C31CD23}"/>
              </a:ext>
            </a:extLst>
          </p:cNvPr>
          <p:cNvSpPr txBox="1"/>
          <p:nvPr/>
        </p:nvSpPr>
        <p:spPr>
          <a:xfrm>
            <a:off x="9802088" y="1796527"/>
            <a:ext cx="914400" cy="914400"/>
          </a:xfrm>
          <a:prstGeom prst="rect">
            <a:avLst/>
          </a:prstGeom>
          <a:noFill/>
        </p:spPr>
        <p:txBody>
          <a:bodyPr wrap="none" lIns="0" tIns="0" rIns="0" bIns="0" rtlCol="0">
            <a:noAutofit/>
          </a:bodyPr>
          <a:lstStyle/>
          <a:p>
            <a:pPr algn="l"/>
            <a:r>
              <a:rPr lang="en-US" sz="16600" dirty="0">
                <a:solidFill>
                  <a:schemeClr val="bg1"/>
                </a:solidFill>
              </a:rPr>
              <a:t>✓</a:t>
            </a:r>
          </a:p>
        </p:txBody>
      </p:sp>
      <p:pic>
        <p:nvPicPr>
          <p:cNvPr id="61" name="Picture 60">
            <a:extLst>
              <a:ext uri="{FF2B5EF4-FFF2-40B4-BE49-F238E27FC236}">
                <a16:creationId xmlns:a16="http://schemas.microsoft.com/office/drawing/2014/main" id="{922AE2D5-5A5B-320D-165B-5FBD20EC9CB8}"/>
              </a:ext>
            </a:extLst>
          </p:cNvPr>
          <p:cNvPicPr>
            <a:picLocks noChangeAspect="1"/>
          </p:cNvPicPr>
          <p:nvPr/>
        </p:nvPicPr>
        <p:blipFill>
          <a:blip r:embed="rId3"/>
          <a:stretch>
            <a:fillRect/>
          </a:stretch>
        </p:blipFill>
        <p:spPr>
          <a:xfrm>
            <a:off x="1645919" y="2759836"/>
            <a:ext cx="4639491" cy="2286970"/>
          </a:xfrm>
          <a:prstGeom prst="rect">
            <a:avLst/>
          </a:prstGeom>
        </p:spPr>
      </p:pic>
      <p:sp>
        <p:nvSpPr>
          <p:cNvPr id="62" name="Right Arrow 61">
            <a:extLst>
              <a:ext uri="{FF2B5EF4-FFF2-40B4-BE49-F238E27FC236}">
                <a16:creationId xmlns:a16="http://schemas.microsoft.com/office/drawing/2014/main" id="{61017CA6-B9F5-C57C-D1F7-8206680D9943}"/>
              </a:ext>
            </a:extLst>
          </p:cNvPr>
          <p:cNvSpPr/>
          <p:nvPr/>
        </p:nvSpPr>
        <p:spPr>
          <a:xfrm>
            <a:off x="6800160" y="3316375"/>
            <a:ext cx="2487178" cy="117389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63" name="Right Triangle 62">
            <a:extLst>
              <a:ext uri="{FF2B5EF4-FFF2-40B4-BE49-F238E27FC236}">
                <a16:creationId xmlns:a16="http://schemas.microsoft.com/office/drawing/2014/main" id="{1B9A52AA-6273-917B-6E50-3E990F6DAB04}"/>
              </a:ext>
            </a:extLst>
          </p:cNvPr>
          <p:cNvSpPr/>
          <p:nvPr/>
        </p:nvSpPr>
        <p:spPr>
          <a:xfrm rot="10800000">
            <a:off x="11554565" y="0"/>
            <a:ext cx="637435" cy="457200"/>
          </a:xfrm>
          <a:prstGeom prst="rtTriangl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359386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91C8D-7E3A-F64F-27CD-EE03D4FC7BA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EA3D2E1-4B20-C848-424D-61ED38ACF2E8}"/>
              </a:ext>
            </a:extLst>
          </p:cNvPr>
          <p:cNvSpPr>
            <a:spLocks noGrp="1"/>
          </p:cNvSpPr>
          <p:nvPr>
            <p:ph type="title"/>
          </p:nvPr>
        </p:nvSpPr>
        <p:spPr/>
        <p:txBody>
          <a:bodyPr/>
          <a:lstStyle/>
          <a:p>
            <a:r>
              <a:rPr lang="en-IT" dirty="0"/>
              <a:t>Collaboration</a:t>
            </a:r>
          </a:p>
        </p:txBody>
      </p:sp>
      <p:sp>
        <p:nvSpPr>
          <p:cNvPr id="11" name="TextBox 10">
            <a:extLst>
              <a:ext uri="{FF2B5EF4-FFF2-40B4-BE49-F238E27FC236}">
                <a16:creationId xmlns:a16="http://schemas.microsoft.com/office/drawing/2014/main" id="{D0746730-7CF8-B2F7-384A-08B51D9AD200}"/>
              </a:ext>
            </a:extLst>
          </p:cNvPr>
          <p:cNvSpPr txBox="1"/>
          <p:nvPr/>
        </p:nvSpPr>
        <p:spPr>
          <a:xfrm>
            <a:off x="7029450" y="-514350"/>
            <a:ext cx="0" cy="0"/>
          </a:xfrm>
          <a:prstGeom prst="rect">
            <a:avLst/>
          </a:prstGeom>
          <a:noFill/>
        </p:spPr>
        <p:txBody>
          <a:bodyPr wrap="none" lIns="0" tIns="0" rIns="0" bIns="0" rtlCol="0">
            <a:noAutofit/>
          </a:bodyPr>
          <a:lstStyle/>
          <a:p>
            <a:pPr algn="l"/>
            <a:endParaRPr lang="en-US" err="1">
              <a:solidFill>
                <a:schemeClr val="bg1"/>
              </a:solidFill>
            </a:endParaRPr>
          </a:p>
        </p:txBody>
      </p:sp>
      <p:sp>
        <p:nvSpPr>
          <p:cNvPr id="52" name="TextBox 51">
            <a:extLst>
              <a:ext uri="{FF2B5EF4-FFF2-40B4-BE49-F238E27FC236}">
                <a16:creationId xmlns:a16="http://schemas.microsoft.com/office/drawing/2014/main" id="{BF40626E-1575-703E-4971-02802288BA4B}"/>
              </a:ext>
            </a:extLst>
          </p:cNvPr>
          <p:cNvSpPr txBox="1"/>
          <p:nvPr/>
        </p:nvSpPr>
        <p:spPr>
          <a:xfrm>
            <a:off x="6800850" y="-1257300"/>
            <a:ext cx="0" cy="0"/>
          </a:xfrm>
          <a:prstGeom prst="rect">
            <a:avLst/>
          </a:prstGeom>
          <a:noFill/>
        </p:spPr>
        <p:txBody>
          <a:bodyPr wrap="none" lIns="0" tIns="0" rIns="0" bIns="0" rtlCol="0">
            <a:noAutofit/>
          </a:bodyPr>
          <a:lstStyle/>
          <a:p>
            <a:pPr algn="l"/>
            <a:endParaRPr lang="en-US" err="1">
              <a:solidFill>
                <a:schemeClr val="bg1"/>
              </a:solidFill>
            </a:endParaRPr>
          </a:p>
        </p:txBody>
      </p:sp>
      <p:sp>
        <p:nvSpPr>
          <p:cNvPr id="53" name="TextBox 52">
            <a:extLst>
              <a:ext uri="{FF2B5EF4-FFF2-40B4-BE49-F238E27FC236}">
                <a16:creationId xmlns:a16="http://schemas.microsoft.com/office/drawing/2014/main" id="{8D889B5F-26BC-378B-86F7-78F7BF6E1FD4}"/>
              </a:ext>
            </a:extLst>
          </p:cNvPr>
          <p:cNvSpPr txBox="1"/>
          <p:nvPr/>
        </p:nvSpPr>
        <p:spPr>
          <a:xfrm>
            <a:off x="6572250" y="-590550"/>
            <a:ext cx="0" cy="0"/>
          </a:xfrm>
          <a:prstGeom prst="rect">
            <a:avLst/>
          </a:prstGeom>
          <a:noFill/>
        </p:spPr>
        <p:txBody>
          <a:bodyPr wrap="none" lIns="0" tIns="0" rIns="0" bIns="0" rtlCol="0">
            <a:noAutofit/>
          </a:bodyPr>
          <a:lstStyle/>
          <a:p>
            <a:pPr algn="l"/>
            <a:endParaRPr lang="en-US" err="1">
              <a:solidFill>
                <a:schemeClr val="bg1"/>
              </a:solidFill>
            </a:endParaRPr>
          </a:p>
        </p:txBody>
      </p:sp>
      <p:sp>
        <p:nvSpPr>
          <p:cNvPr id="54" name="Content Placeholder 4">
            <a:extLst>
              <a:ext uri="{FF2B5EF4-FFF2-40B4-BE49-F238E27FC236}">
                <a16:creationId xmlns:a16="http://schemas.microsoft.com/office/drawing/2014/main" id="{3174CA90-3C93-82B4-C0C6-7518DC8BB0F8}"/>
              </a:ext>
            </a:extLst>
          </p:cNvPr>
          <p:cNvSpPr>
            <a:spLocks noGrp="1"/>
          </p:cNvSpPr>
          <p:nvPr>
            <p:ph idx="1"/>
          </p:nvPr>
        </p:nvSpPr>
        <p:spPr>
          <a:xfrm>
            <a:off x="513707" y="760307"/>
            <a:ext cx="8058150" cy="1735721"/>
          </a:xfrm>
        </p:spPr>
        <p:txBody>
          <a:bodyPr/>
          <a:lstStyle/>
          <a:p>
            <a:endParaRPr lang="en-US" dirty="0"/>
          </a:p>
          <a:p>
            <a:r>
              <a:rPr lang="en-US" sz="2400" dirty="0"/>
              <a:t>By leveraging GlobalPlatform technologies, additional benefits of </a:t>
            </a:r>
            <a:r>
              <a:rPr lang="en-US" sz="2400" dirty="0" err="1"/>
              <a:t>standardised</a:t>
            </a:r>
            <a:r>
              <a:rPr lang="en-US" sz="2400" dirty="0"/>
              <a:t> specifications support SDV requirements</a:t>
            </a:r>
          </a:p>
        </p:txBody>
      </p:sp>
      <p:pic>
        <p:nvPicPr>
          <p:cNvPr id="55" name="Picture 54" descr="A blue and black logo&#10;&#10;Description automatically generated">
            <a:extLst>
              <a:ext uri="{FF2B5EF4-FFF2-40B4-BE49-F238E27FC236}">
                <a16:creationId xmlns:a16="http://schemas.microsoft.com/office/drawing/2014/main" id="{67B1E83D-1599-7F84-0522-A95FB2C4069B}"/>
              </a:ext>
            </a:extLst>
          </p:cNvPr>
          <p:cNvPicPr>
            <a:picLocks noChangeAspect="1"/>
          </p:cNvPicPr>
          <p:nvPr/>
        </p:nvPicPr>
        <p:blipFill>
          <a:blip r:embed="rId2"/>
          <a:stretch>
            <a:fillRect/>
          </a:stretch>
        </p:blipFill>
        <p:spPr>
          <a:xfrm>
            <a:off x="10022570" y="4282852"/>
            <a:ext cx="1166058" cy="711011"/>
          </a:xfrm>
          <a:prstGeom prst="rect">
            <a:avLst/>
          </a:prstGeom>
        </p:spPr>
      </p:pic>
      <p:sp>
        <p:nvSpPr>
          <p:cNvPr id="56" name="TextBox 55">
            <a:extLst>
              <a:ext uri="{FF2B5EF4-FFF2-40B4-BE49-F238E27FC236}">
                <a16:creationId xmlns:a16="http://schemas.microsoft.com/office/drawing/2014/main" id="{38A08488-F27F-17CD-FD6F-3B6E13F9DFED}"/>
              </a:ext>
            </a:extLst>
          </p:cNvPr>
          <p:cNvSpPr txBox="1"/>
          <p:nvPr/>
        </p:nvSpPr>
        <p:spPr>
          <a:xfrm>
            <a:off x="9802088" y="3903321"/>
            <a:ext cx="2037806" cy="914400"/>
          </a:xfrm>
          <a:prstGeom prst="rect">
            <a:avLst/>
          </a:prstGeom>
          <a:noFill/>
        </p:spPr>
        <p:txBody>
          <a:bodyPr wrap="none" lIns="0" tIns="0" rIns="0" bIns="0" rtlCol="0">
            <a:noAutofit/>
          </a:bodyPr>
          <a:lstStyle/>
          <a:p>
            <a:pPr algn="l"/>
            <a:r>
              <a:rPr lang="en-US" dirty="0">
                <a:solidFill>
                  <a:schemeClr val="bg1"/>
                </a:solidFill>
              </a:rPr>
              <a:t>J3101 Compliance</a:t>
            </a:r>
          </a:p>
        </p:txBody>
      </p:sp>
      <p:sp>
        <p:nvSpPr>
          <p:cNvPr id="59" name="TextBox 58">
            <a:extLst>
              <a:ext uri="{FF2B5EF4-FFF2-40B4-BE49-F238E27FC236}">
                <a16:creationId xmlns:a16="http://schemas.microsoft.com/office/drawing/2014/main" id="{5975608E-A677-11BF-5C1C-EE7EDF2DA756}"/>
              </a:ext>
            </a:extLst>
          </p:cNvPr>
          <p:cNvSpPr txBox="1"/>
          <p:nvPr/>
        </p:nvSpPr>
        <p:spPr>
          <a:xfrm>
            <a:off x="9802088" y="1796527"/>
            <a:ext cx="914400" cy="914400"/>
          </a:xfrm>
          <a:prstGeom prst="rect">
            <a:avLst/>
          </a:prstGeom>
          <a:noFill/>
        </p:spPr>
        <p:txBody>
          <a:bodyPr wrap="none" lIns="0" tIns="0" rIns="0" bIns="0" rtlCol="0">
            <a:noAutofit/>
          </a:bodyPr>
          <a:lstStyle/>
          <a:p>
            <a:pPr algn="l"/>
            <a:r>
              <a:rPr lang="en-US" sz="16600" dirty="0">
                <a:solidFill>
                  <a:schemeClr val="bg1"/>
                </a:solidFill>
              </a:rPr>
              <a:t>✓</a:t>
            </a:r>
          </a:p>
        </p:txBody>
      </p:sp>
      <p:sp>
        <p:nvSpPr>
          <p:cNvPr id="62" name="Right Arrow 61">
            <a:extLst>
              <a:ext uri="{FF2B5EF4-FFF2-40B4-BE49-F238E27FC236}">
                <a16:creationId xmlns:a16="http://schemas.microsoft.com/office/drawing/2014/main" id="{84B52024-3F30-C370-6764-8D3330B88442}"/>
              </a:ext>
            </a:extLst>
          </p:cNvPr>
          <p:cNvSpPr/>
          <p:nvPr/>
        </p:nvSpPr>
        <p:spPr>
          <a:xfrm>
            <a:off x="6800160" y="3316375"/>
            <a:ext cx="2487178" cy="117389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aphicFrame>
        <p:nvGraphicFramePr>
          <p:cNvPr id="2" name="Diagram 1">
            <a:extLst>
              <a:ext uri="{FF2B5EF4-FFF2-40B4-BE49-F238E27FC236}">
                <a16:creationId xmlns:a16="http://schemas.microsoft.com/office/drawing/2014/main" id="{C776DE3A-6B2D-E5A2-211E-F56EE4A948C7}"/>
              </a:ext>
            </a:extLst>
          </p:cNvPr>
          <p:cNvGraphicFramePr/>
          <p:nvPr/>
        </p:nvGraphicFramePr>
        <p:xfrm>
          <a:off x="513707" y="2613125"/>
          <a:ext cx="6434550" cy="2855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566846"/>
      </p:ext>
    </p:extLst>
  </p:cSld>
  <p:clrMapOvr>
    <a:masterClrMapping/>
  </p:clrMapOvr>
</p:sld>
</file>

<file path=ppt/theme/theme1.xml><?xml version="1.0" encoding="utf-8"?>
<a:theme xmlns:a="http://schemas.openxmlformats.org/drawingml/2006/main" name="Light">
  <a:themeElements>
    <a:clrScheme name="GlobalPlatform">
      <a:dk1>
        <a:srgbClr val="002353"/>
      </a:dk1>
      <a:lt1>
        <a:sysClr val="window" lastClr="FFFFFF"/>
      </a:lt1>
      <a:dk2>
        <a:srgbClr val="0688FF"/>
      </a:dk2>
      <a:lt2>
        <a:srgbClr val="E8E7E7"/>
      </a:lt2>
      <a:accent1>
        <a:srgbClr val="002353"/>
      </a:accent1>
      <a:accent2>
        <a:srgbClr val="0688FF"/>
      </a:accent2>
      <a:accent3>
        <a:srgbClr val="7D0097"/>
      </a:accent3>
      <a:accent4>
        <a:srgbClr val="14B8B5"/>
      </a:accent4>
      <a:accent5>
        <a:srgbClr val="F04665"/>
      </a:accent5>
      <a:accent6>
        <a:srgbClr val="A1B4B4"/>
      </a:accent6>
      <a:hlink>
        <a:srgbClr val="002353"/>
      </a:hlink>
      <a:folHlink>
        <a:srgbClr val="0688FF"/>
      </a:folHlink>
    </a:clrScheme>
    <a:fontScheme name="Custom 3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GlobalPlatform PPT Template TM 2022_Nov22 Logo on Bottom[100]" id="{FC31EF29-31B7-BC42-A27B-15423D4F7B1A}" vid="{C6616583-A3EC-CC42-84F8-F985C4E43B91}"/>
    </a:ext>
  </a:extLst>
</a:theme>
</file>

<file path=ppt/theme/theme2.xml><?xml version="1.0" encoding="utf-8"?>
<a:theme xmlns:a="http://schemas.openxmlformats.org/drawingml/2006/main" name="Dark">
  <a:themeElements>
    <a:clrScheme name="GlobalPlatform Dark">
      <a:dk1>
        <a:srgbClr val="002353"/>
      </a:dk1>
      <a:lt1>
        <a:sysClr val="window" lastClr="FFFFFF"/>
      </a:lt1>
      <a:dk2>
        <a:srgbClr val="0688FF"/>
      </a:dk2>
      <a:lt2>
        <a:srgbClr val="E8E7E7"/>
      </a:lt2>
      <a:accent1>
        <a:srgbClr val="E8E7E7"/>
      </a:accent1>
      <a:accent2>
        <a:srgbClr val="0688FF"/>
      </a:accent2>
      <a:accent3>
        <a:srgbClr val="7D0097"/>
      </a:accent3>
      <a:accent4>
        <a:srgbClr val="00939A"/>
      </a:accent4>
      <a:accent5>
        <a:srgbClr val="F04665"/>
      </a:accent5>
      <a:accent6>
        <a:srgbClr val="A1B4B4"/>
      </a:accent6>
      <a:hlink>
        <a:srgbClr val="0688FF"/>
      </a:hlink>
      <a:folHlink>
        <a:srgbClr val="A1B4B4"/>
      </a:folHlink>
    </a:clrScheme>
    <a:fontScheme name="Custom 2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GlobalPlatform PPT Template TM 2022_Nov22 Logo on Bottom[100]" id="{FC31EF29-31B7-BC42-A27B-15423D4F7B1A}" vid="{C3DA5928-FA1A-FF4C-AA95-92325452EF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5D6B3C6E37A54E8C32452C1A24B578" ma:contentTypeVersion="13" ma:contentTypeDescription="Create a new document." ma:contentTypeScope="" ma:versionID="e58063f3d42c16f7ae81f7be38fa36b9">
  <xsd:schema xmlns:xsd="http://www.w3.org/2001/XMLSchema" xmlns:xs="http://www.w3.org/2001/XMLSchema" xmlns:p="http://schemas.microsoft.com/office/2006/metadata/properties" xmlns:ns2="daf42ac6-9e93-4de9-9a72-10f913041ca1" xmlns:ns3="dba31755-6864-4b8c-9e87-d0ce55a9ddc2" targetNamespace="http://schemas.microsoft.com/office/2006/metadata/properties" ma:root="true" ma:fieldsID="03704d65d3f8dd8c088dd9048ae752ff" ns2:_="" ns3:_="">
    <xsd:import namespace="daf42ac6-9e93-4de9-9a72-10f913041ca1"/>
    <xsd:import namespace="dba31755-6864-4b8c-9e87-d0ce55a9dd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42ac6-9e93-4de9-9a72-10f913041c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781aa3-eb08-4e80-b5cd-4604a4ade6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31755-6864-4b8c-9e87-d0ce55a9dd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f277a9-21bd-48a5-a7b2-29c823437733}" ma:internalName="TaxCatchAll" ma:showField="CatchAllData" ma:web="dba31755-6864-4b8c-9e87-d0ce55a9dd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f42ac6-9e93-4de9-9a72-10f913041ca1">
      <Terms xmlns="http://schemas.microsoft.com/office/infopath/2007/PartnerControls"/>
    </lcf76f155ced4ddcb4097134ff3c332f>
    <TaxCatchAll xmlns="dba31755-6864-4b8c-9e87-d0ce55a9ddc2" xsi:nil="true"/>
  </documentManagement>
</p:properties>
</file>

<file path=customXml/itemProps1.xml><?xml version="1.0" encoding="utf-8"?>
<ds:datastoreItem xmlns:ds="http://schemas.openxmlformats.org/officeDocument/2006/customXml" ds:itemID="{113CB1AB-6733-44BA-BA42-97BDFF5BD117}"/>
</file>

<file path=customXml/itemProps2.xml><?xml version="1.0" encoding="utf-8"?>
<ds:datastoreItem xmlns:ds="http://schemas.openxmlformats.org/officeDocument/2006/customXml" ds:itemID="{0C9DEB9D-E2D8-4070-9C5E-50C7016ED1A0}">
  <ds:schemaRefs>
    <ds:schemaRef ds:uri="http://schemas.microsoft.com/sharepoint/v3/contenttype/forms"/>
  </ds:schemaRefs>
</ds:datastoreItem>
</file>

<file path=customXml/itemProps3.xml><?xml version="1.0" encoding="utf-8"?>
<ds:datastoreItem xmlns:ds="http://schemas.openxmlformats.org/officeDocument/2006/customXml" ds:itemID="{39ED6843-7CAC-421A-A061-5704C10BD30C}"/>
</file>

<file path=docProps/app.xml><?xml version="1.0" encoding="utf-8"?>
<Properties xmlns="http://schemas.openxmlformats.org/officeDocument/2006/extended-properties" xmlns:vt="http://schemas.openxmlformats.org/officeDocument/2006/docPropsVTypes">
  <Template/>
  <TotalTime>27168</TotalTime>
  <Words>1288</Words>
  <Application>Microsoft Macintosh PowerPoint</Application>
  <PresentationFormat>Widescreen</PresentationFormat>
  <Paragraphs>206</Paragraphs>
  <Slides>19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HelveticaNowDisplay Regular</vt:lpstr>
      <vt:lpstr>Calibri</vt:lpstr>
      <vt:lpstr>Light</vt:lpstr>
      <vt:lpstr>Dark</vt:lpstr>
      <vt:lpstr>SAE J3101: Opportunity for Synergies in Japan?</vt:lpstr>
      <vt:lpstr>Hardware Protected Security Environments</vt:lpstr>
      <vt:lpstr>Same Words Meaning Different Things: Reason Why SAE’s J3101 Was Created</vt:lpstr>
      <vt:lpstr>SAE J3101: A Common Reference for Hardware Protected Security Environments</vt:lpstr>
      <vt:lpstr>Role of J3101 in Cybersecurity Compliance: Framework for Product Security </vt:lpstr>
      <vt:lpstr>Hardware Protected Security Environments (J3101): Application Use Cases</vt:lpstr>
      <vt:lpstr>SAE J3101  Hardware Protected Security Environments</vt:lpstr>
      <vt:lpstr>Collaboration</vt:lpstr>
      <vt:lpstr>Collaboration</vt:lpstr>
      <vt:lpstr>Methodology –  GlobalPlatform Specifications Assessed</vt:lpstr>
      <vt:lpstr>Mapping Conducted for Secure Elements and Trusted Execution Environments</vt:lpstr>
      <vt:lpstr>Coverage Definitions</vt:lpstr>
      <vt:lpstr>Analysis Results: GlobalPlatform Specifications</vt:lpstr>
      <vt:lpstr>SAE’s Vehicle Electrical System Security Committee – Final Ballot J3101-5</vt:lpstr>
      <vt:lpstr>What is the importance of J3101-5?</vt:lpstr>
      <vt:lpstr>What do We Have?</vt:lpstr>
      <vt:lpstr>Next Steps: How SESIP Profiles Support Demonstrating Compliance for J3101</vt:lpstr>
      <vt:lpstr>Next Steps: Open Questions</vt:lpstr>
      <vt:lpstr>PQC: How does GlobalPlatform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Lattibeaudiere</dc:creator>
  <cp:lastModifiedBy>Francesca Forestieri</cp:lastModifiedBy>
  <cp:revision>701</cp:revision>
  <dcterms:created xsi:type="dcterms:W3CDTF">2022-11-03T15:33:41Z</dcterms:created>
  <dcterms:modified xsi:type="dcterms:W3CDTF">2025-05-21T06:51:07Z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0x010100485D6B3C6E37A54E8C32452C1A24B578</vt:lpwstr>
  </property>
</Properties>
</file>