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4"/>
  </p:sldMasterIdLst>
  <p:notesMasterIdLst>
    <p:notesMasterId r:id="rId27"/>
  </p:notesMasterIdLst>
  <p:sldIdLst>
    <p:sldId id="440" r:id="rId5"/>
    <p:sldId id="442" r:id="rId6"/>
    <p:sldId id="445" r:id="rId7"/>
    <p:sldId id="464" r:id="rId8"/>
    <p:sldId id="450" r:id="rId9"/>
    <p:sldId id="449" r:id="rId10"/>
    <p:sldId id="451" r:id="rId11"/>
    <p:sldId id="458" r:id="rId12"/>
    <p:sldId id="459" r:id="rId13"/>
    <p:sldId id="460" r:id="rId14"/>
    <p:sldId id="452" r:id="rId15"/>
    <p:sldId id="453" r:id="rId16"/>
    <p:sldId id="454" r:id="rId17"/>
    <p:sldId id="461" r:id="rId18"/>
    <p:sldId id="462" r:id="rId19"/>
    <p:sldId id="463" r:id="rId20"/>
    <p:sldId id="455" r:id="rId21"/>
    <p:sldId id="456" r:id="rId22"/>
    <p:sldId id="457" r:id="rId23"/>
    <p:sldId id="467" r:id="rId24"/>
    <p:sldId id="465" r:id="rId25"/>
    <p:sldId id="363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18C"/>
    <a:srgbClr val="0000FF"/>
    <a:srgbClr val="053169"/>
    <a:srgbClr val="8AA9D0"/>
    <a:srgbClr val="ACC0D9"/>
    <a:srgbClr val="406EA8"/>
    <a:srgbClr val="2E86F6"/>
    <a:srgbClr val="FFFFFF"/>
    <a:srgbClr val="BFBEBE"/>
    <a:srgbClr val="70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1" autoAdjust="0"/>
    <p:restoredTop sz="94627" autoAdjust="0"/>
  </p:normalViewPr>
  <p:slideViewPr>
    <p:cSldViewPr showGuides="1">
      <p:cViewPr varScale="1">
        <p:scale>
          <a:sx n="159" d="100"/>
          <a:sy n="159" d="100"/>
        </p:scale>
        <p:origin x="108" y="468"/>
      </p:cViewPr>
      <p:guideLst/>
    </p:cSldViewPr>
  </p:slideViewPr>
  <p:outlineViewPr>
    <p:cViewPr>
      <p:scale>
        <a:sx n="33" d="100"/>
        <a:sy n="33" d="100"/>
      </p:scale>
      <p:origin x="0" y="-179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isuke Moriyama" userId="6c6a6f74-c1d0-4e43-bfa7-f917359032f0" providerId="ADAL" clId="{E7DA0DD8-6C2A-4B0D-8FC5-3E35211692DA}"/>
    <pc:docChg chg="undo custSel addSld delSld modSld">
      <pc:chgData name="Daisuke Moriyama" userId="6c6a6f74-c1d0-4e43-bfa7-f917359032f0" providerId="ADAL" clId="{E7DA0DD8-6C2A-4B0D-8FC5-3E35211692DA}" dt="2025-05-12T08:28:06.187" v="727" actId="20577"/>
      <pc:docMkLst>
        <pc:docMk/>
      </pc:docMkLst>
      <pc:sldChg chg="addSp delSp modSp mod">
        <pc:chgData name="Daisuke Moriyama" userId="6c6a6f74-c1d0-4e43-bfa7-f917359032f0" providerId="ADAL" clId="{E7DA0DD8-6C2A-4B0D-8FC5-3E35211692DA}" dt="2025-05-12T06:56:07.369" v="229" actId="14100"/>
        <pc:sldMkLst>
          <pc:docMk/>
          <pc:sldMk cId="3961274062" sldId="445"/>
        </pc:sldMkLst>
        <pc:spChg chg="mod">
          <ac:chgData name="Daisuke Moriyama" userId="6c6a6f74-c1d0-4e43-bfa7-f917359032f0" providerId="ADAL" clId="{E7DA0DD8-6C2A-4B0D-8FC5-3E35211692DA}" dt="2025-05-12T05:51:23.487" v="0" actId="114"/>
          <ac:spMkLst>
            <pc:docMk/>
            <pc:sldMk cId="3961274062" sldId="445"/>
            <ac:spMk id="5" creationId="{355B29E6-6455-694F-D0ED-A321A972DF81}"/>
          </ac:spMkLst>
        </pc:spChg>
        <pc:spChg chg="mod">
          <ac:chgData name="Daisuke Moriyama" userId="6c6a6f74-c1d0-4e43-bfa7-f917359032f0" providerId="ADAL" clId="{E7DA0DD8-6C2A-4B0D-8FC5-3E35211692DA}" dt="2025-05-12T06:56:07.369" v="229" actId="14100"/>
          <ac:spMkLst>
            <pc:docMk/>
            <pc:sldMk cId="3961274062" sldId="445"/>
            <ac:spMk id="7" creationId="{B57D820E-972A-6107-8697-3D632FD65B78}"/>
          </ac:spMkLst>
        </pc:spChg>
        <pc:spChg chg="mod">
          <ac:chgData name="Daisuke Moriyama" userId="6c6a6f74-c1d0-4e43-bfa7-f917359032f0" providerId="ADAL" clId="{E7DA0DD8-6C2A-4B0D-8FC5-3E35211692DA}" dt="2025-05-12T05:51:28.412" v="1" actId="114"/>
          <ac:spMkLst>
            <pc:docMk/>
            <pc:sldMk cId="3961274062" sldId="445"/>
            <ac:spMk id="11" creationId="{3B053D02-985A-E037-94A0-92BA8D6D8758}"/>
          </ac:spMkLst>
        </pc:spChg>
        <pc:spChg chg="mod">
          <ac:chgData name="Daisuke Moriyama" userId="6c6a6f74-c1d0-4e43-bfa7-f917359032f0" providerId="ADAL" clId="{E7DA0DD8-6C2A-4B0D-8FC5-3E35211692DA}" dt="2025-05-12T05:52:23.422" v="15" actId="1036"/>
          <ac:spMkLst>
            <pc:docMk/>
            <pc:sldMk cId="3961274062" sldId="445"/>
            <ac:spMk id="21" creationId="{26C472C4-4732-CDDA-6A65-F4A5C606E7F9}"/>
          </ac:spMkLst>
        </pc:spChg>
        <pc:spChg chg="mod">
          <ac:chgData name="Daisuke Moriyama" userId="6c6a6f74-c1d0-4e43-bfa7-f917359032f0" providerId="ADAL" clId="{E7DA0DD8-6C2A-4B0D-8FC5-3E35211692DA}" dt="2025-05-12T05:52:26.698" v="17" actId="1036"/>
          <ac:spMkLst>
            <pc:docMk/>
            <pc:sldMk cId="3961274062" sldId="445"/>
            <ac:spMk id="23" creationId="{8D5E9A08-6D2A-A8C4-14D4-24BA8D21B7D7}"/>
          </ac:spMkLst>
        </pc:spChg>
        <pc:cxnChg chg="add del">
          <ac:chgData name="Daisuke Moriyama" userId="6c6a6f74-c1d0-4e43-bfa7-f917359032f0" providerId="ADAL" clId="{E7DA0DD8-6C2A-4B0D-8FC5-3E35211692DA}" dt="2025-05-12T05:52:30.527" v="18" actId="478"/>
          <ac:cxnSpMkLst>
            <pc:docMk/>
            <pc:sldMk cId="3961274062" sldId="445"/>
            <ac:cxnSpMk id="12" creationId="{F0E0F9A5-A6A6-8C6F-BC74-AAD309197E30}"/>
          </ac:cxnSpMkLst>
        </pc:cxnChg>
      </pc:sldChg>
      <pc:sldChg chg="modSp del mod">
        <pc:chgData name="Daisuke Moriyama" userId="6c6a6f74-c1d0-4e43-bfa7-f917359032f0" providerId="ADAL" clId="{E7DA0DD8-6C2A-4B0D-8FC5-3E35211692DA}" dt="2025-05-12T07:05:13.523" v="481" actId="47"/>
        <pc:sldMkLst>
          <pc:docMk/>
          <pc:sldMk cId="1569493406" sldId="446"/>
        </pc:sldMkLst>
        <pc:spChg chg="mod">
          <ac:chgData name="Daisuke Moriyama" userId="6c6a6f74-c1d0-4e43-bfa7-f917359032f0" providerId="ADAL" clId="{E7DA0DD8-6C2A-4B0D-8FC5-3E35211692DA}" dt="2025-05-12T05:53:06.766" v="21" actId="20577"/>
          <ac:spMkLst>
            <pc:docMk/>
            <pc:sldMk cId="1569493406" sldId="446"/>
            <ac:spMk id="13" creationId="{0EDF8122-B337-91B6-A72D-2BE53BDD9B24}"/>
          </ac:spMkLst>
        </pc:spChg>
      </pc:sldChg>
      <pc:sldChg chg="del">
        <pc:chgData name="Daisuke Moriyama" userId="6c6a6f74-c1d0-4e43-bfa7-f917359032f0" providerId="ADAL" clId="{E7DA0DD8-6C2A-4B0D-8FC5-3E35211692DA}" dt="2025-05-12T07:08:29.572" v="608" actId="47"/>
        <pc:sldMkLst>
          <pc:docMk/>
          <pc:sldMk cId="3938157631" sldId="448"/>
        </pc:sldMkLst>
      </pc:sldChg>
      <pc:sldChg chg="modSp mod">
        <pc:chgData name="Daisuke Moriyama" userId="6c6a6f74-c1d0-4e43-bfa7-f917359032f0" providerId="ADAL" clId="{E7DA0DD8-6C2A-4B0D-8FC5-3E35211692DA}" dt="2025-05-12T05:55:35.259" v="24" actId="207"/>
        <pc:sldMkLst>
          <pc:docMk/>
          <pc:sldMk cId="2522885588" sldId="449"/>
        </pc:sldMkLst>
        <pc:spChg chg="mod">
          <ac:chgData name="Daisuke Moriyama" userId="6c6a6f74-c1d0-4e43-bfa7-f917359032f0" providerId="ADAL" clId="{E7DA0DD8-6C2A-4B0D-8FC5-3E35211692DA}" dt="2025-05-12T05:55:21.572" v="23" actId="207"/>
          <ac:spMkLst>
            <pc:docMk/>
            <pc:sldMk cId="2522885588" sldId="449"/>
            <ac:spMk id="31" creationId="{A291C59B-8C83-9A82-758B-C29207A20E9C}"/>
          </ac:spMkLst>
        </pc:spChg>
        <pc:spChg chg="mod">
          <ac:chgData name="Daisuke Moriyama" userId="6c6a6f74-c1d0-4e43-bfa7-f917359032f0" providerId="ADAL" clId="{E7DA0DD8-6C2A-4B0D-8FC5-3E35211692DA}" dt="2025-05-12T05:55:35.259" v="24" actId="207"/>
          <ac:spMkLst>
            <pc:docMk/>
            <pc:sldMk cId="2522885588" sldId="449"/>
            <ac:spMk id="32" creationId="{2C85BCB5-5D55-9606-4931-DDDB6DAAC2CC}"/>
          </ac:spMkLst>
        </pc:spChg>
      </pc:sldChg>
      <pc:sldChg chg="modSp mod">
        <pc:chgData name="Daisuke Moriyama" userId="6c6a6f74-c1d0-4e43-bfa7-f917359032f0" providerId="ADAL" clId="{E7DA0DD8-6C2A-4B0D-8FC5-3E35211692DA}" dt="2025-05-12T05:55:12.747" v="22" actId="207"/>
        <pc:sldMkLst>
          <pc:docMk/>
          <pc:sldMk cId="1675041026" sldId="450"/>
        </pc:sldMkLst>
        <pc:spChg chg="mod">
          <ac:chgData name="Daisuke Moriyama" userId="6c6a6f74-c1d0-4e43-bfa7-f917359032f0" providerId="ADAL" clId="{E7DA0DD8-6C2A-4B0D-8FC5-3E35211692DA}" dt="2025-05-12T05:55:12.747" v="22" actId="207"/>
          <ac:spMkLst>
            <pc:docMk/>
            <pc:sldMk cId="1675041026" sldId="450"/>
            <ac:spMk id="31" creationId="{3D6BFB30-9A8C-2E42-469C-C3C6D921AA17}"/>
          </ac:spMkLst>
        </pc:spChg>
      </pc:sldChg>
      <pc:sldChg chg="modSp mod">
        <pc:chgData name="Daisuke Moriyama" userId="6c6a6f74-c1d0-4e43-bfa7-f917359032f0" providerId="ADAL" clId="{E7DA0DD8-6C2A-4B0D-8FC5-3E35211692DA}" dt="2025-05-12T05:56:33.611" v="25" actId="14100"/>
        <pc:sldMkLst>
          <pc:docMk/>
          <pc:sldMk cId="678135990" sldId="451"/>
        </pc:sldMkLst>
        <pc:spChg chg="mod">
          <ac:chgData name="Daisuke Moriyama" userId="6c6a6f74-c1d0-4e43-bfa7-f917359032f0" providerId="ADAL" clId="{E7DA0DD8-6C2A-4B0D-8FC5-3E35211692DA}" dt="2025-05-12T05:56:33.611" v="25" actId="14100"/>
          <ac:spMkLst>
            <pc:docMk/>
            <pc:sldMk cId="678135990" sldId="451"/>
            <ac:spMk id="53" creationId="{84E91AA3-BD8C-B19C-4DC0-3CF7B6267667}"/>
          </ac:spMkLst>
        </pc:spChg>
      </pc:sldChg>
      <pc:sldChg chg="modSp mod">
        <pc:chgData name="Daisuke Moriyama" userId="6c6a6f74-c1d0-4e43-bfa7-f917359032f0" providerId="ADAL" clId="{E7DA0DD8-6C2A-4B0D-8FC5-3E35211692DA}" dt="2025-05-12T08:27:00.205" v="712" actId="14100"/>
        <pc:sldMkLst>
          <pc:docMk/>
          <pc:sldMk cId="3783277802" sldId="452"/>
        </pc:sldMkLst>
        <pc:spChg chg="mod">
          <ac:chgData name="Daisuke Moriyama" userId="6c6a6f74-c1d0-4e43-bfa7-f917359032f0" providerId="ADAL" clId="{E7DA0DD8-6C2A-4B0D-8FC5-3E35211692DA}" dt="2025-05-12T08:27:00.205" v="712" actId="14100"/>
          <ac:spMkLst>
            <pc:docMk/>
            <pc:sldMk cId="3783277802" sldId="452"/>
            <ac:spMk id="35" creationId="{E6250AFC-65FF-048F-C928-E9810A99D332}"/>
          </ac:spMkLst>
        </pc:spChg>
      </pc:sldChg>
      <pc:sldChg chg="modSp mod">
        <pc:chgData name="Daisuke Moriyama" userId="6c6a6f74-c1d0-4e43-bfa7-f917359032f0" providerId="ADAL" clId="{E7DA0DD8-6C2A-4B0D-8FC5-3E35211692DA}" dt="2025-05-12T08:28:06.187" v="727" actId="20577"/>
        <pc:sldMkLst>
          <pc:docMk/>
          <pc:sldMk cId="1024303441" sldId="453"/>
        </pc:sldMkLst>
        <pc:spChg chg="mod">
          <ac:chgData name="Daisuke Moriyama" userId="6c6a6f74-c1d0-4e43-bfa7-f917359032f0" providerId="ADAL" clId="{E7DA0DD8-6C2A-4B0D-8FC5-3E35211692DA}" dt="2025-05-12T08:28:06.187" v="727" actId="20577"/>
          <ac:spMkLst>
            <pc:docMk/>
            <pc:sldMk cId="1024303441" sldId="453"/>
            <ac:spMk id="33" creationId="{6FD797DD-C3C1-7076-EECB-CEBCAC785F7F}"/>
          </ac:spMkLst>
        </pc:spChg>
      </pc:sldChg>
      <pc:sldChg chg="modSp mod">
        <pc:chgData name="Daisuke Moriyama" userId="6c6a6f74-c1d0-4e43-bfa7-f917359032f0" providerId="ADAL" clId="{E7DA0DD8-6C2A-4B0D-8FC5-3E35211692DA}" dt="2025-05-12T07:28:36.824" v="656" actId="20577"/>
        <pc:sldMkLst>
          <pc:docMk/>
          <pc:sldMk cId="1795014307" sldId="458"/>
        </pc:sldMkLst>
        <pc:spChg chg="mod">
          <ac:chgData name="Daisuke Moriyama" userId="6c6a6f74-c1d0-4e43-bfa7-f917359032f0" providerId="ADAL" clId="{E7DA0DD8-6C2A-4B0D-8FC5-3E35211692DA}" dt="2025-05-12T07:28:36.824" v="656" actId="20577"/>
          <ac:spMkLst>
            <pc:docMk/>
            <pc:sldMk cId="1795014307" sldId="458"/>
            <ac:spMk id="2" creationId="{5E926170-81AD-AC7B-1A27-17F4ECEA469C}"/>
          </ac:spMkLst>
        </pc:spChg>
      </pc:sldChg>
      <pc:sldChg chg="modSp mod">
        <pc:chgData name="Daisuke Moriyama" userId="6c6a6f74-c1d0-4e43-bfa7-f917359032f0" providerId="ADAL" clId="{E7DA0DD8-6C2A-4B0D-8FC5-3E35211692DA}" dt="2025-05-12T07:28:43.672" v="657"/>
        <pc:sldMkLst>
          <pc:docMk/>
          <pc:sldMk cId="3077855479" sldId="459"/>
        </pc:sldMkLst>
        <pc:spChg chg="mod">
          <ac:chgData name="Daisuke Moriyama" userId="6c6a6f74-c1d0-4e43-bfa7-f917359032f0" providerId="ADAL" clId="{E7DA0DD8-6C2A-4B0D-8FC5-3E35211692DA}" dt="2025-05-12T07:28:43.672" v="657"/>
          <ac:spMkLst>
            <pc:docMk/>
            <pc:sldMk cId="3077855479" sldId="459"/>
            <ac:spMk id="2" creationId="{1270E754-2A23-9F7E-DC02-C2686D208752}"/>
          </ac:spMkLst>
        </pc:spChg>
      </pc:sldChg>
      <pc:sldChg chg="modSp mod">
        <pc:chgData name="Daisuke Moriyama" userId="6c6a6f74-c1d0-4e43-bfa7-f917359032f0" providerId="ADAL" clId="{E7DA0DD8-6C2A-4B0D-8FC5-3E35211692DA}" dt="2025-05-12T07:28:49.058" v="658"/>
        <pc:sldMkLst>
          <pc:docMk/>
          <pc:sldMk cId="230950431" sldId="460"/>
        </pc:sldMkLst>
        <pc:spChg chg="mod">
          <ac:chgData name="Daisuke Moriyama" userId="6c6a6f74-c1d0-4e43-bfa7-f917359032f0" providerId="ADAL" clId="{E7DA0DD8-6C2A-4B0D-8FC5-3E35211692DA}" dt="2025-05-12T07:28:49.058" v="658"/>
          <ac:spMkLst>
            <pc:docMk/>
            <pc:sldMk cId="230950431" sldId="460"/>
            <ac:spMk id="2" creationId="{75E4D0E4-9C72-A469-5BF5-18FD65A84892}"/>
          </ac:spMkLst>
        </pc:spChg>
      </pc:sldChg>
      <pc:sldChg chg="modSp mod">
        <pc:chgData name="Daisuke Moriyama" userId="6c6a6f74-c1d0-4e43-bfa7-f917359032f0" providerId="ADAL" clId="{E7DA0DD8-6C2A-4B0D-8FC5-3E35211692DA}" dt="2025-05-12T06:16:54.940" v="54" actId="20577"/>
        <pc:sldMkLst>
          <pc:docMk/>
          <pc:sldMk cId="497963453" sldId="461"/>
        </pc:sldMkLst>
        <pc:spChg chg="mod">
          <ac:chgData name="Daisuke Moriyama" userId="6c6a6f74-c1d0-4e43-bfa7-f917359032f0" providerId="ADAL" clId="{E7DA0DD8-6C2A-4B0D-8FC5-3E35211692DA}" dt="2025-05-12T06:16:54.940" v="54" actId="20577"/>
          <ac:spMkLst>
            <pc:docMk/>
            <pc:sldMk cId="497963453" sldId="461"/>
            <ac:spMk id="38" creationId="{276DF77B-BB62-8E66-F8BB-8F4BCB131675}"/>
          </ac:spMkLst>
        </pc:spChg>
      </pc:sldChg>
      <pc:sldChg chg="modSp mod">
        <pc:chgData name="Daisuke Moriyama" userId="6c6a6f74-c1d0-4e43-bfa7-f917359032f0" providerId="ADAL" clId="{E7DA0DD8-6C2A-4B0D-8FC5-3E35211692DA}" dt="2025-05-12T06:29:25.719" v="226" actId="1076"/>
        <pc:sldMkLst>
          <pc:docMk/>
          <pc:sldMk cId="2307931785" sldId="462"/>
        </pc:sldMkLst>
        <pc:spChg chg="mod">
          <ac:chgData name="Daisuke Moriyama" userId="6c6a6f74-c1d0-4e43-bfa7-f917359032f0" providerId="ADAL" clId="{E7DA0DD8-6C2A-4B0D-8FC5-3E35211692DA}" dt="2025-05-12T06:29:22.044" v="225" actId="1076"/>
          <ac:spMkLst>
            <pc:docMk/>
            <pc:sldMk cId="2307931785" sldId="462"/>
            <ac:spMk id="36" creationId="{195A94CD-F356-E513-6217-BF75D237F318}"/>
          </ac:spMkLst>
        </pc:spChg>
        <pc:spChg chg="mod">
          <ac:chgData name="Daisuke Moriyama" userId="6c6a6f74-c1d0-4e43-bfa7-f917359032f0" providerId="ADAL" clId="{E7DA0DD8-6C2A-4B0D-8FC5-3E35211692DA}" dt="2025-05-12T06:29:25.719" v="226" actId="1076"/>
          <ac:spMkLst>
            <pc:docMk/>
            <pc:sldMk cId="2307931785" sldId="462"/>
            <ac:spMk id="37" creationId="{3EEED780-EEFE-18EA-078B-B84EC378E3DF}"/>
          </ac:spMkLst>
        </pc:spChg>
        <pc:spChg chg="mod">
          <ac:chgData name="Daisuke Moriyama" userId="6c6a6f74-c1d0-4e43-bfa7-f917359032f0" providerId="ADAL" clId="{E7DA0DD8-6C2A-4B0D-8FC5-3E35211692DA}" dt="2025-05-12T06:28:16.575" v="215" actId="20577"/>
          <ac:spMkLst>
            <pc:docMk/>
            <pc:sldMk cId="2307931785" sldId="462"/>
            <ac:spMk id="88" creationId="{8BD4DB85-7347-17B9-E174-EC774A7E6A06}"/>
          </ac:spMkLst>
        </pc:spChg>
      </pc:sldChg>
      <pc:sldChg chg="addSp delSp modSp mod">
        <pc:chgData name="Daisuke Moriyama" userId="6c6a6f74-c1d0-4e43-bfa7-f917359032f0" providerId="ADAL" clId="{E7DA0DD8-6C2A-4B0D-8FC5-3E35211692DA}" dt="2025-05-12T06:29:45.665" v="228"/>
        <pc:sldMkLst>
          <pc:docMk/>
          <pc:sldMk cId="702232764" sldId="463"/>
        </pc:sldMkLst>
        <pc:spChg chg="add mod">
          <ac:chgData name="Daisuke Moriyama" userId="6c6a6f74-c1d0-4e43-bfa7-f917359032f0" providerId="ADAL" clId="{E7DA0DD8-6C2A-4B0D-8FC5-3E35211692DA}" dt="2025-05-12T06:29:45.665" v="228"/>
          <ac:spMkLst>
            <pc:docMk/>
            <pc:sldMk cId="702232764" sldId="463"/>
            <ac:spMk id="14" creationId="{0254AF60-3A14-0CF5-753F-87DA5BEAA698}"/>
          </ac:spMkLst>
        </pc:spChg>
        <pc:spChg chg="add mod">
          <ac:chgData name="Daisuke Moriyama" userId="6c6a6f74-c1d0-4e43-bfa7-f917359032f0" providerId="ADAL" clId="{E7DA0DD8-6C2A-4B0D-8FC5-3E35211692DA}" dt="2025-05-12T06:29:45.665" v="228"/>
          <ac:spMkLst>
            <pc:docMk/>
            <pc:sldMk cId="702232764" sldId="463"/>
            <ac:spMk id="15" creationId="{ADB53DA3-C234-365D-CFB8-91FEC2E6F6DD}"/>
          </ac:spMkLst>
        </pc:spChg>
        <pc:spChg chg="del">
          <ac:chgData name="Daisuke Moriyama" userId="6c6a6f74-c1d0-4e43-bfa7-f917359032f0" providerId="ADAL" clId="{E7DA0DD8-6C2A-4B0D-8FC5-3E35211692DA}" dt="2025-05-12T06:29:44.661" v="227" actId="478"/>
          <ac:spMkLst>
            <pc:docMk/>
            <pc:sldMk cId="702232764" sldId="463"/>
            <ac:spMk id="36" creationId="{3B2DF47A-4734-B5A1-75C9-C81D7838A611}"/>
          </ac:spMkLst>
        </pc:spChg>
        <pc:spChg chg="del">
          <ac:chgData name="Daisuke Moriyama" userId="6c6a6f74-c1d0-4e43-bfa7-f917359032f0" providerId="ADAL" clId="{E7DA0DD8-6C2A-4B0D-8FC5-3E35211692DA}" dt="2025-05-12T06:29:44.661" v="227" actId="478"/>
          <ac:spMkLst>
            <pc:docMk/>
            <pc:sldMk cId="702232764" sldId="463"/>
            <ac:spMk id="37" creationId="{922BC777-5D75-D210-4EEA-01F741C7E3EC}"/>
          </ac:spMkLst>
        </pc:spChg>
      </pc:sldChg>
      <pc:sldChg chg="modSp mod">
        <pc:chgData name="Daisuke Moriyama" userId="6c6a6f74-c1d0-4e43-bfa7-f917359032f0" providerId="ADAL" clId="{E7DA0DD8-6C2A-4B0D-8FC5-3E35211692DA}" dt="2025-05-12T08:21:40.109" v="670" actId="1582"/>
        <pc:sldMkLst>
          <pc:docMk/>
          <pc:sldMk cId="3204930103" sldId="464"/>
        </pc:sldMkLst>
        <pc:spChg chg="mod">
          <ac:chgData name="Daisuke Moriyama" userId="6c6a6f74-c1d0-4e43-bfa7-f917359032f0" providerId="ADAL" clId="{E7DA0DD8-6C2A-4B0D-8FC5-3E35211692DA}" dt="2025-05-12T08:21:26.785" v="669" actId="1076"/>
          <ac:spMkLst>
            <pc:docMk/>
            <pc:sldMk cId="3204930103" sldId="464"/>
            <ac:spMk id="15" creationId="{CD874AF3-93D9-2488-859B-2C4D8F86C404}"/>
          </ac:spMkLst>
        </pc:spChg>
        <pc:cxnChg chg="mod">
          <ac:chgData name="Daisuke Moriyama" userId="6c6a6f74-c1d0-4e43-bfa7-f917359032f0" providerId="ADAL" clId="{E7DA0DD8-6C2A-4B0D-8FC5-3E35211692DA}" dt="2025-05-12T08:21:40.109" v="670" actId="1582"/>
          <ac:cxnSpMkLst>
            <pc:docMk/>
            <pc:sldMk cId="3204930103" sldId="464"/>
            <ac:cxnSpMk id="16" creationId="{D863643A-51BD-1B68-8DE7-7E4969C11C4E}"/>
          </ac:cxnSpMkLst>
        </pc:cxnChg>
      </pc:sldChg>
      <pc:sldChg chg="modSp mod">
        <pc:chgData name="Daisuke Moriyama" userId="6c6a6f74-c1d0-4e43-bfa7-f917359032f0" providerId="ADAL" clId="{E7DA0DD8-6C2A-4B0D-8FC5-3E35211692DA}" dt="2025-05-12T06:25:37.416" v="187" actId="20577"/>
        <pc:sldMkLst>
          <pc:docMk/>
          <pc:sldMk cId="3473681596" sldId="465"/>
        </pc:sldMkLst>
        <pc:spChg chg="mod">
          <ac:chgData name="Daisuke Moriyama" userId="6c6a6f74-c1d0-4e43-bfa7-f917359032f0" providerId="ADAL" clId="{E7DA0DD8-6C2A-4B0D-8FC5-3E35211692DA}" dt="2025-05-12T06:25:37.416" v="187" actId="20577"/>
          <ac:spMkLst>
            <pc:docMk/>
            <pc:sldMk cId="3473681596" sldId="465"/>
            <ac:spMk id="2" creationId="{1906A7CB-5EAE-0D8B-32E9-AA790251BAF2}"/>
          </ac:spMkLst>
        </pc:spChg>
        <pc:spChg chg="mod">
          <ac:chgData name="Daisuke Moriyama" userId="6c6a6f74-c1d0-4e43-bfa7-f917359032f0" providerId="ADAL" clId="{E7DA0DD8-6C2A-4B0D-8FC5-3E35211692DA}" dt="2025-05-12T06:25:21.253" v="174" actId="20577"/>
          <ac:spMkLst>
            <pc:docMk/>
            <pc:sldMk cId="3473681596" sldId="465"/>
            <ac:spMk id="9" creationId="{D279514C-1523-6784-4713-85B50BDC6084}"/>
          </ac:spMkLst>
        </pc:spChg>
      </pc:sldChg>
      <pc:sldChg chg="addSp delSp modSp add mod">
        <pc:chgData name="Daisuke Moriyama" userId="6c6a6f74-c1d0-4e43-bfa7-f917359032f0" providerId="ADAL" clId="{E7DA0DD8-6C2A-4B0D-8FC5-3E35211692DA}" dt="2025-05-12T07:25:32.811" v="654" actId="1076"/>
        <pc:sldMkLst>
          <pc:docMk/>
          <pc:sldMk cId="2719429347" sldId="468"/>
        </pc:sldMkLst>
        <pc:spChg chg="mod">
          <ac:chgData name="Daisuke Moriyama" userId="6c6a6f74-c1d0-4e43-bfa7-f917359032f0" providerId="ADAL" clId="{E7DA0DD8-6C2A-4B0D-8FC5-3E35211692DA}" dt="2025-05-12T06:57:13.327" v="233"/>
          <ac:spMkLst>
            <pc:docMk/>
            <pc:sldMk cId="2719429347" sldId="468"/>
            <ac:spMk id="2" creationId="{D3886020-CD7D-D2D1-B1F8-2E7F724E3876}"/>
          </ac:spMkLst>
        </pc:spChg>
        <pc:spChg chg="add mod">
          <ac:chgData name="Daisuke Moriyama" userId="6c6a6f74-c1d0-4e43-bfa7-f917359032f0" providerId="ADAL" clId="{E7DA0DD8-6C2A-4B0D-8FC5-3E35211692DA}" dt="2025-05-12T06:57:58.708" v="240" actId="1076"/>
          <ac:spMkLst>
            <pc:docMk/>
            <pc:sldMk cId="2719429347" sldId="468"/>
            <ac:spMk id="11" creationId="{7199C0E6-5180-2F02-A136-D87D21DDF182}"/>
          </ac:spMkLst>
        </pc:spChg>
        <pc:spChg chg="add mod">
          <ac:chgData name="Daisuke Moriyama" userId="6c6a6f74-c1d0-4e43-bfa7-f917359032f0" providerId="ADAL" clId="{E7DA0DD8-6C2A-4B0D-8FC5-3E35211692DA}" dt="2025-05-12T07:25:28.747" v="653" actId="20577"/>
          <ac:spMkLst>
            <pc:docMk/>
            <pc:sldMk cId="2719429347" sldId="468"/>
            <ac:spMk id="13" creationId="{6439AC38-5069-DDC2-2D68-A3383A279255}"/>
          </ac:spMkLst>
        </pc:spChg>
        <pc:spChg chg="mod">
          <ac:chgData name="Daisuke Moriyama" userId="6c6a6f74-c1d0-4e43-bfa7-f917359032f0" providerId="ADAL" clId="{E7DA0DD8-6C2A-4B0D-8FC5-3E35211692DA}" dt="2025-05-12T06:57:33.485" v="237" actId="14100"/>
          <ac:spMkLst>
            <pc:docMk/>
            <pc:sldMk cId="2719429347" sldId="468"/>
            <ac:spMk id="19" creationId="{4E9E0CFD-A0BC-E455-3AD8-98E1691DBE89}"/>
          </ac:spMkLst>
        </pc:spChg>
        <pc:spChg chg="del">
          <ac:chgData name="Daisuke Moriyama" userId="6c6a6f74-c1d0-4e43-bfa7-f917359032f0" providerId="ADAL" clId="{E7DA0DD8-6C2A-4B0D-8FC5-3E35211692DA}" dt="2025-05-12T06:57:53.528" v="238" actId="478"/>
          <ac:spMkLst>
            <pc:docMk/>
            <pc:sldMk cId="2719429347" sldId="468"/>
            <ac:spMk id="21" creationId="{C6039E82-F423-D2B2-162D-47D8F928D1A6}"/>
          </ac:spMkLst>
        </pc:spChg>
        <pc:spChg chg="del">
          <ac:chgData name="Daisuke Moriyama" userId="6c6a6f74-c1d0-4e43-bfa7-f917359032f0" providerId="ADAL" clId="{E7DA0DD8-6C2A-4B0D-8FC5-3E35211692DA}" dt="2025-05-12T06:57:53.528" v="238" actId="478"/>
          <ac:spMkLst>
            <pc:docMk/>
            <pc:sldMk cId="2719429347" sldId="468"/>
            <ac:spMk id="30" creationId="{FD6FB815-FE9F-32BB-883F-D8EC8AFB0C18}"/>
          </ac:spMkLst>
        </pc:spChg>
        <pc:spChg chg="del">
          <ac:chgData name="Daisuke Moriyama" userId="6c6a6f74-c1d0-4e43-bfa7-f917359032f0" providerId="ADAL" clId="{E7DA0DD8-6C2A-4B0D-8FC5-3E35211692DA}" dt="2025-05-12T06:57:53.528" v="238" actId="478"/>
          <ac:spMkLst>
            <pc:docMk/>
            <pc:sldMk cId="2719429347" sldId="468"/>
            <ac:spMk id="31" creationId="{691CF919-5E74-68E6-897F-542BE0A723DA}"/>
          </ac:spMkLst>
        </pc:spChg>
        <pc:spChg chg="del">
          <ac:chgData name="Daisuke Moriyama" userId="6c6a6f74-c1d0-4e43-bfa7-f917359032f0" providerId="ADAL" clId="{E7DA0DD8-6C2A-4B0D-8FC5-3E35211692DA}" dt="2025-05-12T06:57:53.528" v="238" actId="478"/>
          <ac:spMkLst>
            <pc:docMk/>
            <pc:sldMk cId="2719429347" sldId="468"/>
            <ac:spMk id="33" creationId="{D9E61970-BDC4-46CA-F8FC-896A681CF49A}"/>
          </ac:spMkLst>
        </pc:spChg>
        <pc:spChg chg="del">
          <ac:chgData name="Daisuke Moriyama" userId="6c6a6f74-c1d0-4e43-bfa7-f917359032f0" providerId="ADAL" clId="{E7DA0DD8-6C2A-4B0D-8FC5-3E35211692DA}" dt="2025-05-12T06:57:53.528" v="238" actId="478"/>
          <ac:spMkLst>
            <pc:docMk/>
            <pc:sldMk cId="2719429347" sldId="468"/>
            <ac:spMk id="37" creationId="{44F6B45D-FCF6-E3D0-073D-6BA2184C60C0}"/>
          </ac:spMkLst>
        </pc:spChg>
        <pc:picChg chg="add mod">
          <ac:chgData name="Daisuke Moriyama" userId="6c6a6f74-c1d0-4e43-bfa7-f917359032f0" providerId="ADAL" clId="{E7DA0DD8-6C2A-4B0D-8FC5-3E35211692DA}" dt="2025-05-12T06:57:05.849" v="232"/>
          <ac:picMkLst>
            <pc:docMk/>
            <pc:sldMk cId="2719429347" sldId="468"/>
            <ac:picMk id="9" creationId="{0A40CD6C-62AF-7092-88D0-4E7527C832F8}"/>
          </ac:picMkLst>
        </pc:picChg>
        <pc:picChg chg="add mod">
          <ac:chgData name="Daisuke Moriyama" userId="6c6a6f74-c1d0-4e43-bfa7-f917359032f0" providerId="ADAL" clId="{E7DA0DD8-6C2A-4B0D-8FC5-3E35211692DA}" dt="2025-05-12T06:57:58.708" v="240" actId="1076"/>
          <ac:picMkLst>
            <pc:docMk/>
            <pc:sldMk cId="2719429347" sldId="468"/>
            <ac:picMk id="10" creationId="{582A6D41-8F5E-8847-A1B8-8E73F468860D}"/>
          </ac:picMkLst>
        </pc:picChg>
        <pc:picChg chg="add mod">
          <ac:chgData name="Daisuke Moriyama" userId="6c6a6f74-c1d0-4e43-bfa7-f917359032f0" providerId="ADAL" clId="{E7DA0DD8-6C2A-4B0D-8FC5-3E35211692DA}" dt="2025-05-12T07:25:32.811" v="654" actId="1076"/>
          <ac:picMkLst>
            <pc:docMk/>
            <pc:sldMk cId="2719429347" sldId="468"/>
            <ac:picMk id="15" creationId="{E005CD4C-296D-2C11-07AF-3281A37BABE5}"/>
          </ac:picMkLst>
        </pc:picChg>
        <pc:picChg chg="del">
          <ac:chgData name="Daisuke Moriyama" userId="6c6a6f74-c1d0-4e43-bfa7-f917359032f0" providerId="ADAL" clId="{E7DA0DD8-6C2A-4B0D-8FC5-3E35211692DA}" dt="2025-05-12T06:57:04.731" v="231" actId="478"/>
          <ac:picMkLst>
            <pc:docMk/>
            <pc:sldMk cId="2719429347" sldId="468"/>
            <ac:picMk id="50" creationId="{FD1068A4-4559-24AC-D38E-67BDD4FE556F}"/>
          </ac:picMkLst>
        </pc:picChg>
        <pc:cxnChg chg="del">
          <ac:chgData name="Daisuke Moriyama" userId="6c6a6f74-c1d0-4e43-bfa7-f917359032f0" providerId="ADAL" clId="{E7DA0DD8-6C2A-4B0D-8FC5-3E35211692DA}" dt="2025-05-12T06:57:53.528" v="238" actId="478"/>
          <ac:cxnSpMkLst>
            <pc:docMk/>
            <pc:sldMk cId="2719429347" sldId="468"/>
            <ac:cxnSpMk id="29" creationId="{59C3E0B7-BD27-BCE3-38C3-C2E4BB4B8E9B}"/>
          </ac:cxnSpMkLst>
        </pc:cxnChg>
        <pc:cxnChg chg="del mod">
          <ac:chgData name="Daisuke Moriyama" userId="6c6a6f74-c1d0-4e43-bfa7-f917359032f0" providerId="ADAL" clId="{E7DA0DD8-6C2A-4B0D-8FC5-3E35211692DA}" dt="2025-05-12T06:57:53.528" v="238" actId="478"/>
          <ac:cxnSpMkLst>
            <pc:docMk/>
            <pc:sldMk cId="2719429347" sldId="468"/>
            <ac:cxnSpMk id="35" creationId="{C4BB4455-CA78-9075-6741-4D55450208BE}"/>
          </ac:cxnSpMkLst>
        </pc:cxnChg>
        <pc:cxnChg chg="del mod">
          <ac:chgData name="Daisuke Moriyama" userId="6c6a6f74-c1d0-4e43-bfa7-f917359032f0" providerId="ADAL" clId="{E7DA0DD8-6C2A-4B0D-8FC5-3E35211692DA}" dt="2025-05-12T06:57:53.528" v="238" actId="478"/>
          <ac:cxnSpMkLst>
            <pc:docMk/>
            <pc:sldMk cId="2719429347" sldId="468"/>
            <ac:cxnSpMk id="39" creationId="{1F043FBD-B0B7-06C8-E37C-EBAF9E270D47}"/>
          </ac:cxnSpMkLst>
        </pc:cxnChg>
      </pc:sldChg>
      <pc:sldChg chg="addSp delSp modSp add mod">
        <pc:chgData name="Daisuke Moriyama" userId="6c6a6f74-c1d0-4e43-bfa7-f917359032f0" providerId="ADAL" clId="{E7DA0DD8-6C2A-4B0D-8FC5-3E35211692DA}" dt="2025-05-12T07:08:52.037" v="610" actId="1076"/>
        <pc:sldMkLst>
          <pc:docMk/>
          <pc:sldMk cId="4246167805" sldId="469"/>
        </pc:sldMkLst>
        <pc:spChg chg="del">
          <ac:chgData name="Daisuke Moriyama" userId="6c6a6f74-c1d0-4e43-bfa7-f917359032f0" providerId="ADAL" clId="{E7DA0DD8-6C2A-4B0D-8FC5-3E35211692DA}" dt="2025-05-12T07:05:23.143" v="485" actId="478"/>
          <ac:spMkLst>
            <pc:docMk/>
            <pc:sldMk cId="4246167805" sldId="469"/>
            <ac:spMk id="11" creationId="{C4131AC1-F16A-C619-A9FF-8844DA51B838}"/>
          </ac:spMkLst>
        </pc:spChg>
        <pc:spChg chg="del">
          <ac:chgData name="Daisuke Moriyama" userId="6c6a6f74-c1d0-4e43-bfa7-f917359032f0" providerId="ADAL" clId="{E7DA0DD8-6C2A-4B0D-8FC5-3E35211692DA}" dt="2025-05-12T07:05:22.073" v="484" actId="478"/>
          <ac:spMkLst>
            <pc:docMk/>
            <pc:sldMk cId="4246167805" sldId="469"/>
            <ac:spMk id="13" creationId="{5D664186-4D75-BDF7-F9D3-3A8C7AFBE3B9}"/>
          </ac:spMkLst>
        </pc:spChg>
        <pc:spChg chg="add mod">
          <ac:chgData name="Daisuke Moriyama" userId="6c6a6f74-c1d0-4e43-bfa7-f917359032f0" providerId="ADAL" clId="{E7DA0DD8-6C2A-4B0D-8FC5-3E35211692DA}" dt="2025-05-12T07:08:52.037" v="610" actId="1076"/>
          <ac:spMkLst>
            <pc:docMk/>
            <pc:sldMk cId="4246167805" sldId="469"/>
            <ac:spMk id="16" creationId="{FA1CBC5E-97B2-3138-AFFE-2CBCF9744E57}"/>
          </ac:spMkLst>
        </pc:spChg>
        <pc:spChg chg="add mod">
          <ac:chgData name="Daisuke Moriyama" userId="6c6a6f74-c1d0-4e43-bfa7-f917359032f0" providerId="ADAL" clId="{E7DA0DD8-6C2A-4B0D-8FC5-3E35211692DA}" dt="2025-05-12T07:08:52.037" v="610" actId="1076"/>
          <ac:spMkLst>
            <pc:docMk/>
            <pc:sldMk cId="4246167805" sldId="469"/>
            <ac:spMk id="17" creationId="{E6F63581-BA01-466C-1309-6976CBC6757C}"/>
          </ac:spMkLst>
        </pc:spChg>
        <pc:spChg chg="add mod">
          <ac:chgData name="Daisuke Moriyama" userId="6c6a6f74-c1d0-4e43-bfa7-f917359032f0" providerId="ADAL" clId="{E7DA0DD8-6C2A-4B0D-8FC5-3E35211692DA}" dt="2025-05-12T07:08:43.089" v="609"/>
          <ac:spMkLst>
            <pc:docMk/>
            <pc:sldMk cId="4246167805" sldId="469"/>
            <ac:spMk id="29" creationId="{640659B9-6EDA-A8BF-836C-AFEB8FE8FEF6}"/>
          </ac:spMkLst>
        </pc:spChg>
        <pc:picChg chg="del">
          <ac:chgData name="Daisuke Moriyama" userId="6c6a6f74-c1d0-4e43-bfa7-f917359032f0" providerId="ADAL" clId="{E7DA0DD8-6C2A-4B0D-8FC5-3E35211692DA}" dt="2025-05-12T07:05:21.019" v="483" actId="478"/>
          <ac:picMkLst>
            <pc:docMk/>
            <pc:sldMk cId="4246167805" sldId="469"/>
            <ac:picMk id="10" creationId="{33B8E2E0-7F92-C2EC-1B63-4DC4F8AA7976}"/>
          </ac:picMkLst>
        </pc:picChg>
        <pc:picChg chg="del">
          <ac:chgData name="Daisuke Moriyama" userId="6c6a6f74-c1d0-4e43-bfa7-f917359032f0" providerId="ADAL" clId="{E7DA0DD8-6C2A-4B0D-8FC5-3E35211692DA}" dt="2025-05-12T07:05:23.966" v="486" actId="478"/>
          <ac:picMkLst>
            <pc:docMk/>
            <pc:sldMk cId="4246167805" sldId="469"/>
            <ac:picMk id="15" creationId="{3BEF88D3-0167-B1EB-1E4B-6E6D524F70CA}"/>
          </ac:picMkLst>
        </pc:picChg>
        <pc:picChg chg="add mod">
          <ac:chgData name="Daisuke Moriyama" userId="6c6a6f74-c1d0-4e43-bfa7-f917359032f0" providerId="ADAL" clId="{E7DA0DD8-6C2A-4B0D-8FC5-3E35211692DA}" dt="2025-05-12T07:08:43.089" v="609"/>
          <ac:picMkLst>
            <pc:docMk/>
            <pc:sldMk cId="4246167805" sldId="469"/>
            <ac:picMk id="21" creationId="{1A8F29CC-2602-76AD-0EAB-76AF2719EB6A}"/>
          </ac:picMkLst>
        </pc:picChg>
        <pc:cxnChg chg="add mod">
          <ac:chgData name="Daisuke Moriyama" userId="6c6a6f74-c1d0-4e43-bfa7-f917359032f0" providerId="ADAL" clId="{E7DA0DD8-6C2A-4B0D-8FC5-3E35211692DA}" dt="2025-05-12T07:08:52.037" v="610" actId="1076"/>
          <ac:cxnSpMkLst>
            <pc:docMk/>
            <pc:sldMk cId="4246167805" sldId="469"/>
            <ac:cxnSpMk id="18" creationId="{897F2BE3-FA79-249D-6F02-8A450531DBB7}"/>
          </ac:cxnSpMkLst>
        </pc:cxnChg>
      </pc:sldChg>
    </pc:docChg>
  </pc:docChgLst>
  <pc:docChgLst>
    <pc:chgData name="Daisuke Moriyama" userId="6c6a6f74-c1d0-4e43-bfa7-f917359032f0" providerId="ADAL" clId="{34829535-50ED-48C1-A17F-CD967E8717D7}"/>
    <pc:docChg chg="undo custSel addSld delSld modSld sldOrd">
      <pc:chgData name="Daisuke Moriyama" userId="6c6a6f74-c1d0-4e43-bfa7-f917359032f0" providerId="ADAL" clId="{34829535-50ED-48C1-A17F-CD967E8717D7}" dt="2025-04-22T23:08:55.890" v="10999" actId="20577"/>
      <pc:docMkLst>
        <pc:docMk/>
      </pc:docMkLst>
      <pc:sldChg chg="del ord">
        <pc:chgData name="Daisuke Moriyama" userId="6c6a6f74-c1d0-4e43-bfa7-f917359032f0" providerId="ADAL" clId="{34829535-50ED-48C1-A17F-CD967E8717D7}" dt="2025-04-17T04:50:04.116" v="2997" actId="47"/>
        <pc:sldMkLst>
          <pc:docMk/>
          <pc:sldMk cId="1258932244" sldId="387"/>
        </pc:sldMkLst>
      </pc:sldChg>
      <pc:sldChg chg="modSp mod">
        <pc:chgData name="Daisuke Moriyama" userId="6c6a6f74-c1d0-4e43-bfa7-f917359032f0" providerId="ADAL" clId="{34829535-50ED-48C1-A17F-CD967E8717D7}" dt="2025-04-22T23:08:55.890" v="10999" actId="20577"/>
        <pc:sldMkLst>
          <pc:docMk/>
          <pc:sldMk cId="2716823070" sldId="440"/>
        </pc:sldMkLst>
        <pc:spChg chg="mod">
          <ac:chgData name="Daisuke Moriyama" userId="6c6a6f74-c1d0-4e43-bfa7-f917359032f0" providerId="ADAL" clId="{34829535-50ED-48C1-A17F-CD967E8717D7}" dt="2025-04-22T23:08:34.016" v="10971" actId="404"/>
          <ac:spMkLst>
            <pc:docMk/>
            <pc:sldMk cId="2716823070" sldId="440"/>
            <ac:spMk id="2" creationId="{00000000-0000-0000-0000-000000000000}"/>
          </ac:spMkLst>
        </pc:spChg>
        <pc:spChg chg="mod">
          <ac:chgData name="Daisuke Moriyama" userId="6c6a6f74-c1d0-4e43-bfa7-f917359032f0" providerId="ADAL" clId="{34829535-50ED-48C1-A17F-CD967E8717D7}" dt="2025-04-22T23:08:55.890" v="10999" actId="20577"/>
          <ac:spMkLst>
            <pc:docMk/>
            <pc:sldMk cId="2716823070" sldId="440"/>
            <ac:spMk id="3" creationId="{00000000-0000-0000-0000-000000000000}"/>
          </ac:spMkLst>
        </pc:spChg>
      </pc:sldChg>
      <pc:sldChg chg="addSp delSp modSp add del mod">
        <pc:chgData name="Daisuke Moriyama" userId="6c6a6f74-c1d0-4e43-bfa7-f917359032f0" providerId="ADAL" clId="{34829535-50ED-48C1-A17F-CD967E8717D7}" dt="2025-04-18T02:39:12.747" v="6866" actId="47"/>
        <pc:sldMkLst>
          <pc:docMk/>
          <pc:sldMk cId="2611882724" sldId="441"/>
        </pc:sldMkLst>
      </pc:sldChg>
      <pc:sldChg chg="addSp delSp modSp add mod">
        <pc:chgData name="Daisuke Moriyama" userId="6c6a6f74-c1d0-4e43-bfa7-f917359032f0" providerId="ADAL" clId="{34829535-50ED-48C1-A17F-CD967E8717D7}" dt="2025-04-18T02:34:48.967" v="6865" actId="1076"/>
        <pc:sldMkLst>
          <pc:docMk/>
          <pc:sldMk cId="3972771383" sldId="442"/>
        </pc:sldMkLst>
        <pc:spChg chg="mod">
          <ac:chgData name="Daisuke Moriyama" userId="6c6a6f74-c1d0-4e43-bfa7-f917359032f0" providerId="ADAL" clId="{34829535-50ED-48C1-A17F-CD967E8717D7}" dt="2025-04-16T00:10:54.354" v="643" actId="20577"/>
          <ac:spMkLst>
            <pc:docMk/>
            <pc:sldMk cId="3972771383" sldId="442"/>
            <ac:spMk id="2" creationId="{E87CA8DB-A077-D12E-32EE-5CD17A3D5CB5}"/>
          </ac:spMkLst>
        </pc:spChg>
        <pc:spChg chg="mod">
          <ac:chgData name="Daisuke Moriyama" userId="6c6a6f74-c1d0-4e43-bfa7-f917359032f0" providerId="ADAL" clId="{34829535-50ED-48C1-A17F-CD967E8717D7}" dt="2025-04-18T02:33:28.328" v="6847" actId="1076"/>
          <ac:spMkLst>
            <pc:docMk/>
            <pc:sldMk cId="3972771383" sldId="442"/>
            <ac:spMk id="11" creationId="{5EB80AD3-DD9E-B009-7C5F-7D1301796A2F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21" creationId="{373E8624-8108-9060-C257-39E70DF31721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35" creationId="{CBE5C4FD-2816-3231-CCCA-8C8629A88F86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45" creationId="{6EF226DF-A70E-34BC-D947-6E5047BEC0E9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46" creationId="{09E65F28-0754-848B-49B9-4914480324E3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48" creationId="{958397B9-BD64-B491-F728-E1AE7FFEF8E0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64" creationId="{8D59F453-0B5B-94CB-51EC-AF5AC16AC622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66" creationId="{E2CD4FE1-7608-9C84-15D2-0D44B5F7D147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81" creationId="{D2A239DB-8A86-2EB3-C42F-48C8A5D9B948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97" creationId="{8EEFCCBB-7FEE-8BC0-86ED-16949B20CEB4}"/>
          </ac:spMkLst>
        </pc:spChg>
        <pc:spChg chg="mod">
          <ac:chgData name="Daisuke Moriyama" userId="6c6a6f74-c1d0-4e43-bfa7-f917359032f0" providerId="ADAL" clId="{34829535-50ED-48C1-A17F-CD967E8717D7}" dt="2025-04-18T02:33:23.312" v="6845"/>
          <ac:spMkLst>
            <pc:docMk/>
            <pc:sldMk cId="3972771383" sldId="442"/>
            <ac:spMk id="98" creationId="{F88783BF-FD51-0B19-BA6F-3F824E176580}"/>
          </ac:spMkLst>
        </pc:spChg>
        <pc:spChg chg="add mod">
          <ac:chgData name="Daisuke Moriyama" userId="6c6a6f74-c1d0-4e43-bfa7-f917359032f0" providerId="ADAL" clId="{34829535-50ED-48C1-A17F-CD967E8717D7}" dt="2025-04-18T02:34:21.127" v="6857" actId="1076"/>
          <ac:spMkLst>
            <pc:docMk/>
            <pc:sldMk cId="3972771383" sldId="442"/>
            <ac:spMk id="130" creationId="{98D5ABA5-998B-E379-3A36-465DAB610210}"/>
          </ac:spMkLst>
        </pc:spChg>
        <pc:spChg chg="add mod">
          <ac:chgData name="Daisuke Moriyama" userId="6c6a6f74-c1d0-4e43-bfa7-f917359032f0" providerId="ADAL" clId="{34829535-50ED-48C1-A17F-CD967E8717D7}" dt="2025-04-18T02:34:48.967" v="6865" actId="1076"/>
          <ac:spMkLst>
            <pc:docMk/>
            <pc:sldMk cId="3972771383" sldId="442"/>
            <ac:spMk id="131" creationId="{B800C833-0AFE-B425-82CA-37E8B4EFCD69}"/>
          </ac:spMkLst>
        </pc:spChg>
        <pc:grpChg chg="mod">
          <ac:chgData name="Daisuke Moriyama" userId="6c6a6f74-c1d0-4e43-bfa7-f917359032f0" providerId="ADAL" clId="{34829535-50ED-48C1-A17F-CD967E8717D7}" dt="2025-04-18T02:34:12.630" v="6854" actId="1076"/>
          <ac:grpSpMkLst>
            <pc:docMk/>
            <pc:sldMk cId="3972771383" sldId="442"/>
            <ac:grpSpMk id="10" creationId="{0F06C818-9A40-2C94-84E7-EB95A87D7300}"/>
          </ac:grpSpMkLst>
        </pc:grpChg>
        <pc:grpChg chg="mod">
          <ac:chgData name="Daisuke Moriyama" userId="6c6a6f74-c1d0-4e43-bfa7-f917359032f0" providerId="ADAL" clId="{34829535-50ED-48C1-A17F-CD967E8717D7}" dt="2025-04-18T02:34:19.569" v="6856" actId="1076"/>
          <ac:grpSpMkLst>
            <pc:docMk/>
            <pc:sldMk cId="3972771383" sldId="442"/>
            <ac:grpSpMk id="68" creationId="{DDCA7127-86D2-8521-9CEA-83693F2E6E47}"/>
          </ac:grpSpMkLst>
        </pc:grpChg>
      </pc:sldChg>
      <pc:sldChg chg="modSp add del mod">
        <pc:chgData name="Daisuke Moriyama" userId="6c6a6f74-c1d0-4e43-bfa7-f917359032f0" providerId="ADAL" clId="{34829535-50ED-48C1-A17F-CD967E8717D7}" dt="2025-04-21T00:00:28.644" v="8642" actId="47"/>
        <pc:sldMkLst>
          <pc:docMk/>
          <pc:sldMk cId="4102771928" sldId="443"/>
        </pc:sldMkLst>
      </pc:sldChg>
      <pc:sldChg chg="addSp modSp add del mod">
        <pc:chgData name="Daisuke Moriyama" userId="6c6a6f74-c1d0-4e43-bfa7-f917359032f0" providerId="ADAL" clId="{34829535-50ED-48C1-A17F-CD967E8717D7}" dt="2025-04-21T00:26:21.428" v="9148" actId="47"/>
        <pc:sldMkLst>
          <pc:docMk/>
          <pc:sldMk cId="4040394389" sldId="444"/>
        </pc:sldMkLst>
      </pc:sldChg>
      <pc:sldChg chg="addSp delSp modSp add mod">
        <pc:chgData name="Daisuke Moriyama" userId="6c6a6f74-c1d0-4e43-bfa7-f917359032f0" providerId="ADAL" clId="{34829535-50ED-48C1-A17F-CD967E8717D7}" dt="2025-04-21T00:12:48.378" v="9082" actId="207"/>
        <pc:sldMkLst>
          <pc:docMk/>
          <pc:sldMk cId="3961274062" sldId="445"/>
        </pc:sldMkLst>
        <pc:spChg chg="mod">
          <ac:chgData name="Daisuke Moriyama" userId="6c6a6f74-c1d0-4e43-bfa7-f917359032f0" providerId="ADAL" clId="{34829535-50ED-48C1-A17F-CD967E8717D7}" dt="2025-04-21T00:02:16.815" v="8700" actId="1076"/>
          <ac:spMkLst>
            <pc:docMk/>
            <pc:sldMk cId="3961274062" sldId="445"/>
            <ac:spMk id="4" creationId="{082FF78F-66E6-5E6B-EA80-51654370EC0C}"/>
          </ac:spMkLst>
        </pc:spChg>
        <pc:spChg chg="mod">
          <ac:chgData name="Daisuke Moriyama" userId="6c6a6f74-c1d0-4e43-bfa7-f917359032f0" providerId="ADAL" clId="{34829535-50ED-48C1-A17F-CD967E8717D7}" dt="2025-04-21T00:02:27.203" v="8705" actId="1076"/>
          <ac:spMkLst>
            <pc:docMk/>
            <pc:sldMk cId="3961274062" sldId="445"/>
            <ac:spMk id="5" creationId="{355B29E6-6455-694F-D0ED-A321A972DF81}"/>
          </ac:spMkLst>
        </pc:spChg>
        <pc:spChg chg="mod">
          <ac:chgData name="Daisuke Moriyama" userId="6c6a6f74-c1d0-4e43-bfa7-f917359032f0" providerId="ADAL" clId="{34829535-50ED-48C1-A17F-CD967E8717D7}" dt="2025-04-21T00:01:58.974" v="8695" actId="1076"/>
          <ac:spMkLst>
            <pc:docMk/>
            <pc:sldMk cId="3961274062" sldId="445"/>
            <ac:spMk id="6" creationId="{62763516-01C4-7CE0-F245-45B5AB0F1559}"/>
          </ac:spMkLst>
        </pc:spChg>
        <pc:spChg chg="add mod">
          <ac:chgData name="Daisuke Moriyama" userId="6c6a6f74-c1d0-4e43-bfa7-f917359032f0" providerId="ADAL" clId="{34829535-50ED-48C1-A17F-CD967E8717D7}" dt="2025-04-21T00:12:48.378" v="9082" actId="207"/>
          <ac:spMkLst>
            <pc:docMk/>
            <pc:sldMk cId="3961274062" sldId="445"/>
            <ac:spMk id="7" creationId="{B57D820E-972A-6107-8697-3D632FD65B78}"/>
          </ac:spMkLst>
        </pc:spChg>
        <pc:spChg chg="add mod">
          <ac:chgData name="Daisuke Moriyama" userId="6c6a6f74-c1d0-4e43-bfa7-f917359032f0" providerId="ADAL" clId="{34829535-50ED-48C1-A17F-CD967E8717D7}" dt="2025-04-21T00:06:26.452" v="8988" actId="1038"/>
          <ac:spMkLst>
            <pc:docMk/>
            <pc:sldMk cId="3961274062" sldId="445"/>
            <ac:spMk id="10" creationId="{C07BA235-D1C0-F8C1-A27B-52FEB5EAFD04}"/>
          </ac:spMkLst>
        </pc:spChg>
        <pc:spChg chg="add mod">
          <ac:chgData name="Daisuke Moriyama" userId="6c6a6f74-c1d0-4e43-bfa7-f917359032f0" providerId="ADAL" clId="{34829535-50ED-48C1-A17F-CD967E8717D7}" dt="2025-04-21T00:06:31.023" v="8991" actId="1038"/>
          <ac:spMkLst>
            <pc:docMk/>
            <pc:sldMk cId="3961274062" sldId="445"/>
            <ac:spMk id="11" creationId="{3B053D02-985A-E037-94A0-92BA8D6D8758}"/>
          </ac:spMkLst>
        </pc:spChg>
        <pc:spChg chg="add mod">
          <ac:chgData name="Daisuke Moriyama" userId="6c6a6f74-c1d0-4e43-bfa7-f917359032f0" providerId="ADAL" clId="{34829535-50ED-48C1-A17F-CD967E8717D7}" dt="2025-04-21T00:06:16.732" v="8954" actId="1038"/>
          <ac:spMkLst>
            <pc:docMk/>
            <pc:sldMk cId="3961274062" sldId="445"/>
            <ac:spMk id="13" creationId="{5C7A1A75-1DE6-B50C-BBAC-79162147CF8A}"/>
          </ac:spMkLst>
        </pc:spChg>
        <pc:spChg chg="add mod">
          <ac:chgData name="Daisuke Moriyama" userId="6c6a6f74-c1d0-4e43-bfa7-f917359032f0" providerId="ADAL" clId="{34829535-50ED-48C1-A17F-CD967E8717D7}" dt="2025-04-21T00:03:22.809" v="8826" actId="1076"/>
          <ac:spMkLst>
            <pc:docMk/>
            <pc:sldMk cId="3961274062" sldId="445"/>
            <ac:spMk id="21" creationId="{26C472C4-4732-CDDA-6A65-F4A5C606E7F9}"/>
          </ac:spMkLst>
        </pc:spChg>
        <pc:spChg chg="add mod">
          <ac:chgData name="Daisuke Moriyama" userId="6c6a6f74-c1d0-4e43-bfa7-f917359032f0" providerId="ADAL" clId="{34829535-50ED-48C1-A17F-CD967E8717D7}" dt="2025-04-21T00:12:34.086" v="9081" actId="207"/>
          <ac:spMkLst>
            <pc:docMk/>
            <pc:sldMk cId="3961274062" sldId="445"/>
            <ac:spMk id="22" creationId="{C8E0C7BD-7772-9886-4273-059B6E23B559}"/>
          </ac:spMkLst>
        </pc:spChg>
        <pc:spChg chg="add mod">
          <ac:chgData name="Daisuke Moriyama" userId="6c6a6f74-c1d0-4e43-bfa7-f917359032f0" providerId="ADAL" clId="{34829535-50ED-48C1-A17F-CD967E8717D7}" dt="2025-04-21T00:07:15.809" v="9009" actId="1035"/>
          <ac:spMkLst>
            <pc:docMk/>
            <pc:sldMk cId="3961274062" sldId="445"/>
            <ac:spMk id="23" creationId="{8D5E9A08-6D2A-A8C4-14D4-24BA8D21B7D7}"/>
          </ac:spMkLst>
        </pc:spChg>
        <pc:spChg chg="add mod">
          <ac:chgData name="Daisuke Moriyama" userId="6c6a6f74-c1d0-4e43-bfa7-f917359032f0" providerId="ADAL" clId="{34829535-50ED-48C1-A17F-CD967E8717D7}" dt="2025-04-21T00:08:13.765" v="9027" actId="1076"/>
          <ac:spMkLst>
            <pc:docMk/>
            <pc:sldMk cId="3961274062" sldId="445"/>
            <ac:spMk id="33" creationId="{B2E42693-99F1-EAB9-6188-77DFC394AB59}"/>
          </ac:spMkLst>
        </pc:spChg>
        <pc:picChg chg="mod ord">
          <ac:chgData name="Daisuke Moriyama" userId="6c6a6f74-c1d0-4e43-bfa7-f917359032f0" providerId="ADAL" clId="{34829535-50ED-48C1-A17F-CD967E8717D7}" dt="2025-04-21T00:06:06.718" v="8923" actId="1038"/>
          <ac:picMkLst>
            <pc:docMk/>
            <pc:sldMk cId="3961274062" sldId="445"/>
            <ac:picMk id="8" creationId="{6E93FCD2-00CF-736B-6723-9B4E6ACBECAD}"/>
          </ac:picMkLst>
        </pc:picChg>
        <pc:picChg chg="add mod">
          <ac:chgData name="Daisuke Moriyama" userId="6c6a6f74-c1d0-4e43-bfa7-f917359032f0" providerId="ADAL" clId="{34829535-50ED-48C1-A17F-CD967E8717D7}" dt="2025-04-21T00:02:18.594" v="8701" actId="1076"/>
          <ac:picMkLst>
            <pc:docMk/>
            <pc:sldMk cId="3961274062" sldId="445"/>
            <ac:picMk id="25" creationId="{DF66B9C8-7D31-06C1-E42B-217C671BC5EA}"/>
          </ac:picMkLst>
        </pc:picChg>
        <pc:cxnChg chg="add mod">
          <ac:chgData name="Daisuke Moriyama" userId="6c6a6f74-c1d0-4e43-bfa7-f917359032f0" providerId="ADAL" clId="{34829535-50ED-48C1-A17F-CD967E8717D7}" dt="2025-04-21T00:03:20.056" v="8825" actId="1076"/>
          <ac:cxnSpMkLst>
            <pc:docMk/>
            <pc:sldMk cId="3961274062" sldId="445"/>
            <ac:cxnSpMk id="14" creationId="{1759ABDC-19F5-B929-DC5C-B4585D352489}"/>
          </ac:cxnSpMkLst>
        </pc:cxnChg>
        <pc:cxnChg chg="add mod">
          <ac:chgData name="Daisuke Moriyama" userId="6c6a6f74-c1d0-4e43-bfa7-f917359032f0" providerId="ADAL" clId="{34829535-50ED-48C1-A17F-CD967E8717D7}" dt="2025-04-21T00:05:41.601" v="8914" actId="1035"/>
          <ac:cxnSpMkLst>
            <pc:docMk/>
            <pc:sldMk cId="3961274062" sldId="445"/>
            <ac:cxnSpMk id="20" creationId="{DFB143AF-81E9-D6BC-B0B2-DE7F941E2E3F}"/>
          </ac:cxnSpMkLst>
        </pc:cxnChg>
      </pc:sldChg>
      <pc:sldChg chg="del">
        <pc:chgData name="Daisuke Moriyama" userId="6c6a6f74-c1d0-4e43-bfa7-f917359032f0" providerId="ADAL" clId="{34829535-50ED-48C1-A17F-CD967E8717D7}" dt="2025-04-10T03:46:02" v="0" actId="47"/>
        <pc:sldMkLst>
          <pc:docMk/>
          <pc:sldMk cId="724608211" sldId="446"/>
        </pc:sldMkLst>
      </pc:sldChg>
      <pc:sldChg chg="addSp delSp modSp add mod">
        <pc:chgData name="Daisuke Moriyama" userId="6c6a6f74-c1d0-4e43-bfa7-f917359032f0" providerId="ADAL" clId="{34829535-50ED-48C1-A17F-CD967E8717D7}" dt="2025-04-18T00:26:24.261" v="5602"/>
        <pc:sldMkLst>
          <pc:docMk/>
          <pc:sldMk cId="1569493406" sldId="446"/>
        </pc:sldMkLst>
      </pc:sldChg>
      <pc:sldChg chg="del">
        <pc:chgData name="Daisuke Moriyama" userId="6c6a6f74-c1d0-4e43-bfa7-f917359032f0" providerId="ADAL" clId="{34829535-50ED-48C1-A17F-CD967E8717D7}" dt="2025-04-10T03:46:02" v="0" actId="47"/>
        <pc:sldMkLst>
          <pc:docMk/>
          <pc:sldMk cId="2142000360" sldId="447"/>
        </pc:sldMkLst>
      </pc:sldChg>
      <pc:sldChg chg="add del">
        <pc:chgData name="Daisuke Moriyama" userId="6c6a6f74-c1d0-4e43-bfa7-f917359032f0" providerId="ADAL" clId="{34829535-50ED-48C1-A17F-CD967E8717D7}" dt="2025-04-16T04:18:17.574" v="1652" actId="47"/>
        <pc:sldMkLst>
          <pc:docMk/>
          <pc:sldMk cId="3051769559" sldId="447"/>
        </pc:sldMkLst>
      </pc:sldChg>
      <pc:sldChg chg="del">
        <pc:chgData name="Daisuke Moriyama" userId="6c6a6f74-c1d0-4e43-bfa7-f917359032f0" providerId="ADAL" clId="{34829535-50ED-48C1-A17F-CD967E8717D7}" dt="2025-04-10T03:46:02" v="0" actId="47"/>
        <pc:sldMkLst>
          <pc:docMk/>
          <pc:sldMk cId="2126105064" sldId="448"/>
        </pc:sldMkLst>
      </pc:sldChg>
      <pc:sldChg chg="addSp delSp modSp add mod">
        <pc:chgData name="Daisuke Moriyama" userId="6c6a6f74-c1d0-4e43-bfa7-f917359032f0" providerId="ADAL" clId="{34829535-50ED-48C1-A17F-CD967E8717D7}" dt="2025-04-18T00:26:19.290" v="5600" actId="207"/>
        <pc:sldMkLst>
          <pc:docMk/>
          <pc:sldMk cId="3938157631" sldId="448"/>
        </pc:sldMkLst>
      </pc:sldChg>
      <pc:sldChg chg="addSp delSp modSp add mod ord">
        <pc:chgData name="Daisuke Moriyama" userId="6c6a6f74-c1d0-4e43-bfa7-f917359032f0" providerId="ADAL" clId="{34829535-50ED-48C1-A17F-CD967E8717D7}" dt="2025-04-21T00:14:37.127" v="9086" actId="14100"/>
        <pc:sldMkLst>
          <pc:docMk/>
          <pc:sldMk cId="2522885588" sldId="449"/>
        </pc:sldMkLst>
        <pc:spChg chg="mod">
          <ac:chgData name="Daisuke Moriyama" userId="6c6a6f74-c1d0-4e43-bfa7-f917359032f0" providerId="ADAL" clId="{34829535-50ED-48C1-A17F-CD967E8717D7}" dt="2025-04-16T07:24:52.029" v="1770" actId="20577"/>
          <ac:spMkLst>
            <pc:docMk/>
            <pc:sldMk cId="2522885588" sldId="449"/>
            <ac:spMk id="2" creationId="{C998FBD0-6C0E-8143-F865-96C63730001B}"/>
          </ac:spMkLst>
        </pc:spChg>
        <pc:spChg chg="add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4" creationId="{307C2E87-5EC5-F1AF-27D9-EE35AC692097}"/>
          </ac:spMkLst>
        </pc:spChg>
        <pc:spChg chg="add mod">
          <ac:chgData name="Daisuke Moriyama" userId="6c6a6f74-c1d0-4e43-bfa7-f917359032f0" providerId="ADAL" clId="{34829535-50ED-48C1-A17F-CD967E8717D7}" dt="2025-04-18T00:11:00.273" v="5484" actId="20577"/>
          <ac:spMkLst>
            <pc:docMk/>
            <pc:sldMk cId="2522885588" sldId="449"/>
            <ac:spMk id="5" creationId="{D43F2166-8312-779D-A122-0A02263191D1}"/>
          </ac:spMkLst>
        </pc:spChg>
        <pc:spChg chg="add mod">
          <ac:chgData name="Daisuke Moriyama" userId="6c6a6f74-c1d0-4e43-bfa7-f917359032f0" providerId="ADAL" clId="{34829535-50ED-48C1-A17F-CD967E8717D7}" dt="2025-04-16T07:28:53.809" v="1937" actId="14100"/>
          <ac:spMkLst>
            <pc:docMk/>
            <pc:sldMk cId="2522885588" sldId="449"/>
            <ac:spMk id="6" creationId="{ADE81189-CF74-EA22-F946-831E7B4DADED}"/>
          </ac:spMkLst>
        </pc:spChg>
        <pc:spChg chg="add mod">
          <ac:chgData name="Daisuke Moriyama" userId="6c6a6f74-c1d0-4e43-bfa7-f917359032f0" providerId="ADAL" clId="{34829535-50ED-48C1-A17F-CD967E8717D7}" dt="2025-04-16T07:32:41.127" v="2076" actId="1076"/>
          <ac:spMkLst>
            <pc:docMk/>
            <pc:sldMk cId="2522885588" sldId="449"/>
            <ac:spMk id="7" creationId="{52DA53F7-CB42-E503-633A-03D7A2B85A2C}"/>
          </ac:spMkLst>
        </pc:spChg>
        <pc:spChg chg="add mod">
          <ac:chgData name="Daisuke Moriyama" userId="6c6a6f74-c1d0-4e43-bfa7-f917359032f0" providerId="ADAL" clId="{34829535-50ED-48C1-A17F-CD967E8717D7}" dt="2025-04-16T07:32:41.127" v="2076" actId="1076"/>
          <ac:spMkLst>
            <pc:docMk/>
            <pc:sldMk cId="2522885588" sldId="449"/>
            <ac:spMk id="8" creationId="{1CA7F376-2146-E275-9625-D4DEB1CA51BC}"/>
          </ac:spMkLst>
        </pc:spChg>
        <pc:spChg chg="add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14" creationId="{1C603BDA-AEB6-E29C-A3C0-BDBCFEEEC6DE}"/>
          </ac:spMkLst>
        </pc:spChg>
        <pc:spChg chg="add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22" creationId="{597DFFC8-5827-69E3-1E1A-2B888F37A1C7}"/>
          </ac:spMkLst>
        </pc:spChg>
        <pc:spChg chg="add mod">
          <ac:chgData name="Daisuke Moriyama" userId="6c6a6f74-c1d0-4e43-bfa7-f917359032f0" providerId="ADAL" clId="{34829535-50ED-48C1-A17F-CD967E8717D7}" dt="2025-04-16T07:32:41.127" v="2076" actId="1076"/>
          <ac:spMkLst>
            <pc:docMk/>
            <pc:sldMk cId="2522885588" sldId="449"/>
            <ac:spMk id="23" creationId="{3B976F39-BBA7-D718-29B7-CDBBA11E2DAA}"/>
          </ac:spMkLst>
        </pc:spChg>
        <pc:spChg chg="add mod">
          <ac:chgData name="Daisuke Moriyama" userId="6c6a6f74-c1d0-4e43-bfa7-f917359032f0" providerId="ADAL" clId="{34829535-50ED-48C1-A17F-CD967E8717D7}" dt="2025-04-16T07:32:41.127" v="2076" actId="1076"/>
          <ac:spMkLst>
            <pc:docMk/>
            <pc:sldMk cId="2522885588" sldId="449"/>
            <ac:spMk id="24" creationId="{ADBBC86F-CD94-7AD5-AE17-6CFF823823B7}"/>
          </ac:spMkLst>
        </pc:spChg>
        <pc:spChg chg="add mod">
          <ac:chgData name="Daisuke Moriyama" userId="6c6a6f74-c1d0-4e43-bfa7-f917359032f0" providerId="ADAL" clId="{34829535-50ED-48C1-A17F-CD967E8717D7}" dt="2025-04-16T07:33:22.600" v="2079" actId="1076"/>
          <ac:spMkLst>
            <pc:docMk/>
            <pc:sldMk cId="2522885588" sldId="449"/>
            <ac:spMk id="25" creationId="{0FA8E99B-2C0A-7855-0E8C-1C98EB8A330C}"/>
          </ac:spMkLst>
        </pc:spChg>
        <pc:spChg chg="add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26" creationId="{481B1335-B7B5-1611-ACDB-760515E55E82}"/>
          </ac:spMkLst>
        </pc:spChg>
        <pc:spChg chg="add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27" creationId="{2114B2FE-102A-15C6-73DD-6291A5AC8F39}"/>
          </ac:spMkLst>
        </pc:spChg>
        <pc:spChg chg="add mod">
          <ac:chgData name="Daisuke Moriyama" userId="6c6a6f74-c1d0-4e43-bfa7-f917359032f0" providerId="ADAL" clId="{34829535-50ED-48C1-A17F-CD967E8717D7}" dt="2025-04-16T07:39:46.509" v="2112" actId="20577"/>
          <ac:spMkLst>
            <pc:docMk/>
            <pc:sldMk cId="2522885588" sldId="449"/>
            <ac:spMk id="28" creationId="{1BAAB708-678A-F760-0EA2-6AB0A962CE04}"/>
          </ac:spMkLst>
        </pc:spChg>
        <pc:spChg chg="add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30" creationId="{360EB473-99BD-B468-AFB8-92FBDD393D24}"/>
          </ac:spMkLst>
        </pc:spChg>
        <pc:spChg chg="add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31" creationId="{A291C59B-8C83-9A82-758B-C29207A20E9C}"/>
          </ac:spMkLst>
        </pc:spChg>
        <pc:spChg chg="add del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32" creationId="{2C85BCB5-5D55-9606-4931-DDDB6DAAC2CC}"/>
          </ac:spMkLst>
        </pc:spChg>
        <pc:spChg chg="add mod">
          <ac:chgData name="Daisuke Moriyama" userId="6c6a6f74-c1d0-4e43-bfa7-f917359032f0" providerId="ADAL" clId="{34829535-50ED-48C1-A17F-CD967E8717D7}" dt="2025-04-17T00:36:56.838" v="2372" actId="1037"/>
          <ac:spMkLst>
            <pc:docMk/>
            <pc:sldMk cId="2522885588" sldId="449"/>
            <ac:spMk id="33" creationId="{935F2735-C567-4A0E-B32F-C2F3221D88EB}"/>
          </ac:spMkLst>
        </pc:spChg>
        <pc:spChg chg="add mod">
          <ac:chgData name="Daisuke Moriyama" userId="6c6a6f74-c1d0-4e43-bfa7-f917359032f0" providerId="ADAL" clId="{34829535-50ED-48C1-A17F-CD967E8717D7}" dt="2025-04-21T00:11:07.541" v="9079" actId="1037"/>
          <ac:spMkLst>
            <pc:docMk/>
            <pc:sldMk cId="2522885588" sldId="449"/>
            <ac:spMk id="44" creationId="{BD14AC82-67C5-2FB2-24AF-6AECE6B7603F}"/>
          </ac:spMkLst>
        </pc:spChg>
        <pc:spChg chg="add mod">
          <ac:chgData name="Daisuke Moriyama" userId="6c6a6f74-c1d0-4e43-bfa7-f917359032f0" providerId="ADAL" clId="{34829535-50ED-48C1-A17F-CD967E8717D7}" dt="2025-04-17T00:47:58.747" v="2575" actId="14100"/>
          <ac:spMkLst>
            <pc:docMk/>
            <pc:sldMk cId="2522885588" sldId="449"/>
            <ac:spMk id="49" creationId="{5E28E1D6-4EC9-D302-3284-FE26A47B4FB2}"/>
          </ac:spMkLst>
        </pc:spChg>
        <pc:spChg chg="add mod">
          <ac:chgData name="Daisuke Moriyama" userId="6c6a6f74-c1d0-4e43-bfa7-f917359032f0" providerId="ADAL" clId="{34829535-50ED-48C1-A17F-CD967E8717D7}" dt="2025-04-17T00:45:55.566" v="2563" actId="1076"/>
          <ac:spMkLst>
            <pc:docMk/>
            <pc:sldMk cId="2522885588" sldId="449"/>
            <ac:spMk id="52" creationId="{3C474AB8-CE29-8C8F-24C6-34CD528E0C5D}"/>
          </ac:spMkLst>
        </pc:spChg>
        <pc:spChg chg="add mod">
          <ac:chgData name="Daisuke Moriyama" userId="6c6a6f74-c1d0-4e43-bfa7-f917359032f0" providerId="ADAL" clId="{34829535-50ED-48C1-A17F-CD967E8717D7}" dt="2025-04-17T00:46:24.462" v="2566" actId="14100"/>
          <ac:spMkLst>
            <pc:docMk/>
            <pc:sldMk cId="2522885588" sldId="449"/>
            <ac:spMk id="53" creationId="{03F8C6E6-169E-2BB2-596E-EEFF361E728E}"/>
          </ac:spMkLst>
        </pc:spChg>
        <pc:spChg chg="add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56" creationId="{2A2CA6CE-593C-9439-03CE-5C5396AD4BCE}"/>
          </ac:spMkLst>
        </pc:spChg>
        <pc:spChg chg="add mod">
          <ac:chgData name="Daisuke Moriyama" userId="6c6a6f74-c1d0-4e43-bfa7-f917359032f0" providerId="ADAL" clId="{34829535-50ED-48C1-A17F-CD967E8717D7}" dt="2025-04-17T01:01:16.306" v="2909" actId="1036"/>
          <ac:spMkLst>
            <pc:docMk/>
            <pc:sldMk cId="2522885588" sldId="449"/>
            <ac:spMk id="57" creationId="{BC69233F-616B-0F7A-2C65-AF29C3AFCED1}"/>
          </ac:spMkLst>
        </pc:spChg>
        <pc:spChg chg="add mod">
          <ac:chgData name="Daisuke Moriyama" userId="6c6a6f74-c1d0-4e43-bfa7-f917359032f0" providerId="ADAL" clId="{34829535-50ED-48C1-A17F-CD967E8717D7}" dt="2025-04-17T00:47:53.783" v="2574"/>
          <ac:spMkLst>
            <pc:docMk/>
            <pc:sldMk cId="2522885588" sldId="449"/>
            <ac:spMk id="58" creationId="{829178F3-6BB8-DB63-7102-238681B1B064}"/>
          </ac:spMkLst>
        </pc:spChg>
        <pc:spChg chg="add mod">
          <ac:chgData name="Daisuke Moriyama" userId="6c6a6f74-c1d0-4e43-bfa7-f917359032f0" providerId="ADAL" clId="{34829535-50ED-48C1-A17F-CD967E8717D7}" dt="2025-04-17T00:47:53.783" v="2574"/>
          <ac:spMkLst>
            <pc:docMk/>
            <pc:sldMk cId="2522885588" sldId="449"/>
            <ac:spMk id="59" creationId="{D684CF30-E00F-A2AA-2B5A-CD9CF400D28B}"/>
          </ac:spMkLst>
        </pc:spChg>
        <pc:spChg chg="add mod">
          <ac:chgData name="Daisuke Moriyama" userId="6c6a6f74-c1d0-4e43-bfa7-f917359032f0" providerId="ADAL" clId="{34829535-50ED-48C1-A17F-CD967E8717D7}" dt="2025-04-17T04:46:29.324" v="2963" actId="1076"/>
          <ac:spMkLst>
            <pc:docMk/>
            <pc:sldMk cId="2522885588" sldId="449"/>
            <ac:spMk id="62" creationId="{9C1FF61F-4FC3-9538-4163-93DC1A7823FC}"/>
          </ac:spMkLst>
        </pc:spChg>
        <pc:picChg chg="add mod">
          <ac:chgData name="Daisuke Moriyama" userId="6c6a6f74-c1d0-4e43-bfa7-f917359032f0" providerId="ADAL" clId="{34829535-50ED-48C1-A17F-CD967E8717D7}" dt="2025-04-17T01:02:21.327" v="2919"/>
          <ac:picMkLst>
            <pc:docMk/>
            <pc:sldMk cId="2522885588" sldId="449"/>
            <ac:picMk id="61" creationId="{A0BDB68B-DC5C-5C73-6187-431B51D180F0}"/>
          </ac:picMkLst>
        </pc:picChg>
        <pc:picChg chg="add mod">
          <ac:chgData name="Daisuke Moriyama" userId="6c6a6f74-c1d0-4e43-bfa7-f917359032f0" providerId="ADAL" clId="{34829535-50ED-48C1-A17F-CD967E8717D7}" dt="2025-04-18T00:26:07.451" v="5597"/>
          <ac:picMkLst>
            <pc:docMk/>
            <pc:sldMk cId="2522885588" sldId="449"/>
            <ac:picMk id="67" creationId="{6BED3F72-2B56-C234-66C5-6B99B7F008F1}"/>
          </ac:picMkLst>
        </pc:picChg>
        <pc:cxnChg chg="add mod">
          <ac:chgData name="Daisuke Moriyama" userId="6c6a6f74-c1d0-4e43-bfa7-f917359032f0" providerId="ADAL" clId="{34829535-50ED-48C1-A17F-CD967E8717D7}" dt="2025-04-17T00:37:32.284" v="2404" actId="478"/>
          <ac:cxnSpMkLst>
            <pc:docMk/>
            <pc:sldMk cId="2522885588" sldId="449"/>
            <ac:cxnSpMk id="35" creationId="{DD3A5E9D-38EB-21DE-A418-C30982CB3EDC}"/>
          </ac:cxnSpMkLst>
        </pc:cxnChg>
        <pc:cxnChg chg="add del mod">
          <ac:chgData name="Daisuke Moriyama" userId="6c6a6f74-c1d0-4e43-bfa7-f917359032f0" providerId="ADAL" clId="{34829535-50ED-48C1-A17F-CD967E8717D7}" dt="2025-04-17T00:37:32.284" v="2404" actId="478"/>
          <ac:cxnSpMkLst>
            <pc:docMk/>
            <pc:sldMk cId="2522885588" sldId="449"/>
            <ac:cxnSpMk id="36" creationId="{B74D21A7-976B-A538-EA6B-A41C1C04C8A3}"/>
          </ac:cxnSpMkLst>
        </pc:cxnChg>
        <pc:cxnChg chg="add mod">
          <ac:chgData name="Daisuke Moriyama" userId="6c6a6f74-c1d0-4e43-bfa7-f917359032f0" providerId="ADAL" clId="{34829535-50ED-48C1-A17F-CD967E8717D7}" dt="2025-04-17T00:37:30.982" v="2401" actId="1035"/>
          <ac:cxnSpMkLst>
            <pc:docMk/>
            <pc:sldMk cId="2522885588" sldId="449"/>
            <ac:cxnSpMk id="39" creationId="{68E77A0C-905E-ECFC-77B6-D1F9BD08D96B}"/>
          </ac:cxnSpMkLst>
        </pc:cxnChg>
        <pc:cxnChg chg="add mod ord">
          <ac:chgData name="Daisuke Moriyama" userId="6c6a6f74-c1d0-4e43-bfa7-f917359032f0" providerId="ADAL" clId="{34829535-50ED-48C1-A17F-CD967E8717D7}" dt="2025-04-17T00:46:42.192" v="2568" actId="166"/>
          <ac:cxnSpMkLst>
            <pc:docMk/>
            <pc:sldMk cId="2522885588" sldId="449"/>
            <ac:cxnSpMk id="50" creationId="{01A35F68-67F7-775A-DCE0-6B8EC21E0625}"/>
          </ac:cxnSpMkLst>
        </pc:cxnChg>
        <pc:cxnChg chg="add mod">
          <ac:chgData name="Daisuke Moriyama" userId="6c6a6f74-c1d0-4e43-bfa7-f917359032f0" providerId="ADAL" clId="{34829535-50ED-48C1-A17F-CD967E8717D7}" dt="2025-04-21T00:14:37.127" v="9086" actId="14100"/>
          <ac:cxnSpMkLst>
            <pc:docMk/>
            <pc:sldMk cId="2522885588" sldId="449"/>
            <ac:cxnSpMk id="54" creationId="{DFC40AB8-2CA4-9E6A-D97D-C1017D1814BF}"/>
          </ac:cxnSpMkLst>
        </pc:cxnChg>
      </pc:sldChg>
      <pc:sldChg chg="addSp delSp modSp add mod">
        <pc:chgData name="Daisuke Moriyama" userId="6c6a6f74-c1d0-4e43-bfa7-f917359032f0" providerId="ADAL" clId="{34829535-50ED-48C1-A17F-CD967E8717D7}" dt="2025-04-21T00:14:26.056" v="9084" actId="14100"/>
        <pc:sldMkLst>
          <pc:docMk/>
          <pc:sldMk cId="1675041026" sldId="450"/>
        </pc:sldMkLst>
        <pc:spChg chg="mod">
          <ac:chgData name="Daisuke Moriyama" userId="6c6a6f74-c1d0-4e43-bfa7-f917359032f0" providerId="ADAL" clId="{34829535-50ED-48C1-A17F-CD967E8717D7}" dt="2025-04-17T01:01:26.777" v="2912" actId="1036"/>
          <ac:spMkLst>
            <pc:docMk/>
            <pc:sldMk cId="1675041026" sldId="450"/>
            <ac:spMk id="4" creationId="{B298C07B-52DA-90D8-E5B8-5C03E905D3D0}"/>
          </ac:spMkLst>
        </pc:spChg>
        <pc:spChg chg="mod">
          <ac:chgData name="Daisuke Moriyama" userId="6c6a6f74-c1d0-4e43-bfa7-f917359032f0" providerId="ADAL" clId="{34829535-50ED-48C1-A17F-CD967E8717D7}" dt="2025-04-18T00:11:02.879" v="5489" actId="20577"/>
          <ac:spMkLst>
            <pc:docMk/>
            <pc:sldMk cId="1675041026" sldId="450"/>
            <ac:spMk id="5" creationId="{B85B8631-820B-A25F-AA48-B691CAC53B6D}"/>
          </ac:spMkLst>
        </pc:spChg>
        <pc:spChg chg="mod">
          <ac:chgData name="Daisuke Moriyama" userId="6c6a6f74-c1d0-4e43-bfa7-f917359032f0" providerId="ADAL" clId="{34829535-50ED-48C1-A17F-CD967E8717D7}" dt="2025-04-17T01:01:26.777" v="2912" actId="1036"/>
          <ac:spMkLst>
            <pc:docMk/>
            <pc:sldMk cId="1675041026" sldId="450"/>
            <ac:spMk id="6" creationId="{05830FC9-B306-41E3-1C5F-D5CCA69B6774}"/>
          </ac:spMkLst>
        </pc:spChg>
        <pc:spChg chg="mod">
          <ac:chgData name="Daisuke Moriyama" userId="6c6a6f74-c1d0-4e43-bfa7-f917359032f0" providerId="ADAL" clId="{34829535-50ED-48C1-A17F-CD967E8717D7}" dt="2025-04-17T00:47:45.009" v="2572" actId="1036"/>
          <ac:spMkLst>
            <pc:docMk/>
            <pc:sldMk cId="1675041026" sldId="450"/>
            <ac:spMk id="12" creationId="{79E5F204-454E-6F32-862C-D9A2BA1295E2}"/>
          </ac:spMkLst>
        </pc:spChg>
        <pc:spChg chg="add mod">
          <ac:chgData name="Daisuke Moriyama" userId="6c6a6f74-c1d0-4e43-bfa7-f917359032f0" providerId="ADAL" clId="{34829535-50ED-48C1-A17F-CD967E8717D7}" dt="2025-04-17T00:39:45.056" v="2426" actId="1582"/>
          <ac:spMkLst>
            <pc:docMk/>
            <pc:sldMk cId="1675041026" sldId="450"/>
            <ac:spMk id="19" creationId="{B26B8245-7505-05FD-407A-0FE35E0C25DD}"/>
          </ac:spMkLst>
        </pc:spChg>
        <pc:spChg chg="mod">
          <ac:chgData name="Daisuke Moriyama" userId="6c6a6f74-c1d0-4e43-bfa7-f917359032f0" providerId="ADAL" clId="{34829535-50ED-48C1-A17F-CD967E8717D7}" dt="2025-04-17T00:47:45.009" v="2572" actId="1036"/>
          <ac:spMkLst>
            <pc:docMk/>
            <pc:sldMk cId="1675041026" sldId="450"/>
            <ac:spMk id="20" creationId="{44745D11-6ED9-1508-55BB-4E12D50263B6}"/>
          </ac:spMkLst>
        </pc:spChg>
        <pc:spChg chg="add mod">
          <ac:chgData name="Daisuke Moriyama" userId="6c6a6f74-c1d0-4e43-bfa7-f917359032f0" providerId="ADAL" clId="{34829535-50ED-48C1-A17F-CD967E8717D7}" dt="2025-04-17T01:01:26.777" v="2912" actId="1036"/>
          <ac:spMkLst>
            <pc:docMk/>
            <pc:sldMk cId="1675041026" sldId="450"/>
            <ac:spMk id="21" creationId="{17C09EC1-E6FF-9E98-55F5-3775A7DE4267}"/>
          </ac:spMkLst>
        </pc:spChg>
        <pc:spChg chg="mod">
          <ac:chgData name="Daisuke Moriyama" userId="6c6a6f74-c1d0-4e43-bfa7-f917359032f0" providerId="ADAL" clId="{34829535-50ED-48C1-A17F-CD967E8717D7}" dt="2025-04-17T01:01:26.777" v="2912" actId="1036"/>
          <ac:spMkLst>
            <pc:docMk/>
            <pc:sldMk cId="1675041026" sldId="450"/>
            <ac:spMk id="23" creationId="{17B18612-B6A2-D58B-B1FD-E64FD9037EF3}"/>
          </ac:spMkLst>
        </pc:spChg>
        <pc:spChg chg="mod">
          <ac:chgData name="Daisuke Moriyama" userId="6c6a6f74-c1d0-4e43-bfa7-f917359032f0" providerId="ADAL" clId="{34829535-50ED-48C1-A17F-CD967E8717D7}" dt="2025-04-17T01:01:26.777" v="2912" actId="1036"/>
          <ac:spMkLst>
            <pc:docMk/>
            <pc:sldMk cId="1675041026" sldId="450"/>
            <ac:spMk id="24" creationId="{083A257B-CCD7-6A72-05CC-63BDE5A7EC4E}"/>
          </ac:spMkLst>
        </pc:spChg>
        <pc:spChg chg="mod">
          <ac:chgData name="Daisuke Moriyama" userId="6c6a6f74-c1d0-4e43-bfa7-f917359032f0" providerId="ADAL" clId="{34829535-50ED-48C1-A17F-CD967E8717D7}" dt="2025-04-17T01:01:26.777" v="2912" actId="1036"/>
          <ac:spMkLst>
            <pc:docMk/>
            <pc:sldMk cId="1675041026" sldId="450"/>
            <ac:spMk id="25" creationId="{6C597AAB-73C1-59A8-C3BB-FB78117023A6}"/>
          </ac:spMkLst>
        </pc:spChg>
        <pc:spChg chg="mod">
          <ac:chgData name="Daisuke Moriyama" userId="6c6a6f74-c1d0-4e43-bfa7-f917359032f0" providerId="ADAL" clId="{34829535-50ED-48C1-A17F-CD967E8717D7}" dt="2025-04-17T01:01:26.777" v="2912" actId="1036"/>
          <ac:spMkLst>
            <pc:docMk/>
            <pc:sldMk cId="1675041026" sldId="450"/>
            <ac:spMk id="26" creationId="{6C511E21-DFC6-C89C-C294-045C1F34901C}"/>
          </ac:spMkLst>
        </pc:spChg>
        <pc:spChg chg="mod">
          <ac:chgData name="Daisuke Moriyama" userId="6c6a6f74-c1d0-4e43-bfa7-f917359032f0" providerId="ADAL" clId="{34829535-50ED-48C1-A17F-CD967E8717D7}" dt="2025-04-17T01:01:26.777" v="2912" actId="1036"/>
          <ac:spMkLst>
            <pc:docMk/>
            <pc:sldMk cId="1675041026" sldId="450"/>
            <ac:spMk id="28" creationId="{53339B08-212C-C465-C159-D2DDEF9CCEAB}"/>
          </ac:spMkLst>
        </pc:spChg>
        <pc:spChg chg="mod">
          <ac:chgData name="Daisuke Moriyama" userId="6c6a6f74-c1d0-4e43-bfa7-f917359032f0" providerId="ADAL" clId="{34829535-50ED-48C1-A17F-CD967E8717D7}" dt="2025-04-17T00:40:52.324" v="2443" actId="208"/>
          <ac:spMkLst>
            <pc:docMk/>
            <pc:sldMk cId="1675041026" sldId="450"/>
            <ac:spMk id="31" creationId="{3D6BFB30-9A8C-2E42-469C-C3C6D921AA17}"/>
          </ac:spMkLst>
        </pc:spChg>
        <pc:spChg chg="mod">
          <ac:chgData name="Daisuke Moriyama" userId="6c6a6f74-c1d0-4e43-bfa7-f917359032f0" providerId="ADAL" clId="{34829535-50ED-48C1-A17F-CD967E8717D7}" dt="2025-04-17T00:38:21.291" v="2418" actId="1035"/>
          <ac:spMkLst>
            <pc:docMk/>
            <pc:sldMk cId="1675041026" sldId="450"/>
            <ac:spMk id="33" creationId="{04ECBF8E-82D9-4129-CD99-87DC26280843}"/>
          </ac:spMkLst>
        </pc:spChg>
        <pc:spChg chg="add mod">
          <ac:chgData name="Daisuke Moriyama" userId="6c6a6f74-c1d0-4e43-bfa7-f917359032f0" providerId="ADAL" clId="{34829535-50ED-48C1-A17F-CD967E8717D7}" dt="2025-04-21T00:10:58.903" v="9060" actId="20577"/>
          <ac:spMkLst>
            <pc:docMk/>
            <pc:sldMk cId="1675041026" sldId="450"/>
            <ac:spMk id="37" creationId="{C749F7CA-7997-C406-3CA4-C871FB58F7BB}"/>
          </ac:spMkLst>
        </pc:spChg>
        <pc:spChg chg="add mod">
          <ac:chgData name="Daisuke Moriyama" userId="6c6a6f74-c1d0-4e43-bfa7-f917359032f0" providerId="ADAL" clId="{34829535-50ED-48C1-A17F-CD967E8717D7}" dt="2025-04-17T01:01:26.777" v="2912" actId="1036"/>
          <ac:spMkLst>
            <pc:docMk/>
            <pc:sldMk cId="1675041026" sldId="450"/>
            <ac:spMk id="38" creationId="{FA7DA88C-A422-A3DB-9B77-EC10EF1D6489}"/>
          </ac:spMkLst>
        </pc:spChg>
        <pc:spChg chg="add mod">
          <ac:chgData name="Daisuke Moriyama" userId="6c6a6f74-c1d0-4e43-bfa7-f917359032f0" providerId="ADAL" clId="{34829535-50ED-48C1-A17F-CD967E8717D7}" dt="2025-04-17T00:47:45.009" v="2572" actId="1036"/>
          <ac:spMkLst>
            <pc:docMk/>
            <pc:sldMk cId="1675041026" sldId="450"/>
            <ac:spMk id="40" creationId="{71A9E23D-EA68-FF4C-1A61-258D0FE46066}"/>
          </ac:spMkLst>
        </pc:spChg>
        <pc:picChg chg="add mod">
          <ac:chgData name="Daisuke Moriyama" userId="6c6a6f74-c1d0-4e43-bfa7-f917359032f0" providerId="ADAL" clId="{34829535-50ED-48C1-A17F-CD967E8717D7}" dt="2025-04-17T01:02:24.490" v="2921"/>
          <ac:picMkLst>
            <pc:docMk/>
            <pc:sldMk cId="1675041026" sldId="450"/>
            <ac:picMk id="43" creationId="{86AF27AA-DD4F-0538-48EE-87EBCFB0BA24}"/>
          </ac:picMkLst>
        </pc:picChg>
        <pc:picChg chg="add mod">
          <ac:chgData name="Daisuke Moriyama" userId="6c6a6f74-c1d0-4e43-bfa7-f917359032f0" providerId="ADAL" clId="{34829535-50ED-48C1-A17F-CD967E8717D7}" dt="2025-04-18T00:26:11.316" v="5599"/>
          <ac:picMkLst>
            <pc:docMk/>
            <pc:sldMk cId="1675041026" sldId="450"/>
            <ac:picMk id="50" creationId="{AD3CBA22-9C5C-1ECB-2E80-DB7A6BC8AC4F}"/>
          </ac:picMkLst>
        </pc:picChg>
        <pc:cxnChg chg="add mod">
          <ac:chgData name="Daisuke Moriyama" userId="6c6a6f74-c1d0-4e43-bfa7-f917359032f0" providerId="ADAL" clId="{34829535-50ED-48C1-A17F-CD967E8717D7}" dt="2025-04-21T00:14:26.056" v="9084" actId="14100"/>
          <ac:cxnSpMkLst>
            <pc:docMk/>
            <pc:sldMk cId="1675041026" sldId="450"/>
            <ac:cxnSpMk id="29" creationId="{52A42B66-9FCF-3525-61A3-91CD36311100}"/>
          </ac:cxnSpMkLst>
        </pc:cxnChg>
        <pc:cxnChg chg="mod">
          <ac:chgData name="Daisuke Moriyama" userId="6c6a6f74-c1d0-4e43-bfa7-f917359032f0" providerId="ADAL" clId="{34829535-50ED-48C1-A17F-CD967E8717D7}" dt="2025-04-17T00:38:08.014" v="2414" actId="1035"/>
          <ac:cxnSpMkLst>
            <pc:docMk/>
            <pc:sldMk cId="1675041026" sldId="450"/>
            <ac:cxnSpMk id="35" creationId="{0F244AFE-98DE-C2FB-5E1E-FF7BC5E7CE8F}"/>
          </ac:cxnSpMkLst>
        </pc:cxnChg>
        <pc:cxnChg chg="mod">
          <ac:chgData name="Daisuke Moriyama" userId="6c6a6f74-c1d0-4e43-bfa7-f917359032f0" providerId="ADAL" clId="{34829535-50ED-48C1-A17F-CD967E8717D7}" dt="2025-04-17T00:38:21.291" v="2418" actId="1035"/>
          <ac:cxnSpMkLst>
            <pc:docMk/>
            <pc:sldMk cId="1675041026" sldId="450"/>
            <ac:cxnSpMk id="39" creationId="{A71DA985-6E86-8380-51C7-84CF2EE0A1D3}"/>
          </ac:cxnSpMkLst>
        </pc:cxnChg>
      </pc:sldChg>
      <pc:sldChg chg="addSp delSp modSp add mod">
        <pc:chgData name="Daisuke Moriyama" userId="6c6a6f74-c1d0-4e43-bfa7-f917359032f0" providerId="ADAL" clId="{34829535-50ED-48C1-A17F-CD967E8717D7}" dt="2025-04-18T00:25:56.577" v="5595" actId="207"/>
        <pc:sldMkLst>
          <pc:docMk/>
          <pc:sldMk cId="678135990" sldId="451"/>
        </pc:sldMkLst>
        <pc:spChg chg="mod">
          <ac:chgData name="Daisuke Moriyama" userId="6c6a6f74-c1d0-4e43-bfa7-f917359032f0" providerId="ADAL" clId="{34829535-50ED-48C1-A17F-CD967E8717D7}" dt="2025-04-18T00:10:57.304" v="5479" actId="20577"/>
          <ac:spMkLst>
            <pc:docMk/>
            <pc:sldMk cId="678135990" sldId="451"/>
            <ac:spMk id="5" creationId="{831D5C4A-A55B-9313-CB5F-6095E0D62876}"/>
          </ac:spMkLst>
        </pc:spChg>
        <pc:spChg chg="mod">
          <ac:chgData name="Daisuke Moriyama" userId="6c6a6f74-c1d0-4e43-bfa7-f917359032f0" providerId="ADAL" clId="{34829535-50ED-48C1-A17F-CD967E8717D7}" dt="2025-04-17T01:01:34.774" v="2915" actId="1036"/>
          <ac:spMkLst>
            <pc:docMk/>
            <pc:sldMk cId="678135990" sldId="451"/>
            <ac:spMk id="7" creationId="{1540B835-123F-1EC5-CC7C-CB56A2F22383}"/>
          </ac:spMkLst>
        </pc:spChg>
        <pc:spChg chg="add mod">
          <ac:chgData name="Daisuke Moriyama" userId="6c6a6f74-c1d0-4e43-bfa7-f917359032f0" providerId="ADAL" clId="{34829535-50ED-48C1-A17F-CD967E8717D7}" dt="2025-04-17T06:38:17.351" v="4397" actId="20577"/>
          <ac:spMkLst>
            <pc:docMk/>
            <pc:sldMk cId="678135990" sldId="451"/>
            <ac:spMk id="9" creationId="{194A6C6B-014E-EC44-9619-EEDCD66C8BE5}"/>
          </ac:spMkLst>
        </pc:spChg>
        <pc:spChg chg="add mod">
          <ac:chgData name="Daisuke Moriyama" userId="6c6a6f74-c1d0-4e43-bfa7-f917359032f0" providerId="ADAL" clId="{34829535-50ED-48C1-A17F-CD967E8717D7}" dt="2025-04-17T06:39:10.771" v="4407" actId="20577"/>
          <ac:spMkLst>
            <pc:docMk/>
            <pc:sldMk cId="678135990" sldId="451"/>
            <ac:spMk id="10" creationId="{26C114A0-255F-C52C-BBC0-89D24DB3F82C}"/>
          </ac:spMkLst>
        </pc:spChg>
        <pc:spChg chg="mod">
          <ac:chgData name="Daisuke Moriyama" userId="6c6a6f74-c1d0-4e43-bfa7-f917359032f0" providerId="ADAL" clId="{34829535-50ED-48C1-A17F-CD967E8717D7}" dt="2025-04-17T01:01:34.774" v="2915" actId="1036"/>
          <ac:spMkLst>
            <pc:docMk/>
            <pc:sldMk cId="678135990" sldId="451"/>
            <ac:spMk id="14" creationId="{18035EEB-6775-0439-1E42-1560F3610C8D}"/>
          </ac:spMkLst>
        </pc:spChg>
        <pc:spChg chg="add mod">
          <ac:chgData name="Daisuke Moriyama" userId="6c6a6f74-c1d0-4e43-bfa7-f917359032f0" providerId="ADAL" clId="{34829535-50ED-48C1-A17F-CD967E8717D7}" dt="2025-04-17T04:47:40.317" v="2995" actId="1076"/>
          <ac:spMkLst>
            <pc:docMk/>
            <pc:sldMk cId="678135990" sldId="451"/>
            <ac:spMk id="15" creationId="{34B75CFA-BD22-D043-B3BA-42F670FA9560}"/>
          </ac:spMkLst>
        </pc:spChg>
        <pc:spChg chg="mod">
          <ac:chgData name="Daisuke Moriyama" userId="6c6a6f74-c1d0-4e43-bfa7-f917359032f0" providerId="ADAL" clId="{34829535-50ED-48C1-A17F-CD967E8717D7}" dt="2025-04-17T01:01:34.774" v="2915" actId="1036"/>
          <ac:spMkLst>
            <pc:docMk/>
            <pc:sldMk cId="678135990" sldId="451"/>
            <ac:spMk id="22" creationId="{B07F461F-6951-129A-D679-A11C92703D1F}"/>
          </ac:spMkLst>
        </pc:spChg>
        <pc:spChg chg="mod">
          <ac:chgData name="Daisuke Moriyama" userId="6c6a6f74-c1d0-4e43-bfa7-f917359032f0" providerId="ADAL" clId="{34829535-50ED-48C1-A17F-CD967E8717D7}" dt="2025-04-17T01:01:34.774" v="2915" actId="1036"/>
          <ac:spMkLst>
            <pc:docMk/>
            <pc:sldMk cId="678135990" sldId="451"/>
            <ac:spMk id="25" creationId="{AAF9C5D2-0550-C988-9854-99F7F75828BD}"/>
          </ac:spMkLst>
        </pc:spChg>
        <pc:spChg chg="mod">
          <ac:chgData name="Daisuke Moriyama" userId="6c6a6f74-c1d0-4e43-bfa7-f917359032f0" providerId="ADAL" clId="{34829535-50ED-48C1-A17F-CD967E8717D7}" dt="2025-04-17T01:01:34.774" v="2915" actId="1036"/>
          <ac:spMkLst>
            <pc:docMk/>
            <pc:sldMk cId="678135990" sldId="451"/>
            <ac:spMk id="28" creationId="{5CAD0A8F-A040-23BF-FB8B-207F6E5B0A6E}"/>
          </ac:spMkLst>
        </pc:spChg>
        <pc:spChg chg="mod">
          <ac:chgData name="Daisuke Moriyama" userId="6c6a6f74-c1d0-4e43-bfa7-f917359032f0" providerId="ADAL" clId="{34829535-50ED-48C1-A17F-CD967E8717D7}" dt="2025-04-17T04:48:50.773" v="2996" actId="14100"/>
          <ac:spMkLst>
            <pc:docMk/>
            <pc:sldMk cId="678135990" sldId="451"/>
            <ac:spMk id="53" creationId="{84E91AA3-BD8C-B19C-4DC0-3CF7B6267667}"/>
          </ac:spMkLst>
        </pc:spChg>
        <pc:spChg chg="mod">
          <ac:chgData name="Daisuke Moriyama" userId="6c6a6f74-c1d0-4e43-bfa7-f917359032f0" providerId="ADAL" clId="{34829535-50ED-48C1-A17F-CD967E8717D7}" dt="2025-04-17T01:01:34.774" v="2915" actId="1036"/>
          <ac:spMkLst>
            <pc:docMk/>
            <pc:sldMk cId="678135990" sldId="451"/>
            <ac:spMk id="57" creationId="{002B1C5F-DD7D-C435-8AB6-160BBCBCBC4A}"/>
          </ac:spMkLst>
        </pc:spChg>
        <pc:spChg chg="mod">
          <ac:chgData name="Daisuke Moriyama" userId="6c6a6f74-c1d0-4e43-bfa7-f917359032f0" providerId="ADAL" clId="{34829535-50ED-48C1-A17F-CD967E8717D7}" dt="2025-04-17T01:01:34.774" v="2915" actId="1036"/>
          <ac:spMkLst>
            <pc:docMk/>
            <pc:sldMk cId="678135990" sldId="451"/>
            <ac:spMk id="58" creationId="{85B4AD0D-9C45-0D0A-018E-C57B1B514B7E}"/>
          </ac:spMkLst>
        </pc:spChg>
        <pc:picChg chg="add mod">
          <ac:chgData name="Daisuke Moriyama" userId="6c6a6f74-c1d0-4e43-bfa7-f917359032f0" providerId="ADAL" clId="{34829535-50ED-48C1-A17F-CD967E8717D7}" dt="2025-04-17T01:02:10.419" v="2917" actId="207"/>
          <ac:picMkLst>
            <pc:docMk/>
            <pc:sldMk cId="678135990" sldId="451"/>
            <ac:picMk id="13" creationId="{EE880484-5000-096A-85E3-B88B17D3A97F}"/>
          </ac:picMkLst>
        </pc:picChg>
        <pc:picChg chg="add mod">
          <ac:chgData name="Daisuke Moriyama" userId="6c6a6f74-c1d0-4e43-bfa7-f917359032f0" providerId="ADAL" clId="{34829535-50ED-48C1-A17F-CD967E8717D7}" dt="2025-04-18T00:25:56.577" v="5595" actId="207"/>
          <ac:picMkLst>
            <pc:docMk/>
            <pc:sldMk cId="678135990" sldId="451"/>
            <ac:picMk id="21" creationId="{EF2E0584-1231-AF29-2CF4-5879068E2F7E}"/>
          </ac:picMkLst>
        </pc:picChg>
        <pc:cxnChg chg="add mod">
          <ac:chgData name="Daisuke Moriyama" userId="6c6a6f74-c1d0-4e43-bfa7-f917359032f0" providerId="ADAL" clId="{34829535-50ED-48C1-A17F-CD967E8717D7}" dt="2025-04-17T04:47:30.567" v="2993" actId="14100"/>
          <ac:cxnSpMkLst>
            <pc:docMk/>
            <pc:sldMk cId="678135990" sldId="451"/>
            <ac:cxnSpMk id="11" creationId="{1E71063B-09DE-C730-5CE8-2F5F46480EF5}"/>
          </ac:cxnSpMkLst>
        </pc:cxnChg>
        <pc:cxnChg chg="add mod">
          <ac:chgData name="Daisuke Moriyama" userId="6c6a6f74-c1d0-4e43-bfa7-f917359032f0" providerId="ADAL" clId="{34829535-50ED-48C1-A17F-CD967E8717D7}" dt="2025-04-18T00:07:30.014" v="5436" actId="1076"/>
          <ac:cxnSpMkLst>
            <pc:docMk/>
            <pc:sldMk cId="678135990" sldId="451"/>
            <ac:cxnSpMk id="17" creationId="{4FEC3F1C-7A4C-304A-DF3A-6A35FB892292}"/>
          </ac:cxnSpMkLst>
        </pc:cxnChg>
      </pc:sldChg>
      <pc:sldChg chg="addSp delSp modSp add mod">
        <pc:chgData name="Daisuke Moriyama" userId="6c6a6f74-c1d0-4e43-bfa7-f917359032f0" providerId="ADAL" clId="{34829535-50ED-48C1-A17F-CD967E8717D7}" dt="2025-04-20T23:52:32.736" v="8505" actId="20577"/>
        <pc:sldMkLst>
          <pc:docMk/>
          <pc:sldMk cId="3783277802" sldId="452"/>
        </pc:sldMkLst>
        <pc:spChg chg="mod">
          <ac:chgData name="Daisuke Moriyama" userId="6c6a6f74-c1d0-4e43-bfa7-f917359032f0" providerId="ADAL" clId="{34829535-50ED-48C1-A17F-CD967E8717D7}" dt="2025-04-20T23:52:32.736" v="8505" actId="20577"/>
          <ac:spMkLst>
            <pc:docMk/>
            <pc:sldMk cId="3783277802" sldId="452"/>
            <ac:spMk id="2" creationId="{F8F47626-5016-AA1D-0171-47E8B4B0ACB6}"/>
          </ac:spMkLst>
        </pc:spChg>
        <pc:spChg chg="mod">
          <ac:chgData name="Daisuke Moriyama" userId="6c6a6f74-c1d0-4e43-bfa7-f917359032f0" providerId="ADAL" clId="{34829535-50ED-48C1-A17F-CD967E8717D7}" dt="2025-04-18T00:10:51.270" v="5474" actId="20577"/>
          <ac:spMkLst>
            <pc:docMk/>
            <pc:sldMk cId="3783277802" sldId="452"/>
            <ac:spMk id="5" creationId="{7BDD9C83-302A-2ACF-B76C-E9F1CC78A590}"/>
          </ac:spMkLst>
        </pc:spChg>
        <pc:spChg chg="mod">
          <ac:chgData name="Daisuke Moriyama" userId="6c6a6f74-c1d0-4e43-bfa7-f917359032f0" providerId="ADAL" clId="{34829535-50ED-48C1-A17F-CD967E8717D7}" dt="2025-04-17T04:59:38.404" v="3108" actId="1037"/>
          <ac:spMkLst>
            <pc:docMk/>
            <pc:sldMk cId="3783277802" sldId="452"/>
            <ac:spMk id="6" creationId="{F53AC5FC-8AC7-B410-B9DD-0BFA31D8A264}"/>
          </ac:spMkLst>
        </pc:spChg>
        <pc:spChg chg="mod">
          <ac:chgData name="Daisuke Moriyama" userId="6c6a6f74-c1d0-4e43-bfa7-f917359032f0" providerId="ADAL" clId="{34829535-50ED-48C1-A17F-CD967E8717D7}" dt="2025-04-17T04:59:38.404" v="3108" actId="1037"/>
          <ac:spMkLst>
            <pc:docMk/>
            <pc:sldMk cId="3783277802" sldId="452"/>
            <ac:spMk id="7" creationId="{66F81768-C515-77E5-1E3C-9388586DD8C9}"/>
          </ac:spMkLst>
        </pc:spChg>
        <pc:spChg chg="mod">
          <ac:chgData name="Daisuke Moriyama" userId="6c6a6f74-c1d0-4e43-bfa7-f917359032f0" providerId="ADAL" clId="{34829535-50ED-48C1-A17F-CD967E8717D7}" dt="2025-04-17T04:59:38.404" v="3108" actId="1037"/>
          <ac:spMkLst>
            <pc:docMk/>
            <pc:sldMk cId="3783277802" sldId="452"/>
            <ac:spMk id="8" creationId="{41F5A884-254B-DC0A-4412-AF1F5ABABEF8}"/>
          </ac:spMkLst>
        </pc:spChg>
        <pc:spChg chg="add mod">
          <ac:chgData name="Daisuke Moriyama" userId="6c6a6f74-c1d0-4e43-bfa7-f917359032f0" providerId="ADAL" clId="{34829535-50ED-48C1-A17F-CD967E8717D7}" dt="2025-04-17T05:04:09.436" v="3163" actId="1076"/>
          <ac:spMkLst>
            <pc:docMk/>
            <pc:sldMk cId="3783277802" sldId="452"/>
            <ac:spMk id="18" creationId="{B1B52CC0-93A5-AD29-A860-DA897A37D54B}"/>
          </ac:spMkLst>
        </pc:spChg>
        <pc:spChg chg="add mod">
          <ac:chgData name="Daisuke Moriyama" userId="6c6a6f74-c1d0-4e43-bfa7-f917359032f0" providerId="ADAL" clId="{34829535-50ED-48C1-A17F-CD967E8717D7}" dt="2025-04-17T05:04:11.459" v="3164" actId="1076"/>
          <ac:spMkLst>
            <pc:docMk/>
            <pc:sldMk cId="3783277802" sldId="452"/>
            <ac:spMk id="19" creationId="{FFBDDF30-4D5E-1143-79A5-BDFEEAF585E5}"/>
          </ac:spMkLst>
        </pc:spChg>
        <pc:spChg chg="add mod">
          <ac:chgData name="Daisuke Moriyama" userId="6c6a6f74-c1d0-4e43-bfa7-f917359032f0" providerId="ADAL" clId="{34829535-50ED-48C1-A17F-CD967E8717D7}" dt="2025-04-17T05:04:20.670" v="3167" actId="1076"/>
          <ac:spMkLst>
            <pc:docMk/>
            <pc:sldMk cId="3783277802" sldId="452"/>
            <ac:spMk id="20" creationId="{2D4C5B15-EADA-6F8F-F107-F97BB9C7BBF5}"/>
          </ac:spMkLst>
        </pc:spChg>
        <pc:spChg chg="add mod">
          <ac:chgData name="Daisuke Moriyama" userId="6c6a6f74-c1d0-4e43-bfa7-f917359032f0" providerId="ADAL" clId="{34829535-50ED-48C1-A17F-CD967E8717D7}" dt="2025-04-17T05:04:49.591" v="3175" actId="1076"/>
          <ac:spMkLst>
            <pc:docMk/>
            <pc:sldMk cId="3783277802" sldId="452"/>
            <ac:spMk id="21" creationId="{CB4B9CFC-AC6F-25BA-F20C-2DDE26200C82}"/>
          </ac:spMkLst>
        </pc:spChg>
        <pc:spChg chg="add mod">
          <ac:chgData name="Daisuke Moriyama" userId="6c6a6f74-c1d0-4e43-bfa7-f917359032f0" providerId="ADAL" clId="{34829535-50ED-48C1-A17F-CD967E8717D7}" dt="2025-04-17T05:04:51.855" v="3176" actId="1076"/>
          <ac:spMkLst>
            <pc:docMk/>
            <pc:sldMk cId="3783277802" sldId="452"/>
            <ac:spMk id="29" creationId="{27365A94-A9A3-0D5C-D570-3FCCD1A9E4F2}"/>
          </ac:spMkLst>
        </pc:spChg>
        <pc:spChg chg="add mod">
          <ac:chgData name="Daisuke Moriyama" userId="6c6a6f74-c1d0-4e43-bfa7-f917359032f0" providerId="ADAL" clId="{34829535-50ED-48C1-A17F-CD967E8717D7}" dt="2025-04-17T05:05:35.722" v="3197" actId="20577"/>
          <ac:spMkLst>
            <pc:docMk/>
            <pc:sldMk cId="3783277802" sldId="452"/>
            <ac:spMk id="32" creationId="{E559A894-5EBF-1DAD-2683-5555BD0BB8EB}"/>
          </ac:spMkLst>
        </pc:spChg>
        <pc:spChg chg="add mod">
          <ac:chgData name="Daisuke Moriyama" userId="6c6a6f74-c1d0-4e43-bfa7-f917359032f0" providerId="ADAL" clId="{34829535-50ED-48C1-A17F-CD967E8717D7}" dt="2025-04-17T06:39:39.485" v="4410" actId="1076"/>
          <ac:spMkLst>
            <pc:docMk/>
            <pc:sldMk cId="3783277802" sldId="452"/>
            <ac:spMk id="33" creationId="{F01ADCA6-7AD4-6408-2FCB-8008C204B902}"/>
          </ac:spMkLst>
        </pc:spChg>
        <pc:spChg chg="add mod">
          <ac:chgData name="Daisuke Moriyama" userId="6c6a6f74-c1d0-4e43-bfa7-f917359032f0" providerId="ADAL" clId="{34829535-50ED-48C1-A17F-CD967E8717D7}" dt="2025-04-17T06:39:41.623" v="4411" actId="1076"/>
          <ac:spMkLst>
            <pc:docMk/>
            <pc:sldMk cId="3783277802" sldId="452"/>
            <ac:spMk id="35" creationId="{E6250AFC-65FF-048F-C928-E9810A99D332}"/>
          </ac:spMkLst>
        </pc:spChg>
        <pc:spChg chg="add mod">
          <ac:chgData name="Daisuke Moriyama" userId="6c6a6f74-c1d0-4e43-bfa7-f917359032f0" providerId="ADAL" clId="{34829535-50ED-48C1-A17F-CD967E8717D7}" dt="2025-04-17T06:05:35.135" v="4332"/>
          <ac:spMkLst>
            <pc:docMk/>
            <pc:sldMk cId="3783277802" sldId="452"/>
            <ac:spMk id="36" creationId="{59D813FE-4B71-2303-C59F-C36C004B418B}"/>
          </ac:spMkLst>
        </pc:spChg>
        <pc:spChg chg="add mod">
          <ac:chgData name="Daisuke Moriyama" userId="6c6a6f74-c1d0-4e43-bfa7-f917359032f0" providerId="ADAL" clId="{34829535-50ED-48C1-A17F-CD967E8717D7}" dt="2025-04-17T06:05:35.135" v="4332"/>
          <ac:spMkLst>
            <pc:docMk/>
            <pc:sldMk cId="3783277802" sldId="452"/>
            <ac:spMk id="37" creationId="{EE0A3AE7-27D1-A227-59CB-6BF9D85321A4}"/>
          </ac:spMkLst>
        </pc:spChg>
        <pc:spChg chg="add mod">
          <ac:chgData name="Daisuke Moriyama" userId="6c6a6f74-c1d0-4e43-bfa7-f917359032f0" providerId="ADAL" clId="{34829535-50ED-48C1-A17F-CD967E8717D7}" dt="2025-04-17T06:05:35.135" v="4332"/>
          <ac:spMkLst>
            <pc:docMk/>
            <pc:sldMk cId="3783277802" sldId="452"/>
            <ac:spMk id="38" creationId="{A830EED5-5B86-7DEC-4311-83550B67AE3B}"/>
          </ac:spMkLst>
        </pc:spChg>
        <pc:spChg chg="add mod">
          <ac:chgData name="Daisuke Moriyama" userId="6c6a6f74-c1d0-4e43-bfa7-f917359032f0" providerId="ADAL" clId="{34829535-50ED-48C1-A17F-CD967E8717D7}" dt="2025-04-17T06:05:35.135" v="4332"/>
          <ac:spMkLst>
            <pc:docMk/>
            <pc:sldMk cId="3783277802" sldId="452"/>
            <ac:spMk id="39" creationId="{05F50857-CD3C-E060-52F9-5606E6780D91}"/>
          </ac:spMkLst>
        </pc:spChg>
        <pc:spChg chg="add mod">
          <ac:chgData name="Daisuke Moriyama" userId="6c6a6f74-c1d0-4e43-bfa7-f917359032f0" providerId="ADAL" clId="{34829535-50ED-48C1-A17F-CD967E8717D7}" dt="2025-04-18T00:27:31.841" v="5629" actId="164"/>
          <ac:spMkLst>
            <pc:docMk/>
            <pc:sldMk cId="3783277802" sldId="452"/>
            <ac:spMk id="42" creationId="{1BC6E455-AB0B-582D-932D-68808CD0F27A}"/>
          </ac:spMkLst>
        </pc:spChg>
        <pc:spChg chg="add mod">
          <ac:chgData name="Daisuke Moriyama" userId="6c6a6f74-c1d0-4e43-bfa7-f917359032f0" providerId="ADAL" clId="{34829535-50ED-48C1-A17F-CD967E8717D7}" dt="2025-04-18T00:27:31.841" v="5629" actId="164"/>
          <ac:spMkLst>
            <pc:docMk/>
            <pc:sldMk cId="3783277802" sldId="452"/>
            <ac:spMk id="43" creationId="{02CE853E-534F-6540-7BB8-36C0B74E0FDD}"/>
          </ac:spMkLst>
        </pc:spChg>
        <pc:spChg chg="mod">
          <ac:chgData name="Daisuke Moriyama" userId="6c6a6f74-c1d0-4e43-bfa7-f917359032f0" providerId="ADAL" clId="{34829535-50ED-48C1-A17F-CD967E8717D7}" dt="2025-04-17T04:59:38.404" v="3108" actId="1037"/>
          <ac:spMkLst>
            <pc:docMk/>
            <pc:sldMk cId="3783277802" sldId="452"/>
            <ac:spMk id="56" creationId="{59918A79-F2F1-1979-527D-791FA2EE7E8B}"/>
          </ac:spMkLst>
        </pc:spChg>
        <pc:spChg chg="mod">
          <ac:chgData name="Daisuke Moriyama" userId="6c6a6f74-c1d0-4e43-bfa7-f917359032f0" providerId="ADAL" clId="{34829535-50ED-48C1-A17F-CD967E8717D7}" dt="2025-04-17T04:59:38.404" v="3108" actId="1037"/>
          <ac:spMkLst>
            <pc:docMk/>
            <pc:sldMk cId="3783277802" sldId="452"/>
            <ac:spMk id="58" creationId="{5378AF6C-C024-F3AE-40B3-6200FAED7935}"/>
          </ac:spMkLst>
        </pc:spChg>
        <pc:grpChg chg="add mod">
          <ac:chgData name="Daisuke Moriyama" userId="6c6a6f74-c1d0-4e43-bfa7-f917359032f0" providerId="ADAL" clId="{34829535-50ED-48C1-A17F-CD967E8717D7}" dt="2025-04-18T00:27:31.841" v="5629" actId="164"/>
          <ac:grpSpMkLst>
            <pc:docMk/>
            <pc:sldMk cId="3783277802" sldId="452"/>
            <ac:grpSpMk id="44" creationId="{0A1DE858-F4BD-B403-F16C-84BD91C94649}"/>
          </ac:grpSpMkLst>
        </pc:grpChg>
      </pc:sldChg>
      <pc:sldChg chg="addSp delSp modSp add mod">
        <pc:chgData name="Daisuke Moriyama" userId="6c6a6f74-c1d0-4e43-bfa7-f917359032f0" providerId="ADAL" clId="{34829535-50ED-48C1-A17F-CD967E8717D7}" dt="2025-04-21T00:21:58.320" v="9142" actId="20577"/>
        <pc:sldMkLst>
          <pc:docMk/>
          <pc:sldMk cId="1024303441" sldId="453"/>
        </pc:sldMkLst>
        <pc:spChg chg="mod">
          <ac:chgData name="Daisuke Moriyama" userId="6c6a6f74-c1d0-4e43-bfa7-f917359032f0" providerId="ADAL" clId="{34829535-50ED-48C1-A17F-CD967E8717D7}" dt="2025-04-20T23:52:35.858" v="8506" actId="20577"/>
          <ac:spMkLst>
            <pc:docMk/>
            <pc:sldMk cId="1024303441" sldId="453"/>
            <ac:spMk id="2" creationId="{B4BF73C3-194E-0B84-A8AB-EE8D111D728B}"/>
          </ac:spMkLst>
        </pc:spChg>
        <pc:spChg chg="mod">
          <ac:chgData name="Daisuke Moriyama" userId="6c6a6f74-c1d0-4e43-bfa7-f917359032f0" providerId="ADAL" clId="{34829535-50ED-48C1-A17F-CD967E8717D7}" dt="2025-04-18T00:10:48.754" v="5469" actId="20577"/>
          <ac:spMkLst>
            <pc:docMk/>
            <pc:sldMk cId="1024303441" sldId="453"/>
            <ac:spMk id="5" creationId="{F4AD5BCE-2C63-1E67-736C-6A10107540B9}"/>
          </ac:spMkLst>
        </pc:spChg>
        <pc:spChg chg="add mod">
          <ac:chgData name="Daisuke Moriyama" userId="6c6a6f74-c1d0-4e43-bfa7-f917359032f0" providerId="ADAL" clId="{34829535-50ED-48C1-A17F-CD967E8717D7}" dt="2025-04-17T05:18:02.966" v="3636" actId="1038"/>
          <ac:spMkLst>
            <pc:docMk/>
            <pc:sldMk cId="1024303441" sldId="453"/>
            <ac:spMk id="9" creationId="{56A1DB3C-783F-3D1D-2AC3-D26867EA3B45}"/>
          </ac:spMkLst>
        </pc:spChg>
        <pc:spChg chg="add del">
          <ac:chgData name="Daisuke Moriyama" userId="6c6a6f74-c1d0-4e43-bfa7-f917359032f0" providerId="ADAL" clId="{34829535-50ED-48C1-A17F-CD967E8717D7}" dt="2025-04-17T05:15:04.149" v="3583" actId="478"/>
          <ac:spMkLst>
            <pc:docMk/>
            <pc:sldMk cId="1024303441" sldId="453"/>
            <ac:spMk id="18" creationId="{C7C20065-C6BD-EA7D-9861-5276D7C4B654}"/>
          </ac:spMkLst>
        </pc:spChg>
        <pc:spChg chg="add del">
          <ac:chgData name="Daisuke Moriyama" userId="6c6a6f74-c1d0-4e43-bfa7-f917359032f0" providerId="ADAL" clId="{34829535-50ED-48C1-A17F-CD967E8717D7}" dt="2025-04-17T05:15:03.290" v="3582" actId="478"/>
          <ac:spMkLst>
            <pc:docMk/>
            <pc:sldMk cId="1024303441" sldId="453"/>
            <ac:spMk id="19" creationId="{AD6BD823-55B5-20E6-7E12-9CB543050F3E}"/>
          </ac:spMkLst>
        </pc:spChg>
        <pc:spChg chg="add del">
          <ac:chgData name="Daisuke Moriyama" userId="6c6a6f74-c1d0-4e43-bfa7-f917359032f0" providerId="ADAL" clId="{34829535-50ED-48C1-A17F-CD967E8717D7}" dt="2025-04-17T05:15:04.669" v="3584" actId="478"/>
          <ac:spMkLst>
            <pc:docMk/>
            <pc:sldMk cId="1024303441" sldId="453"/>
            <ac:spMk id="20" creationId="{FBFEFD48-27D2-E3FF-04DF-85F45ED87661}"/>
          </ac:spMkLst>
        </pc:spChg>
        <pc:spChg chg="mod">
          <ac:chgData name="Daisuke Moriyama" userId="6c6a6f74-c1d0-4e43-bfa7-f917359032f0" providerId="ADAL" clId="{34829535-50ED-48C1-A17F-CD967E8717D7}" dt="2025-04-17T06:40:17.916" v="4422" actId="20577"/>
          <ac:spMkLst>
            <pc:docMk/>
            <pc:sldMk cId="1024303441" sldId="453"/>
            <ac:spMk id="21" creationId="{6733D633-B4D9-0160-F433-EFDCBE3F0661}"/>
          </ac:spMkLst>
        </pc:spChg>
        <pc:spChg chg="add mod">
          <ac:chgData name="Daisuke Moriyama" userId="6c6a6f74-c1d0-4e43-bfa7-f917359032f0" providerId="ADAL" clId="{34829535-50ED-48C1-A17F-CD967E8717D7}" dt="2025-04-17T05:24:06.786" v="3645" actId="1076"/>
          <ac:spMkLst>
            <pc:docMk/>
            <pc:sldMk cId="1024303441" sldId="453"/>
            <ac:spMk id="30" creationId="{B60C5950-6444-9848-B94F-A5AE99081520}"/>
          </ac:spMkLst>
        </pc:spChg>
        <pc:spChg chg="add del">
          <ac:chgData name="Daisuke Moriyama" userId="6c6a6f74-c1d0-4e43-bfa7-f917359032f0" providerId="ADAL" clId="{34829535-50ED-48C1-A17F-CD967E8717D7}" dt="2025-04-17T05:15:05.068" v="3585" actId="478"/>
          <ac:spMkLst>
            <pc:docMk/>
            <pc:sldMk cId="1024303441" sldId="453"/>
            <ac:spMk id="32" creationId="{7ACB956C-656B-0016-F660-80DFB5B1AAE9}"/>
          </ac:spMkLst>
        </pc:spChg>
        <pc:spChg chg="mod">
          <ac:chgData name="Daisuke Moriyama" userId="6c6a6f74-c1d0-4e43-bfa7-f917359032f0" providerId="ADAL" clId="{34829535-50ED-48C1-A17F-CD967E8717D7}" dt="2025-04-21T00:21:58.320" v="9142" actId="20577"/>
          <ac:spMkLst>
            <pc:docMk/>
            <pc:sldMk cId="1024303441" sldId="453"/>
            <ac:spMk id="33" creationId="{6FD797DD-C3C1-7076-EECB-CEBCAC785F7F}"/>
          </ac:spMkLst>
        </pc:spChg>
        <pc:spChg chg="add mod">
          <ac:chgData name="Daisuke Moriyama" userId="6c6a6f74-c1d0-4e43-bfa7-f917359032f0" providerId="ADAL" clId="{34829535-50ED-48C1-A17F-CD967E8717D7}" dt="2025-04-17T05:24:34.281" v="3668" actId="1076"/>
          <ac:spMkLst>
            <pc:docMk/>
            <pc:sldMk cId="1024303441" sldId="453"/>
            <ac:spMk id="38" creationId="{B0FFB90D-40CA-4875-7887-5983113DBE64}"/>
          </ac:spMkLst>
        </pc:spChg>
        <pc:spChg chg="add mod">
          <ac:chgData name="Daisuke Moriyama" userId="6c6a6f74-c1d0-4e43-bfa7-f917359032f0" providerId="ADAL" clId="{34829535-50ED-48C1-A17F-CD967E8717D7}" dt="2025-04-17T06:05:41.761" v="4333" actId="14100"/>
          <ac:spMkLst>
            <pc:docMk/>
            <pc:sldMk cId="1024303441" sldId="453"/>
            <ac:spMk id="41" creationId="{50CD8703-D85D-61F7-7119-B55A2A45CFCD}"/>
          </ac:spMkLst>
        </pc:spChg>
        <pc:spChg chg="add mod ord">
          <ac:chgData name="Daisuke Moriyama" userId="6c6a6f74-c1d0-4e43-bfa7-f917359032f0" providerId="ADAL" clId="{34829535-50ED-48C1-A17F-CD967E8717D7}" dt="2025-04-17T06:05:29.139" v="4330" actId="167"/>
          <ac:spMkLst>
            <pc:docMk/>
            <pc:sldMk cId="1024303441" sldId="453"/>
            <ac:spMk id="43" creationId="{F0BB5C0D-27D3-6A39-045B-F5EB87466601}"/>
          </ac:spMkLst>
        </pc:spChg>
        <pc:spChg chg="add mod ord">
          <ac:chgData name="Daisuke Moriyama" userId="6c6a6f74-c1d0-4e43-bfa7-f917359032f0" providerId="ADAL" clId="{34829535-50ED-48C1-A17F-CD967E8717D7}" dt="2025-04-17T06:05:29.139" v="4330" actId="167"/>
          <ac:spMkLst>
            <pc:docMk/>
            <pc:sldMk cId="1024303441" sldId="453"/>
            <ac:spMk id="44" creationId="{219070B9-27CF-2DD4-88C1-0029243CB9C9}"/>
          </ac:spMkLst>
        </pc:spChg>
        <pc:spChg chg="add mod ord">
          <ac:chgData name="Daisuke Moriyama" userId="6c6a6f74-c1d0-4e43-bfa7-f917359032f0" providerId="ADAL" clId="{34829535-50ED-48C1-A17F-CD967E8717D7}" dt="2025-04-17T06:05:29.139" v="4330" actId="167"/>
          <ac:spMkLst>
            <pc:docMk/>
            <pc:sldMk cId="1024303441" sldId="453"/>
            <ac:spMk id="45" creationId="{ABF921FD-6342-2891-B2F6-2C9C13B1582A}"/>
          </ac:spMkLst>
        </pc:spChg>
        <pc:spChg chg="add mod ord">
          <ac:chgData name="Daisuke Moriyama" userId="6c6a6f74-c1d0-4e43-bfa7-f917359032f0" providerId="ADAL" clId="{34829535-50ED-48C1-A17F-CD967E8717D7}" dt="2025-04-17T06:05:29.139" v="4330" actId="167"/>
          <ac:spMkLst>
            <pc:docMk/>
            <pc:sldMk cId="1024303441" sldId="453"/>
            <ac:spMk id="46" creationId="{EFF9A6C9-0896-73CA-67B6-23C24A1ADCEC}"/>
          </ac:spMkLst>
        </pc:spChg>
        <pc:spChg chg="add mod">
          <ac:chgData name="Daisuke Moriyama" userId="6c6a6f74-c1d0-4e43-bfa7-f917359032f0" providerId="ADAL" clId="{34829535-50ED-48C1-A17F-CD967E8717D7}" dt="2025-04-17T06:40:45.921" v="4430" actId="1076"/>
          <ac:spMkLst>
            <pc:docMk/>
            <pc:sldMk cId="1024303441" sldId="453"/>
            <ac:spMk id="47" creationId="{A685A300-B568-0A66-EE81-F81605ED950F}"/>
          </ac:spMkLst>
        </pc:spChg>
        <pc:spChg chg="mod">
          <ac:chgData name="Daisuke Moriyama" userId="6c6a6f74-c1d0-4e43-bfa7-f917359032f0" providerId="ADAL" clId="{34829535-50ED-48C1-A17F-CD967E8717D7}" dt="2025-04-18T00:27:33.536" v="5630"/>
          <ac:spMkLst>
            <pc:docMk/>
            <pc:sldMk cId="1024303441" sldId="453"/>
            <ac:spMk id="49" creationId="{E04684FA-A1D7-A7E1-C2F7-ACC8491ABBA8}"/>
          </ac:spMkLst>
        </pc:spChg>
        <pc:spChg chg="mod">
          <ac:chgData name="Daisuke Moriyama" userId="6c6a6f74-c1d0-4e43-bfa7-f917359032f0" providerId="ADAL" clId="{34829535-50ED-48C1-A17F-CD967E8717D7}" dt="2025-04-18T00:27:33.536" v="5630"/>
          <ac:spMkLst>
            <pc:docMk/>
            <pc:sldMk cId="1024303441" sldId="453"/>
            <ac:spMk id="50" creationId="{73C50677-169E-CD53-48F7-EC1933B41BD1}"/>
          </ac:spMkLst>
        </pc:spChg>
        <pc:grpChg chg="add mod">
          <ac:chgData name="Daisuke Moriyama" userId="6c6a6f74-c1d0-4e43-bfa7-f917359032f0" providerId="ADAL" clId="{34829535-50ED-48C1-A17F-CD967E8717D7}" dt="2025-04-18T00:27:33.536" v="5630"/>
          <ac:grpSpMkLst>
            <pc:docMk/>
            <pc:sldMk cId="1024303441" sldId="453"/>
            <ac:grpSpMk id="48" creationId="{74D576A2-4157-6A5D-5ADF-6F519A1EEECA}"/>
          </ac:grpSpMkLst>
        </pc:grpChg>
        <pc:graphicFrameChg chg="add mod modGraphic">
          <ac:chgData name="Daisuke Moriyama" userId="6c6a6f74-c1d0-4e43-bfa7-f917359032f0" providerId="ADAL" clId="{34829535-50ED-48C1-A17F-CD967E8717D7}" dt="2025-04-17T05:31:11.501" v="3735" actId="1076"/>
          <ac:graphicFrameMkLst>
            <pc:docMk/>
            <pc:sldMk cId="1024303441" sldId="453"/>
            <ac:graphicFrameMk id="42" creationId="{829C7A86-B389-CAE0-11C9-9117E55AEDAA}"/>
          </ac:graphicFrameMkLst>
        </pc:graphicFrameChg>
        <pc:cxnChg chg="add mod">
          <ac:chgData name="Daisuke Moriyama" userId="6c6a6f74-c1d0-4e43-bfa7-f917359032f0" providerId="ADAL" clId="{34829535-50ED-48C1-A17F-CD967E8717D7}" dt="2025-04-17T05:17:20.948" v="3618" actId="14100"/>
          <ac:cxnSpMkLst>
            <pc:docMk/>
            <pc:sldMk cId="1024303441" sldId="453"/>
            <ac:cxnSpMk id="15" creationId="{09F0C0A3-E530-F917-1EDB-B40070063E0F}"/>
          </ac:cxnSpMkLst>
        </pc:cxnChg>
        <pc:cxnChg chg="add mod">
          <ac:chgData name="Daisuke Moriyama" userId="6c6a6f74-c1d0-4e43-bfa7-f917359032f0" providerId="ADAL" clId="{34829535-50ED-48C1-A17F-CD967E8717D7}" dt="2025-04-17T05:17:28.211" v="3623" actId="14100"/>
          <ac:cxnSpMkLst>
            <pc:docMk/>
            <pc:sldMk cId="1024303441" sldId="453"/>
            <ac:cxnSpMk id="24" creationId="{E621BB20-E90C-F185-A480-0002BDA6F69D}"/>
          </ac:cxnSpMkLst>
        </pc:cxnChg>
        <pc:cxnChg chg="add mod">
          <ac:chgData name="Daisuke Moriyama" userId="6c6a6f74-c1d0-4e43-bfa7-f917359032f0" providerId="ADAL" clId="{34829535-50ED-48C1-A17F-CD967E8717D7}" dt="2025-04-17T05:17:50.250" v="3631" actId="1035"/>
          <ac:cxnSpMkLst>
            <pc:docMk/>
            <pc:sldMk cId="1024303441" sldId="453"/>
            <ac:cxnSpMk id="28" creationId="{4446D811-C635-0982-136A-F8916D40DC70}"/>
          </ac:cxnSpMkLst>
        </pc:cxnChg>
        <pc:cxnChg chg="add mod">
          <ac:chgData name="Daisuke Moriyama" userId="6c6a6f74-c1d0-4e43-bfa7-f917359032f0" providerId="ADAL" clId="{34829535-50ED-48C1-A17F-CD967E8717D7}" dt="2025-04-17T05:25:04.493" v="3670" actId="14100"/>
          <ac:cxnSpMkLst>
            <pc:docMk/>
            <pc:sldMk cId="1024303441" sldId="453"/>
            <ac:cxnSpMk id="31" creationId="{266180BE-2DBF-BCAF-1F17-46B53CB2E6D1}"/>
          </ac:cxnSpMkLst>
        </pc:cxnChg>
        <pc:cxnChg chg="add mod">
          <ac:chgData name="Daisuke Moriyama" userId="6c6a6f74-c1d0-4e43-bfa7-f917359032f0" providerId="ADAL" clId="{34829535-50ED-48C1-A17F-CD967E8717D7}" dt="2025-04-17T05:24:50.909" v="3669" actId="14100"/>
          <ac:cxnSpMkLst>
            <pc:docMk/>
            <pc:sldMk cId="1024303441" sldId="453"/>
            <ac:cxnSpMk id="36" creationId="{699AAF33-238E-C423-3BCF-51B86ADC718C}"/>
          </ac:cxnSpMkLst>
        </pc:cxnChg>
      </pc:sldChg>
      <pc:sldChg chg="addSp delSp modSp add mod">
        <pc:chgData name="Daisuke Moriyama" userId="6c6a6f74-c1d0-4e43-bfa7-f917359032f0" providerId="ADAL" clId="{34829535-50ED-48C1-A17F-CD967E8717D7}" dt="2025-04-21T00:24:42.413" v="9147" actId="20577"/>
        <pc:sldMkLst>
          <pc:docMk/>
          <pc:sldMk cId="2707954376" sldId="454"/>
        </pc:sldMkLst>
        <pc:spChg chg="mod">
          <ac:chgData name="Daisuke Moriyama" userId="6c6a6f74-c1d0-4e43-bfa7-f917359032f0" providerId="ADAL" clId="{34829535-50ED-48C1-A17F-CD967E8717D7}" dt="2025-04-20T23:52:38.794" v="8507" actId="20577"/>
          <ac:spMkLst>
            <pc:docMk/>
            <pc:sldMk cId="2707954376" sldId="454"/>
            <ac:spMk id="2" creationId="{379D258C-8C76-D381-F2DE-3C1BF39CED5A}"/>
          </ac:spMkLst>
        </pc:spChg>
        <pc:spChg chg="mod">
          <ac:chgData name="Daisuke Moriyama" userId="6c6a6f74-c1d0-4e43-bfa7-f917359032f0" providerId="ADAL" clId="{34829535-50ED-48C1-A17F-CD967E8717D7}" dt="2025-04-20T23:46:25.051" v="8426" actId="20577"/>
          <ac:spMkLst>
            <pc:docMk/>
            <pc:sldMk cId="2707954376" sldId="454"/>
            <ac:spMk id="5" creationId="{75978735-0982-EF22-6C91-E3CFFBD25480}"/>
          </ac:spMkLst>
        </pc:spChg>
        <pc:spChg chg="add mod">
          <ac:chgData name="Daisuke Moriyama" userId="6c6a6f74-c1d0-4e43-bfa7-f917359032f0" providerId="ADAL" clId="{34829535-50ED-48C1-A17F-CD967E8717D7}" dt="2025-04-17T06:41:01.332" v="4434" actId="20577"/>
          <ac:spMkLst>
            <pc:docMk/>
            <pc:sldMk cId="2707954376" sldId="454"/>
            <ac:spMk id="10" creationId="{657A7FE1-68E9-099B-5D23-81E873A91302}"/>
          </ac:spMkLst>
        </pc:spChg>
        <pc:spChg chg="add mod">
          <ac:chgData name="Daisuke Moriyama" userId="6c6a6f74-c1d0-4e43-bfa7-f917359032f0" providerId="ADAL" clId="{34829535-50ED-48C1-A17F-CD967E8717D7}" dt="2025-04-21T00:24:42.413" v="9147" actId="20577"/>
          <ac:spMkLst>
            <pc:docMk/>
            <pc:sldMk cId="2707954376" sldId="454"/>
            <ac:spMk id="11" creationId="{D40FDF5A-A6AC-F760-03FE-E0CB2F80E77D}"/>
          </ac:spMkLst>
        </pc:spChg>
        <pc:spChg chg="mod">
          <ac:chgData name="Daisuke Moriyama" userId="6c6a6f74-c1d0-4e43-bfa7-f917359032f0" providerId="ADAL" clId="{34829535-50ED-48C1-A17F-CD967E8717D7}" dt="2025-04-17T05:55:42.929" v="4090" actId="1076"/>
          <ac:spMkLst>
            <pc:docMk/>
            <pc:sldMk cId="2707954376" sldId="454"/>
            <ac:spMk id="20" creationId="{3A00F880-ACFF-5605-7DF0-8B69F9C6C293}"/>
          </ac:spMkLst>
        </pc:spChg>
        <pc:spChg chg="add mod">
          <ac:chgData name="Daisuke Moriyama" userId="6c6a6f74-c1d0-4e43-bfa7-f917359032f0" providerId="ADAL" clId="{34829535-50ED-48C1-A17F-CD967E8717D7}" dt="2025-04-17T05:56:46.046" v="4098" actId="208"/>
          <ac:spMkLst>
            <pc:docMk/>
            <pc:sldMk cId="2707954376" sldId="454"/>
            <ac:spMk id="23" creationId="{2DF76EF7-EF6B-2450-39F2-D28E85F23B2D}"/>
          </ac:spMkLst>
        </pc:spChg>
        <pc:spChg chg="add mod">
          <ac:chgData name="Daisuke Moriyama" userId="6c6a6f74-c1d0-4e43-bfa7-f917359032f0" providerId="ADAL" clId="{34829535-50ED-48C1-A17F-CD967E8717D7}" dt="2025-04-17T05:57:14.257" v="4128" actId="114"/>
          <ac:spMkLst>
            <pc:docMk/>
            <pc:sldMk cId="2707954376" sldId="454"/>
            <ac:spMk id="25" creationId="{808DD8E5-E822-9E38-8F65-CEA20384C5CD}"/>
          </ac:spMkLst>
        </pc:spChg>
        <pc:spChg chg="add mod">
          <ac:chgData name="Daisuke Moriyama" userId="6c6a6f74-c1d0-4e43-bfa7-f917359032f0" providerId="ADAL" clId="{34829535-50ED-48C1-A17F-CD967E8717D7}" dt="2025-04-17T06:05:14.509" v="4327"/>
          <ac:spMkLst>
            <pc:docMk/>
            <pc:sldMk cId="2707954376" sldId="454"/>
            <ac:spMk id="26" creationId="{3118FFD7-F3C1-FC34-7182-1C6CED86AF52}"/>
          </ac:spMkLst>
        </pc:spChg>
        <pc:spChg chg="add mod">
          <ac:chgData name="Daisuke Moriyama" userId="6c6a6f74-c1d0-4e43-bfa7-f917359032f0" providerId="ADAL" clId="{34829535-50ED-48C1-A17F-CD967E8717D7}" dt="2025-04-17T06:05:14.509" v="4327"/>
          <ac:spMkLst>
            <pc:docMk/>
            <pc:sldMk cId="2707954376" sldId="454"/>
            <ac:spMk id="27" creationId="{072F0DFB-8DB2-95A9-31CE-F09976CE0581}"/>
          </ac:spMkLst>
        </pc:spChg>
        <pc:spChg chg="mod">
          <ac:chgData name="Daisuke Moriyama" userId="6c6a6f74-c1d0-4e43-bfa7-f917359032f0" providerId="ADAL" clId="{34829535-50ED-48C1-A17F-CD967E8717D7}" dt="2025-04-17T05:55:42.929" v="4090" actId="1076"/>
          <ac:spMkLst>
            <pc:docMk/>
            <pc:sldMk cId="2707954376" sldId="454"/>
            <ac:spMk id="32" creationId="{023BE434-D051-E432-BBAB-357FCED8D063}"/>
          </ac:spMkLst>
        </pc:spChg>
        <pc:spChg chg="add mod">
          <ac:chgData name="Daisuke Moriyama" userId="6c6a6f74-c1d0-4e43-bfa7-f917359032f0" providerId="ADAL" clId="{34829535-50ED-48C1-A17F-CD967E8717D7}" dt="2025-04-17T06:05:14.509" v="4327"/>
          <ac:spMkLst>
            <pc:docMk/>
            <pc:sldMk cId="2707954376" sldId="454"/>
            <ac:spMk id="34" creationId="{CB81D82A-2FA2-0EB9-8E43-5581958F5DB8}"/>
          </ac:spMkLst>
        </pc:spChg>
        <pc:spChg chg="add mod">
          <ac:chgData name="Daisuke Moriyama" userId="6c6a6f74-c1d0-4e43-bfa7-f917359032f0" providerId="ADAL" clId="{34829535-50ED-48C1-A17F-CD967E8717D7}" dt="2025-04-17T06:05:14.509" v="4327"/>
          <ac:spMkLst>
            <pc:docMk/>
            <pc:sldMk cId="2707954376" sldId="454"/>
            <ac:spMk id="35" creationId="{15ABC7B8-978C-0282-DE1A-652D863C532B}"/>
          </ac:spMkLst>
        </pc:spChg>
        <pc:spChg chg="mod">
          <ac:chgData name="Daisuke Moriyama" userId="6c6a6f74-c1d0-4e43-bfa7-f917359032f0" providerId="ADAL" clId="{34829535-50ED-48C1-A17F-CD967E8717D7}" dt="2025-04-18T00:27:35.383" v="5631"/>
          <ac:spMkLst>
            <pc:docMk/>
            <pc:sldMk cId="2707954376" sldId="454"/>
            <ac:spMk id="40" creationId="{7B0F9863-A15A-D8C1-932F-F0126B1FA3E2}"/>
          </ac:spMkLst>
        </pc:spChg>
        <pc:spChg chg="mod">
          <ac:chgData name="Daisuke Moriyama" userId="6c6a6f74-c1d0-4e43-bfa7-f917359032f0" providerId="ADAL" clId="{34829535-50ED-48C1-A17F-CD967E8717D7}" dt="2025-04-18T00:27:35.383" v="5631"/>
          <ac:spMkLst>
            <pc:docMk/>
            <pc:sldMk cId="2707954376" sldId="454"/>
            <ac:spMk id="43" creationId="{EE208D13-676E-2A21-4250-58CB2A2635FA}"/>
          </ac:spMkLst>
        </pc:spChg>
        <pc:grpChg chg="add mod">
          <ac:chgData name="Daisuke Moriyama" userId="6c6a6f74-c1d0-4e43-bfa7-f917359032f0" providerId="ADAL" clId="{34829535-50ED-48C1-A17F-CD967E8717D7}" dt="2025-04-18T00:27:35.383" v="5631"/>
          <ac:grpSpMkLst>
            <pc:docMk/>
            <pc:sldMk cId="2707954376" sldId="454"/>
            <ac:grpSpMk id="39" creationId="{7FD0C70D-A1FE-4FD5-1B20-862D2C11B36D}"/>
          </ac:grpSpMkLst>
        </pc:grpChg>
        <pc:cxnChg chg="add mod">
          <ac:chgData name="Daisuke Moriyama" userId="6c6a6f74-c1d0-4e43-bfa7-f917359032f0" providerId="ADAL" clId="{34829535-50ED-48C1-A17F-CD967E8717D7}" dt="2025-04-21T00:24:01.475" v="9146" actId="208"/>
          <ac:cxnSpMkLst>
            <pc:docMk/>
            <pc:sldMk cId="2707954376" sldId="454"/>
            <ac:cxnSpMk id="9" creationId="{0D095C88-EF5F-628A-BFA3-BBB15421C6AC}"/>
          </ac:cxnSpMkLst>
        </pc:cxnChg>
        <pc:cxnChg chg="add mod">
          <ac:chgData name="Daisuke Moriyama" userId="6c6a6f74-c1d0-4e43-bfa7-f917359032f0" providerId="ADAL" clId="{34829535-50ED-48C1-A17F-CD967E8717D7}" dt="2025-04-18T00:07:24.136" v="5434" actId="1076"/>
          <ac:cxnSpMkLst>
            <pc:docMk/>
            <pc:sldMk cId="2707954376" sldId="454"/>
            <ac:cxnSpMk id="37" creationId="{F3B7A8F1-9FA6-764C-0BEB-2BB6E3FA101B}"/>
          </ac:cxnSpMkLst>
        </pc:cxnChg>
      </pc:sldChg>
      <pc:sldChg chg="addSp delSp modSp add mod">
        <pc:chgData name="Daisuke Moriyama" userId="6c6a6f74-c1d0-4e43-bfa7-f917359032f0" providerId="ADAL" clId="{34829535-50ED-48C1-A17F-CD967E8717D7}" dt="2025-04-20T23:52:45.085" v="8508" actId="20577"/>
        <pc:sldMkLst>
          <pc:docMk/>
          <pc:sldMk cId="97585669" sldId="455"/>
        </pc:sldMkLst>
        <pc:spChg chg="mod">
          <ac:chgData name="Daisuke Moriyama" userId="6c6a6f74-c1d0-4e43-bfa7-f917359032f0" providerId="ADAL" clId="{34829535-50ED-48C1-A17F-CD967E8717D7}" dt="2025-04-20T23:52:45.085" v="8508" actId="20577"/>
          <ac:spMkLst>
            <pc:docMk/>
            <pc:sldMk cId="97585669" sldId="455"/>
            <ac:spMk id="2" creationId="{E5107788-1EB4-3CAC-143D-945441528E00}"/>
          </ac:spMkLst>
        </pc:spChg>
        <pc:spChg chg="mod">
          <ac:chgData name="Daisuke Moriyama" userId="6c6a6f74-c1d0-4e43-bfa7-f917359032f0" providerId="ADAL" clId="{34829535-50ED-48C1-A17F-CD967E8717D7}" dt="2025-04-20T23:46:32.529" v="8430" actId="20577"/>
          <ac:spMkLst>
            <pc:docMk/>
            <pc:sldMk cId="97585669" sldId="455"/>
            <ac:spMk id="5" creationId="{7561ACD0-D664-B385-08CF-833256F858BF}"/>
          </ac:spMkLst>
        </pc:spChg>
        <pc:spChg chg="mod">
          <ac:chgData name="Daisuke Moriyama" userId="6c6a6f74-c1d0-4e43-bfa7-f917359032f0" providerId="ADAL" clId="{34829535-50ED-48C1-A17F-CD967E8717D7}" dt="2025-04-17T06:05:01.877" v="4322" actId="1035"/>
          <ac:spMkLst>
            <pc:docMk/>
            <pc:sldMk cId="97585669" sldId="455"/>
            <ac:spMk id="12" creationId="{C9F688D2-A894-601B-E654-6E36460814C7}"/>
          </ac:spMkLst>
        </pc:spChg>
        <pc:spChg chg="mod">
          <ac:chgData name="Daisuke Moriyama" userId="6c6a6f74-c1d0-4e43-bfa7-f917359032f0" providerId="ADAL" clId="{34829535-50ED-48C1-A17F-CD967E8717D7}" dt="2025-04-17T06:04:43.258" v="4303" actId="1035"/>
          <ac:spMkLst>
            <pc:docMk/>
            <pc:sldMk cId="97585669" sldId="455"/>
            <ac:spMk id="14" creationId="{FFF6009D-6BA5-0273-0F60-D7AFCD611D11}"/>
          </ac:spMkLst>
        </pc:spChg>
        <pc:spChg chg="mod">
          <ac:chgData name="Daisuke Moriyama" userId="6c6a6f74-c1d0-4e43-bfa7-f917359032f0" providerId="ADAL" clId="{34829535-50ED-48C1-A17F-CD967E8717D7}" dt="2025-04-17T06:05:04.439" v="4324" actId="1035"/>
          <ac:spMkLst>
            <pc:docMk/>
            <pc:sldMk cId="97585669" sldId="455"/>
            <ac:spMk id="16" creationId="{EFF848B0-457E-B7D9-9A79-BC9F2EAABC6D}"/>
          </ac:spMkLst>
        </pc:spChg>
        <pc:spChg chg="mod">
          <ac:chgData name="Daisuke Moriyama" userId="6c6a6f74-c1d0-4e43-bfa7-f917359032f0" providerId="ADAL" clId="{34829535-50ED-48C1-A17F-CD967E8717D7}" dt="2025-04-17T06:04:43.258" v="4303" actId="1035"/>
          <ac:spMkLst>
            <pc:docMk/>
            <pc:sldMk cId="97585669" sldId="455"/>
            <ac:spMk id="17" creationId="{A3F3F7A7-5D03-D3F4-4876-B850F3E6D7E2}"/>
          </ac:spMkLst>
        </pc:spChg>
        <pc:spChg chg="add mod">
          <ac:chgData name="Daisuke Moriyama" userId="6c6a6f74-c1d0-4e43-bfa7-f917359032f0" providerId="ADAL" clId="{34829535-50ED-48C1-A17F-CD967E8717D7}" dt="2025-04-17T06:07:02.402" v="4345" actId="14100"/>
          <ac:spMkLst>
            <pc:docMk/>
            <pc:sldMk cId="97585669" sldId="455"/>
            <ac:spMk id="22" creationId="{0D0FA82B-7A1D-DA2B-6DF8-98E6F83F4DED}"/>
          </ac:spMkLst>
        </pc:spChg>
        <pc:spChg chg="add mod">
          <ac:chgData name="Daisuke Moriyama" userId="6c6a6f74-c1d0-4e43-bfa7-f917359032f0" providerId="ADAL" clId="{34829535-50ED-48C1-A17F-CD967E8717D7}" dt="2025-04-17T06:03:31.462" v="4284" actId="1076"/>
          <ac:spMkLst>
            <pc:docMk/>
            <pc:sldMk cId="97585669" sldId="455"/>
            <ac:spMk id="24" creationId="{9AD517C7-2DB1-FE2B-A9EA-AAE3DB8707B1}"/>
          </ac:spMkLst>
        </pc:spChg>
        <pc:spChg chg="add mod">
          <ac:chgData name="Daisuke Moriyama" userId="6c6a6f74-c1d0-4e43-bfa7-f917359032f0" providerId="ADAL" clId="{34829535-50ED-48C1-A17F-CD967E8717D7}" dt="2025-04-17T06:46:23.532" v="4466" actId="20577"/>
          <ac:spMkLst>
            <pc:docMk/>
            <pc:sldMk cId="97585669" sldId="455"/>
            <ac:spMk id="26" creationId="{34C0D6C9-5E9E-358A-7EB9-B71EE0A7F8E8}"/>
          </ac:spMkLst>
        </pc:spChg>
        <pc:spChg chg="add mod">
          <ac:chgData name="Daisuke Moriyama" userId="6c6a6f74-c1d0-4e43-bfa7-f917359032f0" providerId="ADAL" clId="{34829535-50ED-48C1-A17F-CD967E8717D7}" dt="2025-04-17T06:46:25.994" v="4467" actId="20577"/>
          <ac:spMkLst>
            <pc:docMk/>
            <pc:sldMk cId="97585669" sldId="455"/>
            <ac:spMk id="27" creationId="{EDD2E848-B1C5-4768-F209-A0F6CE97DCD2}"/>
          </ac:spMkLst>
        </pc:spChg>
        <pc:spChg chg="add mod">
          <ac:chgData name="Daisuke Moriyama" userId="6c6a6f74-c1d0-4e43-bfa7-f917359032f0" providerId="ADAL" clId="{34829535-50ED-48C1-A17F-CD967E8717D7}" dt="2025-04-17T06:46:28.666" v="4468" actId="20577"/>
          <ac:spMkLst>
            <pc:docMk/>
            <pc:sldMk cId="97585669" sldId="455"/>
            <ac:spMk id="37" creationId="{204B819A-7897-1BB3-523A-37E13BD86E60}"/>
          </ac:spMkLst>
        </pc:spChg>
        <pc:spChg chg="add mod">
          <ac:chgData name="Daisuke Moriyama" userId="6c6a6f74-c1d0-4e43-bfa7-f917359032f0" providerId="ADAL" clId="{34829535-50ED-48C1-A17F-CD967E8717D7}" dt="2025-04-17T06:07:18.938" v="4354" actId="14100"/>
          <ac:spMkLst>
            <pc:docMk/>
            <pc:sldMk cId="97585669" sldId="455"/>
            <ac:spMk id="39" creationId="{C772E594-19AA-A492-2866-BBA1DFA9051F}"/>
          </ac:spMkLst>
        </pc:spChg>
        <pc:spChg chg="add mod">
          <ac:chgData name="Daisuke Moriyama" userId="6c6a6f74-c1d0-4e43-bfa7-f917359032f0" providerId="ADAL" clId="{34829535-50ED-48C1-A17F-CD967E8717D7}" dt="2025-04-17T06:48:31.860" v="4529" actId="1076"/>
          <ac:spMkLst>
            <pc:docMk/>
            <pc:sldMk cId="97585669" sldId="455"/>
            <ac:spMk id="55" creationId="{2107AEE6-1148-2999-CE18-8B5BCA2881CD}"/>
          </ac:spMkLst>
        </pc:spChg>
        <pc:spChg chg="add mod">
          <ac:chgData name="Daisuke Moriyama" userId="6c6a6f74-c1d0-4e43-bfa7-f917359032f0" providerId="ADAL" clId="{34829535-50ED-48C1-A17F-CD967E8717D7}" dt="2025-04-17T06:48:31.860" v="4529" actId="1076"/>
          <ac:spMkLst>
            <pc:docMk/>
            <pc:sldMk cId="97585669" sldId="455"/>
            <ac:spMk id="57" creationId="{6C04FFAF-70F2-3805-B9B0-029DE6210AD7}"/>
          </ac:spMkLst>
        </pc:spChg>
        <pc:spChg chg="add del mod">
          <ac:chgData name="Daisuke Moriyama" userId="6c6a6f74-c1d0-4e43-bfa7-f917359032f0" providerId="ADAL" clId="{34829535-50ED-48C1-A17F-CD967E8717D7}" dt="2025-04-17T06:48:31.860" v="4529" actId="1076"/>
          <ac:spMkLst>
            <pc:docMk/>
            <pc:sldMk cId="97585669" sldId="455"/>
            <ac:spMk id="66" creationId="{41657B1D-785B-A0A9-CF3F-8BE0E4BC0A77}"/>
          </ac:spMkLst>
        </pc:spChg>
        <pc:spChg chg="add mod">
          <ac:chgData name="Daisuke Moriyama" userId="6c6a6f74-c1d0-4e43-bfa7-f917359032f0" providerId="ADAL" clId="{34829535-50ED-48C1-A17F-CD967E8717D7}" dt="2025-04-17T06:48:31.860" v="4529" actId="1076"/>
          <ac:spMkLst>
            <pc:docMk/>
            <pc:sldMk cId="97585669" sldId="455"/>
            <ac:spMk id="67" creationId="{659A217B-9BB9-0D48-EA9D-C0433AC47A0E}"/>
          </ac:spMkLst>
        </pc:spChg>
        <pc:spChg chg="add mod">
          <ac:chgData name="Daisuke Moriyama" userId="6c6a6f74-c1d0-4e43-bfa7-f917359032f0" providerId="ADAL" clId="{34829535-50ED-48C1-A17F-CD967E8717D7}" dt="2025-04-17T06:50:08.710" v="4533" actId="208"/>
          <ac:spMkLst>
            <pc:docMk/>
            <pc:sldMk cId="97585669" sldId="455"/>
            <ac:spMk id="68" creationId="{755DB0A2-A0FD-EC10-69B4-1E232A026A9C}"/>
          </ac:spMkLst>
        </pc:spChg>
        <pc:spChg chg="add mod">
          <ac:chgData name="Daisuke Moriyama" userId="6c6a6f74-c1d0-4e43-bfa7-f917359032f0" providerId="ADAL" clId="{34829535-50ED-48C1-A17F-CD967E8717D7}" dt="2025-04-17T23:10:58.804" v="4711" actId="20577"/>
          <ac:spMkLst>
            <pc:docMk/>
            <pc:sldMk cId="97585669" sldId="455"/>
            <ac:spMk id="70" creationId="{39C36DB8-DDFA-D05E-0741-0C63A8B07A0A}"/>
          </ac:spMkLst>
        </pc:spChg>
        <pc:picChg chg="add mod">
          <ac:chgData name="Daisuke Moriyama" userId="6c6a6f74-c1d0-4e43-bfa7-f917359032f0" providerId="ADAL" clId="{34829535-50ED-48C1-A17F-CD967E8717D7}" dt="2025-04-18T00:28:01.431" v="5638" actId="1076"/>
          <ac:picMkLst>
            <pc:docMk/>
            <pc:sldMk cId="97585669" sldId="455"/>
            <ac:picMk id="15" creationId="{EF545B01-576C-3642-F429-04F6E68BD425}"/>
          </ac:picMkLst>
        </pc:picChg>
        <pc:picChg chg="add mod">
          <ac:chgData name="Daisuke Moriyama" userId="6c6a6f74-c1d0-4e43-bfa7-f917359032f0" providerId="ADAL" clId="{34829535-50ED-48C1-A17F-CD967E8717D7}" dt="2025-04-17T06:48:31.860" v="4529" actId="1076"/>
          <ac:picMkLst>
            <pc:docMk/>
            <pc:sldMk cId="97585669" sldId="455"/>
            <ac:picMk id="49" creationId="{7552404A-BEF7-858C-F9DD-608D6C89D1C8}"/>
          </ac:picMkLst>
        </pc:picChg>
        <pc:picChg chg="add mod">
          <ac:chgData name="Daisuke Moriyama" userId="6c6a6f74-c1d0-4e43-bfa7-f917359032f0" providerId="ADAL" clId="{34829535-50ED-48C1-A17F-CD967E8717D7}" dt="2025-04-17T06:48:31.860" v="4529" actId="1076"/>
          <ac:picMkLst>
            <pc:docMk/>
            <pc:sldMk cId="97585669" sldId="455"/>
            <ac:picMk id="51" creationId="{E4E689E5-F230-0632-9866-1E4FBCEA5D25}"/>
          </ac:picMkLst>
        </pc:picChg>
        <pc:picChg chg="add mod">
          <ac:chgData name="Daisuke Moriyama" userId="6c6a6f74-c1d0-4e43-bfa7-f917359032f0" providerId="ADAL" clId="{34829535-50ED-48C1-A17F-CD967E8717D7}" dt="2025-04-17T06:48:31.860" v="4529" actId="1076"/>
          <ac:picMkLst>
            <pc:docMk/>
            <pc:sldMk cId="97585669" sldId="455"/>
            <ac:picMk id="52" creationId="{8E1024B5-9563-C9AE-B050-1827218B13BB}"/>
          </ac:picMkLst>
        </pc:picChg>
        <pc:picChg chg="add mod">
          <ac:chgData name="Daisuke Moriyama" userId="6c6a6f74-c1d0-4e43-bfa7-f917359032f0" providerId="ADAL" clId="{34829535-50ED-48C1-A17F-CD967E8717D7}" dt="2025-04-17T06:48:31.860" v="4529" actId="1076"/>
          <ac:picMkLst>
            <pc:docMk/>
            <pc:sldMk cId="97585669" sldId="455"/>
            <ac:picMk id="53" creationId="{D1EA327B-A247-C96A-D395-1A0EC5259E29}"/>
          </ac:picMkLst>
        </pc:picChg>
        <pc:cxnChg chg="add mod">
          <ac:chgData name="Daisuke Moriyama" userId="6c6a6f74-c1d0-4e43-bfa7-f917359032f0" providerId="ADAL" clId="{34829535-50ED-48C1-A17F-CD967E8717D7}" dt="2025-04-17T06:06:00.108" v="4335" actId="1582"/>
          <ac:cxnSpMkLst>
            <pc:docMk/>
            <pc:sldMk cId="97585669" sldId="455"/>
            <ac:cxnSpMk id="33" creationId="{76393ECF-D85E-B1C2-07F1-D3ACD0E41B9A}"/>
          </ac:cxnSpMkLst>
        </pc:cxnChg>
        <pc:cxnChg chg="add mod">
          <ac:chgData name="Daisuke Moriyama" userId="6c6a6f74-c1d0-4e43-bfa7-f917359032f0" providerId="ADAL" clId="{34829535-50ED-48C1-A17F-CD967E8717D7}" dt="2025-04-17T06:06:07.216" v="4339" actId="14100"/>
          <ac:cxnSpMkLst>
            <pc:docMk/>
            <pc:sldMk cId="97585669" sldId="455"/>
            <ac:cxnSpMk id="34" creationId="{F5208969-41FA-EF9A-550F-B3FA72B1D476}"/>
          </ac:cxnSpMkLst>
        </pc:cxnChg>
        <pc:cxnChg chg="add mod">
          <ac:chgData name="Daisuke Moriyama" userId="6c6a6f74-c1d0-4e43-bfa7-f917359032f0" providerId="ADAL" clId="{34829535-50ED-48C1-A17F-CD967E8717D7}" dt="2025-04-17T06:06:14.635" v="4341" actId="1076"/>
          <ac:cxnSpMkLst>
            <pc:docMk/>
            <pc:sldMk cId="97585669" sldId="455"/>
            <ac:cxnSpMk id="38" creationId="{ACE91C0F-F6CD-2B5F-16F9-305C55181827}"/>
          </ac:cxnSpMkLst>
        </pc:cxnChg>
        <pc:cxnChg chg="add mod">
          <ac:chgData name="Daisuke Moriyama" userId="6c6a6f74-c1d0-4e43-bfa7-f917359032f0" providerId="ADAL" clId="{34829535-50ED-48C1-A17F-CD967E8717D7}" dt="2025-04-17T06:08:00.450" v="4371" actId="14100"/>
          <ac:cxnSpMkLst>
            <pc:docMk/>
            <pc:sldMk cId="97585669" sldId="455"/>
            <ac:cxnSpMk id="40" creationId="{F3F611B7-9F86-4A75-D54B-2105CD0FDC17}"/>
          </ac:cxnSpMkLst>
        </pc:cxnChg>
        <pc:cxnChg chg="add mod">
          <ac:chgData name="Daisuke Moriyama" userId="6c6a6f74-c1d0-4e43-bfa7-f917359032f0" providerId="ADAL" clId="{34829535-50ED-48C1-A17F-CD967E8717D7}" dt="2025-04-17T06:07:35.115" v="4360" actId="14100"/>
          <ac:cxnSpMkLst>
            <pc:docMk/>
            <pc:sldMk cId="97585669" sldId="455"/>
            <ac:cxnSpMk id="42" creationId="{DBF41E36-43CA-C7AB-E9A3-7FC76B53134C}"/>
          </ac:cxnSpMkLst>
        </pc:cxnChg>
        <pc:cxnChg chg="add mod">
          <ac:chgData name="Daisuke Moriyama" userId="6c6a6f74-c1d0-4e43-bfa7-f917359032f0" providerId="ADAL" clId="{34829535-50ED-48C1-A17F-CD967E8717D7}" dt="2025-04-17T06:07:54.271" v="4370" actId="14100"/>
          <ac:cxnSpMkLst>
            <pc:docMk/>
            <pc:sldMk cId="97585669" sldId="455"/>
            <ac:cxnSpMk id="44" creationId="{6A7FFBCB-7921-6610-C80B-2C9B2AA65340}"/>
          </ac:cxnSpMkLst>
        </pc:cxnChg>
      </pc:sldChg>
      <pc:sldChg chg="addSp delSp modSp add mod">
        <pc:chgData name="Daisuke Moriyama" userId="6c6a6f74-c1d0-4e43-bfa7-f917359032f0" providerId="ADAL" clId="{34829535-50ED-48C1-A17F-CD967E8717D7}" dt="2025-04-21T04:14:37.959" v="10755" actId="20577"/>
        <pc:sldMkLst>
          <pc:docMk/>
          <pc:sldMk cId="215126052" sldId="456"/>
        </pc:sldMkLst>
        <pc:spChg chg="mod">
          <ac:chgData name="Daisuke Moriyama" userId="6c6a6f74-c1d0-4e43-bfa7-f917359032f0" providerId="ADAL" clId="{34829535-50ED-48C1-A17F-CD967E8717D7}" dt="2025-04-20T23:52:47.352" v="8509" actId="20577"/>
          <ac:spMkLst>
            <pc:docMk/>
            <pc:sldMk cId="215126052" sldId="456"/>
            <ac:spMk id="2" creationId="{FE62ECE7-8F0D-ED71-9AC1-A7EB984D56D0}"/>
          </ac:spMkLst>
        </pc:spChg>
        <pc:spChg chg="mod">
          <ac:chgData name="Daisuke Moriyama" userId="6c6a6f74-c1d0-4e43-bfa7-f917359032f0" providerId="ADAL" clId="{34829535-50ED-48C1-A17F-CD967E8717D7}" dt="2025-04-20T23:46:38.782" v="8434" actId="20577"/>
          <ac:spMkLst>
            <pc:docMk/>
            <pc:sldMk cId="215126052" sldId="456"/>
            <ac:spMk id="5" creationId="{5A80CB95-63A0-72BB-0D05-7635D8E80318}"/>
          </ac:spMkLst>
        </pc:spChg>
        <pc:spChg chg="add mod">
          <ac:chgData name="Daisuke Moriyama" userId="6c6a6f74-c1d0-4e43-bfa7-f917359032f0" providerId="ADAL" clId="{34829535-50ED-48C1-A17F-CD967E8717D7}" dt="2025-04-17T23:51:52.245" v="4869" actId="2085"/>
          <ac:spMkLst>
            <pc:docMk/>
            <pc:sldMk cId="215126052" sldId="456"/>
            <ac:spMk id="10" creationId="{224092D6-D117-CC6C-CE6A-0BB02A8BC2F9}"/>
          </ac:spMkLst>
        </pc:spChg>
        <pc:spChg chg="add mod">
          <ac:chgData name="Daisuke Moriyama" userId="6c6a6f74-c1d0-4e43-bfa7-f917359032f0" providerId="ADAL" clId="{34829535-50ED-48C1-A17F-CD967E8717D7}" dt="2025-04-17T23:52:17.751" v="4889" actId="114"/>
          <ac:spMkLst>
            <pc:docMk/>
            <pc:sldMk cId="215126052" sldId="456"/>
            <ac:spMk id="11" creationId="{04B1BF54-DEFD-E097-8BAE-CFCF56A7580D}"/>
          </ac:spMkLst>
        </pc:spChg>
        <pc:spChg chg="mod">
          <ac:chgData name="Daisuke Moriyama" userId="6c6a6f74-c1d0-4e43-bfa7-f917359032f0" providerId="ADAL" clId="{34829535-50ED-48C1-A17F-CD967E8717D7}" dt="2025-04-21T04:14:37.959" v="10755" actId="20577"/>
          <ac:spMkLst>
            <pc:docMk/>
            <pc:sldMk cId="215126052" sldId="456"/>
            <ac:spMk id="70" creationId="{3DF8F176-D472-81B8-D928-66CA253ECA2E}"/>
          </ac:spMkLst>
        </pc:spChg>
        <pc:graphicFrameChg chg="add mod modGraphic">
          <ac:chgData name="Daisuke Moriyama" userId="6c6a6f74-c1d0-4e43-bfa7-f917359032f0" providerId="ADAL" clId="{34829535-50ED-48C1-A17F-CD967E8717D7}" dt="2025-04-21T04:14:19.385" v="10730" actId="20577"/>
          <ac:graphicFrameMkLst>
            <pc:docMk/>
            <pc:sldMk cId="215126052" sldId="456"/>
            <ac:graphicFrameMk id="9" creationId="{0CB4A276-D59C-BA07-F0A3-E238C49B5495}"/>
          </ac:graphicFrameMkLst>
        </pc:graphicFrameChg>
        <pc:picChg chg="add mod">
          <ac:chgData name="Daisuke Moriyama" userId="6c6a6f74-c1d0-4e43-bfa7-f917359032f0" providerId="ADAL" clId="{34829535-50ED-48C1-A17F-CD967E8717D7}" dt="2025-04-18T00:28:06.017" v="5639"/>
          <ac:picMkLst>
            <pc:docMk/>
            <pc:sldMk cId="215126052" sldId="456"/>
            <ac:picMk id="18" creationId="{0BE4D2E1-90EE-5A1E-8BBE-E92DDA7F5E41}"/>
          </ac:picMkLst>
        </pc:picChg>
      </pc:sldChg>
      <pc:sldChg chg="addSp delSp modSp add mod">
        <pc:chgData name="Daisuke Moriyama" userId="6c6a6f74-c1d0-4e43-bfa7-f917359032f0" providerId="ADAL" clId="{34829535-50ED-48C1-A17F-CD967E8717D7}" dt="2025-04-20T23:52:49.688" v="8510" actId="20577"/>
        <pc:sldMkLst>
          <pc:docMk/>
          <pc:sldMk cId="1426710179" sldId="457"/>
        </pc:sldMkLst>
        <pc:spChg chg="mod">
          <ac:chgData name="Daisuke Moriyama" userId="6c6a6f74-c1d0-4e43-bfa7-f917359032f0" providerId="ADAL" clId="{34829535-50ED-48C1-A17F-CD967E8717D7}" dt="2025-04-20T23:52:49.688" v="8510" actId="20577"/>
          <ac:spMkLst>
            <pc:docMk/>
            <pc:sldMk cId="1426710179" sldId="457"/>
            <ac:spMk id="2" creationId="{EFC05A7E-3A3F-1943-90B9-763E7571464B}"/>
          </ac:spMkLst>
        </pc:spChg>
        <pc:spChg chg="mod">
          <ac:chgData name="Daisuke Moriyama" userId="6c6a6f74-c1d0-4e43-bfa7-f917359032f0" providerId="ADAL" clId="{34829535-50ED-48C1-A17F-CD967E8717D7}" dt="2025-04-20T23:46:43.804" v="8438" actId="20577"/>
          <ac:spMkLst>
            <pc:docMk/>
            <pc:sldMk cId="1426710179" sldId="457"/>
            <ac:spMk id="5" creationId="{7EE9254E-1827-F920-2898-30C603762D96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18" creationId="{6BBA0D31-6A69-554E-3274-55A20CCD8F60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20" creationId="{3B8056E5-EACD-5ED9-7A9B-BCA7CA2A469C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21" creationId="{F8C7BF6C-A72A-AAF3-1AFC-2E7374725964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25" creationId="{023CE108-771A-8A8B-8668-EFE3C574C505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28" creationId="{979BFE88-9CC8-678D-F57D-459D7BF5DC83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29" creationId="{68314EAC-DEA0-D75F-3DE1-B18E8BBAE6BD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30" creationId="{3C68F711-9CF6-F594-556D-292C402D4D3A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31" creationId="{55045F92-2AA4-F728-69CD-1D965C1AA630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32" creationId="{20E57120-BDA6-FF97-2588-C90146B95D56}"/>
          </ac:spMkLst>
        </pc:spChg>
        <pc:spChg chg="add mod">
          <ac:chgData name="Daisuke Moriyama" userId="6c6a6f74-c1d0-4e43-bfa7-f917359032f0" providerId="ADAL" clId="{34829535-50ED-48C1-A17F-CD967E8717D7}" dt="2025-04-18T00:06:48.061" v="5428" actId="1076"/>
          <ac:spMkLst>
            <pc:docMk/>
            <pc:sldMk cId="1426710179" sldId="457"/>
            <ac:spMk id="35" creationId="{B58D0909-4BCE-881B-00B3-368F8ECDBDE7}"/>
          </ac:spMkLst>
        </pc:spChg>
        <pc:spChg chg="add mod">
          <ac:chgData name="Daisuke Moriyama" userId="6c6a6f74-c1d0-4e43-bfa7-f917359032f0" providerId="ADAL" clId="{34829535-50ED-48C1-A17F-CD967E8717D7}" dt="2025-04-18T00:13:01.014" v="5492" actId="20577"/>
          <ac:spMkLst>
            <pc:docMk/>
            <pc:sldMk cId="1426710179" sldId="457"/>
            <ac:spMk id="43" creationId="{DBC6BEB4-393D-3D4F-B44F-54EC5448BC45}"/>
          </ac:spMkLst>
        </pc:spChg>
        <pc:picChg chg="add mod">
          <ac:chgData name="Daisuke Moriyama" userId="6c6a6f74-c1d0-4e43-bfa7-f917359032f0" providerId="ADAL" clId="{34829535-50ED-48C1-A17F-CD967E8717D7}" dt="2025-04-18T00:28:07.922" v="5640"/>
          <ac:picMkLst>
            <pc:docMk/>
            <pc:sldMk cId="1426710179" sldId="457"/>
            <ac:picMk id="47" creationId="{48770BFF-16F6-F530-DFE6-E980D3ECC7FE}"/>
          </ac:picMkLst>
        </pc:picChg>
        <pc:cxnChg chg="add mod">
          <ac:chgData name="Daisuke Moriyama" userId="6c6a6f74-c1d0-4e43-bfa7-f917359032f0" providerId="ADAL" clId="{34829535-50ED-48C1-A17F-CD967E8717D7}" dt="2025-04-18T00:07:16.465" v="5432" actId="693"/>
          <ac:cxnSpMkLst>
            <pc:docMk/>
            <pc:sldMk cId="1426710179" sldId="457"/>
            <ac:cxnSpMk id="46" creationId="{E2ADD0C5-713A-E5ED-4CF4-FC7D37A739F3}"/>
          </ac:cxnSpMkLst>
        </pc:cxnChg>
      </pc:sldChg>
      <pc:sldChg chg="addSp modSp add mod">
        <pc:chgData name="Daisuke Moriyama" userId="6c6a6f74-c1d0-4e43-bfa7-f917359032f0" providerId="ADAL" clId="{34829535-50ED-48C1-A17F-CD967E8717D7}" dt="2025-04-21T00:17:47.859" v="9094" actId="207"/>
        <pc:sldMkLst>
          <pc:docMk/>
          <pc:sldMk cId="1795014307" sldId="458"/>
        </pc:sldMkLst>
        <pc:spChg chg="mod">
          <ac:chgData name="Daisuke Moriyama" userId="6c6a6f74-c1d0-4e43-bfa7-f917359032f0" providerId="ADAL" clId="{34829535-50ED-48C1-A17F-CD967E8717D7}" dt="2025-04-20T23:52:05.616" v="8502" actId="20577"/>
          <ac:spMkLst>
            <pc:docMk/>
            <pc:sldMk cId="1795014307" sldId="458"/>
            <ac:spMk id="2" creationId="{5E926170-81AD-AC7B-1A27-17F4ECEA469C}"/>
          </ac:spMkLst>
        </pc:spChg>
        <pc:spChg chg="add mod">
          <ac:chgData name="Daisuke Moriyama" userId="6c6a6f74-c1d0-4e43-bfa7-f917359032f0" providerId="ADAL" clId="{34829535-50ED-48C1-A17F-CD967E8717D7}" dt="2025-04-21T00:17:47.859" v="9094" actId="207"/>
          <ac:spMkLst>
            <pc:docMk/>
            <pc:sldMk cId="1795014307" sldId="458"/>
            <ac:spMk id="12" creationId="{553DF32A-D87F-A5E2-8D17-77EF22BC47FD}"/>
          </ac:spMkLst>
        </pc:spChg>
        <pc:picChg chg="add mod">
          <ac:chgData name="Daisuke Moriyama" userId="6c6a6f74-c1d0-4e43-bfa7-f917359032f0" providerId="ADAL" clId="{34829535-50ED-48C1-A17F-CD967E8717D7}" dt="2025-04-21T00:16:06.138" v="9091" actId="1076"/>
          <ac:picMkLst>
            <pc:docMk/>
            <pc:sldMk cId="1795014307" sldId="458"/>
            <ac:picMk id="11" creationId="{B242FD85-B348-5AB4-6618-ABBBD30D604B}"/>
          </ac:picMkLst>
        </pc:picChg>
      </pc:sldChg>
      <pc:sldChg chg="addSp delSp modSp add del mod modTransition">
        <pc:chgData name="Daisuke Moriyama" userId="6c6a6f74-c1d0-4e43-bfa7-f917359032f0" providerId="ADAL" clId="{34829535-50ED-48C1-A17F-CD967E8717D7}" dt="2025-04-20T23:51:55.816" v="8500" actId="2696"/>
        <pc:sldMkLst>
          <pc:docMk/>
          <pc:sldMk cId="1795806809" sldId="458"/>
        </pc:sldMkLst>
      </pc:sldChg>
      <pc:sldChg chg="modSp add mod">
        <pc:chgData name="Daisuke Moriyama" userId="6c6a6f74-c1d0-4e43-bfa7-f917359032f0" providerId="ADAL" clId="{34829535-50ED-48C1-A17F-CD967E8717D7}" dt="2025-04-21T00:19:17.324" v="9096" actId="20577"/>
        <pc:sldMkLst>
          <pc:docMk/>
          <pc:sldMk cId="3077855479" sldId="459"/>
        </pc:sldMkLst>
        <pc:spChg chg="mod">
          <ac:chgData name="Daisuke Moriyama" userId="6c6a6f74-c1d0-4e43-bfa7-f917359032f0" providerId="ADAL" clId="{34829535-50ED-48C1-A17F-CD967E8717D7}" dt="2025-04-20T23:52:13.782" v="8503" actId="20577"/>
          <ac:spMkLst>
            <pc:docMk/>
            <pc:sldMk cId="3077855479" sldId="459"/>
            <ac:spMk id="2" creationId="{1270E754-2A23-9F7E-DC02-C2686D208752}"/>
          </ac:spMkLst>
        </pc:spChg>
        <pc:spChg chg="mod">
          <ac:chgData name="Daisuke Moriyama" userId="6c6a6f74-c1d0-4e43-bfa7-f917359032f0" providerId="ADAL" clId="{34829535-50ED-48C1-A17F-CD967E8717D7}" dt="2025-04-21T00:19:17.324" v="9096" actId="20577"/>
          <ac:spMkLst>
            <pc:docMk/>
            <pc:sldMk cId="3077855479" sldId="459"/>
            <ac:spMk id="9" creationId="{533AA9BA-468F-B5F7-88FB-683E6F296470}"/>
          </ac:spMkLst>
        </pc:spChg>
      </pc:sldChg>
      <pc:sldChg chg="addSp delSp modSp add del mod">
        <pc:chgData name="Daisuke Moriyama" userId="6c6a6f74-c1d0-4e43-bfa7-f917359032f0" providerId="ADAL" clId="{34829535-50ED-48C1-A17F-CD967E8717D7}" dt="2025-04-20T23:51:55.816" v="8500" actId="2696"/>
        <pc:sldMkLst>
          <pc:docMk/>
          <pc:sldMk cId="3514126918" sldId="459"/>
        </pc:sldMkLst>
      </pc:sldChg>
      <pc:sldChg chg="modSp add mod">
        <pc:chgData name="Daisuke Moriyama" userId="6c6a6f74-c1d0-4e43-bfa7-f917359032f0" providerId="ADAL" clId="{34829535-50ED-48C1-A17F-CD967E8717D7}" dt="2025-04-21T00:21:28.526" v="9141" actId="20577"/>
        <pc:sldMkLst>
          <pc:docMk/>
          <pc:sldMk cId="230950431" sldId="460"/>
        </pc:sldMkLst>
        <pc:spChg chg="mod">
          <ac:chgData name="Daisuke Moriyama" userId="6c6a6f74-c1d0-4e43-bfa7-f917359032f0" providerId="ADAL" clId="{34829535-50ED-48C1-A17F-CD967E8717D7}" dt="2025-04-20T23:52:17.764" v="8504" actId="20577"/>
          <ac:spMkLst>
            <pc:docMk/>
            <pc:sldMk cId="230950431" sldId="460"/>
            <ac:spMk id="2" creationId="{75E4D0E4-9C72-A469-5BF5-18FD65A84892}"/>
          </ac:spMkLst>
        </pc:spChg>
        <pc:spChg chg="mod">
          <ac:chgData name="Daisuke Moriyama" userId="6c6a6f74-c1d0-4e43-bfa7-f917359032f0" providerId="ADAL" clId="{34829535-50ED-48C1-A17F-CD967E8717D7}" dt="2025-04-21T00:21:05.798" v="9134" actId="20577"/>
          <ac:spMkLst>
            <pc:docMk/>
            <pc:sldMk cId="230950431" sldId="460"/>
            <ac:spMk id="18" creationId="{7BD1C4B5-57AD-D8D0-33B3-2626DCF67494}"/>
          </ac:spMkLst>
        </pc:spChg>
        <pc:spChg chg="mod">
          <ac:chgData name="Daisuke Moriyama" userId="6c6a6f74-c1d0-4e43-bfa7-f917359032f0" providerId="ADAL" clId="{34829535-50ED-48C1-A17F-CD967E8717D7}" dt="2025-04-21T00:21:28.526" v="9141" actId="20577"/>
          <ac:spMkLst>
            <pc:docMk/>
            <pc:sldMk cId="230950431" sldId="460"/>
            <ac:spMk id="20" creationId="{1BE0A390-5120-B2A1-34A1-4ED266A6C32A}"/>
          </ac:spMkLst>
        </pc:spChg>
      </pc:sldChg>
      <pc:sldChg chg="addSp delSp modSp add del mod">
        <pc:chgData name="Daisuke Moriyama" userId="6c6a6f74-c1d0-4e43-bfa7-f917359032f0" providerId="ADAL" clId="{34829535-50ED-48C1-A17F-CD967E8717D7}" dt="2025-04-20T23:51:55.816" v="8500" actId="2696"/>
        <pc:sldMkLst>
          <pc:docMk/>
          <pc:sldMk cId="4270016702" sldId="460"/>
        </pc:sldMkLst>
      </pc:sldChg>
      <pc:sldChg chg="addSp delSp modSp add del mod">
        <pc:chgData name="Daisuke Moriyama" userId="6c6a6f74-c1d0-4e43-bfa7-f917359032f0" providerId="ADAL" clId="{34829535-50ED-48C1-A17F-CD967E8717D7}" dt="2025-04-20T23:53:06.728" v="8517" actId="2696"/>
        <pc:sldMkLst>
          <pc:docMk/>
          <pc:sldMk cId="192632829" sldId="461"/>
        </pc:sldMkLst>
      </pc:sldChg>
      <pc:sldChg chg="modSp add mod">
        <pc:chgData name="Daisuke Moriyama" userId="6c6a6f74-c1d0-4e43-bfa7-f917359032f0" providerId="ADAL" clId="{34829535-50ED-48C1-A17F-CD967E8717D7}" dt="2025-04-21T00:51:51.302" v="9412" actId="20577"/>
        <pc:sldMkLst>
          <pc:docMk/>
          <pc:sldMk cId="497963453" sldId="461"/>
        </pc:sldMkLst>
        <pc:spChg chg="mod">
          <ac:chgData name="Daisuke Moriyama" userId="6c6a6f74-c1d0-4e43-bfa7-f917359032f0" providerId="ADAL" clId="{34829535-50ED-48C1-A17F-CD967E8717D7}" dt="2025-04-21T00:51:51.302" v="9412" actId="20577"/>
          <ac:spMkLst>
            <pc:docMk/>
            <pc:sldMk cId="497963453" sldId="461"/>
            <ac:spMk id="38" creationId="{276DF77B-BB62-8E66-F8BB-8F4BCB131675}"/>
          </ac:spMkLst>
        </pc:spChg>
      </pc:sldChg>
      <pc:sldChg chg="modSp add mod">
        <pc:chgData name="Daisuke Moriyama" userId="6c6a6f74-c1d0-4e43-bfa7-f917359032f0" providerId="ADAL" clId="{34829535-50ED-48C1-A17F-CD967E8717D7}" dt="2025-04-20T23:54:31.635" v="8540" actId="1038"/>
        <pc:sldMkLst>
          <pc:docMk/>
          <pc:sldMk cId="2307931785" sldId="462"/>
        </pc:sldMkLst>
        <pc:spChg chg="mod">
          <ac:chgData name="Daisuke Moriyama" userId="6c6a6f74-c1d0-4e43-bfa7-f917359032f0" providerId="ADAL" clId="{34829535-50ED-48C1-A17F-CD967E8717D7}" dt="2025-04-20T23:54:31.635" v="8540" actId="1038"/>
          <ac:spMkLst>
            <pc:docMk/>
            <pc:sldMk cId="2307931785" sldId="462"/>
            <ac:spMk id="89" creationId="{018EBD4E-8AB5-1F00-2E71-A1BE0D6BB612}"/>
          </ac:spMkLst>
        </pc:spChg>
      </pc:sldChg>
      <pc:sldChg chg="addSp delSp modSp add del mod">
        <pc:chgData name="Daisuke Moriyama" userId="6c6a6f74-c1d0-4e43-bfa7-f917359032f0" providerId="ADAL" clId="{34829535-50ED-48C1-A17F-CD967E8717D7}" dt="2025-04-20T23:53:06.728" v="8517" actId="2696"/>
        <pc:sldMkLst>
          <pc:docMk/>
          <pc:sldMk cId="2316889211" sldId="462"/>
        </pc:sldMkLst>
      </pc:sldChg>
      <pc:sldChg chg="addSp modSp add mod">
        <pc:chgData name="Daisuke Moriyama" userId="6c6a6f74-c1d0-4e43-bfa7-f917359032f0" providerId="ADAL" clId="{34829535-50ED-48C1-A17F-CD967E8717D7}" dt="2025-04-20T23:59:32.632" v="8641" actId="1076"/>
        <pc:sldMkLst>
          <pc:docMk/>
          <pc:sldMk cId="702232764" sldId="463"/>
        </pc:sldMkLst>
        <pc:spChg chg="add mod">
          <ac:chgData name="Daisuke Moriyama" userId="6c6a6f74-c1d0-4e43-bfa7-f917359032f0" providerId="ADAL" clId="{34829535-50ED-48C1-A17F-CD967E8717D7}" dt="2025-04-20T23:59:32.632" v="8641" actId="1076"/>
          <ac:spMkLst>
            <pc:docMk/>
            <pc:sldMk cId="702232764" sldId="463"/>
            <ac:spMk id="12" creationId="{E3ED1CBF-1E34-4520-2664-D7147CAD9C95}"/>
          </ac:spMkLst>
        </pc:spChg>
      </pc:sldChg>
      <pc:sldChg chg="addSp delSp modSp add del mod">
        <pc:chgData name="Daisuke Moriyama" userId="6c6a6f74-c1d0-4e43-bfa7-f917359032f0" providerId="ADAL" clId="{34829535-50ED-48C1-A17F-CD967E8717D7}" dt="2025-04-20T23:53:06.728" v="8517" actId="2696"/>
        <pc:sldMkLst>
          <pc:docMk/>
          <pc:sldMk cId="1287727874" sldId="463"/>
        </pc:sldMkLst>
      </pc:sldChg>
      <pc:sldChg chg="addSp delSp modSp add mod">
        <pc:chgData name="Daisuke Moriyama" userId="6c6a6f74-c1d0-4e43-bfa7-f917359032f0" providerId="ADAL" clId="{34829535-50ED-48C1-A17F-CD967E8717D7}" dt="2025-04-21T03:55:48.635" v="9931" actId="20577"/>
        <pc:sldMkLst>
          <pc:docMk/>
          <pc:sldMk cId="3204930103" sldId="464"/>
        </pc:sldMkLst>
        <pc:spChg chg="mod">
          <ac:chgData name="Daisuke Moriyama" userId="6c6a6f74-c1d0-4e43-bfa7-f917359032f0" providerId="ADAL" clId="{34829535-50ED-48C1-A17F-CD967E8717D7}" dt="2025-04-21T03:55:48.635" v="9931" actId="20577"/>
          <ac:spMkLst>
            <pc:docMk/>
            <pc:sldMk cId="3204930103" sldId="464"/>
            <ac:spMk id="2" creationId="{2DF18646-E163-2BA1-B93B-7D78090EBCF8}"/>
          </ac:spMkLst>
        </pc:spChg>
        <pc:spChg chg="add mod">
          <ac:chgData name="Daisuke Moriyama" userId="6c6a6f74-c1d0-4e43-bfa7-f917359032f0" providerId="ADAL" clId="{34829535-50ED-48C1-A17F-CD967E8717D7}" dt="2025-04-21T03:54:59.370" v="9918" actId="1076"/>
          <ac:spMkLst>
            <pc:docMk/>
            <pc:sldMk cId="3204930103" sldId="464"/>
            <ac:spMk id="15" creationId="{CD874AF3-93D9-2488-859B-2C4D8F86C404}"/>
          </ac:spMkLst>
        </pc:spChg>
        <pc:graphicFrameChg chg="add mod modGraphic">
          <ac:chgData name="Daisuke Moriyama" userId="6c6a6f74-c1d0-4e43-bfa7-f917359032f0" providerId="ADAL" clId="{34829535-50ED-48C1-A17F-CD967E8717D7}" dt="2025-04-21T00:52:57.313" v="9413" actId="20577"/>
          <ac:graphicFrameMkLst>
            <pc:docMk/>
            <pc:sldMk cId="3204930103" sldId="464"/>
            <ac:graphicFrameMk id="12" creationId="{E7F1DD67-7169-6D7B-1450-0ADF1757A77B}"/>
          </ac:graphicFrameMkLst>
        </pc:graphicFrameChg>
        <pc:cxnChg chg="add mod">
          <ac:chgData name="Daisuke Moriyama" userId="6c6a6f74-c1d0-4e43-bfa7-f917359032f0" providerId="ADAL" clId="{34829535-50ED-48C1-A17F-CD967E8717D7}" dt="2025-04-21T03:54:54.226" v="9916" actId="14100"/>
          <ac:cxnSpMkLst>
            <pc:docMk/>
            <pc:sldMk cId="3204930103" sldId="464"/>
            <ac:cxnSpMk id="16" creationId="{D863643A-51BD-1B68-8DE7-7E4969C11C4E}"/>
          </ac:cxnSpMkLst>
        </pc:cxnChg>
      </pc:sldChg>
      <pc:sldChg chg="addSp delSp modSp add mod">
        <pc:chgData name="Daisuke Moriyama" userId="6c6a6f74-c1d0-4e43-bfa7-f917359032f0" providerId="ADAL" clId="{34829535-50ED-48C1-A17F-CD967E8717D7}" dt="2025-04-21T04:27:32.857" v="10967" actId="20577"/>
        <pc:sldMkLst>
          <pc:docMk/>
          <pc:sldMk cId="3473681596" sldId="465"/>
        </pc:sldMkLst>
        <pc:spChg chg="mod">
          <ac:chgData name="Daisuke Moriyama" userId="6c6a6f74-c1d0-4e43-bfa7-f917359032f0" providerId="ADAL" clId="{34829535-50ED-48C1-A17F-CD967E8717D7}" dt="2025-04-21T04:02:40.778" v="10323" actId="20577"/>
          <ac:spMkLst>
            <pc:docMk/>
            <pc:sldMk cId="3473681596" sldId="465"/>
            <ac:spMk id="2" creationId="{1906A7CB-5EAE-0D8B-32E9-AA790251BAF2}"/>
          </ac:spMkLst>
        </pc:spChg>
        <pc:spChg chg="add mod">
          <ac:chgData name="Daisuke Moriyama" userId="6c6a6f74-c1d0-4e43-bfa7-f917359032f0" providerId="ADAL" clId="{34829535-50ED-48C1-A17F-CD967E8717D7}" dt="2025-04-21T04:27:32.857" v="10967" actId="20577"/>
          <ac:spMkLst>
            <pc:docMk/>
            <pc:sldMk cId="3473681596" sldId="465"/>
            <ac:spMk id="9" creationId="{D279514C-1523-6784-4713-85B50BDC6084}"/>
          </ac:spMkLst>
        </pc:spChg>
      </pc:sldChg>
      <pc:sldChg chg="addSp delSp modSp add del mod">
        <pc:chgData name="Daisuke Moriyama" userId="6c6a6f74-c1d0-4e43-bfa7-f917359032f0" providerId="ADAL" clId="{34829535-50ED-48C1-A17F-CD967E8717D7}" dt="2025-04-21T04:02:29.179" v="10309" actId="47"/>
        <pc:sldMkLst>
          <pc:docMk/>
          <pc:sldMk cId="3008387776" sldId="466"/>
        </pc:sldMkLst>
      </pc:sldChg>
      <pc:sldChg chg="addSp modSp add mod">
        <pc:chgData name="Daisuke Moriyama" userId="6c6a6f74-c1d0-4e43-bfa7-f917359032f0" providerId="ADAL" clId="{34829535-50ED-48C1-A17F-CD967E8717D7}" dt="2025-04-21T04:01:54.254" v="10308" actId="14100"/>
        <pc:sldMkLst>
          <pc:docMk/>
          <pc:sldMk cId="4219723399" sldId="467"/>
        </pc:sldMkLst>
        <pc:spChg chg="mod">
          <ac:chgData name="Daisuke Moriyama" userId="6c6a6f74-c1d0-4e43-bfa7-f917359032f0" providerId="ADAL" clId="{34829535-50ED-48C1-A17F-CD967E8717D7}" dt="2025-04-21T03:56:31.415" v="9952" actId="20577"/>
          <ac:spMkLst>
            <pc:docMk/>
            <pc:sldMk cId="4219723399" sldId="467"/>
            <ac:spMk id="2" creationId="{2400131D-D037-824E-0E84-0D03E0F5AEC0}"/>
          </ac:spMkLst>
        </pc:spChg>
        <pc:spChg chg="mod">
          <ac:chgData name="Daisuke Moriyama" userId="6c6a6f74-c1d0-4e43-bfa7-f917359032f0" providerId="ADAL" clId="{34829535-50ED-48C1-A17F-CD967E8717D7}" dt="2025-04-21T04:01:38.712" v="10307" actId="20577"/>
          <ac:spMkLst>
            <pc:docMk/>
            <pc:sldMk cId="4219723399" sldId="467"/>
            <ac:spMk id="15" creationId="{8DB09005-718D-85F4-C41E-FC4578E47C06}"/>
          </ac:spMkLst>
        </pc:spChg>
        <pc:cxnChg chg="add mod">
          <ac:chgData name="Daisuke Moriyama" userId="6c6a6f74-c1d0-4e43-bfa7-f917359032f0" providerId="ADAL" clId="{34829535-50ED-48C1-A17F-CD967E8717D7}" dt="2025-04-21T04:01:54.254" v="10308" actId="14100"/>
          <ac:cxnSpMkLst>
            <pc:docMk/>
            <pc:sldMk cId="4219723399" sldId="467"/>
            <ac:cxnSpMk id="5" creationId="{4EF4F387-6912-17A5-E89A-547BE125D5A6}"/>
          </ac:cxnSpMkLst>
        </pc:cxnChg>
        <pc:cxnChg chg="mod">
          <ac:chgData name="Daisuke Moriyama" userId="6c6a6f74-c1d0-4e43-bfa7-f917359032f0" providerId="ADAL" clId="{34829535-50ED-48C1-A17F-CD967E8717D7}" dt="2025-04-21T03:56:41.029" v="9953" actId="14100"/>
          <ac:cxnSpMkLst>
            <pc:docMk/>
            <pc:sldMk cId="4219723399" sldId="467"/>
            <ac:cxnSpMk id="16" creationId="{A0453DA3-6AE3-A084-1C17-7DAA5EC24813}"/>
          </ac:cxnSpMkLst>
        </pc:cxnChg>
      </pc:sldChg>
      <pc:sldChg chg="del">
        <pc:chgData name="Daisuke Moriyama" userId="6c6a6f74-c1d0-4e43-bfa7-f917359032f0" providerId="ADAL" clId="{34829535-50ED-48C1-A17F-CD967E8717D7}" dt="2025-04-10T03:46:02" v="0" actId="47"/>
        <pc:sldMkLst>
          <pc:docMk/>
          <pc:sldMk cId="3388694808" sldId="2147377631"/>
        </pc:sldMkLst>
      </pc:sldChg>
      <pc:sldChg chg="del">
        <pc:chgData name="Daisuke Moriyama" userId="6c6a6f74-c1d0-4e43-bfa7-f917359032f0" providerId="ADAL" clId="{34829535-50ED-48C1-A17F-CD967E8717D7}" dt="2025-04-10T03:46:02" v="0" actId="47"/>
        <pc:sldMkLst>
          <pc:docMk/>
          <pc:sldMk cId="3209337896" sldId="2147470099"/>
        </pc:sldMkLst>
      </pc:sldChg>
      <pc:sldChg chg="del">
        <pc:chgData name="Daisuke Moriyama" userId="6c6a6f74-c1d0-4e43-bfa7-f917359032f0" providerId="ADAL" clId="{34829535-50ED-48C1-A17F-CD967E8717D7}" dt="2025-04-10T03:46:02" v="0" actId="47"/>
        <pc:sldMkLst>
          <pc:docMk/>
          <pc:sldMk cId="963564139" sldId="2147470100"/>
        </pc:sldMkLst>
      </pc:sldChg>
      <pc:sldChg chg="del">
        <pc:chgData name="Daisuke Moriyama" userId="6c6a6f74-c1d0-4e43-bfa7-f917359032f0" providerId="ADAL" clId="{34829535-50ED-48C1-A17F-CD967E8717D7}" dt="2025-04-10T03:46:02" v="0" actId="47"/>
        <pc:sldMkLst>
          <pc:docMk/>
          <pc:sldMk cId="1267055773" sldId="2147470101"/>
        </pc:sldMkLst>
      </pc:sldChg>
      <pc:sldChg chg="del">
        <pc:chgData name="Daisuke Moriyama" userId="6c6a6f74-c1d0-4e43-bfa7-f917359032f0" providerId="ADAL" clId="{34829535-50ED-48C1-A17F-CD967E8717D7}" dt="2025-04-10T03:46:02" v="0" actId="47"/>
        <pc:sldMkLst>
          <pc:docMk/>
          <pc:sldMk cId="2000753880" sldId="2147470102"/>
        </pc:sldMkLst>
      </pc:sldChg>
    </pc:docChg>
  </pc:docChgLst>
  <pc:docChgLst>
    <pc:chgData name="Daisuke Moriyama" userId="6c6a6f74-c1d0-4e43-bfa7-f917359032f0" providerId="ADAL" clId="{EC30ACE6-0E88-4461-9808-77BE506B753A}"/>
    <pc:docChg chg="modSld">
      <pc:chgData name="Daisuke Moriyama" userId="6c6a6f74-c1d0-4e43-bfa7-f917359032f0" providerId="ADAL" clId="{EC30ACE6-0E88-4461-9808-77BE506B753A}" dt="2025-03-10T23:32:35.359" v="18"/>
      <pc:docMkLst>
        <pc:docMk/>
      </pc:docMkLst>
      <pc:sldChg chg="addSp modSp">
        <pc:chgData name="Daisuke Moriyama" userId="6c6a6f74-c1d0-4e43-bfa7-f917359032f0" providerId="ADAL" clId="{EC30ACE6-0E88-4461-9808-77BE506B753A}" dt="2025-03-10T23:32:35.359" v="18"/>
        <pc:sldMkLst>
          <pc:docMk/>
          <pc:sldMk cId="3372854313" sldId="363"/>
        </pc:sldMkLst>
        <pc:spChg chg="add mod">
          <ac:chgData name="Daisuke Moriyama" userId="6c6a6f74-c1d0-4e43-bfa7-f917359032f0" providerId="ADAL" clId="{EC30ACE6-0E88-4461-9808-77BE506B753A}" dt="2025-03-10T23:32:35.359" v="18"/>
          <ac:spMkLst>
            <pc:docMk/>
            <pc:sldMk cId="3372854313" sldId="363"/>
            <ac:spMk id="2" creationId="{EF35599F-1422-D845-AA1E-EFDF720D41C3}"/>
          </ac:spMkLst>
        </pc:spChg>
      </pc:sldChg>
      <pc:sldChg chg="addSp modSp">
        <pc:chgData name="Daisuke Moriyama" userId="6c6a6f74-c1d0-4e43-bfa7-f917359032f0" providerId="ADAL" clId="{EC30ACE6-0E88-4461-9808-77BE506B753A}" dt="2025-03-10T23:32:17.439" v="6"/>
        <pc:sldMkLst>
          <pc:docMk/>
          <pc:sldMk cId="1258932244" sldId="387"/>
        </pc:sldMkLst>
      </pc:sldChg>
      <pc:sldChg chg="addSp modSp mod">
        <pc:chgData name="Daisuke Moriyama" userId="6c6a6f74-c1d0-4e43-bfa7-f917359032f0" providerId="ADAL" clId="{EC30ACE6-0E88-4461-9808-77BE506B753A}" dt="2025-03-10T23:32:09.948" v="5" actId="207"/>
        <pc:sldMkLst>
          <pc:docMk/>
          <pc:sldMk cId="2716823070" sldId="440"/>
        </pc:sldMkLst>
        <pc:spChg chg="add mod">
          <ac:chgData name="Daisuke Moriyama" userId="6c6a6f74-c1d0-4e43-bfa7-f917359032f0" providerId="ADAL" clId="{EC30ACE6-0E88-4461-9808-77BE506B753A}" dt="2025-03-10T23:32:09.948" v="5" actId="207"/>
          <ac:spMkLst>
            <pc:docMk/>
            <pc:sldMk cId="2716823070" sldId="440"/>
            <ac:spMk id="5" creationId="{36EE6046-AEA6-460B-83E4-903CF8AB9EFE}"/>
          </ac:spMkLst>
        </pc:spChg>
      </pc:sldChg>
      <pc:sldChg chg="addSp modSp">
        <pc:chgData name="Daisuke Moriyama" userId="6c6a6f74-c1d0-4e43-bfa7-f917359032f0" providerId="ADAL" clId="{EC30ACE6-0E88-4461-9808-77BE506B753A}" dt="2025-03-10T23:32:24.794" v="11"/>
        <pc:sldMkLst>
          <pc:docMk/>
          <pc:sldMk cId="724608211" sldId="446"/>
        </pc:sldMkLst>
      </pc:sldChg>
      <pc:sldChg chg="addSp modSp">
        <pc:chgData name="Daisuke Moriyama" userId="6c6a6f74-c1d0-4e43-bfa7-f917359032f0" providerId="ADAL" clId="{EC30ACE6-0E88-4461-9808-77BE506B753A}" dt="2025-03-10T23:32:19.260" v="7"/>
        <pc:sldMkLst>
          <pc:docMk/>
          <pc:sldMk cId="2142000360" sldId="447"/>
        </pc:sldMkLst>
      </pc:sldChg>
      <pc:sldChg chg="addSp modSp">
        <pc:chgData name="Daisuke Moriyama" userId="6c6a6f74-c1d0-4e43-bfa7-f917359032f0" providerId="ADAL" clId="{EC30ACE6-0E88-4461-9808-77BE506B753A}" dt="2025-03-10T23:32:22.127" v="9"/>
        <pc:sldMkLst>
          <pc:docMk/>
          <pc:sldMk cId="2126105064" sldId="448"/>
        </pc:sldMkLst>
      </pc:sldChg>
      <pc:sldChg chg="addSp modSp">
        <pc:chgData name="Daisuke Moriyama" userId="6c6a6f74-c1d0-4e43-bfa7-f917359032f0" providerId="ADAL" clId="{EC30ACE6-0E88-4461-9808-77BE506B753A}" dt="2025-03-10T23:32:20.696" v="8"/>
        <pc:sldMkLst>
          <pc:docMk/>
          <pc:sldMk cId="3388694808" sldId="2147377631"/>
        </pc:sldMkLst>
      </pc:sldChg>
      <pc:sldChg chg="addSp modSp">
        <pc:chgData name="Daisuke Moriyama" userId="6c6a6f74-c1d0-4e43-bfa7-f917359032f0" providerId="ADAL" clId="{EC30ACE6-0E88-4461-9808-77BE506B753A}" dt="2025-03-10T23:32:26.249" v="12"/>
        <pc:sldMkLst>
          <pc:docMk/>
          <pc:sldMk cId="3209337896" sldId="2147470099"/>
        </pc:sldMkLst>
      </pc:sldChg>
      <pc:sldChg chg="addSp modSp mod">
        <pc:chgData name="Daisuke Moriyama" userId="6c6a6f74-c1d0-4e43-bfa7-f917359032f0" providerId="ADAL" clId="{EC30ACE6-0E88-4461-9808-77BE506B753A}" dt="2025-03-10T23:32:31.392" v="16" actId="1035"/>
        <pc:sldMkLst>
          <pc:docMk/>
          <pc:sldMk cId="963564139" sldId="2147470100"/>
        </pc:sldMkLst>
      </pc:sldChg>
      <pc:sldChg chg="addSp modSp">
        <pc:chgData name="Daisuke Moriyama" userId="6c6a6f74-c1d0-4e43-bfa7-f917359032f0" providerId="ADAL" clId="{EC30ACE6-0E88-4461-9808-77BE506B753A}" dt="2025-03-10T23:32:33.768" v="17"/>
        <pc:sldMkLst>
          <pc:docMk/>
          <pc:sldMk cId="1267055773" sldId="2147470101"/>
        </pc:sldMkLst>
      </pc:sldChg>
      <pc:sldChg chg="addSp modSp">
        <pc:chgData name="Daisuke Moriyama" userId="6c6a6f74-c1d0-4e43-bfa7-f917359032f0" providerId="ADAL" clId="{EC30ACE6-0E88-4461-9808-77BE506B753A}" dt="2025-03-10T23:32:23.420" v="10"/>
        <pc:sldMkLst>
          <pc:docMk/>
          <pc:sldMk cId="2000753880" sldId="214747010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59425D-6415-4C2C-86FF-334538FBF666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470F09F6-B36D-41AF-B62A-010521150C8F}">
      <dgm:prSet phldrT="[Text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kumimoji="1" lang="en-US" altLang="ja-JP" dirty="0"/>
            <a:t>MCU/SoC features</a:t>
          </a:r>
          <a:endParaRPr kumimoji="1" lang="ja-JP" altLang="en-US" dirty="0"/>
        </a:p>
      </dgm:t>
    </dgm:pt>
    <dgm:pt modelId="{F8F8A88C-FEB5-4132-9858-AC90AFC66906}" type="parTrans" cxnId="{53DF1714-411A-4BD8-8835-C543FF7F706C}">
      <dgm:prSet/>
      <dgm:spPr/>
      <dgm:t>
        <a:bodyPr/>
        <a:lstStyle/>
        <a:p>
          <a:endParaRPr kumimoji="1" lang="ja-JP" altLang="en-US"/>
        </a:p>
      </dgm:t>
    </dgm:pt>
    <dgm:pt modelId="{2BA59EF6-6F8D-40CA-A622-7163AB028745}" type="sibTrans" cxnId="{53DF1714-411A-4BD8-8835-C543FF7F706C}">
      <dgm:prSet/>
      <dgm:spPr/>
      <dgm:t>
        <a:bodyPr/>
        <a:lstStyle/>
        <a:p>
          <a:endParaRPr kumimoji="1" lang="ja-JP" altLang="en-US"/>
        </a:p>
      </dgm:t>
    </dgm:pt>
    <dgm:pt modelId="{458C965B-057D-4E7E-A005-473B4E109B51}">
      <dgm:prSet phldrT="[Text]"/>
      <dgm:spPr/>
      <dgm:t>
        <a:bodyPr/>
        <a:lstStyle/>
        <a:p>
          <a:r>
            <a:rPr kumimoji="1" lang="en-US" altLang="ja-JP" dirty="0"/>
            <a:t>J3101</a:t>
          </a:r>
          <a:endParaRPr kumimoji="1" lang="ja-JP" altLang="en-US" dirty="0"/>
        </a:p>
      </dgm:t>
    </dgm:pt>
    <dgm:pt modelId="{D8961091-EE3A-4E0D-B52C-008CBFE089E9}" type="parTrans" cxnId="{D170A24C-BF11-456A-B841-C14A0F3BD215}">
      <dgm:prSet/>
      <dgm:spPr/>
      <dgm:t>
        <a:bodyPr/>
        <a:lstStyle/>
        <a:p>
          <a:endParaRPr kumimoji="1" lang="ja-JP" altLang="en-US"/>
        </a:p>
      </dgm:t>
    </dgm:pt>
    <dgm:pt modelId="{8591BA6F-AAEF-4F24-B505-7FF2D3392966}" type="sibTrans" cxnId="{D170A24C-BF11-456A-B841-C14A0F3BD215}">
      <dgm:prSet/>
      <dgm:spPr/>
      <dgm:t>
        <a:bodyPr/>
        <a:lstStyle/>
        <a:p>
          <a:endParaRPr kumimoji="1" lang="ja-JP" altLang="en-US"/>
        </a:p>
      </dgm:t>
    </dgm:pt>
    <dgm:pt modelId="{521A9930-248B-4190-B79A-A4BB923371C6}">
      <dgm:prSet phldrT="[Text]"/>
      <dgm:spPr/>
      <dgm:t>
        <a:bodyPr/>
        <a:lstStyle/>
        <a:p>
          <a:r>
            <a:rPr kumimoji="1" lang="en-US" altLang="ja-JP" dirty="0"/>
            <a:t>SESIP</a:t>
          </a:r>
          <a:endParaRPr kumimoji="1" lang="ja-JP" altLang="en-US" dirty="0"/>
        </a:p>
      </dgm:t>
    </dgm:pt>
    <dgm:pt modelId="{2A261C88-187D-4C36-8B1B-5374AF1202CB}" type="parTrans" cxnId="{4ADD3FA3-91FA-4545-BB3F-BC80B0F1D5C6}">
      <dgm:prSet/>
      <dgm:spPr/>
      <dgm:t>
        <a:bodyPr/>
        <a:lstStyle/>
        <a:p>
          <a:endParaRPr kumimoji="1" lang="ja-JP" altLang="en-US"/>
        </a:p>
      </dgm:t>
    </dgm:pt>
    <dgm:pt modelId="{DBD1C356-96E6-40CB-8CFB-F43401334570}" type="sibTrans" cxnId="{4ADD3FA3-91FA-4545-BB3F-BC80B0F1D5C6}">
      <dgm:prSet/>
      <dgm:spPr/>
      <dgm:t>
        <a:bodyPr/>
        <a:lstStyle/>
        <a:p>
          <a:endParaRPr kumimoji="1" lang="ja-JP" altLang="en-US"/>
        </a:p>
      </dgm:t>
    </dgm:pt>
    <dgm:pt modelId="{FCD0D454-6678-41FB-B131-C5C5986F8B75}" type="pres">
      <dgm:prSet presAssocID="{4159425D-6415-4C2C-86FF-334538FBF666}" presName="compositeShape" presStyleCnt="0">
        <dgm:presLayoutVars>
          <dgm:chMax val="7"/>
          <dgm:dir/>
          <dgm:resizeHandles val="exact"/>
        </dgm:presLayoutVars>
      </dgm:prSet>
      <dgm:spPr/>
    </dgm:pt>
    <dgm:pt modelId="{E1C90ED4-BC59-45A2-9F41-BAFCBB7CF134}" type="pres">
      <dgm:prSet presAssocID="{470F09F6-B36D-41AF-B62A-010521150C8F}" presName="circ1" presStyleLbl="vennNode1" presStyleIdx="0" presStyleCnt="3"/>
      <dgm:spPr/>
    </dgm:pt>
    <dgm:pt modelId="{F744EB3B-E07C-4F28-BF7E-5DBA8546EAAC}" type="pres">
      <dgm:prSet presAssocID="{470F09F6-B36D-41AF-B62A-010521150C8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FB4BACE-2D75-4851-A293-FC858A53D696}" type="pres">
      <dgm:prSet presAssocID="{458C965B-057D-4E7E-A005-473B4E109B51}" presName="circ2" presStyleLbl="vennNode1" presStyleIdx="1" presStyleCnt="3"/>
      <dgm:spPr/>
    </dgm:pt>
    <dgm:pt modelId="{6DCAEE26-C100-4260-B5C2-691D1B048297}" type="pres">
      <dgm:prSet presAssocID="{458C965B-057D-4E7E-A005-473B4E109B5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3A98503-FF85-4B50-BA76-E535DE31DE7B}" type="pres">
      <dgm:prSet presAssocID="{521A9930-248B-4190-B79A-A4BB923371C6}" presName="circ3" presStyleLbl="vennNode1" presStyleIdx="2" presStyleCnt="3"/>
      <dgm:spPr/>
    </dgm:pt>
    <dgm:pt modelId="{0CF491E5-1F12-4325-84F0-BC75B9B2A160}" type="pres">
      <dgm:prSet presAssocID="{521A9930-248B-4190-B79A-A4BB923371C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3DF1714-411A-4BD8-8835-C543FF7F706C}" srcId="{4159425D-6415-4C2C-86FF-334538FBF666}" destId="{470F09F6-B36D-41AF-B62A-010521150C8F}" srcOrd="0" destOrd="0" parTransId="{F8F8A88C-FEB5-4132-9858-AC90AFC66906}" sibTransId="{2BA59EF6-6F8D-40CA-A622-7163AB028745}"/>
    <dgm:cxn modelId="{5CEF2E3A-98A8-41A4-8072-2FCACECE26E0}" type="presOf" srcId="{470F09F6-B36D-41AF-B62A-010521150C8F}" destId="{F744EB3B-E07C-4F28-BF7E-5DBA8546EAAC}" srcOrd="1" destOrd="0" presId="urn:microsoft.com/office/officeart/2005/8/layout/venn1"/>
    <dgm:cxn modelId="{F6CFD441-CB83-4EF1-A5AD-ADBB5E2A7387}" type="presOf" srcId="{521A9930-248B-4190-B79A-A4BB923371C6}" destId="{0CF491E5-1F12-4325-84F0-BC75B9B2A160}" srcOrd="1" destOrd="0" presId="urn:microsoft.com/office/officeart/2005/8/layout/venn1"/>
    <dgm:cxn modelId="{4EDF9746-9BEC-4C02-ACEA-15BD287A91A8}" type="presOf" srcId="{458C965B-057D-4E7E-A005-473B4E109B51}" destId="{BFB4BACE-2D75-4851-A293-FC858A53D696}" srcOrd="0" destOrd="0" presId="urn:microsoft.com/office/officeart/2005/8/layout/venn1"/>
    <dgm:cxn modelId="{D170A24C-BF11-456A-B841-C14A0F3BD215}" srcId="{4159425D-6415-4C2C-86FF-334538FBF666}" destId="{458C965B-057D-4E7E-A005-473B4E109B51}" srcOrd="1" destOrd="0" parTransId="{D8961091-EE3A-4E0D-B52C-008CBFE089E9}" sibTransId="{8591BA6F-AAEF-4F24-B505-7FF2D3392966}"/>
    <dgm:cxn modelId="{40A9F34E-AAF1-40E0-AA33-876BA74D2765}" type="presOf" srcId="{4159425D-6415-4C2C-86FF-334538FBF666}" destId="{FCD0D454-6678-41FB-B131-C5C5986F8B75}" srcOrd="0" destOrd="0" presId="urn:microsoft.com/office/officeart/2005/8/layout/venn1"/>
    <dgm:cxn modelId="{621FA696-C0A7-4F3D-8E78-A249739CF813}" type="presOf" srcId="{470F09F6-B36D-41AF-B62A-010521150C8F}" destId="{E1C90ED4-BC59-45A2-9F41-BAFCBB7CF134}" srcOrd="0" destOrd="0" presId="urn:microsoft.com/office/officeart/2005/8/layout/venn1"/>
    <dgm:cxn modelId="{4ADD3FA3-91FA-4545-BB3F-BC80B0F1D5C6}" srcId="{4159425D-6415-4C2C-86FF-334538FBF666}" destId="{521A9930-248B-4190-B79A-A4BB923371C6}" srcOrd="2" destOrd="0" parTransId="{2A261C88-187D-4C36-8B1B-5374AF1202CB}" sibTransId="{DBD1C356-96E6-40CB-8CFB-F43401334570}"/>
    <dgm:cxn modelId="{BC5CB6C3-6232-4D5F-82B5-C3A489CBC5AA}" type="presOf" srcId="{521A9930-248B-4190-B79A-A4BB923371C6}" destId="{C3A98503-FF85-4B50-BA76-E535DE31DE7B}" srcOrd="0" destOrd="0" presId="urn:microsoft.com/office/officeart/2005/8/layout/venn1"/>
    <dgm:cxn modelId="{97200FFF-B471-42F9-9055-91C064CD53DB}" type="presOf" srcId="{458C965B-057D-4E7E-A005-473B4E109B51}" destId="{6DCAEE26-C100-4260-B5C2-691D1B048297}" srcOrd="1" destOrd="0" presId="urn:microsoft.com/office/officeart/2005/8/layout/venn1"/>
    <dgm:cxn modelId="{D0E30BCD-7CF6-45CB-ABC2-51D13541E9F6}" type="presParOf" srcId="{FCD0D454-6678-41FB-B131-C5C5986F8B75}" destId="{E1C90ED4-BC59-45A2-9F41-BAFCBB7CF134}" srcOrd="0" destOrd="0" presId="urn:microsoft.com/office/officeart/2005/8/layout/venn1"/>
    <dgm:cxn modelId="{E5B54101-A6B6-41E0-8AF4-39BC00789405}" type="presParOf" srcId="{FCD0D454-6678-41FB-B131-C5C5986F8B75}" destId="{F744EB3B-E07C-4F28-BF7E-5DBA8546EAAC}" srcOrd="1" destOrd="0" presId="urn:microsoft.com/office/officeart/2005/8/layout/venn1"/>
    <dgm:cxn modelId="{EF83E592-0030-4B58-BBCC-7D3DD7DEA25C}" type="presParOf" srcId="{FCD0D454-6678-41FB-B131-C5C5986F8B75}" destId="{BFB4BACE-2D75-4851-A293-FC858A53D696}" srcOrd="2" destOrd="0" presId="urn:microsoft.com/office/officeart/2005/8/layout/venn1"/>
    <dgm:cxn modelId="{FD01B256-13A2-412C-BA3A-26A771F43CFA}" type="presParOf" srcId="{FCD0D454-6678-41FB-B131-C5C5986F8B75}" destId="{6DCAEE26-C100-4260-B5C2-691D1B048297}" srcOrd="3" destOrd="0" presId="urn:microsoft.com/office/officeart/2005/8/layout/venn1"/>
    <dgm:cxn modelId="{630A3B76-6721-4872-BD15-E5D10826CE58}" type="presParOf" srcId="{FCD0D454-6678-41FB-B131-C5C5986F8B75}" destId="{C3A98503-FF85-4B50-BA76-E535DE31DE7B}" srcOrd="4" destOrd="0" presId="urn:microsoft.com/office/officeart/2005/8/layout/venn1"/>
    <dgm:cxn modelId="{DDEB073C-507A-4F1C-806C-39D093A8BF47}" type="presParOf" srcId="{FCD0D454-6678-41FB-B131-C5C5986F8B75}" destId="{0CF491E5-1F12-4325-84F0-BC75B9B2A16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59425D-6415-4C2C-86FF-334538FBF666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470F09F6-B36D-41AF-B62A-010521150C8F}">
      <dgm:prSet phldrT="[Text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kumimoji="1" lang="en-US" altLang="ja-JP" dirty="0"/>
            <a:t>MCU/SoC features</a:t>
          </a:r>
          <a:endParaRPr kumimoji="1" lang="ja-JP" altLang="en-US" dirty="0"/>
        </a:p>
      </dgm:t>
    </dgm:pt>
    <dgm:pt modelId="{F8F8A88C-FEB5-4132-9858-AC90AFC66906}" type="parTrans" cxnId="{53DF1714-411A-4BD8-8835-C543FF7F706C}">
      <dgm:prSet/>
      <dgm:spPr/>
      <dgm:t>
        <a:bodyPr/>
        <a:lstStyle/>
        <a:p>
          <a:endParaRPr kumimoji="1" lang="ja-JP" altLang="en-US"/>
        </a:p>
      </dgm:t>
    </dgm:pt>
    <dgm:pt modelId="{2BA59EF6-6F8D-40CA-A622-7163AB028745}" type="sibTrans" cxnId="{53DF1714-411A-4BD8-8835-C543FF7F706C}">
      <dgm:prSet/>
      <dgm:spPr/>
      <dgm:t>
        <a:bodyPr/>
        <a:lstStyle/>
        <a:p>
          <a:endParaRPr kumimoji="1" lang="ja-JP" altLang="en-US"/>
        </a:p>
      </dgm:t>
    </dgm:pt>
    <dgm:pt modelId="{458C965B-057D-4E7E-A005-473B4E109B51}">
      <dgm:prSet phldrT="[Text]"/>
      <dgm:spPr/>
      <dgm:t>
        <a:bodyPr/>
        <a:lstStyle/>
        <a:p>
          <a:r>
            <a:rPr kumimoji="1" lang="en-US" altLang="ja-JP" dirty="0"/>
            <a:t>J3101</a:t>
          </a:r>
          <a:endParaRPr kumimoji="1" lang="ja-JP" altLang="en-US" dirty="0"/>
        </a:p>
      </dgm:t>
    </dgm:pt>
    <dgm:pt modelId="{D8961091-EE3A-4E0D-B52C-008CBFE089E9}" type="parTrans" cxnId="{D170A24C-BF11-456A-B841-C14A0F3BD215}">
      <dgm:prSet/>
      <dgm:spPr/>
      <dgm:t>
        <a:bodyPr/>
        <a:lstStyle/>
        <a:p>
          <a:endParaRPr kumimoji="1" lang="ja-JP" altLang="en-US"/>
        </a:p>
      </dgm:t>
    </dgm:pt>
    <dgm:pt modelId="{8591BA6F-AAEF-4F24-B505-7FF2D3392966}" type="sibTrans" cxnId="{D170A24C-BF11-456A-B841-C14A0F3BD215}">
      <dgm:prSet/>
      <dgm:spPr/>
      <dgm:t>
        <a:bodyPr/>
        <a:lstStyle/>
        <a:p>
          <a:endParaRPr kumimoji="1" lang="ja-JP" altLang="en-US"/>
        </a:p>
      </dgm:t>
    </dgm:pt>
    <dgm:pt modelId="{521A9930-248B-4190-B79A-A4BB923371C6}">
      <dgm:prSet phldrT="[Text]"/>
      <dgm:spPr/>
      <dgm:t>
        <a:bodyPr/>
        <a:lstStyle/>
        <a:p>
          <a:r>
            <a:rPr kumimoji="1" lang="en-US" altLang="ja-JP" dirty="0"/>
            <a:t>SESIP</a:t>
          </a:r>
          <a:endParaRPr kumimoji="1" lang="ja-JP" altLang="en-US" dirty="0"/>
        </a:p>
      </dgm:t>
    </dgm:pt>
    <dgm:pt modelId="{2A261C88-187D-4C36-8B1B-5374AF1202CB}" type="parTrans" cxnId="{4ADD3FA3-91FA-4545-BB3F-BC80B0F1D5C6}">
      <dgm:prSet/>
      <dgm:spPr/>
      <dgm:t>
        <a:bodyPr/>
        <a:lstStyle/>
        <a:p>
          <a:endParaRPr kumimoji="1" lang="ja-JP" altLang="en-US"/>
        </a:p>
      </dgm:t>
    </dgm:pt>
    <dgm:pt modelId="{DBD1C356-96E6-40CB-8CFB-F43401334570}" type="sibTrans" cxnId="{4ADD3FA3-91FA-4545-BB3F-BC80B0F1D5C6}">
      <dgm:prSet/>
      <dgm:spPr/>
      <dgm:t>
        <a:bodyPr/>
        <a:lstStyle/>
        <a:p>
          <a:endParaRPr kumimoji="1" lang="ja-JP" altLang="en-US"/>
        </a:p>
      </dgm:t>
    </dgm:pt>
    <dgm:pt modelId="{FCD0D454-6678-41FB-B131-C5C5986F8B75}" type="pres">
      <dgm:prSet presAssocID="{4159425D-6415-4C2C-86FF-334538FBF666}" presName="compositeShape" presStyleCnt="0">
        <dgm:presLayoutVars>
          <dgm:chMax val="7"/>
          <dgm:dir/>
          <dgm:resizeHandles val="exact"/>
        </dgm:presLayoutVars>
      </dgm:prSet>
      <dgm:spPr/>
    </dgm:pt>
    <dgm:pt modelId="{E1C90ED4-BC59-45A2-9F41-BAFCBB7CF134}" type="pres">
      <dgm:prSet presAssocID="{470F09F6-B36D-41AF-B62A-010521150C8F}" presName="circ1" presStyleLbl="vennNode1" presStyleIdx="0" presStyleCnt="3"/>
      <dgm:spPr/>
    </dgm:pt>
    <dgm:pt modelId="{F744EB3B-E07C-4F28-BF7E-5DBA8546EAAC}" type="pres">
      <dgm:prSet presAssocID="{470F09F6-B36D-41AF-B62A-010521150C8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FB4BACE-2D75-4851-A293-FC858A53D696}" type="pres">
      <dgm:prSet presAssocID="{458C965B-057D-4E7E-A005-473B4E109B51}" presName="circ2" presStyleLbl="vennNode1" presStyleIdx="1" presStyleCnt="3"/>
      <dgm:spPr/>
    </dgm:pt>
    <dgm:pt modelId="{6DCAEE26-C100-4260-B5C2-691D1B048297}" type="pres">
      <dgm:prSet presAssocID="{458C965B-057D-4E7E-A005-473B4E109B5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3A98503-FF85-4B50-BA76-E535DE31DE7B}" type="pres">
      <dgm:prSet presAssocID="{521A9930-248B-4190-B79A-A4BB923371C6}" presName="circ3" presStyleLbl="vennNode1" presStyleIdx="2" presStyleCnt="3"/>
      <dgm:spPr/>
    </dgm:pt>
    <dgm:pt modelId="{0CF491E5-1F12-4325-84F0-BC75B9B2A160}" type="pres">
      <dgm:prSet presAssocID="{521A9930-248B-4190-B79A-A4BB923371C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3DF1714-411A-4BD8-8835-C543FF7F706C}" srcId="{4159425D-6415-4C2C-86FF-334538FBF666}" destId="{470F09F6-B36D-41AF-B62A-010521150C8F}" srcOrd="0" destOrd="0" parTransId="{F8F8A88C-FEB5-4132-9858-AC90AFC66906}" sibTransId="{2BA59EF6-6F8D-40CA-A622-7163AB028745}"/>
    <dgm:cxn modelId="{5CEF2E3A-98A8-41A4-8072-2FCACECE26E0}" type="presOf" srcId="{470F09F6-B36D-41AF-B62A-010521150C8F}" destId="{F744EB3B-E07C-4F28-BF7E-5DBA8546EAAC}" srcOrd="1" destOrd="0" presId="urn:microsoft.com/office/officeart/2005/8/layout/venn1"/>
    <dgm:cxn modelId="{F6CFD441-CB83-4EF1-A5AD-ADBB5E2A7387}" type="presOf" srcId="{521A9930-248B-4190-B79A-A4BB923371C6}" destId="{0CF491E5-1F12-4325-84F0-BC75B9B2A160}" srcOrd="1" destOrd="0" presId="urn:microsoft.com/office/officeart/2005/8/layout/venn1"/>
    <dgm:cxn modelId="{4EDF9746-9BEC-4C02-ACEA-15BD287A91A8}" type="presOf" srcId="{458C965B-057D-4E7E-A005-473B4E109B51}" destId="{BFB4BACE-2D75-4851-A293-FC858A53D696}" srcOrd="0" destOrd="0" presId="urn:microsoft.com/office/officeart/2005/8/layout/venn1"/>
    <dgm:cxn modelId="{D170A24C-BF11-456A-B841-C14A0F3BD215}" srcId="{4159425D-6415-4C2C-86FF-334538FBF666}" destId="{458C965B-057D-4E7E-A005-473B4E109B51}" srcOrd="1" destOrd="0" parTransId="{D8961091-EE3A-4E0D-B52C-008CBFE089E9}" sibTransId="{8591BA6F-AAEF-4F24-B505-7FF2D3392966}"/>
    <dgm:cxn modelId="{40A9F34E-AAF1-40E0-AA33-876BA74D2765}" type="presOf" srcId="{4159425D-6415-4C2C-86FF-334538FBF666}" destId="{FCD0D454-6678-41FB-B131-C5C5986F8B75}" srcOrd="0" destOrd="0" presId="urn:microsoft.com/office/officeart/2005/8/layout/venn1"/>
    <dgm:cxn modelId="{621FA696-C0A7-4F3D-8E78-A249739CF813}" type="presOf" srcId="{470F09F6-B36D-41AF-B62A-010521150C8F}" destId="{E1C90ED4-BC59-45A2-9F41-BAFCBB7CF134}" srcOrd="0" destOrd="0" presId="urn:microsoft.com/office/officeart/2005/8/layout/venn1"/>
    <dgm:cxn modelId="{4ADD3FA3-91FA-4545-BB3F-BC80B0F1D5C6}" srcId="{4159425D-6415-4C2C-86FF-334538FBF666}" destId="{521A9930-248B-4190-B79A-A4BB923371C6}" srcOrd="2" destOrd="0" parTransId="{2A261C88-187D-4C36-8B1B-5374AF1202CB}" sibTransId="{DBD1C356-96E6-40CB-8CFB-F43401334570}"/>
    <dgm:cxn modelId="{BC5CB6C3-6232-4D5F-82B5-C3A489CBC5AA}" type="presOf" srcId="{521A9930-248B-4190-B79A-A4BB923371C6}" destId="{C3A98503-FF85-4B50-BA76-E535DE31DE7B}" srcOrd="0" destOrd="0" presId="urn:microsoft.com/office/officeart/2005/8/layout/venn1"/>
    <dgm:cxn modelId="{97200FFF-B471-42F9-9055-91C064CD53DB}" type="presOf" srcId="{458C965B-057D-4E7E-A005-473B4E109B51}" destId="{6DCAEE26-C100-4260-B5C2-691D1B048297}" srcOrd="1" destOrd="0" presId="urn:microsoft.com/office/officeart/2005/8/layout/venn1"/>
    <dgm:cxn modelId="{D0E30BCD-7CF6-45CB-ABC2-51D13541E9F6}" type="presParOf" srcId="{FCD0D454-6678-41FB-B131-C5C5986F8B75}" destId="{E1C90ED4-BC59-45A2-9F41-BAFCBB7CF134}" srcOrd="0" destOrd="0" presId="urn:microsoft.com/office/officeart/2005/8/layout/venn1"/>
    <dgm:cxn modelId="{E5B54101-A6B6-41E0-8AF4-39BC00789405}" type="presParOf" srcId="{FCD0D454-6678-41FB-B131-C5C5986F8B75}" destId="{F744EB3B-E07C-4F28-BF7E-5DBA8546EAAC}" srcOrd="1" destOrd="0" presId="urn:microsoft.com/office/officeart/2005/8/layout/venn1"/>
    <dgm:cxn modelId="{EF83E592-0030-4B58-BBCC-7D3DD7DEA25C}" type="presParOf" srcId="{FCD0D454-6678-41FB-B131-C5C5986F8B75}" destId="{BFB4BACE-2D75-4851-A293-FC858A53D696}" srcOrd="2" destOrd="0" presId="urn:microsoft.com/office/officeart/2005/8/layout/venn1"/>
    <dgm:cxn modelId="{FD01B256-13A2-412C-BA3A-26A771F43CFA}" type="presParOf" srcId="{FCD0D454-6678-41FB-B131-C5C5986F8B75}" destId="{6DCAEE26-C100-4260-B5C2-691D1B048297}" srcOrd="3" destOrd="0" presId="urn:microsoft.com/office/officeart/2005/8/layout/venn1"/>
    <dgm:cxn modelId="{630A3B76-6721-4872-BD15-E5D10826CE58}" type="presParOf" srcId="{FCD0D454-6678-41FB-B131-C5C5986F8B75}" destId="{C3A98503-FF85-4B50-BA76-E535DE31DE7B}" srcOrd="4" destOrd="0" presId="urn:microsoft.com/office/officeart/2005/8/layout/venn1"/>
    <dgm:cxn modelId="{DDEB073C-507A-4F1C-806C-39D093A8BF47}" type="presParOf" srcId="{FCD0D454-6678-41FB-B131-C5C5986F8B75}" destId="{0CF491E5-1F12-4325-84F0-BC75B9B2A16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90ED4-BC59-45A2-9F41-BAFCBB7CF134}">
      <dsp:nvSpPr>
        <dsp:cNvPr id="0" name=""/>
        <dsp:cNvSpPr/>
      </dsp:nvSpPr>
      <dsp:spPr>
        <a:xfrm>
          <a:off x="2343149" y="61912"/>
          <a:ext cx="2971800" cy="2971800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800" kern="1200" dirty="0"/>
            <a:t>MCU/SoC features</a:t>
          </a:r>
          <a:endParaRPr kumimoji="1" lang="ja-JP" altLang="en-US" sz="3800" kern="1200" dirty="0"/>
        </a:p>
      </dsp:txBody>
      <dsp:txXfrm>
        <a:off x="2739390" y="581977"/>
        <a:ext cx="2179320" cy="1337310"/>
      </dsp:txXfrm>
    </dsp:sp>
    <dsp:sp modelId="{BFB4BACE-2D75-4851-A293-FC858A53D696}">
      <dsp:nvSpPr>
        <dsp:cNvPr id="0" name=""/>
        <dsp:cNvSpPr/>
      </dsp:nvSpPr>
      <dsp:spPr>
        <a:xfrm>
          <a:off x="3415474" y="1919287"/>
          <a:ext cx="2971800" cy="297180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800" kern="1200" dirty="0"/>
            <a:t>J3101</a:t>
          </a:r>
          <a:endParaRPr kumimoji="1" lang="ja-JP" altLang="en-US" sz="3800" kern="1200" dirty="0"/>
        </a:p>
      </dsp:txBody>
      <dsp:txXfrm>
        <a:off x="4324350" y="2687002"/>
        <a:ext cx="1783080" cy="1634490"/>
      </dsp:txXfrm>
    </dsp:sp>
    <dsp:sp modelId="{C3A98503-FF85-4B50-BA76-E535DE31DE7B}">
      <dsp:nvSpPr>
        <dsp:cNvPr id="0" name=""/>
        <dsp:cNvSpPr/>
      </dsp:nvSpPr>
      <dsp:spPr>
        <a:xfrm>
          <a:off x="1270825" y="1919287"/>
          <a:ext cx="2971800" cy="297180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800" kern="1200" dirty="0"/>
            <a:t>SESIP</a:t>
          </a:r>
          <a:endParaRPr kumimoji="1" lang="ja-JP" altLang="en-US" sz="3800" kern="1200" dirty="0"/>
        </a:p>
      </dsp:txBody>
      <dsp:txXfrm>
        <a:off x="1550669" y="2687002"/>
        <a:ext cx="1783080" cy="16344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90ED4-BC59-45A2-9F41-BAFCBB7CF134}">
      <dsp:nvSpPr>
        <dsp:cNvPr id="0" name=""/>
        <dsp:cNvSpPr/>
      </dsp:nvSpPr>
      <dsp:spPr>
        <a:xfrm>
          <a:off x="2343149" y="61912"/>
          <a:ext cx="2971800" cy="2971800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800" kern="1200" dirty="0"/>
            <a:t>MCU/SoC features</a:t>
          </a:r>
          <a:endParaRPr kumimoji="1" lang="ja-JP" altLang="en-US" sz="3800" kern="1200" dirty="0"/>
        </a:p>
      </dsp:txBody>
      <dsp:txXfrm>
        <a:off x="2739390" y="581977"/>
        <a:ext cx="2179320" cy="1337310"/>
      </dsp:txXfrm>
    </dsp:sp>
    <dsp:sp modelId="{BFB4BACE-2D75-4851-A293-FC858A53D696}">
      <dsp:nvSpPr>
        <dsp:cNvPr id="0" name=""/>
        <dsp:cNvSpPr/>
      </dsp:nvSpPr>
      <dsp:spPr>
        <a:xfrm>
          <a:off x="3415474" y="1919287"/>
          <a:ext cx="2971800" cy="297180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800" kern="1200" dirty="0"/>
            <a:t>J3101</a:t>
          </a:r>
          <a:endParaRPr kumimoji="1" lang="ja-JP" altLang="en-US" sz="3800" kern="1200" dirty="0"/>
        </a:p>
      </dsp:txBody>
      <dsp:txXfrm>
        <a:off x="4324350" y="2687002"/>
        <a:ext cx="1783080" cy="1634490"/>
      </dsp:txXfrm>
    </dsp:sp>
    <dsp:sp modelId="{C3A98503-FF85-4B50-BA76-E535DE31DE7B}">
      <dsp:nvSpPr>
        <dsp:cNvPr id="0" name=""/>
        <dsp:cNvSpPr/>
      </dsp:nvSpPr>
      <dsp:spPr>
        <a:xfrm>
          <a:off x="1270825" y="1919287"/>
          <a:ext cx="2971800" cy="297180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800" kern="1200" dirty="0"/>
            <a:t>SESIP</a:t>
          </a:r>
          <a:endParaRPr kumimoji="1" lang="ja-JP" altLang="en-US" sz="3800" kern="1200" dirty="0"/>
        </a:p>
      </dsp:txBody>
      <dsp:txXfrm>
        <a:off x="1550669" y="2687002"/>
        <a:ext cx="1783080" cy="1634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7C3E4-834A-4FDE-8876-3ED4986C368E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5D16B-934A-4DDA-AA9D-F9317AC24A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22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sz="quarter" idx="14"/>
          </p:nvPr>
        </p:nvSpPr>
        <p:spPr>
          <a:xfrm>
            <a:off x="468000" y="0"/>
            <a:ext cx="11253600" cy="6156000"/>
          </a:xfrm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0" y="-1"/>
            <a:ext cx="5040000" cy="2592000"/>
          </a:xfrm>
          <a:solidFill>
            <a:schemeClr val="tx2"/>
          </a:solidFill>
        </p:spPr>
        <p:txBody>
          <a:bodyPr lIns="252000" tIns="252000" rIns="252000" bIns="252000" anchor="b" anchorCtr="0"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noProof="0" dirty="0" err="1"/>
              <a:t>Textmasterformat</a:t>
            </a:r>
            <a:br>
              <a:rPr lang="en-US" noProof="0" dirty="0"/>
            </a:b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1080000" y="2700000"/>
            <a:ext cx="5040000" cy="609737"/>
          </a:xfrm>
          <a:solidFill>
            <a:srgbClr val="9D9D9D"/>
          </a:solidFill>
        </p:spPr>
        <p:txBody>
          <a:bodyPr lIns="252000" tIns="180000" rIns="180000" bIns="180000" anchor="t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600" b="0" cap="none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pic>
        <p:nvPicPr>
          <p:cNvPr id="5" name="Bild 4" descr="Badge_grey.png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0"/>
            <a:ext cx="1419800" cy="127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23" name="Diagrammplatzhalter 8"/>
          <p:cNvSpPr>
            <a:spLocks noGrp="1"/>
          </p:cNvSpPr>
          <p:nvPr>
            <p:ph type="chart" sz="quarter" idx="16"/>
          </p:nvPr>
        </p:nvSpPr>
        <p:spPr>
          <a:xfrm>
            <a:off x="467999" y="1316991"/>
            <a:ext cx="5460584" cy="424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4" name="Diagrammplatzhalter 8"/>
          <p:cNvSpPr>
            <a:spLocks noGrp="1"/>
          </p:cNvSpPr>
          <p:nvPr>
            <p:ph type="chart" sz="quarter" idx="17"/>
          </p:nvPr>
        </p:nvSpPr>
        <p:spPr>
          <a:xfrm>
            <a:off x="6239416" y="1316991"/>
            <a:ext cx="5460584" cy="424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2BAE940A-B6B2-4062-A10D-8E38DBE86AC8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E69775-672D-4AA3-8EDA-94057BEF41E6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329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hart lar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597227"/>
            <a:ext cx="11232000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9" name="Diagrammplatzhalter 8"/>
          <p:cNvSpPr>
            <a:spLocks noGrp="1"/>
          </p:cNvSpPr>
          <p:nvPr>
            <p:ph type="chart" sz="quarter" idx="16"/>
          </p:nvPr>
        </p:nvSpPr>
        <p:spPr>
          <a:xfrm>
            <a:off x="468000" y="1316991"/>
            <a:ext cx="8712000" cy="406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1964991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D3A74278-5E33-47CA-ADB1-29C6159D0314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28CF0-38B4-4893-A4B1-B1730B2CF536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0299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 large +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468000" y="5940000"/>
            <a:ext cx="11244575" cy="234744"/>
          </a:xfrm>
        </p:spPr>
        <p:txBody>
          <a:bodyPr>
            <a:noAutofit/>
          </a:bodyPr>
          <a:lstStyle>
            <a:lvl1pPr>
              <a:defRPr sz="1400"/>
            </a:lvl1pPr>
            <a:lvl2pPr marL="0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8"/>
          </p:nvPr>
        </p:nvSpPr>
        <p:spPr>
          <a:xfrm>
            <a:off x="460375" y="540000"/>
            <a:ext cx="11261725" cy="1875385"/>
          </a:xfrm>
        </p:spPr>
        <p:txBody>
          <a:bodyPr/>
          <a:lstStyle/>
          <a:p>
            <a:pPr lvl="0"/>
            <a:r>
              <a:rPr kumimoji="1" lang="en-US" altLang="ja-JP" noProof="0"/>
              <a:t>Click to edit Master text styles</a:t>
            </a:r>
          </a:p>
          <a:p>
            <a:pPr lvl="1"/>
            <a:r>
              <a:rPr kumimoji="1" lang="en-US" altLang="ja-JP" noProof="0"/>
              <a:t>Second level</a:t>
            </a:r>
          </a:p>
          <a:p>
            <a:pPr lvl="2"/>
            <a:r>
              <a:rPr kumimoji="1" lang="en-US" altLang="ja-JP" noProof="0"/>
              <a:t>Third level</a:t>
            </a:r>
          </a:p>
          <a:p>
            <a:pPr lvl="3"/>
            <a:r>
              <a:rPr kumimoji="1" lang="en-US" altLang="ja-JP" noProof="0"/>
              <a:t>Fourth level</a:t>
            </a:r>
          </a:p>
          <a:p>
            <a:pPr lvl="4"/>
            <a:r>
              <a:rPr kumimoji="1" lang="en-US" altLang="ja-JP" noProof="0"/>
              <a:t>Fifth level</a:t>
            </a:r>
            <a:endParaRPr kumimoji="1" lang="en-US" noProof="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4D5E23-B915-4847-AEAE-600DBB5D7A81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6860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4 Charts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597227"/>
            <a:ext cx="11232000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23" name="Diagrammplatzhalter 8"/>
          <p:cNvSpPr>
            <a:spLocks noGrp="1"/>
          </p:cNvSpPr>
          <p:nvPr>
            <p:ph type="chart" sz="quarter" idx="16"/>
          </p:nvPr>
        </p:nvSpPr>
        <p:spPr>
          <a:xfrm>
            <a:off x="468000" y="1316991"/>
            <a:ext cx="4272592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1964991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</p:txBody>
      </p:sp>
      <p:sp>
        <p:nvSpPr>
          <p:cNvPr id="25" name="Diagrammplatzhalter 8"/>
          <p:cNvSpPr>
            <a:spLocks noGrp="1"/>
          </p:cNvSpPr>
          <p:nvPr>
            <p:ph type="chart" sz="quarter" idx="18"/>
          </p:nvPr>
        </p:nvSpPr>
        <p:spPr>
          <a:xfrm>
            <a:off x="4907408" y="1316991"/>
            <a:ext cx="4272592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6" name="Diagrammplatzhalter 8"/>
          <p:cNvSpPr>
            <a:spLocks noGrp="1"/>
          </p:cNvSpPr>
          <p:nvPr>
            <p:ph type="chart" sz="quarter" idx="19"/>
          </p:nvPr>
        </p:nvSpPr>
        <p:spPr>
          <a:xfrm>
            <a:off x="468000" y="3620991"/>
            <a:ext cx="4272592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7" name="Diagrammplatzhalter 8"/>
          <p:cNvSpPr>
            <a:spLocks noGrp="1"/>
          </p:cNvSpPr>
          <p:nvPr>
            <p:ph type="chart" sz="quarter" idx="20"/>
          </p:nvPr>
        </p:nvSpPr>
        <p:spPr>
          <a:xfrm>
            <a:off x="4907408" y="3620991"/>
            <a:ext cx="4272592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cxnSp>
        <p:nvCxnSpPr>
          <p:cNvPr id="10" name="Gerade Verbindung 4">
            <a:extLst>
              <a:ext uri="{FF2B5EF4-FFF2-40B4-BE49-F238E27FC236}">
                <a16:creationId xmlns:a16="http://schemas.microsoft.com/office/drawing/2014/main" id="{52C5DDBA-90B9-4961-A14B-98B9546E714F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1F78BC6-0B72-4CC4-A317-57441D7DC260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1197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abl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597227"/>
            <a:ext cx="11232000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1964991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</p:txBody>
      </p:sp>
      <p:sp>
        <p:nvSpPr>
          <p:cNvPr id="20" name="Tabellenplatzhalter 8"/>
          <p:cNvSpPr>
            <a:spLocks noGrp="1"/>
          </p:cNvSpPr>
          <p:nvPr>
            <p:ph type="tbl" sz="quarter" idx="18"/>
          </p:nvPr>
        </p:nvSpPr>
        <p:spPr>
          <a:xfrm>
            <a:off x="468000" y="1424991"/>
            <a:ext cx="8711997" cy="4248000"/>
          </a:xfrm>
        </p:spPr>
        <p:txBody>
          <a:bodyPr/>
          <a:lstStyle/>
          <a:p>
            <a:r>
              <a:rPr lang="en-US" altLang="ja-JP"/>
              <a:t>Click icon to add table</a:t>
            </a:r>
            <a:endParaRPr lang="en-US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E5422D39-5700-42E9-887F-A22446232645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F0E8D3-434B-43F4-ACAB-F8D5845A79BD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0067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/>
          </p:nvPr>
        </p:nvSpPr>
        <p:spPr>
          <a:xfrm>
            <a:off x="468000" y="540000"/>
            <a:ext cx="11253600" cy="5616000"/>
          </a:xfrm>
          <a:noFill/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5" name="Textplatzhalter 11"/>
          <p:cNvSpPr>
            <a:spLocks noGrp="1"/>
          </p:cNvSpPr>
          <p:nvPr>
            <p:ph type="body" sz="quarter" idx="11"/>
          </p:nvPr>
        </p:nvSpPr>
        <p:spPr>
          <a:xfrm>
            <a:off x="468000" y="1080000"/>
            <a:ext cx="7920000" cy="1500237"/>
          </a:xfrm>
          <a:solidFill>
            <a:schemeClr val="tx2"/>
          </a:solidFill>
        </p:spPr>
        <p:txBody>
          <a:bodyPr wrap="square" lIns="252000" tIns="180000" rIns="180000" bIns="180000">
            <a:spAutoFit/>
          </a:bodyPr>
          <a:lstStyle>
            <a:lvl1pPr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07C9A7-2C7A-479E-8A14-E5E5068DFD5E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2457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479376" y="540000"/>
            <a:ext cx="11253600" cy="561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platzhalter 11"/>
          <p:cNvSpPr>
            <a:spLocks noGrp="1"/>
          </p:cNvSpPr>
          <p:nvPr>
            <p:ph type="body" sz="quarter" idx="11"/>
          </p:nvPr>
        </p:nvSpPr>
        <p:spPr>
          <a:xfrm>
            <a:off x="468000" y="1080000"/>
            <a:ext cx="7920000" cy="1500237"/>
          </a:xfrm>
          <a:solidFill>
            <a:schemeClr val="tx2"/>
          </a:solidFill>
        </p:spPr>
        <p:txBody>
          <a:bodyPr lIns="252000" tIns="180000" rIns="180000" bIns="180000">
            <a:spAutoFit/>
          </a:bodyPr>
          <a:lstStyle>
            <a:lvl1pPr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15D4EC-C520-47A7-A87B-61E2B6F34AB7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0298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468000" y="540000"/>
            <a:ext cx="11253600" cy="561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1080000" y="1387018"/>
            <a:ext cx="5280000" cy="300339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1800" b="1" cap="none" baseline="0">
                <a:solidFill>
                  <a:schemeClr val="bg1"/>
                </a:solidFill>
                <a:latin typeface="+mj-lt"/>
              </a:defRPr>
            </a:lvl1pPr>
            <a:lvl2pPr>
              <a:defRPr sz="1100" b="1" cap="all" baseline="0">
                <a:latin typeface="+mj-lt"/>
              </a:defRPr>
            </a:lvl2pPr>
            <a:lvl3pPr>
              <a:defRPr sz="1100" b="1" cap="all" baseline="0">
                <a:latin typeface="+mj-lt"/>
              </a:defRPr>
            </a:lvl3pPr>
            <a:lvl4pPr>
              <a:defRPr sz="1100" b="1" cap="all" baseline="0">
                <a:latin typeface="+mj-lt"/>
              </a:defRPr>
            </a:lvl4pPr>
            <a:lvl5pPr>
              <a:defRPr sz="1100" b="1" cap="all" baseline="0"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1080000" y="1124744"/>
            <a:ext cx="2400000" cy="0"/>
          </a:xfrm>
          <a:prstGeom prst="line">
            <a:avLst/>
          </a:prstGeom>
          <a:ln w="38100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4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468000" y="0"/>
            <a:ext cx="11253600" cy="615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0" y="-1"/>
            <a:ext cx="5040000" cy="2592000"/>
          </a:xfrm>
          <a:solidFill>
            <a:schemeClr val="tx2"/>
          </a:solidFill>
        </p:spPr>
        <p:txBody>
          <a:bodyPr lIns="252000" tIns="252000" rIns="180000" bIns="252000" anchor="b" anchorCtr="0"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noProof="0" dirty="0" err="1"/>
              <a:t>Textmasterformat</a:t>
            </a:r>
            <a:br>
              <a:rPr lang="en-US" noProof="0" dirty="0"/>
            </a:b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1080000" y="2700000"/>
            <a:ext cx="5040000" cy="609737"/>
          </a:xfrm>
          <a:solidFill>
            <a:schemeClr val="bg1"/>
          </a:solidFill>
        </p:spPr>
        <p:txBody>
          <a:bodyPr lIns="252000" tIns="180000" rIns="180000" bIns="180000" anchor="t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600" b="0" cap="none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587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68000" y="1424991"/>
            <a:ext cx="11244574" cy="283153"/>
          </a:xfrm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tabLst>
                <a:tab pos="7177088" algn="r"/>
              </a:tabLst>
              <a:defRPr sz="1600"/>
            </a:lvl1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cxnSp>
        <p:nvCxnSpPr>
          <p:cNvPr id="6" name="Gerade Verbindung 4">
            <a:extLst>
              <a:ext uri="{FF2B5EF4-FFF2-40B4-BE49-F238E27FC236}">
                <a16:creationId xmlns:a16="http://schemas.microsoft.com/office/drawing/2014/main" id="{57979797-8531-40C9-AA25-B52E6916CE05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CA12777-30D4-4D1C-8DE6-98573AE3C7ED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400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68000" y="1424991"/>
            <a:ext cx="11244574" cy="1887696"/>
          </a:xfrm>
        </p:spPr>
        <p:txBody>
          <a:bodyPr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1pPr>
            <a:lvl2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2pPr>
            <a:lvl3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3pPr>
            <a:lvl4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4pPr>
            <a:lvl5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cxnSp>
        <p:nvCxnSpPr>
          <p:cNvPr id="6" name="Gerade Verbindung 4">
            <a:extLst>
              <a:ext uri="{FF2B5EF4-FFF2-40B4-BE49-F238E27FC236}">
                <a16:creationId xmlns:a16="http://schemas.microsoft.com/office/drawing/2014/main" id="{A15355D3-CEB8-489E-88A7-11B56E874514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8D4BE4-8D41-47B8-82B8-4716B88FC765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091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467999" y="1424991"/>
            <a:ext cx="5436506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276068" y="1424991"/>
            <a:ext cx="5436506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BE3FFBE7-B0B8-40F2-A1F7-6933ED5360BE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AF2150-6F57-40CA-BDAB-D10D46B6BCF5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03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+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467999" y="1424991"/>
            <a:ext cx="5424002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sp>
        <p:nvSpPr>
          <p:cNvPr id="15" name="Bildplatzhalter 3"/>
          <p:cNvSpPr>
            <a:spLocks noGrp="1"/>
          </p:cNvSpPr>
          <p:nvPr>
            <p:ph type="pic" sz="quarter" idx="15"/>
          </p:nvPr>
        </p:nvSpPr>
        <p:spPr>
          <a:xfrm>
            <a:off x="6300000" y="1424991"/>
            <a:ext cx="5400000" cy="4248000"/>
          </a:xfrm>
          <a:ln w="6350">
            <a:noFill/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A82DFE47-0884-463E-8FD8-434DEC37F45F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55447A-6505-45C3-AE39-4AE7D090C022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62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467999" y="1424991"/>
            <a:ext cx="5424002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sp>
        <p:nvSpPr>
          <p:cNvPr id="14" name="Bildplatzhalter 3"/>
          <p:cNvSpPr>
            <a:spLocks noGrp="1"/>
          </p:cNvSpPr>
          <p:nvPr>
            <p:ph type="pic" sz="quarter" idx="15"/>
          </p:nvPr>
        </p:nvSpPr>
        <p:spPr>
          <a:xfrm>
            <a:off x="6300000" y="1424991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16" name="Bildplatzhalter 3"/>
          <p:cNvSpPr>
            <a:spLocks noGrp="1"/>
          </p:cNvSpPr>
          <p:nvPr>
            <p:ph type="pic" sz="quarter" idx="16"/>
          </p:nvPr>
        </p:nvSpPr>
        <p:spPr>
          <a:xfrm>
            <a:off x="9072352" y="1424991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17" name="Bildplatzhalter 3"/>
          <p:cNvSpPr>
            <a:spLocks noGrp="1"/>
          </p:cNvSpPr>
          <p:nvPr>
            <p:ph type="pic" sz="quarter" idx="17"/>
          </p:nvPr>
        </p:nvSpPr>
        <p:spPr>
          <a:xfrm>
            <a:off x="6300000" y="3548991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18" name="Bildplatzhalter 3"/>
          <p:cNvSpPr>
            <a:spLocks noGrp="1"/>
          </p:cNvSpPr>
          <p:nvPr>
            <p:ph type="pic" sz="quarter" idx="18"/>
          </p:nvPr>
        </p:nvSpPr>
        <p:spPr>
          <a:xfrm>
            <a:off x="9072352" y="3548991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cxnSp>
        <p:nvCxnSpPr>
          <p:cNvPr id="10" name="Gerade Verbindung 4">
            <a:extLst>
              <a:ext uri="{FF2B5EF4-FFF2-40B4-BE49-F238E27FC236}">
                <a16:creationId xmlns:a16="http://schemas.microsoft.com/office/drawing/2014/main" id="{B76D4DD0-4EDD-4DFD-9117-94AB0DE11A6B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C2371FC-0F29-480A-B969-A89E454B9A4D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330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lar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597227"/>
            <a:ext cx="11232000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1964991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</p:txBody>
      </p:sp>
      <p:sp>
        <p:nvSpPr>
          <p:cNvPr id="20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8000" y="1424991"/>
            <a:ext cx="8712000" cy="4248000"/>
          </a:xfrm>
        </p:spPr>
        <p:txBody>
          <a:bodyPr lIns="144000" tIns="144000">
            <a:no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CE41CD3C-03A4-4769-A3DC-5D30FCB02D61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491FE76-0178-4C83-9226-A156A31B3252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688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24" name="Diagrammplatzhalter 8"/>
          <p:cNvSpPr>
            <a:spLocks noGrp="1"/>
          </p:cNvSpPr>
          <p:nvPr>
            <p:ph type="chart" sz="quarter" idx="17"/>
          </p:nvPr>
        </p:nvSpPr>
        <p:spPr>
          <a:xfrm>
            <a:off x="6480000" y="1316991"/>
            <a:ext cx="5220000" cy="424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467998" y="1424991"/>
            <a:ext cx="5417647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cxnSp>
        <p:nvCxnSpPr>
          <p:cNvPr id="8" name="Gerade Verbindung 4">
            <a:extLst>
              <a:ext uri="{FF2B5EF4-FFF2-40B4-BE49-F238E27FC236}">
                <a16:creationId xmlns:a16="http://schemas.microsoft.com/office/drawing/2014/main" id="{48124AEF-254D-4661-97A8-FC2C4E7C939F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DBF616-3B50-4D44-BED7-0BF75E4E5F14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495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8000" y="116632"/>
            <a:ext cx="8520000" cy="88639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000" y="1423831"/>
            <a:ext cx="9120000" cy="188769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760000" y="6509924"/>
            <a:ext cx="672075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lang="en-US" sz="1050" b="1" i="0" u="none" strike="noStrike" kern="1200" baseline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sp>
        <p:nvSpPr>
          <p:cNvPr id="13" name="Textfeld 7"/>
          <p:cNvSpPr txBox="1"/>
          <p:nvPr/>
        </p:nvSpPr>
        <p:spPr>
          <a:xfrm>
            <a:off x="468000" y="6544800"/>
            <a:ext cx="25006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i="0" u="none" strike="noStrike" kern="1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© 2025 Renesas Electronics Corporation. All rights reserved. </a:t>
            </a:r>
            <a:endParaRPr lang="en-US" sz="8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8000" y="6336000"/>
            <a:ext cx="11253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6F52389-0864-8040-1B81-41431B92237E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185" y="6435022"/>
            <a:ext cx="1796415" cy="30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5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68" r:id="rId9"/>
    <p:sldLayoutId id="2147483745" r:id="rId10"/>
    <p:sldLayoutId id="2147483746" r:id="rId11"/>
    <p:sldLayoutId id="2147483769" r:id="rId12"/>
    <p:sldLayoutId id="2147483747" r:id="rId13"/>
    <p:sldLayoutId id="2147483748" r:id="rId14"/>
    <p:sldLayoutId id="2147483771" r:id="rId15"/>
    <p:sldLayoutId id="2147483750" r:id="rId16"/>
    <p:sldLayoutId id="214748375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Clr>
          <a:schemeClr val="tx2"/>
        </a:buClr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5600" indent="-17780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Clr>
          <a:schemeClr val="tx2"/>
        </a:buClr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indent="-18415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Symbol" panose="05050102010706020507" pitchFamily="18" charset="2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9138" indent="-179388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Symbol" panose="05050102010706020507" pitchFamily="18" charset="2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0">
          <p15:clr>
            <a:srgbClr val="F26B43"/>
          </p15:clr>
        </p15:guide>
        <p15:guide id="2" pos="676">
          <p15:clr>
            <a:srgbClr val="F26B43"/>
          </p15:clr>
        </p15:guide>
        <p15:guide id="3" pos="3841">
          <p15:clr>
            <a:srgbClr val="F26B43"/>
          </p15:clr>
        </p15:guide>
        <p15:guide id="4" pos="7378">
          <p15:clr>
            <a:srgbClr val="F26B43"/>
          </p15:clr>
        </p15:guide>
        <p15:guide id="5" pos="6289">
          <p15:clr>
            <a:srgbClr val="F26B43"/>
          </p15:clr>
        </p15:guide>
        <p15:guide id="6" orient="horz" pos="3884" userDrawn="1">
          <p15:clr>
            <a:srgbClr val="F26B43"/>
          </p15:clr>
        </p15:guide>
        <p15:guide id="7" orient="horz" pos="890" userDrawn="1">
          <p15:clr>
            <a:srgbClr val="F26B43"/>
          </p15:clr>
        </p15:guide>
        <p15:guide id="8" orient="horz" pos="618" userDrawn="1">
          <p15:clr>
            <a:srgbClr val="F26B43"/>
          </p15:clr>
        </p15:guide>
        <p15:guide id="9" orient="horz" pos="346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orient="horz" pos="709" userDrawn="1">
          <p15:clr>
            <a:srgbClr val="F26B43"/>
          </p15:clr>
        </p15:guide>
        <p15:guide id="12" orient="horz" pos="3984" userDrawn="1">
          <p15:clr>
            <a:srgbClr val="F26B43"/>
          </p15:clr>
        </p15:guide>
        <p15:guide id="13" pos="52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4.svg"/><Relationship Id="rId7" Type="http://schemas.openxmlformats.org/officeDocument/2006/relationships/image" Target="../media/image16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6.svg"/><Relationship Id="rId10" Type="http://schemas.openxmlformats.org/officeDocument/2006/relationships/image" Target="../media/image19.png"/><Relationship Id="rId4" Type="http://schemas.openxmlformats.org/officeDocument/2006/relationships/image" Target="../media/image5.png"/><Relationship Id="rId9" Type="http://schemas.openxmlformats.org/officeDocument/2006/relationships/image" Target="../media/image18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svg"/><Relationship Id="rId3" Type="http://schemas.openxmlformats.org/officeDocument/2006/relationships/image" Target="../media/image6.svg"/><Relationship Id="rId7" Type="http://schemas.openxmlformats.org/officeDocument/2006/relationships/image" Target="../media/image24.svg"/><Relationship Id="rId12" Type="http://schemas.openxmlformats.org/officeDocument/2006/relationships/image" Target="../media/image2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11" Type="http://schemas.openxmlformats.org/officeDocument/2006/relationships/image" Target="../media/image28.svg"/><Relationship Id="rId5" Type="http://schemas.openxmlformats.org/officeDocument/2006/relationships/image" Target="../media/image22.sv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2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1080000" y="2700000"/>
            <a:ext cx="5040000" cy="1348401"/>
          </a:xfrm>
        </p:spPr>
        <p:txBody>
          <a:bodyPr>
            <a:spAutoFit/>
          </a:bodyPr>
          <a:lstStyle/>
          <a:p>
            <a:r>
              <a:rPr lang="en-US" dirty="0"/>
              <a:t>2025-05-22</a:t>
            </a:r>
          </a:p>
          <a:p>
            <a:r>
              <a:rPr lang="en-US" dirty="0"/>
              <a:t>Daisuke Moriyama</a:t>
            </a:r>
          </a:p>
          <a:p>
            <a:r>
              <a:rPr lang="en-US" altLang="ja-JP" dirty="0"/>
              <a:t>PRINCIPAL ENGINEER</a:t>
            </a:r>
            <a:endParaRPr lang="en-US" dirty="0"/>
          </a:p>
          <a:p>
            <a:r>
              <a:rPr lang="en-US" dirty="0"/>
              <a:t>Renesas Electronics Corporation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EE6046-AEA6-460B-83E4-903CF8AB9EFE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5EEEAD-D137-6A28-7DCB-4B71987C3FBD}"/>
              </a:ext>
            </a:extLst>
          </p:cNvPr>
          <p:cNvSpPr/>
          <p:nvPr/>
        </p:nvSpPr>
        <p:spPr>
          <a:xfrm>
            <a:off x="1087120" y="-5080"/>
            <a:ext cx="5029200" cy="2590800"/>
          </a:xfrm>
          <a:prstGeom prst="rect">
            <a:avLst/>
          </a:prstGeom>
          <a:solidFill>
            <a:srgbClr val="0641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AFC73C-2384-EFEB-5A29-253A60A172BD}"/>
              </a:ext>
            </a:extLst>
          </p:cNvPr>
          <p:cNvSpPr txBox="1"/>
          <p:nvPr/>
        </p:nvSpPr>
        <p:spPr>
          <a:xfrm>
            <a:off x="1219200" y="419100"/>
            <a:ext cx="425045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+mj-lt"/>
              </a:rPr>
              <a:t>Automotive Trends in</a:t>
            </a:r>
          </a:p>
          <a:p>
            <a:r>
              <a:rPr kumimoji="1" lang="en-US" altLang="ja-JP" sz="3200" b="1" dirty="0">
                <a:solidFill>
                  <a:schemeClr val="bg1"/>
                </a:solidFill>
                <a:latin typeface="+mj-lt"/>
              </a:rPr>
              <a:t>MCU/SoC Features:</a:t>
            </a:r>
          </a:p>
          <a:p>
            <a:r>
              <a:rPr kumimoji="1" lang="en-US" altLang="ja-JP" sz="3200" b="1" dirty="0">
                <a:solidFill>
                  <a:schemeClr val="bg1"/>
                </a:solidFill>
                <a:latin typeface="+mj-lt"/>
              </a:rPr>
              <a:t>Opportunities for Work in</a:t>
            </a:r>
          </a:p>
          <a:p>
            <a:r>
              <a:rPr kumimoji="1" lang="en-US" altLang="ja-JP" sz="3200" b="1" dirty="0">
                <a:solidFill>
                  <a:schemeClr val="bg1"/>
                </a:solidFill>
                <a:latin typeface="+mj-lt"/>
              </a:rPr>
              <a:t>GlobalPlatform</a:t>
            </a:r>
            <a:endParaRPr kumimoji="1" lang="ja-JP" alt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6823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601CFC-A6F4-8A6C-5254-FF1B5BFA8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E4D0E4-9C72-A469-5BF5-18FD65A8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97227"/>
            <a:ext cx="11571601" cy="455509"/>
          </a:xfrm>
        </p:spPr>
        <p:txBody>
          <a:bodyPr/>
          <a:lstStyle/>
          <a:p>
            <a:r>
              <a:rPr kumimoji="1" lang="en-US" dirty="0"/>
              <a:t>Gap 2: </a:t>
            </a:r>
            <a:r>
              <a:rPr kumimoji="1" lang="en-US" altLang="ja-JP" dirty="0"/>
              <a:t>(Accidental)</a:t>
            </a:r>
            <a:r>
              <a:rPr kumimoji="1" lang="en-US" dirty="0"/>
              <a:t> FW update failure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06C12-C265-12EF-122E-4D61E635EBCD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41ACB1-6A1D-B10E-5125-A193D258F514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80F760-A3F2-9F5E-A1FB-E5B76CDD16AF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F5A495-211B-2C59-821C-AF33C3A37029}"/>
              </a:ext>
            </a:extLst>
          </p:cNvPr>
          <p:cNvSpPr/>
          <p:nvPr/>
        </p:nvSpPr>
        <p:spPr>
          <a:xfrm>
            <a:off x="5715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FA67E0-4C1D-7699-6C30-11E8CCA438A3}"/>
              </a:ext>
            </a:extLst>
          </p:cNvPr>
          <p:cNvSpPr txBox="1"/>
          <p:nvPr/>
        </p:nvSpPr>
        <p:spPr>
          <a:xfrm>
            <a:off x="5715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56B235-2488-5B21-BC72-7DF6332BA76E}"/>
              </a:ext>
            </a:extLst>
          </p:cNvPr>
          <p:cNvSpPr/>
          <p:nvPr/>
        </p:nvSpPr>
        <p:spPr>
          <a:xfrm>
            <a:off x="6858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B091048-A82B-1F80-7BDA-F4FE16290577}"/>
              </a:ext>
            </a:extLst>
          </p:cNvPr>
          <p:cNvSpPr/>
          <p:nvPr/>
        </p:nvSpPr>
        <p:spPr>
          <a:xfrm>
            <a:off x="6858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03384F8-058E-9472-B533-CBCC4C2DCCF9}"/>
              </a:ext>
            </a:extLst>
          </p:cNvPr>
          <p:cNvSpPr/>
          <p:nvPr/>
        </p:nvSpPr>
        <p:spPr>
          <a:xfrm>
            <a:off x="6858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22E3A75D-8261-BBB3-51CF-1277D41986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pic>
        <p:nvPicPr>
          <p:cNvPr id="16" name="Graphic 15" descr="Repeat with solid fill">
            <a:extLst>
              <a:ext uri="{FF2B5EF4-FFF2-40B4-BE49-F238E27FC236}">
                <a16:creationId xmlns:a16="http://schemas.microsoft.com/office/drawing/2014/main" id="{FAA50879-9C31-6DAC-E091-EEC1393CF6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62100" y="152400"/>
            <a:ext cx="419100" cy="41910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3F1AD68-7AFE-50D0-5229-4B6BCE125FAA}"/>
              </a:ext>
            </a:extLst>
          </p:cNvPr>
          <p:cNvSpPr txBox="1"/>
          <p:nvPr/>
        </p:nvSpPr>
        <p:spPr>
          <a:xfrm>
            <a:off x="2667000" y="5410200"/>
            <a:ext cx="110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8AA9D0"/>
                </a:solidFill>
              </a:rPr>
              <a:t>bank 0</a:t>
            </a:r>
            <a:endParaRPr kumimoji="1" lang="ja-JP" altLang="en-US" sz="2400" dirty="0">
              <a:solidFill>
                <a:srgbClr val="8AA9D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B459E68-C42F-B4EF-141C-90F77F1036E4}"/>
              </a:ext>
            </a:extLst>
          </p:cNvPr>
          <p:cNvSpPr txBox="1"/>
          <p:nvPr/>
        </p:nvSpPr>
        <p:spPr>
          <a:xfrm>
            <a:off x="4267200" y="5410200"/>
            <a:ext cx="110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accent3">
                    <a:lumMod val="50000"/>
                  </a:schemeClr>
                </a:solidFill>
              </a:rPr>
              <a:t>bank 1</a:t>
            </a:r>
            <a:endParaRPr kumimoji="1" lang="ja-JP" alt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D1C4B5-57AD-D8D0-33B3-2626DCF67494}"/>
              </a:ext>
            </a:extLst>
          </p:cNvPr>
          <p:cNvSpPr txBox="1"/>
          <p:nvPr/>
        </p:nvSpPr>
        <p:spPr>
          <a:xfrm>
            <a:off x="6172200" y="1562100"/>
            <a:ext cx="56781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SESIP:</a:t>
            </a:r>
          </a:p>
          <a:p>
            <a:r>
              <a:rPr kumimoji="1" lang="en-US" altLang="ja-JP" sz="2400" dirty="0"/>
              <a:t>While FW update is required, no criteria </a:t>
            </a:r>
          </a:p>
          <a:p>
            <a:r>
              <a:rPr kumimoji="1" lang="en-US" altLang="ja-JP" sz="2400" dirty="0"/>
              <a:t>to support double bank mechanism</a:t>
            </a:r>
            <a:endParaRPr kumimoji="1" lang="ja-JP" altLang="en-US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E0A390-5120-B2A1-34A1-4ED266A6C32A}"/>
              </a:ext>
            </a:extLst>
          </p:cNvPr>
          <p:cNvSpPr txBox="1"/>
          <p:nvPr/>
        </p:nvSpPr>
        <p:spPr>
          <a:xfrm>
            <a:off x="6172200" y="3200400"/>
            <a:ext cx="583364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J3101:</a:t>
            </a:r>
          </a:p>
          <a:p>
            <a:r>
              <a:rPr kumimoji="1" lang="en-US" altLang="ja-JP" sz="2400" dirty="0"/>
              <a:t>Require fallback to prevent system failure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Example includes “dual memory” </a:t>
            </a:r>
          </a:p>
          <a:p>
            <a:r>
              <a:rPr kumimoji="1" lang="en-US" altLang="ja-JP" sz="2400" dirty="0"/>
              <a:t>architecture (as left figure)</a:t>
            </a:r>
            <a:endParaRPr kumimoji="1" lang="ja-JP" altLang="en-US" sz="24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8A43454-2E0D-2BE0-D6C8-EB07594BA51B}"/>
              </a:ext>
            </a:extLst>
          </p:cNvPr>
          <p:cNvCxnSpPr/>
          <p:nvPr/>
        </p:nvCxnSpPr>
        <p:spPr>
          <a:xfrm>
            <a:off x="6172200" y="3086100"/>
            <a:ext cx="5562600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94275FD-E1EF-0949-40FC-B8645E022FE0}"/>
              </a:ext>
            </a:extLst>
          </p:cNvPr>
          <p:cNvSpPr/>
          <p:nvPr/>
        </p:nvSpPr>
        <p:spPr>
          <a:xfrm>
            <a:off x="2418080" y="2466942"/>
            <a:ext cx="3296920" cy="27918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A415598-7763-FCDD-86B5-74442A420E16}"/>
              </a:ext>
            </a:extLst>
          </p:cNvPr>
          <p:cNvSpPr txBox="1"/>
          <p:nvPr/>
        </p:nvSpPr>
        <p:spPr>
          <a:xfrm>
            <a:off x="2400300" y="2477512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Flash</a:t>
            </a:r>
            <a:endParaRPr kumimoji="1" lang="ja-JP" alt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4C8D866-3965-184A-28E4-2F1E782AB5BE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Boot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5F54653-13D2-321D-751B-D8080C85DDD7}"/>
              </a:ext>
            </a:extLst>
          </p:cNvPr>
          <p:cNvSpPr/>
          <p:nvPr/>
        </p:nvSpPr>
        <p:spPr>
          <a:xfrm>
            <a:off x="4229100" y="43063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F1B1F3-2983-5101-D963-07843914F820}"/>
              </a:ext>
            </a:extLst>
          </p:cNvPr>
          <p:cNvSpPr/>
          <p:nvPr/>
        </p:nvSpPr>
        <p:spPr>
          <a:xfrm>
            <a:off x="3390900" y="48387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763D2FF-44CD-D0C5-9454-B947207DF06E}"/>
              </a:ext>
            </a:extLst>
          </p:cNvPr>
          <p:cNvSpPr/>
          <p:nvPr/>
        </p:nvSpPr>
        <p:spPr>
          <a:xfrm>
            <a:off x="4229100" y="34681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7D3EEC5-670B-53FA-74AC-0AA707851D85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lib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7C51E58-A26C-B9F0-EE18-2CDE70E6872D}"/>
              </a:ext>
            </a:extLst>
          </p:cNvPr>
          <p:cNvSpPr/>
          <p:nvPr/>
        </p:nvSpPr>
        <p:spPr>
          <a:xfrm>
            <a:off x="2552700" y="29718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Boot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2B12E52-7686-4D12-E7C4-F83EFA6FDE94}"/>
              </a:ext>
            </a:extLst>
          </p:cNvPr>
          <p:cNvSpPr/>
          <p:nvPr/>
        </p:nvSpPr>
        <p:spPr>
          <a:xfrm>
            <a:off x="2552700" y="43053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4B73222-C4FF-92FE-B3F2-2CF44F100552}"/>
              </a:ext>
            </a:extLst>
          </p:cNvPr>
          <p:cNvSpPr/>
          <p:nvPr/>
        </p:nvSpPr>
        <p:spPr>
          <a:xfrm>
            <a:off x="2552700" y="34671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B224351-F3C6-5879-9DD5-D9847BACFFED}"/>
              </a:ext>
            </a:extLst>
          </p:cNvPr>
          <p:cNvSpPr/>
          <p:nvPr/>
        </p:nvSpPr>
        <p:spPr>
          <a:xfrm>
            <a:off x="2552700" y="38100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lib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1C0465E-9218-68D5-C72A-3BE2C8B29A39}"/>
              </a:ext>
            </a:extLst>
          </p:cNvPr>
          <p:cNvSpPr/>
          <p:nvPr/>
        </p:nvSpPr>
        <p:spPr>
          <a:xfrm>
            <a:off x="2484120" y="2857500"/>
            <a:ext cx="1516380" cy="1905000"/>
          </a:xfrm>
          <a:prstGeom prst="roundRect">
            <a:avLst>
              <a:gd name="adj" fmla="val 4667"/>
            </a:avLst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0A7F2A13-7846-BEF5-AE99-FAAE10444198}"/>
              </a:ext>
            </a:extLst>
          </p:cNvPr>
          <p:cNvSpPr/>
          <p:nvPr/>
        </p:nvSpPr>
        <p:spPr>
          <a:xfrm>
            <a:off x="4135120" y="2857500"/>
            <a:ext cx="1524000" cy="1905000"/>
          </a:xfrm>
          <a:prstGeom prst="roundRect">
            <a:avLst>
              <a:gd name="adj" fmla="val 4667"/>
            </a:avLst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3095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C3DCFE-F355-FB3B-5FB8-2684470D11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F47626-5016-AA1D-0171-47E8B4B0A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Gap 3: How to check Application CPU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2D6118-9B42-7E5A-2E54-7E96A02CCD0B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1CF25C-2898-7AD3-BE7B-FD6A91C95705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DD9C83-302A-2ACF-B76C-E9F1CC78A590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MCU/SoC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3AC5FC-8AC7-B410-B9DD-0BFA31D8A264}"/>
              </a:ext>
            </a:extLst>
          </p:cNvPr>
          <p:cNvSpPr/>
          <p:nvPr/>
        </p:nvSpPr>
        <p:spPr>
          <a:xfrm>
            <a:off x="41148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F81768-C515-77E5-1E3C-9388586DD8C9}"/>
              </a:ext>
            </a:extLst>
          </p:cNvPr>
          <p:cNvSpPr txBox="1"/>
          <p:nvPr/>
        </p:nvSpPr>
        <p:spPr>
          <a:xfrm>
            <a:off x="41148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F5A884-254B-DC0A-4412-AF1F5ABABEF8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9918A79-F2F1-1979-527D-791FA2EE7E8B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378AF6C-C024-F3AE-40B3-6200FAED7935}"/>
              </a:ext>
            </a:extLst>
          </p:cNvPr>
          <p:cNvSpPr/>
          <p:nvPr/>
        </p:nvSpPr>
        <p:spPr>
          <a:xfrm>
            <a:off x="42291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F9991D93-7D1C-4C3A-88BC-C1C35D4796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sp>
        <p:nvSpPr>
          <p:cNvPr id="18" name="Arrow: Right 17">
            <a:extLst>
              <a:ext uri="{FF2B5EF4-FFF2-40B4-BE49-F238E27FC236}">
                <a16:creationId xmlns:a16="http://schemas.microsoft.com/office/drawing/2014/main" id="{B1B52CC0-93A5-AD29-A860-DA897A37D54B}"/>
              </a:ext>
            </a:extLst>
          </p:cNvPr>
          <p:cNvSpPr/>
          <p:nvPr/>
        </p:nvSpPr>
        <p:spPr>
          <a:xfrm>
            <a:off x="2514600" y="3009900"/>
            <a:ext cx="10287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BDDF30-4D5E-1143-79A5-BDFEEAF585E5}"/>
              </a:ext>
            </a:extLst>
          </p:cNvPr>
          <p:cNvSpPr txBox="1"/>
          <p:nvPr/>
        </p:nvSpPr>
        <p:spPr>
          <a:xfrm>
            <a:off x="2095500" y="2400300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Crypto operation </a:t>
            </a:r>
          </a:p>
          <a:p>
            <a:pPr algn="ctr"/>
            <a:r>
              <a:rPr kumimoji="1" lang="en-US" altLang="ja-JP" dirty="0"/>
              <a:t>request</a:t>
            </a:r>
            <a:endParaRPr kumimoji="1" lang="ja-JP" altLang="en-US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2D4C5B15-EADA-6F8F-F107-F97BB9C7BBF5}"/>
              </a:ext>
            </a:extLst>
          </p:cNvPr>
          <p:cNvSpPr/>
          <p:nvPr/>
        </p:nvSpPr>
        <p:spPr>
          <a:xfrm rot="10800000">
            <a:off x="2476500" y="3657600"/>
            <a:ext cx="10287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B4B9CFC-AC6F-25BA-F20C-2DDE26200C82}"/>
              </a:ext>
            </a:extLst>
          </p:cNvPr>
          <p:cNvSpPr/>
          <p:nvPr/>
        </p:nvSpPr>
        <p:spPr>
          <a:xfrm rot="5400000">
            <a:off x="4572000" y="3467100"/>
            <a:ext cx="3429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7365A94-A9A3-0D5C-D570-3FCCD1A9E4F2}"/>
              </a:ext>
            </a:extLst>
          </p:cNvPr>
          <p:cNvSpPr/>
          <p:nvPr/>
        </p:nvSpPr>
        <p:spPr>
          <a:xfrm rot="16200000">
            <a:off x="4914900" y="3467100"/>
            <a:ext cx="3429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559A894-5EBF-1DAD-2683-5555BD0BB8EB}"/>
              </a:ext>
            </a:extLst>
          </p:cNvPr>
          <p:cNvSpPr txBox="1"/>
          <p:nvPr/>
        </p:nvSpPr>
        <p:spPr>
          <a:xfrm>
            <a:off x="2095500" y="3810000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Crypto operation </a:t>
            </a:r>
          </a:p>
          <a:p>
            <a:pPr algn="ctr"/>
            <a:r>
              <a:rPr kumimoji="1" lang="en-US" altLang="ja-JP" dirty="0"/>
              <a:t>result</a:t>
            </a:r>
            <a:endParaRPr kumimoji="1" lang="ja-JP" alt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01ADCA6-7AD4-6408-2FCB-8008C204B902}"/>
              </a:ext>
            </a:extLst>
          </p:cNvPr>
          <p:cNvSpPr txBox="1"/>
          <p:nvPr/>
        </p:nvSpPr>
        <p:spPr>
          <a:xfrm>
            <a:off x="6362700" y="2971800"/>
            <a:ext cx="52341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HSM must securely manage</a:t>
            </a:r>
          </a:p>
          <a:p>
            <a:r>
              <a:rPr kumimoji="1" lang="en-US" altLang="ja-JP" sz="2400" dirty="0"/>
              <a:t>secret keys for each application CPU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6250AFC-65FF-048F-C928-E9810A99D332}"/>
              </a:ext>
            </a:extLst>
          </p:cNvPr>
          <p:cNvSpPr txBox="1"/>
          <p:nvPr/>
        </p:nvSpPr>
        <p:spPr>
          <a:xfrm>
            <a:off x="5905500" y="4038600"/>
            <a:ext cx="6339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400" b="1" i="1" dirty="0">
                <a:solidFill>
                  <a:srgbClr val="00B050"/>
                </a:solidFill>
              </a:rPr>
              <a:t>How does HSM identify application CPUs?</a:t>
            </a:r>
            <a:endParaRPr lang="ja-JP" altLang="en-US" sz="2400" b="1" i="1" dirty="0">
              <a:solidFill>
                <a:srgbClr val="00B05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9D813FE-4B71-2303-C59F-C36C004B418B}"/>
              </a:ext>
            </a:extLst>
          </p:cNvPr>
          <p:cNvSpPr/>
          <p:nvPr/>
        </p:nvSpPr>
        <p:spPr>
          <a:xfrm>
            <a:off x="609600" y="26670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E0A3AE7-27D1-A227-59CB-6BF9D85321A4}"/>
              </a:ext>
            </a:extLst>
          </p:cNvPr>
          <p:cNvSpPr/>
          <p:nvPr/>
        </p:nvSpPr>
        <p:spPr>
          <a:xfrm>
            <a:off x="609600" y="3276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830EED5-5B86-7DEC-4311-83550B67AE3B}"/>
              </a:ext>
            </a:extLst>
          </p:cNvPr>
          <p:cNvSpPr/>
          <p:nvPr/>
        </p:nvSpPr>
        <p:spPr>
          <a:xfrm>
            <a:off x="609600" y="43434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5F50857-CD3C-E060-52F9-5606E6780D91}"/>
              </a:ext>
            </a:extLst>
          </p:cNvPr>
          <p:cNvSpPr txBox="1"/>
          <p:nvPr/>
        </p:nvSpPr>
        <p:spPr>
          <a:xfrm rot="5400000">
            <a:off x="1177253" y="389004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...</a:t>
            </a:r>
            <a:endParaRPr kumimoji="1" lang="ja-JP" alt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A1DE858-F4BD-B403-F16C-84BD91C94649}"/>
              </a:ext>
            </a:extLst>
          </p:cNvPr>
          <p:cNvGrpSpPr/>
          <p:nvPr/>
        </p:nvGrpSpPr>
        <p:grpSpPr>
          <a:xfrm>
            <a:off x="1490980" y="190500"/>
            <a:ext cx="545342" cy="381000"/>
            <a:chOff x="1490980" y="190500"/>
            <a:chExt cx="545342" cy="381000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1BC6E455-AB0B-582D-932D-68808CD0F27A}"/>
                </a:ext>
              </a:extLst>
            </p:cNvPr>
            <p:cNvSpPr/>
            <p:nvPr/>
          </p:nvSpPr>
          <p:spPr>
            <a:xfrm>
              <a:off x="1562100" y="190500"/>
              <a:ext cx="381000" cy="381000"/>
            </a:xfrm>
            <a:prstGeom prst="roundRect">
              <a:avLst/>
            </a:prstGeom>
            <a:noFill/>
            <a:ln w="57150">
              <a:solidFill>
                <a:srgbClr val="06418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2CE853E-534F-6540-7BB8-36C0B74E0FDD}"/>
                </a:ext>
              </a:extLst>
            </p:cNvPr>
            <p:cNvSpPr txBox="1"/>
            <p:nvPr/>
          </p:nvSpPr>
          <p:spPr>
            <a:xfrm>
              <a:off x="1490980" y="226060"/>
              <a:ext cx="5453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06418C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APP</a:t>
              </a:r>
              <a:endParaRPr kumimoji="1" lang="ja-JP" altLang="en-US" sz="1400" dirty="0">
                <a:solidFill>
                  <a:srgbClr val="06418C"/>
                </a:solidFill>
                <a:latin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3277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8456EB-6368-9FCA-C980-A225BBBCD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F0BB5C0D-27D3-6A39-045B-F5EB87466601}"/>
              </a:ext>
            </a:extLst>
          </p:cNvPr>
          <p:cNvSpPr/>
          <p:nvPr/>
        </p:nvSpPr>
        <p:spPr>
          <a:xfrm>
            <a:off x="609600" y="26670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19070B9-27CF-2DD4-88C1-0029243CB9C9}"/>
              </a:ext>
            </a:extLst>
          </p:cNvPr>
          <p:cNvSpPr/>
          <p:nvPr/>
        </p:nvSpPr>
        <p:spPr>
          <a:xfrm>
            <a:off x="609600" y="3276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F921FD-6342-2891-B2F6-2C9C13B1582A}"/>
              </a:ext>
            </a:extLst>
          </p:cNvPr>
          <p:cNvSpPr/>
          <p:nvPr/>
        </p:nvSpPr>
        <p:spPr>
          <a:xfrm>
            <a:off x="609600" y="43434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FF9A6C9-0896-73CA-67B6-23C24A1ADCEC}"/>
              </a:ext>
            </a:extLst>
          </p:cNvPr>
          <p:cNvSpPr txBox="1"/>
          <p:nvPr/>
        </p:nvSpPr>
        <p:spPr>
          <a:xfrm rot="5400000">
            <a:off x="1177253" y="389004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...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4BF73C3-194E-0B84-A8AB-EE8D111D7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Gap 3: How to check Application CPU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7B0499-F8BE-3648-1404-06623D55B8EA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203F25-34C1-86A9-557B-D7130DBB9069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AD5BCE-2C63-1E67-736C-6A10107540B9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MCU/SoC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DE082E-3171-E0AF-2A49-B54BFD509762}"/>
              </a:ext>
            </a:extLst>
          </p:cNvPr>
          <p:cNvSpPr/>
          <p:nvPr/>
        </p:nvSpPr>
        <p:spPr>
          <a:xfrm>
            <a:off x="41148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844020-62C7-CCCC-C033-E3E175DA8BE2}"/>
              </a:ext>
            </a:extLst>
          </p:cNvPr>
          <p:cNvSpPr txBox="1"/>
          <p:nvPr/>
        </p:nvSpPr>
        <p:spPr>
          <a:xfrm>
            <a:off x="41148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EA4869-C61F-AA16-FB0B-1CF1D339D67E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35CC4C7-982B-4DAF-F0A3-C5DFCCB5767B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F47885C-976A-CAEC-2807-860ACF6E4FC3}"/>
              </a:ext>
            </a:extLst>
          </p:cNvPr>
          <p:cNvSpPr/>
          <p:nvPr/>
        </p:nvSpPr>
        <p:spPr>
          <a:xfrm>
            <a:off x="42291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93553252-3DA7-C677-6032-E5760B49F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sp>
        <p:nvSpPr>
          <p:cNvPr id="18" name="Arrow: Right 17">
            <a:extLst>
              <a:ext uri="{FF2B5EF4-FFF2-40B4-BE49-F238E27FC236}">
                <a16:creationId xmlns:a16="http://schemas.microsoft.com/office/drawing/2014/main" id="{C7C20065-C6BD-EA7D-9861-5276D7C4B654}"/>
              </a:ext>
            </a:extLst>
          </p:cNvPr>
          <p:cNvSpPr/>
          <p:nvPr/>
        </p:nvSpPr>
        <p:spPr>
          <a:xfrm>
            <a:off x="2514600" y="3009900"/>
            <a:ext cx="10287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6BD823-55B5-20E6-7E12-9CB543050F3E}"/>
              </a:ext>
            </a:extLst>
          </p:cNvPr>
          <p:cNvSpPr txBox="1"/>
          <p:nvPr/>
        </p:nvSpPr>
        <p:spPr>
          <a:xfrm>
            <a:off x="2095500" y="2400300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Crypto operation </a:t>
            </a:r>
          </a:p>
          <a:p>
            <a:pPr algn="ctr"/>
            <a:r>
              <a:rPr kumimoji="1" lang="en-US" altLang="ja-JP" dirty="0"/>
              <a:t>request</a:t>
            </a:r>
            <a:endParaRPr kumimoji="1" lang="ja-JP" altLang="en-US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FBFEFD48-27D2-E3FF-04DF-85F45ED87661}"/>
              </a:ext>
            </a:extLst>
          </p:cNvPr>
          <p:cNvSpPr/>
          <p:nvPr/>
        </p:nvSpPr>
        <p:spPr>
          <a:xfrm rot="10800000">
            <a:off x="2476500" y="3657600"/>
            <a:ext cx="10287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6733D633-B4D9-0160-F433-EFDCBE3F0661}"/>
              </a:ext>
            </a:extLst>
          </p:cNvPr>
          <p:cNvSpPr/>
          <p:nvPr/>
        </p:nvSpPr>
        <p:spPr>
          <a:xfrm rot="5400000">
            <a:off x="4572000" y="3467100"/>
            <a:ext cx="3429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21354799-BFED-1F0F-B60F-AA735D322631}"/>
              </a:ext>
            </a:extLst>
          </p:cNvPr>
          <p:cNvSpPr/>
          <p:nvPr/>
        </p:nvSpPr>
        <p:spPr>
          <a:xfrm rot="16200000">
            <a:off x="4914900" y="3467100"/>
            <a:ext cx="3429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ACB956C-656B-0016-F660-80DFB5B1AAE9}"/>
              </a:ext>
            </a:extLst>
          </p:cNvPr>
          <p:cNvSpPr txBox="1"/>
          <p:nvPr/>
        </p:nvSpPr>
        <p:spPr>
          <a:xfrm>
            <a:off x="2095500" y="3810000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Crypto operation </a:t>
            </a:r>
          </a:p>
          <a:p>
            <a:pPr algn="ctr"/>
            <a:r>
              <a:rPr kumimoji="1" lang="en-US" altLang="ja-JP" dirty="0"/>
              <a:t>result</a:t>
            </a:r>
            <a:endParaRPr kumimoji="1" lang="ja-JP" alt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FD797DD-C3C1-7076-EECB-CEBCAC785F7F}"/>
              </a:ext>
            </a:extLst>
          </p:cNvPr>
          <p:cNvSpPr txBox="1"/>
          <p:nvPr/>
        </p:nvSpPr>
        <p:spPr>
          <a:xfrm>
            <a:off x="6362700" y="1447800"/>
            <a:ext cx="586570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A simple solution: Assign static ID in HW</a:t>
            </a:r>
          </a:p>
          <a:p>
            <a:r>
              <a:rPr kumimoji="1" lang="en-US" altLang="ja-JP" sz="2400" dirty="0"/>
              <a:t>or setup dedicated ID from HSM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The assigned ID can be transferred as a </a:t>
            </a:r>
          </a:p>
          <a:p>
            <a:r>
              <a:rPr kumimoji="1" lang="en-US" altLang="ja-JP" sz="2400" dirty="0"/>
              <a:t>sideband information in the system bus</a:t>
            </a:r>
          </a:p>
          <a:p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No application CPU/SW cannot cheat ID!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A1DB3C-783F-3D1D-2AC3-D26867EA3B45}"/>
              </a:ext>
            </a:extLst>
          </p:cNvPr>
          <p:cNvSpPr/>
          <p:nvPr/>
        </p:nvSpPr>
        <p:spPr>
          <a:xfrm>
            <a:off x="2334260" y="48768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ID config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F0C0A3-E530-F917-1EDB-B40070063E0F}"/>
              </a:ext>
            </a:extLst>
          </p:cNvPr>
          <p:cNvCxnSpPr>
            <a:cxnSpLocks/>
          </p:cNvCxnSpPr>
          <p:nvPr/>
        </p:nvCxnSpPr>
        <p:spPr>
          <a:xfrm flipH="1">
            <a:off x="3962400" y="3161288"/>
            <a:ext cx="2667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621BB20-E90C-F185-A480-0002BDA6F69D}"/>
              </a:ext>
            </a:extLst>
          </p:cNvPr>
          <p:cNvCxnSpPr>
            <a:cxnSpLocks/>
          </p:cNvCxnSpPr>
          <p:nvPr/>
        </p:nvCxnSpPr>
        <p:spPr>
          <a:xfrm flipV="1">
            <a:off x="3972560" y="3152140"/>
            <a:ext cx="0" cy="199136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446D811-C635-0982-136A-F8916D40DC70}"/>
              </a:ext>
            </a:extLst>
          </p:cNvPr>
          <p:cNvCxnSpPr>
            <a:cxnSpLocks/>
          </p:cNvCxnSpPr>
          <p:nvPr/>
        </p:nvCxnSpPr>
        <p:spPr>
          <a:xfrm flipH="1">
            <a:off x="3718560" y="5133340"/>
            <a:ext cx="2667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60C5950-6444-9848-B94F-A5AE99081520}"/>
              </a:ext>
            </a:extLst>
          </p:cNvPr>
          <p:cNvSpPr txBox="1"/>
          <p:nvPr/>
        </p:nvSpPr>
        <p:spPr>
          <a:xfrm>
            <a:off x="3924300" y="49911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rgbClr val="2E86F6"/>
                </a:solidFill>
              </a:rPr>
              <a:t>write</a:t>
            </a:r>
            <a:endParaRPr kumimoji="1" lang="ja-JP" altLang="en-US" i="1" dirty="0">
              <a:solidFill>
                <a:srgbClr val="2E86F6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66180BE-2DBF-BCAF-1F17-46B53CB2E6D1}"/>
              </a:ext>
            </a:extLst>
          </p:cNvPr>
          <p:cNvCxnSpPr>
            <a:cxnSpLocks/>
          </p:cNvCxnSpPr>
          <p:nvPr/>
        </p:nvCxnSpPr>
        <p:spPr>
          <a:xfrm flipH="1" flipV="1">
            <a:off x="1278467" y="5135033"/>
            <a:ext cx="1045633" cy="8467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99AAF33-238E-C423-3BCF-51B86ADC718C}"/>
              </a:ext>
            </a:extLst>
          </p:cNvPr>
          <p:cNvCxnSpPr>
            <a:cxnSpLocks/>
          </p:cNvCxnSpPr>
          <p:nvPr/>
        </p:nvCxnSpPr>
        <p:spPr>
          <a:xfrm flipV="1">
            <a:off x="1295400" y="4838700"/>
            <a:ext cx="0" cy="30480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B0FFB90D-40CA-4875-7887-5983113DBE64}"/>
              </a:ext>
            </a:extLst>
          </p:cNvPr>
          <p:cNvSpPr txBox="1"/>
          <p:nvPr/>
        </p:nvSpPr>
        <p:spPr>
          <a:xfrm>
            <a:off x="419100" y="502920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rgbClr val="2E86F6"/>
                </a:solidFill>
              </a:rPr>
              <a:t>allocate</a:t>
            </a:r>
            <a:endParaRPr kumimoji="1" lang="ja-JP" altLang="en-US" i="1" dirty="0">
              <a:solidFill>
                <a:srgbClr val="2E86F6"/>
              </a:solidFill>
            </a:endParaRPr>
          </a:p>
        </p:txBody>
      </p:sp>
      <p:sp>
        <p:nvSpPr>
          <p:cNvPr id="41" name="Speech Bubble: Rectangle with Corners Rounded 40">
            <a:extLst>
              <a:ext uri="{FF2B5EF4-FFF2-40B4-BE49-F238E27FC236}">
                <a16:creationId xmlns:a16="http://schemas.microsoft.com/office/drawing/2014/main" id="{50CD8703-D85D-61F7-7119-B55A2A45CFCD}"/>
              </a:ext>
            </a:extLst>
          </p:cNvPr>
          <p:cNvSpPr/>
          <p:nvPr/>
        </p:nvSpPr>
        <p:spPr>
          <a:xfrm>
            <a:off x="952500" y="2590800"/>
            <a:ext cx="2895600" cy="2057400"/>
          </a:xfrm>
          <a:prstGeom prst="wedgeRoundRectCallout">
            <a:avLst>
              <a:gd name="adj1" fmla="val 7859"/>
              <a:gd name="adj2" fmla="val 5922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829C7A86-B389-CAE0-11C9-9117E55AE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359616"/>
              </p:ext>
            </p:extLst>
          </p:nvPr>
        </p:nvGraphicFramePr>
        <p:xfrm>
          <a:off x="1219200" y="2933700"/>
          <a:ext cx="24257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3499178510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355122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CPU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ID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57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App CPU 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0x02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516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App CPU 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0x07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29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App CPU 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0x09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006396"/>
                  </a:ext>
                </a:extLst>
              </a:tr>
            </a:tbl>
          </a:graphicData>
        </a:graphic>
      </p:graphicFrame>
      <p:sp>
        <p:nvSpPr>
          <p:cNvPr id="47" name="Arrow: Right 46">
            <a:extLst>
              <a:ext uri="{FF2B5EF4-FFF2-40B4-BE49-F238E27FC236}">
                <a16:creationId xmlns:a16="http://schemas.microsoft.com/office/drawing/2014/main" id="{A685A300-B568-0A66-EE81-F81605ED950F}"/>
              </a:ext>
            </a:extLst>
          </p:cNvPr>
          <p:cNvSpPr/>
          <p:nvPr/>
        </p:nvSpPr>
        <p:spPr>
          <a:xfrm rot="5400000">
            <a:off x="8934450" y="3562350"/>
            <a:ext cx="457200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4D576A2-4157-6A5D-5ADF-6F519A1EEECA}"/>
              </a:ext>
            </a:extLst>
          </p:cNvPr>
          <p:cNvGrpSpPr/>
          <p:nvPr/>
        </p:nvGrpSpPr>
        <p:grpSpPr>
          <a:xfrm>
            <a:off x="1490980" y="190500"/>
            <a:ext cx="545342" cy="381000"/>
            <a:chOff x="1490980" y="190500"/>
            <a:chExt cx="545342" cy="381000"/>
          </a:xfrm>
        </p:grpSpPr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E04684FA-A1D7-A7E1-C2F7-ACC8491ABBA8}"/>
                </a:ext>
              </a:extLst>
            </p:cNvPr>
            <p:cNvSpPr/>
            <p:nvPr/>
          </p:nvSpPr>
          <p:spPr>
            <a:xfrm>
              <a:off x="1562100" y="190500"/>
              <a:ext cx="381000" cy="381000"/>
            </a:xfrm>
            <a:prstGeom prst="roundRect">
              <a:avLst/>
            </a:prstGeom>
            <a:noFill/>
            <a:ln w="57150">
              <a:solidFill>
                <a:srgbClr val="06418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3C50677-169E-CD53-48F7-EC1933B41BD1}"/>
                </a:ext>
              </a:extLst>
            </p:cNvPr>
            <p:cNvSpPr txBox="1"/>
            <p:nvPr/>
          </p:nvSpPr>
          <p:spPr>
            <a:xfrm>
              <a:off x="1490980" y="226060"/>
              <a:ext cx="5453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06418C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APP</a:t>
              </a:r>
              <a:endParaRPr kumimoji="1" lang="ja-JP" altLang="en-US" sz="1400" dirty="0">
                <a:solidFill>
                  <a:srgbClr val="06418C"/>
                </a:solidFill>
                <a:latin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4303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B63181-D238-CF61-6981-509C99AD2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9D258C-8C76-D381-F2DE-3C1BF39CE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Gap 3: How to check Application CPU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5F6874-E4EF-4F22-B005-4AF846E036EA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F163CD-9ED6-D8D7-6995-6FFF38DB8BEE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978735-0982-EF22-6C91-E3CFFBD25480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MCU/SoC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AF4124-7A47-A985-067A-972523CD812A}"/>
              </a:ext>
            </a:extLst>
          </p:cNvPr>
          <p:cNvSpPr/>
          <p:nvPr/>
        </p:nvSpPr>
        <p:spPr>
          <a:xfrm>
            <a:off x="41148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B12DB5-E722-BB65-9BE2-7E13A30B4F2E}"/>
              </a:ext>
            </a:extLst>
          </p:cNvPr>
          <p:cNvSpPr txBox="1"/>
          <p:nvPr/>
        </p:nvSpPr>
        <p:spPr>
          <a:xfrm>
            <a:off x="41148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9FEA8C-F058-6303-C639-E2964F1D151D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442D207-1C57-02A0-6A55-BF9EAA45B6B2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87BCEC2-9AB7-8BEA-CD28-E13686CE976B}"/>
              </a:ext>
            </a:extLst>
          </p:cNvPr>
          <p:cNvSpPr/>
          <p:nvPr/>
        </p:nvSpPr>
        <p:spPr>
          <a:xfrm>
            <a:off x="42291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64735394-346A-D2F8-4DBA-BF2FFD383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sp>
        <p:nvSpPr>
          <p:cNvPr id="18" name="Arrow: Right 17">
            <a:extLst>
              <a:ext uri="{FF2B5EF4-FFF2-40B4-BE49-F238E27FC236}">
                <a16:creationId xmlns:a16="http://schemas.microsoft.com/office/drawing/2014/main" id="{B4D41133-7DE6-27CE-7C83-339D838C4ABE}"/>
              </a:ext>
            </a:extLst>
          </p:cNvPr>
          <p:cNvSpPr/>
          <p:nvPr/>
        </p:nvSpPr>
        <p:spPr>
          <a:xfrm>
            <a:off x="2514600" y="3009900"/>
            <a:ext cx="10287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F75C31-7DA7-E5A8-2311-40F2EA3DE157}"/>
              </a:ext>
            </a:extLst>
          </p:cNvPr>
          <p:cNvSpPr txBox="1"/>
          <p:nvPr/>
        </p:nvSpPr>
        <p:spPr>
          <a:xfrm>
            <a:off x="2095500" y="2400300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Crypto operation </a:t>
            </a:r>
          </a:p>
          <a:p>
            <a:pPr algn="ctr"/>
            <a:r>
              <a:rPr kumimoji="1" lang="en-US" altLang="ja-JP" dirty="0"/>
              <a:t>request</a:t>
            </a:r>
            <a:endParaRPr kumimoji="1" lang="ja-JP" altLang="en-US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3A00F880-ACFF-5605-7DF0-8B69F9C6C293}"/>
              </a:ext>
            </a:extLst>
          </p:cNvPr>
          <p:cNvSpPr/>
          <p:nvPr/>
        </p:nvSpPr>
        <p:spPr>
          <a:xfrm rot="10800000">
            <a:off x="2476500" y="4229100"/>
            <a:ext cx="10287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BE57E562-7671-F3C3-0C0B-3910DF615441}"/>
              </a:ext>
            </a:extLst>
          </p:cNvPr>
          <p:cNvSpPr/>
          <p:nvPr/>
        </p:nvSpPr>
        <p:spPr>
          <a:xfrm rot="5400000">
            <a:off x="4572000" y="3467100"/>
            <a:ext cx="3429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9489C9BF-C7FA-5A67-ADF0-A37EB8B0551F}"/>
              </a:ext>
            </a:extLst>
          </p:cNvPr>
          <p:cNvSpPr/>
          <p:nvPr/>
        </p:nvSpPr>
        <p:spPr>
          <a:xfrm rot="16200000">
            <a:off x="4914900" y="3467100"/>
            <a:ext cx="342900" cy="1905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3BE434-D051-E432-BBAB-357FCED8D063}"/>
              </a:ext>
            </a:extLst>
          </p:cNvPr>
          <p:cNvSpPr txBox="1"/>
          <p:nvPr/>
        </p:nvSpPr>
        <p:spPr>
          <a:xfrm>
            <a:off x="2095500" y="4381500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Crypto operation </a:t>
            </a:r>
          </a:p>
          <a:p>
            <a:pPr algn="ctr"/>
            <a:r>
              <a:rPr kumimoji="1" lang="en-US" altLang="ja-JP" dirty="0"/>
              <a:t>result</a:t>
            </a:r>
            <a:endParaRPr kumimoji="1" lang="ja-JP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7A7FE1-68E9-099B-5D23-81E873A91302}"/>
              </a:ext>
            </a:extLst>
          </p:cNvPr>
          <p:cNvSpPr txBox="1"/>
          <p:nvPr/>
        </p:nvSpPr>
        <p:spPr>
          <a:xfrm>
            <a:off x="6629400" y="1486912"/>
            <a:ext cx="3196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SESIP:</a:t>
            </a:r>
          </a:p>
          <a:p>
            <a:r>
              <a:rPr kumimoji="1" lang="en-US" altLang="ja-JP" sz="2400" dirty="0"/>
              <a:t>No focus on this issue</a:t>
            </a:r>
            <a:endParaRPr kumimoji="1" lang="ja-JP" alt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0FDF5A-A6AC-F760-03FE-E0CB2F80E77D}"/>
              </a:ext>
            </a:extLst>
          </p:cNvPr>
          <p:cNvSpPr txBox="1"/>
          <p:nvPr/>
        </p:nvSpPr>
        <p:spPr>
          <a:xfrm>
            <a:off x="6670395" y="2667000"/>
            <a:ext cx="543770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J3101:</a:t>
            </a:r>
          </a:p>
          <a:p>
            <a:r>
              <a:rPr kumimoji="1" lang="en-US" altLang="ja-JP" sz="2400" dirty="0"/>
              <a:t>Require </a:t>
            </a:r>
            <a:r>
              <a:rPr kumimoji="1" lang="en-US" altLang="ja-JP" sz="2400" dirty="0">
                <a:solidFill>
                  <a:srgbClr val="FF0000"/>
                </a:solidFill>
              </a:rPr>
              <a:t>prior authorization</a:t>
            </a:r>
          </a:p>
          <a:p>
            <a:r>
              <a:rPr kumimoji="1" lang="en-US" altLang="ja-JP" sz="2400" dirty="0"/>
              <a:t>before crypto operation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If J3101 follows FIPS140, this requires</a:t>
            </a:r>
          </a:p>
          <a:p>
            <a:r>
              <a:rPr kumimoji="1" lang="en-US" altLang="ja-JP" sz="2400" dirty="0"/>
              <a:t>  - ID-password authentication or</a:t>
            </a:r>
          </a:p>
          <a:p>
            <a:r>
              <a:rPr kumimoji="1" lang="en-US" altLang="ja-JP" sz="2400" dirty="0"/>
              <a:t>  - cryptographic authentication</a:t>
            </a:r>
            <a:br>
              <a:rPr kumimoji="1" lang="en-US" altLang="ja-JP" sz="2400" dirty="0"/>
            </a:br>
            <a:r>
              <a:rPr kumimoji="1" lang="en-US" altLang="ja-JP" sz="2400" dirty="0"/>
              <a:t>    (MAC or signature)</a:t>
            </a:r>
            <a:endParaRPr kumimoji="1" lang="ja-JP" altLang="en-US" sz="2400" dirty="0"/>
          </a:p>
        </p:txBody>
      </p:sp>
      <p:sp>
        <p:nvSpPr>
          <p:cNvPr id="23" name="Arrow: Left-Right 22">
            <a:extLst>
              <a:ext uri="{FF2B5EF4-FFF2-40B4-BE49-F238E27FC236}">
                <a16:creationId xmlns:a16="http://schemas.microsoft.com/office/drawing/2014/main" id="{2DF76EF7-EF6B-2450-39F2-D28E85F23B2D}"/>
              </a:ext>
            </a:extLst>
          </p:cNvPr>
          <p:cNvSpPr/>
          <p:nvPr/>
        </p:nvSpPr>
        <p:spPr>
          <a:xfrm>
            <a:off x="2514600" y="3657600"/>
            <a:ext cx="1028700" cy="190500"/>
          </a:xfrm>
          <a:prstGeom prst="leftRightArrow">
            <a:avLst/>
          </a:prstGeom>
          <a:solidFill>
            <a:srgbClr val="FFC0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08DD8E5-E822-9E38-8F65-CEA20384C5CD}"/>
              </a:ext>
            </a:extLst>
          </p:cNvPr>
          <p:cNvSpPr txBox="1"/>
          <p:nvPr/>
        </p:nvSpPr>
        <p:spPr>
          <a:xfrm>
            <a:off x="2247899" y="3390900"/>
            <a:ext cx="1620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i="1" dirty="0"/>
              <a:t>Somewhat </a:t>
            </a:r>
          </a:p>
          <a:p>
            <a:pPr algn="ctr"/>
            <a:r>
              <a:rPr kumimoji="1" lang="en-US" altLang="ja-JP" i="1" dirty="0"/>
              <a:t>authentication</a:t>
            </a:r>
            <a:endParaRPr kumimoji="1" lang="ja-JP" altLang="en-US" i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118FFD7-F3C1-FC34-7182-1C6CED86AF52}"/>
              </a:ext>
            </a:extLst>
          </p:cNvPr>
          <p:cNvSpPr/>
          <p:nvPr/>
        </p:nvSpPr>
        <p:spPr>
          <a:xfrm>
            <a:off x="609600" y="26670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2F0DFB-8DB2-95A9-31CE-F09976CE0581}"/>
              </a:ext>
            </a:extLst>
          </p:cNvPr>
          <p:cNvSpPr/>
          <p:nvPr/>
        </p:nvSpPr>
        <p:spPr>
          <a:xfrm>
            <a:off x="609600" y="3276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81D82A-2FA2-0EB9-8E43-5581958F5DB8}"/>
              </a:ext>
            </a:extLst>
          </p:cNvPr>
          <p:cNvSpPr/>
          <p:nvPr/>
        </p:nvSpPr>
        <p:spPr>
          <a:xfrm>
            <a:off x="609600" y="43434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5ABC7B8-978C-0282-DE1A-652D863C532B}"/>
              </a:ext>
            </a:extLst>
          </p:cNvPr>
          <p:cNvSpPr txBox="1"/>
          <p:nvPr/>
        </p:nvSpPr>
        <p:spPr>
          <a:xfrm rot="5400000">
            <a:off x="1177253" y="389004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...</a:t>
            </a:r>
            <a:endParaRPr kumimoji="1" lang="ja-JP" altLang="en-US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3B7A8F1-9FA6-764C-0BEB-2BB6E3FA101B}"/>
              </a:ext>
            </a:extLst>
          </p:cNvPr>
          <p:cNvCxnSpPr/>
          <p:nvPr/>
        </p:nvCxnSpPr>
        <p:spPr>
          <a:xfrm>
            <a:off x="6210300" y="2514600"/>
            <a:ext cx="5562600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FD0C70D-A1FE-4FD5-1B20-862D2C11B36D}"/>
              </a:ext>
            </a:extLst>
          </p:cNvPr>
          <p:cNvGrpSpPr/>
          <p:nvPr/>
        </p:nvGrpSpPr>
        <p:grpSpPr>
          <a:xfrm>
            <a:off x="1490980" y="190500"/>
            <a:ext cx="545342" cy="381000"/>
            <a:chOff x="1490980" y="190500"/>
            <a:chExt cx="545342" cy="381000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7B0F9863-A15A-D8C1-932F-F0126B1FA3E2}"/>
                </a:ext>
              </a:extLst>
            </p:cNvPr>
            <p:cNvSpPr/>
            <p:nvPr/>
          </p:nvSpPr>
          <p:spPr>
            <a:xfrm>
              <a:off x="1562100" y="190500"/>
              <a:ext cx="381000" cy="381000"/>
            </a:xfrm>
            <a:prstGeom prst="roundRect">
              <a:avLst/>
            </a:prstGeom>
            <a:noFill/>
            <a:ln w="57150">
              <a:solidFill>
                <a:srgbClr val="06418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E208D13-676E-2A21-4250-58CB2A2635FA}"/>
                </a:ext>
              </a:extLst>
            </p:cNvPr>
            <p:cNvSpPr txBox="1"/>
            <p:nvPr/>
          </p:nvSpPr>
          <p:spPr>
            <a:xfrm>
              <a:off x="1490980" y="226060"/>
              <a:ext cx="5453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06418C"/>
                  </a:solidFill>
                  <a:latin typeface="ADLaM Display" panose="02010000000000000000" pitchFamily="2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APP</a:t>
              </a:r>
              <a:endParaRPr kumimoji="1" lang="ja-JP" altLang="en-US" sz="1400" dirty="0">
                <a:solidFill>
                  <a:srgbClr val="06418C"/>
                </a:solidFill>
                <a:latin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D095C88-EF5F-628A-BFA3-BBB15421C6AC}"/>
              </a:ext>
            </a:extLst>
          </p:cNvPr>
          <p:cNvCxnSpPr>
            <a:cxnSpLocks/>
          </p:cNvCxnSpPr>
          <p:nvPr/>
        </p:nvCxnSpPr>
        <p:spPr>
          <a:xfrm flipH="1">
            <a:off x="3810000" y="3352800"/>
            <a:ext cx="2819400" cy="3429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954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E2016D-D6E2-0729-616B-DE1D637EC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FB18A-3BF2-21D5-2811-BBAFFA24D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97227"/>
            <a:ext cx="11571601" cy="455509"/>
          </a:xfrm>
        </p:spPr>
        <p:txBody>
          <a:bodyPr/>
          <a:lstStyle/>
          <a:p>
            <a:r>
              <a:rPr kumimoji="1" lang="en-US" dirty="0"/>
              <a:t>Gap 4: Performance of crypto operation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B8B18C-9BC3-ED5B-2567-E8E62C22657A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9" name="Graphic 28" descr="Speedometer Low with solid fill">
            <a:extLst>
              <a:ext uri="{FF2B5EF4-FFF2-40B4-BE49-F238E27FC236}">
                <a16:creationId xmlns:a16="http://schemas.microsoft.com/office/drawing/2014/main" id="{1B578132-F54F-9ED6-CE4C-20811CB9D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0" y="114300"/>
            <a:ext cx="495300" cy="49530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276DF77B-BB62-8E66-F8BB-8F4BCB131675}"/>
              </a:ext>
            </a:extLst>
          </p:cNvPr>
          <p:cNvSpPr txBox="1"/>
          <p:nvPr/>
        </p:nvSpPr>
        <p:spPr>
          <a:xfrm>
            <a:off x="5359516" y="1257300"/>
            <a:ext cx="683392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V2x communication requires digital signature</a:t>
            </a:r>
            <a:br>
              <a:rPr kumimoji="1" lang="en-US" altLang="ja-JP" sz="2400" dirty="0"/>
            </a:br>
            <a:r>
              <a:rPr kumimoji="1" lang="en-US" altLang="ja-JP" sz="2400" dirty="0"/>
              <a:t>     e.g., 1000 signatures per second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Internet communication requires encrypted</a:t>
            </a:r>
            <a:br>
              <a:rPr kumimoji="1" lang="en-US" altLang="ja-JP" sz="2400" dirty="0"/>
            </a:br>
            <a:r>
              <a:rPr kumimoji="1" lang="en-US" altLang="ja-JP" sz="2400" dirty="0"/>
              <a:t>data transaction (with TLS)</a:t>
            </a:r>
            <a:br>
              <a:rPr kumimoji="1" lang="en-US" altLang="ja-JP" sz="2400" dirty="0"/>
            </a:br>
            <a:r>
              <a:rPr kumimoji="1" lang="en-US" altLang="ja-JP" sz="2400" dirty="0"/>
              <a:t>     e.g., 10Gbps for 5G network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Secure boot requires low-latency signature</a:t>
            </a:r>
            <a:br>
              <a:rPr kumimoji="1" lang="en-US" altLang="ja-JP" sz="2400" dirty="0"/>
            </a:br>
            <a:r>
              <a:rPr kumimoji="1" lang="en-US" altLang="ja-JP" sz="2400" dirty="0"/>
              <a:t>verification or MAC verification</a:t>
            </a:r>
            <a:br>
              <a:rPr kumimoji="1" lang="en-US" altLang="ja-JP" sz="2400" dirty="0"/>
            </a:br>
            <a:r>
              <a:rPr kumimoji="1" lang="en-US" altLang="ja-JP" sz="2400" dirty="0"/>
              <a:t>     e.g., xxx </a:t>
            </a:r>
            <a:r>
              <a:rPr kumimoji="1" lang="en-US" altLang="ja-JP" sz="2400" dirty="0" err="1"/>
              <a:t>ms</a:t>
            </a:r>
            <a:r>
              <a:rPr kumimoji="1" lang="en-US" altLang="ja-JP" sz="2400" dirty="0"/>
              <a:t> until application OS starts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In-vehicle communication requires low-latency</a:t>
            </a:r>
            <a:br>
              <a:rPr kumimoji="1" lang="en-US" altLang="ja-JP" sz="2400" dirty="0"/>
            </a:br>
            <a:r>
              <a:rPr kumimoji="1" lang="en-US" altLang="ja-JP" sz="2400" dirty="0"/>
              <a:t>CMAC</a:t>
            </a:r>
            <a:br>
              <a:rPr kumimoji="1" lang="en-US" altLang="ja-JP" sz="2400" dirty="0"/>
            </a:br>
            <a:r>
              <a:rPr kumimoji="1" lang="en-US" altLang="ja-JP" sz="2400" dirty="0"/>
              <a:t>     e.g., 100 us for 1 AES block</a:t>
            </a:r>
          </a:p>
        </p:txBody>
      </p:sp>
      <p:sp>
        <p:nvSpPr>
          <p:cNvPr id="11" name="フリーフォーム 67">
            <a:extLst>
              <a:ext uri="{FF2B5EF4-FFF2-40B4-BE49-F238E27FC236}">
                <a16:creationId xmlns:a16="http://schemas.microsoft.com/office/drawing/2014/main" id="{BCB33BA5-1139-561A-FBE1-B647C6103A99}"/>
              </a:ext>
            </a:extLst>
          </p:cNvPr>
          <p:cNvSpPr/>
          <p:nvPr/>
        </p:nvSpPr>
        <p:spPr bwMode="auto">
          <a:xfrm rot="16200000">
            <a:off x="2077757" y="2611297"/>
            <a:ext cx="1524139" cy="3235746"/>
          </a:xfrm>
          <a:custGeom>
            <a:avLst/>
            <a:gdLst>
              <a:gd name="connsiteX0" fmla="*/ 701162 w 1950604"/>
              <a:gd name="connsiteY0" fmla="*/ 3425081 h 4153848"/>
              <a:gd name="connsiteX1" fmla="*/ 350581 w 1950604"/>
              <a:gd name="connsiteY1" fmla="*/ 3775662 h 4153848"/>
              <a:gd name="connsiteX2" fmla="*/ 0 w 1950604"/>
              <a:gd name="connsiteY2" fmla="*/ 3425081 h 4153848"/>
              <a:gd name="connsiteX3" fmla="*/ 350581 w 1950604"/>
              <a:gd name="connsiteY3" fmla="*/ 3074500 h 4153848"/>
              <a:gd name="connsiteX4" fmla="*/ 701162 w 1950604"/>
              <a:gd name="connsiteY4" fmla="*/ 3425081 h 4153848"/>
              <a:gd name="connsiteX5" fmla="*/ 701163 w 1950604"/>
              <a:gd name="connsiteY5" fmla="*/ 893221 h 4153848"/>
              <a:gd name="connsiteX6" fmla="*/ 350582 w 1950604"/>
              <a:gd name="connsiteY6" fmla="*/ 1243801 h 4153848"/>
              <a:gd name="connsiteX7" fmla="*/ 0 w 1950604"/>
              <a:gd name="connsiteY7" fmla="*/ 893221 h 4153848"/>
              <a:gd name="connsiteX8" fmla="*/ 350582 w 1950604"/>
              <a:gd name="connsiteY8" fmla="*/ 542640 h 4153848"/>
              <a:gd name="connsiteX9" fmla="*/ 701163 w 1950604"/>
              <a:gd name="connsiteY9" fmla="*/ 893221 h 4153848"/>
              <a:gd name="connsiteX10" fmla="*/ 1950604 w 1950604"/>
              <a:gd name="connsiteY10" fmla="*/ 2038162 h 4153848"/>
              <a:gd name="connsiteX11" fmla="*/ 1919940 w 1950604"/>
              <a:gd name="connsiteY11" fmla="*/ 2801643 h 4153848"/>
              <a:gd name="connsiteX12" fmla="*/ 1870630 w 1950604"/>
              <a:gd name="connsiteY12" fmla="*/ 3258414 h 4153848"/>
              <a:gd name="connsiteX13" fmla="*/ 1830040 w 1950604"/>
              <a:gd name="connsiteY13" fmla="*/ 3467242 h 4153848"/>
              <a:gd name="connsiteX14" fmla="*/ 1731153 w 1950604"/>
              <a:gd name="connsiteY14" fmla="*/ 3514044 h 4153848"/>
              <a:gd name="connsiteX15" fmla="*/ 1407842 w 1950604"/>
              <a:gd name="connsiteY15" fmla="*/ 3886252 h 4153848"/>
              <a:gd name="connsiteX16" fmla="*/ 1360216 w 1950604"/>
              <a:gd name="connsiteY16" fmla="*/ 3994642 h 4153848"/>
              <a:gd name="connsiteX17" fmla="*/ 905516 w 1950604"/>
              <a:gd name="connsiteY17" fmla="*/ 4091946 h 4153848"/>
              <a:gd name="connsiteX18" fmla="*/ 834528 w 1950604"/>
              <a:gd name="connsiteY18" fmla="*/ 4109797 h 4153848"/>
              <a:gd name="connsiteX19" fmla="*/ 668947 w 1950604"/>
              <a:gd name="connsiteY19" fmla="*/ 4146231 h 4153848"/>
              <a:gd name="connsiteX20" fmla="*/ 593280 w 1950604"/>
              <a:gd name="connsiteY20" fmla="*/ 4153848 h 4153848"/>
              <a:gd name="connsiteX21" fmla="*/ 278510 w 1950604"/>
              <a:gd name="connsiteY21" fmla="*/ 3874077 h 4153848"/>
              <a:gd name="connsiteX22" fmla="*/ 272447 w 1950604"/>
              <a:gd name="connsiteY22" fmla="*/ 3815686 h 4153848"/>
              <a:gd name="connsiteX23" fmla="*/ 350581 w 1950604"/>
              <a:gd name="connsiteY23" fmla="*/ 3823563 h 4153848"/>
              <a:gd name="connsiteX24" fmla="*/ 749062 w 1950604"/>
              <a:gd name="connsiteY24" fmla="*/ 3425082 h 4153848"/>
              <a:gd name="connsiteX25" fmla="*/ 350581 w 1950604"/>
              <a:gd name="connsiteY25" fmla="*/ 3026601 h 4153848"/>
              <a:gd name="connsiteX26" fmla="*/ 271806 w 1950604"/>
              <a:gd name="connsiteY26" fmla="*/ 3034542 h 4153848"/>
              <a:gd name="connsiteX27" fmla="*/ 271806 w 1950604"/>
              <a:gd name="connsiteY27" fmla="*/ 2934028 h 4153848"/>
              <a:gd name="connsiteX28" fmla="*/ 271631 w 1950604"/>
              <a:gd name="connsiteY28" fmla="*/ 2932292 h 4153848"/>
              <a:gd name="connsiteX29" fmla="*/ 271631 w 1950604"/>
              <a:gd name="connsiteY29" fmla="*/ 2003300 h 4153848"/>
              <a:gd name="connsiteX30" fmla="*/ 271806 w 1950604"/>
              <a:gd name="connsiteY30" fmla="*/ 2001564 h 4153848"/>
              <a:gd name="connsiteX31" fmla="*/ 271806 w 1950604"/>
              <a:gd name="connsiteY31" fmla="*/ 1990255 h 4153848"/>
              <a:gd name="connsiteX32" fmla="*/ 271809 w 1950604"/>
              <a:gd name="connsiteY32" fmla="*/ 1990236 h 4153848"/>
              <a:gd name="connsiteX33" fmla="*/ 271809 w 1950604"/>
              <a:gd name="connsiteY33" fmla="*/ 1283760 h 4153848"/>
              <a:gd name="connsiteX34" fmla="*/ 350582 w 1950604"/>
              <a:gd name="connsiteY34" fmla="*/ 1291701 h 4153848"/>
              <a:gd name="connsiteX35" fmla="*/ 749063 w 1950604"/>
              <a:gd name="connsiteY35" fmla="*/ 893220 h 4153848"/>
              <a:gd name="connsiteX36" fmla="*/ 350582 w 1950604"/>
              <a:gd name="connsiteY36" fmla="*/ 494739 h 4153848"/>
              <a:gd name="connsiteX37" fmla="*/ 271809 w 1950604"/>
              <a:gd name="connsiteY37" fmla="*/ 502680 h 4153848"/>
              <a:gd name="connsiteX38" fmla="*/ 271809 w 1950604"/>
              <a:gd name="connsiteY38" fmla="*/ 212930 h 4153848"/>
              <a:gd name="connsiteX39" fmla="*/ 484738 w 1950604"/>
              <a:gd name="connsiteY39" fmla="*/ 0 h 4153848"/>
              <a:gd name="connsiteX40" fmla="*/ 715444 w 1950604"/>
              <a:gd name="connsiteY40" fmla="*/ 0 h 4153848"/>
              <a:gd name="connsiteX41" fmla="*/ 765085 w 1950604"/>
              <a:gd name="connsiteY41" fmla="*/ 32905 h 4153848"/>
              <a:gd name="connsiteX42" fmla="*/ 766548 w 1950604"/>
              <a:gd name="connsiteY42" fmla="*/ 40153 h 4153848"/>
              <a:gd name="connsiteX43" fmla="*/ 854486 w 1950604"/>
              <a:gd name="connsiteY43" fmla="*/ 57907 h 4153848"/>
              <a:gd name="connsiteX44" fmla="*/ 978421 w 1950604"/>
              <a:gd name="connsiteY44" fmla="*/ 159965 h 4153848"/>
              <a:gd name="connsiteX45" fmla="*/ 993528 w 1950604"/>
              <a:gd name="connsiteY45" fmla="*/ 191389 h 4153848"/>
              <a:gd name="connsiteX46" fmla="*/ 1043455 w 1950604"/>
              <a:gd name="connsiteY46" fmla="*/ 223709 h 4153848"/>
              <a:gd name="connsiteX47" fmla="*/ 1306697 w 1950604"/>
              <a:gd name="connsiteY47" fmla="*/ 764676 h 4153848"/>
              <a:gd name="connsiteX48" fmla="*/ 1349311 w 1950604"/>
              <a:gd name="connsiteY48" fmla="*/ 1123451 h 4153848"/>
              <a:gd name="connsiteX49" fmla="*/ 1494582 w 1950604"/>
              <a:gd name="connsiteY49" fmla="*/ 1310371 h 4153848"/>
              <a:gd name="connsiteX50" fmla="*/ 1663692 w 1950604"/>
              <a:gd name="connsiteY50" fmla="*/ 1490564 h 4153848"/>
              <a:gd name="connsiteX51" fmla="*/ 1950604 w 1950604"/>
              <a:gd name="connsiteY51" fmla="*/ 2038162 h 415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950604" h="4153848">
                <a:moveTo>
                  <a:pt x="701162" y="3425081"/>
                </a:moveTo>
                <a:cubicBezTo>
                  <a:pt x="701162" y="3618702"/>
                  <a:pt x="544202" y="3775662"/>
                  <a:pt x="350581" y="3775662"/>
                </a:cubicBezTo>
                <a:cubicBezTo>
                  <a:pt x="156960" y="3775662"/>
                  <a:pt x="0" y="3618702"/>
                  <a:pt x="0" y="3425081"/>
                </a:cubicBezTo>
                <a:cubicBezTo>
                  <a:pt x="0" y="3231460"/>
                  <a:pt x="156960" y="3074500"/>
                  <a:pt x="350581" y="3074500"/>
                </a:cubicBezTo>
                <a:cubicBezTo>
                  <a:pt x="544202" y="3074501"/>
                  <a:pt x="701162" y="3231460"/>
                  <a:pt x="701162" y="3425081"/>
                </a:cubicBezTo>
                <a:close/>
                <a:moveTo>
                  <a:pt x="701163" y="893221"/>
                </a:moveTo>
                <a:cubicBezTo>
                  <a:pt x="701163" y="1086842"/>
                  <a:pt x="544203" y="1243802"/>
                  <a:pt x="350582" y="1243801"/>
                </a:cubicBezTo>
                <a:cubicBezTo>
                  <a:pt x="156960" y="1243801"/>
                  <a:pt x="0" y="1086842"/>
                  <a:pt x="0" y="893221"/>
                </a:cubicBezTo>
                <a:cubicBezTo>
                  <a:pt x="0" y="699600"/>
                  <a:pt x="156960" y="542640"/>
                  <a:pt x="350582" y="542640"/>
                </a:cubicBezTo>
                <a:cubicBezTo>
                  <a:pt x="544203" y="542640"/>
                  <a:pt x="701163" y="699600"/>
                  <a:pt x="701163" y="893221"/>
                </a:cubicBezTo>
                <a:close/>
                <a:moveTo>
                  <a:pt x="1950604" y="2038162"/>
                </a:moveTo>
                <a:cubicBezTo>
                  <a:pt x="1950540" y="2272335"/>
                  <a:pt x="1933269" y="2598268"/>
                  <a:pt x="1919940" y="2801643"/>
                </a:cubicBezTo>
                <a:cubicBezTo>
                  <a:pt x="1906611" y="3005018"/>
                  <a:pt x="1884343" y="3161451"/>
                  <a:pt x="1870630" y="3258414"/>
                </a:cubicBezTo>
                <a:cubicBezTo>
                  <a:pt x="1856917" y="3355377"/>
                  <a:pt x="1853286" y="3424637"/>
                  <a:pt x="1830040" y="3467242"/>
                </a:cubicBezTo>
                <a:cubicBezTo>
                  <a:pt x="1806794" y="3509847"/>
                  <a:pt x="1797666" y="3489856"/>
                  <a:pt x="1731153" y="3514044"/>
                </a:cubicBezTo>
                <a:cubicBezTo>
                  <a:pt x="1646243" y="3660976"/>
                  <a:pt x="1568952" y="3754566"/>
                  <a:pt x="1407842" y="3886252"/>
                </a:cubicBezTo>
                <a:cubicBezTo>
                  <a:pt x="1393554" y="3930319"/>
                  <a:pt x="1407742" y="3939087"/>
                  <a:pt x="1360216" y="3994642"/>
                </a:cubicBezTo>
                <a:cubicBezTo>
                  <a:pt x="1312690" y="4050197"/>
                  <a:pt x="1006148" y="4078150"/>
                  <a:pt x="905516" y="4091946"/>
                </a:cubicBezTo>
                <a:lnTo>
                  <a:pt x="834528" y="4109797"/>
                </a:lnTo>
                <a:cubicBezTo>
                  <a:pt x="790662" y="4128351"/>
                  <a:pt x="719573" y="4146231"/>
                  <a:pt x="668947" y="4146231"/>
                </a:cubicBezTo>
                <a:lnTo>
                  <a:pt x="593280" y="4153848"/>
                </a:lnTo>
                <a:cubicBezTo>
                  <a:pt x="441610" y="4153848"/>
                  <a:pt x="309234" y="4022929"/>
                  <a:pt x="278510" y="3874077"/>
                </a:cubicBezTo>
                <a:lnTo>
                  <a:pt x="272447" y="3815686"/>
                </a:lnTo>
                <a:lnTo>
                  <a:pt x="350581" y="3823563"/>
                </a:lnTo>
                <a:cubicBezTo>
                  <a:pt x="570656" y="3823563"/>
                  <a:pt x="749062" y="3645157"/>
                  <a:pt x="749062" y="3425082"/>
                </a:cubicBezTo>
                <a:cubicBezTo>
                  <a:pt x="749062" y="3205007"/>
                  <a:pt x="570656" y="3026601"/>
                  <a:pt x="350581" y="3026601"/>
                </a:cubicBezTo>
                <a:lnTo>
                  <a:pt x="271806" y="3034542"/>
                </a:lnTo>
                <a:lnTo>
                  <a:pt x="271806" y="2934028"/>
                </a:lnTo>
                <a:cubicBezTo>
                  <a:pt x="271748" y="2933449"/>
                  <a:pt x="271689" y="2932871"/>
                  <a:pt x="271631" y="2932292"/>
                </a:cubicBezTo>
                <a:lnTo>
                  <a:pt x="271631" y="2003300"/>
                </a:lnTo>
                <a:cubicBezTo>
                  <a:pt x="271689" y="2002721"/>
                  <a:pt x="271748" y="2002143"/>
                  <a:pt x="271806" y="2001564"/>
                </a:cubicBezTo>
                <a:lnTo>
                  <a:pt x="271806" y="1990255"/>
                </a:lnTo>
                <a:cubicBezTo>
                  <a:pt x="271807" y="1990249"/>
                  <a:pt x="271808" y="1990242"/>
                  <a:pt x="271809" y="1990236"/>
                </a:cubicBezTo>
                <a:lnTo>
                  <a:pt x="271809" y="1283760"/>
                </a:lnTo>
                <a:lnTo>
                  <a:pt x="350582" y="1291701"/>
                </a:lnTo>
                <a:cubicBezTo>
                  <a:pt x="570657" y="1291701"/>
                  <a:pt x="749063" y="1113295"/>
                  <a:pt x="749063" y="893220"/>
                </a:cubicBezTo>
                <a:cubicBezTo>
                  <a:pt x="749063" y="673145"/>
                  <a:pt x="570657" y="494739"/>
                  <a:pt x="350582" y="494739"/>
                </a:cubicBezTo>
                <a:lnTo>
                  <a:pt x="271809" y="502680"/>
                </a:lnTo>
                <a:lnTo>
                  <a:pt x="271809" y="212930"/>
                </a:lnTo>
                <a:cubicBezTo>
                  <a:pt x="271809" y="95332"/>
                  <a:pt x="367141" y="0"/>
                  <a:pt x="484738" y="0"/>
                </a:cubicBezTo>
                <a:lnTo>
                  <a:pt x="715444" y="0"/>
                </a:lnTo>
                <a:cubicBezTo>
                  <a:pt x="737759" y="0"/>
                  <a:pt x="756906" y="13569"/>
                  <a:pt x="765085" y="32905"/>
                </a:cubicBezTo>
                <a:lnTo>
                  <a:pt x="766548" y="40153"/>
                </a:lnTo>
                <a:lnTo>
                  <a:pt x="854486" y="57907"/>
                </a:lnTo>
                <a:cubicBezTo>
                  <a:pt x="905037" y="79289"/>
                  <a:pt x="948048" y="115007"/>
                  <a:pt x="978421" y="159965"/>
                </a:cubicBezTo>
                <a:lnTo>
                  <a:pt x="993528" y="191389"/>
                </a:lnTo>
                <a:lnTo>
                  <a:pt x="1043455" y="223709"/>
                </a:lnTo>
                <a:cubicBezTo>
                  <a:pt x="1176365" y="331937"/>
                  <a:pt x="1278798" y="529786"/>
                  <a:pt x="1306697" y="764676"/>
                </a:cubicBezTo>
                <a:lnTo>
                  <a:pt x="1349311" y="1123451"/>
                </a:lnTo>
                <a:lnTo>
                  <a:pt x="1494582" y="1310371"/>
                </a:lnTo>
                <a:cubicBezTo>
                  <a:pt x="1548263" y="1373208"/>
                  <a:pt x="1604633" y="1433272"/>
                  <a:pt x="1663692" y="1490564"/>
                </a:cubicBezTo>
                <a:cubicBezTo>
                  <a:pt x="1820626" y="1642802"/>
                  <a:pt x="1942320" y="1840920"/>
                  <a:pt x="1950604" y="2038162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6350" cmpd="sng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  <a:sym typeface="Arial"/>
            </a:endParaRPr>
          </a:p>
        </p:txBody>
      </p:sp>
      <p:pic>
        <p:nvPicPr>
          <p:cNvPr id="82" name="Graphic 81" descr="Processor with solid fill">
            <a:extLst>
              <a:ext uri="{FF2B5EF4-FFF2-40B4-BE49-F238E27FC236}">
                <a16:creationId xmlns:a16="http://schemas.microsoft.com/office/drawing/2014/main" id="{BDBA6369-E651-C0EB-260C-ED36618E19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17325" y="4229239"/>
            <a:ext cx="457200" cy="457200"/>
          </a:xfrm>
          <a:prstGeom prst="rect">
            <a:avLst/>
          </a:prstGeom>
        </p:spPr>
      </p:pic>
      <p:pic>
        <p:nvPicPr>
          <p:cNvPr id="83" name="Graphic 82" descr="Processor with solid fill">
            <a:extLst>
              <a:ext uri="{FF2B5EF4-FFF2-40B4-BE49-F238E27FC236}">
                <a16:creationId xmlns:a16="http://schemas.microsoft.com/office/drawing/2014/main" id="{0A33DB62-7C28-90D9-EFA8-4D45F26B9A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7425" y="4229239"/>
            <a:ext cx="457200" cy="457200"/>
          </a:xfrm>
          <a:prstGeom prst="rect">
            <a:avLst/>
          </a:prstGeom>
        </p:spPr>
      </p:pic>
      <p:pic>
        <p:nvPicPr>
          <p:cNvPr id="84" name="Graphic 83" descr="Processor with solid fill">
            <a:extLst>
              <a:ext uri="{FF2B5EF4-FFF2-40B4-BE49-F238E27FC236}">
                <a16:creationId xmlns:a16="http://schemas.microsoft.com/office/drawing/2014/main" id="{DFE00A2F-D2D2-D6A4-4310-59480D2FEC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98325" y="3619639"/>
            <a:ext cx="457200" cy="457200"/>
          </a:xfrm>
          <a:prstGeom prst="rect">
            <a:avLst/>
          </a:prstGeom>
        </p:spPr>
      </p:pic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A727C450-8844-4A77-85F3-CCBFAD0D5D1B}"/>
              </a:ext>
            </a:extLst>
          </p:cNvPr>
          <p:cNvCxnSpPr/>
          <p:nvPr/>
        </p:nvCxnSpPr>
        <p:spPr>
          <a:xfrm>
            <a:off x="2774525" y="4457839"/>
            <a:ext cx="342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7935A04-0B4F-B8CF-ADB4-2C39D8FF787D}"/>
              </a:ext>
            </a:extLst>
          </p:cNvPr>
          <p:cNvCxnSpPr>
            <a:cxnSpLocks/>
          </p:cNvCxnSpPr>
          <p:nvPr/>
        </p:nvCxnSpPr>
        <p:spPr>
          <a:xfrm flipV="1">
            <a:off x="2926925" y="4076839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フリーフォーム 67">
            <a:extLst>
              <a:ext uri="{FF2B5EF4-FFF2-40B4-BE49-F238E27FC236}">
                <a16:creationId xmlns:a16="http://schemas.microsoft.com/office/drawing/2014/main" id="{D395E56B-8141-147D-D483-43F2DACA506B}"/>
              </a:ext>
            </a:extLst>
          </p:cNvPr>
          <p:cNvSpPr/>
          <p:nvPr/>
        </p:nvSpPr>
        <p:spPr bwMode="auto">
          <a:xfrm rot="16200000">
            <a:off x="1028631" y="2400369"/>
            <a:ext cx="419240" cy="800101"/>
          </a:xfrm>
          <a:custGeom>
            <a:avLst/>
            <a:gdLst>
              <a:gd name="connsiteX0" fmla="*/ 701162 w 1950604"/>
              <a:gd name="connsiteY0" fmla="*/ 3425081 h 4153848"/>
              <a:gd name="connsiteX1" fmla="*/ 350581 w 1950604"/>
              <a:gd name="connsiteY1" fmla="*/ 3775662 h 4153848"/>
              <a:gd name="connsiteX2" fmla="*/ 0 w 1950604"/>
              <a:gd name="connsiteY2" fmla="*/ 3425081 h 4153848"/>
              <a:gd name="connsiteX3" fmla="*/ 350581 w 1950604"/>
              <a:gd name="connsiteY3" fmla="*/ 3074500 h 4153848"/>
              <a:gd name="connsiteX4" fmla="*/ 701162 w 1950604"/>
              <a:gd name="connsiteY4" fmla="*/ 3425081 h 4153848"/>
              <a:gd name="connsiteX5" fmla="*/ 701163 w 1950604"/>
              <a:gd name="connsiteY5" fmla="*/ 893221 h 4153848"/>
              <a:gd name="connsiteX6" fmla="*/ 350582 w 1950604"/>
              <a:gd name="connsiteY6" fmla="*/ 1243801 h 4153848"/>
              <a:gd name="connsiteX7" fmla="*/ 0 w 1950604"/>
              <a:gd name="connsiteY7" fmla="*/ 893221 h 4153848"/>
              <a:gd name="connsiteX8" fmla="*/ 350582 w 1950604"/>
              <a:gd name="connsiteY8" fmla="*/ 542640 h 4153848"/>
              <a:gd name="connsiteX9" fmla="*/ 701163 w 1950604"/>
              <a:gd name="connsiteY9" fmla="*/ 893221 h 4153848"/>
              <a:gd name="connsiteX10" fmla="*/ 1950604 w 1950604"/>
              <a:gd name="connsiteY10" fmla="*/ 2038162 h 4153848"/>
              <a:gd name="connsiteX11" fmla="*/ 1919940 w 1950604"/>
              <a:gd name="connsiteY11" fmla="*/ 2801643 h 4153848"/>
              <a:gd name="connsiteX12" fmla="*/ 1870630 w 1950604"/>
              <a:gd name="connsiteY12" fmla="*/ 3258414 h 4153848"/>
              <a:gd name="connsiteX13" fmla="*/ 1830040 w 1950604"/>
              <a:gd name="connsiteY13" fmla="*/ 3467242 h 4153848"/>
              <a:gd name="connsiteX14" fmla="*/ 1731153 w 1950604"/>
              <a:gd name="connsiteY14" fmla="*/ 3514044 h 4153848"/>
              <a:gd name="connsiteX15" fmla="*/ 1407842 w 1950604"/>
              <a:gd name="connsiteY15" fmla="*/ 3886252 h 4153848"/>
              <a:gd name="connsiteX16" fmla="*/ 1360216 w 1950604"/>
              <a:gd name="connsiteY16" fmla="*/ 3994642 h 4153848"/>
              <a:gd name="connsiteX17" fmla="*/ 905516 w 1950604"/>
              <a:gd name="connsiteY17" fmla="*/ 4091946 h 4153848"/>
              <a:gd name="connsiteX18" fmla="*/ 834528 w 1950604"/>
              <a:gd name="connsiteY18" fmla="*/ 4109797 h 4153848"/>
              <a:gd name="connsiteX19" fmla="*/ 668947 w 1950604"/>
              <a:gd name="connsiteY19" fmla="*/ 4146231 h 4153848"/>
              <a:gd name="connsiteX20" fmla="*/ 593280 w 1950604"/>
              <a:gd name="connsiteY20" fmla="*/ 4153848 h 4153848"/>
              <a:gd name="connsiteX21" fmla="*/ 278510 w 1950604"/>
              <a:gd name="connsiteY21" fmla="*/ 3874077 h 4153848"/>
              <a:gd name="connsiteX22" fmla="*/ 272447 w 1950604"/>
              <a:gd name="connsiteY22" fmla="*/ 3815686 h 4153848"/>
              <a:gd name="connsiteX23" fmla="*/ 350581 w 1950604"/>
              <a:gd name="connsiteY23" fmla="*/ 3823563 h 4153848"/>
              <a:gd name="connsiteX24" fmla="*/ 749062 w 1950604"/>
              <a:gd name="connsiteY24" fmla="*/ 3425082 h 4153848"/>
              <a:gd name="connsiteX25" fmla="*/ 350581 w 1950604"/>
              <a:gd name="connsiteY25" fmla="*/ 3026601 h 4153848"/>
              <a:gd name="connsiteX26" fmla="*/ 271806 w 1950604"/>
              <a:gd name="connsiteY26" fmla="*/ 3034542 h 4153848"/>
              <a:gd name="connsiteX27" fmla="*/ 271806 w 1950604"/>
              <a:gd name="connsiteY27" fmla="*/ 2934028 h 4153848"/>
              <a:gd name="connsiteX28" fmla="*/ 271631 w 1950604"/>
              <a:gd name="connsiteY28" fmla="*/ 2932292 h 4153848"/>
              <a:gd name="connsiteX29" fmla="*/ 271631 w 1950604"/>
              <a:gd name="connsiteY29" fmla="*/ 2003300 h 4153848"/>
              <a:gd name="connsiteX30" fmla="*/ 271806 w 1950604"/>
              <a:gd name="connsiteY30" fmla="*/ 2001564 h 4153848"/>
              <a:gd name="connsiteX31" fmla="*/ 271806 w 1950604"/>
              <a:gd name="connsiteY31" fmla="*/ 1990255 h 4153848"/>
              <a:gd name="connsiteX32" fmla="*/ 271809 w 1950604"/>
              <a:gd name="connsiteY32" fmla="*/ 1990236 h 4153848"/>
              <a:gd name="connsiteX33" fmla="*/ 271809 w 1950604"/>
              <a:gd name="connsiteY33" fmla="*/ 1283760 h 4153848"/>
              <a:gd name="connsiteX34" fmla="*/ 350582 w 1950604"/>
              <a:gd name="connsiteY34" fmla="*/ 1291701 h 4153848"/>
              <a:gd name="connsiteX35" fmla="*/ 749063 w 1950604"/>
              <a:gd name="connsiteY35" fmla="*/ 893220 h 4153848"/>
              <a:gd name="connsiteX36" fmla="*/ 350582 w 1950604"/>
              <a:gd name="connsiteY36" fmla="*/ 494739 h 4153848"/>
              <a:gd name="connsiteX37" fmla="*/ 271809 w 1950604"/>
              <a:gd name="connsiteY37" fmla="*/ 502680 h 4153848"/>
              <a:gd name="connsiteX38" fmla="*/ 271809 w 1950604"/>
              <a:gd name="connsiteY38" fmla="*/ 212930 h 4153848"/>
              <a:gd name="connsiteX39" fmla="*/ 484738 w 1950604"/>
              <a:gd name="connsiteY39" fmla="*/ 0 h 4153848"/>
              <a:gd name="connsiteX40" fmla="*/ 715444 w 1950604"/>
              <a:gd name="connsiteY40" fmla="*/ 0 h 4153848"/>
              <a:gd name="connsiteX41" fmla="*/ 765085 w 1950604"/>
              <a:gd name="connsiteY41" fmla="*/ 32905 h 4153848"/>
              <a:gd name="connsiteX42" fmla="*/ 766548 w 1950604"/>
              <a:gd name="connsiteY42" fmla="*/ 40153 h 4153848"/>
              <a:gd name="connsiteX43" fmla="*/ 854486 w 1950604"/>
              <a:gd name="connsiteY43" fmla="*/ 57907 h 4153848"/>
              <a:gd name="connsiteX44" fmla="*/ 978421 w 1950604"/>
              <a:gd name="connsiteY44" fmla="*/ 159965 h 4153848"/>
              <a:gd name="connsiteX45" fmla="*/ 993528 w 1950604"/>
              <a:gd name="connsiteY45" fmla="*/ 191389 h 4153848"/>
              <a:gd name="connsiteX46" fmla="*/ 1043455 w 1950604"/>
              <a:gd name="connsiteY46" fmla="*/ 223709 h 4153848"/>
              <a:gd name="connsiteX47" fmla="*/ 1306697 w 1950604"/>
              <a:gd name="connsiteY47" fmla="*/ 764676 h 4153848"/>
              <a:gd name="connsiteX48" fmla="*/ 1349311 w 1950604"/>
              <a:gd name="connsiteY48" fmla="*/ 1123451 h 4153848"/>
              <a:gd name="connsiteX49" fmla="*/ 1494582 w 1950604"/>
              <a:gd name="connsiteY49" fmla="*/ 1310371 h 4153848"/>
              <a:gd name="connsiteX50" fmla="*/ 1663692 w 1950604"/>
              <a:gd name="connsiteY50" fmla="*/ 1490564 h 4153848"/>
              <a:gd name="connsiteX51" fmla="*/ 1950604 w 1950604"/>
              <a:gd name="connsiteY51" fmla="*/ 2038162 h 4153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950604" h="4153848">
                <a:moveTo>
                  <a:pt x="701162" y="3425081"/>
                </a:moveTo>
                <a:cubicBezTo>
                  <a:pt x="701162" y="3618702"/>
                  <a:pt x="544202" y="3775662"/>
                  <a:pt x="350581" y="3775662"/>
                </a:cubicBezTo>
                <a:cubicBezTo>
                  <a:pt x="156960" y="3775662"/>
                  <a:pt x="0" y="3618702"/>
                  <a:pt x="0" y="3425081"/>
                </a:cubicBezTo>
                <a:cubicBezTo>
                  <a:pt x="0" y="3231460"/>
                  <a:pt x="156960" y="3074500"/>
                  <a:pt x="350581" y="3074500"/>
                </a:cubicBezTo>
                <a:cubicBezTo>
                  <a:pt x="544202" y="3074501"/>
                  <a:pt x="701162" y="3231460"/>
                  <a:pt x="701162" y="3425081"/>
                </a:cubicBezTo>
                <a:close/>
                <a:moveTo>
                  <a:pt x="701163" y="893221"/>
                </a:moveTo>
                <a:cubicBezTo>
                  <a:pt x="701163" y="1086842"/>
                  <a:pt x="544203" y="1243802"/>
                  <a:pt x="350582" y="1243801"/>
                </a:cubicBezTo>
                <a:cubicBezTo>
                  <a:pt x="156960" y="1243801"/>
                  <a:pt x="0" y="1086842"/>
                  <a:pt x="0" y="893221"/>
                </a:cubicBezTo>
                <a:cubicBezTo>
                  <a:pt x="0" y="699600"/>
                  <a:pt x="156960" y="542640"/>
                  <a:pt x="350582" y="542640"/>
                </a:cubicBezTo>
                <a:cubicBezTo>
                  <a:pt x="544203" y="542640"/>
                  <a:pt x="701163" y="699600"/>
                  <a:pt x="701163" y="893221"/>
                </a:cubicBezTo>
                <a:close/>
                <a:moveTo>
                  <a:pt x="1950604" y="2038162"/>
                </a:moveTo>
                <a:cubicBezTo>
                  <a:pt x="1950540" y="2272335"/>
                  <a:pt x="1933269" y="2598268"/>
                  <a:pt x="1919940" y="2801643"/>
                </a:cubicBezTo>
                <a:cubicBezTo>
                  <a:pt x="1906611" y="3005018"/>
                  <a:pt x="1884343" y="3161451"/>
                  <a:pt x="1870630" y="3258414"/>
                </a:cubicBezTo>
                <a:cubicBezTo>
                  <a:pt x="1856917" y="3355377"/>
                  <a:pt x="1853286" y="3424637"/>
                  <a:pt x="1830040" y="3467242"/>
                </a:cubicBezTo>
                <a:cubicBezTo>
                  <a:pt x="1806794" y="3509847"/>
                  <a:pt x="1797666" y="3489856"/>
                  <a:pt x="1731153" y="3514044"/>
                </a:cubicBezTo>
                <a:cubicBezTo>
                  <a:pt x="1646243" y="3660976"/>
                  <a:pt x="1568952" y="3754566"/>
                  <a:pt x="1407842" y="3886252"/>
                </a:cubicBezTo>
                <a:cubicBezTo>
                  <a:pt x="1393554" y="3930319"/>
                  <a:pt x="1407742" y="3939087"/>
                  <a:pt x="1360216" y="3994642"/>
                </a:cubicBezTo>
                <a:cubicBezTo>
                  <a:pt x="1312690" y="4050197"/>
                  <a:pt x="1006148" y="4078150"/>
                  <a:pt x="905516" y="4091946"/>
                </a:cubicBezTo>
                <a:lnTo>
                  <a:pt x="834528" y="4109797"/>
                </a:lnTo>
                <a:cubicBezTo>
                  <a:pt x="790662" y="4128351"/>
                  <a:pt x="719573" y="4146231"/>
                  <a:pt x="668947" y="4146231"/>
                </a:cubicBezTo>
                <a:lnTo>
                  <a:pt x="593280" y="4153848"/>
                </a:lnTo>
                <a:cubicBezTo>
                  <a:pt x="441610" y="4153848"/>
                  <a:pt x="309234" y="4022929"/>
                  <a:pt x="278510" y="3874077"/>
                </a:cubicBezTo>
                <a:lnTo>
                  <a:pt x="272447" y="3815686"/>
                </a:lnTo>
                <a:lnTo>
                  <a:pt x="350581" y="3823563"/>
                </a:lnTo>
                <a:cubicBezTo>
                  <a:pt x="570656" y="3823563"/>
                  <a:pt x="749062" y="3645157"/>
                  <a:pt x="749062" y="3425082"/>
                </a:cubicBezTo>
                <a:cubicBezTo>
                  <a:pt x="749062" y="3205007"/>
                  <a:pt x="570656" y="3026601"/>
                  <a:pt x="350581" y="3026601"/>
                </a:cubicBezTo>
                <a:lnTo>
                  <a:pt x="271806" y="3034542"/>
                </a:lnTo>
                <a:lnTo>
                  <a:pt x="271806" y="2934028"/>
                </a:lnTo>
                <a:cubicBezTo>
                  <a:pt x="271748" y="2933449"/>
                  <a:pt x="271689" y="2932871"/>
                  <a:pt x="271631" y="2932292"/>
                </a:cubicBezTo>
                <a:lnTo>
                  <a:pt x="271631" y="2003300"/>
                </a:lnTo>
                <a:cubicBezTo>
                  <a:pt x="271689" y="2002721"/>
                  <a:pt x="271748" y="2002143"/>
                  <a:pt x="271806" y="2001564"/>
                </a:cubicBezTo>
                <a:lnTo>
                  <a:pt x="271806" y="1990255"/>
                </a:lnTo>
                <a:cubicBezTo>
                  <a:pt x="271807" y="1990249"/>
                  <a:pt x="271808" y="1990242"/>
                  <a:pt x="271809" y="1990236"/>
                </a:cubicBezTo>
                <a:lnTo>
                  <a:pt x="271809" y="1283760"/>
                </a:lnTo>
                <a:lnTo>
                  <a:pt x="350582" y="1291701"/>
                </a:lnTo>
                <a:cubicBezTo>
                  <a:pt x="570657" y="1291701"/>
                  <a:pt x="749063" y="1113295"/>
                  <a:pt x="749063" y="893220"/>
                </a:cubicBezTo>
                <a:cubicBezTo>
                  <a:pt x="749063" y="673145"/>
                  <a:pt x="570657" y="494739"/>
                  <a:pt x="350582" y="494739"/>
                </a:cubicBezTo>
                <a:lnTo>
                  <a:pt x="271809" y="502680"/>
                </a:lnTo>
                <a:lnTo>
                  <a:pt x="271809" y="212930"/>
                </a:lnTo>
                <a:cubicBezTo>
                  <a:pt x="271809" y="95332"/>
                  <a:pt x="367141" y="0"/>
                  <a:pt x="484738" y="0"/>
                </a:cubicBezTo>
                <a:lnTo>
                  <a:pt x="715444" y="0"/>
                </a:lnTo>
                <a:cubicBezTo>
                  <a:pt x="737759" y="0"/>
                  <a:pt x="756906" y="13569"/>
                  <a:pt x="765085" y="32905"/>
                </a:cubicBezTo>
                <a:lnTo>
                  <a:pt x="766548" y="40153"/>
                </a:lnTo>
                <a:lnTo>
                  <a:pt x="854486" y="57907"/>
                </a:lnTo>
                <a:cubicBezTo>
                  <a:pt x="905037" y="79289"/>
                  <a:pt x="948048" y="115007"/>
                  <a:pt x="978421" y="159965"/>
                </a:cubicBezTo>
                <a:lnTo>
                  <a:pt x="993528" y="191389"/>
                </a:lnTo>
                <a:lnTo>
                  <a:pt x="1043455" y="223709"/>
                </a:lnTo>
                <a:cubicBezTo>
                  <a:pt x="1176365" y="331937"/>
                  <a:pt x="1278798" y="529786"/>
                  <a:pt x="1306697" y="764676"/>
                </a:cubicBezTo>
                <a:lnTo>
                  <a:pt x="1349311" y="1123451"/>
                </a:lnTo>
                <a:lnTo>
                  <a:pt x="1494582" y="1310371"/>
                </a:lnTo>
                <a:cubicBezTo>
                  <a:pt x="1548263" y="1373208"/>
                  <a:pt x="1604633" y="1433272"/>
                  <a:pt x="1663692" y="1490564"/>
                </a:cubicBezTo>
                <a:cubicBezTo>
                  <a:pt x="1820626" y="1642802"/>
                  <a:pt x="1942320" y="1840920"/>
                  <a:pt x="1950604" y="2038162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6350" cmpd="sng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 charset="-128"/>
              <a:cs typeface="Arial"/>
              <a:sym typeface="Arial"/>
            </a:endParaRPr>
          </a:p>
        </p:txBody>
      </p:sp>
      <p:pic>
        <p:nvPicPr>
          <p:cNvPr id="92" name="Graphic 91" descr="Traffic light with solid fill">
            <a:extLst>
              <a:ext uri="{FF2B5EF4-FFF2-40B4-BE49-F238E27FC236}">
                <a16:creationId xmlns:a16="http://schemas.microsoft.com/office/drawing/2014/main" id="{66387B8F-1CC4-024E-6F7E-AC09F1A8B2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95500" y="1943100"/>
            <a:ext cx="723900" cy="723900"/>
          </a:xfrm>
          <a:prstGeom prst="rect">
            <a:avLst/>
          </a:prstGeom>
        </p:spPr>
      </p:pic>
      <p:pic>
        <p:nvPicPr>
          <p:cNvPr id="94" name="Graphic 93" descr="Download from cloud with solid fill">
            <a:extLst>
              <a:ext uri="{FF2B5EF4-FFF2-40B4-BE49-F238E27FC236}">
                <a16:creationId xmlns:a16="http://schemas.microsoft.com/office/drawing/2014/main" id="{77F75E9E-0A7F-FE68-32C8-9B9EA4A844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67100" y="1981200"/>
            <a:ext cx="685800" cy="685800"/>
          </a:xfrm>
          <a:prstGeom prst="rect">
            <a:avLst/>
          </a:prstGeom>
        </p:spPr>
      </p:pic>
      <p:pic>
        <p:nvPicPr>
          <p:cNvPr id="96" name="Graphic 95" descr="Smart Phone with solid fill">
            <a:extLst>
              <a:ext uri="{FF2B5EF4-FFF2-40B4-BE49-F238E27FC236}">
                <a16:creationId xmlns:a16="http://schemas.microsoft.com/office/drawing/2014/main" id="{60911B34-A4F6-9FE8-E592-B97C7FEE9E2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0100" y="2438400"/>
            <a:ext cx="647700" cy="647700"/>
          </a:xfrm>
          <a:prstGeom prst="rect">
            <a:avLst/>
          </a:prstGeom>
        </p:spPr>
      </p:pic>
      <p:sp>
        <p:nvSpPr>
          <p:cNvPr id="97" name="Arrow: Left-Right 96">
            <a:extLst>
              <a:ext uri="{FF2B5EF4-FFF2-40B4-BE49-F238E27FC236}">
                <a16:creationId xmlns:a16="http://schemas.microsoft.com/office/drawing/2014/main" id="{A2FA5FB1-C63D-F64F-DF19-D79123E5AEAD}"/>
              </a:ext>
            </a:extLst>
          </p:cNvPr>
          <p:cNvSpPr/>
          <p:nvPr/>
        </p:nvSpPr>
        <p:spPr>
          <a:xfrm rot="2700000">
            <a:off x="1553649" y="3115748"/>
            <a:ext cx="533400" cy="3048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Arrow: Left-Right 97">
            <a:extLst>
              <a:ext uri="{FF2B5EF4-FFF2-40B4-BE49-F238E27FC236}">
                <a16:creationId xmlns:a16="http://schemas.microsoft.com/office/drawing/2014/main" id="{244D31FB-1679-5343-F916-5F9CD6B1EB37}"/>
              </a:ext>
            </a:extLst>
          </p:cNvPr>
          <p:cNvSpPr/>
          <p:nvPr/>
        </p:nvSpPr>
        <p:spPr>
          <a:xfrm rot="8100000">
            <a:off x="4068249" y="3115749"/>
            <a:ext cx="533400" cy="3048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Arrow: Left-Right 98">
            <a:extLst>
              <a:ext uri="{FF2B5EF4-FFF2-40B4-BE49-F238E27FC236}">
                <a16:creationId xmlns:a16="http://schemas.microsoft.com/office/drawing/2014/main" id="{BCD340BB-4CF5-D80C-1136-F32590027B30}"/>
              </a:ext>
            </a:extLst>
          </p:cNvPr>
          <p:cNvSpPr/>
          <p:nvPr/>
        </p:nvSpPr>
        <p:spPr>
          <a:xfrm rot="6300000">
            <a:off x="3264234" y="2849757"/>
            <a:ext cx="533400" cy="3048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Arrow: Left-Right 99">
            <a:extLst>
              <a:ext uri="{FF2B5EF4-FFF2-40B4-BE49-F238E27FC236}">
                <a16:creationId xmlns:a16="http://schemas.microsoft.com/office/drawing/2014/main" id="{F0BA6716-402F-5B51-F5E4-4A69E9464827}"/>
              </a:ext>
            </a:extLst>
          </p:cNvPr>
          <p:cNvSpPr/>
          <p:nvPr/>
        </p:nvSpPr>
        <p:spPr>
          <a:xfrm rot="4500000">
            <a:off x="2349834" y="2849756"/>
            <a:ext cx="533400" cy="3048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99E81A4-A47B-2ECA-CDAC-C344185AF3BE}"/>
              </a:ext>
            </a:extLst>
          </p:cNvPr>
          <p:cNvSpPr txBox="1"/>
          <p:nvPr/>
        </p:nvSpPr>
        <p:spPr>
          <a:xfrm rot="5400000">
            <a:off x="8804094" y="5748881"/>
            <a:ext cx="439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...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97963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222D2C-B2F0-5799-7DB0-B59F4FDBB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386672-5337-1681-ED76-0DEE05F84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97227"/>
            <a:ext cx="11571601" cy="455509"/>
          </a:xfrm>
        </p:spPr>
        <p:txBody>
          <a:bodyPr/>
          <a:lstStyle/>
          <a:p>
            <a:r>
              <a:rPr kumimoji="1" lang="en-US" dirty="0"/>
              <a:t>Gap 4: Performance of crypto operation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83C4F6-99C3-2C11-DE46-D0B35C827B08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5814DD-0428-E3C9-3F5A-973E74297997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35985E-C796-071E-368A-2C88CCEBBADC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MCU/SoC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070C96-47DE-9A2D-532F-FCBE64C7FDE7}"/>
              </a:ext>
            </a:extLst>
          </p:cNvPr>
          <p:cNvSpPr/>
          <p:nvPr/>
        </p:nvSpPr>
        <p:spPr>
          <a:xfrm>
            <a:off x="5715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2079C5-CAA3-4EEE-1E70-8E2F8920CFA6}"/>
              </a:ext>
            </a:extLst>
          </p:cNvPr>
          <p:cNvSpPr txBox="1"/>
          <p:nvPr/>
        </p:nvSpPr>
        <p:spPr>
          <a:xfrm>
            <a:off x="5715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9FC583-A8E4-8A84-2896-DE0A5E7C6235}"/>
              </a:ext>
            </a:extLst>
          </p:cNvPr>
          <p:cNvSpPr/>
          <p:nvPr/>
        </p:nvSpPr>
        <p:spPr>
          <a:xfrm>
            <a:off x="6858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FDD26F1-C3A1-AE2F-6CF0-9E7B39481BE7}"/>
              </a:ext>
            </a:extLst>
          </p:cNvPr>
          <p:cNvSpPr/>
          <p:nvPr/>
        </p:nvSpPr>
        <p:spPr>
          <a:xfrm>
            <a:off x="6858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906DF1B-F0F4-52A9-A8F4-73F17E880E5D}"/>
              </a:ext>
            </a:extLst>
          </p:cNvPr>
          <p:cNvSpPr/>
          <p:nvPr/>
        </p:nvSpPr>
        <p:spPr>
          <a:xfrm>
            <a:off x="6858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9B1D129F-635A-1005-6606-83FF4F8CF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pic>
        <p:nvPicPr>
          <p:cNvPr id="29" name="Graphic 28" descr="Speedometer Low with solid fill">
            <a:extLst>
              <a:ext uri="{FF2B5EF4-FFF2-40B4-BE49-F238E27FC236}">
                <a16:creationId xmlns:a16="http://schemas.microsoft.com/office/drawing/2014/main" id="{198475E5-805A-DA2B-99D6-5A2B4BA91E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4000" y="114300"/>
            <a:ext cx="495300" cy="495300"/>
          </a:xfrm>
          <a:prstGeom prst="rect">
            <a:avLst/>
          </a:prstGeom>
        </p:spPr>
      </p:pic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D49325A3-C7F7-D5AA-E8C1-58C0418DE708}"/>
              </a:ext>
            </a:extLst>
          </p:cNvPr>
          <p:cNvSpPr/>
          <p:nvPr/>
        </p:nvSpPr>
        <p:spPr>
          <a:xfrm>
            <a:off x="2324100" y="2362200"/>
            <a:ext cx="3429000" cy="2971800"/>
          </a:xfrm>
          <a:prstGeom prst="wedgeRoundRectCallout">
            <a:avLst>
              <a:gd name="adj1" fmla="val -56801"/>
              <a:gd name="adj2" fmla="val 6432"/>
              <a:gd name="adj3" fmla="val 16667"/>
            </a:avLst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472745B-7B54-FFD8-1816-E4951C86BD2C}"/>
              </a:ext>
            </a:extLst>
          </p:cNvPr>
          <p:cNvSpPr/>
          <p:nvPr/>
        </p:nvSpPr>
        <p:spPr>
          <a:xfrm>
            <a:off x="2590800" y="26289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AES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3930A4C-3EF8-8C39-0842-00C7149E25C7}"/>
              </a:ext>
            </a:extLst>
          </p:cNvPr>
          <p:cNvSpPr/>
          <p:nvPr/>
        </p:nvSpPr>
        <p:spPr>
          <a:xfrm>
            <a:off x="4114800" y="31242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SHA2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36DEE4A-6307-638D-29F9-2F5788D42378}"/>
              </a:ext>
            </a:extLst>
          </p:cNvPr>
          <p:cNvSpPr/>
          <p:nvPr/>
        </p:nvSpPr>
        <p:spPr>
          <a:xfrm>
            <a:off x="2514600" y="35814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SHA3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95A94CD-F356-E513-6217-BF75D237F318}"/>
              </a:ext>
            </a:extLst>
          </p:cNvPr>
          <p:cNvSpPr/>
          <p:nvPr/>
        </p:nvSpPr>
        <p:spPr>
          <a:xfrm>
            <a:off x="3810000" y="4152900"/>
            <a:ext cx="16764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RSA/ECC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EEED780-EEFE-18EA-078B-B84EC378E3DF}"/>
              </a:ext>
            </a:extLst>
          </p:cNvPr>
          <p:cNvSpPr/>
          <p:nvPr/>
        </p:nvSpPr>
        <p:spPr>
          <a:xfrm>
            <a:off x="2933700" y="47244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TRNG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F4CE0358-80CF-4A32-177D-6F3ABFD85DD1}"/>
              </a:ext>
            </a:extLst>
          </p:cNvPr>
          <p:cNvSpPr/>
          <p:nvPr/>
        </p:nvSpPr>
        <p:spPr>
          <a:xfrm>
            <a:off x="7048500" y="1447800"/>
            <a:ext cx="3924300" cy="571500"/>
          </a:xfrm>
          <a:prstGeom prst="roundRect">
            <a:avLst>
              <a:gd name="adj" fmla="val 47635"/>
            </a:avLst>
          </a:prstGeom>
          <a:noFill/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Pure SW implementation</a:t>
            </a: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399DF1A7-057F-D013-72D1-4274DA2FAC38}"/>
              </a:ext>
            </a:extLst>
          </p:cNvPr>
          <p:cNvSpPr/>
          <p:nvPr/>
        </p:nvSpPr>
        <p:spPr>
          <a:xfrm>
            <a:off x="7048500" y="2667000"/>
            <a:ext cx="3924300" cy="571500"/>
          </a:xfrm>
          <a:prstGeom prst="roundRect">
            <a:avLst>
              <a:gd name="adj" fmla="val 47635"/>
            </a:avLst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Crypto HW acceleration</a:t>
            </a:r>
          </a:p>
        </p:txBody>
      </p:sp>
      <p:sp>
        <p:nvSpPr>
          <p:cNvPr id="87" name="Arrow: Down 86">
            <a:extLst>
              <a:ext uri="{FF2B5EF4-FFF2-40B4-BE49-F238E27FC236}">
                <a16:creationId xmlns:a16="http://schemas.microsoft.com/office/drawing/2014/main" id="{0C4D0156-31F6-D6E3-6501-F76CA1C4711D}"/>
              </a:ext>
            </a:extLst>
          </p:cNvPr>
          <p:cNvSpPr/>
          <p:nvPr/>
        </p:nvSpPr>
        <p:spPr>
          <a:xfrm>
            <a:off x="8877300" y="2171700"/>
            <a:ext cx="304800" cy="3429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BD4DB85-7347-17B9-E174-EC774A7E6A06}"/>
              </a:ext>
            </a:extLst>
          </p:cNvPr>
          <p:cNvSpPr txBox="1"/>
          <p:nvPr/>
        </p:nvSpPr>
        <p:spPr>
          <a:xfrm>
            <a:off x="9182100" y="2133600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i="1" dirty="0">
                <a:solidFill>
                  <a:schemeClr val="accent1">
                    <a:lumMod val="75000"/>
                  </a:schemeClr>
                </a:solidFill>
              </a:rPr>
              <a:t>100x-1000x throughput</a:t>
            </a:r>
            <a:endParaRPr kumimoji="1" lang="ja-JP" altLang="en-US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18EBD4E-8AB5-1F00-2E71-A1BE0D6BB612}"/>
              </a:ext>
            </a:extLst>
          </p:cNvPr>
          <p:cNvSpPr txBox="1"/>
          <p:nvPr/>
        </p:nvSpPr>
        <p:spPr>
          <a:xfrm>
            <a:off x="6690945" y="3581400"/>
            <a:ext cx="54938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Crypto HW support is natural</a:t>
            </a:r>
          </a:p>
          <a:p>
            <a:r>
              <a:rPr kumimoji="1" lang="en-US" altLang="ja-JP" sz="2400" dirty="0"/>
              <a:t>to cover many scenarios 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High-throughput and latency demands </a:t>
            </a:r>
            <a:br>
              <a:rPr kumimoji="1" lang="en-US" altLang="ja-JP" sz="2400" dirty="0"/>
            </a:br>
            <a:r>
              <a:rPr kumimoji="1" lang="en-US" altLang="ja-JP" sz="2400" dirty="0"/>
              <a:t>are higher than typical IoT devices</a:t>
            </a:r>
          </a:p>
        </p:txBody>
      </p:sp>
    </p:spTree>
    <p:extLst>
      <p:ext uri="{BB962C8B-B14F-4D97-AF65-F5344CB8AC3E}">
        <p14:creationId xmlns:p14="http://schemas.microsoft.com/office/powerpoint/2010/main" val="2307931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996C3-C9E2-2421-D648-D33D3DD07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2011C9-F6DA-E38E-B343-D194F2B89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97227"/>
            <a:ext cx="11571601" cy="455509"/>
          </a:xfrm>
        </p:spPr>
        <p:txBody>
          <a:bodyPr/>
          <a:lstStyle/>
          <a:p>
            <a:r>
              <a:rPr kumimoji="1" lang="en-US" dirty="0"/>
              <a:t>Gap 4: Performance of crypto operation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77C7B0-4BE8-D167-6ACA-47D9BB925193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42C81E-0FCA-BB72-C8B0-70A38D903F53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E8E9CF-E80C-56D0-B0D1-4CBD9D1171C1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MCU/SoC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BD449C-2431-A49A-13B9-FEF7165951DA}"/>
              </a:ext>
            </a:extLst>
          </p:cNvPr>
          <p:cNvSpPr/>
          <p:nvPr/>
        </p:nvSpPr>
        <p:spPr>
          <a:xfrm>
            <a:off x="5715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6ECE68-3876-32A2-78FC-0DCECC8A3004}"/>
              </a:ext>
            </a:extLst>
          </p:cNvPr>
          <p:cNvSpPr txBox="1"/>
          <p:nvPr/>
        </p:nvSpPr>
        <p:spPr>
          <a:xfrm>
            <a:off x="5715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186B78-9A48-AA6E-B881-2D12EBDE68FE}"/>
              </a:ext>
            </a:extLst>
          </p:cNvPr>
          <p:cNvSpPr/>
          <p:nvPr/>
        </p:nvSpPr>
        <p:spPr>
          <a:xfrm>
            <a:off x="6858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15A07F2-714E-E7D6-7D05-6AF5E2668B51}"/>
              </a:ext>
            </a:extLst>
          </p:cNvPr>
          <p:cNvSpPr/>
          <p:nvPr/>
        </p:nvSpPr>
        <p:spPr>
          <a:xfrm>
            <a:off x="6858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8642BB7-1361-6747-16FC-72298525F607}"/>
              </a:ext>
            </a:extLst>
          </p:cNvPr>
          <p:cNvSpPr/>
          <p:nvPr/>
        </p:nvSpPr>
        <p:spPr>
          <a:xfrm>
            <a:off x="6858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EA0C8A21-90B0-3A75-171E-FD0F11119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pic>
        <p:nvPicPr>
          <p:cNvPr id="29" name="Graphic 28" descr="Speedometer Low with solid fill">
            <a:extLst>
              <a:ext uri="{FF2B5EF4-FFF2-40B4-BE49-F238E27FC236}">
                <a16:creationId xmlns:a16="http://schemas.microsoft.com/office/drawing/2014/main" id="{A97E7769-52E6-C49F-5134-8A5DBFC179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4000" y="114300"/>
            <a:ext cx="495300" cy="495300"/>
          </a:xfrm>
          <a:prstGeom prst="rect">
            <a:avLst/>
          </a:prstGeom>
        </p:spPr>
      </p:pic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B5496A91-1D82-36A9-9E2B-874EF6D48648}"/>
              </a:ext>
            </a:extLst>
          </p:cNvPr>
          <p:cNvSpPr/>
          <p:nvPr/>
        </p:nvSpPr>
        <p:spPr>
          <a:xfrm>
            <a:off x="2324100" y="2362200"/>
            <a:ext cx="3429000" cy="2971800"/>
          </a:xfrm>
          <a:prstGeom prst="wedgeRoundRectCallout">
            <a:avLst>
              <a:gd name="adj1" fmla="val -56801"/>
              <a:gd name="adj2" fmla="val 6432"/>
              <a:gd name="adj3" fmla="val 16667"/>
            </a:avLst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79ED51C-DC02-1EA9-BB4D-753FE7B7D037}"/>
              </a:ext>
            </a:extLst>
          </p:cNvPr>
          <p:cNvSpPr/>
          <p:nvPr/>
        </p:nvSpPr>
        <p:spPr>
          <a:xfrm>
            <a:off x="2590800" y="26289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AES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874E870-9333-F89C-8A76-AF097A9F3E7B}"/>
              </a:ext>
            </a:extLst>
          </p:cNvPr>
          <p:cNvSpPr/>
          <p:nvPr/>
        </p:nvSpPr>
        <p:spPr>
          <a:xfrm>
            <a:off x="4114800" y="31242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SHA2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B8D9F01-87AF-73DB-7FEF-10EB167F7C5D}"/>
              </a:ext>
            </a:extLst>
          </p:cNvPr>
          <p:cNvSpPr/>
          <p:nvPr/>
        </p:nvSpPr>
        <p:spPr>
          <a:xfrm>
            <a:off x="2514600" y="35814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SHA3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A13E77-BC4F-1BA7-173F-7B3105A2BE0C}"/>
              </a:ext>
            </a:extLst>
          </p:cNvPr>
          <p:cNvSpPr txBox="1"/>
          <p:nvPr/>
        </p:nvSpPr>
        <p:spPr>
          <a:xfrm>
            <a:off x="6172200" y="1562100"/>
            <a:ext cx="5884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SESIP:</a:t>
            </a:r>
          </a:p>
          <a:p>
            <a:r>
              <a:rPr kumimoji="1" lang="en-US" altLang="ja-JP" sz="2400" dirty="0"/>
              <a:t>No throughput criteria for crypto operation</a:t>
            </a:r>
            <a:endParaRPr kumimoji="1" lang="ja-JP" alt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4762FA-0002-3430-0F30-D68DB550075E}"/>
              </a:ext>
            </a:extLst>
          </p:cNvPr>
          <p:cNvSpPr txBox="1"/>
          <p:nvPr/>
        </p:nvSpPr>
        <p:spPr>
          <a:xfrm>
            <a:off x="6134100" y="3048000"/>
            <a:ext cx="5884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J3101:</a:t>
            </a:r>
          </a:p>
          <a:p>
            <a:r>
              <a:rPr kumimoji="1" lang="en-US" altLang="ja-JP" sz="2400" dirty="0"/>
              <a:t>No throughput criteria for crypto operation</a:t>
            </a:r>
            <a:endParaRPr kumimoji="1" lang="ja-JP" altLang="en-US" sz="2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CAE9B31-C5CA-832B-31AC-47BCD5FE4108}"/>
              </a:ext>
            </a:extLst>
          </p:cNvPr>
          <p:cNvCxnSpPr/>
          <p:nvPr/>
        </p:nvCxnSpPr>
        <p:spPr>
          <a:xfrm>
            <a:off x="6172200" y="2819400"/>
            <a:ext cx="5562600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3ED1CBF-1E34-4520-2664-D7147CAD9C95}"/>
              </a:ext>
            </a:extLst>
          </p:cNvPr>
          <p:cNvSpPr txBox="1"/>
          <p:nvPr/>
        </p:nvSpPr>
        <p:spPr>
          <a:xfrm>
            <a:off x="6248400" y="4572000"/>
            <a:ext cx="4738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Performance criteria depends on </a:t>
            </a:r>
          </a:p>
          <a:p>
            <a:r>
              <a:rPr kumimoji="1" lang="en-US" altLang="ja-JP" sz="2400" dirty="0"/>
              <a:t>each use-case and OEM</a:t>
            </a:r>
            <a:endParaRPr kumimoji="1" lang="ja-JP" alt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54AF60-3A14-0CF5-753F-87DA5BEAA698}"/>
              </a:ext>
            </a:extLst>
          </p:cNvPr>
          <p:cNvSpPr/>
          <p:nvPr/>
        </p:nvSpPr>
        <p:spPr>
          <a:xfrm>
            <a:off x="3810000" y="4152900"/>
            <a:ext cx="16764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RSA/ECC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B53DA3-C234-365D-CFB8-91FEC2E6F6DD}"/>
              </a:ext>
            </a:extLst>
          </p:cNvPr>
          <p:cNvSpPr/>
          <p:nvPr/>
        </p:nvSpPr>
        <p:spPr>
          <a:xfrm>
            <a:off x="2933700" y="47244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TRNG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232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EDC11C-D310-55E4-B9D4-B765AF666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107788-1EB4-3CAC-143D-94544152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Gap 5: debug isolation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C2E1A8-EDA6-00CF-1DC6-4771DD79D7A3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EF7F35-B98B-E77F-79D6-934402D5E649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61ACD0-D664-B385-08CF-833256F858BF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MCU/SoC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CDCD4-FE4D-6856-B9E7-A407016EABAF}"/>
              </a:ext>
            </a:extLst>
          </p:cNvPr>
          <p:cNvSpPr/>
          <p:nvPr/>
        </p:nvSpPr>
        <p:spPr>
          <a:xfrm>
            <a:off x="41148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91BA0F-87E9-B481-8D26-320C56946623}"/>
              </a:ext>
            </a:extLst>
          </p:cNvPr>
          <p:cNvSpPr txBox="1"/>
          <p:nvPr/>
        </p:nvSpPr>
        <p:spPr>
          <a:xfrm>
            <a:off x="41148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04F4EE-2E99-0362-95CD-DAE759EDB840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F6009D-6BA5-0273-0F60-D7AFCD611D11}"/>
              </a:ext>
            </a:extLst>
          </p:cNvPr>
          <p:cNvSpPr/>
          <p:nvPr/>
        </p:nvSpPr>
        <p:spPr>
          <a:xfrm>
            <a:off x="609600" y="26670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C817EE7-1055-A14D-8F34-15F9DD8D2E71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137B67C-A20A-00E6-56A3-F162564398A5}"/>
              </a:ext>
            </a:extLst>
          </p:cNvPr>
          <p:cNvSpPr/>
          <p:nvPr/>
        </p:nvSpPr>
        <p:spPr>
          <a:xfrm>
            <a:off x="42291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A56537BF-DA1F-85DC-5004-83ECA24BD3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9F688D2-A894-601B-E654-6E36460814C7}"/>
              </a:ext>
            </a:extLst>
          </p:cNvPr>
          <p:cNvSpPr/>
          <p:nvPr/>
        </p:nvSpPr>
        <p:spPr>
          <a:xfrm>
            <a:off x="609600" y="3276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FF848B0-457E-B7D9-9A79-BC9F2EAABC6D}"/>
              </a:ext>
            </a:extLst>
          </p:cNvPr>
          <p:cNvSpPr/>
          <p:nvPr/>
        </p:nvSpPr>
        <p:spPr>
          <a:xfrm>
            <a:off x="609600" y="43434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F3F7A7-5D03-D3F4-4876-B850F3E6D7E2}"/>
              </a:ext>
            </a:extLst>
          </p:cNvPr>
          <p:cNvSpPr txBox="1"/>
          <p:nvPr/>
        </p:nvSpPr>
        <p:spPr>
          <a:xfrm rot="5400000">
            <a:off x="1177253" y="389004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...</a:t>
            </a:r>
            <a:endParaRPr kumimoji="1" lang="ja-JP" altLang="en-US" dirty="0"/>
          </a:p>
        </p:txBody>
      </p:sp>
      <p:pic>
        <p:nvPicPr>
          <p:cNvPr id="15" name="Graphic 14" descr="Bug under magnifying glass with solid fill">
            <a:extLst>
              <a:ext uri="{FF2B5EF4-FFF2-40B4-BE49-F238E27FC236}">
                <a16:creationId xmlns:a16="http://schemas.microsoft.com/office/drawing/2014/main" id="{EF545B01-576C-3642-F429-04F6E68BD4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00200" y="190500"/>
            <a:ext cx="419100" cy="4191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D0FA82B-7A1D-DA2B-6DF8-98E6F83F4DED}"/>
              </a:ext>
            </a:extLst>
          </p:cNvPr>
          <p:cNvSpPr/>
          <p:nvPr/>
        </p:nvSpPr>
        <p:spPr>
          <a:xfrm>
            <a:off x="2247900" y="2247900"/>
            <a:ext cx="1600200" cy="31242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D517C7-2DB1-FE2B-A9EA-AAE3DB8707B1}"/>
              </a:ext>
            </a:extLst>
          </p:cNvPr>
          <p:cNvSpPr txBox="1"/>
          <p:nvPr/>
        </p:nvSpPr>
        <p:spPr>
          <a:xfrm>
            <a:off x="2247900" y="22479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RAM</a:t>
            </a:r>
            <a:endParaRPr kumimoji="1" lang="ja-JP" alt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4C0D6C9-5E9E-358A-7EB9-B71EE0A7F8E8}"/>
              </a:ext>
            </a:extLst>
          </p:cNvPr>
          <p:cNvSpPr/>
          <p:nvPr/>
        </p:nvSpPr>
        <p:spPr>
          <a:xfrm>
            <a:off x="2362200" y="26670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SW1 for CPU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DD2E848-B1C5-4768-F209-A0F6CE97DCD2}"/>
              </a:ext>
            </a:extLst>
          </p:cNvPr>
          <p:cNvSpPr/>
          <p:nvPr/>
        </p:nvSpPr>
        <p:spPr>
          <a:xfrm>
            <a:off x="2362200" y="3276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SW2 for CPU 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6393ECF-D85E-B1C2-07F1-D3ACD0E41B9A}"/>
              </a:ext>
            </a:extLst>
          </p:cNvPr>
          <p:cNvCxnSpPr>
            <a:stCxn id="14" idx="3"/>
            <a:endCxn id="26" idx="1"/>
          </p:cNvCxnSpPr>
          <p:nvPr/>
        </p:nvCxnSpPr>
        <p:spPr>
          <a:xfrm>
            <a:off x="1981200" y="291465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5208969-41FA-EF9A-550F-B3FA72B1D476}"/>
              </a:ext>
            </a:extLst>
          </p:cNvPr>
          <p:cNvCxnSpPr>
            <a:cxnSpLocks/>
            <a:stCxn id="12" idx="3"/>
            <a:endCxn id="27" idx="1"/>
          </p:cNvCxnSpPr>
          <p:nvPr/>
        </p:nvCxnSpPr>
        <p:spPr>
          <a:xfrm>
            <a:off x="1981200" y="352425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04B819A-7897-1BB3-523A-37E13BD86E60}"/>
              </a:ext>
            </a:extLst>
          </p:cNvPr>
          <p:cNvSpPr/>
          <p:nvPr/>
        </p:nvSpPr>
        <p:spPr>
          <a:xfrm>
            <a:off x="2362200" y="43815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SWn for CPU 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CE91C0F-F6CD-2B5F-16F9-305C55181827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1981200" y="462915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C772E594-19AA-A492-2866-BBA1DFA9051F}"/>
              </a:ext>
            </a:extLst>
          </p:cNvPr>
          <p:cNvSpPr/>
          <p:nvPr/>
        </p:nvSpPr>
        <p:spPr>
          <a:xfrm>
            <a:off x="2362200" y="5029200"/>
            <a:ext cx="1371600" cy="2667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3F611B7-9F86-4A75-D54B-2105CD0FDC17}"/>
              </a:ext>
            </a:extLst>
          </p:cNvPr>
          <p:cNvCxnSpPr>
            <a:cxnSpLocks/>
          </p:cNvCxnSpPr>
          <p:nvPr/>
        </p:nvCxnSpPr>
        <p:spPr>
          <a:xfrm>
            <a:off x="3733800" y="5181600"/>
            <a:ext cx="26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BF41E36-43CA-C7AB-E9A3-7FC76B53134C}"/>
              </a:ext>
            </a:extLst>
          </p:cNvPr>
          <p:cNvCxnSpPr>
            <a:cxnSpLocks/>
          </p:cNvCxnSpPr>
          <p:nvPr/>
        </p:nvCxnSpPr>
        <p:spPr>
          <a:xfrm>
            <a:off x="3962400" y="3695700"/>
            <a:ext cx="152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A7FFBCB-7921-6610-C80B-2C9B2AA65340}"/>
              </a:ext>
            </a:extLst>
          </p:cNvPr>
          <p:cNvCxnSpPr>
            <a:cxnSpLocks/>
          </p:cNvCxnSpPr>
          <p:nvPr/>
        </p:nvCxnSpPr>
        <p:spPr>
          <a:xfrm>
            <a:off x="3980180" y="3685540"/>
            <a:ext cx="0" cy="14960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phic 48" descr="Programmer male with solid fill">
            <a:extLst>
              <a:ext uri="{FF2B5EF4-FFF2-40B4-BE49-F238E27FC236}">
                <a16:creationId xmlns:a16="http://schemas.microsoft.com/office/drawing/2014/main" id="{7552404A-BEF7-858C-F9DD-608D6C89D1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15200" y="1257300"/>
            <a:ext cx="914400" cy="914400"/>
          </a:xfrm>
          <a:prstGeom prst="rect">
            <a:avLst/>
          </a:prstGeom>
        </p:spPr>
      </p:pic>
      <p:pic>
        <p:nvPicPr>
          <p:cNvPr id="51" name="Graphic 50" descr="Programmer female with solid fill">
            <a:extLst>
              <a:ext uri="{FF2B5EF4-FFF2-40B4-BE49-F238E27FC236}">
                <a16:creationId xmlns:a16="http://schemas.microsoft.com/office/drawing/2014/main" id="{E4E689E5-F230-0632-9866-1E4FBCEA5D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96400" y="1257300"/>
            <a:ext cx="914400" cy="914400"/>
          </a:xfrm>
          <a:prstGeom prst="rect">
            <a:avLst/>
          </a:prstGeom>
        </p:spPr>
      </p:pic>
      <p:pic>
        <p:nvPicPr>
          <p:cNvPr id="52" name="Graphic 51" descr="Programmer male with solid fill">
            <a:extLst>
              <a:ext uri="{FF2B5EF4-FFF2-40B4-BE49-F238E27FC236}">
                <a16:creationId xmlns:a16="http://schemas.microsoft.com/office/drawing/2014/main" id="{8E1024B5-9563-C9AE-B050-1827218B13B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315200" y="2667000"/>
            <a:ext cx="914400" cy="914400"/>
          </a:xfrm>
          <a:prstGeom prst="rect">
            <a:avLst/>
          </a:prstGeom>
        </p:spPr>
      </p:pic>
      <p:pic>
        <p:nvPicPr>
          <p:cNvPr id="53" name="Graphic 52" descr="Programmer female with solid fill">
            <a:extLst>
              <a:ext uri="{FF2B5EF4-FFF2-40B4-BE49-F238E27FC236}">
                <a16:creationId xmlns:a16="http://schemas.microsoft.com/office/drawing/2014/main" id="{D1EA327B-A247-C96A-D395-1A0EC5259E2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296400" y="2667000"/>
            <a:ext cx="914400" cy="914400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2107AEE6-1148-2999-CE18-8B5BCA2881CD}"/>
              </a:ext>
            </a:extLst>
          </p:cNvPr>
          <p:cNvSpPr txBox="1"/>
          <p:nvPr/>
        </p:nvSpPr>
        <p:spPr>
          <a:xfrm>
            <a:off x="6896100" y="2183368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SW1 developer</a:t>
            </a:r>
            <a:endParaRPr kumimoji="1" lang="ja-JP" alt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C04FFAF-70F2-3805-B9B0-029DE6210AD7}"/>
              </a:ext>
            </a:extLst>
          </p:cNvPr>
          <p:cNvSpPr txBox="1"/>
          <p:nvPr/>
        </p:nvSpPr>
        <p:spPr>
          <a:xfrm>
            <a:off x="8915400" y="217170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SW2 developer</a:t>
            </a:r>
            <a:endParaRPr kumimoji="1" lang="ja-JP" alt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1657B1D-785B-A0A9-CF3F-8BE0E4BC0A77}"/>
              </a:ext>
            </a:extLst>
          </p:cNvPr>
          <p:cNvSpPr txBox="1"/>
          <p:nvPr/>
        </p:nvSpPr>
        <p:spPr>
          <a:xfrm>
            <a:off x="6858000" y="358140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SWn developer</a:t>
            </a:r>
            <a:endParaRPr kumimoji="1" lang="ja-JP" alt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59A217B-9BB9-0D48-EA9D-C0433AC47A0E}"/>
              </a:ext>
            </a:extLst>
          </p:cNvPr>
          <p:cNvSpPr txBox="1"/>
          <p:nvPr/>
        </p:nvSpPr>
        <p:spPr>
          <a:xfrm>
            <a:off x="8877300" y="356973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HSM developer</a:t>
            </a:r>
            <a:endParaRPr kumimoji="1" lang="ja-JP" altLang="en-US" dirty="0"/>
          </a:p>
        </p:txBody>
      </p:sp>
      <p:sp>
        <p:nvSpPr>
          <p:cNvPr id="68" name="Speech Bubble: Rectangle with Corners Rounded 67">
            <a:extLst>
              <a:ext uri="{FF2B5EF4-FFF2-40B4-BE49-F238E27FC236}">
                <a16:creationId xmlns:a16="http://schemas.microsoft.com/office/drawing/2014/main" id="{755DB0A2-A0FD-EC10-69B4-1E232A026A9C}"/>
              </a:ext>
            </a:extLst>
          </p:cNvPr>
          <p:cNvSpPr/>
          <p:nvPr/>
        </p:nvSpPr>
        <p:spPr>
          <a:xfrm>
            <a:off x="6400800" y="1181100"/>
            <a:ext cx="4724400" cy="2971800"/>
          </a:xfrm>
          <a:prstGeom prst="wedgeRoundRectCallout">
            <a:avLst>
              <a:gd name="adj1" fmla="val -58467"/>
              <a:gd name="adj2" fmla="val -2970"/>
              <a:gd name="adj3" fmla="val 16667"/>
            </a:avLst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9C36DB8-DDFA-D05E-0741-0C63A8B07A0A}"/>
              </a:ext>
            </a:extLst>
          </p:cNvPr>
          <p:cNvSpPr txBox="1"/>
          <p:nvPr/>
        </p:nvSpPr>
        <p:spPr>
          <a:xfrm>
            <a:off x="6248400" y="4267200"/>
            <a:ext cx="47900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Many companies involve</a:t>
            </a:r>
          </a:p>
          <a:p>
            <a:r>
              <a:rPr kumimoji="1" lang="en-US" altLang="ja-JP" sz="2400" dirty="0"/>
              <a:t>automotive software development</a:t>
            </a:r>
          </a:p>
        </p:txBody>
      </p:sp>
    </p:spTree>
    <p:extLst>
      <p:ext uri="{BB962C8B-B14F-4D97-AF65-F5344CB8AC3E}">
        <p14:creationId xmlns:p14="http://schemas.microsoft.com/office/powerpoint/2010/main" val="97585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D386B1-09CA-0ECE-A403-726EE2150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62ECE7-8F0D-ED71-9AC1-A7EB984D5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Gap 5: debug isolation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94F599-8E3F-B0A6-C778-97E7751AAB37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5F6898-64CD-86B8-8BD9-6EB215C0C834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80CB95-63A0-72BB-0D05-7635D8E80318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MCU/SoC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C74F66-750C-1133-0412-1AB05366F776}"/>
              </a:ext>
            </a:extLst>
          </p:cNvPr>
          <p:cNvSpPr/>
          <p:nvPr/>
        </p:nvSpPr>
        <p:spPr>
          <a:xfrm>
            <a:off x="41148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092BD2-D91F-A3DE-8F05-CAF38C1AC88B}"/>
              </a:ext>
            </a:extLst>
          </p:cNvPr>
          <p:cNvSpPr txBox="1"/>
          <p:nvPr/>
        </p:nvSpPr>
        <p:spPr>
          <a:xfrm>
            <a:off x="41148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071D82-7322-ADAD-E580-0488EAFB5F25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A4C6B0-B606-39E7-FC57-B4B0EE895CAF}"/>
              </a:ext>
            </a:extLst>
          </p:cNvPr>
          <p:cNvSpPr/>
          <p:nvPr/>
        </p:nvSpPr>
        <p:spPr>
          <a:xfrm>
            <a:off x="609600" y="26670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6B7AB12-9BBC-9DAF-DCC9-5A5B555437B9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F438113-2214-956B-1A82-E59ABB299812}"/>
              </a:ext>
            </a:extLst>
          </p:cNvPr>
          <p:cNvSpPr/>
          <p:nvPr/>
        </p:nvSpPr>
        <p:spPr>
          <a:xfrm>
            <a:off x="42291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AA740FC9-AA01-DA12-9891-7A43D2434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A59A69A-CCEE-457D-D162-D3501082A56D}"/>
              </a:ext>
            </a:extLst>
          </p:cNvPr>
          <p:cNvSpPr/>
          <p:nvPr/>
        </p:nvSpPr>
        <p:spPr>
          <a:xfrm>
            <a:off x="609600" y="3276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09F705-A62E-5411-2BC7-875B91FDB85F}"/>
              </a:ext>
            </a:extLst>
          </p:cNvPr>
          <p:cNvSpPr/>
          <p:nvPr/>
        </p:nvSpPr>
        <p:spPr>
          <a:xfrm>
            <a:off x="609600" y="43434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62588A-88B4-9FA1-1EAC-1FECA4529E1A}"/>
              </a:ext>
            </a:extLst>
          </p:cNvPr>
          <p:cNvSpPr txBox="1"/>
          <p:nvPr/>
        </p:nvSpPr>
        <p:spPr>
          <a:xfrm rot="5400000">
            <a:off x="1177253" y="389004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...</a:t>
            </a:r>
            <a:endParaRPr kumimoji="1" lang="ja-JP" alt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6CA5CC-5DFA-D424-F037-EB25467A8AD9}"/>
              </a:ext>
            </a:extLst>
          </p:cNvPr>
          <p:cNvSpPr/>
          <p:nvPr/>
        </p:nvSpPr>
        <p:spPr>
          <a:xfrm>
            <a:off x="2247900" y="2247900"/>
            <a:ext cx="1600200" cy="31242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BC0A547-2725-0457-7FC5-CA94088B728A}"/>
              </a:ext>
            </a:extLst>
          </p:cNvPr>
          <p:cNvSpPr txBox="1"/>
          <p:nvPr/>
        </p:nvSpPr>
        <p:spPr>
          <a:xfrm>
            <a:off x="2247900" y="22479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RAM</a:t>
            </a:r>
            <a:endParaRPr kumimoji="1" lang="ja-JP" alt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44C753-E686-BB94-493F-F67EC75F3211}"/>
              </a:ext>
            </a:extLst>
          </p:cNvPr>
          <p:cNvSpPr/>
          <p:nvPr/>
        </p:nvSpPr>
        <p:spPr>
          <a:xfrm>
            <a:off x="2362200" y="26670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SW1 for CPU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4E878D-29A8-CFC8-E025-98464720DC61}"/>
              </a:ext>
            </a:extLst>
          </p:cNvPr>
          <p:cNvSpPr/>
          <p:nvPr/>
        </p:nvSpPr>
        <p:spPr>
          <a:xfrm>
            <a:off x="2362200" y="3276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SW2 for CPU 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74165BA-21C5-E859-C8D5-3204213A4CE9}"/>
              </a:ext>
            </a:extLst>
          </p:cNvPr>
          <p:cNvCxnSpPr>
            <a:stCxn id="14" idx="3"/>
            <a:endCxn id="26" idx="1"/>
          </p:cNvCxnSpPr>
          <p:nvPr/>
        </p:nvCxnSpPr>
        <p:spPr>
          <a:xfrm>
            <a:off x="1981200" y="291465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F1F93B8-3246-60C7-12E8-76BC8A11A31B}"/>
              </a:ext>
            </a:extLst>
          </p:cNvPr>
          <p:cNvCxnSpPr>
            <a:cxnSpLocks/>
            <a:stCxn id="12" idx="3"/>
            <a:endCxn id="27" idx="1"/>
          </p:cNvCxnSpPr>
          <p:nvPr/>
        </p:nvCxnSpPr>
        <p:spPr>
          <a:xfrm>
            <a:off x="1981200" y="352425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825A810-D398-CAC8-C2A1-801BDF229C88}"/>
              </a:ext>
            </a:extLst>
          </p:cNvPr>
          <p:cNvSpPr/>
          <p:nvPr/>
        </p:nvSpPr>
        <p:spPr>
          <a:xfrm>
            <a:off x="2362200" y="43815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SWn for CPU 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1091BD6-6F96-DE57-EAFB-3034C760EC66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1981200" y="462915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1004B8CE-1F93-6C49-7111-1FE29812F110}"/>
              </a:ext>
            </a:extLst>
          </p:cNvPr>
          <p:cNvSpPr/>
          <p:nvPr/>
        </p:nvSpPr>
        <p:spPr>
          <a:xfrm>
            <a:off x="2362200" y="5029200"/>
            <a:ext cx="1371600" cy="2667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425FEAD-333C-BC07-A059-E2BEAE9DAEEF}"/>
              </a:ext>
            </a:extLst>
          </p:cNvPr>
          <p:cNvCxnSpPr>
            <a:cxnSpLocks/>
          </p:cNvCxnSpPr>
          <p:nvPr/>
        </p:nvCxnSpPr>
        <p:spPr>
          <a:xfrm>
            <a:off x="3733800" y="5181600"/>
            <a:ext cx="26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730A795-418B-E160-7002-6A30017B8A38}"/>
              </a:ext>
            </a:extLst>
          </p:cNvPr>
          <p:cNvCxnSpPr>
            <a:cxnSpLocks/>
          </p:cNvCxnSpPr>
          <p:nvPr/>
        </p:nvCxnSpPr>
        <p:spPr>
          <a:xfrm>
            <a:off x="3962400" y="3695700"/>
            <a:ext cx="152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D52FC50-9F94-912B-DF75-C84A06668156}"/>
              </a:ext>
            </a:extLst>
          </p:cNvPr>
          <p:cNvCxnSpPr>
            <a:cxnSpLocks/>
          </p:cNvCxnSpPr>
          <p:nvPr/>
        </p:nvCxnSpPr>
        <p:spPr>
          <a:xfrm>
            <a:off x="3980180" y="3685540"/>
            <a:ext cx="0" cy="14960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3DF8F176-D472-81B8-D928-66CA253ECA2E}"/>
              </a:ext>
            </a:extLst>
          </p:cNvPr>
          <p:cNvSpPr txBox="1"/>
          <p:nvPr/>
        </p:nvSpPr>
        <p:spPr>
          <a:xfrm>
            <a:off x="6248400" y="4267200"/>
            <a:ext cx="54088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Many companies involve</a:t>
            </a:r>
          </a:p>
          <a:p>
            <a:r>
              <a:rPr kumimoji="1" lang="en-US" altLang="ja-JP" sz="2400" dirty="0"/>
              <a:t>automotive software development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Debug access area should be isolated</a:t>
            </a:r>
            <a:br>
              <a:rPr kumimoji="1" lang="en-US" altLang="ja-JP" sz="2400" dirty="0"/>
            </a:br>
            <a:r>
              <a:rPr kumimoji="1" lang="en-US" altLang="ja-JP" sz="2400" dirty="0"/>
              <a:t>even in application area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CB4A276-D59C-BA07-F0A3-E238C49B5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432644"/>
              </p:ext>
            </p:extLst>
          </p:nvPr>
        </p:nvGraphicFramePr>
        <p:xfrm>
          <a:off x="6057900" y="2247900"/>
          <a:ext cx="60578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545">
                  <a:extLst>
                    <a:ext uri="{9D8B030D-6E8A-4147-A177-3AD203B41FA5}">
                      <a16:colId xmlns:a16="http://schemas.microsoft.com/office/drawing/2014/main" val="3183098920"/>
                    </a:ext>
                  </a:extLst>
                </a:gridCol>
                <a:gridCol w="1766342">
                  <a:extLst>
                    <a:ext uri="{9D8B030D-6E8A-4147-A177-3AD203B41FA5}">
                      <a16:colId xmlns:a16="http://schemas.microsoft.com/office/drawing/2014/main" val="1980382952"/>
                    </a:ext>
                  </a:extLst>
                </a:gridCol>
                <a:gridCol w="1727090">
                  <a:extLst>
                    <a:ext uri="{9D8B030D-6E8A-4147-A177-3AD203B41FA5}">
                      <a16:colId xmlns:a16="http://schemas.microsoft.com/office/drawing/2014/main" val="3106856384"/>
                    </a:ext>
                  </a:extLst>
                </a:gridCol>
                <a:gridCol w="1700922">
                  <a:extLst>
                    <a:ext uri="{9D8B030D-6E8A-4147-A177-3AD203B41FA5}">
                      <a16:colId xmlns:a16="http://schemas.microsoft.com/office/drawing/2014/main" val="3584634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Area 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Area 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HSM Area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520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ID 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OK (after auth)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NG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24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ID 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OK (after auth)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NG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392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ID 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OK (after auth)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915119"/>
                  </a:ext>
                </a:extLst>
              </a:tr>
            </a:tbl>
          </a:graphicData>
        </a:graphic>
      </p:graphicFrame>
      <p:sp>
        <p:nvSpPr>
          <p:cNvPr id="10" name="Arrow: U-Turn 9">
            <a:extLst>
              <a:ext uri="{FF2B5EF4-FFF2-40B4-BE49-F238E27FC236}">
                <a16:creationId xmlns:a16="http://schemas.microsoft.com/office/drawing/2014/main" id="{224092D6-D117-CC6C-CE6A-0BB02A8BC2F9}"/>
              </a:ext>
            </a:extLst>
          </p:cNvPr>
          <p:cNvSpPr/>
          <p:nvPr/>
        </p:nvSpPr>
        <p:spPr>
          <a:xfrm>
            <a:off x="4991100" y="1943100"/>
            <a:ext cx="1638300" cy="4953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803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B1BF54-DEFD-E097-8BAE-CFCF56A7580D}"/>
              </a:ext>
            </a:extLst>
          </p:cNvPr>
          <p:cNvSpPr txBox="1"/>
          <p:nvPr/>
        </p:nvSpPr>
        <p:spPr>
          <a:xfrm>
            <a:off x="6019800" y="163830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config</a:t>
            </a:r>
            <a:endParaRPr kumimoji="1" lang="ja-JP" altLang="en-US" i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8" name="Graphic 17" descr="Bug under magnifying glass with solid fill">
            <a:extLst>
              <a:ext uri="{FF2B5EF4-FFF2-40B4-BE49-F238E27FC236}">
                <a16:creationId xmlns:a16="http://schemas.microsoft.com/office/drawing/2014/main" id="{0BE4D2E1-90EE-5A1E-8BBE-E92DDA7F5E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00200" y="190500"/>
            <a:ext cx="419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26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56022-08C9-5756-D960-141F26DFC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C05A7E-3A3F-1943-90B9-763E75714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Gap 5: debug isolation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23D2C0-7B5F-CFF0-EB67-77E0C01A1FCD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9B7A8B-0302-BC38-D72B-B0614F7E0D17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E9254E-1827-F920-2898-30C603762D96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MCU/SoC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D5BBDB-2739-79BA-BA70-D4E6ED1C50B3}"/>
              </a:ext>
            </a:extLst>
          </p:cNvPr>
          <p:cNvSpPr/>
          <p:nvPr/>
        </p:nvSpPr>
        <p:spPr>
          <a:xfrm>
            <a:off x="41148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1349F-8345-4EBE-38BE-E1CCBAEA5ADB}"/>
              </a:ext>
            </a:extLst>
          </p:cNvPr>
          <p:cNvSpPr txBox="1"/>
          <p:nvPr/>
        </p:nvSpPr>
        <p:spPr>
          <a:xfrm>
            <a:off x="41148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C2DEFE-4A40-B6C6-5840-EFAEEAE0984C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E21C40-E8E1-AC99-BFEC-84B0F87AE477}"/>
              </a:ext>
            </a:extLst>
          </p:cNvPr>
          <p:cNvSpPr/>
          <p:nvPr/>
        </p:nvSpPr>
        <p:spPr>
          <a:xfrm>
            <a:off x="609600" y="26670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DE318D7-8D1B-578E-047E-3CF6E0B597B2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36ECB6D-95F6-4438-212B-90E347345AFC}"/>
              </a:ext>
            </a:extLst>
          </p:cNvPr>
          <p:cNvSpPr/>
          <p:nvPr/>
        </p:nvSpPr>
        <p:spPr>
          <a:xfrm>
            <a:off x="42291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BC14E835-14F5-869D-270F-563159073A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295D2F0-81E3-DDED-AB69-EF1A159F401E}"/>
              </a:ext>
            </a:extLst>
          </p:cNvPr>
          <p:cNvSpPr/>
          <p:nvPr/>
        </p:nvSpPr>
        <p:spPr>
          <a:xfrm>
            <a:off x="609600" y="3276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46A630-4CEA-0994-5129-9DB95D83F886}"/>
              </a:ext>
            </a:extLst>
          </p:cNvPr>
          <p:cNvSpPr/>
          <p:nvPr/>
        </p:nvSpPr>
        <p:spPr>
          <a:xfrm>
            <a:off x="609600" y="43434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 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99A06F-6B3C-6F70-FFE0-00567CB3A68F}"/>
              </a:ext>
            </a:extLst>
          </p:cNvPr>
          <p:cNvSpPr txBox="1"/>
          <p:nvPr/>
        </p:nvSpPr>
        <p:spPr>
          <a:xfrm rot="5400000">
            <a:off x="1177253" y="389004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...</a:t>
            </a:r>
            <a:endParaRPr kumimoji="1" lang="ja-JP" alt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66DDE12-A90D-714A-F898-62C12CC6AB54}"/>
              </a:ext>
            </a:extLst>
          </p:cNvPr>
          <p:cNvSpPr/>
          <p:nvPr/>
        </p:nvSpPr>
        <p:spPr>
          <a:xfrm>
            <a:off x="2247900" y="2247900"/>
            <a:ext cx="1600200" cy="31242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42E773F-A73D-0B4A-99AE-E7B41FD67BAF}"/>
              </a:ext>
            </a:extLst>
          </p:cNvPr>
          <p:cNvSpPr txBox="1"/>
          <p:nvPr/>
        </p:nvSpPr>
        <p:spPr>
          <a:xfrm>
            <a:off x="2247900" y="22479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RAM</a:t>
            </a:r>
            <a:endParaRPr kumimoji="1" lang="ja-JP" alt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7A5AC7-57DF-82F6-9933-5FEAB87BE8AF}"/>
              </a:ext>
            </a:extLst>
          </p:cNvPr>
          <p:cNvSpPr/>
          <p:nvPr/>
        </p:nvSpPr>
        <p:spPr>
          <a:xfrm>
            <a:off x="2362200" y="26670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SW1 for CPU 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E613DB-1AE7-F469-0B1C-75A05BBF6CE4}"/>
              </a:ext>
            </a:extLst>
          </p:cNvPr>
          <p:cNvSpPr/>
          <p:nvPr/>
        </p:nvSpPr>
        <p:spPr>
          <a:xfrm>
            <a:off x="2362200" y="3276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SW2 for CPU 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179613A-0AA1-276D-7D65-222E4532B790}"/>
              </a:ext>
            </a:extLst>
          </p:cNvPr>
          <p:cNvCxnSpPr>
            <a:stCxn id="14" idx="3"/>
            <a:endCxn id="26" idx="1"/>
          </p:cNvCxnSpPr>
          <p:nvPr/>
        </p:nvCxnSpPr>
        <p:spPr>
          <a:xfrm>
            <a:off x="1981200" y="291465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060FF6E-DE0E-A694-50DC-5C4E86EC43E6}"/>
              </a:ext>
            </a:extLst>
          </p:cNvPr>
          <p:cNvCxnSpPr>
            <a:cxnSpLocks/>
            <a:stCxn id="12" idx="3"/>
            <a:endCxn id="27" idx="1"/>
          </p:cNvCxnSpPr>
          <p:nvPr/>
        </p:nvCxnSpPr>
        <p:spPr>
          <a:xfrm>
            <a:off x="1981200" y="352425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FC531C57-AC2C-FACA-1342-B1A9DA12108F}"/>
              </a:ext>
            </a:extLst>
          </p:cNvPr>
          <p:cNvSpPr/>
          <p:nvPr/>
        </p:nvSpPr>
        <p:spPr>
          <a:xfrm>
            <a:off x="2362200" y="43815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SWn for CPU 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92DFB8C-B5A9-CE98-1029-12635B83F6AC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1981200" y="4629150"/>
            <a:ext cx="381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8769CE9D-1BA0-1443-7352-502FC2797433}"/>
              </a:ext>
            </a:extLst>
          </p:cNvPr>
          <p:cNvSpPr/>
          <p:nvPr/>
        </p:nvSpPr>
        <p:spPr>
          <a:xfrm>
            <a:off x="2362200" y="5029200"/>
            <a:ext cx="1371600" cy="2667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6135903-885E-8D1E-8F15-86957CECEFB1}"/>
              </a:ext>
            </a:extLst>
          </p:cNvPr>
          <p:cNvCxnSpPr>
            <a:cxnSpLocks/>
          </p:cNvCxnSpPr>
          <p:nvPr/>
        </p:nvCxnSpPr>
        <p:spPr>
          <a:xfrm>
            <a:off x="3733800" y="5181600"/>
            <a:ext cx="26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D148164-26CB-D4B5-0983-32507F5FDB8C}"/>
              </a:ext>
            </a:extLst>
          </p:cNvPr>
          <p:cNvCxnSpPr>
            <a:cxnSpLocks/>
          </p:cNvCxnSpPr>
          <p:nvPr/>
        </p:nvCxnSpPr>
        <p:spPr>
          <a:xfrm>
            <a:off x="3962400" y="3695700"/>
            <a:ext cx="152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A883EEC-018D-5B6D-2D86-FD20FE17DA65}"/>
              </a:ext>
            </a:extLst>
          </p:cNvPr>
          <p:cNvCxnSpPr>
            <a:cxnSpLocks/>
          </p:cNvCxnSpPr>
          <p:nvPr/>
        </p:nvCxnSpPr>
        <p:spPr>
          <a:xfrm>
            <a:off x="3980180" y="3685540"/>
            <a:ext cx="0" cy="14960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BBA0D31-6A69-554E-3274-55A20CCD8F60}"/>
              </a:ext>
            </a:extLst>
          </p:cNvPr>
          <p:cNvSpPr txBox="1"/>
          <p:nvPr/>
        </p:nvSpPr>
        <p:spPr>
          <a:xfrm>
            <a:off x="6057900" y="114300"/>
            <a:ext cx="54585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SESIP:</a:t>
            </a:r>
          </a:p>
          <a:p>
            <a:r>
              <a:rPr kumimoji="1" lang="en-US" altLang="ja-JP" sz="2400" dirty="0"/>
              <a:t>Multiple developers are not so focused</a:t>
            </a:r>
            <a:br>
              <a:rPr kumimoji="1" lang="en-US" altLang="ja-JP" sz="2400" dirty="0"/>
            </a:br>
            <a:r>
              <a:rPr kumimoji="1" lang="en-US" altLang="ja-JP" sz="2400" dirty="0"/>
              <a:t>in secure debug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For in-field operation (not debug), </a:t>
            </a:r>
          </a:p>
          <a:p>
            <a:r>
              <a:rPr kumimoji="1" lang="en-US" altLang="ja-JP" sz="2400" dirty="0"/>
              <a:t>SESIP defines several isolations</a:t>
            </a:r>
            <a:endParaRPr kumimoji="1" lang="ja-JP" altLang="en-US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8056E5-EACD-5ED9-7A9B-BCA7CA2A469C}"/>
              </a:ext>
            </a:extLst>
          </p:cNvPr>
          <p:cNvSpPr/>
          <p:nvPr/>
        </p:nvSpPr>
        <p:spPr>
          <a:xfrm>
            <a:off x="6515100" y="2667000"/>
            <a:ext cx="1866900" cy="381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</a:rPr>
              <a:t>Application</a:t>
            </a:r>
            <a:endParaRPr kumimoji="1" lang="ja-JP" alt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" name="Arrow: Left-Right 20">
            <a:extLst>
              <a:ext uri="{FF2B5EF4-FFF2-40B4-BE49-F238E27FC236}">
                <a16:creationId xmlns:a16="http://schemas.microsoft.com/office/drawing/2014/main" id="{F8C7BF6C-A72A-AAF3-1AFC-2E7374725964}"/>
              </a:ext>
            </a:extLst>
          </p:cNvPr>
          <p:cNvSpPr/>
          <p:nvPr/>
        </p:nvSpPr>
        <p:spPr>
          <a:xfrm>
            <a:off x="8610600" y="2743200"/>
            <a:ext cx="419100" cy="190500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3CE108-771A-8A8B-8668-EFE3C574C505}"/>
              </a:ext>
            </a:extLst>
          </p:cNvPr>
          <p:cNvSpPr/>
          <p:nvPr/>
        </p:nvSpPr>
        <p:spPr>
          <a:xfrm>
            <a:off x="6515100" y="3238500"/>
            <a:ext cx="1866900" cy="381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</a:rPr>
              <a:t>HSM1</a:t>
            </a:r>
            <a:endParaRPr kumimoji="1" lang="ja-JP" alt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8" name="Arrow: Left-Right 27">
            <a:extLst>
              <a:ext uri="{FF2B5EF4-FFF2-40B4-BE49-F238E27FC236}">
                <a16:creationId xmlns:a16="http://schemas.microsoft.com/office/drawing/2014/main" id="{979BFE88-9CC8-678D-F57D-459D7BF5DC83}"/>
              </a:ext>
            </a:extLst>
          </p:cNvPr>
          <p:cNvSpPr/>
          <p:nvPr/>
        </p:nvSpPr>
        <p:spPr>
          <a:xfrm>
            <a:off x="8610600" y="3352800"/>
            <a:ext cx="419100" cy="190500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8314EAC-DEA0-D75F-3DE1-B18E8BBAE6BD}"/>
              </a:ext>
            </a:extLst>
          </p:cNvPr>
          <p:cNvSpPr/>
          <p:nvPr/>
        </p:nvSpPr>
        <p:spPr>
          <a:xfrm>
            <a:off x="9258300" y="2667000"/>
            <a:ext cx="1866900" cy="381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</a:rPr>
              <a:t>HSM</a:t>
            </a:r>
            <a:endParaRPr kumimoji="1" lang="ja-JP" alt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C68F711-9CF6-F594-556D-292C402D4D3A}"/>
              </a:ext>
            </a:extLst>
          </p:cNvPr>
          <p:cNvSpPr/>
          <p:nvPr/>
        </p:nvSpPr>
        <p:spPr>
          <a:xfrm>
            <a:off x="9258300" y="3238500"/>
            <a:ext cx="1866900" cy="381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</a:rPr>
              <a:t>HSM2</a:t>
            </a:r>
            <a:endParaRPr kumimoji="1" lang="ja-JP" alt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045F92-2AA4-F728-69CD-1D965C1AA630}"/>
              </a:ext>
            </a:extLst>
          </p:cNvPr>
          <p:cNvSpPr/>
          <p:nvPr/>
        </p:nvSpPr>
        <p:spPr>
          <a:xfrm>
            <a:off x="6515100" y="3771900"/>
            <a:ext cx="1866900" cy="381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</a:rPr>
              <a:t>Application1</a:t>
            </a:r>
            <a:endParaRPr kumimoji="1" lang="ja-JP" alt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2" name="Arrow: Left-Right 31">
            <a:extLst>
              <a:ext uri="{FF2B5EF4-FFF2-40B4-BE49-F238E27FC236}">
                <a16:creationId xmlns:a16="http://schemas.microsoft.com/office/drawing/2014/main" id="{20E57120-BDA6-FF97-2588-C90146B95D56}"/>
              </a:ext>
            </a:extLst>
          </p:cNvPr>
          <p:cNvSpPr/>
          <p:nvPr/>
        </p:nvSpPr>
        <p:spPr>
          <a:xfrm>
            <a:off x="8610600" y="3848100"/>
            <a:ext cx="419100" cy="190500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58D0909-4BCE-881B-00B3-368F8ECDBDE7}"/>
              </a:ext>
            </a:extLst>
          </p:cNvPr>
          <p:cNvSpPr/>
          <p:nvPr/>
        </p:nvSpPr>
        <p:spPr>
          <a:xfrm>
            <a:off x="9258300" y="3771900"/>
            <a:ext cx="1866900" cy="381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</a:rPr>
              <a:t>Application2</a:t>
            </a:r>
            <a:endParaRPr kumimoji="1" lang="ja-JP" alt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BC6BEB4-393D-3D4F-B44F-54EC5448BC45}"/>
              </a:ext>
            </a:extLst>
          </p:cNvPr>
          <p:cNvSpPr txBox="1"/>
          <p:nvPr/>
        </p:nvSpPr>
        <p:spPr>
          <a:xfrm>
            <a:off x="6096000" y="4381500"/>
            <a:ext cx="58721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J3101:</a:t>
            </a:r>
          </a:p>
          <a:p>
            <a:r>
              <a:rPr kumimoji="1" lang="en-US" altLang="ja-JP" sz="2400" dirty="0"/>
              <a:t>Require HSM/normal debug isolation only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2ADD0C5-713A-E5ED-4CF4-FC7D37A739F3}"/>
              </a:ext>
            </a:extLst>
          </p:cNvPr>
          <p:cNvCxnSpPr/>
          <p:nvPr/>
        </p:nvCxnSpPr>
        <p:spPr>
          <a:xfrm>
            <a:off x="6134100" y="4305300"/>
            <a:ext cx="5562600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Graphic 46" descr="Bug under magnifying glass with solid fill">
            <a:extLst>
              <a:ext uri="{FF2B5EF4-FFF2-40B4-BE49-F238E27FC236}">
                <a16:creationId xmlns:a16="http://schemas.microsoft.com/office/drawing/2014/main" id="{48770BFF-16F6-F530-DFE6-E980D3ECC7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00200" y="190500"/>
            <a:ext cx="419100" cy="4191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ADE9892-595C-EAF0-8292-AB61635DC8E4}"/>
              </a:ext>
            </a:extLst>
          </p:cNvPr>
          <p:cNvSpPr/>
          <p:nvPr/>
        </p:nvSpPr>
        <p:spPr>
          <a:xfrm>
            <a:off x="6515100" y="5372100"/>
            <a:ext cx="1866900" cy="381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</a:rPr>
              <a:t>Application</a:t>
            </a:r>
            <a:endParaRPr kumimoji="1" lang="ja-JP" alt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9C56D562-7557-8D1C-B593-E75DA9BC5CE7}"/>
              </a:ext>
            </a:extLst>
          </p:cNvPr>
          <p:cNvSpPr/>
          <p:nvPr/>
        </p:nvSpPr>
        <p:spPr>
          <a:xfrm>
            <a:off x="8610600" y="5448300"/>
            <a:ext cx="419100" cy="190500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898A1F-7B3C-6E25-AAB0-F9C43800BDDC}"/>
              </a:ext>
            </a:extLst>
          </p:cNvPr>
          <p:cNvSpPr/>
          <p:nvPr/>
        </p:nvSpPr>
        <p:spPr>
          <a:xfrm>
            <a:off x="9258300" y="5372100"/>
            <a:ext cx="1866900" cy="381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>
                    <a:lumMod val="50000"/>
                  </a:schemeClr>
                </a:solidFill>
              </a:rPr>
              <a:t>HSM</a:t>
            </a:r>
            <a:endParaRPr kumimoji="1" lang="ja-JP" alt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71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D16166-550F-3B38-584A-5D6C63A2D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7CA8DB-A077-D12E-32EE-5CD17A3D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Automotive in-vehicle Architecture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79890C-C460-618D-4EB1-52A87530DE88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0" name="グループ化 4">
            <a:extLst>
              <a:ext uri="{FF2B5EF4-FFF2-40B4-BE49-F238E27FC236}">
                <a16:creationId xmlns:a16="http://schemas.microsoft.com/office/drawing/2014/main" id="{0F06C818-9A40-2C94-84E7-EB95A87D7300}"/>
              </a:ext>
            </a:extLst>
          </p:cNvPr>
          <p:cNvGrpSpPr/>
          <p:nvPr/>
        </p:nvGrpSpPr>
        <p:grpSpPr>
          <a:xfrm>
            <a:off x="1066800" y="2019300"/>
            <a:ext cx="3868565" cy="2293641"/>
            <a:chOff x="4364835" y="1554058"/>
            <a:chExt cx="3868565" cy="2293641"/>
          </a:xfrm>
        </p:grpSpPr>
        <p:sp>
          <p:nvSpPr>
            <p:cNvPr id="11" name="四角形: 角を丸くする 22">
              <a:extLst>
                <a:ext uri="{FF2B5EF4-FFF2-40B4-BE49-F238E27FC236}">
                  <a16:creationId xmlns:a16="http://schemas.microsoft.com/office/drawing/2014/main" id="{5EB80AD3-DD9E-B009-7C5F-7D1301796A2F}"/>
                </a:ext>
              </a:extLst>
            </p:cNvPr>
            <p:cNvSpPr/>
            <p:nvPr/>
          </p:nvSpPr>
          <p:spPr bwMode="auto">
            <a:xfrm>
              <a:off x="4364835" y="1554058"/>
              <a:ext cx="3852000" cy="540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63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lIns="0" rIns="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ＭＳ Ｐゴシック" charset="-128"/>
                  <a:cs typeface="+mn-cs"/>
                </a:rPr>
                <a:t>Today - Centralized architecture</a:t>
              </a:r>
              <a:endParaRPr kumimoji="0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endParaRPr>
            </a:p>
          </p:txBody>
        </p:sp>
        <p:grpSp>
          <p:nvGrpSpPr>
            <p:cNvPr id="12" name="グループ化 71">
              <a:extLst>
                <a:ext uri="{FF2B5EF4-FFF2-40B4-BE49-F238E27FC236}">
                  <a16:creationId xmlns:a16="http://schemas.microsoft.com/office/drawing/2014/main" id="{36C7661C-B6BB-A511-85B9-A951009B5B7B}"/>
                </a:ext>
              </a:extLst>
            </p:cNvPr>
            <p:cNvGrpSpPr/>
            <p:nvPr/>
          </p:nvGrpSpPr>
          <p:grpSpPr>
            <a:xfrm>
              <a:off x="4517252" y="2286348"/>
              <a:ext cx="3716148" cy="1561351"/>
              <a:chOff x="6486192" y="2144584"/>
              <a:chExt cx="5139693" cy="2159456"/>
            </a:xfrm>
          </p:grpSpPr>
          <p:sp>
            <p:nvSpPr>
              <p:cNvPr id="13" name="フリーフォーム 67">
                <a:extLst>
                  <a:ext uri="{FF2B5EF4-FFF2-40B4-BE49-F238E27FC236}">
                    <a16:creationId xmlns:a16="http://schemas.microsoft.com/office/drawing/2014/main" id="{FA15545F-5043-0AF3-79EE-DE744FE8AB60}"/>
                  </a:ext>
                </a:extLst>
              </p:cNvPr>
              <p:cNvSpPr/>
              <p:nvPr/>
            </p:nvSpPr>
            <p:spPr bwMode="auto">
              <a:xfrm rot="16200000">
                <a:off x="7783441" y="1033333"/>
                <a:ext cx="2090230" cy="4451184"/>
              </a:xfrm>
              <a:custGeom>
                <a:avLst/>
                <a:gdLst>
                  <a:gd name="connsiteX0" fmla="*/ 701162 w 1950604"/>
                  <a:gd name="connsiteY0" fmla="*/ 3425081 h 4153848"/>
                  <a:gd name="connsiteX1" fmla="*/ 350581 w 1950604"/>
                  <a:gd name="connsiteY1" fmla="*/ 3775662 h 4153848"/>
                  <a:gd name="connsiteX2" fmla="*/ 0 w 1950604"/>
                  <a:gd name="connsiteY2" fmla="*/ 3425081 h 4153848"/>
                  <a:gd name="connsiteX3" fmla="*/ 350581 w 1950604"/>
                  <a:gd name="connsiteY3" fmla="*/ 3074500 h 4153848"/>
                  <a:gd name="connsiteX4" fmla="*/ 701162 w 1950604"/>
                  <a:gd name="connsiteY4" fmla="*/ 3425081 h 4153848"/>
                  <a:gd name="connsiteX5" fmla="*/ 701163 w 1950604"/>
                  <a:gd name="connsiteY5" fmla="*/ 893221 h 4153848"/>
                  <a:gd name="connsiteX6" fmla="*/ 350582 w 1950604"/>
                  <a:gd name="connsiteY6" fmla="*/ 1243801 h 4153848"/>
                  <a:gd name="connsiteX7" fmla="*/ 0 w 1950604"/>
                  <a:gd name="connsiteY7" fmla="*/ 893221 h 4153848"/>
                  <a:gd name="connsiteX8" fmla="*/ 350582 w 1950604"/>
                  <a:gd name="connsiteY8" fmla="*/ 542640 h 4153848"/>
                  <a:gd name="connsiteX9" fmla="*/ 701163 w 1950604"/>
                  <a:gd name="connsiteY9" fmla="*/ 893221 h 4153848"/>
                  <a:gd name="connsiteX10" fmla="*/ 1950604 w 1950604"/>
                  <a:gd name="connsiteY10" fmla="*/ 2038162 h 4153848"/>
                  <a:gd name="connsiteX11" fmla="*/ 1919940 w 1950604"/>
                  <a:gd name="connsiteY11" fmla="*/ 2801643 h 4153848"/>
                  <a:gd name="connsiteX12" fmla="*/ 1870630 w 1950604"/>
                  <a:gd name="connsiteY12" fmla="*/ 3258414 h 4153848"/>
                  <a:gd name="connsiteX13" fmla="*/ 1830040 w 1950604"/>
                  <a:gd name="connsiteY13" fmla="*/ 3467242 h 4153848"/>
                  <a:gd name="connsiteX14" fmla="*/ 1731153 w 1950604"/>
                  <a:gd name="connsiteY14" fmla="*/ 3514044 h 4153848"/>
                  <a:gd name="connsiteX15" fmla="*/ 1407842 w 1950604"/>
                  <a:gd name="connsiteY15" fmla="*/ 3886252 h 4153848"/>
                  <a:gd name="connsiteX16" fmla="*/ 1360216 w 1950604"/>
                  <a:gd name="connsiteY16" fmla="*/ 3994642 h 4153848"/>
                  <a:gd name="connsiteX17" fmla="*/ 905516 w 1950604"/>
                  <a:gd name="connsiteY17" fmla="*/ 4091946 h 4153848"/>
                  <a:gd name="connsiteX18" fmla="*/ 834528 w 1950604"/>
                  <a:gd name="connsiteY18" fmla="*/ 4109797 h 4153848"/>
                  <a:gd name="connsiteX19" fmla="*/ 668947 w 1950604"/>
                  <a:gd name="connsiteY19" fmla="*/ 4146231 h 4153848"/>
                  <a:gd name="connsiteX20" fmla="*/ 593280 w 1950604"/>
                  <a:gd name="connsiteY20" fmla="*/ 4153848 h 4153848"/>
                  <a:gd name="connsiteX21" fmla="*/ 278510 w 1950604"/>
                  <a:gd name="connsiteY21" fmla="*/ 3874077 h 4153848"/>
                  <a:gd name="connsiteX22" fmla="*/ 272447 w 1950604"/>
                  <a:gd name="connsiteY22" fmla="*/ 3815686 h 4153848"/>
                  <a:gd name="connsiteX23" fmla="*/ 350581 w 1950604"/>
                  <a:gd name="connsiteY23" fmla="*/ 3823563 h 4153848"/>
                  <a:gd name="connsiteX24" fmla="*/ 749062 w 1950604"/>
                  <a:gd name="connsiteY24" fmla="*/ 3425082 h 4153848"/>
                  <a:gd name="connsiteX25" fmla="*/ 350581 w 1950604"/>
                  <a:gd name="connsiteY25" fmla="*/ 3026601 h 4153848"/>
                  <a:gd name="connsiteX26" fmla="*/ 271806 w 1950604"/>
                  <a:gd name="connsiteY26" fmla="*/ 3034542 h 4153848"/>
                  <a:gd name="connsiteX27" fmla="*/ 271806 w 1950604"/>
                  <a:gd name="connsiteY27" fmla="*/ 2934028 h 4153848"/>
                  <a:gd name="connsiteX28" fmla="*/ 271631 w 1950604"/>
                  <a:gd name="connsiteY28" fmla="*/ 2932292 h 4153848"/>
                  <a:gd name="connsiteX29" fmla="*/ 271631 w 1950604"/>
                  <a:gd name="connsiteY29" fmla="*/ 2003300 h 4153848"/>
                  <a:gd name="connsiteX30" fmla="*/ 271806 w 1950604"/>
                  <a:gd name="connsiteY30" fmla="*/ 2001564 h 4153848"/>
                  <a:gd name="connsiteX31" fmla="*/ 271806 w 1950604"/>
                  <a:gd name="connsiteY31" fmla="*/ 1990255 h 4153848"/>
                  <a:gd name="connsiteX32" fmla="*/ 271809 w 1950604"/>
                  <a:gd name="connsiteY32" fmla="*/ 1990236 h 4153848"/>
                  <a:gd name="connsiteX33" fmla="*/ 271809 w 1950604"/>
                  <a:gd name="connsiteY33" fmla="*/ 1283760 h 4153848"/>
                  <a:gd name="connsiteX34" fmla="*/ 350582 w 1950604"/>
                  <a:gd name="connsiteY34" fmla="*/ 1291701 h 4153848"/>
                  <a:gd name="connsiteX35" fmla="*/ 749063 w 1950604"/>
                  <a:gd name="connsiteY35" fmla="*/ 893220 h 4153848"/>
                  <a:gd name="connsiteX36" fmla="*/ 350582 w 1950604"/>
                  <a:gd name="connsiteY36" fmla="*/ 494739 h 4153848"/>
                  <a:gd name="connsiteX37" fmla="*/ 271809 w 1950604"/>
                  <a:gd name="connsiteY37" fmla="*/ 502680 h 4153848"/>
                  <a:gd name="connsiteX38" fmla="*/ 271809 w 1950604"/>
                  <a:gd name="connsiteY38" fmla="*/ 212930 h 4153848"/>
                  <a:gd name="connsiteX39" fmla="*/ 484738 w 1950604"/>
                  <a:gd name="connsiteY39" fmla="*/ 0 h 4153848"/>
                  <a:gd name="connsiteX40" fmla="*/ 715444 w 1950604"/>
                  <a:gd name="connsiteY40" fmla="*/ 0 h 4153848"/>
                  <a:gd name="connsiteX41" fmla="*/ 765085 w 1950604"/>
                  <a:gd name="connsiteY41" fmla="*/ 32905 h 4153848"/>
                  <a:gd name="connsiteX42" fmla="*/ 766548 w 1950604"/>
                  <a:gd name="connsiteY42" fmla="*/ 40153 h 4153848"/>
                  <a:gd name="connsiteX43" fmla="*/ 854486 w 1950604"/>
                  <a:gd name="connsiteY43" fmla="*/ 57907 h 4153848"/>
                  <a:gd name="connsiteX44" fmla="*/ 978421 w 1950604"/>
                  <a:gd name="connsiteY44" fmla="*/ 159965 h 4153848"/>
                  <a:gd name="connsiteX45" fmla="*/ 993528 w 1950604"/>
                  <a:gd name="connsiteY45" fmla="*/ 191389 h 4153848"/>
                  <a:gd name="connsiteX46" fmla="*/ 1043455 w 1950604"/>
                  <a:gd name="connsiteY46" fmla="*/ 223709 h 4153848"/>
                  <a:gd name="connsiteX47" fmla="*/ 1306697 w 1950604"/>
                  <a:gd name="connsiteY47" fmla="*/ 764676 h 4153848"/>
                  <a:gd name="connsiteX48" fmla="*/ 1349311 w 1950604"/>
                  <a:gd name="connsiteY48" fmla="*/ 1123451 h 4153848"/>
                  <a:gd name="connsiteX49" fmla="*/ 1494582 w 1950604"/>
                  <a:gd name="connsiteY49" fmla="*/ 1310371 h 4153848"/>
                  <a:gd name="connsiteX50" fmla="*/ 1663692 w 1950604"/>
                  <a:gd name="connsiteY50" fmla="*/ 1490564 h 4153848"/>
                  <a:gd name="connsiteX51" fmla="*/ 1950604 w 1950604"/>
                  <a:gd name="connsiteY51" fmla="*/ 2038162 h 4153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1950604" h="4153848">
                    <a:moveTo>
                      <a:pt x="701162" y="3425081"/>
                    </a:moveTo>
                    <a:cubicBezTo>
                      <a:pt x="701162" y="3618702"/>
                      <a:pt x="544202" y="3775662"/>
                      <a:pt x="350581" y="3775662"/>
                    </a:cubicBezTo>
                    <a:cubicBezTo>
                      <a:pt x="156960" y="3775662"/>
                      <a:pt x="0" y="3618702"/>
                      <a:pt x="0" y="3425081"/>
                    </a:cubicBezTo>
                    <a:cubicBezTo>
                      <a:pt x="0" y="3231460"/>
                      <a:pt x="156960" y="3074500"/>
                      <a:pt x="350581" y="3074500"/>
                    </a:cubicBezTo>
                    <a:cubicBezTo>
                      <a:pt x="544202" y="3074501"/>
                      <a:pt x="701162" y="3231460"/>
                      <a:pt x="701162" y="3425081"/>
                    </a:cubicBezTo>
                    <a:close/>
                    <a:moveTo>
                      <a:pt x="701163" y="893221"/>
                    </a:moveTo>
                    <a:cubicBezTo>
                      <a:pt x="701163" y="1086842"/>
                      <a:pt x="544203" y="1243802"/>
                      <a:pt x="350582" y="1243801"/>
                    </a:cubicBezTo>
                    <a:cubicBezTo>
                      <a:pt x="156960" y="1243801"/>
                      <a:pt x="0" y="1086842"/>
                      <a:pt x="0" y="893221"/>
                    </a:cubicBezTo>
                    <a:cubicBezTo>
                      <a:pt x="0" y="699600"/>
                      <a:pt x="156960" y="542640"/>
                      <a:pt x="350582" y="542640"/>
                    </a:cubicBezTo>
                    <a:cubicBezTo>
                      <a:pt x="544203" y="542640"/>
                      <a:pt x="701163" y="699600"/>
                      <a:pt x="701163" y="893221"/>
                    </a:cubicBezTo>
                    <a:close/>
                    <a:moveTo>
                      <a:pt x="1950604" y="2038162"/>
                    </a:moveTo>
                    <a:cubicBezTo>
                      <a:pt x="1950540" y="2272335"/>
                      <a:pt x="1933269" y="2598268"/>
                      <a:pt x="1919940" y="2801643"/>
                    </a:cubicBezTo>
                    <a:cubicBezTo>
                      <a:pt x="1906611" y="3005018"/>
                      <a:pt x="1884343" y="3161451"/>
                      <a:pt x="1870630" y="3258414"/>
                    </a:cubicBezTo>
                    <a:cubicBezTo>
                      <a:pt x="1856917" y="3355377"/>
                      <a:pt x="1853286" y="3424637"/>
                      <a:pt x="1830040" y="3467242"/>
                    </a:cubicBezTo>
                    <a:cubicBezTo>
                      <a:pt x="1806794" y="3509847"/>
                      <a:pt x="1797666" y="3489856"/>
                      <a:pt x="1731153" y="3514044"/>
                    </a:cubicBezTo>
                    <a:cubicBezTo>
                      <a:pt x="1646243" y="3660976"/>
                      <a:pt x="1568952" y="3754566"/>
                      <a:pt x="1407842" y="3886252"/>
                    </a:cubicBezTo>
                    <a:cubicBezTo>
                      <a:pt x="1393554" y="3930319"/>
                      <a:pt x="1407742" y="3939087"/>
                      <a:pt x="1360216" y="3994642"/>
                    </a:cubicBezTo>
                    <a:cubicBezTo>
                      <a:pt x="1312690" y="4050197"/>
                      <a:pt x="1006148" y="4078150"/>
                      <a:pt x="905516" y="4091946"/>
                    </a:cubicBezTo>
                    <a:lnTo>
                      <a:pt x="834528" y="4109797"/>
                    </a:lnTo>
                    <a:cubicBezTo>
                      <a:pt x="790662" y="4128351"/>
                      <a:pt x="719573" y="4146231"/>
                      <a:pt x="668947" y="4146231"/>
                    </a:cubicBezTo>
                    <a:lnTo>
                      <a:pt x="593280" y="4153848"/>
                    </a:lnTo>
                    <a:cubicBezTo>
                      <a:pt x="441610" y="4153848"/>
                      <a:pt x="309234" y="4022929"/>
                      <a:pt x="278510" y="3874077"/>
                    </a:cubicBezTo>
                    <a:lnTo>
                      <a:pt x="272447" y="3815686"/>
                    </a:lnTo>
                    <a:lnTo>
                      <a:pt x="350581" y="3823563"/>
                    </a:lnTo>
                    <a:cubicBezTo>
                      <a:pt x="570656" y="3823563"/>
                      <a:pt x="749062" y="3645157"/>
                      <a:pt x="749062" y="3425082"/>
                    </a:cubicBezTo>
                    <a:cubicBezTo>
                      <a:pt x="749062" y="3205007"/>
                      <a:pt x="570656" y="3026601"/>
                      <a:pt x="350581" y="3026601"/>
                    </a:cubicBezTo>
                    <a:lnTo>
                      <a:pt x="271806" y="3034542"/>
                    </a:lnTo>
                    <a:lnTo>
                      <a:pt x="271806" y="2934028"/>
                    </a:lnTo>
                    <a:cubicBezTo>
                      <a:pt x="271748" y="2933449"/>
                      <a:pt x="271689" y="2932871"/>
                      <a:pt x="271631" y="2932292"/>
                    </a:cubicBezTo>
                    <a:lnTo>
                      <a:pt x="271631" y="2003300"/>
                    </a:lnTo>
                    <a:cubicBezTo>
                      <a:pt x="271689" y="2002721"/>
                      <a:pt x="271748" y="2002143"/>
                      <a:pt x="271806" y="2001564"/>
                    </a:cubicBezTo>
                    <a:lnTo>
                      <a:pt x="271806" y="1990255"/>
                    </a:lnTo>
                    <a:cubicBezTo>
                      <a:pt x="271807" y="1990249"/>
                      <a:pt x="271808" y="1990242"/>
                      <a:pt x="271809" y="1990236"/>
                    </a:cubicBezTo>
                    <a:lnTo>
                      <a:pt x="271809" y="1283760"/>
                    </a:lnTo>
                    <a:lnTo>
                      <a:pt x="350582" y="1291701"/>
                    </a:lnTo>
                    <a:cubicBezTo>
                      <a:pt x="570657" y="1291701"/>
                      <a:pt x="749063" y="1113295"/>
                      <a:pt x="749063" y="893220"/>
                    </a:cubicBezTo>
                    <a:cubicBezTo>
                      <a:pt x="749063" y="673145"/>
                      <a:pt x="570657" y="494739"/>
                      <a:pt x="350582" y="494739"/>
                    </a:cubicBezTo>
                    <a:lnTo>
                      <a:pt x="271809" y="502680"/>
                    </a:lnTo>
                    <a:lnTo>
                      <a:pt x="271809" y="212930"/>
                    </a:lnTo>
                    <a:cubicBezTo>
                      <a:pt x="271809" y="95332"/>
                      <a:pt x="367141" y="0"/>
                      <a:pt x="484738" y="0"/>
                    </a:cubicBezTo>
                    <a:lnTo>
                      <a:pt x="715444" y="0"/>
                    </a:lnTo>
                    <a:cubicBezTo>
                      <a:pt x="737759" y="0"/>
                      <a:pt x="756906" y="13569"/>
                      <a:pt x="765085" y="32905"/>
                    </a:cubicBezTo>
                    <a:lnTo>
                      <a:pt x="766548" y="40153"/>
                    </a:lnTo>
                    <a:lnTo>
                      <a:pt x="854486" y="57907"/>
                    </a:lnTo>
                    <a:cubicBezTo>
                      <a:pt x="905037" y="79289"/>
                      <a:pt x="948048" y="115007"/>
                      <a:pt x="978421" y="159965"/>
                    </a:cubicBezTo>
                    <a:lnTo>
                      <a:pt x="993528" y="191389"/>
                    </a:lnTo>
                    <a:lnTo>
                      <a:pt x="1043455" y="223709"/>
                    </a:lnTo>
                    <a:cubicBezTo>
                      <a:pt x="1176365" y="331937"/>
                      <a:pt x="1278798" y="529786"/>
                      <a:pt x="1306697" y="764676"/>
                    </a:cubicBezTo>
                    <a:lnTo>
                      <a:pt x="1349311" y="1123451"/>
                    </a:lnTo>
                    <a:lnTo>
                      <a:pt x="1494582" y="1310371"/>
                    </a:lnTo>
                    <a:cubicBezTo>
                      <a:pt x="1548263" y="1373208"/>
                      <a:pt x="1604633" y="1433272"/>
                      <a:pt x="1663692" y="1490564"/>
                    </a:cubicBezTo>
                    <a:cubicBezTo>
                      <a:pt x="1820626" y="1642802"/>
                      <a:pt x="1942320" y="1840920"/>
                      <a:pt x="1950604" y="2038162"/>
                    </a:cubicBez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6350" cmpd="sng">
                <a:noFill/>
                <a:prstDash val="solid"/>
                <a:round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3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ＭＳ Ｐゴシック" charset="-128"/>
                  <a:cs typeface="+mn-cs"/>
                </a:endParaRPr>
              </a:p>
            </p:txBody>
          </p:sp>
          <p:cxnSp>
            <p:nvCxnSpPr>
              <p:cNvPr id="14" name="直線コネクタ 73">
                <a:extLst>
                  <a:ext uri="{FF2B5EF4-FFF2-40B4-BE49-F238E27FC236}">
                    <a16:creationId xmlns:a16="http://schemas.microsoft.com/office/drawing/2014/main" id="{1EF49F48-C122-F9A7-47F4-EAE0C7907959}"/>
                  </a:ext>
                </a:extLst>
              </p:cNvPr>
              <p:cNvCxnSpPr>
                <a:stCxn id="34" idx="0"/>
                <a:endCxn id="36" idx="2"/>
              </p:cNvCxnSpPr>
              <p:nvPr/>
            </p:nvCxnSpPr>
            <p:spPr>
              <a:xfrm>
                <a:off x="7893323" y="3514021"/>
                <a:ext cx="0" cy="624237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正方形/長方形 74">
                <a:extLst>
                  <a:ext uri="{FF2B5EF4-FFF2-40B4-BE49-F238E27FC236}">
                    <a16:creationId xmlns:a16="http://schemas.microsoft.com/office/drawing/2014/main" id="{786278A8-D26E-280D-6EC5-263EA7D0D133}"/>
                  </a:ext>
                </a:extLst>
              </p:cNvPr>
              <p:cNvSpPr/>
              <p:nvPr/>
            </p:nvSpPr>
            <p:spPr>
              <a:xfrm>
                <a:off x="8743877" y="2144584"/>
                <a:ext cx="476323" cy="207277"/>
              </a:xfrm>
              <a:prstGeom prst="rect">
                <a:avLst/>
              </a:prstGeom>
              <a:solidFill>
                <a:schemeClr val="accent1"/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16" name="正方形/長方形 75">
                <a:extLst>
                  <a:ext uri="{FF2B5EF4-FFF2-40B4-BE49-F238E27FC236}">
                    <a16:creationId xmlns:a16="http://schemas.microsoft.com/office/drawing/2014/main" id="{D9CBC06D-1225-19CF-E600-1E635BC90A21}"/>
                  </a:ext>
                </a:extLst>
              </p:cNvPr>
              <p:cNvSpPr/>
              <p:nvPr/>
            </p:nvSpPr>
            <p:spPr>
              <a:xfrm>
                <a:off x="7297559" y="2655414"/>
                <a:ext cx="476323" cy="207277"/>
              </a:xfrm>
              <a:prstGeom prst="rect">
                <a:avLst/>
              </a:prstGeom>
              <a:solidFill>
                <a:schemeClr val="accent4"/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17" name="正方形/長方形 76">
                <a:extLst>
                  <a:ext uri="{FF2B5EF4-FFF2-40B4-BE49-F238E27FC236}">
                    <a16:creationId xmlns:a16="http://schemas.microsoft.com/office/drawing/2014/main" id="{05235F83-255E-4083-463D-0594F882FE33}"/>
                  </a:ext>
                </a:extLst>
              </p:cNvPr>
              <p:cNvSpPr/>
              <p:nvPr/>
            </p:nvSpPr>
            <p:spPr>
              <a:xfrm>
                <a:off x="8281416" y="2646966"/>
                <a:ext cx="476323" cy="207277"/>
              </a:xfrm>
              <a:prstGeom prst="rect">
                <a:avLst/>
              </a:prstGeom>
              <a:solidFill>
                <a:schemeClr val="bg2"/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18" name="正方形/長方形 77">
                <a:extLst>
                  <a:ext uri="{FF2B5EF4-FFF2-40B4-BE49-F238E27FC236}">
                    <a16:creationId xmlns:a16="http://schemas.microsoft.com/office/drawing/2014/main" id="{F95347CD-C5C4-A7A0-F496-493859E4DC3F}"/>
                  </a:ext>
                </a:extLst>
              </p:cNvPr>
              <p:cNvSpPr/>
              <p:nvPr/>
            </p:nvSpPr>
            <p:spPr>
              <a:xfrm>
                <a:off x="9103069" y="2646966"/>
                <a:ext cx="476323" cy="207277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20" name="正方形/長方形 78">
                <a:extLst>
                  <a:ext uri="{FF2B5EF4-FFF2-40B4-BE49-F238E27FC236}">
                    <a16:creationId xmlns:a16="http://schemas.microsoft.com/office/drawing/2014/main" id="{8AEEB3EB-82EE-9A78-B9B8-FB07A31D3BA6}"/>
                  </a:ext>
                </a:extLst>
              </p:cNvPr>
              <p:cNvSpPr/>
              <p:nvPr/>
            </p:nvSpPr>
            <p:spPr>
              <a:xfrm>
                <a:off x="9949917" y="2655414"/>
                <a:ext cx="476323" cy="20727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21" name="テキスト ボックス 79">
                <a:extLst>
                  <a:ext uri="{FF2B5EF4-FFF2-40B4-BE49-F238E27FC236}">
                    <a16:creationId xmlns:a16="http://schemas.microsoft.com/office/drawing/2014/main" id="{373E8624-8108-9060-C257-39E70DF31721}"/>
                  </a:ext>
                </a:extLst>
              </p:cNvPr>
              <p:cNvSpPr txBox="1"/>
              <p:nvPr/>
            </p:nvSpPr>
            <p:spPr>
              <a:xfrm>
                <a:off x="10511478" y="2181151"/>
                <a:ext cx="914033" cy="246222"/>
              </a:xfrm>
              <a:prstGeom prst="rect">
                <a:avLst/>
              </a:prstGeom>
            </p:spPr>
            <p:txBody>
              <a:bodyPr wrap="none" rtlCol="0" anchor="ctr" anchorCtr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3C3C3B"/>
                    </a:solidFill>
                    <a:effectLst/>
                    <a:uLnTx/>
                    <a:uFillTx/>
                    <a:latin typeface="Arial"/>
                    <a:ea typeface="メイリオ" panose="020B0604030504040204" pitchFamily="50" charset="-128"/>
                    <a:cs typeface="+mn-cs"/>
                  </a:rPr>
                  <a:t>Vehicle Level</a:t>
                </a:r>
                <a:endParaRPr kumimoji="1" lang="ja-JP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22" name="テキスト ボックス 80">
                <a:extLst>
                  <a:ext uri="{FF2B5EF4-FFF2-40B4-BE49-F238E27FC236}">
                    <a16:creationId xmlns:a16="http://schemas.microsoft.com/office/drawing/2014/main" id="{2FA9273F-E379-2C58-4920-82C1854824F6}"/>
                  </a:ext>
                </a:extLst>
              </p:cNvPr>
              <p:cNvSpPr txBox="1"/>
              <p:nvPr/>
            </p:nvSpPr>
            <p:spPr>
              <a:xfrm>
                <a:off x="10511478" y="2603698"/>
                <a:ext cx="670376" cy="246222"/>
              </a:xfrm>
              <a:prstGeom prst="rect">
                <a:avLst/>
              </a:prstGeom>
            </p:spPr>
            <p:txBody>
              <a:bodyPr wrap="none" rtlCol="0" anchor="ctr" anchorCtr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3C3C3B"/>
                    </a:solidFill>
                    <a:effectLst/>
                    <a:uLnTx/>
                    <a:uFillTx/>
                    <a:latin typeface="Arial"/>
                    <a:ea typeface="メイリオ" panose="020B0604030504040204" pitchFamily="50" charset="-128"/>
                    <a:cs typeface="+mn-cs"/>
                  </a:rPr>
                  <a:t>Gateway</a:t>
                </a:r>
              </a:p>
            </p:txBody>
          </p:sp>
          <p:sp>
            <p:nvSpPr>
              <p:cNvPr id="23" name="テキスト ボックス 81">
                <a:extLst>
                  <a:ext uri="{FF2B5EF4-FFF2-40B4-BE49-F238E27FC236}">
                    <a16:creationId xmlns:a16="http://schemas.microsoft.com/office/drawing/2014/main" id="{F9A4B33E-330C-8FD2-C9C4-A87A42B8D742}"/>
                  </a:ext>
                </a:extLst>
              </p:cNvPr>
              <p:cNvSpPr txBox="1"/>
              <p:nvPr/>
            </p:nvSpPr>
            <p:spPr>
              <a:xfrm>
                <a:off x="10511478" y="3002766"/>
                <a:ext cx="1064714" cy="246222"/>
              </a:xfrm>
              <a:prstGeom prst="rect">
                <a:avLst/>
              </a:prstGeom>
            </p:spPr>
            <p:txBody>
              <a:bodyPr wrap="none" rtlCol="0" anchor="ctr" anchorCtr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3C3C3B"/>
                    </a:solidFill>
                    <a:effectLst/>
                    <a:uLnTx/>
                    <a:uFillTx/>
                    <a:latin typeface="Arial"/>
                    <a:ea typeface="メイリオ" panose="020B0604030504040204" pitchFamily="50" charset="-128"/>
                    <a:cs typeface="+mn-cs"/>
                  </a:rPr>
                  <a:t>Domain control</a:t>
                </a:r>
              </a:p>
            </p:txBody>
          </p:sp>
          <p:sp>
            <p:nvSpPr>
              <p:cNvPr id="24" name="テキスト ボックス 82">
                <a:extLst>
                  <a:ext uri="{FF2B5EF4-FFF2-40B4-BE49-F238E27FC236}">
                    <a16:creationId xmlns:a16="http://schemas.microsoft.com/office/drawing/2014/main" id="{010BA52D-A139-9F52-7187-DBCBB889D10B}"/>
                  </a:ext>
                </a:extLst>
              </p:cNvPr>
              <p:cNvSpPr txBox="1"/>
              <p:nvPr/>
            </p:nvSpPr>
            <p:spPr>
              <a:xfrm>
                <a:off x="10511478" y="3613162"/>
                <a:ext cx="1114407" cy="253916"/>
              </a:xfrm>
              <a:prstGeom prst="rect">
                <a:avLst/>
              </a:prstGeom>
            </p:spPr>
            <p:txBody>
              <a:bodyPr wrap="none" rtlCol="0" anchor="ctr" anchorCtr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000" b="0" i="0" u="none" strike="noStrike" kern="1200" cap="none" spc="0" normalizeH="0" baseline="0" noProof="0">
                    <a:ln>
                      <a:noFill/>
                    </a:ln>
                    <a:solidFill>
                      <a:srgbClr val="3C3C3B"/>
                    </a:solidFill>
                    <a:effectLst/>
                    <a:uLnTx/>
                    <a:uFillTx/>
                    <a:latin typeface="Arial"/>
                    <a:ea typeface="メイリオ" panose="020B0604030504040204" pitchFamily="50" charset="-128"/>
                    <a:cs typeface="+mn-cs"/>
                  </a:rPr>
                  <a:t>Simple actuator</a:t>
                </a:r>
              </a:p>
            </p:txBody>
          </p:sp>
          <p:cxnSp>
            <p:nvCxnSpPr>
              <p:cNvPr id="25" name="直線コネクタ 83">
                <a:extLst>
                  <a:ext uri="{FF2B5EF4-FFF2-40B4-BE49-F238E27FC236}">
                    <a16:creationId xmlns:a16="http://schemas.microsoft.com/office/drawing/2014/main" id="{5A7A3B1D-EF9D-3527-9315-7551D0FD4F1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86192" y="2531513"/>
                <a:ext cx="4979739" cy="0"/>
              </a:xfrm>
              <a:prstGeom prst="line">
                <a:avLst/>
              </a:prstGeom>
              <a:ln w="25400" cmpd="dbl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84">
                <a:extLst>
                  <a:ext uri="{FF2B5EF4-FFF2-40B4-BE49-F238E27FC236}">
                    <a16:creationId xmlns:a16="http://schemas.microsoft.com/office/drawing/2014/main" id="{7865A9D2-D11B-D136-FBE5-59BB08741B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86192" y="2929300"/>
                <a:ext cx="4979739" cy="0"/>
              </a:xfrm>
              <a:prstGeom prst="line">
                <a:avLst/>
              </a:prstGeom>
              <a:ln w="25400" cmpd="dbl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85">
                <a:extLst>
                  <a:ext uri="{FF2B5EF4-FFF2-40B4-BE49-F238E27FC236}">
                    <a16:creationId xmlns:a16="http://schemas.microsoft.com/office/drawing/2014/main" id="{6AFC2EF6-3535-43F7-E4E2-407754D9049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86192" y="3316628"/>
                <a:ext cx="4979739" cy="0"/>
              </a:xfrm>
              <a:prstGeom prst="line">
                <a:avLst/>
              </a:prstGeom>
              <a:ln w="25400" cmpd="dbl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正方形/長方形 86">
                <a:extLst>
                  <a:ext uri="{FF2B5EF4-FFF2-40B4-BE49-F238E27FC236}">
                    <a16:creationId xmlns:a16="http://schemas.microsoft.com/office/drawing/2014/main" id="{10ED8EFA-53C7-FDF5-A4B8-48F17E2110A8}"/>
                  </a:ext>
                </a:extLst>
              </p:cNvPr>
              <p:cNvSpPr/>
              <p:nvPr/>
            </p:nvSpPr>
            <p:spPr>
              <a:xfrm>
                <a:off x="6931140" y="3064179"/>
                <a:ext cx="476323" cy="207277"/>
              </a:xfrm>
              <a:prstGeom prst="rect">
                <a:avLst/>
              </a:prstGeom>
              <a:solidFill>
                <a:schemeClr val="accent4"/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29" name="正方形/長方形 87">
                <a:extLst>
                  <a:ext uri="{FF2B5EF4-FFF2-40B4-BE49-F238E27FC236}">
                    <a16:creationId xmlns:a16="http://schemas.microsoft.com/office/drawing/2014/main" id="{EEEA42BE-8DF9-7C21-5C86-4DBE661E4A67}"/>
                  </a:ext>
                </a:extLst>
              </p:cNvPr>
              <p:cNvSpPr/>
              <p:nvPr/>
            </p:nvSpPr>
            <p:spPr>
              <a:xfrm>
                <a:off x="9312145" y="3064179"/>
                <a:ext cx="476323" cy="207277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30" name="正方形/長方形 88">
                <a:extLst>
                  <a:ext uri="{FF2B5EF4-FFF2-40B4-BE49-F238E27FC236}">
                    <a16:creationId xmlns:a16="http://schemas.microsoft.com/office/drawing/2014/main" id="{51783595-5024-799A-9156-8DED7BCEDFE8}"/>
                  </a:ext>
                </a:extLst>
              </p:cNvPr>
              <p:cNvSpPr/>
              <p:nvPr/>
            </p:nvSpPr>
            <p:spPr>
              <a:xfrm>
                <a:off x="9015973" y="3518292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cxnSp>
            <p:nvCxnSpPr>
              <p:cNvPr id="31" name="カギ線コネクタ 85">
                <a:extLst>
                  <a:ext uri="{FF2B5EF4-FFF2-40B4-BE49-F238E27FC236}">
                    <a16:creationId xmlns:a16="http://schemas.microsoft.com/office/drawing/2014/main" id="{CEAB1595-B37B-67ED-6248-065225C2A417}"/>
                  </a:ext>
                </a:extLst>
              </p:cNvPr>
              <p:cNvCxnSpPr>
                <a:stCxn id="20" idx="0"/>
                <a:endCxn id="16" idx="0"/>
              </p:cNvCxnSpPr>
              <p:nvPr/>
            </p:nvCxnSpPr>
            <p:spPr>
              <a:xfrm rot="16200000" flipV="1">
                <a:off x="8861900" y="1329235"/>
                <a:ext cx="12700" cy="2652358"/>
              </a:xfrm>
              <a:prstGeom prst="bentConnector3">
                <a:avLst>
                  <a:gd name="adj1" fmla="val 1800000"/>
                </a:avLst>
              </a:prstGeom>
              <a:ln cmpd="sng">
                <a:solidFill>
                  <a:schemeClr val="accent6">
                    <a:lumMod val="75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90">
                <a:extLst>
                  <a:ext uri="{FF2B5EF4-FFF2-40B4-BE49-F238E27FC236}">
                    <a16:creationId xmlns:a16="http://schemas.microsoft.com/office/drawing/2014/main" id="{761ACFC6-A9D6-2EFA-E7DB-144053E895DA}"/>
                  </a:ext>
                </a:extLst>
              </p:cNvPr>
              <p:cNvCxnSpPr>
                <a:stCxn id="15" idx="2"/>
              </p:cNvCxnSpPr>
              <p:nvPr/>
            </p:nvCxnSpPr>
            <p:spPr>
              <a:xfrm flipH="1">
                <a:off x="8982038" y="2351861"/>
                <a:ext cx="1" cy="72838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グループ化 91">
                <a:extLst>
                  <a:ext uri="{FF2B5EF4-FFF2-40B4-BE49-F238E27FC236}">
                    <a16:creationId xmlns:a16="http://schemas.microsoft.com/office/drawing/2014/main" id="{9BDB6F4C-0E06-51A2-0AB8-7448572E58F7}"/>
                  </a:ext>
                </a:extLst>
              </p:cNvPr>
              <p:cNvGrpSpPr/>
              <p:nvPr/>
            </p:nvGrpSpPr>
            <p:grpSpPr>
              <a:xfrm>
                <a:off x="6815448" y="3520371"/>
                <a:ext cx="707707" cy="177800"/>
                <a:chOff x="6960051" y="3583600"/>
                <a:chExt cx="707707" cy="177800"/>
              </a:xfrm>
            </p:grpSpPr>
            <p:sp>
              <p:nvSpPr>
                <p:cNvPr id="65" name="正方形/長方形 123">
                  <a:extLst>
                    <a:ext uri="{FF2B5EF4-FFF2-40B4-BE49-F238E27FC236}">
                      <a16:creationId xmlns:a16="http://schemas.microsoft.com/office/drawing/2014/main" id="{61087866-AEF8-0323-3F25-965BF959E82B}"/>
                    </a:ext>
                  </a:extLst>
                </p:cNvPr>
                <p:cNvSpPr/>
                <p:nvPr/>
              </p:nvSpPr>
              <p:spPr>
                <a:xfrm>
                  <a:off x="6960051" y="3583600"/>
                  <a:ext cx="177800" cy="17780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12700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ts val="2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6418C"/>
                    </a:buClr>
                    <a:buSzTx/>
                    <a:buFont typeface="Wingdings" panose="05000000000000000000" pitchFamily="2" charset="2"/>
                    <a:buChar char="§"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メイリオ"/>
                    <a:ea typeface="メイリオ"/>
                    <a:cs typeface="+mn-cs"/>
                  </a:endParaRPr>
                </a:p>
              </p:txBody>
            </p:sp>
            <p:sp>
              <p:nvSpPr>
                <p:cNvPr id="66" name="正方形/長方形 124">
                  <a:extLst>
                    <a:ext uri="{FF2B5EF4-FFF2-40B4-BE49-F238E27FC236}">
                      <a16:creationId xmlns:a16="http://schemas.microsoft.com/office/drawing/2014/main" id="{E2CD4FE1-7608-9C84-15D2-0D44B5F7D147}"/>
                    </a:ext>
                  </a:extLst>
                </p:cNvPr>
                <p:cNvSpPr/>
                <p:nvPr/>
              </p:nvSpPr>
              <p:spPr>
                <a:xfrm>
                  <a:off x="7225004" y="3583600"/>
                  <a:ext cx="177800" cy="17780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12700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ts val="2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6418C"/>
                    </a:buClr>
                    <a:buSzTx/>
                    <a:buFont typeface="Wingdings" panose="05000000000000000000" pitchFamily="2" charset="2"/>
                    <a:buChar char="§"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メイリオ"/>
                    <a:ea typeface="メイリオ"/>
                    <a:cs typeface="+mn-cs"/>
                  </a:endParaRPr>
                </a:p>
              </p:txBody>
            </p:sp>
            <p:sp>
              <p:nvSpPr>
                <p:cNvPr id="67" name="正方形/長方形 125">
                  <a:extLst>
                    <a:ext uri="{FF2B5EF4-FFF2-40B4-BE49-F238E27FC236}">
                      <a16:creationId xmlns:a16="http://schemas.microsoft.com/office/drawing/2014/main" id="{30D7F6B0-DBE3-508E-EB6D-E2CAB2554891}"/>
                    </a:ext>
                  </a:extLst>
                </p:cNvPr>
                <p:cNvSpPr/>
                <p:nvPr/>
              </p:nvSpPr>
              <p:spPr>
                <a:xfrm>
                  <a:off x="7489958" y="3583600"/>
                  <a:ext cx="177800" cy="17780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12700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ts val="2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6418C"/>
                    </a:buClr>
                    <a:buSzTx/>
                    <a:buFont typeface="Wingdings" panose="05000000000000000000" pitchFamily="2" charset="2"/>
                    <a:buChar char="§"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メイリオ"/>
                    <a:ea typeface="メイリオ"/>
                    <a:cs typeface="+mn-cs"/>
                  </a:endParaRPr>
                </a:p>
              </p:txBody>
            </p:sp>
          </p:grpSp>
          <p:sp>
            <p:nvSpPr>
              <p:cNvPr id="34" name="正方形/長方形 92">
                <a:extLst>
                  <a:ext uri="{FF2B5EF4-FFF2-40B4-BE49-F238E27FC236}">
                    <a16:creationId xmlns:a16="http://schemas.microsoft.com/office/drawing/2014/main" id="{DC5A728E-441A-E506-46AA-65FAA96EB09D}"/>
                  </a:ext>
                </a:extLst>
              </p:cNvPr>
              <p:cNvSpPr/>
              <p:nvPr/>
            </p:nvSpPr>
            <p:spPr>
              <a:xfrm>
                <a:off x="7804423" y="3514021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35" name="正方形/長方形 93">
                <a:extLst>
                  <a:ext uri="{FF2B5EF4-FFF2-40B4-BE49-F238E27FC236}">
                    <a16:creationId xmlns:a16="http://schemas.microsoft.com/office/drawing/2014/main" id="{CBE5C4FD-2816-3231-CCCA-8C8629A88F86}"/>
                  </a:ext>
                </a:extLst>
              </p:cNvPr>
              <p:cNvSpPr/>
              <p:nvPr/>
            </p:nvSpPr>
            <p:spPr>
              <a:xfrm>
                <a:off x="7804423" y="3737239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36" name="正方形/長方形 94">
                <a:extLst>
                  <a:ext uri="{FF2B5EF4-FFF2-40B4-BE49-F238E27FC236}">
                    <a16:creationId xmlns:a16="http://schemas.microsoft.com/office/drawing/2014/main" id="{C34E54E5-905B-A16B-846D-92B3D257A85E}"/>
                  </a:ext>
                </a:extLst>
              </p:cNvPr>
              <p:cNvSpPr/>
              <p:nvPr/>
            </p:nvSpPr>
            <p:spPr>
              <a:xfrm>
                <a:off x="7804423" y="3960458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cxnSp>
            <p:nvCxnSpPr>
              <p:cNvPr id="37" name="カギ線コネクタ 91">
                <a:extLst>
                  <a:ext uri="{FF2B5EF4-FFF2-40B4-BE49-F238E27FC236}">
                    <a16:creationId xmlns:a16="http://schemas.microsoft.com/office/drawing/2014/main" id="{F80BBF6D-771D-04EB-24BB-8C7B22EBDAB1}"/>
                  </a:ext>
                </a:extLst>
              </p:cNvPr>
              <p:cNvCxnSpPr>
                <a:stCxn id="28" idx="0"/>
                <a:endCxn id="34" idx="0"/>
              </p:cNvCxnSpPr>
              <p:nvPr/>
            </p:nvCxnSpPr>
            <p:spPr>
              <a:xfrm rot="16200000" flipH="1">
                <a:off x="7306391" y="2927090"/>
                <a:ext cx="449842" cy="724021"/>
              </a:xfrm>
              <a:prstGeom prst="bentConnector3">
                <a:avLst>
                  <a:gd name="adj1" fmla="val -15880"/>
                </a:avLst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96">
                <a:extLst>
                  <a:ext uri="{FF2B5EF4-FFF2-40B4-BE49-F238E27FC236}">
                    <a16:creationId xmlns:a16="http://schemas.microsoft.com/office/drawing/2014/main" id="{FC1833ED-7C63-63F4-0D35-D583D6BB9E18}"/>
                  </a:ext>
                </a:extLst>
              </p:cNvPr>
              <p:cNvCxnSpPr>
                <a:stCxn id="16" idx="2"/>
              </p:cNvCxnSpPr>
              <p:nvPr/>
            </p:nvCxnSpPr>
            <p:spPr>
              <a:xfrm>
                <a:off x="7535721" y="2862691"/>
                <a:ext cx="0" cy="134509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カギ線コネクタ 93">
                <a:extLst>
                  <a:ext uri="{FF2B5EF4-FFF2-40B4-BE49-F238E27FC236}">
                    <a16:creationId xmlns:a16="http://schemas.microsoft.com/office/drawing/2014/main" id="{6F6D3D75-64A8-128A-5CCF-5C6626835599}"/>
                  </a:ext>
                </a:extLst>
              </p:cNvPr>
              <p:cNvCxnSpPr>
                <a:stCxn id="65" idx="0"/>
                <a:endCxn id="67" idx="0"/>
              </p:cNvCxnSpPr>
              <p:nvPr/>
            </p:nvCxnSpPr>
            <p:spPr>
              <a:xfrm rot="5400000" flipH="1" flipV="1">
                <a:off x="7169301" y="3255418"/>
                <a:ext cx="12700" cy="529907"/>
              </a:xfrm>
              <a:prstGeom prst="bentConnector3">
                <a:avLst>
                  <a:gd name="adj1" fmla="val 1049984"/>
                </a:avLst>
              </a:prstGeom>
              <a:ln>
                <a:solidFill>
                  <a:schemeClr val="accent6">
                    <a:lumMod val="75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98">
                <a:extLst>
                  <a:ext uri="{FF2B5EF4-FFF2-40B4-BE49-F238E27FC236}">
                    <a16:creationId xmlns:a16="http://schemas.microsoft.com/office/drawing/2014/main" id="{BB40028F-854D-74DF-4E4F-A0504CE44E98}"/>
                  </a:ext>
                </a:extLst>
              </p:cNvPr>
              <p:cNvCxnSpPr>
                <a:stCxn id="28" idx="2"/>
                <a:endCxn id="66" idx="0"/>
              </p:cNvCxnSpPr>
              <p:nvPr/>
            </p:nvCxnSpPr>
            <p:spPr>
              <a:xfrm flipH="1">
                <a:off x="7169301" y="3271456"/>
                <a:ext cx="1" cy="248915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正方形/長方形 99">
                <a:extLst>
                  <a:ext uri="{FF2B5EF4-FFF2-40B4-BE49-F238E27FC236}">
                    <a16:creationId xmlns:a16="http://schemas.microsoft.com/office/drawing/2014/main" id="{12AEEF31-3968-6CA1-DA8D-F4617C0CEE2D}"/>
                  </a:ext>
                </a:extLst>
              </p:cNvPr>
              <p:cNvSpPr/>
              <p:nvPr/>
            </p:nvSpPr>
            <p:spPr>
              <a:xfrm>
                <a:off x="8219954" y="3518292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42" name="正方形/長方形 100">
                <a:extLst>
                  <a:ext uri="{FF2B5EF4-FFF2-40B4-BE49-F238E27FC236}">
                    <a16:creationId xmlns:a16="http://schemas.microsoft.com/office/drawing/2014/main" id="{F8145D49-AEF3-0004-E4C9-113A528AC1CA}"/>
                  </a:ext>
                </a:extLst>
              </p:cNvPr>
              <p:cNvSpPr/>
              <p:nvPr/>
            </p:nvSpPr>
            <p:spPr>
              <a:xfrm>
                <a:off x="8430678" y="3518292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43" name="正方形/長方形 101">
                <a:extLst>
                  <a:ext uri="{FF2B5EF4-FFF2-40B4-BE49-F238E27FC236}">
                    <a16:creationId xmlns:a16="http://schemas.microsoft.com/office/drawing/2014/main" id="{5988C7DA-6640-4FD1-FDC5-8B852008334A}"/>
                  </a:ext>
                </a:extLst>
              </p:cNvPr>
              <p:cNvSpPr/>
              <p:nvPr/>
            </p:nvSpPr>
            <p:spPr>
              <a:xfrm>
                <a:off x="8641401" y="3518292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grpSp>
            <p:nvGrpSpPr>
              <p:cNvPr id="44" name="グループ化 102">
                <a:extLst>
                  <a:ext uri="{FF2B5EF4-FFF2-40B4-BE49-F238E27FC236}">
                    <a16:creationId xmlns:a16="http://schemas.microsoft.com/office/drawing/2014/main" id="{C4025A18-C15F-37BE-5401-60561D0384D3}"/>
                  </a:ext>
                </a:extLst>
              </p:cNvPr>
              <p:cNvGrpSpPr/>
              <p:nvPr/>
            </p:nvGrpSpPr>
            <p:grpSpPr>
              <a:xfrm>
                <a:off x="9359370" y="3518292"/>
                <a:ext cx="381872" cy="177800"/>
                <a:chOff x="9335528" y="3518292"/>
                <a:chExt cx="381872" cy="177800"/>
              </a:xfrm>
            </p:grpSpPr>
            <p:sp>
              <p:nvSpPr>
                <p:cNvPr id="63" name="正方形/長方形 121">
                  <a:extLst>
                    <a:ext uri="{FF2B5EF4-FFF2-40B4-BE49-F238E27FC236}">
                      <a16:creationId xmlns:a16="http://schemas.microsoft.com/office/drawing/2014/main" id="{DD6F1295-B0C2-1F1E-F025-92135C9F8D54}"/>
                    </a:ext>
                  </a:extLst>
                </p:cNvPr>
                <p:cNvSpPr/>
                <p:nvPr/>
              </p:nvSpPr>
              <p:spPr>
                <a:xfrm>
                  <a:off x="9335528" y="3518292"/>
                  <a:ext cx="177800" cy="17780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12700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ts val="2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6418C"/>
                    </a:buClr>
                    <a:buSzTx/>
                    <a:buFont typeface="Wingdings" panose="05000000000000000000" pitchFamily="2" charset="2"/>
                    <a:buChar char="§"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メイリオ"/>
                    <a:ea typeface="メイリオ"/>
                    <a:cs typeface="+mn-cs"/>
                  </a:endParaRPr>
                </a:p>
              </p:txBody>
            </p:sp>
            <p:sp>
              <p:nvSpPr>
                <p:cNvPr id="64" name="正方形/長方形 122">
                  <a:extLst>
                    <a:ext uri="{FF2B5EF4-FFF2-40B4-BE49-F238E27FC236}">
                      <a16:creationId xmlns:a16="http://schemas.microsoft.com/office/drawing/2014/main" id="{8D59F453-0B5B-94CB-51EC-AF5AC16AC622}"/>
                    </a:ext>
                  </a:extLst>
                </p:cNvPr>
                <p:cNvSpPr/>
                <p:nvPr/>
              </p:nvSpPr>
              <p:spPr>
                <a:xfrm>
                  <a:off x="9539600" y="3518292"/>
                  <a:ext cx="177800" cy="177800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12700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ts val="2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6418C"/>
                    </a:buClr>
                    <a:buSzTx/>
                    <a:buFont typeface="Wingdings" panose="05000000000000000000" pitchFamily="2" charset="2"/>
                    <a:buChar char="§"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メイリオ"/>
                    <a:ea typeface="メイリオ"/>
                    <a:cs typeface="+mn-cs"/>
                  </a:endParaRPr>
                </a:p>
              </p:txBody>
            </p:sp>
          </p:grpSp>
          <p:sp>
            <p:nvSpPr>
              <p:cNvPr id="45" name="正方形/長方形 103">
                <a:extLst>
                  <a:ext uri="{FF2B5EF4-FFF2-40B4-BE49-F238E27FC236}">
                    <a16:creationId xmlns:a16="http://schemas.microsoft.com/office/drawing/2014/main" id="{6EF226DF-A70E-34BC-D947-6E5047BEC0E9}"/>
                  </a:ext>
                </a:extLst>
              </p:cNvPr>
              <p:cNvSpPr/>
              <p:nvPr/>
            </p:nvSpPr>
            <p:spPr>
              <a:xfrm>
                <a:off x="10298494" y="3450180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46" name="正方形/長方形 104">
                <a:extLst>
                  <a:ext uri="{FF2B5EF4-FFF2-40B4-BE49-F238E27FC236}">
                    <a16:creationId xmlns:a16="http://schemas.microsoft.com/office/drawing/2014/main" id="{09E65F28-0754-848B-49B9-4914480324E3}"/>
                  </a:ext>
                </a:extLst>
              </p:cNvPr>
              <p:cNvSpPr/>
              <p:nvPr/>
            </p:nvSpPr>
            <p:spPr>
              <a:xfrm>
                <a:off x="10298494" y="3651045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47" name="正方形/長方形 105">
                <a:extLst>
                  <a:ext uri="{FF2B5EF4-FFF2-40B4-BE49-F238E27FC236}">
                    <a16:creationId xmlns:a16="http://schemas.microsoft.com/office/drawing/2014/main" id="{20C8F26B-C2AB-61D3-30F8-8441FAE0B453}"/>
                  </a:ext>
                </a:extLst>
              </p:cNvPr>
              <p:cNvSpPr/>
              <p:nvPr/>
            </p:nvSpPr>
            <p:spPr>
              <a:xfrm>
                <a:off x="10298494" y="3851910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48" name="正方形/長方形 106">
                <a:extLst>
                  <a:ext uri="{FF2B5EF4-FFF2-40B4-BE49-F238E27FC236}">
                    <a16:creationId xmlns:a16="http://schemas.microsoft.com/office/drawing/2014/main" id="{958397B9-BD64-B491-F728-E1AE7FFEF8E0}"/>
                  </a:ext>
                </a:extLst>
              </p:cNvPr>
              <p:cNvSpPr/>
              <p:nvPr/>
            </p:nvSpPr>
            <p:spPr>
              <a:xfrm>
                <a:off x="10298494" y="4052776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sp>
            <p:nvSpPr>
              <p:cNvPr id="49" name="正方形/長方形 107">
                <a:extLst>
                  <a:ext uri="{FF2B5EF4-FFF2-40B4-BE49-F238E27FC236}">
                    <a16:creationId xmlns:a16="http://schemas.microsoft.com/office/drawing/2014/main" id="{30A50F6C-5E3E-ED90-934F-52622D419F2D}"/>
                  </a:ext>
                </a:extLst>
              </p:cNvPr>
              <p:cNvSpPr/>
              <p:nvPr/>
            </p:nvSpPr>
            <p:spPr>
              <a:xfrm>
                <a:off x="9936046" y="4052776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120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</a:endParaRPr>
              </a:p>
            </p:txBody>
          </p:sp>
          <p:cxnSp>
            <p:nvCxnSpPr>
              <p:cNvPr id="50" name="カギ線コネクタ 104">
                <a:extLst>
                  <a:ext uri="{FF2B5EF4-FFF2-40B4-BE49-F238E27FC236}">
                    <a16:creationId xmlns:a16="http://schemas.microsoft.com/office/drawing/2014/main" id="{367567AD-FD94-1448-BE01-AB012CC81EC2}"/>
                  </a:ext>
                </a:extLst>
              </p:cNvPr>
              <p:cNvCxnSpPr>
                <a:stCxn id="43" idx="0"/>
                <a:endCxn id="41" idx="0"/>
              </p:cNvCxnSpPr>
              <p:nvPr/>
            </p:nvCxnSpPr>
            <p:spPr>
              <a:xfrm rot="16200000" flipV="1">
                <a:off x="8519578" y="3307568"/>
                <a:ext cx="12700" cy="421447"/>
              </a:xfrm>
              <a:prstGeom prst="bentConnector3">
                <a:avLst>
                  <a:gd name="adj1" fmla="val 1049984"/>
                </a:avLst>
              </a:prstGeom>
              <a:ln>
                <a:solidFill>
                  <a:schemeClr val="accent6">
                    <a:lumMod val="75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109">
                <a:extLst>
                  <a:ext uri="{FF2B5EF4-FFF2-40B4-BE49-F238E27FC236}">
                    <a16:creationId xmlns:a16="http://schemas.microsoft.com/office/drawing/2014/main" id="{9E7A6787-97C1-9852-59BC-D902183CE151}"/>
                  </a:ext>
                </a:extLst>
              </p:cNvPr>
              <p:cNvCxnSpPr>
                <a:stCxn id="17" idx="2"/>
                <a:endCxn id="42" idx="0"/>
              </p:cNvCxnSpPr>
              <p:nvPr/>
            </p:nvCxnSpPr>
            <p:spPr>
              <a:xfrm>
                <a:off x="8519578" y="2854243"/>
                <a:ext cx="0" cy="664049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カギ線コネクタ 106">
                <a:extLst>
                  <a:ext uri="{FF2B5EF4-FFF2-40B4-BE49-F238E27FC236}">
                    <a16:creationId xmlns:a16="http://schemas.microsoft.com/office/drawing/2014/main" id="{9A8BAA07-D9D3-5D4A-C427-837DD0EB1B89}"/>
                  </a:ext>
                </a:extLst>
              </p:cNvPr>
              <p:cNvCxnSpPr>
                <a:stCxn id="30" idx="0"/>
                <a:endCxn id="29" idx="0"/>
              </p:cNvCxnSpPr>
              <p:nvPr/>
            </p:nvCxnSpPr>
            <p:spPr>
              <a:xfrm rot="5400000" flipH="1" flipV="1">
                <a:off x="9100534" y="3068519"/>
                <a:ext cx="454113" cy="445434"/>
              </a:xfrm>
              <a:prstGeom prst="bentConnector3">
                <a:avLst>
                  <a:gd name="adj1" fmla="val 115730"/>
                </a:avLst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カギ線コネクタ 107">
                <a:extLst>
                  <a:ext uri="{FF2B5EF4-FFF2-40B4-BE49-F238E27FC236}">
                    <a16:creationId xmlns:a16="http://schemas.microsoft.com/office/drawing/2014/main" id="{94C9ACC9-5604-7224-8DE3-2EC4D17875B9}"/>
                  </a:ext>
                </a:extLst>
              </p:cNvPr>
              <p:cNvCxnSpPr>
                <a:stCxn id="63" idx="0"/>
                <a:endCxn id="64" idx="0"/>
              </p:cNvCxnSpPr>
              <p:nvPr/>
            </p:nvCxnSpPr>
            <p:spPr>
              <a:xfrm rot="5400000" flipH="1" flipV="1">
                <a:off x="9550306" y="3416256"/>
                <a:ext cx="12700" cy="204072"/>
              </a:xfrm>
              <a:prstGeom prst="bentConnector3">
                <a:avLst>
                  <a:gd name="adj1" fmla="val 1025000"/>
                </a:avLst>
              </a:prstGeom>
              <a:ln>
                <a:solidFill>
                  <a:schemeClr val="accent6">
                    <a:lumMod val="75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112">
                <a:extLst>
                  <a:ext uri="{FF2B5EF4-FFF2-40B4-BE49-F238E27FC236}">
                    <a16:creationId xmlns:a16="http://schemas.microsoft.com/office/drawing/2014/main" id="{4D2B38D3-E259-3A04-00FC-068B60339705}"/>
                  </a:ext>
                </a:extLst>
              </p:cNvPr>
              <p:cNvCxnSpPr>
                <a:stCxn id="49" idx="3"/>
                <a:endCxn id="48" idx="1"/>
              </p:cNvCxnSpPr>
              <p:nvPr/>
            </p:nvCxnSpPr>
            <p:spPr>
              <a:xfrm>
                <a:off x="10113846" y="4141676"/>
                <a:ext cx="184648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113">
                <a:extLst>
                  <a:ext uri="{FF2B5EF4-FFF2-40B4-BE49-F238E27FC236}">
                    <a16:creationId xmlns:a16="http://schemas.microsoft.com/office/drawing/2014/main" id="{065D5C3E-1061-E099-8B97-5A25761DD06F}"/>
                  </a:ext>
                </a:extLst>
              </p:cNvPr>
              <p:cNvCxnSpPr>
                <a:stCxn id="18" idx="2"/>
              </p:cNvCxnSpPr>
              <p:nvPr/>
            </p:nvCxnSpPr>
            <p:spPr>
              <a:xfrm flipH="1">
                <a:off x="9340850" y="2854243"/>
                <a:ext cx="381" cy="127082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114">
                <a:extLst>
                  <a:ext uri="{FF2B5EF4-FFF2-40B4-BE49-F238E27FC236}">
                    <a16:creationId xmlns:a16="http://schemas.microsoft.com/office/drawing/2014/main" id="{58082784-7D9F-D28E-E432-2A0F40246131}"/>
                  </a:ext>
                </a:extLst>
              </p:cNvPr>
              <p:cNvCxnSpPr>
                <a:stCxn id="29" idx="2"/>
              </p:cNvCxnSpPr>
              <p:nvPr/>
            </p:nvCxnSpPr>
            <p:spPr>
              <a:xfrm>
                <a:off x="9550307" y="3271456"/>
                <a:ext cx="0" cy="117063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115">
                <a:extLst>
                  <a:ext uri="{FF2B5EF4-FFF2-40B4-BE49-F238E27FC236}">
                    <a16:creationId xmlns:a16="http://schemas.microsoft.com/office/drawing/2014/main" id="{2649029E-F7CE-D940-5DB9-A46AB439A80D}"/>
                  </a:ext>
                </a:extLst>
              </p:cNvPr>
              <p:cNvCxnSpPr>
                <a:stCxn id="20" idx="2"/>
              </p:cNvCxnSpPr>
              <p:nvPr/>
            </p:nvCxnSpPr>
            <p:spPr>
              <a:xfrm>
                <a:off x="10188079" y="2862691"/>
                <a:ext cx="496" cy="1275567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116">
                <a:extLst>
                  <a:ext uri="{FF2B5EF4-FFF2-40B4-BE49-F238E27FC236}">
                    <a16:creationId xmlns:a16="http://schemas.microsoft.com/office/drawing/2014/main" id="{A868F8A4-4DF2-2263-3529-D665841531EE}"/>
                  </a:ext>
                </a:extLst>
              </p:cNvPr>
              <p:cNvCxnSpPr>
                <a:endCxn id="45" idx="1"/>
              </p:cNvCxnSpPr>
              <p:nvPr/>
            </p:nvCxnSpPr>
            <p:spPr>
              <a:xfrm>
                <a:off x="10188575" y="3539080"/>
                <a:ext cx="109919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117">
                <a:extLst>
                  <a:ext uri="{FF2B5EF4-FFF2-40B4-BE49-F238E27FC236}">
                    <a16:creationId xmlns:a16="http://schemas.microsoft.com/office/drawing/2014/main" id="{2890D69E-4514-8E23-4A6D-45C041BE052B}"/>
                  </a:ext>
                </a:extLst>
              </p:cNvPr>
              <p:cNvCxnSpPr>
                <a:endCxn id="46" idx="1"/>
              </p:cNvCxnSpPr>
              <p:nvPr/>
            </p:nvCxnSpPr>
            <p:spPr>
              <a:xfrm>
                <a:off x="10188575" y="3739945"/>
                <a:ext cx="109919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118">
                <a:extLst>
                  <a:ext uri="{FF2B5EF4-FFF2-40B4-BE49-F238E27FC236}">
                    <a16:creationId xmlns:a16="http://schemas.microsoft.com/office/drawing/2014/main" id="{E940F412-4A9F-37CD-0B0D-438CF12C1D8A}"/>
                  </a:ext>
                </a:extLst>
              </p:cNvPr>
              <p:cNvCxnSpPr>
                <a:endCxn id="47" idx="1"/>
              </p:cNvCxnSpPr>
              <p:nvPr/>
            </p:nvCxnSpPr>
            <p:spPr>
              <a:xfrm>
                <a:off x="10188575" y="3940810"/>
                <a:ext cx="109919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119">
                <a:extLst>
                  <a:ext uri="{FF2B5EF4-FFF2-40B4-BE49-F238E27FC236}">
                    <a16:creationId xmlns:a16="http://schemas.microsoft.com/office/drawing/2014/main" id="{157A795B-9E5D-5713-02C8-C4C94E97B354}"/>
                  </a:ext>
                </a:extLst>
              </p:cNvPr>
              <p:cNvCxnSpPr>
                <a:stCxn id="17" idx="0"/>
              </p:cNvCxnSpPr>
              <p:nvPr/>
            </p:nvCxnSpPr>
            <p:spPr>
              <a:xfrm flipV="1">
                <a:off x="8519578" y="2424699"/>
                <a:ext cx="0" cy="222267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120">
                <a:extLst>
                  <a:ext uri="{FF2B5EF4-FFF2-40B4-BE49-F238E27FC236}">
                    <a16:creationId xmlns:a16="http://schemas.microsoft.com/office/drawing/2014/main" id="{409F551F-A6B7-01A6-D708-AED0AFEBEFDC}"/>
                  </a:ext>
                </a:extLst>
              </p:cNvPr>
              <p:cNvCxnSpPr>
                <a:stCxn id="18" idx="0"/>
              </p:cNvCxnSpPr>
              <p:nvPr/>
            </p:nvCxnSpPr>
            <p:spPr>
              <a:xfrm flipH="1" flipV="1">
                <a:off x="9340850" y="2424699"/>
                <a:ext cx="381" cy="222267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グループ化 5">
            <a:extLst>
              <a:ext uri="{FF2B5EF4-FFF2-40B4-BE49-F238E27FC236}">
                <a16:creationId xmlns:a16="http://schemas.microsoft.com/office/drawing/2014/main" id="{DDCA7127-86D2-8521-9CEA-83693F2E6E47}"/>
              </a:ext>
            </a:extLst>
          </p:cNvPr>
          <p:cNvGrpSpPr/>
          <p:nvPr/>
        </p:nvGrpSpPr>
        <p:grpSpPr>
          <a:xfrm>
            <a:off x="6629400" y="1981200"/>
            <a:ext cx="4038600" cy="2324100"/>
            <a:chOff x="8269296" y="1554058"/>
            <a:chExt cx="3852000" cy="2209931"/>
          </a:xfrm>
        </p:grpSpPr>
        <p:sp>
          <p:nvSpPr>
            <p:cNvPr id="69" name="四角形: 角を丸くする 22">
              <a:extLst>
                <a:ext uri="{FF2B5EF4-FFF2-40B4-BE49-F238E27FC236}">
                  <a16:creationId xmlns:a16="http://schemas.microsoft.com/office/drawing/2014/main" id="{E011C82C-1D50-21CA-6994-02418B682210}"/>
                </a:ext>
              </a:extLst>
            </p:cNvPr>
            <p:cNvSpPr/>
            <p:nvPr/>
          </p:nvSpPr>
          <p:spPr bwMode="auto">
            <a:xfrm>
              <a:off x="8269296" y="1554058"/>
              <a:ext cx="3852000" cy="540000"/>
            </a:xfrm>
            <a:prstGeom prst="rect">
              <a:avLst/>
            </a:prstGeom>
            <a:solidFill>
              <a:schemeClr val="tx2"/>
            </a:solidFill>
            <a:ln w="6350" cmpd="sng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"/>
                  <a:ea typeface="ＭＳ Ｐゴシック" charset="-128"/>
                  <a:cs typeface="Arial"/>
                  <a:sym typeface="Arial"/>
                </a:rPr>
                <a:t>Tomorrow - Zone architecture</a:t>
              </a: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ＭＳ Ｐゴシック" charset="-128"/>
                <a:cs typeface="Arial"/>
                <a:sym typeface="Arial"/>
              </a:endParaRPr>
            </a:p>
          </p:txBody>
        </p:sp>
        <p:sp>
          <p:nvSpPr>
            <p:cNvPr id="70" name="フリーフォーム 67">
              <a:extLst>
                <a:ext uri="{FF2B5EF4-FFF2-40B4-BE49-F238E27FC236}">
                  <a16:creationId xmlns:a16="http://schemas.microsoft.com/office/drawing/2014/main" id="{1CF4B757-14A9-C802-D69F-18184F99CC00}"/>
                </a:ext>
              </a:extLst>
            </p:cNvPr>
            <p:cNvSpPr/>
            <p:nvPr/>
          </p:nvSpPr>
          <p:spPr bwMode="auto">
            <a:xfrm rot="16200000">
              <a:off x="9314909" y="1496235"/>
              <a:ext cx="1449267" cy="3086241"/>
            </a:xfrm>
            <a:custGeom>
              <a:avLst/>
              <a:gdLst>
                <a:gd name="connsiteX0" fmla="*/ 701162 w 1950604"/>
                <a:gd name="connsiteY0" fmla="*/ 3425081 h 4153848"/>
                <a:gd name="connsiteX1" fmla="*/ 350581 w 1950604"/>
                <a:gd name="connsiteY1" fmla="*/ 3775662 h 4153848"/>
                <a:gd name="connsiteX2" fmla="*/ 0 w 1950604"/>
                <a:gd name="connsiteY2" fmla="*/ 3425081 h 4153848"/>
                <a:gd name="connsiteX3" fmla="*/ 350581 w 1950604"/>
                <a:gd name="connsiteY3" fmla="*/ 3074500 h 4153848"/>
                <a:gd name="connsiteX4" fmla="*/ 701162 w 1950604"/>
                <a:gd name="connsiteY4" fmla="*/ 3425081 h 4153848"/>
                <a:gd name="connsiteX5" fmla="*/ 701163 w 1950604"/>
                <a:gd name="connsiteY5" fmla="*/ 893221 h 4153848"/>
                <a:gd name="connsiteX6" fmla="*/ 350582 w 1950604"/>
                <a:gd name="connsiteY6" fmla="*/ 1243801 h 4153848"/>
                <a:gd name="connsiteX7" fmla="*/ 0 w 1950604"/>
                <a:gd name="connsiteY7" fmla="*/ 893221 h 4153848"/>
                <a:gd name="connsiteX8" fmla="*/ 350582 w 1950604"/>
                <a:gd name="connsiteY8" fmla="*/ 542640 h 4153848"/>
                <a:gd name="connsiteX9" fmla="*/ 701163 w 1950604"/>
                <a:gd name="connsiteY9" fmla="*/ 893221 h 4153848"/>
                <a:gd name="connsiteX10" fmla="*/ 1950604 w 1950604"/>
                <a:gd name="connsiteY10" fmla="*/ 2038162 h 4153848"/>
                <a:gd name="connsiteX11" fmla="*/ 1919940 w 1950604"/>
                <a:gd name="connsiteY11" fmla="*/ 2801643 h 4153848"/>
                <a:gd name="connsiteX12" fmla="*/ 1870630 w 1950604"/>
                <a:gd name="connsiteY12" fmla="*/ 3258414 h 4153848"/>
                <a:gd name="connsiteX13" fmla="*/ 1830040 w 1950604"/>
                <a:gd name="connsiteY13" fmla="*/ 3467242 h 4153848"/>
                <a:gd name="connsiteX14" fmla="*/ 1731153 w 1950604"/>
                <a:gd name="connsiteY14" fmla="*/ 3514044 h 4153848"/>
                <a:gd name="connsiteX15" fmla="*/ 1407842 w 1950604"/>
                <a:gd name="connsiteY15" fmla="*/ 3886252 h 4153848"/>
                <a:gd name="connsiteX16" fmla="*/ 1360216 w 1950604"/>
                <a:gd name="connsiteY16" fmla="*/ 3994642 h 4153848"/>
                <a:gd name="connsiteX17" fmla="*/ 905516 w 1950604"/>
                <a:gd name="connsiteY17" fmla="*/ 4091946 h 4153848"/>
                <a:gd name="connsiteX18" fmla="*/ 834528 w 1950604"/>
                <a:gd name="connsiteY18" fmla="*/ 4109797 h 4153848"/>
                <a:gd name="connsiteX19" fmla="*/ 668947 w 1950604"/>
                <a:gd name="connsiteY19" fmla="*/ 4146231 h 4153848"/>
                <a:gd name="connsiteX20" fmla="*/ 593280 w 1950604"/>
                <a:gd name="connsiteY20" fmla="*/ 4153848 h 4153848"/>
                <a:gd name="connsiteX21" fmla="*/ 278510 w 1950604"/>
                <a:gd name="connsiteY21" fmla="*/ 3874077 h 4153848"/>
                <a:gd name="connsiteX22" fmla="*/ 272447 w 1950604"/>
                <a:gd name="connsiteY22" fmla="*/ 3815686 h 4153848"/>
                <a:gd name="connsiteX23" fmla="*/ 350581 w 1950604"/>
                <a:gd name="connsiteY23" fmla="*/ 3823563 h 4153848"/>
                <a:gd name="connsiteX24" fmla="*/ 749062 w 1950604"/>
                <a:gd name="connsiteY24" fmla="*/ 3425082 h 4153848"/>
                <a:gd name="connsiteX25" fmla="*/ 350581 w 1950604"/>
                <a:gd name="connsiteY25" fmla="*/ 3026601 h 4153848"/>
                <a:gd name="connsiteX26" fmla="*/ 271806 w 1950604"/>
                <a:gd name="connsiteY26" fmla="*/ 3034542 h 4153848"/>
                <a:gd name="connsiteX27" fmla="*/ 271806 w 1950604"/>
                <a:gd name="connsiteY27" fmla="*/ 2934028 h 4153848"/>
                <a:gd name="connsiteX28" fmla="*/ 271631 w 1950604"/>
                <a:gd name="connsiteY28" fmla="*/ 2932292 h 4153848"/>
                <a:gd name="connsiteX29" fmla="*/ 271631 w 1950604"/>
                <a:gd name="connsiteY29" fmla="*/ 2003300 h 4153848"/>
                <a:gd name="connsiteX30" fmla="*/ 271806 w 1950604"/>
                <a:gd name="connsiteY30" fmla="*/ 2001564 h 4153848"/>
                <a:gd name="connsiteX31" fmla="*/ 271806 w 1950604"/>
                <a:gd name="connsiteY31" fmla="*/ 1990255 h 4153848"/>
                <a:gd name="connsiteX32" fmla="*/ 271809 w 1950604"/>
                <a:gd name="connsiteY32" fmla="*/ 1990236 h 4153848"/>
                <a:gd name="connsiteX33" fmla="*/ 271809 w 1950604"/>
                <a:gd name="connsiteY33" fmla="*/ 1283760 h 4153848"/>
                <a:gd name="connsiteX34" fmla="*/ 350582 w 1950604"/>
                <a:gd name="connsiteY34" fmla="*/ 1291701 h 4153848"/>
                <a:gd name="connsiteX35" fmla="*/ 749063 w 1950604"/>
                <a:gd name="connsiteY35" fmla="*/ 893220 h 4153848"/>
                <a:gd name="connsiteX36" fmla="*/ 350582 w 1950604"/>
                <a:gd name="connsiteY36" fmla="*/ 494739 h 4153848"/>
                <a:gd name="connsiteX37" fmla="*/ 271809 w 1950604"/>
                <a:gd name="connsiteY37" fmla="*/ 502680 h 4153848"/>
                <a:gd name="connsiteX38" fmla="*/ 271809 w 1950604"/>
                <a:gd name="connsiteY38" fmla="*/ 212930 h 4153848"/>
                <a:gd name="connsiteX39" fmla="*/ 484738 w 1950604"/>
                <a:gd name="connsiteY39" fmla="*/ 0 h 4153848"/>
                <a:gd name="connsiteX40" fmla="*/ 715444 w 1950604"/>
                <a:gd name="connsiteY40" fmla="*/ 0 h 4153848"/>
                <a:gd name="connsiteX41" fmla="*/ 765085 w 1950604"/>
                <a:gd name="connsiteY41" fmla="*/ 32905 h 4153848"/>
                <a:gd name="connsiteX42" fmla="*/ 766548 w 1950604"/>
                <a:gd name="connsiteY42" fmla="*/ 40153 h 4153848"/>
                <a:gd name="connsiteX43" fmla="*/ 854486 w 1950604"/>
                <a:gd name="connsiteY43" fmla="*/ 57907 h 4153848"/>
                <a:gd name="connsiteX44" fmla="*/ 978421 w 1950604"/>
                <a:gd name="connsiteY44" fmla="*/ 159965 h 4153848"/>
                <a:gd name="connsiteX45" fmla="*/ 993528 w 1950604"/>
                <a:gd name="connsiteY45" fmla="*/ 191389 h 4153848"/>
                <a:gd name="connsiteX46" fmla="*/ 1043455 w 1950604"/>
                <a:gd name="connsiteY46" fmla="*/ 223709 h 4153848"/>
                <a:gd name="connsiteX47" fmla="*/ 1306697 w 1950604"/>
                <a:gd name="connsiteY47" fmla="*/ 764676 h 4153848"/>
                <a:gd name="connsiteX48" fmla="*/ 1349311 w 1950604"/>
                <a:gd name="connsiteY48" fmla="*/ 1123451 h 4153848"/>
                <a:gd name="connsiteX49" fmla="*/ 1494582 w 1950604"/>
                <a:gd name="connsiteY49" fmla="*/ 1310371 h 4153848"/>
                <a:gd name="connsiteX50" fmla="*/ 1663692 w 1950604"/>
                <a:gd name="connsiteY50" fmla="*/ 1490564 h 4153848"/>
                <a:gd name="connsiteX51" fmla="*/ 1950604 w 1950604"/>
                <a:gd name="connsiteY51" fmla="*/ 2038162 h 415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950604" h="4153848">
                  <a:moveTo>
                    <a:pt x="701162" y="3425081"/>
                  </a:moveTo>
                  <a:cubicBezTo>
                    <a:pt x="701162" y="3618702"/>
                    <a:pt x="544202" y="3775662"/>
                    <a:pt x="350581" y="3775662"/>
                  </a:cubicBezTo>
                  <a:cubicBezTo>
                    <a:pt x="156960" y="3775662"/>
                    <a:pt x="0" y="3618702"/>
                    <a:pt x="0" y="3425081"/>
                  </a:cubicBezTo>
                  <a:cubicBezTo>
                    <a:pt x="0" y="3231460"/>
                    <a:pt x="156960" y="3074500"/>
                    <a:pt x="350581" y="3074500"/>
                  </a:cubicBezTo>
                  <a:cubicBezTo>
                    <a:pt x="544202" y="3074501"/>
                    <a:pt x="701162" y="3231460"/>
                    <a:pt x="701162" y="3425081"/>
                  </a:cubicBezTo>
                  <a:close/>
                  <a:moveTo>
                    <a:pt x="701163" y="893221"/>
                  </a:moveTo>
                  <a:cubicBezTo>
                    <a:pt x="701163" y="1086842"/>
                    <a:pt x="544203" y="1243802"/>
                    <a:pt x="350582" y="1243801"/>
                  </a:cubicBezTo>
                  <a:cubicBezTo>
                    <a:pt x="156960" y="1243801"/>
                    <a:pt x="0" y="1086842"/>
                    <a:pt x="0" y="893221"/>
                  </a:cubicBezTo>
                  <a:cubicBezTo>
                    <a:pt x="0" y="699600"/>
                    <a:pt x="156960" y="542640"/>
                    <a:pt x="350582" y="542640"/>
                  </a:cubicBezTo>
                  <a:cubicBezTo>
                    <a:pt x="544203" y="542640"/>
                    <a:pt x="701163" y="699600"/>
                    <a:pt x="701163" y="893221"/>
                  </a:cubicBezTo>
                  <a:close/>
                  <a:moveTo>
                    <a:pt x="1950604" y="2038162"/>
                  </a:moveTo>
                  <a:cubicBezTo>
                    <a:pt x="1950540" y="2272335"/>
                    <a:pt x="1933269" y="2598268"/>
                    <a:pt x="1919940" y="2801643"/>
                  </a:cubicBezTo>
                  <a:cubicBezTo>
                    <a:pt x="1906611" y="3005018"/>
                    <a:pt x="1884343" y="3161451"/>
                    <a:pt x="1870630" y="3258414"/>
                  </a:cubicBezTo>
                  <a:cubicBezTo>
                    <a:pt x="1856917" y="3355377"/>
                    <a:pt x="1853286" y="3424637"/>
                    <a:pt x="1830040" y="3467242"/>
                  </a:cubicBezTo>
                  <a:cubicBezTo>
                    <a:pt x="1806794" y="3509847"/>
                    <a:pt x="1797666" y="3489856"/>
                    <a:pt x="1731153" y="3514044"/>
                  </a:cubicBezTo>
                  <a:cubicBezTo>
                    <a:pt x="1646243" y="3660976"/>
                    <a:pt x="1568952" y="3754566"/>
                    <a:pt x="1407842" y="3886252"/>
                  </a:cubicBezTo>
                  <a:cubicBezTo>
                    <a:pt x="1393554" y="3930319"/>
                    <a:pt x="1407742" y="3939087"/>
                    <a:pt x="1360216" y="3994642"/>
                  </a:cubicBezTo>
                  <a:cubicBezTo>
                    <a:pt x="1312690" y="4050197"/>
                    <a:pt x="1006148" y="4078150"/>
                    <a:pt x="905516" y="4091946"/>
                  </a:cubicBezTo>
                  <a:lnTo>
                    <a:pt x="834528" y="4109797"/>
                  </a:lnTo>
                  <a:cubicBezTo>
                    <a:pt x="790662" y="4128351"/>
                    <a:pt x="719573" y="4146231"/>
                    <a:pt x="668947" y="4146231"/>
                  </a:cubicBezTo>
                  <a:lnTo>
                    <a:pt x="593280" y="4153848"/>
                  </a:lnTo>
                  <a:cubicBezTo>
                    <a:pt x="441610" y="4153848"/>
                    <a:pt x="309234" y="4022929"/>
                    <a:pt x="278510" y="3874077"/>
                  </a:cubicBezTo>
                  <a:lnTo>
                    <a:pt x="272447" y="3815686"/>
                  </a:lnTo>
                  <a:lnTo>
                    <a:pt x="350581" y="3823563"/>
                  </a:lnTo>
                  <a:cubicBezTo>
                    <a:pt x="570656" y="3823563"/>
                    <a:pt x="749062" y="3645157"/>
                    <a:pt x="749062" y="3425082"/>
                  </a:cubicBezTo>
                  <a:cubicBezTo>
                    <a:pt x="749062" y="3205007"/>
                    <a:pt x="570656" y="3026601"/>
                    <a:pt x="350581" y="3026601"/>
                  </a:cubicBezTo>
                  <a:lnTo>
                    <a:pt x="271806" y="3034542"/>
                  </a:lnTo>
                  <a:lnTo>
                    <a:pt x="271806" y="2934028"/>
                  </a:lnTo>
                  <a:cubicBezTo>
                    <a:pt x="271748" y="2933449"/>
                    <a:pt x="271689" y="2932871"/>
                    <a:pt x="271631" y="2932292"/>
                  </a:cubicBezTo>
                  <a:lnTo>
                    <a:pt x="271631" y="2003300"/>
                  </a:lnTo>
                  <a:cubicBezTo>
                    <a:pt x="271689" y="2002721"/>
                    <a:pt x="271748" y="2002143"/>
                    <a:pt x="271806" y="2001564"/>
                  </a:cubicBezTo>
                  <a:lnTo>
                    <a:pt x="271806" y="1990255"/>
                  </a:lnTo>
                  <a:cubicBezTo>
                    <a:pt x="271807" y="1990249"/>
                    <a:pt x="271808" y="1990242"/>
                    <a:pt x="271809" y="1990236"/>
                  </a:cubicBezTo>
                  <a:lnTo>
                    <a:pt x="271809" y="1283760"/>
                  </a:lnTo>
                  <a:lnTo>
                    <a:pt x="350582" y="1291701"/>
                  </a:lnTo>
                  <a:cubicBezTo>
                    <a:pt x="570657" y="1291701"/>
                    <a:pt x="749063" y="1113295"/>
                    <a:pt x="749063" y="893220"/>
                  </a:cubicBezTo>
                  <a:cubicBezTo>
                    <a:pt x="749063" y="673145"/>
                    <a:pt x="570657" y="494739"/>
                    <a:pt x="350582" y="494739"/>
                  </a:cubicBezTo>
                  <a:lnTo>
                    <a:pt x="271809" y="502680"/>
                  </a:lnTo>
                  <a:lnTo>
                    <a:pt x="271809" y="212930"/>
                  </a:lnTo>
                  <a:cubicBezTo>
                    <a:pt x="271809" y="95332"/>
                    <a:pt x="367141" y="0"/>
                    <a:pt x="484738" y="0"/>
                  </a:cubicBezTo>
                  <a:lnTo>
                    <a:pt x="715444" y="0"/>
                  </a:lnTo>
                  <a:cubicBezTo>
                    <a:pt x="737759" y="0"/>
                    <a:pt x="756906" y="13569"/>
                    <a:pt x="765085" y="32905"/>
                  </a:cubicBezTo>
                  <a:lnTo>
                    <a:pt x="766548" y="40153"/>
                  </a:lnTo>
                  <a:lnTo>
                    <a:pt x="854486" y="57907"/>
                  </a:lnTo>
                  <a:cubicBezTo>
                    <a:pt x="905037" y="79289"/>
                    <a:pt x="948048" y="115007"/>
                    <a:pt x="978421" y="159965"/>
                  </a:cubicBezTo>
                  <a:lnTo>
                    <a:pt x="993528" y="191389"/>
                  </a:lnTo>
                  <a:lnTo>
                    <a:pt x="1043455" y="223709"/>
                  </a:lnTo>
                  <a:cubicBezTo>
                    <a:pt x="1176365" y="331937"/>
                    <a:pt x="1278798" y="529786"/>
                    <a:pt x="1306697" y="764676"/>
                  </a:cubicBezTo>
                  <a:lnTo>
                    <a:pt x="1349311" y="1123451"/>
                  </a:lnTo>
                  <a:lnTo>
                    <a:pt x="1494582" y="1310371"/>
                  </a:lnTo>
                  <a:cubicBezTo>
                    <a:pt x="1548263" y="1373208"/>
                    <a:pt x="1604633" y="1433272"/>
                    <a:pt x="1663692" y="1490564"/>
                  </a:cubicBezTo>
                  <a:cubicBezTo>
                    <a:pt x="1820626" y="1642802"/>
                    <a:pt x="1942320" y="1840920"/>
                    <a:pt x="1950604" y="2038162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6350" cmpd="sng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3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ＭＳ Ｐゴシック" charset="-128"/>
                <a:cs typeface="Arial"/>
                <a:sym typeface="Arial"/>
              </a:endParaRPr>
            </a:p>
          </p:txBody>
        </p:sp>
        <p:sp>
          <p:nvSpPr>
            <p:cNvPr id="71" name="正方形/長方形 130">
              <a:extLst>
                <a:ext uri="{FF2B5EF4-FFF2-40B4-BE49-F238E27FC236}">
                  <a16:creationId xmlns:a16="http://schemas.microsoft.com/office/drawing/2014/main" id="{72477362-B497-37E0-7BAF-0D97707A7CD1}"/>
                </a:ext>
              </a:extLst>
            </p:cNvPr>
            <p:cNvSpPr/>
            <p:nvPr/>
          </p:nvSpPr>
          <p:spPr>
            <a:xfrm>
              <a:off x="9936819" y="2477056"/>
              <a:ext cx="418283" cy="182022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00B0F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72" name="正方形/長方形 131">
              <a:extLst>
                <a:ext uri="{FF2B5EF4-FFF2-40B4-BE49-F238E27FC236}">
                  <a16:creationId xmlns:a16="http://schemas.microsoft.com/office/drawing/2014/main" id="{29FBE26B-BFEE-F34D-9A92-1F3F3C832CC9}"/>
                </a:ext>
              </a:extLst>
            </p:cNvPr>
            <p:cNvSpPr/>
            <p:nvPr/>
          </p:nvSpPr>
          <p:spPr>
            <a:xfrm>
              <a:off x="8978021" y="2352777"/>
              <a:ext cx="330260" cy="143716"/>
            </a:xfrm>
            <a:prstGeom prst="rect">
              <a:avLst/>
            </a:prstGeom>
            <a:solidFill>
              <a:schemeClr val="accent4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73" name="正方形/長方形 132">
              <a:extLst>
                <a:ext uri="{FF2B5EF4-FFF2-40B4-BE49-F238E27FC236}">
                  <a16:creationId xmlns:a16="http://schemas.microsoft.com/office/drawing/2014/main" id="{E6C36CEB-5A3C-9F35-D344-F261DA3655B6}"/>
                </a:ext>
              </a:extLst>
            </p:cNvPr>
            <p:cNvSpPr/>
            <p:nvPr/>
          </p:nvSpPr>
          <p:spPr>
            <a:xfrm>
              <a:off x="10570078" y="2352777"/>
              <a:ext cx="330260" cy="14371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74" name="テキスト ボックス 133">
              <a:extLst>
                <a:ext uri="{FF2B5EF4-FFF2-40B4-BE49-F238E27FC236}">
                  <a16:creationId xmlns:a16="http://schemas.microsoft.com/office/drawing/2014/main" id="{A4AD3213-BCB0-8582-A508-BA49800943F2}"/>
                </a:ext>
              </a:extLst>
            </p:cNvPr>
            <p:cNvSpPr txBox="1"/>
            <p:nvPr/>
          </p:nvSpPr>
          <p:spPr>
            <a:xfrm>
              <a:off x="11107802" y="2312537"/>
              <a:ext cx="816024" cy="277417"/>
            </a:xfrm>
            <a:prstGeom prst="rect">
              <a:avLst/>
            </a:prstGeom>
          </p:spPr>
          <p:txBody>
            <a:bodyPr wrap="none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0" i="0" u="none" strike="noStrike" kern="0" cap="none" spc="0" normalizeH="0" baseline="0" noProof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Segoe UI"/>
                  <a:ea typeface="メイリオ" panose="020B0604030504040204" pitchFamily="50" charset="-128"/>
                  <a:cs typeface="Arial"/>
                  <a:sym typeface="Arial"/>
                </a:rPr>
                <a:t>Central</a:t>
              </a:r>
              <a:r>
                <a:rPr kumimoji="1" lang="ja-JP" altLang="en-US" sz="1000" b="0" i="0" u="none" strike="noStrike" kern="0" cap="none" spc="0" normalizeH="0" baseline="0" noProof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Segoe UI"/>
                  <a:ea typeface="メイリオ" panose="020B0604030504040204" pitchFamily="50" charset="-128"/>
                  <a:cs typeface="Arial"/>
                  <a:sym typeface="Arial"/>
                </a:rPr>
                <a:t> </a:t>
              </a:r>
              <a:r>
                <a:rPr kumimoji="1" lang="en-US" altLang="ja-JP" sz="1000" b="0" i="0" u="none" strike="noStrike" kern="0" cap="none" spc="0" normalizeH="0" baseline="0" noProof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Segoe UI"/>
                  <a:ea typeface="メイリオ" panose="020B0604030504040204" pitchFamily="50" charset="-128"/>
                  <a:cs typeface="Arial"/>
                  <a:sym typeface="Arial"/>
                </a:rPr>
                <a:t>compute/</a:t>
              </a:r>
            </a:p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0" i="0" u="none" strike="noStrike" kern="0" cap="none" spc="0" normalizeH="0" baseline="0" noProof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Segoe UI"/>
                  <a:ea typeface="メイリオ" panose="020B0604030504040204" pitchFamily="50" charset="-128"/>
                  <a:cs typeface="Arial"/>
                  <a:sym typeface="Arial"/>
                </a:rPr>
                <a:t>Zone</a:t>
              </a:r>
            </a:p>
          </p:txBody>
        </p:sp>
        <p:sp>
          <p:nvSpPr>
            <p:cNvPr id="75" name="テキスト ボックス 134">
              <a:extLst>
                <a:ext uri="{FF2B5EF4-FFF2-40B4-BE49-F238E27FC236}">
                  <a16:creationId xmlns:a16="http://schemas.microsoft.com/office/drawing/2014/main" id="{5DB5A9EF-C16A-08ED-D8B0-FE3A1358376E}"/>
                </a:ext>
              </a:extLst>
            </p:cNvPr>
            <p:cNvSpPr txBox="1"/>
            <p:nvPr/>
          </p:nvSpPr>
          <p:spPr>
            <a:xfrm>
              <a:off x="11153074" y="3026904"/>
              <a:ext cx="772678" cy="176053"/>
            </a:xfrm>
            <a:prstGeom prst="rect">
              <a:avLst/>
            </a:prstGeom>
          </p:spPr>
          <p:txBody>
            <a:bodyPr wrap="none" rtlCol="0" anchor="ctr" anchorCtr="0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0" i="0" u="none" strike="noStrike" kern="0" cap="none" spc="0" normalizeH="0" baseline="0" noProof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Segoe UI"/>
                  <a:ea typeface="メイリオ" panose="020B0604030504040204" pitchFamily="50" charset="-128"/>
                  <a:cs typeface="Arial"/>
                  <a:sym typeface="Arial"/>
                </a:rPr>
                <a:t>Simple actuator</a:t>
              </a:r>
            </a:p>
          </p:txBody>
        </p:sp>
        <p:cxnSp>
          <p:nvCxnSpPr>
            <p:cNvPr id="76" name="直線コネクタ 135">
              <a:extLst>
                <a:ext uri="{FF2B5EF4-FFF2-40B4-BE49-F238E27FC236}">
                  <a16:creationId xmlns:a16="http://schemas.microsoft.com/office/drawing/2014/main" id="{37458692-0F73-3137-9141-F900CD0DE88E}"/>
                </a:ext>
              </a:extLst>
            </p:cNvPr>
            <p:cNvCxnSpPr/>
            <p:nvPr/>
          </p:nvCxnSpPr>
          <p:spPr>
            <a:xfrm flipH="1">
              <a:off x="8345496" y="2232489"/>
              <a:ext cx="3600000" cy="0"/>
            </a:xfrm>
            <a:prstGeom prst="line">
              <a:avLst/>
            </a:prstGeom>
            <a:ln w="25400" cmpd="dbl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136">
              <a:extLst>
                <a:ext uri="{FF2B5EF4-FFF2-40B4-BE49-F238E27FC236}">
                  <a16:creationId xmlns:a16="http://schemas.microsoft.com/office/drawing/2014/main" id="{45B22A4E-665B-E9E7-4AEA-90F12758D138}"/>
                </a:ext>
              </a:extLst>
            </p:cNvPr>
            <p:cNvCxnSpPr/>
            <p:nvPr/>
          </p:nvCxnSpPr>
          <p:spPr>
            <a:xfrm flipH="1">
              <a:off x="8345496" y="2938664"/>
              <a:ext cx="3600000" cy="0"/>
            </a:xfrm>
            <a:prstGeom prst="line">
              <a:avLst/>
            </a:prstGeom>
            <a:ln w="25400" cmpd="dbl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正方形/長方形 137">
              <a:extLst>
                <a:ext uri="{FF2B5EF4-FFF2-40B4-BE49-F238E27FC236}">
                  <a16:creationId xmlns:a16="http://schemas.microsoft.com/office/drawing/2014/main" id="{A1FC7037-0812-FA5F-54FE-87609B0A055A}"/>
                </a:ext>
              </a:extLst>
            </p:cNvPr>
            <p:cNvSpPr/>
            <p:nvPr/>
          </p:nvSpPr>
          <p:spPr>
            <a:xfrm>
              <a:off x="10811765" y="3037051"/>
              <a:ext cx="123278" cy="12327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79" name="正方形/長方形 138">
              <a:extLst>
                <a:ext uri="{FF2B5EF4-FFF2-40B4-BE49-F238E27FC236}">
                  <a16:creationId xmlns:a16="http://schemas.microsoft.com/office/drawing/2014/main" id="{5B2A6BE7-C9E3-8949-85D6-A25D1B1879C0}"/>
                </a:ext>
              </a:extLst>
            </p:cNvPr>
            <p:cNvSpPr/>
            <p:nvPr/>
          </p:nvSpPr>
          <p:spPr>
            <a:xfrm>
              <a:off x="10811765" y="3176322"/>
              <a:ext cx="123278" cy="12327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80" name="正方形/長方形 139">
              <a:extLst>
                <a:ext uri="{FF2B5EF4-FFF2-40B4-BE49-F238E27FC236}">
                  <a16:creationId xmlns:a16="http://schemas.microsoft.com/office/drawing/2014/main" id="{F650BF5A-EC8A-037B-C694-B30F1648E8F0}"/>
                </a:ext>
              </a:extLst>
            </p:cNvPr>
            <p:cNvSpPr/>
            <p:nvPr/>
          </p:nvSpPr>
          <p:spPr>
            <a:xfrm>
              <a:off x="10811765" y="3315592"/>
              <a:ext cx="123278" cy="12327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81" name="正方形/長方形 140">
              <a:extLst>
                <a:ext uri="{FF2B5EF4-FFF2-40B4-BE49-F238E27FC236}">
                  <a16:creationId xmlns:a16="http://schemas.microsoft.com/office/drawing/2014/main" id="{D2A239DB-8A86-2EB3-C42F-48C8A5D9B948}"/>
                </a:ext>
              </a:extLst>
            </p:cNvPr>
            <p:cNvSpPr/>
            <p:nvPr/>
          </p:nvSpPr>
          <p:spPr>
            <a:xfrm>
              <a:off x="10811765" y="3454863"/>
              <a:ext cx="123278" cy="12327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82" name="正方形/長方形 141">
              <a:extLst>
                <a:ext uri="{FF2B5EF4-FFF2-40B4-BE49-F238E27FC236}">
                  <a16:creationId xmlns:a16="http://schemas.microsoft.com/office/drawing/2014/main" id="{FDFB66D1-53BB-CE6F-8ED0-1F568678E9CD}"/>
                </a:ext>
              </a:extLst>
            </p:cNvPr>
            <p:cNvSpPr/>
            <p:nvPr/>
          </p:nvSpPr>
          <p:spPr>
            <a:xfrm>
              <a:off x="10560460" y="3454863"/>
              <a:ext cx="123278" cy="12327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cxnSp>
          <p:nvCxnSpPr>
            <p:cNvPr id="83" name="直線コネクタ 142">
              <a:extLst>
                <a:ext uri="{FF2B5EF4-FFF2-40B4-BE49-F238E27FC236}">
                  <a16:creationId xmlns:a16="http://schemas.microsoft.com/office/drawing/2014/main" id="{90A9A2D0-48E8-26F3-E11E-8AE3C75E584A}"/>
                </a:ext>
              </a:extLst>
            </p:cNvPr>
            <p:cNvCxnSpPr>
              <a:stCxn id="82" idx="3"/>
              <a:endCxn id="81" idx="1"/>
            </p:cNvCxnSpPr>
            <p:nvPr/>
          </p:nvCxnSpPr>
          <p:spPr>
            <a:xfrm>
              <a:off x="10683738" y="3516502"/>
              <a:ext cx="128026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143">
              <a:extLst>
                <a:ext uri="{FF2B5EF4-FFF2-40B4-BE49-F238E27FC236}">
                  <a16:creationId xmlns:a16="http://schemas.microsoft.com/office/drawing/2014/main" id="{9FD7E09D-DFA3-6887-A6B3-EC0B29667478}"/>
                </a:ext>
              </a:extLst>
            </p:cNvPr>
            <p:cNvCxnSpPr>
              <a:cxnSpLocks/>
            </p:cNvCxnSpPr>
            <p:nvPr/>
          </p:nvCxnSpPr>
          <p:spPr>
            <a:xfrm>
              <a:off x="10735208" y="2496493"/>
              <a:ext cx="0" cy="101892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144">
              <a:extLst>
                <a:ext uri="{FF2B5EF4-FFF2-40B4-BE49-F238E27FC236}">
                  <a16:creationId xmlns:a16="http://schemas.microsoft.com/office/drawing/2014/main" id="{C73E3E3F-CD38-9C13-DE5A-6A55059486BD}"/>
                </a:ext>
              </a:extLst>
            </p:cNvPr>
            <p:cNvCxnSpPr>
              <a:endCxn id="78" idx="1"/>
            </p:cNvCxnSpPr>
            <p:nvPr/>
          </p:nvCxnSpPr>
          <p:spPr>
            <a:xfrm>
              <a:off x="10735552" y="3098690"/>
              <a:ext cx="76213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145">
              <a:extLst>
                <a:ext uri="{FF2B5EF4-FFF2-40B4-BE49-F238E27FC236}">
                  <a16:creationId xmlns:a16="http://schemas.microsoft.com/office/drawing/2014/main" id="{EC2AC576-1C54-44F8-FDDF-E1A18724F2ED}"/>
                </a:ext>
              </a:extLst>
            </p:cNvPr>
            <p:cNvCxnSpPr>
              <a:endCxn id="79" idx="1"/>
            </p:cNvCxnSpPr>
            <p:nvPr/>
          </p:nvCxnSpPr>
          <p:spPr>
            <a:xfrm>
              <a:off x="10735552" y="3237961"/>
              <a:ext cx="76213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146">
              <a:extLst>
                <a:ext uri="{FF2B5EF4-FFF2-40B4-BE49-F238E27FC236}">
                  <a16:creationId xmlns:a16="http://schemas.microsoft.com/office/drawing/2014/main" id="{7DC6D816-B4AE-38CF-1864-E53F5DDFAB06}"/>
                </a:ext>
              </a:extLst>
            </p:cNvPr>
            <p:cNvCxnSpPr>
              <a:endCxn id="80" idx="1"/>
            </p:cNvCxnSpPr>
            <p:nvPr/>
          </p:nvCxnSpPr>
          <p:spPr>
            <a:xfrm>
              <a:off x="10735552" y="3377231"/>
              <a:ext cx="76213" cy="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正方形/長方形 147">
              <a:extLst>
                <a:ext uri="{FF2B5EF4-FFF2-40B4-BE49-F238E27FC236}">
                  <a16:creationId xmlns:a16="http://schemas.microsoft.com/office/drawing/2014/main" id="{F32ADC15-B315-7365-7346-9301CE5BDFC6}"/>
                </a:ext>
              </a:extLst>
            </p:cNvPr>
            <p:cNvSpPr/>
            <p:nvPr/>
          </p:nvSpPr>
          <p:spPr>
            <a:xfrm>
              <a:off x="9340143" y="2740340"/>
              <a:ext cx="330260" cy="14371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grpSp>
          <p:nvGrpSpPr>
            <p:cNvPr id="89" name="グループ化 148">
              <a:extLst>
                <a:ext uri="{FF2B5EF4-FFF2-40B4-BE49-F238E27FC236}">
                  <a16:creationId xmlns:a16="http://schemas.microsoft.com/office/drawing/2014/main" id="{AEE98A9D-F803-1144-FC3A-F20323C41A11}"/>
                </a:ext>
              </a:extLst>
            </p:cNvPr>
            <p:cNvGrpSpPr/>
            <p:nvPr/>
          </p:nvGrpSpPr>
          <p:grpSpPr>
            <a:xfrm>
              <a:off x="9004578" y="2884058"/>
              <a:ext cx="808987" cy="763976"/>
              <a:chOff x="13365218" y="2810394"/>
              <a:chExt cx="1166775" cy="1101856"/>
            </a:xfrm>
          </p:grpSpPr>
          <p:grpSp>
            <p:nvGrpSpPr>
              <p:cNvPr id="120" name="グループ化 179">
                <a:extLst>
                  <a:ext uri="{FF2B5EF4-FFF2-40B4-BE49-F238E27FC236}">
                    <a16:creationId xmlns:a16="http://schemas.microsoft.com/office/drawing/2014/main" id="{BBBFE712-7D83-69F6-F729-BCAC5F2925EE}"/>
                  </a:ext>
                </a:extLst>
              </p:cNvPr>
              <p:cNvGrpSpPr/>
              <p:nvPr/>
            </p:nvGrpSpPr>
            <p:grpSpPr>
              <a:xfrm>
                <a:off x="13365218" y="3517582"/>
                <a:ext cx="707707" cy="177800"/>
                <a:chOff x="6960051" y="3583600"/>
                <a:chExt cx="707707" cy="177800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27" name="正方形/長方形 186">
                  <a:extLst>
                    <a:ext uri="{FF2B5EF4-FFF2-40B4-BE49-F238E27FC236}">
                      <a16:creationId xmlns:a16="http://schemas.microsoft.com/office/drawing/2014/main" id="{1150B03D-393E-6B5C-7043-56ADFF92F3D5}"/>
                    </a:ext>
                  </a:extLst>
                </p:cNvPr>
                <p:cNvSpPr/>
                <p:nvPr/>
              </p:nvSpPr>
              <p:spPr>
                <a:xfrm>
                  <a:off x="6960051" y="3583600"/>
                  <a:ext cx="177800" cy="177800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0">
                    <a:lnSpc>
                      <a:spcPts val="2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6418C"/>
                    </a:buClr>
                    <a:buSzTx/>
                    <a:buFont typeface="Wingdings" panose="05000000000000000000" pitchFamily="2" charset="2"/>
                    <a:buChar char="§"/>
                    <a:tabLst/>
                    <a:defRPr/>
                  </a:pPr>
                  <a:endParaRPr kumimoji="1" lang="ja-JP" altLang="en-US" sz="1600" b="0" i="0" u="none" strike="noStrike" kern="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メイリオ"/>
                    <a:ea typeface="メイリオ"/>
                    <a:cs typeface="+mn-cs"/>
                    <a:sym typeface="Arial"/>
                  </a:endParaRPr>
                </a:p>
              </p:txBody>
            </p:sp>
            <p:sp>
              <p:nvSpPr>
                <p:cNvPr id="128" name="正方形/長方形 187">
                  <a:extLst>
                    <a:ext uri="{FF2B5EF4-FFF2-40B4-BE49-F238E27FC236}">
                      <a16:creationId xmlns:a16="http://schemas.microsoft.com/office/drawing/2014/main" id="{21648B5F-1B7E-69F0-6FA6-09497E21CEE4}"/>
                    </a:ext>
                  </a:extLst>
                </p:cNvPr>
                <p:cNvSpPr/>
                <p:nvPr/>
              </p:nvSpPr>
              <p:spPr>
                <a:xfrm>
                  <a:off x="7225004" y="3583600"/>
                  <a:ext cx="177800" cy="177800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0">
                    <a:lnSpc>
                      <a:spcPts val="2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6418C"/>
                    </a:buClr>
                    <a:buSzTx/>
                    <a:buFont typeface="Wingdings" panose="05000000000000000000" pitchFamily="2" charset="2"/>
                    <a:buChar char="§"/>
                    <a:tabLst/>
                    <a:defRPr/>
                  </a:pPr>
                  <a:endParaRPr kumimoji="1" lang="ja-JP" altLang="en-US" sz="1600" b="0" i="0" u="none" strike="noStrike" kern="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メイリオ"/>
                    <a:ea typeface="メイリオ"/>
                    <a:cs typeface="+mn-cs"/>
                    <a:sym typeface="Arial"/>
                  </a:endParaRPr>
                </a:p>
              </p:txBody>
            </p:sp>
            <p:sp>
              <p:nvSpPr>
                <p:cNvPr id="129" name="正方形/長方形 188">
                  <a:extLst>
                    <a:ext uri="{FF2B5EF4-FFF2-40B4-BE49-F238E27FC236}">
                      <a16:creationId xmlns:a16="http://schemas.microsoft.com/office/drawing/2014/main" id="{171B4A72-C7BD-60AB-7259-612EC8AC4358}"/>
                    </a:ext>
                  </a:extLst>
                </p:cNvPr>
                <p:cNvSpPr/>
                <p:nvPr/>
              </p:nvSpPr>
              <p:spPr>
                <a:xfrm>
                  <a:off x="7489958" y="3583600"/>
                  <a:ext cx="177800" cy="177800"/>
                </a:xfrm>
                <a:prstGeom prst="rect">
                  <a:avLst/>
                </a:prstGeom>
                <a:grpFill/>
                <a:ln w="12700">
                  <a:solidFill>
                    <a:schemeClr val="bg1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rtl="0" eaLnBrk="1" fontAlgn="auto" latinLnBrk="0" hangingPunct="0">
                    <a:lnSpc>
                      <a:spcPts val="2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6418C"/>
                    </a:buClr>
                    <a:buSzTx/>
                    <a:buFont typeface="Wingdings" panose="05000000000000000000" pitchFamily="2" charset="2"/>
                    <a:buChar char="§"/>
                    <a:tabLst/>
                    <a:defRPr/>
                  </a:pPr>
                  <a:endParaRPr kumimoji="1" lang="ja-JP" altLang="en-US" sz="1600" b="0" i="0" u="none" strike="noStrike" kern="0" cap="none" spc="0" normalizeH="0" baseline="0" noProof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メイリオ"/>
                    <a:ea typeface="メイリオ"/>
                    <a:cs typeface="+mn-cs"/>
                    <a:sym typeface="Arial"/>
                  </a:endParaRPr>
                </a:p>
              </p:txBody>
            </p:sp>
          </p:grpSp>
          <p:sp>
            <p:nvSpPr>
              <p:cNvPr id="121" name="正方形/長方形 180">
                <a:extLst>
                  <a:ext uri="{FF2B5EF4-FFF2-40B4-BE49-F238E27FC236}">
                    <a16:creationId xmlns:a16="http://schemas.microsoft.com/office/drawing/2014/main" id="{A05BEEDE-A183-8A59-94EA-655D50909CA3}"/>
                  </a:ext>
                </a:extLst>
              </p:cNvPr>
              <p:cNvSpPr/>
              <p:nvPr/>
            </p:nvSpPr>
            <p:spPr>
              <a:xfrm>
                <a:off x="14354193" y="3511232"/>
                <a:ext cx="177800" cy="177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  <a:sym typeface="Arial"/>
                </a:endParaRPr>
              </a:p>
            </p:txBody>
          </p:sp>
          <p:sp>
            <p:nvSpPr>
              <p:cNvPr id="122" name="正方形/長方形 181">
                <a:extLst>
                  <a:ext uri="{FF2B5EF4-FFF2-40B4-BE49-F238E27FC236}">
                    <a16:creationId xmlns:a16="http://schemas.microsoft.com/office/drawing/2014/main" id="{9F57F785-6AC6-47F2-5B00-C4A058CA6FEC}"/>
                  </a:ext>
                </a:extLst>
              </p:cNvPr>
              <p:cNvSpPr/>
              <p:nvPr/>
            </p:nvSpPr>
            <p:spPr>
              <a:xfrm>
                <a:off x="14354193" y="3734450"/>
                <a:ext cx="177800" cy="177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  <a:sym typeface="Arial"/>
                </a:endParaRPr>
              </a:p>
            </p:txBody>
          </p:sp>
          <p:cxnSp>
            <p:nvCxnSpPr>
              <p:cNvPr id="123" name="カギ線コネクタ 91">
                <a:extLst>
                  <a:ext uri="{FF2B5EF4-FFF2-40B4-BE49-F238E27FC236}">
                    <a16:creationId xmlns:a16="http://schemas.microsoft.com/office/drawing/2014/main" id="{8BA7CDB6-8B4B-70D5-A87E-E9E3B0DFF806}"/>
                  </a:ext>
                </a:extLst>
              </p:cNvPr>
              <p:cNvCxnSpPr>
                <a:cxnSpLocks/>
                <a:endCxn id="122" idx="0"/>
              </p:cNvCxnSpPr>
              <p:nvPr/>
            </p:nvCxnSpPr>
            <p:spPr>
              <a:xfrm>
                <a:off x="13719070" y="3320461"/>
                <a:ext cx="724023" cy="413989"/>
              </a:xfrm>
              <a:prstGeom prst="bentConnector2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コネクタ 183">
                <a:extLst>
                  <a:ext uri="{FF2B5EF4-FFF2-40B4-BE49-F238E27FC236}">
                    <a16:creationId xmlns:a16="http://schemas.microsoft.com/office/drawing/2014/main" id="{6E7169E5-2823-CC18-7C27-926D21A007E8}"/>
                  </a:ext>
                </a:extLst>
              </p:cNvPr>
              <p:cNvCxnSpPr>
                <a:cxnSpLocks/>
                <a:stCxn id="88" idx="2"/>
              </p:cNvCxnSpPr>
              <p:nvPr/>
            </p:nvCxnSpPr>
            <p:spPr>
              <a:xfrm>
                <a:off x="14087355" y="2810394"/>
                <a:ext cx="0" cy="510067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カギ線コネクタ 93">
                <a:extLst>
                  <a:ext uri="{FF2B5EF4-FFF2-40B4-BE49-F238E27FC236}">
                    <a16:creationId xmlns:a16="http://schemas.microsoft.com/office/drawing/2014/main" id="{406FC18D-7344-BD4B-ED3C-AF171A0FCE7D}"/>
                  </a:ext>
                </a:extLst>
              </p:cNvPr>
              <p:cNvCxnSpPr>
                <a:stCxn id="127" idx="0"/>
                <a:endCxn id="129" idx="0"/>
              </p:cNvCxnSpPr>
              <p:nvPr/>
            </p:nvCxnSpPr>
            <p:spPr>
              <a:xfrm rot="5400000" flipH="1" flipV="1">
                <a:off x="13719071" y="3252629"/>
                <a:ext cx="12700" cy="529907"/>
              </a:xfrm>
              <a:prstGeom prst="bentConnector3">
                <a:avLst>
                  <a:gd name="adj1" fmla="val 1049984"/>
                </a:avLst>
              </a:prstGeom>
              <a:ln>
                <a:solidFill>
                  <a:schemeClr val="bg1">
                    <a:lumMod val="75000"/>
                  </a:scheme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85">
                <a:extLst>
                  <a:ext uri="{FF2B5EF4-FFF2-40B4-BE49-F238E27FC236}">
                    <a16:creationId xmlns:a16="http://schemas.microsoft.com/office/drawing/2014/main" id="{F31E8ADA-4BB0-10ED-727F-55FC4F917DE6}"/>
                  </a:ext>
                </a:extLst>
              </p:cNvPr>
              <p:cNvCxnSpPr>
                <a:cxnSpLocks/>
                <a:endCxn id="128" idx="0"/>
              </p:cNvCxnSpPr>
              <p:nvPr/>
            </p:nvCxnSpPr>
            <p:spPr>
              <a:xfrm>
                <a:off x="13719071" y="3314111"/>
                <a:ext cx="0" cy="20347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直線コネクタ 149">
              <a:extLst>
                <a:ext uri="{FF2B5EF4-FFF2-40B4-BE49-F238E27FC236}">
                  <a16:creationId xmlns:a16="http://schemas.microsoft.com/office/drawing/2014/main" id="{A42C278C-F8F7-A9CC-A9BD-E233811FA415}"/>
                </a:ext>
              </a:extLst>
            </p:cNvPr>
            <p:cNvCxnSpPr>
              <a:cxnSpLocks/>
              <a:stCxn id="92" idx="0"/>
              <a:endCxn id="93" idx="0"/>
            </p:cNvCxnSpPr>
            <p:nvPr/>
          </p:nvCxnSpPr>
          <p:spPr>
            <a:xfrm>
              <a:off x="9391096" y="3128438"/>
              <a:ext cx="0" cy="15476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グループ化 150">
              <a:extLst>
                <a:ext uri="{FF2B5EF4-FFF2-40B4-BE49-F238E27FC236}">
                  <a16:creationId xmlns:a16="http://schemas.microsoft.com/office/drawing/2014/main" id="{70603C52-9FFA-3D50-0F07-FC5BC41F4A73}"/>
                </a:ext>
              </a:extLst>
            </p:cNvPr>
            <p:cNvGrpSpPr/>
            <p:nvPr/>
          </p:nvGrpSpPr>
          <p:grpSpPr>
            <a:xfrm>
              <a:off x="8643747" y="3132841"/>
              <a:ext cx="490691" cy="123278"/>
              <a:chOff x="6960051" y="3583600"/>
              <a:chExt cx="707707" cy="177800"/>
            </a:xfrm>
          </p:grpSpPr>
          <p:sp>
            <p:nvSpPr>
              <p:cNvPr id="117" name="正方形/長方形 176">
                <a:extLst>
                  <a:ext uri="{FF2B5EF4-FFF2-40B4-BE49-F238E27FC236}">
                    <a16:creationId xmlns:a16="http://schemas.microsoft.com/office/drawing/2014/main" id="{3016BD5A-0E75-2B77-8042-D22D2450A216}"/>
                  </a:ext>
                </a:extLst>
              </p:cNvPr>
              <p:cNvSpPr/>
              <p:nvPr/>
            </p:nvSpPr>
            <p:spPr>
              <a:xfrm>
                <a:off x="6960051" y="3583600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  <a:sym typeface="Arial"/>
                </a:endParaRPr>
              </a:p>
            </p:txBody>
          </p:sp>
          <p:sp>
            <p:nvSpPr>
              <p:cNvPr id="118" name="正方形/長方形 177">
                <a:extLst>
                  <a:ext uri="{FF2B5EF4-FFF2-40B4-BE49-F238E27FC236}">
                    <a16:creationId xmlns:a16="http://schemas.microsoft.com/office/drawing/2014/main" id="{4DAD5073-0E5D-7D4C-777D-C941BF1A4D04}"/>
                  </a:ext>
                </a:extLst>
              </p:cNvPr>
              <p:cNvSpPr/>
              <p:nvPr/>
            </p:nvSpPr>
            <p:spPr>
              <a:xfrm>
                <a:off x="7225004" y="3583600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  <a:sym typeface="Arial"/>
                </a:endParaRPr>
              </a:p>
            </p:txBody>
          </p:sp>
          <p:sp>
            <p:nvSpPr>
              <p:cNvPr id="119" name="正方形/長方形 178">
                <a:extLst>
                  <a:ext uri="{FF2B5EF4-FFF2-40B4-BE49-F238E27FC236}">
                    <a16:creationId xmlns:a16="http://schemas.microsoft.com/office/drawing/2014/main" id="{6CA7E58A-6853-7355-9B40-9BBD68CCF5C1}"/>
                  </a:ext>
                </a:extLst>
              </p:cNvPr>
              <p:cNvSpPr/>
              <p:nvPr/>
            </p:nvSpPr>
            <p:spPr>
              <a:xfrm>
                <a:off x="7489958" y="3583600"/>
                <a:ext cx="177800" cy="1778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12700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6418C"/>
                  </a:buClr>
                  <a:buSzTx/>
                  <a:buFont typeface="Wingdings" panose="05000000000000000000" pitchFamily="2" charset="2"/>
                  <a:buChar char="§"/>
                  <a:tabLst/>
                  <a:defRPr/>
                </a:pPr>
                <a:endParaRPr kumimoji="1" lang="ja-JP" altLang="en-US" sz="1600" b="0" i="0" u="none" strike="noStrike" kern="0" cap="none" spc="0" normalizeH="0" baseline="0" noProof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/>
                  <a:ea typeface="メイリオ"/>
                  <a:cs typeface="+mn-cs"/>
                  <a:sym typeface="Arial"/>
                </a:endParaRPr>
              </a:p>
            </p:txBody>
          </p:sp>
        </p:grpSp>
        <p:sp>
          <p:nvSpPr>
            <p:cNvPr id="92" name="正方形/長方形 151">
              <a:extLst>
                <a:ext uri="{FF2B5EF4-FFF2-40B4-BE49-F238E27FC236}">
                  <a16:creationId xmlns:a16="http://schemas.microsoft.com/office/drawing/2014/main" id="{D2714098-850E-B0DB-1942-EC7EDC2C4FA5}"/>
                </a:ext>
              </a:extLst>
            </p:cNvPr>
            <p:cNvSpPr/>
            <p:nvPr/>
          </p:nvSpPr>
          <p:spPr>
            <a:xfrm>
              <a:off x="9329457" y="3128438"/>
              <a:ext cx="123278" cy="12327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93" name="正方形/長方形 152">
              <a:extLst>
                <a:ext uri="{FF2B5EF4-FFF2-40B4-BE49-F238E27FC236}">
                  <a16:creationId xmlns:a16="http://schemas.microsoft.com/office/drawing/2014/main" id="{6A08EF7B-1684-32A4-5C0A-89FCB32CD91B}"/>
                </a:ext>
              </a:extLst>
            </p:cNvPr>
            <p:cNvSpPr/>
            <p:nvPr/>
          </p:nvSpPr>
          <p:spPr>
            <a:xfrm>
              <a:off x="9329457" y="3283207"/>
              <a:ext cx="123278" cy="12327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cxnSp>
          <p:nvCxnSpPr>
            <p:cNvPr id="94" name="カギ線コネクタ 91">
              <a:extLst>
                <a:ext uri="{FF2B5EF4-FFF2-40B4-BE49-F238E27FC236}">
                  <a16:creationId xmlns:a16="http://schemas.microsoft.com/office/drawing/2014/main" id="{CD472EFC-6733-B1E6-9D88-DEB2EAD863F1}"/>
                </a:ext>
              </a:extLst>
            </p:cNvPr>
            <p:cNvCxnSpPr>
              <a:cxnSpLocks/>
              <a:endCxn id="92" idx="0"/>
            </p:cNvCxnSpPr>
            <p:nvPr/>
          </p:nvCxnSpPr>
          <p:spPr>
            <a:xfrm>
              <a:off x="8889092" y="2996166"/>
              <a:ext cx="502003" cy="132272"/>
            </a:xfrm>
            <a:prstGeom prst="bentConnector2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カギ線コネクタ 93">
              <a:extLst>
                <a:ext uri="{FF2B5EF4-FFF2-40B4-BE49-F238E27FC236}">
                  <a16:creationId xmlns:a16="http://schemas.microsoft.com/office/drawing/2014/main" id="{54B9851C-7B15-62A4-0421-58AA839DF67D}"/>
                </a:ext>
              </a:extLst>
            </p:cNvPr>
            <p:cNvCxnSpPr>
              <a:stCxn id="117" idx="0"/>
              <a:endCxn id="119" idx="0"/>
            </p:cNvCxnSpPr>
            <p:nvPr/>
          </p:nvCxnSpPr>
          <p:spPr>
            <a:xfrm rot="5400000" flipH="1" flipV="1">
              <a:off x="8889093" y="2949135"/>
              <a:ext cx="8806" cy="367413"/>
            </a:xfrm>
            <a:prstGeom prst="bentConnector3">
              <a:avLst>
                <a:gd name="adj1" fmla="val 1049984"/>
              </a:avLst>
            </a:prstGeom>
            <a:ln>
              <a:solidFill>
                <a:schemeClr val="accent6">
                  <a:lumMod val="7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155">
              <a:extLst>
                <a:ext uri="{FF2B5EF4-FFF2-40B4-BE49-F238E27FC236}">
                  <a16:creationId xmlns:a16="http://schemas.microsoft.com/office/drawing/2014/main" id="{A749D407-CB71-0652-56C9-C14A494C1A29}"/>
                </a:ext>
              </a:extLst>
            </p:cNvPr>
            <p:cNvCxnSpPr>
              <a:cxnSpLocks/>
              <a:endCxn id="118" idx="0"/>
            </p:cNvCxnSpPr>
            <p:nvPr/>
          </p:nvCxnSpPr>
          <p:spPr>
            <a:xfrm>
              <a:off x="8889093" y="2991764"/>
              <a:ext cx="0" cy="141077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正方形/長方形 156">
              <a:extLst>
                <a:ext uri="{FF2B5EF4-FFF2-40B4-BE49-F238E27FC236}">
                  <a16:creationId xmlns:a16="http://schemas.microsoft.com/office/drawing/2014/main" id="{8EEFCCBB-7FEE-8BC0-86ED-16949B20CEB4}"/>
                </a:ext>
              </a:extLst>
            </p:cNvPr>
            <p:cNvSpPr/>
            <p:nvPr/>
          </p:nvSpPr>
          <p:spPr>
            <a:xfrm>
              <a:off x="10997038" y="2738448"/>
              <a:ext cx="330260" cy="14371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98" name="正方形/長方形 157">
              <a:extLst>
                <a:ext uri="{FF2B5EF4-FFF2-40B4-BE49-F238E27FC236}">
                  <a16:creationId xmlns:a16="http://schemas.microsoft.com/office/drawing/2014/main" id="{F88783BF-FD51-0B19-BA6F-3F824E176580}"/>
                </a:ext>
              </a:extLst>
            </p:cNvPr>
            <p:cNvSpPr/>
            <p:nvPr/>
          </p:nvSpPr>
          <p:spPr>
            <a:xfrm>
              <a:off x="11238725" y="3201712"/>
              <a:ext cx="123278" cy="1232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99" name="正方形/長方形 158">
              <a:extLst>
                <a:ext uri="{FF2B5EF4-FFF2-40B4-BE49-F238E27FC236}">
                  <a16:creationId xmlns:a16="http://schemas.microsoft.com/office/drawing/2014/main" id="{BD81BEDB-F894-B718-46DE-563B4D0CC02C}"/>
                </a:ext>
              </a:extLst>
            </p:cNvPr>
            <p:cNvSpPr/>
            <p:nvPr/>
          </p:nvSpPr>
          <p:spPr>
            <a:xfrm>
              <a:off x="11238725" y="3340983"/>
              <a:ext cx="123278" cy="1232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100" name="正方形/長方形 159">
              <a:extLst>
                <a:ext uri="{FF2B5EF4-FFF2-40B4-BE49-F238E27FC236}">
                  <a16:creationId xmlns:a16="http://schemas.microsoft.com/office/drawing/2014/main" id="{AE3023B6-BC24-A6FF-77B6-2284C76D5725}"/>
                </a:ext>
              </a:extLst>
            </p:cNvPr>
            <p:cNvSpPr/>
            <p:nvPr/>
          </p:nvSpPr>
          <p:spPr>
            <a:xfrm>
              <a:off x="11238725" y="3491279"/>
              <a:ext cx="123278" cy="1232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101" name="正方形/長方形 160">
              <a:extLst>
                <a:ext uri="{FF2B5EF4-FFF2-40B4-BE49-F238E27FC236}">
                  <a16:creationId xmlns:a16="http://schemas.microsoft.com/office/drawing/2014/main" id="{82ECE544-092B-B8EB-43F5-ADC97658C5E9}"/>
                </a:ext>
              </a:extLst>
            </p:cNvPr>
            <p:cNvSpPr/>
            <p:nvPr/>
          </p:nvSpPr>
          <p:spPr>
            <a:xfrm>
              <a:off x="11238725" y="3630550"/>
              <a:ext cx="123278" cy="1232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sp>
          <p:nvSpPr>
            <p:cNvPr id="102" name="正方形/長方形 161">
              <a:extLst>
                <a:ext uri="{FF2B5EF4-FFF2-40B4-BE49-F238E27FC236}">
                  <a16:creationId xmlns:a16="http://schemas.microsoft.com/office/drawing/2014/main" id="{9DC3A34F-1EEB-A0A7-A013-C219866BE1EC}"/>
                </a:ext>
              </a:extLst>
            </p:cNvPr>
            <p:cNvSpPr/>
            <p:nvPr/>
          </p:nvSpPr>
          <p:spPr>
            <a:xfrm>
              <a:off x="10987421" y="3630550"/>
              <a:ext cx="123278" cy="1232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bg1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7200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ts val="2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6418C"/>
                </a:buClr>
                <a:buSzTx/>
                <a:buFont typeface="Wingdings" panose="05000000000000000000" pitchFamily="2" charset="2"/>
                <a:buChar char="§"/>
                <a:tabLst/>
                <a:defRPr/>
              </a:pPr>
              <a:endParaRPr kumimoji="1" lang="ja-JP" altLang="en-US" sz="1600" b="0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  <a:sym typeface="Arial"/>
              </a:endParaRPr>
            </a:p>
          </p:txBody>
        </p:sp>
        <p:cxnSp>
          <p:nvCxnSpPr>
            <p:cNvPr id="103" name="直線コネクタ 162">
              <a:extLst>
                <a:ext uri="{FF2B5EF4-FFF2-40B4-BE49-F238E27FC236}">
                  <a16:creationId xmlns:a16="http://schemas.microsoft.com/office/drawing/2014/main" id="{C9A0A804-60A1-3EBF-3D0A-9863A68DECFA}"/>
                </a:ext>
              </a:extLst>
            </p:cNvPr>
            <p:cNvCxnSpPr>
              <a:stCxn id="102" idx="3"/>
              <a:endCxn id="101" idx="1"/>
            </p:cNvCxnSpPr>
            <p:nvPr/>
          </p:nvCxnSpPr>
          <p:spPr>
            <a:xfrm>
              <a:off x="11110699" y="3692189"/>
              <a:ext cx="128026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63">
              <a:extLst>
                <a:ext uri="{FF2B5EF4-FFF2-40B4-BE49-F238E27FC236}">
                  <a16:creationId xmlns:a16="http://schemas.microsoft.com/office/drawing/2014/main" id="{4C32106F-994B-1D43-3D5F-6A5708EEB1DC}"/>
                </a:ext>
              </a:extLst>
            </p:cNvPr>
            <p:cNvCxnSpPr>
              <a:cxnSpLocks/>
              <a:stCxn id="97" idx="2"/>
            </p:cNvCxnSpPr>
            <p:nvPr/>
          </p:nvCxnSpPr>
          <p:spPr>
            <a:xfrm>
              <a:off x="11162168" y="2882164"/>
              <a:ext cx="0" cy="798999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コネクタ 164">
              <a:extLst>
                <a:ext uri="{FF2B5EF4-FFF2-40B4-BE49-F238E27FC236}">
                  <a16:creationId xmlns:a16="http://schemas.microsoft.com/office/drawing/2014/main" id="{A0E36A07-FD85-0525-5A37-8624B0DAA2AD}"/>
                </a:ext>
              </a:extLst>
            </p:cNvPr>
            <p:cNvCxnSpPr>
              <a:endCxn id="98" idx="1"/>
            </p:cNvCxnSpPr>
            <p:nvPr/>
          </p:nvCxnSpPr>
          <p:spPr>
            <a:xfrm>
              <a:off x="11162512" y="3263351"/>
              <a:ext cx="76213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65">
              <a:extLst>
                <a:ext uri="{FF2B5EF4-FFF2-40B4-BE49-F238E27FC236}">
                  <a16:creationId xmlns:a16="http://schemas.microsoft.com/office/drawing/2014/main" id="{03480A9B-247A-B408-1CD5-F8DE5B2B0CD2}"/>
                </a:ext>
              </a:extLst>
            </p:cNvPr>
            <p:cNvCxnSpPr>
              <a:endCxn id="99" idx="1"/>
            </p:cNvCxnSpPr>
            <p:nvPr/>
          </p:nvCxnSpPr>
          <p:spPr>
            <a:xfrm>
              <a:off x="11162512" y="3402622"/>
              <a:ext cx="76213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66">
              <a:extLst>
                <a:ext uri="{FF2B5EF4-FFF2-40B4-BE49-F238E27FC236}">
                  <a16:creationId xmlns:a16="http://schemas.microsoft.com/office/drawing/2014/main" id="{B884E7B5-FA59-0257-894C-3BEBD85DE442}"/>
                </a:ext>
              </a:extLst>
            </p:cNvPr>
            <p:cNvCxnSpPr>
              <a:endCxn id="100" idx="1"/>
            </p:cNvCxnSpPr>
            <p:nvPr/>
          </p:nvCxnSpPr>
          <p:spPr>
            <a:xfrm>
              <a:off x="11162512" y="3552918"/>
              <a:ext cx="76213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67">
              <a:extLst>
                <a:ext uri="{FF2B5EF4-FFF2-40B4-BE49-F238E27FC236}">
                  <a16:creationId xmlns:a16="http://schemas.microsoft.com/office/drawing/2014/main" id="{79282350-8269-1A9A-F8FC-B45D02A2343B}"/>
                </a:ext>
              </a:extLst>
            </p:cNvPr>
            <p:cNvCxnSpPr>
              <a:stCxn id="88" idx="3"/>
              <a:endCxn id="97" idx="1"/>
            </p:cNvCxnSpPr>
            <p:nvPr/>
          </p:nvCxnSpPr>
          <p:spPr>
            <a:xfrm flipV="1">
              <a:off x="9670403" y="2810306"/>
              <a:ext cx="1326635" cy="18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コネクタ: カギ線 168">
              <a:extLst>
                <a:ext uri="{FF2B5EF4-FFF2-40B4-BE49-F238E27FC236}">
                  <a16:creationId xmlns:a16="http://schemas.microsoft.com/office/drawing/2014/main" id="{CA7FB09C-9518-F2DA-708B-60478E8F5D6B}"/>
                </a:ext>
              </a:extLst>
            </p:cNvPr>
            <p:cNvCxnSpPr>
              <a:cxnSpLocks/>
              <a:stCxn id="73" idx="3"/>
              <a:endCxn id="97" idx="0"/>
            </p:cNvCxnSpPr>
            <p:nvPr/>
          </p:nvCxnSpPr>
          <p:spPr>
            <a:xfrm>
              <a:off x="10900338" y="2424635"/>
              <a:ext cx="261830" cy="313813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コネクタ: カギ線 169">
              <a:extLst>
                <a:ext uri="{FF2B5EF4-FFF2-40B4-BE49-F238E27FC236}">
                  <a16:creationId xmlns:a16="http://schemas.microsoft.com/office/drawing/2014/main" id="{0D7FF57B-B83E-DAAB-0E36-1F75F42975FB}"/>
                </a:ext>
              </a:extLst>
            </p:cNvPr>
            <p:cNvCxnSpPr>
              <a:cxnSpLocks/>
              <a:stCxn id="72" idx="2"/>
              <a:endCxn id="88" idx="1"/>
            </p:cNvCxnSpPr>
            <p:nvPr/>
          </p:nvCxnSpPr>
          <p:spPr>
            <a:xfrm rot="16200000" flipH="1">
              <a:off x="9083795" y="2555849"/>
              <a:ext cx="315705" cy="196992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コネクタ: カギ線 170">
              <a:extLst>
                <a:ext uri="{FF2B5EF4-FFF2-40B4-BE49-F238E27FC236}">
                  <a16:creationId xmlns:a16="http://schemas.microsoft.com/office/drawing/2014/main" id="{89582901-B9F2-57DA-DFBF-FFD353F54046}"/>
                </a:ext>
              </a:extLst>
            </p:cNvPr>
            <p:cNvCxnSpPr>
              <a:stCxn id="72" idx="0"/>
              <a:endCxn id="73" idx="0"/>
            </p:cNvCxnSpPr>
            <p:nvPr/>
          </p:nvCxnSpPr>
          <p:spPr>
            <a:xfrm rot="5400000" flipH="1" flipV="1">
              <a:off x="9939179" y="1556749"/>
              <a:ext cx="8806" cy="1592057"/>
            </a:xfrm>
            <a:prstGeom prst="bentConnector3">
              <a:avLst>
                <a:gd name="adj1" fmla="val 99998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コネクタ: カギ線 171">
              <a:extLst>
                <a:ext uri="{FF2B5EF4-FFF2-40B4-BE49-F238E27FC236}">
                  <a16:creationId xmlns:a16="http://schemas.microsoft.com/office/drawing/2014/main" id="{FCBFDDA6-2098-2BEB-73D4-7613D5209F70}"/>
                </a:ext>
              </a:extLst>
            </p:cNvPr>
            <p:cNvCxnSpPr>
              <a:stCxn id="72" idx="3"/>
              <a:endCxn id="71" idx="0"/>
            </p:cNvCxnSpPr>
            <p:nvPr/>
          </p:nvCxnSpPr>
          <p:spPr>
            <a:xfrm>
              <a:off x="9308281" y="2424635"/>
              <a:ext cx="837679" cy="5242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コネクタ: カギ線 172">
              <a:extLst>
                <a:ext uri="{FF2B5EF4-FFF2-40B4-BE49-F238E27FC236}">
                  <a16:creationId xmlns:a16="http://schemas.microsoft.com/office/drawing/2014/main" id="{DE8FC031-595F-6A80-E893-2112C2AA6FCF}"/>
                </a:ext>
              </a:extLst>
            </p:cNvPr>
            <p:cNvCxnSpPr>
              <a:stCxn id="73" idx="1"/>
              <a:endCxn id="71" idx="3"/>
            </p:cNvCxnSpPr>
            <p:nvPr/>
          </p:nvCxnSpPr>
          <p:spPr>
            <a:xfrm rot="10800000" flipV="1">
              <a:off x="10355102" y="2424635"/>
              <a:ext cx="214976" cy="143431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コネクタ: カギ線 173">
              <a:extLst>
                <a:ext uri="{FF2B5EF4-FFF2-40B4-BE49-F238E27FC236}">
                  <a16:creationId xmlns:a16="http://schemas.microsoft.com/office/drawing/2014/main" id="{EC9FD4A8-D111-A8DA-5E88-FD8C17AC1DCE}"/>
                </a:ext>
              </a:extLst>
            </p:cNvPr>
            <p:cNvCxnSpPr>
              <a:stCxn id="88" idx="0"/>
              <a:endCxn id="71" idx="1"/>
            </p:cNvCxnSpPr>
            <p:nvPr/>
          </p:nvCxnSpPr>
          <p:spPr>
            <a:xfrm rot="5400000" flipH="1" flipV="1">
              <a:off x="9634909" y="2438431"/>
              <a:ext cx="172273" cy="431545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コネクタ: カギ線 174">
              <a:extLst>
                <a:ext uri="{FF2B5EF4-FFF2-40B4-BE49-F238E27FC236}">
                  <a16:creationId xmlns:a16="http://schemas.microsoft.com/office/drawing/2014/main" id="{E6F572FE-60DE-DE82-D1D3-8D5C2693A320}"/>
                </a:ext>
              </a:extLst>
            </p:cNvPr>
            <p:cNvCxnSpPr>
              <a:stCxn id="97" idx="0"/>
              <a:endCxn id="71" idx="2"/>
            </p:cNvCxnSpPr>
            <p:nvPr/>
          </p:nvCxnSpPr>
          <p:spPr>
            <a:xfrm rot="16200000" flipV="1">
              <a:off x="10614380" y="2190659"/>
              <a:ext cx="79370" cy="1016208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コネクタ: カギ線 175">
              <a:extLst>
                <a:ext uri="{FF2B5EF4-FFF2-40B4-BE49-F238E27FC236}">
                  <a16:creationId xmlns:a16="http://schemas.microsoft.com/office/drawing/2014/main" id="{9184D593-1B54-C7BD-34BA-ECBB047F458C}"/>
                </a:ext>
              </a:extLst>
            </p:cNvPr>
            <p:cNvCxnSpPr>
              <a:endCxn id="72" idx="1"/>
            </p:cNvCxnSpPr>
            <p:nvPr/>
          </p:nvCxnSpPr>
          <p:spPr>
            <a:xfrm rot="16200000" flipV="1">
              <a:off x="8767173" y="2635483"/>
              <a:ext cx="571531" cy="149835"/>
            </a:xfrm>
            <a:prstGeom prst="bentConnector4">
              <a:avLst>
                <a:gd name="adj1" fmla="val 22915"/>
                <a:gd name="adj2" fmla="val 205783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Arrow: Right 129">
            <a:extLst>
              <a:ext uri="{FF2B5EF4-FFF2-40B4-BE49-F238E27FC236}">
                <a16:creationId xmlns:a16="http://schemas.microsoft.com/office/drawing/2014/main" id="{98D5ABA5-998B-E379-3A36-465DAB610210}"/>
              </a:ext>
            </a:extLst>
          </p:cNvPr>
          <p:cNvSpPr/>
          <p:nvPr/>
        </p:nvSpPr>
        <p:spPr>
          <a:xfrm>
            <a:off x="5448300" y="3162300"/>
            <a:ext cx="762000" cy="4953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四角形: 角を丸くする 189">
            <a:extLst>
              <a:ext uri="{FF2B5EF4-FFF2-40B4-BE49-F238E27FC236}">
                <a16:creationId xmlns:a16="http://schemas.microsoft.com/office/drawing/2014/main" id="{B800C833-0AFE-B425-82CA-37E8B4EFCD69}"/>
              </a:ext>
            </a:extLst>
          </p:cNvPr>
          <p:cNvSpPr/>
          <p:nvPr/>
        </p:nvSpPr>
        <p:spPr>
          <a:xfrm>
            <a:off x="3543300" y="4800600"/>
            <a:ext cx="5372100" cy="12192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285750" lvl="3" indent="-285750" algn="just">
              <a:lnSpc>
                <a:spcPct val="110000"/>
              </a:lnSpc>
              <a:buFont typeface="Arial" panose="020B0604020202020204" pitchFamily="34" charset="0"/>
              <a:buChar char="-"/>
            </a:pPr>
            <a:r>
              <a:rPr kumimoji="1" lang="en-US" altLang="ja-JP" sz="2000" dirty="0">
                <a:solidFill>
                  <a:schemeClr val="tx2"/>
                </a:solidFill>
              </a:rPr>
              <a:t>Scalable</a:t>
            </a:r>
            <a:r>
              <a:rPr kumimoji="1" lang="ja-JP" altLang="en-US" sz="2000" dirty="0">
                <a:solidFill>
                  <a:schemeClr val="tx2"/>
                </a:solidFill>
              </a:rPr>
              <a:t> </a:t>
            </a:r>
            <a:r>
              <a:rPr kumimoji="1" lang="en-US" altLang="ja-JP" sz="2000" dirty="0">
                <a:solidFill>
                  <a:schemeClr val="tx2"/>
                </a:solidFill>
              </a:rPr>
              <a:t>&amp; Easy</a:t>
            </a:r>
            <a:r>
              <a:rPr kumimoji="1" lang="en-US" altLang="ja-JP" sz="2000" dirty="0">
                <a:solidFill>
                  <a:schemeClr val="tx2"/>
                </a:solidFill>
                <a:latin typeface="+mn-lt"/>
              </a:rPr>
              <a:t> to plug-</a:t>
            </a:r>
            <a:r>
              <a:rPr kumimoji="1" lang="en-US" altLang="ja-JP" sz="2000" dirty="0">
                <a:solidFill>
                  <a:schemeClr val="tx2"/>
                </a:solidFill>
              </a:rPr>
              <a:t>in hardware </a:t>
            </a:r>
            <a:endParaRPr kumimoji="1" lang="en-US" altLang="ja-JP" sz="2000" dirty="0">
              <a:solidFill>
                <a:schemeClr val="tx2"/>
              </a:solidFill>
              <a:latin typeface="+mn-lt"/>
            </a:endParaRP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-"/>
            </a:pPr>
            <a:r>
              <a:rPr kumimoji="1" lang="en-US" altLang="ja-JP" sz="2000" dirty="0">
                <a:solidFill>
                  <a:schemeClr val="tx2"/>
                </a:solidFill>
                <a:latin typeface="+mn-lt"/>
              </a:rPr>
              <a:t>Upgradable &amp; Reusable software</a:t>
            </a:r>
          </a:p>
          <a:p>
            <a:pPr marL="285750" indent="-285750" algn="just">
              <a:lnSpc>
                <a:spcPct val="110000"/>
              </a:lnSpc>
              <a:buFont typeface="Arial" panose="020B0604020202020204" pitchFamily="34" charset="0"/>
              <a:buChar char="-"/>
            </a:pPr>
            <a:r>
              <a:rPr kumimoji="1" lang="en-US" altLang="ja-JP" sz="2000" dirty="0">
                <a:solidFill>
                  <a:schemeClr val="tx2"/>
                </a:solidFill>
                <a:latin typeface="+mn-lt"/>
              </a:rPr>
              <a:t>Safe, redundant and streamlined network </a:t>
            </a:r>
          </a:p>
        </p:txBody>
      </p:sp>
    </p:spTree>
    <p:extLst>
      <p:ext uri="{BB962C8B-B14F-4D97-AF65-F5344CB8AC3E}">
        <p14:creationId xmlns:p14="http://schemas.microsoft.com/office/powerpoint/2010/main" val="3972771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7FB674-21E3-E60F-86BA-BD8532A33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00131D-D037-824E-0E84-0D03E0F5A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Future argument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2E8BF2-D34E-EF4D-C37F-38E9036C3A51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D8B30AEB-B843-2850-6A51-0516903EF007}"/>
              </a:ext>
            </a:extLst>
          </p:cNvPr>
          <p:cNvGraphicFramePr/>
          <p:nvPr/>
        </p:nvGraphicFramePr>
        <p:xfrm>
          <a:off x="-419100" y="1333500"/>
          <a:ext cx="76581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8DB09005-718D-85F4-C41E-FC4578E47C06}"/>
              </a:ext>
            </a:extLst>
          </p:cNvPr>
          <p:cNvSpPr txBox="1"/>
          <p:nvPr/>
        </p:nvSpPr>
        <p:spPr>
          <a:xfrm>
            <a:off x="6553200" y="1905000"/>
            <a:ext cx="5148654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Several SESIP and J3101 </a:t>
            </a:r>
          </a:p>
          <a:p>
            <a:r>
              <a:rPr kumimoji="1" lang="en-US" altLang="ja-JP" sz="2800" dirty="0"/>
              <a:t>requirements are related to</a:t>
            </a:r>
          </a:p>
          <a:p>
            <a:r>
              <a:rPr kumimoji="1" lang="en-US" altLang="ja-JP" sz="2800" dirty="0"/>
              <a:t>application layer security and </a:t>
            </a:r>
            <a:br>
              <a:rPr kumimoji="1" lang="en-US" altLang="ja-JP" sz="2800" dirty="0"/>
            </a:br>
            <a:r>
              <a:rPr kumimoji="1" lang="en-US" altLang="ja-JP" sz="2800" dirty="0"/>
              <a:t>operational issues</a:t>
            </a:r>
          </a:p>
          <a:p>
            <a:endParaRPr kumimoji="1" lang="en-US" altLang="ja-JP" sz="2800" dirty="0"/>
          </a:p>
          <a:p>
            <a:r>
              <a:rPr kumimoji="1" lang="en-US" altLang="ja-JP" sz="2800" dirty="0"/>
              <a:t>How to find the gap in them </a:t>
            </a:r>
          </a:p>
          <a:p>
            <a:r>
              <a:rPr kumimoji="1" lang="en-US" altLang="ja-JP" sz="2800" dirty="0"/>
              <a:t>may be provided by OEM/Tier1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453DA3-6AE3-A084-1C17-7DAA5EC24813}"/>
              </a:ext>
            </a:extLst>
          </p:cNvPr>
          <p:cNvCxnSpPr>
            <a:cxnSpLocks/>
          </p:cNvCxnSpPr>
          <p:nvPr/>
        </p:nvCxnSpPr>
        <p:spPr>
          <a:xfrm flipH="1">
            <a:off x="2514600" y="3009900"/>
            <a:ext cx="3886200" cy="24765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EF4F387-6912-17A5-E89A-547BE125D5A6}"/>
              </a:ext>
            </a:extLst>
          </p:cNvPr>
          <p:cNvCxnSpPr>
            <a:cxnSpLocks/>
          </p:cNvCxnSpPr>
          <p:nvPr/>
        </p:nvCxnSpPr>
        <p:spPr>
          <a:xfrm flipH="1">
            <a:off x="5448300" y="3505200"/>
            <a:ext cx="990600" cy="7239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723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BCF8B-A0CC-2050-EA0D-39F3B5CFB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06A7CB-5EAE-0D8B-32E9-AA790251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SUMMARY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79514C-1523-6784-4713-85B50BDC6084}"/>
              </a:ext>
            </a:extLst>
          </p:cNvPr>
          <p:cNvSpPr txBox="1"/>
          <p:nvPr/>
        </p:nvSpPr>
        <p:spPr>
          <a:xfrm>
            <a:off x="419100" y="1524000"/>
            <a:ext cx="10286790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Automotive MCU/SoC include </a:t>
            </a:r>
            <a:r>
              <a:rPr kumimoji="1" lang="en-US" altLang="ja-JP" sz="3600" dirty="0">
                <a:solidFill>
                  <a:srgbClr val="0000FF"/>
                </a:solidFill>
              </a:rPr>
              <a:t>practical</a:t>
            </a:r>
            <a:r>
              <a:rPr kumimoji="1" lang="en-US" altLang="ja-JP" sz="2800" dirty="0"/>
              <a:t> security features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Other semiconductor vendors may provide additional </a:t>
            </a:r>
            <a:br>
              <a:rPr kumimoji="1" lang="en-US" altLang="ja-JP" sz="2800" dirty="0"/>
            </a:br>
            <a:r>
              <a:rPr kumimoji="1" lang="en-US" altLang="ja-JP" sz="2800" dirty="0"/>
              <a:t>security features... please share!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2800" dirty="0"/>
              <a:t>I wish GlobalPlatform extracts real demands from automotive </a:t>
            </a:r>
            <a:br>
              <a:rPr kumimoji="1" lang="en-US" altLang="ja-JP" sz="2800" dirty="0"/>
            </a:br>
            <a:r>
              <a:rPr kumimoji="1" lang="en-US" altLang="ja-JP" sz="2800" dirty="0"/>
              <a:t>OEM/Tier1/chip vendors to establish usable certification and </a:t>
            </a:r>
            <a:br>
              <a:rPr kumimoji="1" lang="en-US" altLang="ja-JP" sz="2800" dirty="0"/>
            </a:br>
            <a:r>
              <a:rPr kumimoji="1" lang="en-US" altLang="ja-JP" sz="2800" dirty="0"/>
              <a:t>standardization</a:t>
            </a:r>
            <a:endParaRPr kumimoji="1" lang="ja-JP" alt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485179-504E-BA9A-9ABC-AADEA2F0D4AE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81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D737A5-6BDA-4496-BFA2-48EC8B9E9E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80000" y="1412776"/>
            <a:ext cx="5280000" cy="300339"/>
          </a:xfrm>
        </p:spPr>
        <p:txBody>
          <a:bodyPr/>
          <a:lstStyle/>
          <a:p>
            <a:r>
              <a:rPr lang="en-US" altLang="ja-JP" dirty="0"/>
              <a:t>Renesas.com</a:t>
            </a:r>
            <a:endParaRPr lang="ja-JP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35599F-1422-D845-AA1E-EFDF720D41C3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85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292FD-4C95-15A7-CCCD-A7AB6A696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ar with its top down view&#10;&#10;AI-generated content may be incorrect.">
            <a:extLst>
              <a:ext uri="{FF2B5EF4-FFF2-40B4-BE49-F238E27FC236}">
                <a16:creationId xmlns:a16="http://schemas.microsoft.com/office/drawing/2014/main" id="{6E93FCD2-00CF-736B-6723-9B4E6ACBEC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800100"/>
            <a:ext cx="2019300" cy="151447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50B0437-EFF5-0808-BC97-D76BD6530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Automotive MCU/SoC security development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1856B-3395-4CD4-20DA-DC18B142C01D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763516-01C4-7CE0-F245-45B5AB0F1559}"/>
              </a:ext>
            </a:extLst>
          </p:cNvPr>
          <p:cNvSpPr txBox="1"/>
          <p:nvPr/>
        </p:nvSpPr>
        <p:spPr>
          <a:xfrm>
            <a:off x="685800" y="1447800"/>
            <a:ext cx="4134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Automotive OEM and Tier1 companies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82FF78F-66E6-5E6B-EA80-51654370EC0C}"/>
              </a:ext>
            </a:extLst>
          </p:cNvPr>
          <p:cNvSpPr/>
          <p:nvPr/>
        </p:nvSpPr>
        <p:spPr>
          <a:xfrm rot="5400000">
            <a:off x="5105400" y="2171700"/>
            <a:ext cx="571500" cy="4191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5B29E6-6455-694F-D0ED-A321A972DF81}"/>
              </a:ext>
            </a:extLst>
          </p:cNvPr>
          <p:cNvSpPr txBox="1"/>
          <p:nvPr/>
        </p:nvSpPr>
        <p:spPr>
          <a:xfrm>
            <a:off x="2743200" y="2133600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/>
              <a:t>Request for Quotation</a:t>
            </a:r>
            <a:endParaRPr kumimoji="1" lang="ja-JP" altLang="en-US" i="1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57D820E-972A-6107-8697-3D632FD65B78}"/>
              </a:ext>
            </a:extLst>
          </p:cNvPr>
          <p:cNvSpPr/>
          <p:nvPr/>
        </p:nvSpPr>
        <p:spPr>
          <a:xfrm>
            <a:off x="6362700" y="4800600"/>
            <a:ext cx="4229100" cy="1143000"/>
          </a:xfrm>
          <a:prstGeom prst="roundRect">
            <a:avLst>
              <a:gd name="adj" fmla="val 5742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Original J3101</a:t>
            </a:r>
          </a:p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SESIP PP for J3101? (future)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759ABDC-19F5-B929-DC5C-B4585D352489}"/>
              </a:ext>
            </a:extLst>
          </p:cNvPr>
          <p:cNvCxnSpPr>
            <a:cxnSpLocks/>
          </p:cNvCxnSpPr>
          <p:nvPr/>
        </p:nvCxnSpPr>
        <p:spPr>
          <a:xfrm flipH="1">
            <a:off x="4991100" y="3886200"/>
            <a:ext cx="190500" cy="762000"/>
          </a:xfrm>
          <a:prstGeom prst="straightConnector1">
            <a:avLst/>
          </a:prstGeom>
          <a:ln w="76200"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6C472C4-4732-CDDA-6A65-F4A5C606E7F9}"/>
              </a:ext>
            </a:extLst>
          </p:cNvPr>
          <p:cNvSpPr txBox="1"/>
          <p:nvPr/>
        </p:nvSpPr>
        <p:spPr>
          <a:xfrm>
            <a:off x="4495800" y="3872925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solidFill>
                  <a:srgbClr val="406EA8"/>
                </a:solidFill>
              </a:rPr>
              <a:t>?</a:t>
            </a:r>
            <a:endParaRPr kumimoji="1" lang="ja-JP" altLang="en-US" sz="3200" b="1" dirty="0">
              <a:solidFill>
                <a:srgbClr val="406EA8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5E9A08-6D2A-A8C4-14D4-24BA8D21B7D7}"/>
              </a:ext>
            </a:extLst>
          </p:cNvPr>
          <p:cNvSpPr txBox="1"/>
          <p:nvPr/>
        </p:nvSpPr>
        <p:spPr>
          <a:xfrm>
            <a:off x="6689966" y="3872925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solidFill>
                  <a:srgbClr val="406EA8"/>
                </a:solidFill>
              </a:rPr>
              <a:t>?</a:t>
            </a:r>
            <a:endParaRPr kumimoji="1" lang="ja-JP" altLang="en-US" sz="3200" b="1" dirty="0">
              <a:solidFill>
                <a:srgbClr val="406EA8"/>
              </a:solidFill>
            </a:endParaRPr>
          </a:p>
        </p:txBody>
      </p:sp>
      <p:pic>
        <p:nvPicPr>
          <p:cNvPr id="25" name="Picture 24" descr="A computer chip with a circuit board and a car symbol&#10;&#10;AI-generated content may be incorrect.">
            <a:extLst>
              <a:ext uri="{FF2B5EF4-FFF2-40B4-BE49-F238E27FC236}">
                <a16:creationId xmlns:a16="http://schemas.microsoft.com/office/drawing/2014/main" id="{DF66B9C8-7D31-06C1-E42B-217C671BC5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2781300"/>
            <a:ext cx="1428750" cy="952500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C07BA235-D1C0-F8C1-A27B-52FEB5EAFD04}"/>
              </a:ext>
            </a:extLst>
          </p:cNvPr>
          <p:cNvSpPr/>
          <p:nvPr/>
        </p:nvSpPr>
        <p:spPr>
          <a:xfrm rot="16200000">
            <a:off x="5981700" y="2171700"/>
            <a:ext cx="571500" cy="4191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053D02-985A-E037-94A0-92BA8D6D8758}"/>
              </a:ext>
            </a:extLst>
          </p:cNvPr>
          <p:cNvSpPr txBox="1"/>
          <p:nvPr/>
        </p:nvSpPr>
        <p:spPr>
          <a:xfrm>
            <a:off x="6554172" y="2133600"/>
            <a:ext cx="331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/>
              <a:t>Develop and supply MCU/SoC</a:t>
            </a:r>
            <a:endParaRPr kumimoji="1" lang="ja-JP" altLang="en-US" i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7A1A75-1DE6-B50C-BBAC-79162147CF8A}"/>
              </a:ext>
            </a:extLst>
          </p:cNvPr>
          <p:cNvSpPr txBox="1"/>
          <p:nvPr/>
        </p:nvSpPr>
        <p:spPr>
          <a:xfrm>
            <a:off x="2192194" y="3124200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Semiconductor vendors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B143AF-81E9-D6BC-B0B2-DE7F941E2E3F}"/>
              </a:ext>
            </a:extLst>
          </p:cNvPr>
          <p:cNvCxnSpPr>
            <a:cxnSpLocks/>
          </p:cNvCxnSpPr>
          <p:nvPr/>
        </p:nvCxnSpPr>
        <p:spPr>
          <a:xfrm>
            <a:off x="6477000" y="3886200"/>
            <a:ext cx="190500" cy="762000"/>
          </a:xfrm>
          <a:prstGeom prst="straightConnector1">
            <a:avLst/>
          </a:prstGeom>
          <a:ln w="76200"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8E0C7BD-7772-9886-4273-059B6E23B559}"/>
              </a:ext>
            </a:extLst>
          </p:cNvPr>
          <p:cNvSpPr/>
          <p:nvPr/>
        </p:nvSpPr>
        <p:spPr>
          <a:xfrm>
            <a:off x="1943100" y="4800600"/>
            <a:ext cx="3505200" cy="1143000"/>
          </a:xfrm>
          <a:prstGeom prst="roundRect">
            <a:avLst>
              <a:gd name="adj" fmla="val 574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SESIP security functional requirements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E42693-99F1-EAB9-6188-77DFC394AB59}"/>
              </a:ext>
            </a:extLst>
          </p:cNvPr>
          <p:cNvSpPr txBox="1"/>
          <p:nvPr/>
        </p:nvSpPr>
        <p:spPr>
          <a:xfrm>
            <a:off x="2971800" y="5905500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/>
              <a:t>GP_FST_070</a:t>
            </a:r>
            <a:endParaRPr kumimoji="1" lang="ja-JP" altLang="en-US" i="1" dirty="0"/>
          </a:p>
        </p:txBody>
      </p:sp>
    </p:spTree>
    <p:extLst>
      <p:ext uri="{BB962C8B-B14F-4D97-AF65-F5344CB8AC3E}">
        <p14:creationId xmlns:p14="http://schemas.microsoft.com/office/powerpoint/2010/main" val="396127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7A2CE1-5FF1-00C7-0F07-1AEA96064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F18646-E163-2BA1-B93B-7D78090EB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609538"/>
            <a:ext cx="11571601" cy="443198"/>
          </a:xfrm>
        </p:spPr>
        <p:txBody>
          <a:bodyPr/>
          <a:lstStyle/>
          <a:p>
            <a:r>
              <a:rPr kumimoji="1" lang="en-US" dirty="0"/>
              <a:t>Today’s talk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60E776-C152-8801-5558-0288DF228FB4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E7F1DD67-7169-6D7B-1450-0ADF1757A7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6369787"/>
              </p:ext>
            </p:extLst>
          </p:nvPr>
        </p:nvGraphicFramePr>
        <p:xfrm>
          <a:off x="-419100" y="1333500"/>
          <a:ext cx="76581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CD874AF3-93D9-2488-859B-2C4D8F86C404}"/>
              </a:ext>
            </a:extLst>
          </p:cNvPr>
          <p:cNvSpPr txBox="1"/>
          <p:nvPr/>
        </p:nvSpPr>
        <p:spPr>
          <a:xfrm>
            <a:off x="6591300" y="2514600"/>
            <a:ext cx="5239191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Today I focus on several </a:t>
            </a:r>
            <a:r>
              <a:rPr kumimoji="1" lang="en-US" altLang="ja-JP" sz="3600" b="1" dirty="0">
                <a:solidFill>
                  <a:srgbClr val="FF0000"/>
                </a:solidFill>
              </a:rPr>
              <a:t>gaps</a:t>
            </a:r>
          </a:p>
          <a:p>
            <a:r>
              <a:rPr kumimoji="1" lang="en-US" altLang="ja-JP" sz="2800" dirty="0"/>
              <a:t>from viewpoint of one</a:t>
            </a:r>
            <a:br>
              <a:rPr kumimoji="1" lang="en-US" altLang="ja-JP" sz="2800" dirty="0"/>
            </a:br>
            <a:r>
              <a:rPr kumimoji="1" lang="en-US" altLang="ja-JP" sz="2800" dirty="0"/>
              <a:t>automotive MCU/SoC vendor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863643A-51BD-1B68-8DE7-7E4969C11C4E}"/>
              </a:ext>
            </a:extLst>
          </p:cNvPr>
          <p:cNvCxnSpPr>
            <a:cxnSpLocks/>
          </p:cNvCxnSpPr>
          <p:nvPr/>
        </p:nvCxnSpPr>
        <p:spPr>
          <a:xfrm flipH="1" flipV="1">
            <a:off x="4648200" y="2857500"/>
            <a:ext cx="1752600" cy="152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930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8B81C-CC91-DB01-C98C-C34ACEFCC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A1156-77DA-FAD1-26A6-55B1CB78D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97227"/>
            <a:ext cx="11571601" cy="455509"/>
          </a:xfrm>
        </p:spPr>
        <p:txBody>
          <a:bodyPr/>
          <a:lstStyle/>
          <a:p>
            <a:r>
              <a:rPr kumimoji="1" lang="en-US" dirty="0"/>
              <a:t>Gap 1: Crypto HW/SW test after power-on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A139BA-EA10-6168-98CF-C83912E50BDD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98C07B-52DA-90D8-E5B8-5C03E905D3D0}"/>
              </a:ext>
            </a:extLst>
          </p:cNvPr>
          <p:cNvSpPr/>
          <p:nvPr/>
        </p:nvSpPr>
        <p:spPr>
          <a:xfrm>
            <a:off x="381000" y="1866900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5B8631-820B-A25F-AA48-B691CAC53B6D}"/>
              </a:ext>
            </a:extLst>
          </p:cNvPr>
          <p:cNvSpPr txBox="1"/>
          <p:nvPr/>
        </p:nvSpPr>
        <p:spPr>
          <a:xfrm>
            <a:off x="381000" y="18669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830FC9-B306-41E3-1C5F-D5CCA69B6774}"/>
              </a:ext>
            </a:extLst>
          </p:cNvPr>
          <p:cNvSpPr/>
          <p:nvPr/>
        </p:nvSpPr>
        <p:spPr>
          <a:xfrm>
            <a:off x="2247900" y="2465930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B09653-FABC-8664-678C-A3C44F63DF54}"/>
              </a:ext>
            </a:extLst>
          </p:cNvPr>
          <p:cNvSpPr txBox="1"/>
          <p:nvPr/>
        </p:nvSpPr>
        <p:spPr>
          <a:xfrm>
            <a:off x="2247900" y="24765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8AC027-3129-AF22-C504-A123774A1A9A}"/>
              </a:ext>
            </a:extLst>
          </p:cNvPr>
          <p:cNvSpPr/>
          <p:nvPr/>
        </p:nvSpPr>
        <p:spPr>
          <a:xfrm>
            <a:off x="2362200" y="29718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E5F204-454E-6F32-862C-D9A2BA1295E2}"/>
              </a:ext>
            </a:extLst>
          </p:cNvPr>
          <p:cNvSpPr/>
          <p:nvPr/>
        </p:nvSpPr>
        <p:spPr>
          <a:xfrm>
            <a:off x="2362200" y="38100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5C42E7-7551-47B1-DD6D-07D69AFCD52B}"/>
              </a:ext>
            </a:extLst>
          </p:cNvPr>
          <p:cNvSpPr/>
          <p:nvPr/>
        </p:nvSpPr>
        <p:spPr>
          <a:xfrm>
            <a:off x="647700" y="2895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745D11-6ED9-1508-55BB-4E12D50263B6}"/>
              </a:ext>
            </a:extLst>
          </p:cNvPr>
          <p:cNvSpPr/>
          <p:nvPr/>
        </p:nvSpPr>
        <p:spPr>
          <a:xfrm>
            <a:off x="647700" y="37338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Peripheral IPs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C82F39-4B85-3617-4202-71FCAE81B656}"/>
              </a:ext>
            </a:extLst>
          </p:cNvPr>
          <p:cNvSpPr/>
          <p:nvPr/>
        </p:nvSpPr>
        <p:spPr>
          <a:xfrm>
            <a:off x="4114800" y="2465930"/>
            <a:ext cx="1600200" cy="27918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B18612-B6A2-D58B-B1FD-E64FD9037EF3}"/>
              </a:ext>
            </a:extLst>
          </p:cNvPr>
          <p:cNvSpPr txBox="1"/>
          <p:nvPr/>
        </p:nvSpPr>
        <p:spPr>
          <a:xfrm>
            <a:off x="4114800" y="24765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Flash</a:t>
            </a:r>
            <a:endParaRPr kumimoji="1" lang="ja-JP" alt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3A257B-CCD7-6A72-05CC-63BDE5A7EC4E}"/>
              </a:ext>
            </a:extLst>
          </p:cNvPr>
          <p:cNvSpPr/>
          <p:nvPr/>
        </p:nvSpPr>
        <p:spPr>
          <a:xfrm>
            <a:off x="4229100" y="29718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Boot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C597AAB-73C1-59A8-C3BB-FB78117023A6}"/>
              </a:ext>
            </a:extLst>
          </p:cNvPr>
          <p:cNvSpPr/>
          <p:nvPr/>
        </p:nvSpPr>
        <p:spPr>
          <a:xfrm>
            <a:off x="4229100" y="43053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C511E21-DFC6-C89C-C294-045C1F34901C}"/>
              </a:ext>
            </a:extLst>
          </p:cNvPr>
          <p:cNvSpPr/>
          <p:nvPr/>
        </p:nvSpPr>
        <p:spPr>
          <a:xfrm>
            <a:off x="4229100" y="46482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7CD380-F081-F7CE-6369-6CE203EFD7F5}"/>
              </a:ext>
            </a:extLst>
          </p:cNvPr>
          <p:cNvSpPr/>
          <p:nvPr/>
        </p:nvSpPr>
        <p:spPr>
          <a:xfrm>
            <a:off x="4229100" y="34671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339B08-212C-C465-C159-D2DDEF9CCEAB}"/>
              </a:ext>
            </a:extLst>
          </p:cNvPr>
          <p:cNvSpPr/>
          <p:nvPr/>
        </p:nvSpPr>
        <p:spPr>
          <a:xfrm>
            <a:off x="4229100" y="38100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lib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F4343949-FAED-FFEA-2570-587469E16BA2}"/>
              </a:ext>
            </a:extLst>
          </p:cNvPr>
          <p:cNvSpPr/>
          <p:nvPr/>
        </p:nvSpPr>
        <p:spPr>
          <a:xfrm>
            <a:off x="7620000" y="1752600"/>
            <a:ext cx="2324100" cy="723900"/>
          </a:xfrm>
          <a:prstGeom prst="roundRect">
            <a:avLst>
              <a:gd name="adj" fmla="val 2481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Power ON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D6BFB30-9A8C-2E42-469C-C3C6D921AA17}"/>
              </a:ext>
            </a:extLst>
          </p:cNvPr>
          <p:cNvSpPr/>
          <p:nvPr/>
        </p:nvSpPr>
        <p:spPr>
          <a:xfrm>
            <a:off x="7243859" y="2895600"/>
            <a:ext cx="3086100" cy="723900"/>
          </a:xfrm>
          <a:prstGeom prst="roundRect">
            <a:avLst>
              <a:gd name="adj" fmla="val 2481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Secure boot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4ECBF8E-82D9-4129-CD99-87DC26280843}"/>
              </a:ext>
            </a:extLst>
          </p:cNvPr>
          <p:cNvSpPr/>
          <p:nvPr/>
        </p:nvSpPr>
        <p:spPr>
          <a:xfrm>
            <a:off x="7040716" y="4038600"/>
            <a:ext cx="3505200" cy="723900"/>
          </a:xfrm>
          <a:prstGeom prst="roundRect">
            <a:avLst>
              <a:gd name="adj" fmla="val 2481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Launch Application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F244AFE-98DE-C2FB-5E1E-FF7BC5E7CE8F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>
          <a:xfrm>
            <a:off x="8782050" y="2476500"/>
            <a:ext cx="4859" cy="4191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71DA985-6E86-8380-51C7-84CF2EE0A1D3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8786909" y="3619500"/>
            <a:ext cx="6407" cy="4191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26B8245-7505-05FD-407A-0FE35E0C25DD}"/>
              </a:ext>
            </a:extLst>
          </p:cNvPr>
          <p:cNvSpPr/>
          <p:nvPr/>
        </p:nvSpPr>
        <p:spPr>
          <a:xfrm>
            <a:off x="4038600" y="2857500"/>
            <a:ext cx="1752600" cy="2286000"/>
          </a:xfrm>
          <a:prstGeom prst="roundRect">
            <a:avLst>
              <a:gd name="adj" fmla="val 10477"/>
            </a:avLst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7C09EC1-E6FF-9E98-55F5-3775A7DE4267}"/>
              </a:ext>
            </a:extLst>
          </p:cNvPr>
          <p:cNvSpPr txBox="1"/>
          <p:nvPr/>
        </p:nvSpPr>
        <p:spPr>
          <a:xfrm>
            <a:off x="6019800" y="2476500"/>
            <a:ext cx="16850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Cryptographic </a:t>
            </a:r>
          </a:p>
          <a:p>
            <a:r>
              <a:rPr kumimoji="1" lang="en-US" altLang="ja-JP" dirty="0"/>
              <a:t>integrity</a:t>
            </a:r>
          </a:p>
          <a:p>
            <a:r>
              <a:rPr kumimoji="1" lang="en-US" altLang="ja-JP" dirty="0"/>
              <a:t>check</a:t>
            </a:r>
            <a:endParaRPr kumimoji="1" lang="ja-JP" alt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2A42B66-9FCF-3525-61A3-91CD36311100}"/>
              </a:ext>
            </a:extLst>
          </p:cNvPr>
          <p:cNvCxnSpPr>
            <a:cxnSpLocks/>
          </p:cNvCxnSpPr>
          <p:nvPr/>
        </p:nvCxnSpPr>
        <p:spPr>
          <a:xfrm flipH="1">
            <a:off x="5829300" y="3276600"/>
            <a:ext cx="1371600" cy="53340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749F7CA-7997-C406-3CA4-C871FB58F7BB}"/>
              </a:ext>
            </a:extLst>
          </p:cNvPr>
          <p:cNvSpPr txBox="1"/>
          <p:nvPr/>
        </p:nvSpPr>
        <p:spPr>
          <a:xfrm>
            <a:off x="6210300" y="1219200"/>
            <a:ext cx="5168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u="sng" dirty="0"/>
              <a:t>Startup flow several people imagine</a:t>
            </a:r>
            <a:endParaRPr kumimoji="1" lang="ja-JP" altLang="en-US" sz="2400" u="sng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A7DA88C-A422-A3DB-9B77-EC10EF1D6489}"/>
              </a:ext>
            </a:extLst>
          </p:cNvPr>
          <p:cNvSpPr/>
          <p:nvPr/>
        </p:nvSpPr>
        <p:spPr>
          <a:xfrm>
            <a:off x="2362200" y="44577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1A9E23D-EA68-FF4C-1A61-258D0FE46066}"/>
              </a:ext>
            </a:extLst>
          </p:cNvPr>
          <p:cNvSpPr/>
          <p:nvPr/>
        </p:nvSpPr>
        <p:spPr>
          <a:xfrm>
            <a:off x="647700" y="44577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3" name="Graphic 42" descr="Processor with solid fill">
            <a:extLst>
              <a:ext uri="{FF2B5EF4-FFF2-40B4-BE49-F238E27FC236}">
                <a16:creationId xmlns:a16="http://schemas.microsoft.com/office/drawing/2014/main" id="{86AF27AA-DD4F-0538-48EE-87EBCFB0B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pic>
        <p:nvPicPr>
          <p:cNvPr id="50" name="Graphic 49" descr="Power with solid fill">
            <a:extLst>
              <a:ext uri="{FF2B5EF4-FFF2-40B4-BE49-F238E27FC236}">
                <a16:creationId xmlns:a16="http://schemas.microsoft.com/office/drawing/2014/main" id="{AD3CBA22-9C5C-1ECB-2E80-DB7A6BC8AC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4000" y="1524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4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E247E-0C1D-161D-7610-809621BA9B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98FBD0-6C0E-8143-F865-96C637300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97227"/>
            <a:ext cx="11571601" cy="455509"/>
          </a:xfrm>
        </p:spPr>
        <p:txBody>
          <a:bodyPr/>
          <a:lstStyle/>
          <a:p>
            <a:r>
              <a:rPr kumimoji="1" lang="en-US" dirty="0"/>
              <a:t>Gap 1: Crypto HW/SW test after power-on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DB536E-6C5A-20A8-EA07-D7C019CE9B5F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7C2E87-5EC5-F1AF-27D9-EE35AC692097}"/>
              </a:ext>
            </a:extLst>
          </p:cNvPr>
          <p:cNvSpPr/>
          <p:nvPr/>
        </p:nvSpPr>
        <p:spPr>
          <a:xfrm>
            <a:off x="381000" y="1866900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3F2166-8312-779D-A122-0A02263191D1}"/>
              </a:ext>
            </a:extLst>
          </p:cNvPr>
          <p:cNvSpPr txBox="1"/>
          <p:nvPr/>
        </p:nvSpPr>
        <p:spPr>
          <a:xfrm>
            <a:off x="381000" y="18669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E81189-CF74-EA22-F946-831E7B4DADED}"/>
              </a:ext>
            </a:extLst>
          </p:cNvPr>
          <p:cNvSpPr/>
          <p:nvPr/>
        </p:nvSpPr>
        <p:spPr>
          <a:xfrm>
            <a:off x="2247900" y="2465930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DA53F7-CB42-E503-633A-03D7A2B85A2C}"/>
              </a:ext>
            </a:extLst>
          </p:cNvPr>
          <p:cNvSpPr txBox="1"/>
          <p:nvPr/>
        </p:nvSpPr>
        <p:spPr>
          <a:xfrm>
            <a:off x="2247900" y="24765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A7F376-2146-E275-9625-D4DEB1CA51BC}"/>
              </a:ext>
            </a:extLst>
          </p:cNvPr>
          <p:cNvSpPr/>
          <p:nvPr/>
        </p:nvSpPr>
        <p:spPr>
          <a:xfrm>
            <a:off x="2362200" y="29718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603BDA-AEB6-E29C-A3C0-BDBCFEEEC6DE}"/>
              </a:ext>
            </a:extLst>
          </p:cNvPr>
          <p:cNvSpPr/>
          <p:nvPr/>
        </p:nvSpPr>
        <p:spPr>
          <a:xfrm>
            <a:off x="647700" y="28956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7DFFC8-5827-69E3-1E1A-2B888F37A1C7}"/>
              </a:ext>
            </a:extLst>
          </p:cNvPr>
          <p:cNvSpPr/>
          <p:nvPr/>
        </p:nvSpPr>
        <p:spPr>
          <a:xfrm>
            <a:off x="4114800" y="2465930"/>
            <a:ext cx="1600200" cy="27918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976F39-BBA7-D718-29B7-CDBBA11E2DAA}"/>
              </a:ext>
            </a:extLst>
          </p:cNvPr>
          <p:cNvSpPr txBox="1"/>
          <p:nvPr/>
        </p:nvSpPr>
        <p:spPr>
          <a:xfrm>
            <a:off x="4114800" y="24765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Flash</a:t>
            </a:r>
            <a:endParaRPr kumimoji="1" lang="ja-JP" alt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BBC86F-CD94-7AD5-AE17-6CFF823823B7}"/>
              </a:ext>
            </a:extLst>
          </p:cNvPr>
          <p:cNvSpPr/>
          <p:nvPr/>
        </p:nvSpPr>
        <p:spPr>
          <a:xfrm>
            <a:off x="4229100" y="29718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Boot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FA8E99B-2C0A-7855-0E8C-1C98EB8A330C}"/>
              </a:ext>
            </a:extLst>
          </p:cNvPr>
          <p:cNvSpPr/>
          <p:nvPr/>
        </p:nvSpPr>
        <p:spPr>
          <a:xfrm>
            <a:off x="4229100" y="43053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1B1335-B7B5-1611-ACDB-760515E55E82}"/>
              </a:ext>
            </a:extLst>
          </p:cNvPr>
          <p:cNvSpPr/>
          <p:nvPr/>
        </p:nvSpPr>
        <p:spPr>
          <a:xfrm>
            <a:off x="4229100" y="46482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114B2FE-102A-15C6-73DD-6291A5AC8F39}"/>
              </a:ext>
            </a:extLst>
          </p:cNvPr>
          <p:cNvSpPr/>
          <p:nvPr/>
        </p:nvSpPr>
        <p:spPr>
          <a:xfrm>
            <a:off x="4229100" y="34671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BAAB708-678A-F760-0EA2-6AB0A962CE04}"/>
              </a:ext>
            </a:extLst>
          </p:cNvPr>
          <p:cNvSpPr/>
          <p:nvPr/>
        </p:nvSpPr>
        <p:spPr>
          <a:xfrm>
            <a:off x="4229100" y="38100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lib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60EB473-99BD-B468-AFB8-92FBDD393D24}"/>
              </a:ext>
            </a:extLst>
          </p:cNvPr>
          <p:cNvSpPr/>
          <p:nvPr/>
        </p:nvSpPr>
        <p:spPr>
          <a:xfrm>
            <a:off x="7620000" y="1752600"/>
            <a:ext cx="2324100" cy="723900"/>
          </a:xfrm>
          <a:prstGeom prst="roundRect">
            <a:avLst>
              <a:gd name="adj" fmla="val 2481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Power ON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291C59B-8C83-9A82-758B-C29207A20E9C}"/>
              </a:ext>
            </a:extLst>
          </p:cNvPr>
          <p:cNvSpPr/>
          <p:nvPr/>
        </p:nvSpPr>
        <p:spPr>
          <a:xfrm>
            <a:off x="7243012" y="4038600"/>
            <a:ext cx="3086100" cy="723900"/>
          </a:xfrm>
          <a:prstGeom prst="roundRect">
            <a:avLst>
              <a:gd name="adj" fmla="val 24817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Secure boot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C85BCB5-5D55-9606-4931-DDDB6DAAC2CC}"/>
              </a:ext>
            </a:extLst>
          </p:cNvPr>
          <p:cNvSpPr/>
          <p:nvPr/>
        </p:nvSpPr>
        <p:spPr>
          <a:xfrm>
            <a:off x="6650622" y="2895600"/>
            <a:ext cx="4267200" cy="723900"/>
          </a:xfrm>
          <a:prstGeom prst="roundRect">
            <a:avLst>
              <a:gd name="adj" fmla="val 24817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Power On Self Test (POST)</a:t>
            </a:r>
          </a:p>
          <a:p>
            <a:pPr algn="ctr"/>
            <a:r>
              <a:rPr kumimoji="1" lang="en-US" altLang="ja-JP" i="1" dirty="0">
                <a:solidFill>
                  <a:schemeClr val="tx1"/>
                </a:solidFill>
              </a:rPr>
              <a:t>Logic BIST and Memory BIST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935F2735-C567-4A0E-B32F-C2F3221D88EB}"/>
              </a:ext>
            </a:extLst>
          </p:cNvPr>
          <p:cNvSpPr/>
          <p:nvPr/>
        </p:nvSpPr>
        <p:spPr>
          <a:xfrm>
            <a:off x="7040716" y="5219700"/>
            <a:ext cx="3505200" cy="723900"/>
          </a:xfrm>
          <a:prstGeom prst="roundRect">
            <a:avLst>
              <a:gd name="adj" fmla="val 2481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Launch Application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D3A5E9D-38EB-21DE-A418-C30982CB3EDC}"/>
              </a:ext>
            </a:extLst>
          </p:cNvPr>
          <p:cNvCxnSpPr>
            <a:cxnSpLocks/>
            <a:stCxn id="30" idx="2"/>
            <a:endCxn id="32" idx="0"/>
          </p:cNvCxnSpPr>
          <p:nvPr/>
        </p:nvCxnSpPr>
        <p:spPr>
          <a:xfrm>
            <a:off x="8782050" y="2476500"/>
            <a:ext cx="2172" cy="4191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74D21A7-976B-A538-EA6B-A41C1C04C8A3}"/>
              </a:ext>
            </a:extLst>
          </p:cNvPr>
          <p:cNvCxnSpPr>
            <a:cxnSpLocks/>
            <a:stCxn id="32" idx="2"/>
            <a:endCxn id="31" idx="0"/>
          </p:cNvCxnSpPr>
          <p:nvPr/>
        </p:nvCxnSpPr>
        <p:spPr>
          <a:xfrm>
            <a:off x="8784222" y="3619500"/>
            <a:ext cx="1840" cy="4191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8E77A0C-905E-ECFC-77B6-D1F9BD08D96B}"/>
              </a:ext>
            </a:extLst>
          </p:cNvPr>
          <p:cNvCxnSpPr>
            <a:cxnSpLocks/>
            <a:stCxn id="31" idx="2"/>
            <a:endCxn id="33" idx="0"/>
          </p:cNvCxnSpPr>
          <p:nvPr/>
        </p:nvCxnSpPr>
        <p:spPr>
          <a:xfrm>
            <a:off x="8786062" y="4762500"/>
            <a:ext cx="7254" cy="457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D14AC82-67C5-2FB2-24AF-6AECE6B7603F}"/>
              </a:ext>
            </a:extLst>
          </p:cNvPr>
          <p:cNvSpPr txBox="1"/>
          <p:nvPr/>
        </p:nvSpPr>
        <p:spPr>
          <a:xfrm>
            <a:off x="7581900" y="1219200"/>
            <a:ext cx="247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u="sng" dirty="0"/>
              <a:t>Real startup flow</a:t>
            </a:r>
            <a:endParaRPr kumimoji="1" lang="ja-JP" altLang="en-US" sz="2400" u="sng" dirty="0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E28E1D6-4EC9-D302-3284-FE26A47B4FB2}"/>
              </a:ext>
            </a:extLst>
          </p:cNvPr>
          <p:cNvSpPr/>
          <p:nvPr/>
        </p:nvSpPr>
        <p:spPr>
          <a:xfrm>
            <a:off x="533400" y="2819400"/>
            <a:ext cx="3390900" cy="2057400"/>
          </a:xfrm>
          <a:prstGeom prst="roundRect">
            <a:avLst>
              <a:gd name="adj" fmla="val 10477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C474AB8-CE29-8C8F-24C6-34CD528E0C5D}"/>
              </a:ext>
            </a:extLst>
          </p:cNvPr>
          <p:cNvSpPr txBox="1"/>
          <p:nvPr/>
        </p:nvSpPr>
        <p:spPr>
          <a:xfrm>
            <a:off x="5905500" y="2552700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Input/Output </a:t>
            </a:r>
          </a:p>
          <a:p>
            <a:r>
              <a:rPr kumimoji="1" lang="en-US" altLang="ja-JP" dirty="0"/>
              <a:t>check</a:t>
            </a:r>
            <a:endParaRPr kumimoji="1" lang="ja-JP" altLang="en-US" dirty="0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03F8C6E6-169E-2BB2-596E-EEFF361E728E}"/>
              </a:ext>
            </a:extLst>
          </p:cNvPr>
          <p:cNvSpPr/>
          <p:nvPr/>
        </p:nvSpPr>
        <p:spPr>
          <a:xfrm>
            <a:off x="4038600" y="2857500"/>
            <a:ext cx="1752600" cy="2286000"/>
          </a:xfrm>
          <a:prstGeom prst="roundRect">
            <a:avLst>
              <a:gd name="adj" fmla="val 10477"/>
            </a:avLst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FC40AB8-2CA4-9E6A-D97D-C1017D1814BF}"/>
              </a:ext>
            </a:extLst>
          </p:cNvPr>
          <p:cNvCxnSpPr>
            <a:cxnSpLocks/>
            <a:stCxn id="31" idx="1"/>
          </p:cNvCxnSpPr>
          <p:nvPr/>
        </p:nvCxnSpPr>
        <p:spPr>
          <a:xfrm flipH="1" flipV="1">
            <a:off x="5829300" y="4152900"/>
            <a:ext cx="1413712" cy="247650"/>
          </a:xfrm>
          <a:prstGeom prst="straightConnector1">
            <a:avLst/>
          </a:prstGeom>
          <a:ln w="5715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1A35F68-67F7-775A-DCE0-6B8EC21E0625}"/>
              </a:ext>
            </a:extLst>
          </p:cNvPr>
          <p:cNvCxnSpPr>
            <a:cxnSpLocks/>
          </p:cNvCxnSpPr>
          <p:nvPr/>
        </p:nvCxnSpPr>
        <p:spPr>
          <a:xfrm flipH="1">
            <a:off x="3924300" y="3238500"/>
            <a:ext cx="2743200" cy="26670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2A2CA6CE-593C-9439-03CE-5C5396AD4BCE}"/>
              </a:ext>
            </a:extLst>
          </p:cNvPr>
          <p:cNvSpPr/>
          <p:nvPr/>
        </p:nvSpPr>
        <p:spPr>
          <a:xfrm>
            <a:off x="2362200" y="38100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C69233F-616B-0F7A-2C65-AF29C3AFCED1}"/>
              </a:ext>
            </a:extLst>
          </p:cNvPr>
          <p:cNvSpPr/>
          <p:nvPr/>
        </p:nvSpPr>
        <p:spPr>
          <a:xfrm>
            <a:off x="647700" y="3733800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Peripheral IPs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29178F3-6BB8-DB63-7102-238681B1B064}"/>
              </a:ext>
            </a:extLst>
          </p:cNvPr>
          <p:cNvSpPr/>
          <p:nvPr/>
        </p:nvSpPr>
        <p:spPr>
          <a:xfrm>
            <a:off x="2362200" y="44577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684CF30-E00F-A2AA-2B5A-CD9CF400D28B}"/>
              </a:ext>
            </a:extLst>
          </p:cNvPr>
          <p:cNvSpPr/>
          <p:nvPr/>
        </p:nvSpPr>
        <p:spPr>
          <a:xfrm>
            <a:off x="647700" y="44577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61" name="Graphic 60" descr="Processor with solid fill">
            <a:extLst>
              <a:ext uri="{FF2B5EF4-FFF2-40B4-BE49-F238E27FC236}">
                <a16:creationId xmlns:a16="http://schemas.microsoft.com/office/drawing/2014/main" id="{A0BDB68B-DC5C-5C73-6187-431B51D18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9C1FF61F-4FC3-9538-4163-93DC1A7823FC}"/>
              </a:ext>
            </a:extLst>
          </p:cNvPr>
          <p:cNvSpPr txBox="1"/>
          <p:nvPr/>
        </p:nvSpPr>
        <p:spPr>
          <a:xfrm>
            <a:off x="6019800" y="4305300"/>
            <a:ext cx="16850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Cryptographic </a:t>
            </a:r>
          </a:p>
          <a:p>
            <a:r>
              <a:rPr kumimoji="1" lang="en-US" altLang="ja-JP" dirty="0"/>
              <a:t>integrity</a:t>
            </a:r>
          </a:p>
          <a:p>
            <a:r>
              <a:rPr kumimoji="1" lang="en-US" altLang="ja-JP" dirty="0"/>
              <a:t>check</a:t>
            </a:r>
            <a:endParaRPr kumimoji="1" lang="ja-JP" altLang="en-US" dirty="0"/>
          </a:p>
        </p:txBody>
      </p:sp>
      <p:pic>
        <p:nvPicPr>
          <p:cNvPr id="67" name="Graphic 66" descr="Power with solid fill">
            <a:extLst>
              <a:ext uri="{FF2B5EF4-FFF2-40B4-BE49-F238E27FC236}">
                <a16:creationId xmlns:a16="http://schemas.microsoft.com/office/drawing/2014/main" id="{6BED3F72-2B56-C234-66C5-6B99B7F008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4000" y="1524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8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04C0A-33A6-59F9-37E2-A2A54A5CF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4BB028-C437-8374-36EC-3050DD5E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97227"/>
            <a:ext cx="11571601" cy="455509"/>
          </a:xfrm>
        </p:spPr>
        <p:txBody>
          <a:bodyPr/>
          <a:lstStyle/>
          <a:p>
            <a:r>
              <a:rPr kumimoji="1" lang="en-US" dirty="0"/>
              <a:t>Gap 1: Crypto HW/SW test after power-on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DDAE94-9F72-F5FA-BFBC-3B6ACFD5A502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8A22B6-15A0-FE8C-0CE9-42E45BE06D55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1D5C4A-A55B-9313-CB5F-6095E0D62876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FE6974-C367-4719-4F79-B226D50D65EA}"/>
              </a:ext>
            </a:extLst>
          </p:cNvPr>
          <p:cNvSpPr/>
          <p:nvPr/>
        </p:nvSpPr>
        <p:spPr>
          <a:xfrm>
            <a:off x="22479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40B835-123F-1EC5-CC7C-CB56A2F22383}"/>
              </a:ext>
            </a:extLst>
          </p:cNvPr>
          <p:cNvSpPr txBox="1"/>
          <p:nvPr/>
        </p:nvSpPr>
        <p:spPr>
          <a:xfrm>
            <a:off x="22479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9C3D02-91A9-4E12-AD4E-AC46DFFFA83D}"/>
              </a:ext>
            </a:extLst>
          </p:cNvPr>
          <p:cNvSpPr/>
          <p:nvPr/>
        </p:nvSpPr>
        <p:spPr>
          <a:xfrm>
            <a:off x="23622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035EEB-6775-0439-1E42-1560F3610C8D}"/>
              </a:ext>
            </a:extLst>
          </p:cNvPr>
          <p:cNvSpPr/>
          <p:nvPr/>
        </p:nvSpPr>
        <p:spPr>
          <a:xfrm>
            <a:off x="647700" y="2896612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Application CPUs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07F461F-6951-129A-D679-A11C92703D1F}"/>
              </a:ext>
            </a:extLst>
          </p:cNvPr>
          <p:cNvSpPr/>
          <p:nvPr/>
        </p:nvSpPr>
        <p:spPr>
          <a:xfrm>
            <a:off x="4114800" y="2466942"/>
            <a:ext cx="1600200" cy="27918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8A5951-6A7A-2A23-877E-4B217889FC64}"/>
              </a:ext>
            </a:extLst>
          </p:cNvPr>
          <p:cNvSpPr txBox="1"/>
          <p:nvPr/>
        </p:nvSpPr>
        <p:spPr>
          <a:xfrm>
            <a:off x="41148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Flash</a:t>
            </a:r>
            <a:endParaRPr kumimoji="1" lang="ja-JP" alt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26CAC32-C142-15A7-B37B-8C0A1C950782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Boot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F9C5D2-0550-C988-9854-99F7F75828BD}"/>
              </a:ext>
            </a:extLst>
          </p:cNvPr>
          <p:cNvSpPr/>
          <p:nvPr/>
        </p:nvSpPr>
        <p:spPr>
          <a:xfrm>
            <a:off x="4229100" y="43063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A23CC8-6B03-1003-C16F-99E37097E7C0}"/>
              </a:ext>
            </a:extLst>
          </p:cNvPr>
          <p:cNvSpPr/>
          <p:nvPr/>
        </p:nvSpPr>
        <p:spPr>
          <a:xfrm>
            <a:off x="4229100" y="46492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E017A6-3AB6-5E92-4322-58A6C8828437}"/>
              </a:ext>
            </a:extLst>
          </p:cNvPr>
          <p:cNvSpPr/>
          <p:nvPr/>
        </p:nvSpPr>
        <p:spPr>
          <a:xfrm>
            <a:off x="4229100" y="34681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CAD0A8F-A040-23BF-FB8B-207F6E5B0A6E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lib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4E91AA3-BD8C-B19C-4DC0-3CF7B6267667}"/>
              </a:ext>
            </a:extLst>
          </p:cNvPr>
          <p:cNvSpPr/>
          <p:nvPr/>
        </p:nvSpPr>
        <p:spPr>
          <a:xfrm>
            <a:off x="2133600" y="3734812"/>
            <a:ext cx="3657600" cy="495300"/>
          </a:xfrm>
          <a:prstGeom prst="roundRect">
            <a:avLst>
              <a:gd name="adj" fmla="val 30990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580264C-2F75-64E9-0E46-0B3EFCB03F59}"/>
              </a:ext>
            </a:extLst>
          </p:cNvPr>
          <p:cNvSpPr/>
          <p:nvPr/>
        </p:nvSpPr>
        <p:spPr>
          <a:xfrm>
            <a:off x="23622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02B1C5F-DD7D-C435-8AB6-160BBCBCBC4A}"/>
              </a:ext>
            </a:extLst>
          </p:cNvPr>
          <p:cNvSpPr/>
          <p:nvPr/>
        </p:nvSpPr>
        <p:spPr>
          <a:xfrm>
            <a:off x="647700" y="3734812"/>
            <a:ext cx="1371600" cy="4953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Peripheral IPs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B4AD0D-9C45-0D0A-018E-C57B1B514B7E}"/>
              </a:ext>
            </a:extLst>
          </p:cNvPr>
          <p:cNvSpPr/>
          <p:nvPr/>
        </p:nvSpPr>
        <p:spPr>
          <a:xfrm>
            <a:off x="23622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81988F4-647A-95D7-AA38-09F5DE43B2E3}"/>
              </a:ext>
            </a:extLst>
          </p:cNvPr>
          <p:cNvSpPr/>
          <p:nvPr/>
        </p:nvSpPr>
        <p:spPr>
          <a:xfrm>
            <a:off x="6477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4A6C6B-014E-EC44-9619-EEDCD66C8BE5}"/>
              </a:ext>
            </a:extLst>
          </p:cNvPr>
          <p:cNvSpPr txBox="1"/>
          <p:nvPr/>
        </p:nvSpPr>
        <p:spPr>
          <a:xfrm>
            <a:off x="6629400" y="1486912"/>
            <a:ext cx="33329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SESIP:</a:t>
            </a:r>
          </a:p>
          <a:p>
            <a:r>
              <a:rPr kumimoji="1" lang="en-US" altLang="ja-JP" sz="2400" dirty="0"/>
              <a:t>Only focus secure boot</a:t>
            </a:r>
            <a:endParaRPr kumimoji="1" lang="ja-JP" alt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C114A0-255F-C52C-BBC0-89D24DB3F82C}"/>
              </a:ext>
            </a:extLst>
          </p:cNvPr>
          <p:cNvSpPr txBox="1"/>
          <p:nvPr/>
        </p:nvSpPr>
        <p:spPr>
          <a:xfrm>
            <a:off x="6690715" y="3276600"/>
            <a:ext cx="45528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J3101:</a:t>
            </a:r>
          </a:p>
          <a:p>
            <a:r>
              <a:rPr kumimoji="1" lang="en-US" altLang="ja-JP" sz="2400" dirty="0"/>
              <a:t>Require </a:t>
            </a:r>
            <a:r>
              <a:rPr kumimoji="1" lang="en-US" altLang="ja-JP" sz="2400" dirty="0">
                <a:solidFill>
                  <a:srgbClr val="FF0000"/>
                </a:solidFill>
              </a:rPr>
              <a:t>cryptographic algorithm</a:t>
            </a:r>
            <a:br>
              <a:rPr kumimoji="1" lang="en-US" altLang="ja-JP" sz="2400" dirty="0">
                <a:solidFill>
                  <a:srgbClr val="FF0000"/>
                </a:solidFill>
              </a:rPr>
            </a:br>
            <a:r>
              <a:rPr kumimoji="1" lang="en-US" altLang="ja-JP" sz="2400" dirty="0">
                <a:solidFill>
                  <a:srgbClr val="FF0000"/>
                </a:solidFill>
              </a:rPr>
              <a:t>self-test</a:t>
            </a:r>
            <a:r>
              <a:rPr kumimoji="1" lang="en-US" altLang="ja-JP" sz="2400" dirty="0"/>
              <a:t> before secure boot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Its motivation will be to check </a:t>
            </a:r>
            <a:br>
              <a:rPr kumimoji="1" lang="en-US" altLang="ja-JP" sz="2400" dirty="0"/>
            </a:br>
            <a:r>
              <a:rPr kumimoji="1" lang="en-US" altLang="ja-JP" sz="2400" dirty="0"/>
              <a:t>crypto operation</a:t>
            </a:r>
            <a:endParaRPr kumimoji="1" lang="ja-JP" altLang="en-US" sz="24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71063B-09DE-C730-5CE8-2F5F46480EF5}"/>
              </a:ext>
            </a:extLst>
          </p:cNvPr>
          <p:cNvCxnSpPr>
            <a:cxnSpLocks/>
          </p:cNvCxnSpPr>
          <p:nvPr/>
        </p:nvCxnSpPr>
        <p:spPr>
          <a:xfrm flipH="1" flipV="1">
            <a:off x="5791200" y="4001512"/>
            <a:ext cx="838200" cy="18948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EE880484-5000-096A-85E3-B88B17D3A9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4B75CFA-BD22-D043-B3BA-42F670FA9560}"/>
              </a:ext>
            </a:extLst>
          </p:cNvPr>
          <p:cNvSpPr txBox="1"/>
          <p:nvPr/>
        </p:nvSpPr>
        <p:spPr>
          <a:xfrm>
            <a:off x="5676900" y="4191000"/>
            <a:ext cx="1249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check w/ </a:t>
            </a:r>
          </a:p>
          <a:p>
            <a:r>
              <a:rPr kumimoji="1" lang="en-US" altLang="ja-JP" dirty="0"/>
              <a:t>test vector</a:t>
            </a:r>
            <a:endParaRPr kumimoji="1" lang="ja-JP" alt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FEC3F1C-7A4C-304A-DF3A-6A35FB892292}"/>
              </a:ext>
            </a:extLst>
          </p:cNvPr>
          <p:cNvCxnSpPr/>
          <p:nvPr/>
        </p:nvCxnSpPr>
        <p:spPr>
          <a:xfrm>
            <a:off x="6248400" y="2933700"/>
            <a:ext cx="5562600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phic 20" descr="Power with solid fill">
            <a:extLst>
              <a:ext uri="{FF2B5EF4-FFF2-40B4-BE49-F238E27FC236}">
                <a16:creationId xmlns:a16="http://schemas.microsoft.com/office/drawing/2014/main" id="{EF2E0584-1231-AF29-2CF4-5879068E2F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4000" y="1524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135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832AC-6E05-0B39-3DF9-D58CC4884F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26170-81AD-AC7B-1A27-17F4ECEA4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97227"/>
            <a:ext cx="11571601" cy="455509"/>
          </a:xfrm>
        </p:spPr>
        <p:txBody>
          <a:bodyPr/>
          <a:lstStyle/>
          <a:p>
            <a:r>
              <a:rPr kumimoji="1" lang="en-US" dirty="0"/>
              <a:t>Gap 2: (Accidental) FW update failure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EAD59B-621F-FD19-F883-B31502F445B5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5DC7B2-69CC-8FDE-F14B-BEDFA43F0E8F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7A396F-E1BF-624F-4D8E-117B897DD0F6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7E52F1-65D1-FAA3-C8D6-794F0083B192}"/>
              </a:ext>
            </a:extLst>
          </p:cNvPr>
          <p:cNvSpPr/>
          <p:nvPr/>
        </p:nvSpPr>
        <p:spPr>
          <a:xfrm>
            <a:off x="5715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16CE1-CB36-D4C7-2139-6D9329A91257}"/>
              </a:ext>
            </a:extLst>
          </p:cNvPr>
          <p:cNvSpPr txBox="1"/>
          <p:nvPr/>
        </p:nvSpPr>
        <p:spPr>
          <a:xfrm>
            <a:off x="5715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66F795-CE07-A61D-F88E-5483641A947C}"/>
              </a:ext>
            </a:extLst>
          </p:cNvPr>
          <p:cNvSpPr/>
          <p:nvPr/>
        </p:nvSpPr>
        <p:spPr>
          <a:xfrm>
            <a:off x="6858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AE593C-C844-CCD8-4107-922A08771257}"/>
              </a:ext>
            </a:extLst>
          </p:cNvPr>
          <p:cNvSpPr/>
          <p:nvPr/>
        </p:nvSpPr>
        <p:spPr>
          <a:xfrm>
            <a:off x="4114800" y="2466942"/>
            <a:ext cx="1600200" cy="27918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0986E4E-0671-D622-317D-FD2025561D1F}"/>
              </a:ext>
            </a:extLst>
          </p:cNvPr>
          <p:cNvSpPr txBox="1"/>
          <p:nvPr/>
        </p:nvSpPr>
        <p:spPr>
          <a:xfrm>
            <a:off x="41148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Flash</a:t>
            </a:r>
            <a:endParaRPr kumimoji="1" lang="ja-JP" alt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121BC5-6493-1921-0248-710216D14240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Boot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FF7B03C-4EB6-3E43-438B-E4A9D47A384C}"/>
              </a:ext>
            </a:extLst>
          </p:cNvPr>
          <p:cNvSpPr/>
          <p:nvPr/>
        </p:nvSpPr>
        <p:spPr>
          <a:xfrm>
            <a:off x="4229100" y="43063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7175378-6B2E-E808-62C7-955A5038D141}"/>
              </a:ext>
            </a:extLst>
          </p:cNvPr>
          <p:cNvSpPr/>
          <p:nvPr/>
        </p:nvSpPr>
        <p:spPr>
          <a:xfrm>
            <a:off x="4229100" y="46492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E22BA30-9D32-857E-434F-BE175385E814}"/>
              </a:ext>
            </a:extLst>
          </p:cNvPr>
          <p:cNvSpPr/>
          <p:nvPr/>
        </p:nvSpPr>
        <p:spPr>
          <a:xfrm>
            <a:off x="4229100" y="34681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1741E0B-E7EB-AD4F-C216-97FA06CD67BC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lib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3F2C912-650F-3BAB-5146-1CA1A1A1B295}"/>
              </a:ext>
            </a:extLst>
          </p:cNvPr>
          <p:cNvSpPr/>
          <p:nvPr/>
        </p:nvSpPr>
        <p:spPr>
          <a:xfrm>
            <a:off x="6858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7873EBE-1207-5DAD-6A4F-912B4CEC1E15}"/>
              </a:ext>
            </a:extLst>
          </p:cNvPr>
          <p:cNvSpPr/>
          <p:nvPr/>
        </p:nvSpPr>
        <p:spPr>
          <a:xfrm>
            <a:off x="6858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9D46B4-F111-800F-0705-ABBFD95C7FBD}"/>
              </a:ext>
            </a:extLst>
          </p:cNvPr>
          <p:cNvSpPr txBox="1"/>
          <p:nvPr/>
        </p:nvSpPr>
        <p:spPr>
          <a:xfrm>
            <a:off x="6629400" y="1486912"/>
            <a:ext cx="533992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If integrity check &amp; update are</a:t>
            </a:r>
          </a:p>
          <a:p>
            <a:r>
              <a:rPr kumimoji="1" lang="en-US" altLang="ja-JP" sz="2400" dirty="0"/>
              <a:t>successfully finished</a:t>
            </a:r>
          </a:p>
          <a:p>
            <a:r>
              <a:rPr kumimoji="1" lang="en-US" altLang="ja-JP" sz="2400" dirty="0"/>
              <a:t>       No trouble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If integrity check is failed</a:t>
            </a:r>
          </a:p>
          <a:p>
            <a:r>
              <a:rPr kumimoji="1" lang="en-US" altLang="ja-JP" sz="2400" dirty="0"/>
              <a:t>       No trouble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If integrity check is passed but</a:t>
            </a:r>
            <a:br>
              <a:rPr kumimoji="1" lang="en-US" altLang="ja-JP" sz="2400" dirty="0"/>
            </a:br>
            <a:r>
              <a:rPr kumimoji="1" lang="en-US" altLang="ja-JP" sz="2400" dirty="0"/>
              <a:t>overwrite process is incidentally failed</a:t>
            </a:r>
          </a:p>
          <a:p>
            <a:r>
              <a:rPr kumimoji="1" lang="en-US" altLang="ja-JP" sz="2400" b="1" dirty="0">
                <a:solidFill>
                  <a:srgbClr val="FF0000"/>
                </a:solidFill>
              </a:rPr>
              <a:t>       Problematic</a:t>
            </a:r>
            <a:r>
              <a:rPr kumimoji="1" lang="en-US" altLang="ja-JP" sz="2400" dirty="0"/>
              <a:t> </a:t>
            </a:r>
            <a:br>
              <a:rPr kumimoji="1" lang="en-US" altLang="ja-JP" sz="2400" dirty="0"/>
            </a:br>
            <a:r>
              <a:rPr kumimoji="1" lang="en-US" altLang="ja-JP" sz="2400" dirty="0"/>
              <a:t>       (car becomes scrap!)</a:t>
            </a:r>
            <a:endParaRPr kumimoji="1" lang="ja-JP" altLang="en-US" sz="2400" dirty="0"/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3B3E5374-F2CD-DA58-A602-2E43F0BB7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pic>
        <p:nvPicPr>
          <p:cNvPr id="16" name="Graphic 15" descr="Repeat with solid fill">
            <a:extLst>
              <a:ext uri="{FF2B5EF4-FFF2-40B4-BE49-F238E27FC236}">
                <a16:creationId xmlns:a16="http://schemas.microsoft.com/office/drawing/2014/main" id="{3ED42764-D15F-2BDF-6CDB-EB73E166B9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62100" y="152400"/>
            <a:ext cx="419100" cy="419100"/>
          </a:xfrm>
          <a:prstGeom prst="rect">
            <a:avLst/>
          </a:prstGeom>
        </p:spPr>
      </p:pic>
      <p:sp>
        <p:nvSpPr>
          <p:cNvPr id="18" name="Arrow: Right 17">
            <a:extLst>
              <a:ext uri="{FF2B5EF4-FFF2-40B4-BE49-F238E27FC236}">
                <a16:creationId xmlns:a16="http://schemas.microsoft.com/office/drawing/2014/main" id="{DD13DB55-9C75-F7FE-7895-36B30D96490D}"/>
              </a:ext>
            </a:extLst>
          </p:cNvPr>
          <p:cNvSpPr/>
          <p:nvPr/>
        </p:nvSpPr>
        <p:spPr>
          <a:xfrm>
            <a:off x="6819900" y="3429000"/>
            <a:ext cx="381000" cy="2667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BFA5ABCB-6DB3-94E0-DD70-4C610EF3A231}"/>
              </a:ext>
            </a:extLst>
          </p:cNvPr>
          <p:cNvSpPr/>
          <p:nvPr/>
        </p:nvSpPr>
        <p:spPr>
          <a:xfrm>
            <a:off x="6819900" y="2324100"/>
            <a:ext cx="381000" cy="2667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77E54798-FCD8-94AB-2EC7-63F8D5F8ABE1}"/>
              </a:ext>
            </a:extLst>
          </p:cNvPr>
          <p:cNvSpPr/>
          <p:nvPr/>
        </p:nvSpPr>
        <p:spPr>
          <a:xfrm>
            <a:off x="6858000" y="4876800"/>
            <a:ext cx="381000" cy="2667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C0251F-8CD2-3B62-71F4-C57CC350E082}"/>
              </a:ext>
            </a:extLst>
          </p:cNvPr>
          <p:cNvSpPr/>
          <p:nvPr/>
        </p:nvSpPr>
        <p:spPr>
          <a:xfrm>
            <a:off x="2476500" y="57531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Update file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09263BB-CC9F-44A1-3A2D-D040C733EA38}"/>
              </a:ext>
            </a:extLst>
          </p:cNvPr>
          <p:cNvCxnSpPr>
            <a:cxnSpLocks/>
            <a:endCxn id="33" idx="2"/>
          </p:cNvCxnSpPr>
          <p:nvPr/>
        </p:nvCxnSpPr>
        <p:spPr>
          <a:xfrm flipV="1">
            <a:off x="3162300" y="3790950"/>
            <a:ext cx="0" cy="196215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c 32">
            <a:extLst>
              <a:ext uri="{FF2B5EF4-FFF2-40B4-BE49-F238E27FC236}">
                <a16:creationId xmlns:a16="http://schemas.microsoft.com/office/drawing/2014/main" id="{B83B5BEF-579F-B7D4-B80F-4B114139B796}"/>
              </a:ext>
            </a:extLst>
          </p:cNvPr>
          <p:cNvSpPr/>
          <p:nvPr/>
        </p:nvSpPr>
        <p:spPr>
          <a:xfrm>
            <a:off x="2971800" y="3695700"/>
            <a:ext cx="190500" cy="190500"/>
          </a:xfrm>
          <a:prstGeom prst="arc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2BF4847-54D7-F6C0-0107-D9D6ECF771F2}"/>
              </a:ext>
            </a:extLst>
          </p:cNvPr>
          <p:cNvCxnSpPr>
            <a:cxnSpLocks/>
          </p:cNvCxnSpPr>
          <p:nvPr/>
        </p:nvCxnSpPr>
        <p:spPr>
          <a:xfrm>
            <a:off x="2209800" y="3695700"/>
            <a:ext cx="876300" cy="0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05976EC-87F0-A2AB-3B18-FD804D7E2E81}"/>
              </a:ext>
            </a:extLst>
          </p:cNvPr>
          <p:cNvSpPr txBox="1"/>
          <p:nvPr/>
        </p:nvSpPr>
        <p:spPr>
          <a:xfrm>
            <a:off x="2171700" y="33147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Integrity OK</a:t>
            </a:r>
            <a:endParaRPr kumimoji="1" lang="ja-JP" altLang="en-US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162D4B3-D919-E741-C4BE-C77BDD8E6478}"/>
              </a:ext>
            </a:extLst>
          </p:cNvPr>
          <p:cNvCxnSpPr>
            <a:cxnSpLocks/>
          </p:cNvCxnSpPr>
          <p:nvPr/>
        </p:nvCxnSpPr>
        <p:spPr>
          <a:xfrm>
            <a:off x="2171700" y="3124200"/>
            <a:ext cx="1943100" cy="0"/>
          </a:xfrm>
          <a:prstGeom prst="line">
            <a:avLst/>
          </a:prstGeom>
          <a:ln w="57150">
            <a:solidFill>
              <a:srgbClr val="FF0000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9D62AA2-DC84-3EEB-36A0-AED9CFDEEEE2}"/>
              </a:ext>
            </a:extLst>
          </p:cNvPr>
          <p:cNvSpPr txBox="1"/>
          <p:nvPr/>
        </p:nvSpPr>
        <p:spPr>
          <a:xfrm>
            <a:off x="2133600" y="2705100"/>
            <a:ext cx="201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i="1" dirty="0">
                <a:solidFill>
                  <a:srgbClr val="FF0000"/>
                </a:solidFill>
              </a:rPr>
              <a:t>Accident happens</a:t>
            </a:r>
            <a:endParaRPr kumimoji="1" lang="ja-JP" altLang="en-US" i="1" dirty="0">
              <a:solidFill>
                <a:srgbClr val="FF0000"/>
              </a:solidFill>
            </a:endParaRPr>
          </a:p>
        </p:txBody>
      </p:sp>
      <p:pic>
        <p:nvPicPr>
          <p:cNvPr id="11" name="Graphic 10" descr="Cloud with solid fill">
            <a:extLst>
              <a:ext uri="{FF2B5EF4-FFF2-40B4-BE49-F238E27FC236}">
                <a16:creationId xmlns:a16="http://schemas.microsoft.com/office/drawing/2014/main" id="{B242FD85-B348-5AB4-6618-ABBBD30D60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38300" y="5524500"/>
            <a:ext cx="800100" cy="800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53DF32A-D87F-A5E2-8D17-77EF22BC47FD}"/>
              </a:ext>
            </a:extLst>
          </p:cNvPr>
          <p:cNvSpPr/>
          <p:nvPr/>
        </p:nvSpPr>
        <p:spPr>
          <a:xfrm>
            <a:off x="2476500" y="4457700"/>
            <a:ext cx="1371600" cy="342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01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02F31-CA5C-6701-37C6-07291BB87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0E754-2A23-9F7E-DC02-C2686D20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597227"/>
            <a:ext cx="11571601" cy="455509"/>
          </a:xfrm>
        </p:spPr>
        <p:txBody>
          <a:bodyPr/>
          <a:lstStyle/>
          <a:p>
            <a:r>
              <a:rPr kumimoji="1" lang="en-US" dirty="0"/>
              <a:t>Gap 2: </a:t>
            </a:r>
            <a:r>
              <a:rPr kumimoji="1" lang="en-US" altLang="ja-JP" dirty="0"/>
              <a:t>(Accidental)</a:t>
            </a:r>
            <a:r>
              <a:rPr kumimoji="1" lang="en-US" dirty="0"/>
              <a:t> FW update failure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DC1349-1533-B812-8476-AA96A3140E23}"/>
              </a:ext>
            </a:extLst>
          </p:cNvPr>
          <p:cNvSpPr txBox="1"/>
          <p:nvPr/>
        </p:nvSpPr>
        <p:spPr>
          <a:xfrm>
            <a:off x="7772400" y="6400800"/>
            <a:ext cx="1905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i="0" dirty="0">
                <a:solidFill>
                  <a:schemeClr val="bg1">
                    <a:lumMod val="75000"/>
                  </a:schemeClr>
                </a:solidFill>
                <a:effectLst/>
                <a:latin typeface="Open Sans" panose="020B0606030504020204" pitchFamily="34" charset="0"/>
              </a:rPr>
              <a:t>AST-AA-25-0025</a:t>
            </a:r>
            <a:endParaRPr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FD7CDB-5AD4-D869-7716-F59E55634672}"/>
              </a:ext>
            </a:extLst>
          </p:cNvPr>
          <p:cNvSpPr/>
          <p:nvPr/>
        </p:nvSpPr>
        <p:spPr>
          <a:xfrm>
            <a:off x="381000" y="1867912"/>
            <a:ext cx="5562600" cy="35814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9F464-1132-4EFC-8BAF-8EF82AC0A5C2}"/>
              </a:ext>
            </a:extLst>
          </p:cNvPr>
          <p:cNvSpPr txBox="1"/>
          <p:nvPr/>
        </p:nvSpPr>
        <p:spPr>
          <a:xfrm>
            <a:off x="381000" y="1867912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Automotive MCU</a:t>
            </a:r>
            <a:endParaRPr kumimoji="1" lang="ja-JP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2270C6-BBBC-C739-8F5A-592EB44F3F5C}"/>
              </a:ext>
            </a:extLst>
          </p:cNvPr>
          <p:cNvSpPr/>
          <p:nvPr/>
        </p:nvSpPr>
        <p:spPr>
          <a:xfrm>
            <a:off x="571500" y="2466942"/>
            <a:ext cx="1600200" cy="24870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C70A11-5821-B921-BEF8-07E8E8EEF9EC}"/>
              </a:ext>
            </a:extLst>
          </p:cNvPr>
          <p:cNvSpPr txBox="1"/>
          <p:nvPr/>
        </p:nvSpPr>
        <p:spPr>
          <a:xfrm>
            <a:off x="571500" y="24775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HSM</a:t>
            </a:r>
            <a:endParaRPr kumimoji="1" lang="ja-JP" alt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C72883-3C7D-5727-8830-7BD80FC6CBB7}"/>
              </a:ext>
            </a:extLst>
          </p:cNvPr>
          <p:cNvSpPr/>
          <p:nvPr/>
        </p:nvSpPr>
        <p:spPr>
          <a:xfrm>
            <a:off x="6858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CPU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4471B45-A981-6DAA-48F8-06B0CD7DC547}"/>
              </a:ext>
            </a:extLst>
          </p:cNvPr>
          <p:cNvSpPr/>
          <p:nvPr/>
        </p:nvSpPr>
        <p:spPr>
          <a:xfrm>
            <a:off x="2418080" y="2466942"/>
            <a:ext cx="3296920" cy="27918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010CDA-1BAD-0261-1A05-625EF3919ADD}"/>
              </a:ext>
            </a:extLst>
          </p:cNvPr>
          <p:cNvSpPr txBox="1"/>
          <p:nvPr/>
        </p:nvSpPr>
        <p:spPr>
          <a:xfrm>
            <a:off x="2400300" y="2477512"/>
            <a:ext cx="331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Flash</a:t>
            </a:r>
            <a:endParaRPr kumimoji="1" lang="ja-JP" alt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A0616C-3D51-C0E9-FEE5-CFB35C41EF7C}"/>
              </a:ext>
            </a:extLst>
          </p:cNvPr>
          <p:cNvSpPr/>
          <p:nvPr/>
        </p:nvSpPr>
        <p:spPr>
          <a:xfrm>
            <a:off x="4229100" y="29728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Boot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C711809-C388-0A1F-5C70-96967BDE156F}"/>
              </a:ext>
            </a:extLst>
          </p:cNvPr>
          <p:cNvSpPr/>
          <p:nvPr/>
        </p:nvSpPr>
        <p:spPr>
          <a:xfrm>
            <a:off x="4229100" y="43063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EBE86AB-798B-1973-B9D9-E6E99435A4F3}"/>
              </a:ext>
            </a:extLst>
          </p:cNvPr>
          <p:cNvSpPr/>
          <p:nvPr/>
        </p:nvSpPr>
        <p:spPr>
          <a:xfrm>
            <a:off x="3390900" y="48387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data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184C687-E4C6-39B7-C9CD-63211006F106}"/>
              </a:ext>
            </a:extLst>
          </p:cNvPr>
          <p:cNvSpPr/>
          <p:nvPr/>
        </p:nvSpPr>
        <p:spPr>
          <a:xfrm>
            <a:off x="4229100" y="34681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269401A-7D54-D8B0-05F8-A718551000EC}"/>
              </a:ext>
            </a:extLst>
          </p:cNvPr>
          <p:cNvSpPr/>
          <p:nvPr/>
        </p:nvSpPr>
        <p:spPr>
          <a:xfrm>
            <a:off x="42291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lib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73136FE-A83F-30FA-7F1E-9703138B20B0}"/>
              </a:ext>
            </a:extLst>
          </p:cNvPr>
          <p:cNvSpPr/>
          <p:nvPr/>
        </p:nvSpPr>
        <p:spPr>
          <a:xfrm>
            <a:off x="685800" y="38110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HW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4DF052C-E075-264A-7616-3075217906E3}"/>
              </a:ext>
            </a:extLst>
          </p:cNvPr>
          <p:cNvSpPr/>
          <p:nvPr/>
        </p:nvSpPr>
        <p:spPr>
          <a:xfrm>
            <a:off x="685800" y="4458712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RAM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3AA9BA-468F-B5F7-88FB-683E6F296470}"/>
              </a:ext>
            </a:extLst>
          </p:cNvPr>
          <p:cNvSpPr txBox="1"/>
          <p:nvPr/>
        </p:nvSpPr>
        <p:spPr>
          <a:xfrm>
            <a:off x="6248400" y="2743200"/>
            <a:ext cx="55771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Double bank mechanism is adopted</a:t>
            </a:r>
          </a:p>
          <a:p>
            <a:r>
              <a:rPr kumimoji="1" lang="en-US" altLang="ja-JP" sz="2400" dirty="0"/>
              <a:t>(to enhance both safety &amp; security)</a:t>
            </a:r>
          </a:p>
          <a:p>
            <a:endParaRPr kumimoji="1" lang="en-US" altLang="ja-JP" sz="2400" dirty="0"/>
          </a:p>
          <a:p>
            <a:r>
              <a:rPr kumimoji="1" lang="en-US" altLang="ja-JP" sz="2400" dirty="0"/>
              <a:t>When a failure happens, next activation</a:t>
            </a:r>
          </a:p>
          <a:p>
            <a:r>
              <a:rPr kumimoji="1" lang="en-US" altLang="ja-JP" sz="2400" dirty="0"/>
              <a:t>is proceeded from the other bank</a:t>
            </a:r>
            <a:endParaRPr kumimoji="1" lang="ja-JP" altLang="en-US" sz="2400" dirty="0"/>
          </a:p>
        </p:txBody>
      </p:sp>
      <p:pic>
        <p:nvPicPr>
          <p:cNvPr id="13" name="Graphic 12" descr="Processor with solid fill">
            <a:extLst>
              <a:ext uri="{FF2B5EF4-FFF2-40B4-BE49-F238E27FC236}">
                <a16:creationId xmlns:a16="http://schemas.microsoft.com/office/drawing/2014/main" id="{99661C93-ED4B-3E85-A810-CD25B94F94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1300" y="1143000"/>
            <a:ext cx="723900" cy="723900"/>
          </a:xfrm>
          <a:prstGeom prst="rect">
            <a:avLst/>
          </a:prstGeom>
        </p:spPr>
      </p:pic>
      <p:pic>
        <p:nvPicPr>
          <p:cNvPr id="16" name="Graphic 15" descr="Repeat with solid fill">
            <a:extLst>
              <a:ext uri="{FF2B5EF4-FFF2-40B4-BE49-F238E27FC236}">
                <a16:creationId xmlns:a16="http://schemas.microsoft.com/office/drawing/2014/main" id="{75E50753-7107-1ACB-523A-7BFE01C946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62100" y="152400"/>
            <a:ext cx="419100" cy="4191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B7E0355-C85E-6568-B6B7-E15A124EA3DD}"/>
              </a:ext>
            </a:extLst>
          </p:cNvPr>
          <p:cNvSpPr/>
          <p:nvPr/>
        </p:nvSpPr>
        <p:spPr>
          <a:xfrm>
            <a:off x="2552700" y="29718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Boot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5BC63A-9B93-A6CB-60E7-7C517FB96119}"/>
              </a:ext>
            </a:extLst>
          </p:cNvPr>
          <p:cNvSpPr/>
          <p:nvPr/>
        </p:nvSpPr>
        <p:spPr>
          <a:xfrm>
            <a:off x="2552700" y="43053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App code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10ACA0-94E8-01EA-8224-E34DF5709DDB}"/>
              </a:ext>
            </a:extLst>
          </p:cNvPr>
          <p:cNvSpPr/>
          <p:nvPr/>
        </p:nvSpPr>
        <p:spPr>
          <a:xfrm>
            <a:off x="2552700" y="34671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HSM FW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B9041A-675E-171B-6269-2037B5CDA302}"/>
              </a:ext>
            </a:extLst>
          </p:cNvPr>
          <p:cNvSpPr/>
          <p:nvPr/>
        </p:nvSpPr>
        <p:spPr>
          <a:xfrm>
            <a:off x="2552700" y="3810000"/>
            <a:ext cx="1371600" cy="3429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Crypto lib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7923AA4-3982-503D-8B5D-0CAF35851E08}"/>
              </a:ext>
            </a:extLst>
          </p:cNvPr>
          <p:cNvSpPr/>
          <p:nvPr/>
        </p:nvSpPr>
        <p:spPr>
          <a:xfrm>
            <a:off x="2484120" y="2857500"/>
            <a:ext cx="1516380" cy="1905000"/>
          </a:xfrm>
          <a:prstGeom prst="roundRect">
            <a:avLst>
              <a:gd name="adj" fmla="val 4667"/>
            </a:avLst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761F712-CA5E-1AE2-FABD-1E3218021352}"/>
              </a:ext>
            </a:extLst>
          </p:cNvPr>
          <p:cNvSpPr/>
          <p:nvPr/>
        </p:nvSpPr>
        <p:spPr>
          <a:xfrm>
            <a:off x="4135120" y="2857500"/>
            <a:ext cx="1524000" cy="1905000"/>
          </a:xfrm>
          <a:prstGeom prst="roundRect">
            <a:avLst>
              <a:gd name="adj" fmla="val 4667"/>
            </a:avLst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C551D7-BB9F-E105-832C-4AD081A26825}"/>
              </a:ext>
            </a:extLst>
          </p:cNvPr>
          <p:cNvSpPr txBox="1"/>
          <p:nvPr/>
        </p:nvSpPr>
        <p:spPr>
          <a:xfrm>
            <a:off x="2667000" y="5410200"/>
            <a:ext cx="110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8AA9D0"/>
                </a:solidFill>
              </a:rPr>
              <a:t>bank 0</a:t>
            </a:r>
            <a:endParaRPr kumimoji="1" lang="ja-JP" altLang="en-US" sz="2400" dirty="0">
              <a:solidFill>
                <a:srgbClr val="8AA9D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014914-CE5F-87B5-A8F5-C1EF0A08CFBE}"/>
              </a:ext>
            </a:extLst>
          </p:cNvPr>
          <p:cNvSpPr txBox="1"/>
          <p:nvPr/>
        </p:nvSpPr>
        <p:spPr>
          <a:xfrm>
            <a:off x="4267200" y="5410200"/>
            <a:ext cx="110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accent3">
                    <a:lumMod val="50000"/>
                  </a:schemeClr>
                </a:solidFill>
              </a:rPr>
              <a:t>bank 1</a:t>
            </a:r>
            <a:endParaRPr kumimoji="1" lang="ja-JP" alt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855479"/>
      </p:ext>
    </p:extLst>
  </p:cSld>
  <p:clrMapOvr>
    <a:masterClrMapping/>
  </p:clrMapOvr>
</p:sld>
</file>

<file path=ppt/theme/theme1.xml><?xml version="1.0" encoding="utf-8"?>
<a:theme xmlns:a="http://schemas.openxmlformats.org/drawingml/2006/main" name="Renesas Template 2022 - EN">
  <a:themeElements>
    <a:clrScheme name="Renesas_colors">
      <a:dk1>
        <a:srgbClr val="3C3C3B"/>
      </a:dk1>
      <a:lt1>
        <a:sysClr val="window" lastClr="FFFFFF"/>
      </a:lt1>
      <a:dk2>
        <a:srgbClr val="06418C"/>
      </a:dk2>
      <a:lt2>
        <a:srgbClr val="F2F2F2"/>
      </a:lt2>
      <a:accent1>
        <a:srgbClr val="4471A9"/>
      </a:accent1>
      <a:accent2>
        <a:srgbClr val="D70000"/>
      </a:accent2>
      <a:accent3>
        <a:srgbClr val="FFC800"/>
      </a:accent3>
      <a:accent4>
        <a:srgbClr val="669933"/>
      </a:accent4>
      <a:accent5>
        <a:srgbClr val="993399"/>
      </a:accent5>
      <a:accent6>
        <a:srgbClr val="9D9D9D"/>
      </a:accent6>
      <a:hlink>
        <a:srgbClr val="06418C"/>
      </a:hlink>
      <a:folHlink>
        <a:srgbClr val="993399"/>
      </a:folHlink>
    </a:clrScheme>
    <a:fontScheme name="ユーザー定義 1">
      <a:majorFont>
        <a:latin typeface="Arial Narrow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3D7036F-B2AD-4D23-BAAA-560B6A979CAD}" vid="{1AF16DA1-43FC-4928-B993-6E7388B5235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D6B3C6E37A54E8C32452C1A24B578" ma:contentTypeVersion="13" ma:contentTypeDescription="Create a new document." ma:contentTypeScope="" ma:versionID="e58063f3d42c16f7ae81f7be38fa36b9">
  <xsd:schema xmlns:xsd="http://www.w3.org/2001/XMLSchema" xmlns:xs="http://www.w3.org/2001/XMLSchema" xmlns:p="http://schemas.microsoft.com/office/2006/metadata/properties" xmlns:ns2="daf42ac6-9e93-4de9-9a72-10f913041ca1" xmlns:ns3="dba31755-6864-4b8c-9e87-d0ce55a9ddc2" targetNamespace="http://schemas.microsoft.com/office/2006/metadata/properties" ma:root="true" ma:fieldsID="03704d65d3f8dd8c088dd9048ae752ff" ns2:_="" ns3:_="">
    <xsd:import namespace="daf42ac6-9e93-4de9-9a72-10f913041ca1"/>
    <xsd:import namespace="dba31755-6864-4b8c-9e87-d0ce55a9dd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f42ac6-9e93-4de9-9a72-10f913041c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f781aa3-eb08-4e80-b5cd-4604a4ade6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31755-6864-4b8c-9e87-d0ce55a9ddc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6f277a9-21bd-48a5-a7b2-29c823437733}" ma:internalName="TaxCatchAll" ma:showField="CatchAllData" ma:web="dba31755-6864-4b8c-9e87-d0ce55a9dd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f42ac6-9e93-4de9-9a72-10f913041ca1">
      <Terms xmlns="http://schemas.microsoft.com/office/infopath/2007/PartnerControls"/>
    </lcf76f155ced4ddcb4097134ff3c332f>
    <TaxCatchAll xmlns="dba31755-6864-4b8c-9e87-d0ce55a9ddc2" xsi:nil="true"/>
  </documentManagement>
</p:properties>
</file>

<file path=customXml/itemProps1.xml><?xml version="1.0" encoding="utf-8"?>
<ds:datastoreItem xmlns:ds="http://schemas.openxmlformats.org/officeDocument/2006/customXml" ds:itemID="{67F50C4D-F64C-4C42-BB36-6B41E16A4F17}"/>
</file>

<file path=customXml/itemProps2.xml><?xml version="1.0" encoding="utf-8"?>
<ds:datastoreItem xmlns:ds="http://schemas.openxmlformats.org/officeDocument/2006/customXml" ds:itemID="{2F3BE601-7F02-4240-9AF6-86A6A55D9A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71853E-0EF3-4973-AB23-17AA5798BB66}">
  <ds:schemaRefs>
    <ds:schemaRef ds:uri="http://purl.org/dc/dcmitype/"/>
    <ds:schemaRef ds:uri="http://schemas.microsoft.com/office/2006/documentManagement/types"/>
    <ds:schemaRef ds:uri="084dd9f6-50cb-4ac1-978b-315f52073de3"/>
    <ds:schemaRef ds:uri="http://purl.org/dc/elements/1.1/"/>
    <ds:schemaRef ds:uri="http://schemas.microsoft.com/office/2006/metadata/properties"/>
    <ds:schemaRef ds:uri="e45712e8-6429-47e4-bf94-5d5d0cff5b2d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24288ec-b664-4237-bfbf-b4d89727903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EN_2025_Renesas_PPTtemp</Template>
  <TotalTime>19532</TotalTime>
  <Words>1247</Words>
  <Application>Microsoft Office PowerPoint</Application>
  <PresentationFormat>Widescreen</PresentationFormat>
  <Paragraphs>428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メイリオ</vt:lpstr>
      <vt:lpstr>ADLaM Display</vt:lpstr>
      <vt:lpstr>Arial</vt:lpstr>
      <vt:lpstr>Arial Narrow</vt:lpstr>
      <vt:lpstr>Calibri</vt:lpstr>
      <vt:lpstr>Open Sans</vt:lpstr>
      <vt:lpstr>Segoe UI</vt:lpstr>
      <vt:lpstr>Symbol</vt:lpstr>
      <vt:lpstr>Wingdings</vt:lpstr>
      <vt:lpstr>Renesas Template 2022 - EN</vt:lpstr>
      <vt:lpstr>PowerPoint Presentation</vt:lpstr>
      <vt:lpstr>Automotive in-vehicle Architecture</vt:lpstr>
      <vt:lpstr>Automotive MCU/SoC security development</vt:lpstr>
      <vt:lpstr>Today’s talk</vt:lpstr>
      <vt:lpstr>Gap 1: Crypto HW/SW test after power-on</vt:lpstr>
      <vt:lpstr>Gap 1: Crypto HW/SW test after power-on</vt:lpstr>
      <vt:lpstr>Gap 1: Crypto HW/SW test after power-on</vt:lpstr>
      <vt:lpstr>Gap 2: (Accidental) FW update failure</vt:lpstr>
      <vt:lpstr>Gap 2: (Accidental) FW update failure</vt:lpstr>
      <vt:lpstr>Gap 2: (Accidental) FW update failure</vt:lpstr>
      <vt:lpstr>Gap 3: How to check Application CPU</vt:lpstr>
      <vt:lpstr>Gap 3: How to check Application CPU</vt:lpstr>
      <vt:lpstr>Gap 3: How to check Application CPU</vt:lpstr>
      <vt:lpstr>Gap 4: Performance of crypto operation</vt:lpstr>
      <vt:lpstr>Gap 4: Performance of crypto operation</vt:lpstr>
      <vt:lpstr>Gap 4: Performance of crypto operation</vt:lpstr>
      <vt:lpstr>Gap 5: debug isolation</vt:lpstr>
      <vt:lpstr>Gap 5: debug isolation</vt:lpstr>
      <vt:lpstr>Gap 5: debug isolation</vt:lpstr>
      <vt:lpstr>Future argument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Daisuke Moriyama</dc:creator>
  <cp:lastModifiedBy>Daisuke Moriyama</cp:lastModifiedBy>
  <cp:revision>15</cp:revision>
  <dcterms:created xsi:type="dcterms:W3CDTF">2025-03-10T00:14:02Z</dcterms:created>
  <dcterms:modified xsi:type="dcterms:W3CDTF">2025-05-19T05:05:12Z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0x010100485D6B3C6E37A54E8C32452C1A24B578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MediaServiceImageTags">
    <vt:lpwstr/>
  </property>
</Properties>
</file>